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Lst>
  <p:sldSz cy="10287000" cx="18288000"/>
  <p:notesSz cx="6858000" cy="9144000"/>
  <p:embeddedFontLst>
    <p:embeddedFont>
      <p:font typeface="Barriecito"/>
      <p:regular r:id="rId27"/>
    </p:embeddedFont>
    <p:embeddedFont>
      <p:font typeface="Merriweather"/>
      <p:regular r:id="rId28"/>
      <p:bold r:id="rId29"/>
      <p:italic r:id="rId30"/>
      <p:boldItalic r:id="rId3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B00FECBD-AA04-4558-B148-ACB5C4F6BA70}">
  <a:tblStyle styleId="{B00FECBD-AA04-4558-B148-ACB5C4F6BA70}"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font" Target="fonts/Merriweather-regular.fntdata"/><Relationship Id="rId27" Type="http://schemas.openxmlformats.org/officeDocument/2006/relationships/font" Target="fonts/Barriecito-regular.fntdata"/><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font" Target="fonts/Merriweather-bold.fntdata"/><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Merriweather-boldItalic.fntdata"/><Relationship Id="rId30" Type="http://schemas.openxmlformats.org/officeDocument/2006/relationships/font" Target="fonts/Merriweather-italic.fntdata"/><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 name="Shape 308"/>
        <p:cNvGrpSpPr/>
        <p:nvPr/>
      </p:nvGrpSpPr>
      <p:grpSpPr>
        <a:xfrm>
          <a:off x="0" y="0"/>
          <a:ext cx="0" cy="0"/>
          <a:chOff x="0" y="0"/>
          <a:chExt cx="0" cy="0"/>
        </a:xfrm>
      </p:grpSpPr>
      <p:sp>
        <p:nvSpPr>
          <p:cNvPr id="309" name="Google Shape;309;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9" name="Shape 349"/>
        <p:cNvGrpSpPr/>
        <p:nvPr/>
      </p:nvGrpSpPr>
      <p:grpSpPr>
        <a:xfrm>
          <a:off x="0" y="0"/>
          <a:ext cx="0" cy="0"/>
          <a:chOff x="0" y="0"/>
          <a:chExt cx="0" cy="0"/>
        </a:xfrm>
      </p:grpSpPr>
      <p:sp>
        <p:nvSpPr>
          <p:cNvPr id="350" name="Google Shape;350;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1" name="Google Shape;351;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6" name="Shape 386"/>
        <p:cNvGrpSpPr/>
        <p:nvPr/>
      </p:nvGrpSpPr>
      <p:grpSpPr>
        <a:xfrm>
          <a:off x="0" y="0"/>
          <a:ext cx="0" cy="0"/>
          <a:chOff x="0" y="0"/>
          <a:chExt cx="0" cy="0"/>
        </a:xfrm>
      </p:grpSpPr>
      <p:sp>
        <p:nvSpPr>
          <p:cNvPr id="387" name="Google Shape;387;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8" name="Google Shape;388;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1" name="Shape 401"/>
        <p:cNvGrpSpPr/>
        <p:nvPr/>
      </p:nvGrpSpPr>
      <p:grpSpPr>
        <a:xfrm>
          <a:off x="0" y="0"/>
          <a:ext cx="0" cy="0"/>
          <a:chOff x="0" y="0"/>
          <a:chExt cx="0" cy="0"/>
        </a:xfrm>
      </p:grpSpPr>
      <p:sp>
        <p:nvSpPr>
          <p:cNvPr id="402" name="Google Shape;402;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3" name="Google Shape;403;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7" name="Shape 417"/>
        <p:cNvGrpSpPr/>
        <p:nvPr/>
      </p:nvGrpSpPr>
      <p:grpSpPr>
        <a:xfrm>
          <a:off x="0" y="0"/>
          <a:ext cx="0" cy="0"/>
          <a:chOff x="0" y="0"/>
          <a:chExt cx="0" cy="0"/>
        </a:xfrm>
      </p:grpSpPr>
      <p:sp>
        <p:nvSpPr>
          <p:cNvPr id="418" name="Google Shape;418;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9" name="Google Shape;419;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4" name="Shape 424"/>
        <p:cNvGrpSpPr/>
        <p:nvPr/>
      </p:nvGrpSpPr>
      <p:grpSpPr>
        <a:xfrm>
          <a:off x="0" y="0"/>
          <a:ext cx="0" cy="0"/>
          <a:chOff x="0" y="0"/>
          <a:chExt cx="0" cy="0"/>
        </a:xfrm>
      </p:grpSpPr>
      <p:sp>
        <p:nvSpPr>
          <p:cNvPr id="425" name="Google Shape;425;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6" name="Google Shape;426;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8" name="Shape 458"/>
        <p:cNvGrpSpPr/>
        <p:nvPr/>
      </p:nvGrpSpPr>
      <p:grpSpPr>
        <a:xfrm>
          <a:off x="0" y="0"/>
          <a:ext cx="0" cy="0"/>
          <a:chOff x="0" y="0"/>
          <a:chExt cx="0" cy="0"/>
        </a:xfrm>
      </p:grpSpPr>
      <p:sp>
        <p:nvSpPr>
          <p:cNvPr id="459" name="Google Shape;459;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60" name="Google Shape;460;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5" name="Shape 465"/>
        <p:cNvGrpSpPr/>
        <p:nvPr/>
      </p:nvGrpSpPr>
      <p:grpSpPr>
        <a:xfrm>
          <a:off x="0" y="0"/>
          <a:ext cx="0" cy="0"/>
          <a:chOff x="0" y="0"/>
          <a:chExt cx="0" cy="0"/>
        </a:xfrm>
      </p:grpSpPr>
      <p:sp>
        <p:nvSpPr>
          <p:cNvPr id="466" name="Google Shape;466;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67" name="Google Shape;467;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7" name="Shape 487"/>
        <p:cNvGrpSpPr/>
        <p:nvPr/>
      </p:nvGrpSpPr>
      <p:grpSpPr>
        <a:xfrm>
          <a:off x="0" y="0"/>
          <a:ext cx="0" cy="0"/>
          <a:chOff x="0" y="0"/>
          <a:chExt cx="0" cy="0"/>
        </a:xfrm>
      </p:grpSpPr>
      <p:sp>
        <p:nvSpPr>
          <p:cNvPr id="488" name="Google Shape;488;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89" name="Google Shape;489;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 name="Shape 106"/>
        <p:cNvGrpSpPr/>
        <p:nvPr/>
      </p:nvGrpSpPr>
      <p:grpSpPr>
        <a:xfrm>
          <a:off x="0" y="0"/>
          <a:ext cx="0" cy="0"/>
          <a:chOff x="0" y="0"/>
          <a:chExt cx="0" cy="0"/>
        </a:xfrm>
      </p:grpSpPr>
      <p:sp>
        <p:nvSpPr>
          <p:cNvPr id="107" name="Google Shape;107;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8" name="Google Shape;108;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5" name="Shape 515"/>
        <p:cNvGrpSpPr/>
        <p:nvPr/>
      </p:nvGrpSpPr>
      <p:grpSpPr>
        <a:xfrm>
          <a:off x="0" y="0"/>
          <a:ext cx="0" cy="0"/>
          <a:chOff x="0" y="0"/>
          <a:chExt cx="0" cy="0"/>
        </a:xfrm>
      </p:grpSpPr>
      <p:sp>
        <p:nvSpPr>
          <p:cNvPr id="516" name="Google Shape;516;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17" name="Google Shape;517;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3" name="Google Shape;153;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9" name="Google Shape;169;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5" name="Google Shape;195;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3" name="Google Shape;223;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 name="Google Shape;13;p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1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11"/>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1" name="Google Shape;71;p1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1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1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12"/>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 name="Google Shape;76;p12"/>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7" name="Google Shape;77;p1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1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1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3"/>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3"/>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18" name="Google Shape;18;p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4"/>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4" name="Google Shape;24;p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5"/>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5"/>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30" name="Google Shape;30;p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6"/>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6" name="Google Shape;36;p6"/>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7" name="Google Shape;37;p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7"/>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3" name="Google Shape;43;p7"/>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4" name="Google Shape;44;p7"/>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5" name="Google Shape;45;p7"/>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6" name="Google Shape;46;p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9"/>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9"/>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57" name="Google Shape;57;p9"/>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58" name="Google Shape;58;p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10"/>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10"/>
          <p:cNvSpPr/>
          <p:nvPr>
            <p:ph idx="2" type="pic"/>
          </p:nvPr>
        </p:nvSpPr>
        <p:spPr>
          <a:xfrm>
            <a:off x="1792288" y="612775"/>
            <a:ext cx="5486400" cy="4114800"/>
          </a:xfrm>
          <a:prstGeom prst="rect">
            <a:avLst/>
          </a:prstGeom>
          <a:noFill/>
          <a:ln>
            <a:noFill/>
          </a:ln>
        </p:spPr>
      </p:sp>
      <p:sp>
        <p:nvSpPr>
          <p:cNvPr id="64" name="Google Shape;64;p10"/>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5" name="Google Shape;65;p1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1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1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 name="Google Shape;8;p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transition spd="med">
    <p:fade/>
  </p:transition>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1" Type="http://schemas.openxmlformats.org/officeDocument/2006/relationships/image" Target="../media/image2.png"/><Relationship Id="rId10" Type="http://schemas.openxmlformats.org/officeDocument/2006/relationships/image" Target="../media/image8.png"/><Relationship Id="rId13" Type="http://schemas.openxmlformats.org/officeDocument/2006/relationships/image" Target="../media/image16.png"/><Relationship Id="rId12" Type="http://schemas.openxmlformats.org/officeDocument/2006/relationships/image" Target="../media/image10.png"/><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3.jpg"/><Relationship Id="rId4" Type="http://schemas.openxmlformats.org/officeDocument/2006/relationships/image" Target="../media/image21.png"/><Relationship Id="rId9" Type="http://schemas.openxmlformats.org/officeDocument/2006/relationships/image" Target="../media/image1.png"/><Relationship Id="rId15" Type="http://schemas.openxmlformats.org/officeDocument/2006/relationships/image" Target="../media/image9.png"/><Relationship Id="rId14" Type="http://schemas.openxmlformats.org/officeDocument/2006/relationships/image" Target="../media/image19.png"/><Relationship Id="rId17" Type="http://schemas.openxmlformats.org/officeDocument/2006/relationships/image" Target="../media/image29.png"/><Relationship Id="rId16" Type="http://schemas.openxmlformats.org/officeDocument/2006/relationships/image" Target="../media/image7.png"/><Relationship Id="rId5" Type="http://schemas.openxmlformats.org/officeDocument/2006/relationships/image" Target="../media/image3.png"/><Relationship Id="rId6" Type="http://schemas.openxmlformats.org/officeDocument/2006/relationships/image" Target="../media/image4.png"/><Relationship Id="rId7" Type="http://schemas.openxmlformats.org/officeDocument/2006/relationships/image" Target="../media/image32.png"/><Relationship Id="rId8" Type="http://schemas.openxmlformats.org/officeDocument/2006/relationships/image" Target="../media/image5.png"/></Relationships>
</file>

<file path=ppt/slides/_rels/slide10.xml.rels><?xml version="1.0" encoding="UTF-8" standalone="yes"?><Relationships xmlns="http://schemas.openxmlformats.org/package/2006/relationships"><Relationship Id="rId11" Type="http://schemas.openxmlformats.org/officeDocument/2006/relationships/image" Target="../media/image4.png"/><Relationship Id="rId10" Type="http://schemas.openxmlformats.org/officeDocument/2006/relationships/image" Target="../media/image48.png"/><Relationship Id="rId12" Type="http://schemas.openxmlformats.org/officeDocument/2006/relationships/image" Target="../media/image19.png"/><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34.jpg"/><Relationship Id="rId4" Type="http://schemas.openxmlformats.org/officeDocument/2006/relationships/image" Target="../media/image9.png"/><Relationship Id="rId9" Type="http://schemas.openxmlformats.org/officeDocument/2006/relationships/image" Target="../media/image58.png"/><Relationship Id="rId5" Type="http://schemas.openxmlformats.org/officeDocument/2006/relationships/image" Target="../media/image65.png"/><Relationship Id="rId6" Type="http://schemas.openxmlformats.org/officeDocument/2006/relationships/image" Target="../media/image53.png"/><Relationship Id="rId7" Type="http://schemas.openxmlformats.org/officeDocument/2006/relationships/image" Target="../media/image55.png"/><Relationship Id="rId8" Type="http://schemas.openxmlformats.org/officeDocument/2006/relationships/image" Target="../media/image5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34.jpg"/><Relationship Id="rId4" Type="http://schemas.openxmlformats.org/officeDocument/2006/relationships/image" Target="../media/image10.png"/><Relationship Id="rId5" Type="http://schemas.openxmlformats.org/officeDocument/2006/relationships/image" Target="../media/image52.png"/><Relationship Id="rId6" Type="http://schemas.openxmlformats.org/officeDocument/2006/relationships/image" Target="../media/image47.png"/><Relationship Id="rId7" Type="http://schemas.openxmlformats.org/officeDocument/2006/relationships/image" Target="../media/image4.png"/></Relationships>
</file>

<file path=ppt/slides/_rels/slide12.xml.rels><?xml version="1.0" encoding="UTF-8" standalone="yes"?><Relationships xmlns="http://schemas.openxmlformats.org/package/2006/relationships"><Relationship Id="rId11" Type="http://schemas.openxmlformats.org/officeDocument/2006/relationships/image" Target="../media/image32.png"/><Relationship Id="rId10" Type="http://schemas.openxmlformats.org/officeDocument/2006/relationships/image" Target="../media/image19.png"/><Relationship Id="rId13" Type="http://schemas.openxmlformats.org/officeDocument/2006/relationships/image" Target="../media/image4.png"/><Relationship Id="rId12" Type="http://schemas.openxmlformats.org/officeDocument/2006/relationships/image" Target="../media/image10.png"/><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34.jpg"/><Relationship Id="rId4" Type="http://schemas.openxmlformats.org/officeDocument/2006/relationships/image" Target="../media/image8.png"/><Relationship Id="rId9" Type="http://schemas.openxmlformats.org/officeDocument/2006/relationships/image" Target="../media/image2.png"/><Relationship Id="rId5" Type="http://schemas.openxmlformats.org/officeDocument/2006/relationships/image" Target="../media/image31.png"/><Relationship Id="rId6" Type="http://schemas.openxmlformats.org/officeDocument/2006/relationships/image" Target="../media/image69.png"/><Relationship Id="rId7" Type="http://schemas.openxmlformats.org/officeDocument/2006/relationships/image" Target="../media/image61.png"/><Relationship Id="rId8" Type="http://schemas.openxmlformats.org/officeDocument/2006/relationships/image" Target="../media/image1.png"/></Relationships>
</file>

<file path=ppt/slides/_rels/slide13.xml.rels><?xml version="1.0" encoding="UTF-8" standalone="yes"?><Relationships xmlns="http://schemas.openxmlformats.org/package/2006/relationships"><Relationship Id="rId10" Type="http://schemas.openxmlformats.org/officeDocument/2006/relationships/image" Target="../media/image65.png"/><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3.jpg"/><Relationship Id="rId4" Type="http://schemas.openxmlformats.org/officeDocument/2006/relationships/image" Target="../media/image90.png"/><Relationship Id="rId9" Type="http://schemas.openxmlformats.org/officeDocument/2006/relationships/image" Target="../media/image76.png"/><Relationship Id="rId5" Type="http://schemas.openxmlformats.org/officeDocument/2006/relationships/image" Target="../media/image26.png"/><Relationship Id="rId6" Type="http://schemas.openxmlformats.org/officeDocument/2006/relationships/image" Target="../media/image7.png"/><Relationship Id="rId7" Type="http://schemas.openxmlformats.org/officeDocument/2006/relationships/image" Target="../media/image27.png"/><Relationship Id="rId8" Type="http://schemas.openxmlformats.org/officeDocument/2006/relationships/image" Target="../media/image3.png"/></Relationships>
</file>

<file path=ppt/slides/_rels/slide14.xml.rels><?xml version="1.0" encoding="UTF-8" standalone="yes"?><Relationships xmlns="http://schemas.openxmlformats.org/package/2006/relationships"><Relationship Id="rId10" Type="http://schemas.openxmlformats.org/officeDocument/2006/relationships/image" Target="../media/image73.png"/><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34.jpg"/><Relationship Id="rId4" Type="http://schemas.openxmlformats.org/officeDocument/2006/relationships/image" Target="../media/image82.jpg"/><Relationship Id="rId9" Type="http://schemas.openxmlformats.org/officeDocument/2006/relationships/image" Target="../media/image4.png"/><Relationship Id="rId5" Type="http://schemas.openxmlformats.org/officeDocument/2006/relationships/image" Target="../media/image2.png"/><Relationship Id="rId6" Type="http://schemas.openxmlformats.org/officeDocument/2006/relationships/image" Target="../media/image10.png"/><Relationship Id="rId7" Type="http://schemas.openxmlformats.org/officeDocument/2006/relationships/image" Target="../media/image19.png"/><Relationship Id="rId8" Type="http://schemas.openxmlformats.org/officeDocument/2006/relationships/image" Target="../media/image3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96.jpg"/><Relationship Id="rId4" Type="http://schemas.openxmlformats.org/officeDocument/2006/relationships/image" Target="../media/image75.png"/></Relationships>
</file>

<file path=ppt/slides/_rels/slide16.xml.rels><?xml version="1.0" encoding="UTF-8" standalone="yes"?><Relationships xmlns="http://schemas.openxmlformats.org/package/2006/relationships"><Relationship Id="rId10" Type="http://schemas.openxmlformats.org/officeDocument/2006/relationships/image" Target="../media/image9.png"/><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34.jpg"/><Relationship Id="rId4" Type="http://schemas.openxmlformats.org/officeDocument/2006/relationships/image" Target="../media/image73.png"/><Relationship Id="rId9" Type="http://schemas.openxmlformats.org/officeDocument/2006/relationships/image" Target="../media/image10.png"/><Relationship Id="rId5" Type="http://schemas.openxmlformats.org/officeDocument/2006/relationships/image" Target="../media/image83.png"/><Relationship Id="rId6" Type="http://schemas.openxmlformats.org/officeDocument/2006/relationships/image" Target="../media/image50.png"/><Relationship Id="rId7" Type="http://schemas.openxmlformats.org/officeDocument/2006/relationships/image" Target="../media/image5.png"/><Relationship Id="rId8" Type="http://schemas.openxmlformats.org/officeDocument/2006/relationships/image" Target="../media/image1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95.jpg"/></Relationships>
</file>

<file path=ppt/slides/_rels/slide18.xml.rels><?xml version="1.0" encoding="UTF-8" standalone="yes"?><Relationships xmlns="http://schemas.openxmlformats.org/package/2006/relationships"><Relationship Id="rId10" Type="http://schemas.openxmlformats.org/officeDocument/2006/relationships/image" Target="../media/image10.png"/><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34.jpg"/><Relationship Id="rId4" Type="http://schemas.openxmlformats.org/officeDocument/2006/relationships/image" Target="../media/image94.png"/><Relationship Id="rId9" Type="http://schemas.openxmlformats.org/officeDocument/2006/relationships/image" Target="../media/image89.png"/><Relationship Id="rId5" Type="http://schemas.openxmlformats.org/officeDocument/2006/relationships/image" Target="../media/image80.png"/><Relationship Id="rId6" Type="http://schemas.openxmlformats.org/officeDocument/2006/relationships/image" Target="../media/image5.png"/><Relationship Id="rId7" Type="http://schemas.openxmlformats.org/officeDocument/2006/relationships/image" Target="../media/image19.png"/><Relationship Id="rId8" Type="http://schemas.openxmlformats.org/officeDocument/2006/relationships/image" Target="../media/image81.png"/></Relationships>
</file>

<file path=ppt/slides/_rels/slide19.xml.rels><?xml version="1.0" encoding="UTF-8" standalone="yes"?><Relationships xmlns="http://schemas.openxmlformats.org/package/2006/relationships"><Relationship Id="rId20" Type="http://schemas.openxmlformats.org/officeDocument/2006/relationships/image" Target="../media/image83.png"/><Relationship Id="rId11" Type="http://schemas.openxmlformats.org/officeDocument/2006/relationships/image" Target="../media/image10.png"/><Relationship Id="rId22" Type="http://schemas.openxmlformats.org/officeDocument/2006/relationships/image" Target="../media/image9.png"/><Relationship Id="rId10" Type="http://schemas.openxmlformats.org/officeDocument/2006/relationships/image" Target="../media/image2.png"/><Relationship Id="rId21" Type="http://schemas.openxmlformats.org/officeDocument/2006/relationships/image" Target="../media/image88.png"/><Relationship Id="rId13" Type="http://schemas.openxmlformats.org/officeDocument/2006/relationships/image" Target="../media/image19.png"/><Relationship Id="rId12" Type="http://schemas.openxmlformats.org/officeDocument/2006/relationships/image" Target="../media/image16.png"/><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34.jpg"/><Relationship Id="rId4" Type="http://schemas.openxmlformats.org/officeDocument/2006/relationships/image" Target="../media/image21.png"/><Relationship Id="rId9" Type="http://schemas.openxmlformats.org/officeDocument/2006/relationships/image" Target="../media/image8.png"/><Relationship Id="rId15" Type="http://schemas.openxmlformats.org/officeDocument/2006/relationships/image" Target="../media/image4.png"/><Relationship Id="rId14" Type="http://schemas.openxmlformats.org/officeDocument/2006/relationships/image" Target="../media/image32.png"/><Relationship Id="rId17" Type="http://schemas.openxmlformats.org/officeDocument/2006/relationships/image" Target="../media/image92.png"/><Relationship Id="rId16" Type="http://schemas.openxmlformats.org/officeDocument/2006/relationships/image" Target="../media/image36.png"/><Relationship Id="rId5" Type="http://schemas.openxmlformats.org/officeDocument/2006/relationships/image" Target="../media/image29.png"/><Relationship Id="rId19" Type="http://schemas.openxmlformats.org/officeDocument/2006/relationships/image" Target="../media/image50.png"/><Relationship Id="rId6" Type="http://schemas.openxmlformats.org/officeDocument/2006/relationships/image" Target="../media/image3.png"/><Relationship Id="rId18" Type="http://schemas.openxmlformats.org/officeDocument/2006/relationships/image" Target="../media/image75.png"/><Relationship Id="rId7" Type="http://schemas.openxmlformats.org/officeDocument/2006/relationships/image" Target="../media/image5.png"/><Relationship Id="rId8" Type="http://schemas.openxmlformats.org/officeDocument/2006/relationships/image" Target="../media/image1.png"/></Relationships>
</file>

<file path=ppt/slides/_rels/slide2.xml.rels><?xml version="1.0" encoding="UTF-8" standalone="yes"?><Relationships xmlns="http://schemas.openxmlformats.org/package/2006/relationships"><Relationship Id="rId10" Type="http://schemas.openxmlformats.org/officeDocument/2006/relationships/image" Target="../media/image31.png"/><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34.jpg"/><Relationship Id="rId4" Type="http://schemas.openxmlformats.org/officeDocument/2006/relationships/image" Target="../media/image3.png"/><Relationship Id="rId9" Type="http://schemas.openxmlformats.org/officeDocument/2006/relationships/image" Target="../media/image2.png"/><Relationship Id="rId5" Type="http://schemas.openxmlformats.org/officeDocument/2006/relationships/image" Target="../media/image4.png"/><Relationship Id="rId6" Type="http://schemas.openxmlformats.org/officeDocument/2006/relationships/image" Target="../media/image8.png"/><Relationship Id="rId7" Type="http://schemas.openxmlformats.org/officeDocument/2006/relationships/image" Target="../media/image10.png"/><Relationship Id="rId8" Type="http://schemas.openxmlformats.org/officeDocument/2006/relationships/image" Target="../media/image32.png"/></Relationships>
</file>

<file path=ppt/slides/_rels/slide20.xml.rels><?xml version="1.0" encoding="UTF-8" standalone="yes"?><Relationships xmlns="http://schemas.openxmlformats.org/package/2006/relationships"><Relationship Id="rId11" Type="http://schemas.openxmlformats.org/officeDocument/2006/relationships/image" Target="../media/image36.png"/><Relationship Id="rId10" Type="http://schemas.openxmlformats.org/officeDocument/2006/relationships/image" Target="../media/image8.png"/><Relationship Id="rId13" Type="http://schemas.openxmlformats.org/officeDocument/2006/relationships/image" Target="../media/image91.png"/><Relationship Id="rId12" Type="http://schemas.openxmlformats.org/officeDocument/2006/relationships/image" Target="../media/image16.png"/><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34.jpg"/><Relationship Id="rId4" Type="http://schemas.openxmlformats.org/officeDocument/2006/relationships/image" Target="../media/image3.png"/><Relationship Id="rId9" Type="http://schemas.openxmlformats.org/officeDocument/2006/relationships/image" Target="../media/image32.png"/><Relationship Id="rId15" Type="http://schemas.openxmlformats.org/officeDocument/2006/relationships/image" Target="../media/image2.png"/><Relationship Id="rId14" Type="http://schemas.openxmlformats.org/officeDocument/2006/relationships/image" Target="../media/image1.png"/><Relationship Id="rId5" Type="http://schemas.openxmlformats.org/officeDocument/2006/relationships/image" Target="../media/image10.png"/><Relationship Id="rId6" Type="http://schemas.openxmlformats.org/officeDocument/2006/relationships/image" Target="../media/image75.png"/><Relationship Id="rId7" Type="http://schemas.openxmlformats.org/officeDocument/2006/relationships/image" Target="../media/image93.png"/><Relationship Id="rId8" Type="http://schemas.openxmlformats.org/officeDocument/2006/relationships/image" Target="../media/image2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34.jpg"/><Relationship Id="rId4" Type="http://schemas.openxmlformats.org/officeDocument/2006/relationships/image" Target="../media/image41.png"/><Relationship Id="rId5" Type="http://schemas.openxmlformats.org/officeDocument/2006/relationships/image" Target="../media/image3.png"/><Relationship Id="rId6" Type="http://schemas.openxmlformats.org/officeDocument/2006/relationships/image" Target="../media/image19.png"/><Relationship Id="rId7" Type="http://schemas.openxmlformats.org/officeDocument/2006/relationships/image" Target="../media/image32.png"/></Relationships>
</file>

<file path=ppt/slides/_rels/slide4.xml.rels><?xml version="1.0" encoding="UTF-8" standalone="yes"?><Relationships xmlns="http://schemas.openxmlformats.org/package/2006/relationships"><Relationship Id="rId10"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3.jpg"/><Relationship Id="rId4" Type="http://schemas.openxmlformats.org/officeDocument/2006/relationships/image" Target="../media/image43.png"/><Relationship Id="rId9" Type="http://schemas.openxmlformats.org/officeDocument/2006/relationships/image" Target="../media/image27.png"/><Relationship Id="rId5" Type="http://schemas.openxmlformats.org/officeDocument/2006/relationships/image" Target="../media/image49.png"/><Relationship Id="rId6" Type="http://schemas.openxmlformats.org/officeDocument/2006/relationships/image" Target="../media/image38.png"/><Relationship Id="rId7" Type="http://schemas.openxmlformats.org/officeDocument/2006/relationships/image" Target="../media/image26.png"/><Relationship Id="rId8" Type="http://schemas.openxmlformats.org/officeDocument/2006/relationships/image" Target="../media/image7.png"/></Relationships>
</file>

<file path=ppt/slides/_rels/slide5.xml.rels><?xml version="1.0" encoding="UTF-8" standalone="yes"?><Relationships xmlns="http://schemas.openxmlformats.org/package/2006/relationships"><Relationship Id="rId11" Type="http://schemas.openxmlformats.org/officeDocument/2006/relationships/image" Target="../media/image8.png"/><Relationship Id="rId10" Type="http://schemas.openxmlformats.org/officeDocument/2006/relationships/image" Target="../media/image1.png"/><Relationship Id="rId13" Type="http://schemas.openxmlformats.org/officeDocument/2006/relationships/image" Target="../media/image16.png"/><Relationship Id="rId12"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34.jpg"/><Relationship Id="rId4" Type="http://schemas.openxmlformats.org/officeDocument/2006/relationships/image" Target="../media/image54.jpg"/><Relationship Id="rId9" Type="http://schemas.openxmlformats.org/officeDocument/2006/relationships/image" Target="../media/image5.png"/><Relationship Id="rId15" Type="http://schemas.openxmlformats.org/officeDocument/2006/relationships/image" Target="../media/image4.png"/><Relationship Id="rId14" Type="http://schemas.openxmlformats.org/officeDocument/2006/relationships/image" Target="../media/image32.png"/><Relationship Id="rId5" Type="http://schemas.openxmlformats.org/officeDocument/2006/relationships/image" Target="../media/image36.png"/><Relationship Id="rId6" Type="http://schemas.openxmlformats.org/officeDocument/2006/relationships/image" Target="../media/image10.png"/><Relationship Id="rId7" Type="http://schemas.openxmlformats.org/officeDocument/2006/relationships/image" Target="../media/image29.png"/><Relationship Id="rId8"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34.jpg"/><Relationship Id="rId4" Type="http://schemas.openxmlformats.org/officeDocument/2006/relationships/image" Target="../media/image9.png"/><Relationship Id="rId5" Type="http://schemas.openxmlformats.org/officeDocument/2006/relationships/image" Target="../media/image84.png"/><Relationship Id="rId6" Type="http://schemas.openxmlformats.org/officeDocument/2006/relationships/image" Target="../media/image61.png"/><Relationship Id="rId7" Type="http://schemas.openxmlformats.org/officeDocument/2006/relationships/image" Target="../media/image2.png"/><Relationship Id="rId8" Type="http://schemas.openxmlformats.org/officeDocument/2006/relationships/image" Target="../media/image4.png"/></Relationships>
</file>

<file path=ppt/slides/_rels/slide7.xml.rels><?xml version="1.0" encoding="UTF-8" standalone="yes"?><Relationships xmlns="http://schemas.openxmlformats.org/package/2006/relationships"><Relationship Id="rId10"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3.jpg"/><Relationship Id="rId4" Type="http://schemas.openxmlformats.org/officeDocument/2006/relationships/image" Target="../media/image50.png"/><Relationship Id="rId9" Type="http://schemas.openxmlformats.org/officeDocument/2006/relationships/image" Target="../media/image48.png"/><Relationship Id="rId5" Type="http://schemas.openxmlformats.org/officeDocument/2006/relationships/image" Target="../media/image26.png"/><Relationship Id="rId6" Type="http://schemas.openxmlformats.org/officeDocument/2006/relationships/image" Target="../media/image7.png"/><Relationship Id="rId7" Type="http://schemas.openxmlformats.org/officeDocument/2006/relationships/image" Target="../media/image27.png"/><Relationship Id="rId8" Type="http://schemas.openxmlformats.org/officeDocument/2006/relationships/image" Target="../media/image3.png"/></Relationships>
</file>

<file path=ppt/slides/_rels/slide8.xml.rels><?xml version="1.0" encoding="UTF-8" standalone="yes"?><Relationships xmlns="http://schemas.openxmlformats.org/package/2006/relationships"><Relationship Id="rId11" Type="http://schemas.openxmlformats.org/officeDocument/2006/relationships/image" Target="../media/image52.png"/><Relationship Id="rId10" Type="http://schemas.openxmlformats.org/officeDocument/2006/relationships/image" Target="../media/image10.png"/><Relationship Id="rId12" Type="http://schemas.openxmlformats.org/officeDocument/2006/relationships/image" Target="../media/image47.png"/><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34.jpg"/><Relationship Id="rId4" Type="http://schemas.openxmlformats.org/officeDocument/2006/relationships/image" Target="../media/image31.png"/><Relationship Id="rId9" Type="http://schemas.openxmlformats.org/officeDocument/2006/relationships/image" Target="../media/image4.png"/><Relationship Id="rId5" Type="http://schemas.openxmlformats.org/officeDocument/2006/relationships/image" Target="../media/image61.png"/><Relationship Id="rId6" Type="http://schemas.openxmlformats.org/officeDocument/2006/relationships/image" Target="../media/image5.png"/><Relationship Id="rId7" Type="http://schemas.openxmlformats.org/officeDocument/2006/relationships/image" Target="../media/image19.png"/><Relationship Id="rId8" Type="http://schemas.openxmlformats.org/officeDocument/2006/relationships/image" Target="../media/image2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59.jpg"/><Relationship Id="rId4" Type="http://schemas.openxmlformats.org/officeDocument/2006/relationships/image" Target="../media/image66.png"/><Relationship Id="rId5" Type="http://schemas.openxmlformats.org/officeDocument/2006/relationships/image" Target="../media/image67.png"/><Relationship Id="rId6" Type="http://schemas.openxmlformats.org/officeDocument/2006/relationships/image" Target="../media/image74.png"/><Relationship Id="rId7" Type="http://schemas.openxmlformats.org/officeDocument/2006/relationships/image" Target="../media/image68.png"/><Relationship Id="rId8" Type="http://schemas.openxmlformats.org/officeDocument/2006/relationships/image" Target="../media/image5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sp>
        <p:nvSpPr>
          <p:cNvPr id="84" name="Google Shape;84;p13"/>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0" l="-334" r="-333" t="-19462"/>
            </a:stretch>
          </a:blipFill>
          <a:ln>
            <a:noFill/>
          </a:ln>
        </p:spPr>
      </p:sp>
      <p:sp>
        <p:nvSpPr>
          <p:cNvPr id="85" name="Google Shape;85;p13"/>
          <p:cNvSpPr/>
          <p:nvPr/>
        </p:nvSpPr>
        <p:spPr>
          <a:xfrm rot="1964758">
            <a:off x="15598519" y="-354747"/>
            <a:ext cx="2805112" cy="2972305"/>
          </a:xfrm>
          <a:custGeom>
            <a:rect b="b" l="l" r="r" t="t"/>
            <a:pathLst>
              <a:path extrusionOk="0" h="2972305" w="2805112">
                <a:moveTo>
                  <a:pt x="0" y="0"/>
                </a:moveTo>
                <a:lnTo>
                  <a:pt x="2805112" y="0"/>
                </a:lnTo>
                <a:lnTo>
                  <a:pt x="2805112" y="2972304"/>
                </a:lnTo>
                <a:lnTo>
                  <a:pt x="0" y="2972304"/>
                </a:lnTo>
                <a:lnTo>
                  <a:pt x="0" y="0"/>
                </a:lnTo>
                <a:close/>
              </a:path>
            </a:pathLst>
          </a:custGeom>
          <a:blipFill rotWithShape="1">
            <a:blip r:embed="rId4">
              <a:alphaModFix/>
            </a:blip>
            <a:stretch>
              <a:fillRect b="0" l="0" r="0" t="0"/>
            </a:stretch>
          </a:blipFill>
          <a:ln>
            <a:noFill/>
          </a:ln>
        </p:spPr>
      </p:sp>
      <p:sp>
        <p:nvSpPr>
          <p:cNvPr id="86" name="Google Shape;86;p13"/>
          <p:cNvSpPr/>
          <p:nvPr/>
        </p:nvSpPr>
        <p:spPr>
          <a:xfrm>
            <a:off x="-1872612" y="-1616756"/>
            <a:ext cx="5510098" cy="5496323"/>
          </a:xfrm>
          <a:custGeom>
            <a:rect b="b" l="l" r="r" t="t"/>
            <a:pathLst>
              <a:path extrusionOk="0" h="5496323" w="5510098">
                <a:moveTo>
                  <a:pt x="0" y="0"/>
                </a:moveTo>
                <a:lnTo>
                  <a:pt x="5510098" y="0"/>
                </a:lnTo>
                <a:lnTo>
                  <a:pt x="5510098" y="5496322"/>
                </a:lnTo>
                <a:lnTo>
                  <a:pt x="0" y="5496322"/>
                </a:lnTo>
                <a:lnTo>
                  <a:pt x="0" y="0"/>
                </a:lnTo>
                <a:close/>
              </a:path>
            </a:pathLst>
          </a:custGeom>
          <a:blipFill rotWithShape="1">
            <a:blip r:embed="rId5">
              <a:alphaModFix/>
            </a:blip>
            <a:stretch>
              <a:fillRect b="0" l="0" r="0" t="0"/>
            </a:stretch>
          </a:blipFill>
          <a:ln>
            <a:noFill/>
          </a:ln>
        </p:spPr>
      </p:sp>
      <p:sp>
        <p:nvSpPr>
          <p:cNvPr id="87" name="Google Shape;87;p13"/>
          <p:cNvSpPr/>
          <p:nvPr/>
        </p:nvSpPr>
        <p:spPr>
          <a:xfrm rot="-2255145">
            <a:off x="3797967" y="263576"/>
            <a:ext cx="2950536" cy="1530247"/>
          </a:xfrm>
          <a:custGeom>
            <a:rect b="b" l="l" r="r" t="t"/>
            <a:pathLst>
              <a:path extrusionOk="0" h="1530247" w="2950536">
                <a:moveTo>
                  <a:pt x="0" y="0"/>
                </a:moveTo>
                <a:lnTo>
                  <a:pt x="2950536" y="0"/>
                </a:lnTo>
                <a:lnTo>
                  <a:pt x="2950536" y="1530248"/>
                </a:lnTo>
                <a:lnTo>
                  <a:pt x="0" y="1530248"/>
                </a:lnTo>
                <a:lnTo>
                  <a:pt x="0" y="0"/>
                </a:lnTo>
                <a:close/>
              </a:path>
            </a:pathLst>
          </a:custGeom>
          <a:blipFill rotWithShape="1">
            <a:blip r:embed="rId6">
              <a:alphaModFix/>
            </a:blip>
            <a:stretch>
              <a:fillRect b="0" l="0" r="0" t="0"/>
            </a:stretch>
          </a:blipFill>
          <a:ln>
            <a:noFill/>
          </a:ln>
        </p:spPr>
      </p:sp>
      <p:sp>
        <p:nvSpPr>
          <p:cNvPr id="88" name="Google Shape;88;p13"/>
          <p:cNvSpPr/>
          <p:nvPr/>
        </p:nvSpPr>
        <p:spPr>
          <a:xfrm>
            <a:off x="13815653" y="7138981"/>
            <a:ext cx="5510098" cy="5496323"/>
          </a:xfrm>
          <a:custGeom>
            <a:rect b="b" l="l" r="r" t="t"/>
            <a:pathLst>
              <a:path extrusionOk="0" h="5496323" w="5510098">
                <a:moveTo>
                  <a:pt x="0" y="0"/>
                </a:moveTo>
                <a:lnTo>
                  <a:pt x="5510098" y="0"/>
                </a:lnTo>
                <a:lnTo>
                  <a:pt x="5510098" y="5496322"/>
                </a:lnTo>
                <a:lnTo>
                  <a:pt x="0" y="5496322"/>
                </a:lnTo>
                <a:lnTo>
                  <a:pt x="0" y="0"/>
                </a:lnTo>
                <a:close/>
              </a:path>
            </a:pathLst>
          </a:custGeom>
          <a:blipFill rotWithShape="1">
            <a:blip r:embed="rId5">
              <a:alphaModFix/>
            </a:blip>
            <a:stretch>
              <a:fillRect b="0" l="0" r="0" t="0"/>
            </a:stretch>
          </a:blipFill>
          <a:ln>
            <a:noFill/>
          </a:ln>
        </p:spPr>
      </p:sp>
      <p:sp>
        <p:nvSpPr>
          <p:cNvPr id="89" name="Google Shape;89;p13"/>
          <p:cNvSpPr/>
          <p:nvPr/>
        </p:nvSpPr>
        <p:spPr>
          <a:xfrm rot="1148572">
            <a:off x="14885263" y="5885645"/>
            <a:ext cx="2671328" cy="2793546"/>
          </a:xfrm>
          <a:custGeom>
            <a:rect b="b" l="l" r="r" t="t"/>
            <a:pathLst>
              <a:path extrusionOk="0" h="2793546" w="2671328">
                <a:moveTo>
                  <a:pt x="0" y="0"/>
                </a:moveTo>
                <a:lnTo>
                  <a:pt x="2671329" y="0"/>
                </a:lnTo>
                <a:lnTo>
                  <a:pt x="2671329" y="2793546"/>
                </a:lnTo>
                <a:lnTo>
                  <a:pt x="0" y="2793546"/>
                </a:lnTo>
                <a:lnTo>
                  <a:pt x="0" y="0"/>
                </a:lnTo>
                <a:close/>
              </a:path>
            </a:pathLst>
          </a:custGeom>
          <a:blipFill rotWithShape="1">
            <a:blip r:embed="rId7">
              <a:alphaModFix/>
            </a:blip>
            <a:stretch>
              <a:fillRect b="0" l="0" r="0" t="0"/>
            </a:stretch>
          </a:blipFill>
          <a:ln>
            <a:noFill/>
          </a:ln>
        </p:spPr>
      </p:sp>
      <p:sp>
        <p:nvSpPr>
          <p:cNvPr id="90" name="Google Shape;90;p13"/>
          <p:cNvSpPr/>
          <p:nvPr/>
        </p:nvSpPr>
        <p:spPr>
          <a:xfrm>
            <a:off x="-145530" y="6772857"/>
            <a:ext cx="3689698" cy="4534191"/>
          </a:xfrm>
          <a:custGeom>
            <a:rect b="b" l="l" r="r" t="t"/>
            <a:pathLst>
              <a:path extrusionOk="0" h="4534191" w="3689698">
                <a:moveTo>
                  <a:pt x="0" y="0"/>
                </a:moveTo>
                <a:lnTo>
                  <a:pt x="3689698" y="0"/>
                </a:lnTo>
                <a:lnTo>
                  <a:pt x="3689698" y="4534191"/>
                </a:lnTo>
                <a:lnTo>
                  <a:pt x="0" y="4534191"/>
                </a:lnTo>
                <a:lnTo>
                  <a:pt x="0" y="0"/>
                </a:lnTo>
                <a:close/>
              </a:path>
            </a:pathLst>
          </a:custGeom>
          <a:blipFill rotWithShape="1">
            <a:blip r:embed="rId8">
              <a:alphaModFix/>
            </a:blip>
            <a:stretch>
              <a:fillRect b="0" l="0" r="0" t="0"/>
            </a:stretch>
          </a:blipFill>
          <a:ln>
            <a:noFill/>
          </a:ln>
        </p:spPr>
      </p:sp>
      <p:sp>
        <p:nvSpPr>
          <p:cNvPr id="91" name="Google Shape;91;p13"/>
          <p:cNvSpPr/>
          <p:nvPr/>
        </p:nvSpPr>
        <p:spPr>
          <a:xfrm rot="-2241662">
            <a:off x="-170067" y="5138620"/>
            <a:ext cx="3738772" cy="964940"/>
          </a:xfrm>
          <a:custGeom>
            <a:rect b="b" l="l" r="r" t="t"/>
            <a:pathLst>
              <a:path extrusionOk="0" h="964940" w="3738772">
                <a:moveTo>
                  <a:pt x="0" y="0"/>
                </a:moveTo>
                <a:lnTo>
                  <a:pt x="3738772" y="0"/>
                </a:lnTo>
                <a:lnTo>
                  <a:pt x="3738772" y="964940"/>
                </a:lnTo>
                <a:lnTo>
                  <a:pt x="0" y="964940"/>
                </a:lnTo>
                <a:lnTo>
                  <a:pt x="0" y="0"/>
                </a:lnTo>
                <a:close/>
              </a:path>
            </a:pathLst>
          </a:custGeom>
          <a:blipFill rotWithShape="1">
            <a:blip r:embed="rId9">
              <a:alphaModFix/>
            </a:blip>
            <a:stretch>
              <a:fillRect b="0" l="0" r="0" t="0"/>
            </a:stretch>
          </a:blipFill>
          <a:ln>
            <a:noFill/>
          </a:ln>
        </p:spPr>
      </p:sp>
      <p:sp>
        <p:nvSpPr>
          <p:cNvPr id="92" name="Google Shape;92;p13"/>
          <p:cNvSpPr/>
          <p:nvPr/>
        </p:nvSpPr>
        <p:spPr>
          <a:xfrm flipH="1">
            <a:off x="0" y="3879566"/>
            <a:ext cx="1108000" cy="1065065"/>
          </a:xfrm>
          <a:custGeom>
            <a:rect b="b" l="l" r="r" t="t"/>
            <a:pathLst>
              <a:path extrusionOk="0" h="1065065" w="1108000">
                <a:moveTo>
                  <a:pt x="1108000" y="0"/>
                </a:moveTo>
                <a:lnTo>
                  <a:pt x="0" y="0"/>
                </a:lnTo>
                <a:lnTo>
                  <a:pt x="0" y="1065066"/>
                </a:lnTo>
                <a:lnTo>
                  <a:pt x="1108000" y="1065066"/>
                </a:lnTo>
                <a:lnTo>
                  <a:pt x="1108000" y="0"/>
                </a:lnTo>
                <a:close/>
              </a:path>
            </a:pathLst>
          </a:custGeom>
          <a:blipFill rotWithShape="1">
            <a:blip r:embed="rId10">
              <a:alphaModFix/>
            </a:blip>
            <a:stretch>
              <a:fillRect b="0" l="0" r="0" t="0"/>
            </a:stretch>
          </a:blipFill>
          <a:ln>
            <a:noFill/>
          </a:ln>
        </p:spPr>
      </p:sp>
      <p:sp>
        <p:nvSpPr>
          <p:cNvPr id="93" name="Google Shape;93;p13"/>
          <p:cNvSpPr/>
          <p:nvPr/>
        </p:nvSpPr>
        <p:spPr>
          <a:xfrm>
            <a:off x="3339830" y="8573741"/>
            <a:ext cx="2869614" cy="2733307"/>
          </a:xfrm>
          <a:custGeom>
            <a:rect b="b" l="l" r="r" t="t"/>
            <a:pathLst>
              <a:path extrusionOk="0" h="2733307" w="2869614">
                <a:moveTo>
                  <a:pt x="0" y="0"/>
                </a:moveTo>
                <a:lnTo>
                  <a:pt x="2869613" y="0"/>
                </a:lnTo>
                <a:lnTo>
                  <a:pt x="2869613" y="2733307"/>
                </a:lnTo>
                <a:lnTo>
                  <a:pt x="0" y="2733307"/>
                </a:lnTo>
                <a:lnTo>
                  <a:pt x="0" y="0"/>
                </a:lnTo>
                <a:close/>
              </a:path>
            </a:pathLst>
          </a:custGeom>
          <a:blipFill rotWithShape="1">
            <a:blip r:embed="rId11">
              <a:alphaModFix/>
            </a:blip>
            <a:stretch>
              <a:fillRect b="0" l="0" r="0" t="0"/>
            </a:stretch>
          </a:blipFill>
          <a:ln>
            <a:noFill/>
          </a:ln>
        </p:spPr>
      </p:sp>
      <p:sp>
        <p:nvSpPr>
          <p:cNvPr id="94" name="Google Shape;94;p13"/>
          <p:cNvSpPr/>
          <p:nvPr/>
        </p:nvSpPr>
        <p:spPr>
          <a:xfrm flipH="1" rot="1100113">
            <a:off x="11955292" y="8756220"/>
            <a:ext cx="2274008" cy="2094930"/>
          </a:xfrm>
          <a:custGeom>
            <a:rect b="b" l="l" r="r" t="t"/>
            <a:pathLst>
              <a:path extrusionOk="0" h="2094930" w="2274008">
                <a:moveTo>
                  <a:pt x="2274008" y="0"/>
                </a:moveTo>
                <a:lnTo>
                  <a:pt x="0" y="0"/>
                </a:lnTo>
                <a:lnTo>
                  <a:pt x="0" y="2094930"/>
                </a:lnTo>
                <a:lnTo>
                  <a:pt x="2274008" y="2094930"/>
                </a:lnTo>
                <a:lnTo>
                  <a:pt x="2274008" y="0"/>
                </a:lnTo>
                <a:close/>
              </a:path>
            </a:pathLst>
          </a:custGeom>
          <a:blipFill rotWithShape="1">
            <a:blip r:embed="rId12">
              <a:alphaModFix/>
            </a:blip>
            <a:stretch>
              <a:fillRect b="0" l="0" r="0" t="0"/>
            </a:stretch>
          </a:blipFill>
          <a:ln>
            <a:noFill/>
          </a:ln>
        </p:spPr>
      </p:sp>
      <p:sp>
        <p:nvSpPr>
          <p:cNvPr id="95" name="Google Shape;95;p13"/>
          <p:cNvSpPr/>
          <p:nvPr/>
        </p:nvSpPr>
        <p:spPr>
          <a:xfrm flipH="1">
            <a:off x="8961820" y="7482205"/>
            <a:ext cx="2496941" cy="2717759"/>
          </a:xfrm>
          <a:custGeom>
            <a:rect b="b" l="l" r="r" t="t"/>
            <a:pathLst>
              <a:path extrusionOk="0" h="2717759" w="2496941">
                <a:moveTo>
                  <a:pt x="2496941" y="0"/>
                </a:moveTo>
                <a:lnTo>
                  <a:pt x="0" y="0"/>
                </a:lnTo>
                <a:lnTo>
                  <a:pt x="0" y="2717759"/>
                </a:lnTo>
                <a:lnTo>
                  <a:pt x="2496941" y="2717759"/>
                </a:lnTo>
                <a:lnTo>
                  <a:pt x="2496941" y="0"/>
                </a:lnTo>
                <a:close/>
              </a:path>
            </a:pathLst>
          </a:custGeom>
          <a:blipFill rotWithShape="1">
            <a:blip r:embed="rId13">
              <a:alphaModFix/>
            </a:blip>
            <a:stretch>
              <a:fillRect b="0" l="0" r="0" t="0"/>
            </a:stretch>
          </a:blipFill>
          <a:ln>
            <a:noFill/>
          </a:ln>
        </p:spPr>
      </p:sp>
      <p:sp>
        <p:nvSpPr>
          <p:cNvPr id="96" name="Google Shape;96;p13"/>
          <p:cNvSpPr/>
          <p:nvPr/>
        </p:nvSpPr>
        <p:spPr>
          <a:xfrm flipH="1">
            <a:off x="9500467" y="-257409"/>
            <a:ext cx="1108000" cy="1065065"/>
          </a:xfrm>
          <a:custGeom>
            <a:rect b="b" l="l" r="r" t="t"/>
            <a:pathLst>
              <a:path extrusionOk="0" h="1065065" w="1108000">
                <a:moveTo>
                  <a:pt x="1108001" y="0"/>
                </a:moveTo>
                <a:lnTo>
                  <a:pt x="0" y="0"/>
                </a:lnTo>
                <a:lnTo>
                  <a:pt x="0" y="1065065"/>
                </a:lnTo>
                <a:lnTo>
                  <a:pt x="1108001" y="1065065"/>
                </a:lnTo>
                <a:lnTo>
                  <a:pt x="1108001" y="0"/>
                </a:lnTo>
                <a:close/>
              </a:path>
            </a:pathLst>
          </a:custGeom>
          <a:blipFill rotWithShape="1">
            <a:blip r:embed="rId10">
              <a:alphaModFix/>
            </a:blip>
            <a:stretch>
              <a:fillRect b="0" l="0" r="0" t="0"/>
            </a:stretch>
          </a:blipFill>
          <a:ln>
            <a:noFill/>
          </a:ln>
        </p:spPr>
      </p:sp>
      <p:sp>
        <p:nvSpPr>
          <p:cNvPr id="97" name="Google Shape;97;p13"/>
          <p:cNvSpPr/>
          <p:nvPr/>
        </p:nvSpPr>
        <p:spPr>
          <a:xfrm>
            <a:off x="6508926" y="8451724"/>
            <a:ext cx="1728995" cy="1964767"/>
          </a:xfrm>
          <a:custGeom>
            <a:rect b="b" l="l" r="r" t="t"/>
            <a:pathLst>
              <a:path extrusionOk="0" h="1964767" w="1728995">
                <a:moveTo>
                  <a:pt x="0" y="0"/>
                </a:moveTo>
                <a:lnTo>
                  <a:pt x="1728994" y="0"/>
                </a:lnTo>
                <a:lnTo>
                  <a:pt x="1728994" y="1964766"/>
                </a:lnTo>
                <a:lnTo>
                  <a:pt x="0" y="1964766"/>
                </a:lnTo>
                <a:lnTo>
                  <a:pt x="0" y="0"/>
                </a:lnTo>
                <a:close/>
              </a:path>
            </a:pathLst>
          </a:custGeom>
          <a:blipFill rotWithShape="1">
            <a:blip r:embed="rId14">
              <a:alphaModFix/>
            </a:blip>
            <a:stretch>
              <a:fillRect b="0" l="0" r="0" t="0"/>
            </a:stretch>
          </a:blipFill>
          <a:ln>
            <a:noFill/>
          </a:ln>
        </p:spPr>
      </p:sp>
      <p:sp>
        <p:nvSpPr>
          <p:cNvPr id="98" name="Google Shape;98;p13"/>
          <p:cNvSpPr/>
          <p:nvPr/>
        </p:nvSpPr>
        <p:spPr>
          <a:xfrm rot="1620971">
            <a:off x="12786728" y="7594473"/>
            <a:ext cx="1569502" cy="813996"/>
          </a:xfrm>
          <a:custGeom>
            <a:rect b="b" l="l" r="r" t="t"/>
            <a:pathLst>
              <a:path extrusionOk="0" h="813996" w="1569502">
                <a:moveTo>
                  <a:pt x="0" y="0"/>
                </a:moveTo>
                <a:lnTo>
                  <a:pt x="1569502" y="0"/>
                </a:lnTo>
                <a:lnTo>
                  <a:pt x="1569502" y="813996"/>
                </a:lnTo>
                <a:lnTo>
                  <a:pt x="0" y="813996"/>
                </a:lnTo>
                <a:lnTo>
                  <a:pt x="0" y="0"/>
                </a:lnTo>
                <a:close/>
              </a:path>
            </a:pathLst>
          </a:custGeom>
          <a:blipFill rotWithShape="1">
            <a:blip r:embed="rId6">
              <a:alphaModFix/>
            </a:blip>
            <a:stretch>
              <a:fillRect b="0" l="0" r="0" t="0"/>
            </a:stretch>
          </a:blipFill>
          <a:ln>
            <a:noFill/>
          </a:ln>
        </p:spPr>
      </p:sp>
      <p:sp>
        <p:nvSpPr>
          <p:cNvPr id="99" name="Google Shape;99;p13"/>
          <p:cNvSpPr/>
          <p:nvPr/>
        </p:nvSpPr>
        <p:spPr>
          <a:xfrm>
            <a:off x="3070728" y="1662400"/>
            <a:ext cx="11782184" cy="6962200"/>
          </a:xfrm>
          <a:custGeom>
            <a:rect b="b" l="l" r="r" t="t"/>
            <a:pathLst>
              <a:path extrusionOk="0" h="6962200" w="11782184">
                <a:moveTo>
                  <a:pt x="0" y="0"/>
                </a:moveTo>
                <a:lnTo>
                  <a:pt x="11782185" y="0"/>
                </a:lnTo>
                <a:lnTo>
                  <a:pt x="11782185" y="6962200"/>
                </a:lnTo>
                <a:lnTo>
                  <a:pt x="0" y="6962200"/>
                </a:lnTo>
                <a:lnTo>
                  <a:pt x="0" y="0"/>
                </a:lnTo>
                <a:close/>
              </a:path>
            </a:pathLst>
          </a:custGeom>
          <a:blipFill rotWithShape="1">
            <a:blip r:embed="rId15">
              <a:alphaModFix/>
            </a:blip>
            <a:stretch>
              <a:fillRect b="0" l="0" r="0" t="0"/>
            </a:stretch>
          </a:blipFill>
          <a:ln>
            <a:noFill/>
          </a:ln>
        </p:spPr>
      </p:sp>
      <p:sp>
        <p:nvSpPr>
          <p:cNvPr id="100" name="Google Shape;100;p13"/>
          <p:cNvSpPr/>
          <p:nvPr/>
        </p:nvSpPr>
        <p:spPr>
          <a:xfrm>
            <a:off x="3399625" y="1856748"/>
            <a:ext cx="11124392" cy="6573504"/>
          </a:xfrm>
          <a:custGeom>
            <a:rect b="b" l="l" r="r" t="t"/>
            <a:pathLst>
              <a:path extrusionOk="0" h="6573504" w="11124392">
                <a:moveTo>
                  <a:pt x="0" y="0"/>
                </a:moveTo>
                <a:lnTo>
                  <a:pt x="11124391" y="0"/>
                </a:lnTo>
                <a:lnTo>
                  <a:pt x="11124391" y="6573504"/>
                </a:lnTo>
                <a:lnTo>
                  <a:pt x="0" y="6573504"/>
                </a:lnTo>
                <a:lnTo>
                  <a:pt x="0" y="0"/>
                </a:lnTo>
                <a:close/>
              </a:path>
            </a:pathLst>
          </a:custGeom>
          <a:blipFill rotWithShape="1">
            <a:blip r:embed="rId16">
              <a:alphaModFix/>
            </a:blip>
            <a:stretch>
              <a:fillRect b="0" l="0" r="0" t="0"/>
            </a:stretch>
          </a:blipFill>
          <a:ln>
            <a:noFill/>
          </a:ln>
        </p:spPr>
      </p:sp>
      <p:sp>
        <p:nvSpPr>
          <p:cNvPr id="101" name="Google Shape;101;p13"/>
          <p:cNvSpPr/>
          <p:nvPr/>
        </p:nvSpPr>
        <p:spPr>
          <a:xfrm rot="403941">
            <a:off x="6508926" y="275123"/>
            <a:ext cx="2452895" cy="2259729"/>
          </a:xfrm>
          <a:custGeom>
            <a:rect b="b" l="l" r="r" t="t"/>
            <a:pathLst>
              <a:path extrusionOk="0" h="2259729" w="2452895">
                <a:moveTo>
                  <a:pt x="0" y="0"/>
                </a:moveTo>
                <a:lnTo>
                  <a:pt x="2452894" y="0"/>
                </a:lnTo>
                <a:lnTo>
                  <a:pt x="2452894" y="2259730"/>
                </a:lnTo>
                <a:lnTo>
                  <a:pt x="0" y="2259730"/>
                </a:lnTo>
                <a:lnTo>
                  <a:pt x="0" y="0"/>
                </a:lnTo>
                <a:close/>
              </a:path>
            </a:pathLst>
          </a:custGeom>
          <a:blipFill rotWithShape="1">
            <a:blip r:embed="rId12">
              <a:alphaModFix/>
            </a:blip>
            <a:stretch>
              <a:fillRect b="0" l="0" r="0" t="0"/>
            </a:stretch>
          </a:blipFill>
          <a:ln>
            <a:noFill/>
          </a:ln>
        </p:spPr>
      </p:sp>
      <p:sp>
        <p:nvSpPr>
          <p:cNvPr id="102" name="Google Shape;102;p13"/>
          <p:cNvSpPr/>
          <p:nvPr/>
        </p:nvSpPr>
        <p:spPr>
          <a:xfrm rot="-6244494">
            <a:off x="4952229" y="7405534"/>
            <a:ext cx="1379105" cy="1442201"/>
          </a:xfrm>
          <a:custGeom>
            <a:rect b="b" l="l" r="r" t="t"/>
            <a:pathLst>
              <a:path extrusionOk="0" h="1442201" w="1379105">
                <a:moveTo>
                  <a:pt x="0" y="0"/>
                </a:moveTo>
                <a:lnTo>
                  <a:pt x="1379105" y="0"/>
                </a:lnTo>
                <a:lnTo>
                  <a:pt x="1379105" y="1442201"/>
                </a:lnTo>
                <a:lnTo>
                  <a:pt x="0" y="1442201"/>
                </a:lnTo>
                <a:lnTo>
                  <a:pt x="0" y="0"/>
                </a:lnTo>
                <a:close/>
              </a:path>
            </a:pathLst>
          </a:custGeom>
          <a:blipFill rotWithShape="1">
            <a:blip r:embed="rId7">
              <a:alphaModFix/>
            </a:blip>
            <a:stretch>
              <a:fillRect b="0" l="0" r="0" t="0"/>
            </a:stretch>
          </a:blipFill>
          <a:ln>
            <a:noFill/>
          </a:ln>
        </p:spPr>
      </p:sp>
      <p:sp>
        <p:nvSpPr>
          <p:cNvPr id="103" name="Google Shape;103;p13"/>
          <p:cNvSpPr/>
          <p:nvPr/>
        </p:nvSpPr>
        <p:spPr>
          <a:xfrm flipH="1" rot="682609">
            <a:off x="13814210" y="2602177"/>
            <a:ext cx="5479491" cy="3006818"/>
          </a:xfrm>
          <a:custGeom>
            <a:rect b="b" l="l" r="r" t="t"/>
            <a:pathLst>
              <a:path extrusionOk="0" h="3006818" w="5479491">
                <a:moveTo>
                  <a:pt x="5479491" y="0"/>
                </a:moveTo>
                <a:lnTo>
                  <a:pt x="0" y="0"/>
                </a:lnTo>
                <a:lnTo>
                  <a:pt x="0" y="3006818"/>
                </a:lnTo>
                <a:lnTo>
                  <a:pt x="5479491" y="3006818"/>
                </a:lnTo>
                <a:lnTo>
                  <a:pt x="5479491" y="0"/>
                </a:lnTo>
                <a:close/>
              </a:path>
            </a:pathLst>
          </a:custGeom>
          <a:blipFill rotWithShape="1">
            <a:blip r:embed="rId17">
              <a:alphaModFix/>
            </a:blip>
            <a:stretch>
              <a:fillRect b="0" l="0" r="0" t="0"/>
            </a:stretch>
          </a:blipFill>
          <a:ln>
            <a:noFill/>
          </a:ln>
        </p:spPr>
      </p:sp>
      <p:sp>
        <p:nvSpPr>
          <p:cNvPr id="104" name="Google Shape;104;p13"/>
          <p:cNvSpPr/>
          <p:nvPr/>
        </p:nvSpPr>
        <p:spPr>
          <a:xfrm flipH="1">
            <a:off x="11167057" y="-1026133"/>
            <a:ext cx="3850477" cy="3667579"/>
          </a:xfrm>
          <a:custGeom>
            <a:rect b="b" l="l" r="r" t="t"/>
            <a:pathLst>
              <a:path extrusionOk="0" h="3667579" w="3850477">
                <a:moveTo>
                  <a:pt x="3850477" y="0"/>
                </a:moveTo>
                <a:lnTo>
                  <a:pt x="0" y="0"/>
                </a:lnTo>
                <a:lnTo>
                  <a:pt x="0" y="3667579"/>
                </a:lnTo>
                <a:lnTo>
                  <a:pt x="3850477" y="3667579"/>
                </a:lnTo>
                <a:lnTo>
                  <a:pt x="3850477" y="0"/>
                </a:lnTo>
                <a:close/>
              </a:path>
            </a:pathLst>
          </a:custGeom>
          <a:blipFill rotWithShape="1">
            <a:blip r:embed="rId11">
              <a:alphaModFix/>
            </a:blip>
            <a:stretch>
              <a:fillRect b="0" l="0" r="0" t="0"/>
            </a:stretch>
          </a:blipFill>
          <a:ln>
            <a:noFill/>
          </a:ln>
        </p:spPr>
      </p:sp>
      <p:sp>
        <p:nvSpPr>
          <p:cNvPr id="105" name="Google Shape;105;p13"/>
          <p:cNvSpPr txBox="1"/>
          <p:nvPr/>
        </p:nvSpPr>
        <p:spPr>
          <a:xfrm>
            <a:off x="3728313" y="3123300"/>
            <a:ext cx="10467000" cy="38481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2500" u="none" cap="none" strike="noStrike">
                <a:solidFill>
                  <a:srgbClr val="000000"/>
                </a:solidFill>
                <a:latin typeface="Barriecito"/>
                <a:ea typeface="Barriecito"/>
                <a:cs typeface="Barriecito"/>
                <a:sym typeface="Barriecito"/>
              </a:rPr>
              <a:t>HALLOWEEN PATTERN</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5" name="Shape 285"/>
        <p:cNvGrpSpPr/>
        <p:nvPr/>
      </p:nvGrpSpPr>
      <p:grpSpPr>
        <a:xfrm>
          <a:off x="0" y="0"/>
          <a:ext cx="0" cy="0"/>
          <a:chOff x="0" y="0"/>
          <a:chExt cx="0" cy="0"/>
        </a:xfrm>
      </p:grpSpPr>
      <p:sp>
        <p:nvSpPr>
          <p:cNvPr id="286" name="Google Shape;286;p22"/>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0" l="-334" r="-333" t="-19462"/>
            </a:stretch>
          </a:blipFill>
          <a:ln>
            <a:noFill/>
          </a:ln>
        </p:spPr>
      </p:sp>
      <p:grpSp>
        <p:nvGrpSpPr>
          <p:cNvPr id="287" name="Google Shape;287;p22"/>
          <p:cNvGrpSpPr/>
          <p:nvPr/>
        </p:nvGrpSpPr>
        <p:grpSpPr>
          <a:xfrm>
            <a:off x="7364708" y="6861824"/>
            <a:ext cx="3605300" cy="2119890"/>
            <a:chOff x="0" y="0"/>
            <a:chExt cx="4807066" cy="2826520"/>
          </a:xfrm>
        </p:grpSpPr>
        <p:sp>
          <p:nvSpPr>
            <p:cNvPr id="288" name="Google Shape;288;p22"/>
            <p:cNvSpPr/>
            <p:nvPr/>
          </p:nvSpPr>
          <p:spPr>
            <a:xfrm>
              <a:off x="0" y="0"/>
              <a:ext cx="4807066" cy="2826520"/>
            </a:xfrm>
            <a:custGeom>
              <a:rect b="b" l="l" r="r" t="t"/>
              <a:pathLst>
                <a:path extrusionOk="0" h="2826520" w="4807066">
                  <a:moveTo>
                    <a:pt x="0" y="0"/>
                  </a:moveTo>
                  <a:lnTo>
                    <a:pt x="4807066" y="0"/>
                  </a:lnTo>
                  <a:lnTo>
                    <a:pt x="4807066" y="2826520"/>
                  </a:lnTo>
                  <a:lnTo>
                    <a:pt x="0" y="2826520"/>
                  </a:lnTo>
                  <a:lnTo>
                    <a:pt x="0" y="0"/>
                  </a:lnTo>
                  <a:close/>
                </a:path>
              </a:pathLst>
            </a:custGeom>
            <a:blipFill rotWithShape="1">
              <a:blip r:embed="rId4">
                <a:alphaModFix/>
              </a:blip>
              <a:stretch>
                <a:fillRect b="-246" l="0" r="0" t="-247"/>
              </a:stretch>
            </a:blipFill>
            <a:ln>
              <a:noFill/>
            </a:ln>
          </p:spPr>
        </p:sp>
        <p:sp>
          <p:nvSpPr>
            <p:cNvPr id="289" name="Google Shape;289;p22"/>
            <p:cNvSpPr txBox="1"/>
            <p:nvPr/>
          </p:nvSpPr>
          <p:spPr>
            <a:xfrm>
              <a:off x="460651" y="435121"/>
              <a:ext cx="3783557" cy="1946752"/>
            </a:xfrm>
            <a:prstGeom prst="rect">
              <a:avLst/>
            </a:prstGeom>
            <a:noFill/>
            <a:ln>
              <a:noFill/>
            </a:ln>
          </p:spPr>
          <p:txBody>
            <a:bodyPr anchorCtr="0" anchor="t" bIns="0" lIns="0" spcFirstLastPara="1" rIns="0" wrap="square" tIns="0">
              <a:spAutoFit/>
            </a:bodyPr>
            <a:lstStyle/>
            <a:p>
              <a:pPr indent="0" lvl="0" marL="0" marR="0" rtl="0" algn="ctr">
                <a:lnSpc>
                  <a:spcPct val="120004"/>
                </a:lnSpc>
                <a:spcBef>
                  <a:spcPts val="0"/>
                </a:spcBef>
                <a:spcAft>
                  <a:spcPts val="0"/>
                </a:spcAft>
                <a:buNone/>
              </a:pPr>
              <a:r>
                <a:rPr b="0" i="0" lang="en-US" sz="9533" u="none" cap="none" strike="noStrike">
                  <a:solidFill>
                    <a:srgbClr val="E3DF93"/>
                  </a:solidFill>
                  <a:latin typeface="Barriecito"/>
                  <a:ea typeface="Barriecito"/>
                  <a:cs typeface="Barriecito"/>
                  <a:sym typeface="Barriecito"/>
                </a:rPr>
                <a:t>2,000</a:t>
              </a:r>
              <a:endParaRPr/>
            </a:p>
          </p:txBody>
        </p:sp>
      </p:grpSp>
      <p:grpSp>
        <p:nvGrpSpPr>
          <p:cNvPr id="290" name="Google Shape;290;p22"/>
          <p:cNvGrpSpPr/>
          <p:nvPr/>
        </p:nvGrpSpPr>
        <p:grpSpPr>
          <a:xfrm>
            <a:off x="7421261" y="3753805"/>
            <a:ext cx="3577023" cy="2107152"/>
            <a:chOff x="0" y="0"/>
            <a:chExt cx="4769364" cy="2809537"/>
          </a:xfrm>
        </p:grpSpPr>
        <p:sp>
          <p:nvSpPr>
            <p:cNvPr id="291" name="Google Shape;291;p22"/>
            <p:cNvSpPr/>
            <p:nvPr/>
          </p:nvSpPr>
          <p:spPr>
            <a:xfrm>
              <a:off x="0" y="0"/>
              <a:ext cx="4769364" cy="2809537"/>
            </a:xfrm>
            <a:custGeom>
              <a:rect b="b" l="l" r="r" t="t"/>
              <a:pathLst>
                <a:path extrusionOk="0" h="2809537" w="4769364">
                  <a:moveTo>
                    <a:pt x="0" y="0"/>
                  </a:moveTo>
                  <a:lnTo>
                    <a:pt x="4769364" y="0"/>
                  </a:lnTo>
                  <a:lnTo>
                    <a:pt x="4769364" y="2809537"/>
                  </a:lnTo>
                  <a:lnTo>
                    <a:pt x="0" y="2809537"/>
                  </a:lnTo>
                  <a:lnTo>
                    <a:pt x="0" y="0"/>
                  </a:lnTo>
                  <a:close/>
                </a:path>
              </a:pathLst>
            </a:custGeom>
            <a:blipFill rotWithShape="1">
              <a:blip r:embed="rId4">
                <a:alphaModFix/>
              </a:blip>
              <a:stretch>
                <a:fillRect b="-154" l="0" r="0" t="-154"/>
              </a:stretch>
            </a:blipFill>
            <a:ln>
              <a:noFill/>
            </a:ln>
          </p:spPr>
        </p:sp>
        <p:sp>
          <p:nvSpPr>
            <p:cNvPr id="292" name="Google Shape;292;p22"/>
            <p:cNvSpPr txBox="1"/>
            <p:nvPr/>
          </p:nvSpPr>
          <p:spPr>
            <a:xfrm>
              <a:off x="523146" y="426630"/>
              <a:ext cx="3672370" cy="1946752"/>
            </a:xfrm>
            <a:prstGeom prst="rect">
              <a:avLst/>
            </a:prstGeom>
            <a:noFill/>
            <a:ln>
              <a:noFill/>
            </a:ln>
          </p:spPr>
          <p:txBody>
            <a:bodyPr anchorCtr="0" anchor="t" bIns="0" lIns="0" spcFirstLastPara="1" rIns="0" wrap="square" tIns="0">
              <a:spAutoFit/>
            </a:bodyPr>
            <a:lstStyle/>
            <a:p>
              <a:pPr indent="0" lvl="0" marL="0" marR="0" rtl="0" algn="ctr">
                <a:lnSpc>
                  <a:spcPct val="120004"/>
                </a:lnSpc>
                <a:spcBef>
                  <a:spcPts val="0"/>
                </a:spcBef>
                <a:spcAft>
                  <a:spcPts val="0"/>
                </a:spcAft>
                <a:buNone/>
              </a:pPr>
              <a:r>
                <a:rPr b="0" i="0" lang="en-US" sz="9533" u="none" cap="none" strike="noStrike">
                  <a:solidFill>
                    <a:srgbClr val="E3DF93"/>
                  </a:solidFill>
                  <a:latin typeface="Barriecito"/>
                  <a:ea typeface="Barriecito"/>
                  <a:cs typeface="Barriecito"/>
                  <a:sym typeface="Barriecito"/>
                </a:rPr>
                <a:t>60%</a:t>
              </a:r>
              <a:endParaRPr/>
            </a:p>
          </p:txBody>
        </p:sp>
      </p:grpSp>
      <p:grpSp>
        <p:nvGrpSpPr>
          <p:cNvPr id="293" name="Google Shape;293;p22"/>
          <p:cNvGrpSpPr/>
          <p:nvPr/>
        </p:nvGrpSpPr>
        <p:grpSpPr>
          <a:xfrm>
            <a:off x="7392985" y="645785"/>
            <a:ext cx="3577023" cy="2107152"/>
            <a:chOff x="0" y="0"/>
            <a:chExt cx="4769364" cy="2809537"/>
          </a:xfrm>
        </p:grpSpPr>
        <p:sp>
          <p:nvSpPr>
            <p:cNvPr id="294" name="Google Shape;294;p22"/>
            <p:cNvSpPr/>
            <p:nvPr/>
          </p:nvSpPr>
          <p:spPr>
            <a:xfrm>
              <a:off x="0" y="0"/>
              <a:ext cx="4769364" cy="2809537"/>
            </a:xfrm>
            <a:custGeom>
              <a:rect b="b" l="l" r="r" t="t"/>
              <a:pathLst>
                <a:path extrusionOk="0" h="2809537" w="4769364">
                  <a:moveTo>
                    <a:pt x="0" y="0"/>
                  </a:moveTo>
                  <a:lnTo>
                    <a:pt x="4769364" y="0"/>
                  </a:lnTo>
                  <a:lnTo>
                    <a:pt x="4769364" y="2809537"/>
                  </a:lnTo>
                  <a:lnTo>
                    <a:pt x="0" y="2809537"/>
                  </a:lnTo>
                  <a:lnTo>
                    <a:pt x="0" y="0"/>
                  </a:lnTo>
                  <a:close/>
                </a:path>
              </a:pathLst>
            </a:custGeom>
            <a:blipFill rotWithShape="1">
              <a:blip r:embed="rId4">
                <a:alphaModFix/>
              </a:blip>
              <a:stretch>
                <a:fillRect b="-154" l="0" r="0" t="-154"/>
              </a:stretch>
            </a:blipFill>
            <a:ln>
              <a:noFill/>
            </a:ln>
          </p:spPr>
        </p:sp>
        <p:sp>
          <p:nvSpPr>
            <p:cNvPr id="295" name="Google Shape;295;p22"/>
            <p:cNvSpPr txBox="1"/>
            <p:nvPr/>
          </p:nvSpPr>
          <p:spPr>
            <a:xfrm>
              <a:off x="698724" y="426702"/>
              <a:ext cx="3371915" cy="1946752"/>
            </a:xfrm>
            <a:prstGeom prst="rect">
              <a:avLst/>
            </a:prstGeom>
            <a:noFill/>
            <a:ln>
              <a:noFill/>
            </a:ln>
          </p:spPr>
          <p:txBody>
            <a:bodyPr anchorCtr="0" anchor="t" bIns="0" lIns="0" spcFirstLastPara="1" rIns="0" wrap="square" tIns="0">
              <a:spAutoFit/>
            </a:bodyPr>
            <a:lstStyle/>
            <a:p>
              <a:pPr indent="0" lvl="0" marL="0" marR="0" rtl="0" algn="ctr">
                <a:lnSpc>
                  <a:spcPct val="120004"/>
                </a:lnSpc>
                <a:spcBef>
                  <a:spcPts val="0"/>
                </a:spcBef>
                <a:spcAft>
                  <a:spcPts val="0"/>
                </a:spcAft>
                <a:buNone/>
              </a:pPr>
              <a:r>
                <a:rPr b="0" i="0" lang="en-US" sz="9533" u="none" cap="none" strike="noStrike">
                  <a:solidFill>
                    <a:srgbClr val="E3DF93"/>
                  </a:solidFill>
                  <a:latin typeface="Barriecito"/>
                  <a:ea typeface="Barriecito"/>
                  <a:cs typeface="Barriecito"/>
                  <a:sym typeface="Barriecito"/>
                </a:rPr>
                <a:t>15K</a:t>
              </a:r>
              <a:endParaRPr/>
            </a:p>
          </p:txBody>
        </p:sp>
      </p:grpSp>
      <p:sp>
        <p:nvSpPr>
          <p:cNvPr id="296" name="Google Shape;296;p22"/>
          <p:cNvSpPr/>
          <p:nvPr/>
        </p:nvSpPr>
        <p:spPr>
          <a:xfrm rot="-188725">
            <a:off x="1028700" y="3412439"/>
            <a:ext cx="4874812" cy="4167964"/>
          </a:xfrm>
          <a:custGeom>
            <a:rect b="b" l="l" r="r" t="t"/>
            <a:pathLst>
              <a:path extrusionOk="0" h="4167964" w="4874812">
                <a:moveTo>
                  <a:pt x="0" y="0"/>
                </a:moveTo>
                <a:lnTo>
                  <a:pt x="4874812" y="0"/>
                </a:lnTo>
                <a:lnTo>
                  <a:pt x="4874812" y="4167964"/>
                </a:lnTo>
                <a:lnTo>
                  <a:pt x="0" y="4167964"/>
                </a:lnTo>
                <a:lnTo>
                  <a:pt x="0" y="0"/>
                </a:lnTo>
                <a:close/>
              </a:path>
            </a:pathLst>
          </a:custGeom>
          <a:blipFill rotWithShape="1">
            <a:blip r:embed="rId5">
              <a:alphaModFix/>
            </a:blip>
            <a:stretch>
              <a:fillRect b="0" l="0" r="0" t="0"/>
            </a:stretch>
          </a:blipFill>
          <a:ln>
            <a:noFill/>
          </a:ln>
        </p:spPr>
      </p:sp>
      <p:pic>
        <p:nvPicPr>
          <p:cNvPr id="297" name="Google Shape;297;p22"/>
          <p:cNvPicPr preferRelativeResize="0"/>
          <p:nvPr/>
        </p:nvPicPr>
        <p:blipFill>
          <a:blip r:embed="rId6">
            <a:alphaModFix/>
          </a:blip>
          <a:stretch>
            <a:fillRect/>
          </a:stretch>
        </p:blipFill>
        <p:spPr>
          <a:xfrm>
            <a:off x="12405324" y="1624850"/>
            <a:ext cx="9917102" cy="10287000"/>
          </a:xfrm>
          <a:prstGeom prst="rect">
            <a:avLst/>
          </a:prstGeom>
          <a:noFill/>
          <a:ln>
            <a:noFill/>
          </a:ln>
        </p:spPr>
      </p:pic>
      <p:pic>
        <p:nvPicPr>
          <p:cNvPr id="298" name="Google Shape;298;p22"/>
          <p:cNvPicPr preferRelativeResize="0"/>
          <p:nvPr/>
        </p:nvPicPr>
        <p:blipFill>
          <a:blip r:embed="rId7">
            <a:alphaModFix/>
          </a:blip>
          <a:stretch>
            <a:fillRect/>
          </a:stretch>
        </p:blipFill>
        <p:spPr>
          <a:xfrm>
            <a:off x="-5119050" y="574800"/>
            <a:ext cx="11316749" cy="11502075"/>
          </a:xfrm>
          <a:prstGeom prst="rect">
            <a:avLst/>
          </a:prstGeom>
          <a:noFill/>
          <a:ln>
            <a:noFill/>
          </a:ln>
        </p:spPr>
      </p:pic>
      <p:sp>
        <p:nvSpPr>
          <p:cNvPr id="299" name="Google Shape;299;p22"/>
          <p:cNvSpPr/>
          <p:nvPr/>
        </p:nvSpPr>
        <p:spPr>
          <a:xfrm>
            <a:off x="12600489" y="6520458"/>
            <a:ext cx="3919347" cy="4114800"/>
          </a:xfrm>
          <a:custGeom>
            <a:rect b="b" l="l" r="r" t="t"/>
            <a:pathLst>
              <a:path extrusionOk="0" h="4114800" w="3919347">
                <a:moveTo>
                  <a:pt x="0" y="0"/>
                </a:moveTo>
                <a:lnTo>
                  <a:pt x="3919347" y="0"/>
                </a:lnTo>
                <a:lnTo>
                  <a:pt x="3919347" y="4114800"/>
                </a:lnTo>
                <a:lnTo>
                  <a:pt x="0" y="4114800"/>
                </a:lnTo>
                <a:lnTo>
                  <a:pt x="0" y="0"/>
                </a:lnTo>
                <a:close/>
              </a:path>
            </a:pathLst>
          </a:custGeom>
          <a:blipFill rotWithShape="1">
            <a:blip r:embed="rId8">
              <a:alphaModFix/>
            </a:blip>
            <a:stretch>
              <a:fillRect b="0" l="0" r="0" t="0"/>
            </a:stretch>
          </a:blipFill>
          <a:ln>
            <a:noFill/>
          </a:ln>
        </p:spPr>
      </p:sp>
      <p:sp>
        <p:nvSpPr>
          <p:cNvPr id="300" name="Google Shape;300;p22"/>
          <p:cNvSpPr/>
          <p:nvPr/>
        </p:nvSpPr>
        <p:spPr>
          <a:xfrm>
            <a:off x="341623" y="8767918"/>
            <a:ext cx="1722578" cy="1746594"/>
          </a:xfrm>
          <a:custGeom>
            <a:rect b="b" l="l" r="r" t="t"/>
            <a:pathLst>
              <a:path extrusionOk="0" h="1746594" w="1722578">
                <a:moveTo>
                  <a:pt x="0" y="0"/>
                </a:moveTo>
                <a:lnTo>
                  <a:pt x="1722578" y="0"/>
                </a:lnTo>
                <a:lnTo>
                  <a:pt x="1722578" y="1746594"/>
                </a:lnTo>
                <a:lnTo>
                  <a:pt x="0" y="1746594"/>
                </a:lnTo>
                <a:lnTo>
                  <a:pt x="0" y="0"/>
                </a:lnTo>
                <a:close/>
              </a:path>
            </a:pathLst>
          </a:custGeom>
          <a:blipFill rotWithShape="1">
            <a:blip r:embed="rId9">
              <a:alphaModFix/>
            </a:blip>
            <a:stretch>
              <a:fillRect b="0" l="0" r="0" t="0"/>
            </a:stretch>
          </a:blipFill>
          <a:ln>
            <a:noFill/>
          </a:ln>
        </p:spPr>
      </p:sp>
      <p:sp>
        <p:nvSpPr>
          <p:cNvPr id="301" name="Google Shape;301;p22"/>
          <p:cNvSpPr/>
          <p:nvPr/>
        </p:nvSpPr>
        <p:spPr>
          <a:xfrm>
            <a:off x="1837538" y="9603331"/>
            <a:ext cx="898652" cy="911181"/>
          </a:xfrm>
          <a:custGeom>
            <a:rect b="b" l="l" r="r" t="t"/>
            <a:pathLst>
              <a:path extrusionOk="0" h="911181" w="898652">
                <a:moveTo>
                  <a:pt x="0" y="0"/>
                </a:moveTo>
                <a:lnTo>
                  <a:pt x="898652" y="0"/>
                </a:lnTo>
                <a:lnTo>
                  <a:pt x="898652" y="911181"/>
                </a:lnTo>
                <a:lnTo>
                  <a:pt x="0" y="911181"/>
                </a:lnTo>
                <a:lnTo>
                  <a:pt x="0" y="0"/>
                </a:lnTo>
                <a:close/>
              </a:path>
            </a:pathLst>
          </a:custGeom>
          <a:blipFill rotWithShape="1">
            <a:blip r:embed="rId9">
              <a:alphaModFix/>
            </a:blip>
            <a:stretch>
              <a:fillRect b="0" l="0" r="0" t="0"/>
            </a:stretch>
          </a:blipFill>
          <a:ln>
            <a:noFill/>
          </a:ln>
        </p:spPr>
      </p:sp>
      <p:sp>
        <p:nvSpPr>
          <p:cNvPr id="302" name="Google Shape;302;p22"/>
          <p:cNvSpPr/>
          <p:nvPr/>
        </p:nvSpPr>
        <p:spPr>
          <a:xfrm>
            <a:off x="13378415" y="2413862"/>
            <a:ext cx="1181748" cy="998577"/>
          </a:xfrm>
          <a:custGeom>
            <a:rect b="b" l="l" r="r" t="t"/>
            <a:pathLst>
              <a:path extrusionOk="0" h="998577" w="1181748">
                <a:moveTo>
                  <a:pt x="0" y="0"/>
                </a:moveTo>
                <a:lnTo>
                  <a:pt x="1181748" y="0"/>
                </a:lnTo>
                <a:lnTo>
                  <a:pt x="1181748" y="998577"/>
                </a:lnTo>
                <a:lnTo>
                  <a:pt x="0" y="998577"/>
                </a:lnTo>
                <a:lnTo>
                  <a:pt x="0" y="0"/>
                </a:lnTo>
                <a:close/>
              </a:path>
            </a:pathLst>
          </a:custGeom>
          <a:blipFill rotWithShape="1">
            <a:blip r:embed="rId10">
              <a:alphaModFix/>
            </a:blip>
            <a:stretch>
              <a:fillRect b="0" l="0" r="0" t="0"/>
            </a:stretch>
          </a:blipFill>
          <a:ln>
            <a:noFill/>
          </a:ln>
        </p:spPr>
      </p:sp>
      <p:sp>
        <p:nvSpPr>
          <p:cNvPr id="303" name="Google Shape;303;p22"/>
          <p:cNvSpPr txBox="1"/>
          <p:nvPr/>
        </p:nvSpPr>
        <p:spPr>
          <a:xfrm>
            <a:off x="6525711" y="3056204"/>
            <a:ext cx="5311571" cy="32321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900" u="none" cap="none" strike="noStrike">
                <a:solidFill>
                  <a:srgbClr val="553832"/>
                </a:solidFill>
                <a:latin typeface="Merriweather"/>
                <a:ea typeface="Merriweather"/>
                <a:cs typeface="Merriweather"/>
                <a:sym typeface="Merriweather"/>
              </a:rPr>
              <a:t>Elaborate on the featured statistic.</a:t>
            </a:r>
            <a:endParaRPr/>
          </a:p>
        </p:txBody>
      </p:sp>
      <p:sp>
        <p:nvSpPr>
          <p:cNvPr id="304" name="Google Shape;304;p22"/>
          <p:cNvSpPr txBox="1"/>
          <p:nvPr/>
        </p:nvSpPr>
        <p:spPr>
          <a:xfrm>
            <a:off x="6450718" y="6164223"/>
            <a:ext cx="5311571" cy="32321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900" u="none" cap="none" strike="noStrike">
                <a:solidFill>
                  <a:srgbClr val="553832"/>
                </a:solidFill>
                <a:latin typeface="Merriweather"/>
                <a:ea typeface="Merriweather"/>
                <a:cs typeface="Merriweather"/>
                <a:sym typeface="Merriweather"/>
              </a:rPr>
              <a:t>Elaborate on the featured statistic.</a:t>
            </a:r>
            <a:endParaRPr/>
          </a:p>
        </p:txBody>
      </p:sp>
      <p:sp>
        <p:nvSpPr>
          <p:cNvPr id="305" name="Google Shape;305;p22"/>
          <p:cNvSpPr txBox="1"/>
          <p:nvPr/>
        </p:nvSpPr>
        <p:spPr>
          <a:xfrm>
            <a:off x="6450718" y="9284980"/>
            <a:ext cx="5311571" cy="32321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900" u="none" cap="none" strike="noStrike">
                <a:solidFill>
                  <a:srgbClr val="553832"/>
                </a:solidFill>
                <a:latin typeface="Merriweather"/>
                <a:ea typeface="Merriweather"/>
                <a:cs typeface="Merriweather"/>
                <a:sym typeface="Merriweather"/>
              </a:rPr>
              <a:t>Elaborate on the featured statistic.</a:t>
            </a:r>
            <a:endParaRPr/>
          </a:p>
        </p:txBody>
      </p:sp>
      <p:sp>
        <p:nvSpPr>
          <p:cNvPr id="306" name="Google Shape;306;p22"/>
          <p:cNvSpPr/>
          <p:nvPr/>
        </p:nvSpPr>
        <p:spPr>
          <a:xfrm rot="1654552">
            <a:off x="4471803" y="807429"/>
            <a:ext cx="2229187" cy="1156131"/>
          </a:xfrm>
          <a:custGeom>
            <a:rect b="b" l="l" r="r" t="t"/>
            <a:pathLst>
              <a:path extrusionOk="0" h="1156131" w="2229187">
                <a:moveTo>
                  <a:pt x="0" y="0"/>
                </a:moveTo>
                <a:lnTo>
                  <a:pt x="2229187" y="0"/>
                </a:lnTo>
                <a:lnTo>
                  <a:pt x="2229187" y="1156131"/>
                </a:lnTo>
                <a:lnTo>
                  <a:pt x="0" y="1156131"/>
                </a:lnTo>
                <a:lnTo>
                  <a:pt x="0" y="0"/>
                </a:lnTo>
                <a:close/>
              </a:path>
            </a:pathLst>
          </a:custGeom>
          <a:blipFill rotWithShape="1">
            <a:blip r:embed="rId11">
              <a:alphaModFix/>
            </a:blip>
            <a:stretch>
              <a:fillRect b="0" l="0" r="0" t="0"/>
            </a:stretch>
          </a:blipFill>
          <a:ln>
            <a:noFill/>
          </a:ln>
        </p:spPr>
      </p:sp>
      <p:sp>
        <p:nvSpPr>
          <p:cNvPr id="307" name="Google Shape;307;p22"/>
          <p:cNvSpPr/>
          <p:nvPr/>
        </p:nvSpPr>
        <p:spPr>
          <a:xfrm>
            <a:off x="15800515" y="8559334"/>
            <a:ext cx="1904110" cy="2163761"/>
          </a:xfrm>
          <a:custGeom>
            <a:rect b="b" l="l" r="r" t="t"/>
            <a:pathLst>
              <a:path extrusionOk="0" h="2163761" w="1904110">
                <a:moveTo>
                  <a:pt x="0" y="0"/>
                </a:moveTo>
                <a:lnTo>
                  <a:pt x="1904110" y="0"/>
                </a:lnTo>
                <a:lnTo>
                  <a:pt x="1904110" y="2163761"/>
                </a:lnTo>
                <a:lnTo>
                  <a:pt x="0" y="2163761"/>
                </a:lnTo>
                <a:lnTo>
                  <a:pt x="0" y="0"/>
                </a:lnTo>
                <a:close/>
              </a:path>
            </a:pathLst>
          </a:custGeom>
          <a:blipFill rotWithShape="1">
            <a:blip r:embed="rId12">
              <a:alphaModFix/>
            </a:blip>
            <a:stretch>
              <a:fillRect b="0" l="0" r="0" t="0"/>
            </a:stretch>
          </a:blipFill>
          <a:ln>
            <a:noFill/>
          </a:ln>
        </p:spPr>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1" name="Shape 311"/>
        <p:cNvGrpSpPr/>
        <p:nvPr/>
      </p:nvGrpSpPr>
      <p:grpSpPr>
        <a:xfrm>
          <a:off x="0" y="0"/>
          <a:ext cx="0" cy="0"/>
          <a:chOff x="0" y="0"/>
          <a:chExt cx="0" cy="0"/>
        </a:xfrm>
      </p:grpSpPr>
      <p:sp>
        <p:nvSpPr>
          <p:cNvPr id="312" name="Google Shape;312;p23"/>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0" l="-334" r="-333" t="-19462"/>
            </a:stretch>
          </a:blipFill>
          <a:ln>
            <a:noFill/>
          </a:ln>
        </p:spPr>
      </p:sp>
      <p:grpSp>
        <p:nvGrpSpPr>
          <p:cNvPr id="313" name="Google Shape;313;p23"/>
          <p:cNvGrpSpPr/>
          <p:nvPr/>
        </p:nvGrpSpPr>
        <p:grpSpPr>
          <a:xfrm rot="10508582">
            <a:off x="-288600" y="-2083950"/>
            <a:ext cx="18865199" cy="4167899"/>
            <a:chOff x="0" y="0"/>
            <a:chExt cx="25153599" cy="5557199"/>
          </a:xfrm>
        </p:grpSpPr>
        <p:sp>
          <p:nvSpPr>
            <p:cNvPr id="314" name="Google Shape;314;p23"/>
            <p:cNvSpPr/>
            <p:nvPr/>
          </p:nvSpPr>
          <p:spPr>
            <a:xfrm rot="-4534573">
              <a:off x="19016006" y="1979557"/>
              <a:ext cx="2748013" cy="2531607"/>
            </a:xfrm>
            <a:custGeom>
              <a:rect b="b" l="l" r="r" t="t"/>
              <a:pathLst>
                <a:path extrusionOk="0" h="2531607" w="2748013">
                  <a:moveTo>
                    <a:pt x="0" y="0"/>
                  </a:moveTo>
                  <a:lnTo>
                    <a:pt x="2748013" y="0"/>
                  </a:lnTo>
                  <a:lnTo>
                    <a:pt x="2748013" y="2531607"/>
                  </a:lnTo>
                  <a:lnTo>
                    <a:pt x="0" y="2531607"/>
                  </a:lnTo>
                  <a:lnTo>
                    <a:pt x="0" y="0"/>
                  </a:lnTo>
                  <a:close/>
                </a:path>
              </a:pathLst>
            </a:custGeom>
            <a:blipFill rotWithShape="1">
              <a:blip r:embed="rId4">
                <a:alphaModFix/>
              </a:blip>
              <a:stretch>
                <a:fillRect b="0" l="0" r="0" t="0"/>
              </a:stretch>
            </a:blipFill>
            <a:ln>
              <a:noFill/>
            </a:ln>
          </p:spPr>
        </p:sp>
        <p:sp>
          <p:nvSpPr>
            <p:cNvPr id="315" name="Google Shape;315;p23"/>
            <p:cNvSpPr/>
            <p:nvPr/>
          </p:nvSpPr>
          <p:spPr>
            <a:xfrm rot="-2034198">
              <a:off x="23145918" y="3038954"/>
              <a:ext cx="1713151" cy="1578240"/>
            </a:xfrm>
            <a:custGeom>
              <a:rect b="b" l="l" r="r" t="t"/>
              <a:pathLst>
                <a:path extrusionOk="0" h="1578240" w="1713151">
                  <a:moveTo>
                    <a:pt x="0" y="0"/>
                  </a:moveTo>
                  <a:lnTo>
                    <a:pt x="1713151" y="0"/>
                  </a:lnTo>
                  <a:lnTo>
                    <a:pt x="1713151" y="1578240"/>
                  </a:lnTo>
                  <a:lnTo>
                    <a:pt x="0" y="1578240"/>
                  </a:lnTo>
                  <a:lnTo>
                    <a:pt x="0" y="0"/>
                  </a:lnTo>
                  <a:close/>
                </a:path>
              </a:pathLst>
            </a:custGeom>
            <a:blipFill rotWithShape="1">
              <a:blip r:embed="rId5">
                <a:alphaModFix/>
              </a:blip>
              <a:stretch>
                <a:fillRect b="0" l="0" r="0" t="0"/>
              </a:stretch>
            </a:blipFill>
            <a:ln>
              <a:noFill/>
            </a:ln>
          </p:spPr>
        </p:sp>
        <p:sp>
          <p:nvSpPr>
            <p:cNvPr id="316" name="Google Shape;316;p23"/>
            <p:cNvSpPr/>
            <p:nvPr/>
          </p:nvSpPr>
          <p:spPr>
            <a:xfrm rot="-831661">
              <a:off x="20979617" y="2668381"/>
              <a:ext cx="2811173" cy="2589793"/>
            </a:xfrm>
            <a:custGeom>
              <a:rect b="b" l="l" r="r" t="t"/>
              <a:pathLst>
                <a:path extrusionOk="0" h="2589793" w="2811173">
                  <a:moveTo>
                    <a:pt x="0" y="0"/>
                  </a:moveTo>
                  <a:lnTo>
                    <a:pt x="2811172" y="0"/>
                  </a:lnTo>
                  <a:lnTo>
                    <a:pt x="2811172" y="2589793"/>
                  </a:lnTo>
                  <a:lnTo>
                    <a:pt x="0" y="2589793"/>
                  </a:lnTo>
                  <a:lnTo>
                    <a:pt x="0" y="0"/>
                  </a:lnTo>
                  <a:close/>
                </a:path>
              </a:pathLst>
            </a:custGeom>
            <a:blipFill rotWithShape="1">
              <a:blip r:embed="rId6">
                <a:alphaModFix/>
              </a:blip>
              <a:stretch>
                <a:fillRect b="0" l="0" r="0" t="0"/>
              </a:stretch>
            </a:blipFill>
            <a:ln>
              <a:noFill/>
            </a:ln>
          </p:spPr>
        </p:sp>
        <p:sp>
          <p:nvSpPr>
            <p:cNvPr id="317" name="Google Shape;317;p23"/>
            <p:cNvSpPr/>
            <p:nvPr/>
          </p:nvSpPr>
          <p:spPr>
            <a:xfrm rot="-4534573">
              <a:off x="14310543" y="1579717"/>
              <a:ext cx="2748013" cy="2531607"/>
            </a:xfrm>
            <a:custGeom>
              <a:rect b="b" l="l" r="r" t="t"/>
              <a:pathLst>
                <a:path extrusionOk="0" h="2531607" w="2748013">
                  <a:moveTo>
                    <a:pt x="0" y="0"/>
                  </a:moveTo>
                  <a:lnTo>
                    <a:pt x="2748013" y="0"/>
                  </a:lnTo>
                  <a:lnTo>
                    <a:pt x="2748013" y="2531607"/>
                  </a:lnTo>
                  <a:lnTo>
                    <a:pt x="0" y="2531607"/>
                  </a:lnTo>
                  <a:lnTo>
                    <a:pt x="0" y="0"/>
                  </a:lnTo>
                  <a:close/>
                </a:path>
              </a:pathLst>
            </a:custGeom>
            <a:blipFill rotWithShape="1">
              <a:blip r:embed="rId4">
                <a:alphaModFix/>
              </a:blip>
              <a:stretch>
                <a:fillRect b="0" l="0" r="0" t="0"/>
              </a:stretch>
            </a:blipFill>
            <a:ln>
              <a:noFill/>
            </a:ln>
          </p:spPr>
        </p:sp>
        <p:sp>
          <p:nvSpPr>
            <p:cNvPr id="318" name="Google Shape;318;p23"/>
            <p:cNvSpPr/>
            <p:nvPr/>
          </p:nvSpPr>
          <p:spPr>
            <a:xfrm rot="-2034198">
              <a:off x="18440455" y="2639114"/>
              <a:ext cx="1713151" cy="1578240"/>
            </a:xfrm>
            <a:custGeom>
              <a:rect b="b" l="l" r="r" t="t"/>
              <a:pathLst>
                <a:path extrusionOk="0" h="1578240" w="1713151">
                  <a:moveTo>
                    <a:pt x="0" y="0"/>
                  </a:moveTo>
                  <a:lnTo>
                    <a:pt x="1713151" y="0"/>
                  </a:lnTo>
                  <a:lnTo>
                    <a:pt x="1713151" y="1578239"/>
                  </a:lnTo>
                  <a:lnTo>
                    <a:pt x="0" y="1578239"/>
                  </a:lnTo>
                  <a:lnTo>
                    <a:pt x="0" y="0"/>
                  </a:lnTo>
                  <a:close/>
                </a:path>
              </a:pathLst>
            </a:custGeom>
            <a:blipFill rotWithShape="1">
              <a:blip r:embed="rId5">
                <a:alphaModFix/>
              </a:blip>
              <a:stretch>
                <a:fillRect b="0" l="0" r="0" t="0"/>
              </a:stretch>
            </a:blipFill>
            <a:ln>
              <a:noFill/>
            </a:ln>
          </p:spPr>
        </p:sp>
        <p:sp>
          <p:nvSpPr>
            <p:cNvPr id="319" name="Google Shape;319;p23"/>
            <p:cNvSpPr/>
            <p:nvPr/>
          </p:nvSpPr>
          <p:spPr>
            <a:xfrm rot="-831661">
              <a:off x="16274153" y="2268541"/>
              <a:ext cx="2811173" cy="2589793"/>
            </a:xfrm>
            <a:custGeom>
              <a:rect b="b" l="l" r="r" t="t"/>
              <a:pathLst>
                <a:path extrusionOk="0" h="2589793" w="2811173">
                  <a:moveTo>
                    <a:pt x="0" y="0"/>
                  </a:moveTo>
                  <a:lnTo>
                    <a:pt x="2811173" y="0"/>
                  </a:lnTo>
                  <a:lnTo>
                    <a:pt x="2811173" y="2589792"/>
                  </a:lnTo>
                  <a:lnTo>
                    <a:pt x="0" y="2589792"/>
                  </a:lnTo>
                  <a:lnTo>
                    <a:pt x="0" y="0"/>
                  </a:lnTo>
                  <a:close/>
                </a:path>
              </a:pathLst>
            </a:custGeom>
            <a:blipFill rotWithShape="1">
              <a:blip r:embed="rId6">
                <a:alphaModFix/>
              </a:blip>
              <a:stretch>
                <a:fillRect b="0" l="0" r="0" t="0"/>
              </a:stretch>
            </a:blipFill>
            <a:ln>
              <a:noFill/>
            </a:ln>
          </p:spPr>
        </p:sp>
        <p:sp>
          <p:nvSpPr>
            <p:cNvPr id="320" name="Google Shape;320;p23"/>
            <p:cNvSpPr/>
            <p:nvPr/>
          </p:nvSpPr>
          <p:spPr>
            <a:xfrm rot="-4534573">
              <a:off x="9605079" y="1179876"/>
              <a:ext cx="2748013" cy="2531607"/>
            </a:xfrm>
            <a:custGeom>
              <a:rect b="b" l="l" r="r" t="t"/>
              <a:pathLst>
                <a:path extrusionOk="0" h="2531607" w="2748013">
                  <a:moveTo>
                    <a:pt x="0" y="0"/>
                  </a:moveTo>
                  <a:lnTo>
                    <a:pt x="2748014" y="0"/>
                  </a:lnTo>
                  <a:lnTo>
                    <a:pt x="2748014" y="2531608"/>
                  </a:lnTo>
                  <a:lnTo>
                    <a:pt x="0" y="2531608"/>
                  </a:lnTo>
                  <a:lnTo>
                    <a:pt x="0" y="0"/>
                  </a:lnTo>
                  <a:close/>
                </a:path>
              </a:pathLst>
            </a:custGeom>
            <a:blipFill rotWithShape="1">
              <a:blip r:embed="rId4">
                <a:alphaModFix/>
              </a:blip>
              <a:stretch>
                <a:fillRect b="0" l="0" r="0" t="0"/>
              </a:stretch>
            </a:blipFill>
            <a:ln>
              <a:noFill/>
            </a:ln>
          </p:spPr>
        </p:sp>
        <p:sp>
          <p:nvSpPr>
            <p:cNvPr id="321" name="Google Shape;321;p23"/>
            <p:cNvSpPr/>
            <p:nvPr/>
          </p:nvSpPr>
          <p:spPr>
            <a:xfrm rot="-2034198">
              <a:off x="13734992" y="2239273"/>
              <a:ext cx="1713151" cy="1578240"/>
            </a:xfrm>
            <a:custGeom>
              <a:rect b="b" l="l" r="r" t="t"/>
              <a:pathLst>
                <a:path extrusionOk="0" h="1578240" w="1713151">
                  <a:moveTo>
                    <a:pt x="0" y="0"/>
                  </a:moveTo>
                  <a:lnTo>
                    <a:pt x="1713150" y="0"/>
                  </a:lnTo>
                  <a:lnTo>
                    <a:pt x="1713150" y="1578240"/>
                  </a:lnTo>
                  <a:lnTo>
                    <a:pt x="0" y="1578240"/>
                  </a:lnTo>
                  <a:lnTo>
                    <a:pt x="0" y="0"/>
                  </a:lnTo>
                  <a:close/>
                </a:path>
              </a:pathLst>
            </a:custGeom>
            <a:blipFill rotWithShape="1">
              <a:blip r:embed="rId5">
                <a:alphaModFix/>
              </a:blip>
              <a:stretch>
                <a:fillRect b="0" l="0" r="0" t="0"/>
              </a:stretch>
            </a:blipFill>
            <a:ln>
              <a:noFill/>
            </a:ln>
          </p:spPr>
        </p:sp>
        <p:sp>
          <p:nvSpPr>
            <p:cNvPr id="322" name="Google Shape;322;p23"/>
            <p:cNvSpPr/>
            <p:nvPr/>
          </p:nvSpPr>
          <p:spPr>
            <a:xfrm rot="-831661">
              <a:off x="11568690" y="1868700"/>
              <a:ext cx="2811173" cy="2589793"/>
            </a:xfrm>
            <a:custGeom>
              <a:rect b="b" l="l" r="r" t="t"/>
              <a:pathLst>
                <a:path extrusionOk="0" h="2589793" w="2811173">
                  <a:moveTo>
                    <a:pt x="0" y="0"/>
                  </a:moveTo>
                  <a:lnTo>
                    <a:pt x="2811173" y="0"/>
                  </a:lnTo>
                  <a:lnTo>
                    <a:pt x="2811173" y="2589793"/>
                  </a:lnTo>
                  <a:lnTo>
                    <a:pt x="0" y="2589793"/>
                  </a:lnTo>
                  <a:lnTo>
                    <a:pt x="0" y="0"/>
                  </a:lnTo>
                  <a:close/>
                </a:path>
              </a:pathLst>
            </a:custGeom>
            <a:blipFill rotWithShape="1">
              <a:blip r:embed="rId6">
                <a:alphaModFix/>
              </a:blip>
              <a:stretch>
                <a:fillRect b="0" l="0" r="0" t="0"/>
              </a:stretch>
            </a:blipFill>
            <a:ln>
              <a:noFill/>
            </a:ln>
          </p:spPr>
        </p:sp>
        <p:sp>
          <p:nvSpPr>
            <p:cNvPr id="323" name="Google Shape;323;p23"/>
            <p:cNvSpPr/>
            <p:nvPr/>
          </p:nvSpPr>
          <p:spPr>
            <a:xfrm rot="-4534573">
              <a:off x="4899616" y="780036"/>
              <a:ext cx="2748013" cy="2531607"/>
            </a:xfrm>
            <a:custGeom>
              <a:rect b="b" l="l" r="r" t="t"/>
              <a:pathLst>
                <a:path extrusionOk="0" h="2531607" w="2748013">
                  <a:moveTo>
                    <a:pt x="0" y="0"/>
                  </a:moveTo>
                  <a:lnTo>
                    <a:pt x="2748013" y="0"/>
                  </a:lnTo>
                  <a:lnTo>
                    <a:pt x="2748013" y="2531607"/>
                  </a:lnTo>
                  <a:lnTo>
                    <a:pt x="0" y="2531607"/>
                  </a:lnTo>
                  <a:lnTo>
                    <a:pt x="0" y="0"/>
                  </a:lnTo>
                  <a:close/>
                </a:path>
              </a:pathLst>
            </a:custGeom>
            <a:blipFill rotWithShape="1">
              <a:blip r:embed="rId4">
                <a:alphaModFix/>
              </a:blip>
              <a:stretch>
                <a:fillRect b="0" l="0" r="0" t="0"/>
              </a:stretch>
            </a:blipFill>
            <a:ln>
              <a:noFill/>
            </a:ln>
          </p:spPr>
        </p:sp>
        <p:sp>
          <p:nvSpPr>
            <p:cNvPr id="324" name="Google Shape;324;p23"/>
            <p:cNvSpPr/>
            <p:nvPr/>
          </p:nvSpPr>
          <p:spPr>
            <a:xfrm rot="-2034198">
              <a:off x="9029528" y="1839433"/>
              <a:ext cx="1713151" cy="1578240"/>
            </a:xfrm>
            <a:custGeom>
              <a:rect b="b" l="l" r="r" t="t"/>
              <a:pathLst>
                <a:path extrusionOk="0" h="1578240" w="1713151">
                  <a:moveTo>
                    <a:pt x="0" y="0"/>
                  </a:moveTo>
                  <a:lnTo>
                    <a:pt x="1713151" y="0"/>
                  </a:lnTo>
                  <a:lnTo>
                    <a:pt x="1713151" y="1578240"/>
                  </a:lnTo>
                  <a:lnTo>
                    <a:pt x="0" y="1578240"/>
                  </a:lnTo>
                  <a:lnTo>
                    <a:pt x="0" y="0"/>
                  </a:lnTo>
                  <a:close/>
                </a:path>
              </a:pathLst>
            </a:custGeom>
            <a:blipFill rotWithShape="1">
              <a:blip r:embed="rId5">
                <a:alphaModFix/>
              </a:blip>
              <a:stretch>
                <a:fillRect b="0" l="0" r="0" t="0"/>
              </a:stretch>
            </a:blipFill>
            <a:ln>
              <a:noFill/>
            </a:ln>
          </p:spPr>
        </p:sp>
        <p:sp>
          <p:nvSpPr>
            <p:cNvPr id="325" name="Google Shape;325;p23"/>
            <p:cNvSpPr/>
            <p:nvPr/>
          </p:nvSpPr>
          <p:spPr>
            <a:xfrm rot="-831661">
              <a:off x="6863227" y="1468860"/>
              <a:ext cx="2811173" cy="2589793"/>
            </a:xfrm>
            <a:custGeom>
              <a:rect b="b" l="l" r="r" t="t"/>
              <a:pathLst>
                <a:path extrusionOk="0" h="2589793" w="2811173">
                  <a:moveTo>
                    <a:pt x="0" y="0"/>
                  </a:moveTo>
                  <a:lnTo>
                    <a:pt x="2811172" y="0"/>
                  </a:lnTo>
                  <a:lnTo>
                    <a:pt x="2811172" y="2589793"/>
                  </a:lnTo>
                  <a:lnTo>
                    <a:pt x="0" y="2589793"/>
                  </a:lnTo>
                  <a:lnTo>
                    <a:pt x="0" y="0"/>
                  </a:lnTo>
                  <a:close/>
                </a:path>
              </a:pathLst>
            </a:custGeom>
            <a:blipFill rotWithShape="1">
              <a:blip r:embed="rId6">
                <a:alphaModFix/>
              </a:blip>
              <a:stretch>
                <a:fillRect b="0" l="0" r="0" t="0"/>
              </a:stretch>
            </a:blipFill>
            <a:ln>
              <a:noFill/>
            </a:ln>
          </p:spPr>
        </p:sp>
        <p:sp>
          <p:nvSpPr>
            <p:cNvPr id="326" name="Google Shape;326;p23"/>
            <p:cNvSpPr/>
            <p:nvPr/>
          </p:nvSpPr>
          <p:spPr>
            <a:xfrm rot="-4534573">
              <a:off x="194153" y="380196"/>
              <a:ext cx="2748013" cy="2531607"/>
            </a:xfrm>
            <a:custGeom>
              <a:rect b="b" l="l" r="r" t="t"/>
              <a:pathLst>
                <a:path extrusionOk="0" h="2531607" w="2748013">
                  <a:moveTo>
                    <a:pt x="0" y="0"/>
                  </a:moveTo>
                  <a:lnTo>
                    <a:pt x="2748013" y="0"/>
                  </a:lnTo>
                  <a:lnTo>
                    <a:pt x="2748013" y="2531607"/>
                  </a:lnTo>
                  <a:lnTo>
                    <a:pt x="0" y="2531607"/>
                  </a:lnTo>
                  <a:lnTo>
                    <a:pt x="0" y="0"/>
                  </a:lnTo>
                  <a:close/>
                </a:path>
              </a:pathLst>
            </a:custGeom>
            <a:blipFill rotWithShape="1">
              <a:blip r:embed="rId4">
                <a:alphaModFix/>
              </a:blip>
              <a:stretch>
                <a:fillRect b="0" l="0" r="0" t="0"/>
              </a:stretch>
            </a:blipFill>
            <a:ln>
              <a:noFill/>
            </a:ln>
          </p:spPr>
        </p:sp>
        <p:sp>
          <p:nvSpPr>
            <p:cNvPr id="327" name="Google Shape;327;p23"/>
            <p:cNvSpPr/>
            <p:nvPr/>
          </p:nvSpPr>
          <p:spPr>
            <a:xfrm rot="-2034198">
              <a:off x="4324065" y="1439593"/>
              <a:ext cx="1713151" cy="1578240"/>
            </a:xfrm>
            <a:custGeom>
              <a:rect b="b" l="l" r="r" t="t"/>
              <a:pathLst>
                <a:path extrusionOk="0" h="1578240" w="1713151">
                  <a:moveTo>
                    <a:pt x="0" y="0"/>
                  </a:moveTo>
                  <a:lnTo>
                    <a:pt x="1713151" y="0"/>
                  </a:lnTo>
                  <a:lnTo>
                    <a:pt x="1713151" y="1578239"/>
                  </a:lnTo>
                  <a:lnTo>
                    <a:pt x="0" y="1578239"/>
                  </a:lnTo>
                  <a:lnTo>
                    <a:pt x="0" y="0"/>
                  </a:lnTo>
                  <a:close/>
                </a:path>
              </a:pathLst>
            </a:custGeom>
            <a:blipFill rotWithShape="1">
              <a:blip r:embed="rId5">
                <a:alphaModFix/>
              </a:blip>
              <a:stretch>
                <a:fillRect b="0" l="0" r="0" t="0"/>
              </a:stretch>
            </a:blipFill>
            <a:ln>
              <a:noFill/>
            </a:ln>
          </p:spPr>
        </p:sp>
        <p:sp>
          <p:nvSpPr>
            <p:cNvPr id="328" name="Google Shape;328;p23"/>
            <p:cNvSpPr/>
            <p:nvPr/>
          </p:nvSpPr>
          <p:spPr>
            <a:xfrm rot="-831661">
              <a:off x="2157764" y="1069020"/>
              <a:ext cx="2811173" cy="2589793"/>
            </a:xfrm>
            <a:custGeom>
              <a:rect b="b" l="l" r="r" t="t"/>
              <a:pathLst>
                <a:path extrusionOk="0" h="2589793" w="2811173">
                  <a:moveTo>
                    <a:pt x="0" y="0"/>
                  </a:moveTo>
                  <a:lnTo>
                    <a:pt x="2811172" y="0"/>
                  </a:lnTo>
                  <a:lnTo>
                    <a:pt x="2811172" y="2589792"/>
                  </a:lnTo>
                  <a:lnTo>
                    <a:pt x="0" y="2589792"/>
                  </a:lnTo>
                  <a:lnTo>
                    <a:pt x="0" y="0"/>
                  </a:lnTo>
                  <a:close/>
                </a:path>
              </a:pathLst>
            </a:custGeom>
            <a:blipFill rotWithShape="1">
              <a:blip r:embed="rId6">
                <a:alphaModFix/>
              </a:blip>
              <a:stretch>
                <a:fillRect b="0" l="0" r="0" t="0"/>
              </a:stretch>
            </a:blipFill>
            <a:ln>
              <a:noFill/>
            </a:ln>
          </p:spPr>
        </p:sp>
      </p:grpSp>
      <p:grpSp>
        <p:nvGrpSpPr>
          <p:cNvPr id="329" name="Google Shape;329;p23"/>
          <p:cNvGrpSpPr/>
          <p:nvPr/>
        </p:nvGrpSpPr>
        <p:grpSpPr>
          <a:xfrm>
            <a:off x="-431174" y="8600687"/>
            <a:ext cx="20463470" cy="2968378"/>
            <a:chOff x="0" y="0"/>
            <a:chExt cx="27284627" cy="3957838"/>
          </a:xfrm>
        </p:grpSpPr>
        <p:sp>
          <p:nvSpPr>
            <p:cNvPr id="330" name="Google Shape;330;p23"/>
            <p:cNvSpPr/>
            <p:nvPr/>
          </p:nvSpPr>
          <p:spPr>
            <a:xfrm rot="-4534573">
              <a:off x="194153" y="380196"/>
              <a:ext cx="2748013" cy="2531607"/>
            </a:xfrm>
            <a:custGeom>
              <a:rect b="b" l="l" r="r" t="t"/>
              <a:pathLst>
                <a:path extrusionOk="0" h="2531607" w="2748013">
                  <a:moveTo>
                    <a:pt x="0" y="0"/>
                  </a:moveTo>
                  <a:lnTo>
                    <a:pt x="2748013" y="0"/>
                  </a:lnTo>
                  <a:lnTo>
                    <a:pt x="2748013" y="2531607"/>
                  </a:lnTo>
                  <a:lnTo>
                    <a:pt x="0" y="2531607"/>
                  </a:lnTo>
                  <a:lnTo>
                    <a:pt x="0" y="0"/>
                  </a:lnTo>
                  <a:close/>
                </a:path>
              </a:pathLst>
            </a:custGeom>
            <a:blipFill rotWithShape="1">
              <a:blip r:embed="rId4">
                <a:alphaModFix/>
              </a:blip>
              <a:stretch>
                <a:fillRect b="0" l="0" r="0" t="0"/>
              </a:stretch>
            </a:blipFill>
            <a:ln>
              <a:noFill/>
            </a:ln>
          </p:spPr>
        </p:sp>
        <p:sp>
          <p:nvSpPr>
            <p:cNvPr id="331" name="Google Shape;331;p23"/>
            <p:cNvSpPr/>
            <p:nvPr/>
          </p:nvSpPr>
          <p:spPr>
            <a:xfrm rot="-2034198">
              <a:off x="4324065" y="1439593"/>
              <a:ext cx="1713151" cy="1578240"/>
            </a:xfrm>
            <a:custGeom>
              <a:rect b="b" l="l" r="r" t="t"/>
              <a:pathLst>
                <a:path extrusionOk="0" h="1578240" w="1713151">
                  <a:moveTo>
                    <a:pt x="0" y="0"/>
                  </a:moveTo>
                  <a:lnTo>
                    <a:pt x="1713151" y="0"/>
                  </a:lnTo>
                  <a:lnTo>
                    <a:pt x="1713151" y="1578239"/>
                  </a:lnTo>
                  <a:lnTo>
                    <a:pt x="0" y="1578239"/>
                  </a:lnTo>
                  <a:lnTo>
                    <a:pt x="0" y="0"/>
                  </a:lnTo>
                  <a:close/>
                </a:path>
              </a:pathLst>
            </a:custGeom>
            <a:blipFill rotWithShape="1">
              <a:blip r:embed="rId5">
                <a:alphaModFix/>
              </a:blip>
              <a:stretch>
                <a:fillRect b="0" l="0" r="0" t="0"/>
              </a:stretch>
            </a:blipFill>
            <a:ln>
              <a:noFill/>
            </a:ln>
          </p:spPr>
        </p:sp>
        <p:sp>
          <p:nvSpPr>
            <p:cNvPr id="332" name="Google Shape;332;p23"/>
            <p:cNvSpPr/>
            <p:nvPr/>
          </p:nvSpPr>
          <p:spPr>
            <a:xfrm rot="-831661">
              <a:off x="2157764" y="1069020"/>
              <a:ext cx="2811173" cy="2589793"/>
            </a:xfrm>
            <a:custGeom>
              <a:rect b="b" l="l" r="r" t="t"/>
              <a:pathLst>
                <a:path extrusionOk="0" h="2589793" w="2811173">
                  <a:moveTo>
                    <a:pt x="0" y="0"/>
                  </a:moveTo>
                  <a:lnTo>
                    <a:pt x="2811172" y="0"/>
                  </a:lnTo>
                  <a:lnTo>
                    <a:pt x="2811172" y="2589792"/>
                  </a:lnTo>
                  <a:lnTo>
                    <a:pt x="0" y="2589792"/>
                  </a:lnTo>
                  <a:lnTo>
                    <a:pt x="0" y="0"/>
                  </a:lnTo>
                  <a:close/>
                </a:path>
              </a:pathLst>
            </a:custGeom>
            <a:blipFill rotWithShape="1">
              <a:blip r:embed="rId6">
                <a:alphaModFix/>
              </a:blip>
              <a:stretch>
                <a:fillRect b="0" l="0" r="0" t="0"/>
              </a:stretch>
            </a:blipFill>
            <a:ln>
              <a:noFill/>
            </a:ln>
          </p:spPr>
        </p:sp>
        <p:sp>
          <p:nvSpPr>
            <p:cNvPr id="333" name="Google Shape;333;p23"/>
            <p:cNvSpPr/>
            <p:nvPr/>
          </p:nvSpPr>
          <p:spPr>
            <a:xfrm rot="-4534573">
              <a:off x="5432373" y="380196"/>
              <a:ext cx="2748013" cy="2531607"/>
            </a:xfrm>
            <a:custGeom>
              <a:rect b="b" l="l" r="r" t="t"/>
              <a:pathLst>
                <a:path extrusionOk="0" h="2531607" w="2748013">
                  <a:moveTo>
                    <a:pt x="0" y="0"/>
                  </a:moveTo>
                  <a:lnTo>
                    <a:pt x="2748013" y="0"/>
                  </a:lnTo>
                  <a:lnTo>
                    <a:pt x="2748013" y="2531607"/>
                  </a:lnTo>
                  <a:lnTo>
                    <a:pt x="0" y="2531607"/>
                  </a:lnTo>
                  <a:lnTo>
                    <a:pt x="0" y="0"/>
                  </a:lnTo>
                  <a:close/>
                </a:path>
              </a:pathLst>
            </a:custGeom>
            <a:blipFill rotWithShape="1">
              <a:blip r:embed="rId4">
                <a:alphaModFix/>
              </a:blip>
              <a:stretch>
                <a:fillRect b="0" l="0" r="0" t="0"/>
              </a:stretch>
            </a:blipFill>
            <a:ln>
              <a:noFill/>
            </a:ln>
          </p:spPr>
        </p:sp>
        <p:sp>
          <p:nvSpPr>
            <p:cNvPr id="334" name="Google Shape;334;p23"/>
            <p:cNvSpPr/>
            <p:nvPr/>
          </p:nvSpPr>
          <p:spPr>
            <a:xfrm rot="-2034198">
              <a:off x="9562285" y="1439593"/>
              <a:ext cx="1713151" cy="1578240"/>
            </a:xfrm>
            <a:custGeom>
              <a:rect b="b" l="l" r="r" t="t"/>
              <a:pathLst>
                <a:path extrusionOk="0" h="1578240" w="1713151">
                  <a:moveTo>
                    <a:pt x="0" y="0"/>
                  </a:moveTo>
                  <a:lnTo>
                    <a:pt x="1713151" y="0"/>
                  </a:lnTo>
                  <a:lnTo>
                    <a:pt x="1713151" y="1578239"/>
                  </a:lnTo>
                  <a:lnTo>
                    <a:pt x="0" y="1578239"/>
                  </a:lnTo>
                  <a:lnTo>
                    <a:pt x="0" y="0"/>
                  </a:lnTo>
                  <a:close/>
                </a:path>
              </a:pathLst>
            </a:custGeom>
            <a:blipFill rotWithShape="1">
              <a:blip r:embed="rId5">
                <a:alphaModFix/>
              </a:blip>
              <a:stretch>
                <a:fillRect b="0" l="0" r="0" t="0"/>
              </a:stretch>
            </a:blipFill>
            <a:ln>
              <a:noFill/>
            </a:ln>
          </p:spPr>
        </p:sp>
        <p:sp>
          <p:nvSpPr>
            <p:cNvPr id="335" name="Google Shape;335;p23"/>
            <p:cNvSpPr/>
            <p:nvPr/>
          </p:nvSpPr>
          <p:spPr>
            <a:xfrm rot="-831661">
              <a:off x="7395984" y="1069020"/>
              <a:ext cx="2811173" cy="2589793"/>
            </a:xfrm>
            <a:custGeom>
              <a:rect b="b" l="l" r="r" t="t"/>
              <a:pathLst>
                <a:path extrusionOk="0" h="2589793" w="2811173">
                  <a:moveTo>
                    <a:pt x="0" y="0"/>
                  </a:moveTo>
                  <a:lnTo>
                    <a:pt x="2811172" y="0"/>
                  </a:lnTo>
                  <a:lnTo>
                    <a:pt x="2811172" y="2589792"/>
                  </a:lnTo>
                  <a:lnTo>
                    <a:pt x="0" y="2589792"/>
                  </a:lnTo>
                  <a:lnTo>
                    <a:pt x="0" y="0"/>
                  </a:lnTo>
                  <a:close/>
                </a:path>
              </a:pathLst>
            </a:custGeom>
            <a:blipFill rotWithShape="1">
              <a:blip r:embed="rId6">
                <a:alphaModFix/>
              </a:blip>
              <a:stretch>
                <a:fillRect b="0" l="0" r="0" t="0"/>
              </a:stretch>
            </a:blipFill>
            <a:ln>
              <a:noFill/>
            </a:ln>
          </p:spPr>
        </p:sp>
        <p:sp>
          <p:nvSpPr>
            <p:cNvPr id="336" name="Google Shape;336;p23"/>
            <p:cNvSpPr/>
            <p:nvPr/>
          </p:nvSpPr>
          <p:spPr>
            <a:xfrm rot="-4534573">
              <a:off x="10670593" y="380196"/>
              <a:ext cx="2748013" cy="2531607"/>
            </a:xfrm>
            <a:custGeom>
              <a:rect b="b" l="l" r="r" t="t"/>
              <a:pathLst>
                <a:path extrusionOk="0" h="2531607" w="2748013">
                  <a:moveTo>
                    <a:pt x="0" y="0"/>
                  </a:moveTo>
                  <a:lnTo>
                    <a:pt x="2748013" y="0"/>
                  </a:lnTo>
                  <a:lnTo>
                    <a:pt x="2748013" y="2531607"/>
                  </a:lnTo>
                  <a:lnTo>
                    <a:pt x="0" y="2531607"/>
                  </a:lnTo>
                  <a:lnTo>
                    <a:pt x="0" y="0"/>
                  </a:lnTo>
                  <a:close/>
                </a:path>
              </a:pathLst>
            </a:custGeom>
            <a:blipFill rotWithShape="1">
              <a:blip r:embed="rId4">
                <a:alphaModFix/>
              </a:blip>
              <a:stretch>
                <a:fillRect b="0" l="0" r="0" t="0"/>
              </a:stretch>
            </a:blipFill>
            <a:ln>
              <a:noFill/>
            </a:ln>
          </p:spPr>
        </p:sp>
        <p:sp>
          <p:nvSpPr>
            <p:cNvPr id="337" name="Google Shape;337;p23"/>
            <p:cNvSpPr/>
            <p:nvPr/>
          </p:nvSpPr>
          <p:spPr>
            <a:xfrm rot="-2034198">
              <a:off x="14800505" y="1439593"/>
              <a:ext cx="1713151" cy="1578240"/>
            </a:xfrm>
            <a:custGeom>
              <a:rect b="b" l="l" r="r" t="t"/>
              <a:pathLst>
                <a:path extrusionOk="0" h="1578240" w="1713151">
                  <a:moveTo>
                    <a:pt x="0" y="0"/>
                  </a:moveTo>
                  <a:lnTo>
                    <a:pt x="1713151" y="0"/>
                  </a:lnTo>
                  <a:lnTo>
                    <a:pt x="1713151" y="1578239"/>
                  </a:lnTo>
                  <a:lnTo>
                    <a:pt x="0" y="1578239"/>
                  </a:lnTo>
                  <a:lnTo>
                    <a:pt x="0" y="0"/>
                  </a:lnTo>
                  <a:close/>
                </a:path>
              </a:pathLst>
            </a:custGeom>
            <a:blipFill rotWithShape="1">
              <a:blip r:embed="rId5">
                <a:alphaModFix/>
              </a:blip>
              <a:stretch>
                <a:fillRect b="0" l="0" r="0" t="0"/>
              </a:stretch>
            </a:blipFill>
            <a:ln>
              <a:noFill/>
            </a:ln>
          </p:spPr>
        </p:sp>
        <p:sp>
          <p:nvSpPr>
            <p:cNvPr id="338" name="Google Shape;338;p23"/>
            <p:cNvSpPr/>
            <p:nvPr/>
          </p:nvSpPr>
          <p:spPr>
            <a:xfrm rot="-831661">
              <a:off x="12634204" y="1069020"/>
              <a:ext cx="2811173" cy="2589793"/>
            </a:xfrm>
            <a:custGeom>
              <a:rect b="b" l="l" r="r" t="t"/>
              <a:pathLst>
                <a:path extrusionOk="0" h="2589793" w="2811173">
                  <a:moveTo>
                    <a:pt x="0" y="0"/>
                  </a:moveTo>
                  <a:lnTo>
                    <a:pt x="2811172" y="0"/>
                  </a:lnTo>
                  <a:lnTo>
                    <a:pt x="2811172" y="2589792"/>
                  </a:lnTo>
                  <a:lnTo>
                    <a:pt x="0" y="2589792"/>
                  </a:lnTo>
                  <a:lnTo>
                    <a:pt x="0" y="0"/>
                  </a:lnTo>
                  <a:close/>
                </a:path>
              </a:pathLst>
            </a:custGeom>
            <a:blipFill rotWithShape="1">
              <a:blip r:embed="rId6">
                <a:alphaModFix/>
              </a:blip>
              <a:stretch>
                <a:fillRect b="0" l="0" r="0" t="0"/>
              </a:stretch>
            </a:blipFill>
            <a:ln>
              <a:noFill/>
            </a:ln>
          </p:spPr>
        </p:sp>
        <p:sp>
          <p:nvSpPr>
            <p:cNvPr id="339" name="Google Shape;339;p23"/>
            <p:cNvSpPr/>
            <p:nvPr/>
          </p:nvSpPr>
          <p:spPr>
            <a:xfrm rot="-4534573">
              <a:off x="15908813" y="380196"/>
              <a:ext cx="2748013" cy="2531607"/>
            </a:xfrm>
            <a:custGeom>
              <a:rect b="b" l="l" r="r" t="t"/>
              <a:pathLst>
                <a:path extrusionOk="0" h="2531607" w="2748013">
                  <a:moveTo>
                    <a:pt x="0" y="0"/>
                  </a:moveTo>
                  <a:lnTo>
                    <a:pt x="2748014" y="0"/>
                  </a:lnTo>
                  <a:lnTo>
                    <a:pt x="2748014" y="2531607"/>
                  </a:lnTo>
                  <a:lnTo>
                    <a:pt x="0" y="2531607"/>
                  </a:lnTo>
                  <a:lnTo>
                    <a:pt x="0" y="0"/>
                  </a:lnTo>
                  <a:close/>
                </a:path>
              </a:pathLst>
            </a:custGeom>
            <a:blipFill rotWithShape="1">
              <a:blip r:embed="rId4">
                <a:alphaModFix/>
              </a:blip>
              <a:stretch>
                <a:fillRect b="0" l="0" r="0" t="0"/>
              </a:stretch>
            </a:blipFill>
            <a:ln>
              <a:noFill/>
            </a:ln>
          </p:spPr>
        </p:sp>
        <p:sp>
          <p:nvSpPr>
            <p:cNvPr id="340" name="Google Shape;340;p23"/>
            <p:cNvSpPr/>
            <p:nvPr/>
          </p:nvSpPr>
          <p:spPr>
            <a:xfrm rot="-2034198">
              <a:off x="20038726" y="1439593"/>
              <a:ext cx="1713151" cy="1578240"/>
            </a:xfrm>
            <a:custGeom>
              <a:rect b="b" l="l" r="r" t="t"/>
              <a:pathLst>
                <a:path extrusionOk="0" h="1578240" w="1713151">
                  <a:moveTo>
                    <a:pt x="0" y="0"/>
                  </a:moveTo>
                  <a:lnTo>
                    <a:pt x="1713150" y="0"/>
                  </a:lnTo>
                  <a:lnTo>
                    <a:pt x="1713150" y="1578239"/>
                  </a:lnTo>
                  <a:lnTo>
                    <a:pt x="0" y="1578239"/>
                  </a:lnTo>
                  <a:lnTo>
                    <a:pt x="0" y="0"/>
                  </a:lnTo>
                  <a:close/>
                </a:path>
              </a:pathLst>
            </a:custGeom>
            <a:blipFill rotWithShape="1">
              <a:blip r:embed="rId5">
                <a:alphaModFix/>
              </a:blip>
              <a:stretch>
                <a:fillRect b="0" l="0" r="0" t="0"/>
              </a:stretch>
            </a:blipFill>
            <a:ln>
              <a:noFill/>
            </a:ln>
          </p:spPr>
        </p:sp>
        <p:sp>
          <p:nvSpPr>
            <p:cNvPr id="341" name="Google Shape;341;p23"/>
            <p:cNvSpPr/>
            <p:nvPr/>
          </p:nvSpPr>
          <p:spPr>
            <a:xfrm rot="-831661">
              <a:off x="17872424" y="1069020"/>
              <a:ext cx="2811173" cy="2589793"/>
            </a:xfrm>
            <a:custGeom>
              <a:rect b="b" l="l" r="r" t="t"/>
              <a:pathLst>
                <a:path extrusionOk="0" h="2589793" w="2811173">
                  <a:moveTo>
                    <a:pt x="0" y="0"/>
                  </a:moveTo>
                  <a:lnTo>
                    <a:pt x="2811173" y="0"/>
                  </a:lnTo>
                  <a:lnTo>
                    <a:pt x="2811173" y="2589792"/>
                  </a:lnTo>
                  <a:lnTo>
                    <a:pt x="0" y="2589792"/>
                  </a:lnTo>
                  <a:lnTo>
                    <a:pt x="0" y="0"/>
                  </a:lnTo>
                  <a:close/>
                </a:path>
              </a:pathLst>
            </a:custGeom>
            <a:blipFill rotWithShape="1">
              <a:blip r:embed="rId6">
                <a:alphaModFix/>
              </a:blip>
              <a:stretch>
                <a:fillRect b="0" l="0" r="0" t="0"/>
              </a:stretch>
            </a:blipFill>
            <a:ln>
              <a:noFill/>
            </a:ln>
          </p:spPr>
        </p:sp>
        <p:sp>
          <p:nvSpPr>
            <p:cNvPr id="342" name="Google Shape;342;p23"/>
            <p:cNvSpPr/>
            <p:nvPr/>
          </p:nvSpPr>
          <p:spPr>
            <a:xfrm rot="-4534573">
              <a:off x="21147033" y="380196"/>
              <a:ext cx="2748013" cy="2531607"/>
            </a:xfrm>
            <a:custGeom>
              <a:rect b="b" l="l" r="r" t="t"/>
              <a:pathLst>
                <a:path extrusionOk="0" h="2531607" w="2748013">
                  <a:moveTo>
                    <a:pt x="0" y="0"/>
                  </a:moveTo>
                  <a:lnTo>
                    <a:pt x="2748014" y="0"/>
                  </a:lnTo>
                  <a:lnTo>
                    <a:pt x="2748014" y="2531607"/>
                  </a:lnTo>
                  <a:lnTo>
                    <a:pt x="0" y="2531607"/>
                  </a:lnTo>
                  <a:lnTo>
                    <a:pt x="0" y="0"/>
                  </a:lnTo>
                  <a:close/>
                </a:path>
              </a:pathLst>
            </a:custGeom>
            <a:blipFill rotWithShape="1">
              <a:blip r:embed="rId4">
                <a:alphaModFix/>
              </a:blip>
              <a:stretch>
                <a:fillRect b="0" l="0" r="0" t="0"/>
              </a:stretch>
            </a:blipFill>
            <a:ln>
              <a:noFill/>
            </a:ln>
          </p:spPr>
        </p:sp>
        <p:sp>
          <p:nvSpPr>
            <p:cNvPr id="343" name="Google Shape;343;p23"/>
            <p:cNvSpPr/>
            <p:nvPr/>
          </p:nvSpPr>
          <p:spPr>
            <a:xfrm rot="-2034198">
              <a:off x="25276946" y="1439593"/>
              <a:ext cx="1713151" cy="1578240"/>
            </a:xfrm>
            <a:custGeom>
              <a:rect b="b" l="l" r="r" t="t"/>
              <a:pathLst>
                <a:path extrusionOk="0" h="1578240" w="1713151">
                  <a:moveTo>
                    <a:pt x="0" y="0"/>
                  </a:moveTo>
                  <a:lnTo>
                    <a:pt x="1713150" y="0"/>
                  </a:lnTo>
                  <a:lnTo>
                    <a:pt x="1713150" y="1578239"/>
                  </a:lnTo>
                  <a:lnTo>
                    <a:pt x="0" y="1578239"/>
                  </a:lnTo>
                  <a:lnTo>
                    <a:pt x="0" y="0"/>
                  </a:lnTo>
                  <a:close/>
                </a:path>
              </a:pathLst>
            </a:custGeom>
            <a:blipFill rotWithShape="1">
              <a:blip r:embed="rId5">
                <a:alphaModFix/>
              </a:blip>
              <a:stretch>
                <a:fillRect b="0" l="0" r="0" t="0"/>
              </a:stretch>
            </a:blipFill>
            <a:ln>
              <a:noFill/>
            </a:ln>
          </p:spPr>
        </p:sp>
        <p:sp>
          <p:nvSpPr>
            <p:cNvPr id="344" name="Google Shape;344;p23"/>
            <p:cNvSpPr/>
            <p:nvPr/>
          </p:nvSpPr>
          <p:spPr>
            <a:xfrm rot="-831661">
              <a:off x="23110644" y="1069020"/>
              <a:ext cx="2811173" cy="2589793"/>
            </a:xfrm>
            <a:custGeom>
              <a:rect b="b" l="l" r="r" t="t"/>
              <a:pathLst>
                <a:path extrusionOk="0" h="2589793" w="2811173">
                  <a:moveTo>
                    <a:pt x="0" y="0"/>
                  </a:moveTo>
                  <a:lnTo>
                    <a:pt x="2811173" y="0"/>
                  </a:lnTo>
                  <a:lnTo>
                    <a:pt x="2811173" y="2589792"/>
                  </a:lnTo>
                  <a:lnTo>
                    <a:pt x="0" y="2589792"/>
                  </a:lnTo>
                  <a:lnTo>
                    <a:pt x="0" y="0"/>
                  </a:lnTo>
                  <a:close/>
                </a:path>
              </a:pathLst>
            </a:custGeom>
            <a:blipFill rotWithShape="1">
              <a:blip r:embed="rId6">
                <a:alphaModFix/>
              </a:blip>
              <a:stretch>
                <a:fillRect b="0" l="0" r="0" t="0"/>
              </a:stretch>
            </a:blipFill>
            <a:ln>
              <a:noFill/>
            </a:ln>
          </p:spPr>
        </p:sp>
      </p:grpSp>
      <p:sp>
        <p:nvSpPr>
          <p:cNvPr id="345" name="Google Shape;345;p23"/>
          <p:cNvSpPr txBox="1"/>
          <p:nvPr/>
        </p:nvSpPr>
        <p:spPr>
          <a:xfrm>
            <a:off x="1028700" y="1746138"/>
            <a:ext cx="16230600" cy="13811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9000" u="none" cap="none" strike="noStrike">
                <a:solidFill>
                  <a:srgbClr val="553832"/>
                </a:solidFill>
                <a:latin typeface="Barriecito"/>
                <a:ea typeface="Barriecito"/>
                <a:cs typeface="Barriecito"/>
                <a:sym typeface="Barriecito"/>
              </a:rPr>
              <a:t>POSTING SCHEDULE</a:t>
            </a:r>
            <a:endParaRPr/>
          </a:p>
        </p:txBody>
      </p:sp>
      <p:graphicFrame>
        <p:nvGraphicFramePr>
          <p:cNvPr id="346" name="Google Shape;346;p23"/>
          <p:cNvGraphicFramePr/>
          <p:nvPr/>
        </p:nvGraphicFramePr>
        <p:xfrm>
          <a:off x="1028700" y="3540242"/>
          <a:ext cx="3000000" cy="3000000"/>
        </p:xfrm>
        <a:graphic>
          <a:graphicData uri="http://schemas.openxmlformats.org/drawingml/2006/table">
            <a:tbl>
              <a:tblPr>
                <a:noFill/>
                <a:tableStyleId>{B00FECBD-AA04-4558-B148-ACB5C4F6BA70}</a:tableStyleId>
              </a:tblPr>
              <a:tblGrid>
                <a:gridCol w="2843950"/>
                <a:gridCol w="2677325"/>
                <a:gridCol w="2677325"/>
                <a:gridCol w="2677325"/>
                <a:gridCol w="2677325"/>
                <a:gridCol w="2677325"/>
              </a:tblGrid>
              <a:tr h="915900">
                <a:tc>
                  <a:txBody>
                    <a:bodyPr/>
                    <a:lstStyle/>
                    <a:p>
                      <a:pPr indent="0" lvl="0" marL="0" marR="0" rtl="0" algn="ctr">
                        <a:lnSpc>
                          <a:spcPct val="267181"/>
                        </a:lnSpc>
                        <a:spcBef>
                          <a:spcPts val="0"/>
                        </a:spcBef>
                        <a:spcAft>
                          <a:spcPts val="0"/>
                        </a:spcAft>
                        <a:buNone/>
                      </a:pPr>
                      <a:r>
                        <a:t/>
                      </a:r>
                      <a:endParaRPr sz="1100" u="none" cap="none" strike="noStrike"/>
                    </a:p>
                  </a:txBody>
                  <a:tcPr marT="171450" marB="171450" marR="171450" marL="171450" anchor="ctr">
                    <a:lnL cap="flat" cmpd="sng" w="28575">
                      <a:solidFill>
                        <a:srgbClr val="D1581E"/>
                      </a:solidFill>
                      <a:prstDash val="solid"/>
                      <a:round/>
                      <a:headEnd len="sm" w="sm" type="none"/>
                      <a:tailEnd len="sm" w="sm" type="none"/>
                    </a:lnL>
                    <a:lnR cap="flat" cmpd="sng" w="28575">
                      <a:solidFill>
                        <a:srgbClr val="D1581E"/>
                      </a:solidFill>
                      <a:prstDash val="solid"/>
                      <a:round/>
                      <a:headEnd len="sm" w="sm" type="none"/>
                      <a:tailEnd len="sm" w="sm" type="none"/>
                    </a:lnR>
                    <a:lnT cap="flat" cmpd="sng" w="28575">
                      <a:solidFill>
                        <a:srgbClr val="D1581E"/>
                      </a:solidFill>
                      <a:prstDash val="solid"/>
                      <a:round/>
                      <a:headEnd len="sm" w="sm" type="none"/>
                      <a:tailEnd len="sm" w="sm" type="none"/>
                    </a:lnT>
                    <a:lnB cap="flat" cmpd="sng" w="28575">
                      <a:solidFill>
                        <a:srgbClr val="D1581E"/>
                      </a:solidFill>
                      <a:prstDash val="solid"/>
                      <a:round/>
                      <a:headEnd len="sm" w="sm" type="none"/>
                      <a:tailEnd len="sm" w="sm" type="none"/>
                    </a:lnB>
                    <a:solidFill>
                      <a:srgbClr val="553832"/>
                    </a:solidFill>
                  </a:tcPr>
                </a:tc>
                <a:tc>
                  <a:txBody>
                    <a:bodyPr/>
                    <a:lstStyle/>
                    <a:p>
                      <a:pPr indent="0" lvl="0" marL="0" marR="0" rtl="0" algn="ctr">
                        <a:lnSpc>
                          <a:spcPct val="140021"/>
                        </a:lnSpc>
                        <a:spcBef>
                          <a:spcPts val="0"/>
                        </a:spcBef>
                        <a:spcAft>
                          <a:spcPts val="0"/>
                        </a:spcAft>
                        <a:buNone/>
                      </a:pPr>
                      <a:r>
                        <a:rPr b="1" lang="en-US" sz="1899" u="none" cap="none" strike="noStrike">
                          <a:solidFill>
                            <a:srgbClr val="E3DF93"/>
                          </a:solidFill>
                          <a:latin typeface="Merriweather"/>
                          <a:ea typeface="Merriweather"/>
                          <a:cs typeface="Merriweather"/>
                          <a:sym typeface="Merriweather"/>
                        </a:rPr>
                        <a:t>Monday</a:t>
                      </a:r>
                      <a:endParaRPr sz="1100" u="none" cap="none" strike="noStrike"/>
                    </a:p>
                  </a:txBody>
                  <a:tcPr marT="171450" marB="171450" marR="171450" marL="171450" anchor="ctr">
                    <a:lnL cap="flat" cmpd="sng" w="28575">
                      <a:solidFill>
                        <a:srgbClr val="D1581E"/>
                      </a:solidFill>
                      <a:prstDash val="solid"/>
                      <a:round/>
                      <a:headEnd len="sm" w="sm" type="none"/>
                      <a:tailEnd len="sm" w="sm" type="none"/>
                    </a:lnL>
                    <a:lnR cap="flat" cmpd="sng" w="28575">
                      <a:solidFill>
                        <a:srgbClr val="D1581E"/>
                      </a:solidFill>
                      <a:prstDash val="solid"/>
                      <a:round/>
                      <a:headEnd len="sm" w="sm" type="none"/>
                      <a:tailEnd len="sm" w="sm" type="none"/>
                    </a:lnR>
                    <a:lnT cap="flat" cmpd="sng" w="28575">
                      <a:solidFill>
                        <a:srgbClr val="D1581E"/>
                      </a:solidFill>
                      <a:prstDash val="solid"/>
                      <a:round/>
                      <a:headEnd len="sm" w="sm" type="none"/>
                      <a:tailEnd len="sm" w="sm" type="none"/>
                    </a:lnT>
                    <a:lnB cap="flat" cmpd="sng" w="28575">
                      <a:solidFill>
                        <a:srgbClr val="D1581E"/>
                      </a:solidFill>
                      <a:prstDash val="solid"/>
                      <a:round/>
                      <a:headEnd len="sm" w="sm" type="none"/>
                      <a:tailEnd len="sm" w="sm" type="none"/>
                    </a:lnB>
                    <a:solidFill>
                      <a:srgbClr val="553832"/>
                    </a:solidFill>
                  </a:tcPr>
                </a:tc>
                <a:tc>
                  <a:txBody>
                    <a:bodyPr/>
                    <a:lstStyle/>
                    <a:p>
                      <a:pPr indent="0" lvl="0" marL="0" marR="0" rtl="0" algn="ctr">
                        <a:lnSpc>
                          <a:spcPct val="140021"/>
                        </a:lnSpc>
                        <a:spcBef>
                          <a:spcPts val="0"/>
                        </a:spcBef>
                        <a:spcAft>
                          <a:spcPts val="0"/>
                        </a:spcAft>
                        <a:buNone/>
                      </a:pPr>
                      <a:r>
                        <a:rPr b="1" lang="en-US" sz="1899" u="none" cap="none" strike="noStrike">
                          <a:solidFill>
                            <a:srgbClr val="E3DF93"/>
                          </a:solidFill>
                          <a:latin typeface="Merriweather"/>
                          <a:ea typeface="Merriweather"/>
                          <a:cs typeface="Merriweather"/>
                          <a:sym typeface="Merriweather"/>
                        </a:rPr>
                        <a:t>Tuesday</a:t>
                      </a:r>
                      <a:endParaRPr sz="1100" u="none" cap="none" strike="noStrike"/>
                    </a:p>
                  </a:txBody>
                  <a:tcPr marT="171450" marB="171450" marR="171450" marL="171450" anchor="ctr">
                    <a:lnL cap="flat" cmpd="sng" w="28575">
                      <a:solidFill>
                        <a:srgbClr val="D1581E"/>
                      </a:solidFill>
                      <a:prstDash val="solid"/>
                      <a:round/>
                      <a:headEnd len="sm" w="sm" type="none"/>
                      <a:tailEnd len="sm" w="sm" type="none"/>
                    </a:lnL>
                    <a:lnR cap="flat" cmpd="sng" w="28575">
                      <a:solidFill>
                        <a:srgbClr val="D1581E"/>
                      </a:solidFill>
                      <a:prstDash val="solid"/>
                      <a:round/>
                      <a:headEnd len="sm" w="sm" type="none"/>
                      <a:tailEnd len="sm" w="sm" type="none"/>
                    </a:lnR>
                    <a:lnT cap="flat" cmpd="sng" w="28575">
                      <a:solidFill>
                        <a:srgbClr val="D1581E"/>
                      </a:solidFill>
                      <a:prstDash val="solid"/>
                      <a:round/>
                      <a:headEnd len="sm" w="sm" type="none"/>
                      <a:tailEnd len="sm" w="sm" type="none"/>
                    </a:lnT>
                    <a:lnB cap="flat" cmpd="sng" w="28575">
                      <a:solidFill>
                        <a:srgbClr val="D1581E"/>
                      </a:solidFill>
                      <a:prstDash val="solid"/>
                      <a:round/>
                      <a:headEnd len="sm" w="sm" type="none"/>
                      <a:tailEnd len="sm" w="sm" type="none"/>
                    </a:lnB>
                    <a:solidFill>
                      <a:srgbClr val="553832"/>
                    </a:solidFill>
                  </a:tcPr>
                </a:tc>
                <a:tc>
                  <a:txBody>
                    <a:bodyPr/>
                    <a:lstStyle/>
                    <a:p>
                      <a:pPr indent="0" lvl="0" marL="0" marR="0" rtl="0" algn="ctr">
                        <a:lnSpc>
                          <a:spcPct val="140021"/>
                        </a:lnSpc>
                        <a:spcBef>
                          <a:spcPts val="0"/>
                        </a:spcBef>
                        <a:spcAft>
                          <a:spcPts val="0"/>
                        </a:spcAft>
                        <a:buNone/>
                      </a:pPr>
                      <a:r>
                        <a:rPr b="1" lang="en-US" sz="1899" u="none" cap="none" strike="noStrike">
                          <a:solidFill>
                            <a:srgbClr val="E3DF93"/>
                          </a:solidFill>
                          <a:latin typeface="Merriweather"/>
                          <a:ea typeface="Merriweather"/>
                          <a:cs typeface="Merriweather"/>
                          <a:sym typeface="Merriweather"/>
                        </a:rPr>
                        <a:t>Wednesday</a:t>
                      </a:r>
                      <a:endParaRPr sz="1100" u="none" cap="none" strike="noStrike"/>
                    </a:p>
                  </a:txBody>
                  <a:tcPr marT="171450" marB="171450" marR="171450" marL="171450" anchor="ctr">
                    <a:lnL cap="flat" cmpd="sng" w="28575">
                      <a:solidFill>
                        <a:srgbClr val="D1581E"/>
                      </a:solidFill>
                      <a:prstDash val="solid"/>
                      <a:round/>
                      <a:headEnd len="sm" w="sm" type="none"/>
                      <a:tailEnd len="sm" w="sm" type="none"/>
                    </a:lnL>
                    <a:lnR cap="flat" cmpd="sng" w="28575">
                      <a:solidFill>
                        <a:srgbClr val="D1581E"/>
                      </a:solidFill>
                      <a:prstDash val="solid"/>
                      <a:round/>
                      <a:headEnd len="sm" w="sm" type="none"/>
                      <a:tailEnd len="sm" w="sm" type="none"/>
                    </a:lnR>
                    <a:lnT cap="flat" cmpd="sng" w="28575">
                      <a:solidFill>
                        <a:srgbClr val="D1581E"/>
                      </a:solidFill>
                      <a:prstDash val="solid"/>
                      <a:round/>
                      <a:headEnd len="sm" w="sm" type="none"/>
                      <a:tailEnd len="sm" w="sm" type="none"/>
                    </a:lnT>
                    <a:lnB cap="flat" cmpd="sng" w="28575">
                      <a:solidFill>
                        <a:srgbClr val="D1581E"/>
                      </a:solidFill>
                      <a:prstDash val="solid"/>
                      <a:round/>
                      <a:headEnd len="sm" w="sm" type="none"/>
                      <a:tailEnd len="sm" w="sm" type="none"/>
                    </a:lnB>
                    <a:solidFill>
                      <a:srgbClr val="553832"/>
                    </a:solidFill>
                  </a:tcPr>
                </a:tc>
                <a:tc>
                  <a:txBody>
                    <a:bodyPr/>
                    <a:lstStyle/>
                    <a:p>
                      <a:pPr indent="0" lvl="0" marL="0" marR="0" rtl="0" algn="ctr">
                        <a:lnSpc>
                          <a:spcPct val="140021"/>
                        </a:lnSpc>
                        <a:spcBef>
                          <a:spcPts val="0"/>
                        </a:spcBef>
                        <a:spcAft>
                          <a:spcPts val="0"/>
                        </a:spcAft>
                        <a:buNone/>
                      </a:pPr>
                      <a:r>
                        <a:rPr b="1" lang="en-US" sz="1899" u="none" cap="none" strike="noStrike">
                          <a:solidFill>
                            <a:srgbClr val="E3DF93"/>
                          </a:solidFill>
                          <a:latin typeface="Merriweather"/>
                          <a:ea typeface="Merriweather"/>
                          <a:cs typeface="Merriweather"/>
                          <a:sym typeface="Merriweather"/>
                        </a:rPr>
                        <a:t>Thursday</a:t>
                      </a:r>
                      <a:endParaRPr sz="1100" u="none" cap="none" strike="noStrike"/>
                    </a:p>
                  </a:txBody>
                  <a:tcPr marT="171450" marB="171450" marR="171450" marL="171450" anchor="ctr">
                    <a:lnL cap="flat" cmpd="sng" w="28575">
                      <a:solidFill>
                        <a:srgbClr val="D1581E"/>
                      </a:solidFill>
                      <a:prstDash val="solid"/>
                      <a:round/>
                      <a:headEnd len="sm" w="sm" type="none"/>
                      <a:tailEnd len="sm" w="sm" type="none"/>
                    </a:lnL>
                    <a:lnR cap="flat" cmpd="sng" w="28575">
                      <a:solidFill>
                        <a:srgbClr val="D1581E"/>
                      </a:solidFill>
                      <a:prstDash val="solid"/>
                      <a:round/>
                      <a:headEnd len="sm" w="sm" type="none"/>
                      <a:tailEnd len="sm" w="sm" type="none"/>
                    </a:lnR>
                    <a:lnT cap="flat" cmpd="sng" w="28575">
                      <a:solidFill>
                        <a:srgbClr val="D1581E"/>
                      </a:solidFill>
                      <a:prstDash val="solid"/>
                      <a:round/>
                      <a:headEnd len="sm" w="sm" type="none"/>
                      <a:tailEnd len="sm" w="sm" type="none"/>
                    </a:lnT>
                    <a:lnB cap="flat" cmpd="sng" w="28575">
                      <a:solidFill>
                        <a:srgbClr val="D1581E"/>
                      </a:solidFill>
                      <a:prstDash val="solid"/>
                      <a:round/>
                      <a:headEnd len="sm" w="sm" type="none"/>
                      <a:tailEnd len="sm" w="sm" type="none"/>
                    </a:lnB>
                    <a:solidFill>
                      <a:srgbClr val="553832"/>
                    </a:solidFill>
                  </a:tcPr>
                </a:tc>
                <a:tc>
                  <a:txBody>
                    <a:bodyPr/>
                    <a:lstStyle/>
                    <a:p>
                      <a:pPr indent="0" lvl="0" marL="0" marR="0" rtl="0" algn="ctr">
                        <a:lnSpc>
                          <a:spcPct val="140021"/>
                        </a:lnSpc>
                        <a:spcBef>
                          <a:spcPts val="0"/>
                        </a:spcBef>
                        <a:spcAft>
                          <a:spcPts val="0"/>
                        </a:spcAft>
                        <a:buNone/>
                      </a:pPr>
                      <a:r>
                        <a:rPr b="1" lang="en-US" sz="1899" u="none" cap="none" strike="noStrike">
                          <a:solidFill>
                            <a:srgbClr val="E3DF93"/>
                          </a:solidFill>
                          <a:latin typeface="Merriweather"/>
                          <a:ea typeface="Merriweather"/>
                          <a:cs typeface="Merriweather"/>
                          <a:sym typeface="Merriweather"/>
                        </a:rPr>
                        <a:t>Friday</a:t>
                      </a:r>
                      <a:endParaRPr sz="1100" u="none" cap="none" strike="noStrike"/>
                    </a:p>
                  </a:txBody>
                  <a:tcPr marT="171450" marB="171450" marR="171450" marL="171450" anchor="ctr">
                    <a:lnL cap="flat" cmpd="sng" w="28575">
                      <a:solidFill>
                        <a:srgbClr val="D1581E"/>
                      </a:solidFill>
                      <a:prstDash val="solid"/>
                      <a:round/>
                      <a:headEnd len="sm" w="sm" type="none"/>
                      <a:tailEnd len="sm" w="sm" type="none"/>
                    </a:lnL>
                    <a:lnR cap="flat" cmpd="sng" w="28575">
                      <a:solidFill>
                        <a:srgbClr val="D1581E"/>
                      </a:solidFill>
                      <a:prstDash val="solid"/>
                      <a:round/>
                      <a:headEnd len="sm" w="sm" type="none"/>
                      <a:tailEnd len="sm" w="sm" type="none"/>
                    </a:lnR>
                    <a:lnT cap="flat" cmpd="sng" w="28575">
                      <a:solidFill>
                        <a:srgbClr val="D1581E"/>
                      </a:solidFill>
                      <a:prstDash val="solid"/>
                      <a:round/>
                      <a:headEnd len="sm" w="sm" type="none"/>
                      <a:tailEnd len="sm" w="sm" type="none"/>
                    </a:lnT>
                    <a:lnB cap="flat" cmpd="sng" w="28575">
                      <a:solidFill>
                        <a:srgbClr val="D1581E"/>
                      </a:solidFill>
                      <a:prstDash val="solid"/>
                      <a:round/>
                      <a:headEnd len="sm" w="sm" type="none"/>
                      <a:tailEnd len="sm" w="sm" type="none"/>
                    </a:lnB>
                    <a:solidFill>
                      <a:srgbClr val="553832"/>
                    </a:solidFill>
                  </a:tcPr>
                </a:tc>
              </a:tr>
              <a:tr h="915900">
                <a:tc>
                  <a:txBody>
                    <a:bodyPr/>
                    <a:lstStyle/>
                    <a:p>
                      <a:pPr indent="0" lvl="0" marL="0" marR="0" rtl="0" algn="ctr">
                        <a:lnSpc>
                          <a:spcPct val="140021"/>
                        </a:lnSpc>
                        <a:spcBef>
                          <a:spcPts val="0"/>
                        </a:spcBef>
                        <a:spcAft>
                          <a:spcPts val="0"/>
                        </a:spcAft>
                        <a:buNone/>
                      </a:pPr>
                      <a:r>
                        <a:rPr lang="en-US" sz="1899" u="none" cap="none" strike="noStrike">
                          <a:solidFill>
                            <a:srgbClr val="141413"/>
                          </a:solidFill>
                          <a:latin typeface="Merriweather"/>
                          <a:ea typeface="Merriweather"/>
                          <a:cs typeface="Merriweather"/>
                          <a:sym typeface="Merriweather"/>
                        </a:rPr>
                        <a:t>09:00</a:t>
                      </a:r>
                      <a:endParaRPr sz="1100" u="none" cap="none" strike="noStrike"/>
                    </a:p>
                  </a:txBody>
                  <a:tcPr marT="171450" marB="171450" marR="171450" marL="171450" anchor="ctr">
                    <a:lnL cap="flat" cmpd="sng" w="28575">
                      <a:solidFill>
                        <a:srgbClr val="D1581E"/>
                      </a:solidFill>
                      <a:prstDash val="solid"/>
                      <a:round/>
                      <a:headEnd len="sm" w="sm" type="none"/>
                      <a:tailEnd len="sm" w="sm" type="none"/>
                    </a:lnL>
                    <a:lnR cap="flat" cmpd="sng" w="28575">
                      <a:solidFill>
                        <a:srgbClr val="D1581E"/>
                      </a:solidFill>
                      <a:prstDash val="solid"/>
                      <a:round/>
                      <a:headEnd len="sm" w="sm" type="none"/>
                      <a:tailEnd len="sm" w="sm" type="none"/>
                    </a:lnR>
                    <a:lnT cap="flat" cmpd="sng" w="28575">
                      <a:solidFill>
                        <a:srgbClr val="D1581E"/>
                      </a:solidFill>
                      <a:prstDash val="solid"/>
                      <a:round/>
                      <a:headEnd len="sm" w="sm" type="none"/>
                      <a:tailEnd len="sm" w="sm" type="none"/>
                    </a:lnT>
                    <a:lnB cap="flat" cmpd="sng" w="28575">
                      <a:solidFill>
                        <a:srgbClr val="D1581E"/>
                      </a:solidFill>
                      <a:prstDash val="solid"/>
                      <a:round/>
                      <a:headEnd len="sm" w="sm" type="none"/>
                      <a:tailEnd len="sm" w="sm" type="none"/>
                    </a:lnB>
                    <a:solidFill>
                      <a:srgbClr val="E6C39F"/>
                    </a:solidFill>
                  </a:tcPr>
                </a:tc>
                <a:tc>
                  <a:txBody>
                    <a:bodyPr/>
                    <a:lstStyle/>
                    <a:p>
                      <a:pPr indent="0" lvl="0" marL="0" marR="0" rtl="0" algn="ctr">
                        <a:lnSpc>
                          <a:spcPct val="216272"/>
                        </a:lnSpc>
                        <a:spcBef>
                          <a:spcPts val="0"/>
                        </a:spcBef>
                        <a:spcAft>
                          <a:spcPts val="0"/>
                        </a:spcAft>
                        <a:buNone/>
                      </a:pPr>
                      <a:r>
                        <a:t/>
                      </a:r>
                      <a:endParaRPr sz="1100" u="none" cap="none" strike="noStrike"/>
                    </a:p>
                  </a:txBody>
                  <a:tcPr marT="171450" marB="171450" marR="171450" marL="171450" anchor="ctr">
                    <a:lnL cap="flat" cmpd="sng" w="28575">
                      <a:solidFill>
                        <a:srgbClr val="D1581E"/>
                      </a:solidFill>
                      <a:prstDash val="solid"/>
                      <a:round/>
                      <a:headEnd len="sm" w="sm" type="none"/>
                      <a:tailEnd len="sm" w="sm" type="none"/>
                    </a:lnL>
                    <a:lnR cap="flat" cmpd="sng" w="28575">
                      <a:solidFill>
                        <a:srgbClr val="D1581E"/>
                      </a:solidFill>
                      <a:prstDash val="solid"/>
                      <a:round/>
                      <a:headEnd len="sm" w="sm" type="none"/>
                      <a:tailEnd len="sm" w="sm" type="none"/>
                    </a:lnR>
                    <a:lnT cap="flat" cmpd="sng" w="28575">
                      <a:solidFill>
                        <a:srgbClr val="D1581E"/>
                      </a:solidFill>
                      <a:prstDash val="solid"/>
                      <a:round/>
                      <a:headEnd len="sm" w="sm" type="none"/>
                      <a:tailEnd len="sm" w="sm" type="none"/>
                    </a:lnT>
                    <a:lnB cap="flat" cmpd="sng" w="28575">
                      <a:solidFill>
                        <a:srgbClr val="D1581E"/>
                      </a:solidFill>
                      <a:prstDash val="solid"/>
                      <a:round/>
                      <a:headEnd len="sm" w="sm" type="none"/>
                      <a:tailEnd len="sm" w="sm" type="none"/>
                    </a:lnB>
                    <a:solidFill>
                      <a:srgbClr val="E6C39F"/>
                    </a:solidFill>
                  </a:tcPr>
                </a:tc>
                <a:tc>
                  <a:txBody>
                    <a:bodyPr/>
                    <a:lstStyle/>
                    <a:p>
                      <a:pPr indent="0" lvl="0" marL="0" marR="0" rtl="0" algn="ctr">
                        <a:lnSpc>
                          <a:spcPct val="216272"/>
                        </a:lnSpc>
                        <a:spcBef>
                          <a:spcPts val="0"/>
                        </a:spcBef>
                        <a:spcAft>
                          <a:spcPts val="0"/>
                        </a:spcAft>
                        <a:buNone/>
                      </a:pPr>
                      <a:r>
                        <a:t/>
                      </a:r>
                      <a:endParaRPr sz="1100" u="none" cap="none" strike="noStrike"/>
                    </a:p>
                  </a:txBody>
                  <a:tcPr marT="171450" marB="171450" marR="171450" marL="171450" anchor="ctr">
                    <a:lnL cap="flat" cmpd="sng" w="28575">
                      <a:solidFill>
                        <a:srgbClr val="D1581E"/>
                      </a:solidFill>
                      <a:prstDash val="solid"/>
                      <a:round/>
                      <a:headEnd len="sm" w="sm" type="none"/>
                      <a:tailEnd len="sm" w="sm" type="none"/>
                    </a:lnL>
                    <a:lnR cap="flat" cmpd="sng" w="28575">
                      <a:solidFill>
                        <a:srgbClr val="D1581E"/>
                      </a:solidFill>
                      <a:prstDash val="solid"/>
                      <a:round/>
                      <a:headEnd len="sm" w="sm" type="none"/>
                      <a:tailEnd len="sm" w="sm" type="none"/>
                    </a:lnR>
                    <a:lnT cap="flat" cmpd="sng" w="28575">
                      <a:solidFill>
                        <a:srgbClr val="D1581E"/>
                      </a:solidFill>
                      <a:prstDash val="solid"/>
                      <a:round/>
                      <a:headEnd len="sm" w="sm" type="none"/>
                      <a:tailEnd len="sm" w="sm" type="none"/>
                    </a:lnT>
                    <a:lnB cap="flat" cmpd="sng" w="28575">
                      <a:solidFill>
                        <a:srgbClr val="D1581E"/>
                      </a:solidFill>
                      <a:prstDash val="solid"/>
                      <a:round/>
                      <a:headEnd len="sm" w="sm" type="none"/>
                      <a:tailEnd len="sm" w="sm" type="none"/>
                    </a:lnB>
                    <a:solidFill>
                      <a:srgbClr val="E6C39F"/>
                    </a:solidFill>
                  </a:tcPr>
                </a:tc>
                <a:tc>
                  <a:txBody>
                    <a:bodyPr/>
                    <a:lstStyle/>
                    <a:p>
                      <a:pPr indent="0" lvl="0" marL="0" marR="0" rtl="0" algn="ctr">
                        <a:lnSpc>
                          <a:spcPct val="216272"/>
                        </a:lnSpc>
                        <a:spcBef>
                          <a:spcPts val="0"/>
                        </a:spcBef>
                        <a:spcAft>
                          <a:spcPts val="0"/>
                        </a:spcAft>
                        <a:buNone/>
                      </a:pPr>
                      <a:r>
                        <a:t/>
                      </a:r>
                      <a:endParaRPr sz="1100" u="none" cap="none" strike="noStrike"/>
                    </a:p>
                  </a:txBody>
                  <a:tcPr marT="171450" marB="171450" marR="171450" marL="171450" anchor="ctr">
                    <a:lnL cap="flat" cmpd="sng" w="28575">
                      <a:solidFill>
                        <a:srgbClr val="D1581E"/>
                      </a:solidFill>
                      <a:prstDash val="solid"/>
                      <a:round/>
                      <a:headEnd len="sm" w="sm" type="none"/>
                      <a:tailEnd len="sm" w="sm" type="none"/>
                    </a:lnL>
                    <a:lnR cap="flat" cmpd="sng" w="28575">
                      <a:solidFill>
                        <a:srgbClr val="D1581E"/>
                      </a:solidFill>
                      <a:prstDash val="solid"/>
                      <a:round/>
                      <a:headEnd len="sm" w="sm" type="none"/>
                      <a:tailEnd len="sm" w="sm" type="none"/>
                    </a:lnR>
                    <a:lnT cap="flat" cmpd="sng" w="28575">
                      <a:solidFill>
                        <a:srgbClr val="D1581E"/>
                      </a:solidFill>
                      <a:prstDash val="solid"/>
                      <a:round/>
                      <a:headEnd len="sm" w="sm" type="none"/>
                      <a:tailEnd len="sm" w="sm" type="none"/>
                    </a:lnT>
                    <a:lnB cap="flat" cmpd="sng" w="28575">
                      <a:solidFill>
                        <a:srgbClr val="D1581E"/>
                      </a:solidFill>
                      <a:prstDash val="solid"/>
                      <a:round/>
                      <a:headEnd len="sm" w="sm" type="none"/>
                      <a:tailEnd len="sm" w="sm" type="none"/>
                    </a:lnB>
                    <a:solidFill>
                      <a:srgbClr val="E6C39F"/>
                    </a:solidFill>
                  </a:tcPr>
                </a:tc>
                <a:tc>
                  <a:txBody>
                    <a:bodyPr/>
                    <a:lstStyle/>
                    <a:p>
                      <a:pPr indent="0" lvl="0" marL="0" marR="0" rtl="0" algn="ctr">
                        <a:lnSpc>
                          <a:spcPct val="216272"/>
                        </a:lnSpc>
                        <a:spcBef>
                          <a:spcPts val="0"/>
                        </a:spcBef>
                        <a:spcAft>
                          <a:spcPts val="0"/>
                        </a:spcAft>
                        <a:buNone/>
                      </a:pPr>
                      <a:r>
                        <a:t/>
                      </a:r>
                      <a:endParaRPr sz="1100" u="none" cap="none" strike="noStrike"/>
                    </a:p>
                  </a:txBody>
                  <a:tcPr marT="171450" marB="171450" marR="171450" marL="171450" anchor="ctr">
                    <a:lnL cap="flat" cmpd="sng" w="28575">
                      <a:solidFill>
                        <a:srgbClr val="D1581E"/>
                      </a:solidFill>
                      <a:prstDash val="solid"/>
                      <a:round/>
                      <a:headEnd len="sm" w="sm" type="none"/>
                      <a:tailEnd len="sm" w="sm" type="none"/>
                    </a:lnL>
                    <a:lnR cap="flat" cmpd="sng" w="28575">
                      <a:solidFill>
                        <a:srgbClr val="D1581E"/>
                      </a:solidFill>
                      <a:prstDash val="solid"/>
                      <a:round/>
                      <a:headEnd len="sm" w="sm" type="none"/>
                      <a:tailEnd len="sm" w="sm" type="none"/>
                    </a:lnR>
                    <a:lnT cap="flat" cmpd="sng" w="28575">
                      <a:solidFill>
                        <a:srgbClr val="D1581E"/>
                      </a:solidFill>
                      <a:prstDash val="solid"/>
                      <a:round/>
                      <a:headEnd len="sm" w="sm" type="none"/>
                      <a:tailEnd len="sm" w="sm" type="none"/>
                    </a:lnT>
                    <a:lnB cap="flat" cmpd="sng" w="28575">
                      <a:solidFill>
                        <a:srgbClr val="D1581E"/>
                      </a:solidFill>
                      <a:prstDash val="solid"/>
                      <a:round/>
                      <a:headEnd len="sm" w="sm" type="none"/>
                      <a:tailEnd len="sm" w="sm" type="none"/>
                    </a:lnB>
                    <a:solidFill>
                      <a:srgbClr val="E6C39F"/>
                    </a:solidFill>
                  </a:tcPr>
                </a:tc>
                <a:tc>
                  <a:txBody>
                    <a:bodyPr/>
                    <a:lstStyle/>
                    <a:p>
                      <a:pPr indent="0" lvl="0" marL="0" marR="0" rtl="0" algn="ctr">
                        <a:lnSpc>
                          <a:spcPct val="216272"/>
                        </a:lnSpc>
                        <a:spcBef>
                          <a:spcPts val="0"/>
                        </a:spcBef>
                        <a:spcAft>
                          <a:spcPts val="0"/>
                        </a:spcAft>
                        <a:buNone/>
                      </a:pPr>
                      <a:r>
                        <a:t/>
                      </a:r>
                      <a:endParaRPr sz="1100" u="none" cap="none" strike="noStrike"/>
                    </a:p>
                  </a:txBody>
                  <a:tcPr marT="171450" marB="171450" marR="171450" marL="171450" anchor="ctr">
                    <a:lnL cap="flat" cmpd="sng" w="28575">
                      <a:solidFill>
                        <a:srgbClr val="D1581E"/>
                      </a:solidFill>
                      <a:prstDash val="solid"/>
                      <a:round/>
                      <a:headEnd len="sm" w="sm" type="none"/>
                      <a:tailEnd len="sm" w="sm" type="none"/>
                    </a:lnL>
                    <a:lnR cap="flat" cmpd="sng" w="28575">
                      <a:solidFill>
                        <a:srgbClr val="D1581E"/>
                      </a:solidFill>
                      <a:prstDash val="solid"/>
                      <a:round/>
                      <a:headEnd len="sm" w="sm" type="none"/>
                      <a:tailEnd len="sm" w="sm" type="none"/>
                    </a:lnR>
                    <a:lnT cap="flat" cmpd="sng" w="28575">
                      <a:solidFill>
                        <a:srgbClr val="D1581E"/>
                      </a:solidFill>
                      <a:prstDash val="solid"/>
                      <a:round/>
                      <a:headEnd len="sm" w="sm" type="none"/>
                      <a:tailEnd len="sm" w="sm" type="none"/>
                    </a:lnT>
                    <a:lnB cap="flat" cmpd="sng" w="28575">
                      <a:solidFill>
                        <a:srgbClr val="D1581E"/>
                      </a:solidFill>
                      <a:prstDash val="solid"/>
                      <a:round/>
                      <a:headEnd len="sm" w="sm" type="none"/>
                      <a:tailEnd len="sm" w="sm" type="none"/>
                    </a:lnB>
                    <a:solidFill>
                      <a:srgbClr val="E6C39F"/>
                    </a:solidFill>
                  </a:tcPr>
                </a:tc>
              </a:tr>
              <a:tr h="915900">
                <a:tc>
                  <a:txBody>
                    <a:bodyPr/>
                    <a:lstStyle/>
                    <a:p>
                      <a:pPr indent="0" lvl="0" marL="0" marR="0" rtl="0" algn="ctr">
                        <a:lnSpc>
                          <a:spcPct val="140021"/>
                        </a:lnSpc>
                        <a:spcBef>
                          <a:spcPts val="0"/>
                        </a:spcBef>
                        <a:spcAft>
                          <a:spcPts val="0"/>
                        </a:spcAft>
                        <a:buNone/>
                      </a:pPr>
                      <a:r>
                        <a:rPr lang="en-US" sz="1899" u="none" cap="none" strike="noStrike">
                          <a:solidFill>
                            <a:srgbClr val="141413"/>
                          </a:solidFill>
                          <a:latin typeface="Merriweather"/>
                          <a:ea typeface="Merriweather"/>
                          <a:cs typeface="Merriweather"/>
                          <a:sym typeface="Merriweather"/>
                        </a:rPr>
                        <a:t>12:00</a:t>
                      </a:r>
                      <a:endParaRPr sz="1100" u="none" cap="none" strike="noStrike"/>
                    </a:p>
                  </a:txBody>
                  <a:tcPr marT="171450" marB="171450" marR="171450" marL="171450" anchor="ctr">
                    <a:lnL cap="flat" cmpd="sng" w="28575">
                      <a:solidFill>
                        <a:srgbClr val="D1581E"/>
                      </a:solidFill>
                      <a:prstDash val="solid"/>
                      <a:round/>
                      <a:headEnd len="sm" w="sm" type="none"/>
                      <a:tailEnd len="sm" w="sm" type="none"/>
                    </a:lnL>
                    <a:lnR cap="flat" cmpd="sng" w="28575">
                      <a:solidFill>
                        <a:srgbClr val="D1581E"/>
                      </a:solidFill>
                      <a:prstDash val="solid"/>
                      <a:round/>
                      <a:headEnd len="sm" w="sm" type="none"/>
                      <a:tailEnd len="sm" w="sm" type="none"/>
                    </a:lnR>
                    <a:lnT cap="flat" cmpd="sng" w="28575">
                      <a:solidFill>
                        <a:srgbClr val="D1581E"/>
                      </a:solidFill>
                      <a:prstDash val="solid"/>
                      <a:round/>
                      <a:headEnd len="sm" w="sm" type="none"/>
                      <a:tailEnd len="sm" w="sm" type="none"/>
                    </a:lnT>
                    <a:lnB cap="flat" cmpd="sng" w="28575">
                      <a:solidFill>
                        <a:srgbClr val="D1581E"/>
                      </a:solidFill>
                      <a:prstDash val="solid"/>
                      <a:round/>
                      <a:headEnd len="sm" w="sm" type="none"/>
                      <a:tailEnd len="sm" w="sm" type="none"/>
                    </a:lnB>
                    <a:solidFill>
                      <a:srgbClr val="E6C39F"/>
                    </a:solidFill>
                  </a:tcPr>
                </a:tc>
                <a:tc>
                  <a:txBody>
                    <a:bodyPr/>
                    <a:lstStyle/>
                    <a:p>
                      <a:pPr indent="0" lvl="0" marL="0" marR="0" rtl="0" algn="ctr">
                        <a:lnSpc>
                          <a:spcPct val="216272"/>
                        </a:lnSpc>
                        <a:spcBef>
                          <a:spcPts val="0"/>
                        </a:spcBef>
                        <a:spcAft>
                          <a:spcPts val="0"/>
                        </a:spcAft>
                        <a:buNone/>
                      </a:pPr>
                      <a:r>
                        <a:t/>
                      </a:r>
                      <a:endParaRPr sz="1100" u="none" cap="none" strike="noStrike"/>
                    </a:p>
                  </a:txBody>
                  <a:tcPr marT="171450" marB="171450" marR="171450" marL="171450" anchor="ctr">
                    <a:lnL cap="flat" cmpd="sng" w="28575">
                      <a:solidFill>
                        <a:srgbClr val="D1581E"/>
                      </a:solidFill>
                      <a:prstDash val="solid"/>
                      <a:round/>
                      <a:headEnd len="sm" w="sm" type="none"/>
                      <a:tailEnd len="sm" w="sm" type="none"/>
                    </a:lnL>
                    <a:lnR cap="flat" cmpd="sng" w="28575">
                      <a:solidFill>
                        <a:srgbClr val="D1581E"/>
                      </a:solidFill>
                      <a:prstDash val="solid"/>
                      <a:round/>
                      <a:headEnd len="sm" w="sm" type="none"/>
                      <a:tailEnd len="sm" w="sm" type="none"/>
                    </a:lnR>
                    <a:lnT cap="flat" cmpd="sng" w="28575">
                      <a:solidFill>
                        <a:srgbClr val="D1581E"/>
                      </a:solidFill>
                      <a:prstDash val="solid"/>
                      <a:round/>
                      <a:headEnd len="sm" w="sm" type="none"/>
                      <a:tailEnd len="sm" w="sm" type="none"/>
                    </a:lnT>
                    <a:lnB cap="flat" cmpd="sng" w="28575">
                      <a:solidFill>
                        <a:srgbClr val="D1581E"/>
                      </a:solidFill>
                      <a:prstDash val="solid"/>
                      <a:round/>
                      <a:headEnd len="sm" w="sm" type="none"/>
                      <a:tailEnd len="sm" w="sm" type="none"/>
                    </a:lnB>
                    <a:solidFill>
                      <a:srgbClr val="E6C39F"/>
                    </a:solidFill>
                  </a:tcPr>
                </a:tc>
                <a:tc>
                  <a:txBody>
                    <a:bodyPr/>
                    <a:lstStyle/>
                    <a:p>
                      <a:pPr indent="0" lvl="0" marL="0" marR="0" rtl="0" algn="ctr">
                        <a:lnSpc>
                          <a:spcPct val="216272"/>
                        </a:lnSpc>
                        <a:spcBef>
                          <a:spcPts val="0"/>
                        </a:spcBef>
                        <a:spcAft>
                          <a:spcPts val="0"/>
                        </a:spcAft>
                        <a:buNone/>
                      </a:pPr>
                      <a:r>
                        <a:t/>
                      </a:r>
                      <a:endParaRPr sz="1100" u="none" cap="none" strike="noStrike"/>
                    </a:p>
                  </a:txBody>
                  <a:tcPr marT="171450" marB="171450" marR="171450" marL="171450" anchor="ctr">
                    <a:lnL cap="flat" cmpd="sng" w="28575">
                      <a:solidFill>
                        <a:srgbClr val="D1581E"/>
                      </a:solidFill>
                      <a:prstDash val="solid"/>
                      <a:round/>
                      <a:headEnd len="sm" w="sm" type="none"/>
                      <a:tailEnd len="sm" w="sm" type="none"/>
                    </a:lnL>
                    <a:lnR cap="flat" cmpd="sng" w="28575">
                      <a:solidFill>
                        <a:srgbClr val="D1581E"/>
                      </a:solidFill>
                      <a:prstDash val="solid"/>
                      <a:round/>
                      <a:headEnd len="sm" w="sm" type="none"/>
                      <a:tailEnd len="sm" w="sm" type="none"/>
                    </a:lnR>
                    <a:lnT cap="flat" cmpd="sng" w="28575">
                      <a:solidFill>
                        <a:srgbClr val="D1581E"/>
                      </a:solidFill>
                      <a:prstDash val="solid"/>
                      <a:round/>
                      <a:headEnd len="sm" w="sm" type="none"/>
                      <a:tailEnd len="sm" w="sm" type="none"/>
                    </a:lnT>
                    <a:lnB cap="flat" cmpd="sng" w="28575">
                      <a:solidFill>
                        <a:srgbClr val="D1581E"/>
                      </a:solidFill>
                      <a:prstDash val="solid"/>
                      <a:round/>
                      <a:headEnd len="sm" w="sm" type="none"/>
                      <a:tailEnd len="sm" w="sm" type="none"/>
                    </a:lnB>
                    <a:solidFill>
                      <a:srgbClr val="E6C39F"/>
                    </a:solidFill>
                  </a:tcPr>
                </a:tc>
                <a:tc>
                  <a:txBody>
                    <a:bodyPr/>
                    <a:lstStyle/>
                    <a:p>
                      <a:pPr indent="0" lvl="0" marL="0" marR="0" rtl="0" algn="ctr">
                        <a:lnSpc>
                          <a:spcPct val="216272"/>
                        </a:lnSpc>
                        <a:spcBef>
                          <a:spcPts val="0"/>
                        </a:spcBef>
                        <a:spcAft>
                          <a:spcPts val="0"/>
                        </a:spcAft>
                        <a:buNone/>
                      </a:pPr>
                      <a:r>
                        <a:t/>
                      </a:r>
                      <a:endParaRPr sz="1100" u="none" cap="none" strike="noStrike"/>
                    </a:p>
                  </a:txBody>
                  <a:tcPr marT="171450" marB="171450" marR="171450" marL="171450" anchor="ctr">
                    <a:lnL cap="flat" cmpd="sng" w="28575">
                      <a:solidFill>
                        <a:srgbClr val="D1581E"/>
                      </a:solidFill>
                      <a:prstDash val="solid"/>
                      <a:round/>
                      <a:headEnd len="sm" w="sm" type="none"/>
                      <a:tailEnd len="sm" w="sm" type="none"/>
                    </a:lnL>
                    <a:lnR cap="flat" cmpd="sng" w="28575">
                      <a:solidFill>
                        <a:srgbClr val="D1581E"/>
                      </a:solidFill>
                      <a:prstDash val="solid"/>
                      <a:round/>
                      <a:headEnd len="sm" w="sm" type="none"/>
                      <a:tailEnd len="sm" w="sm" type="none"/>
                    </a:lnR>
                    <a:lnT cap="flat" cmpd="sng" w="28575">
                      <a:solidFill>
                        <a:srgbClr val="D1581E"/>
                      </a:solidFill>
                      <a:prstDash val="solid"/>
                      <a:round/>
                      <a:headEnd len="sm" w="sm" type="none"/>
                      <a:tailEnd len="sm" w="sm" type="none"/>
                    </a:lnT>
                    <a:lnB cap="flat" cmpd="sng" w="28575">
                      <a:solidFill>
                        <a:srgbClr val="D1581E"/>
                      </a:solidFill>
                      <a:prstDash val="solid"/>
                      <a:round/>
                      <a:headEnd len="sm" w="sm" type="none"/>
                      <a:tailEnd len="sm" w="sm" type="none"/>
                    </a:lnB>
                    <a:solidFill>
                      <a:srgbClr val="E6C39F"/>
                    </a:solidFill>
                  </a:tcPr>
                </a:tc>
                <a:tc>
                  <a:txBody>
                    <a:bodyPr/>
                    <a:lstStyle/>
                    <a:p>
                      <a:pPr indent="0" lvl="0" marL="0" marR="0" rtl="0" algn="ctr">
                        <a:lnSpc>
                          <a:spcPct val="216272"/>
                        </a:lnSpc>
                        <a:spcBef>
                          <a:spcPts val="0"/>
                        </a:spcBef>
                        <a:spcAft>
                          <a:spcPts val="0"/>
                        </a:spcAft>
                        <a:buNone/>
                      </a:pPr>
                      <a:r>
                        <a:t/>
                      </a:r>
                      <a:endParaRPr sz="1100" u="none" cap="none" strike="noStrike"/>
                    </a:p>
                  </a:txBody>
                  <a:tcPr marT="171450" marB="171450" marR="171450" marL="171450" anchor="ctr">
                    <a:lnL cap="flat" cmpd="sng" w="28575">
                      <a:solidFill>
                        <a:srgbClr val="D1581E"/>
                      </a:solidFill>
                      <a:prstDash val="solid"/>
                      <a:round/>
                      <a:headEnd len="sm" w="sm" type="none"/>
                      <a:tailEnd len="sm" w="sm" type="none"/>
                    </a:lnL>
                    <a:lnR cap="flat" cmpd="sng" w="28575">
                      <a:solidFill>
                        <a:srgbClr val="D1581E"/>
                      </a:solidFill>
                      <a:prstDash val="solid"/>
                      <a:round/>
                      <a:headEnd len="sm" w="sm" type="none"/>
                      <a:tailEnd len="sm" w="sm" type="none"/>
                    </a:lnR>
                    <a:lnT cap="flat" cmpd="sng" w="28575">
                      <a:solidFill>
                        <a:srgbClr val="D1581E"/>
                      </a:solidFill>
                      <a:prstDash val="solid"/>
                      <a:round/>
                      <a:headEnd len="sm" w="sm" type="none"/>
                      <a:tailEnd len="sm" w="sm" type="none"/>
                    </a:lnT>
                    <a:lnB cap="flat" cmpd="sng" w="28575">
                      <a:solidFill>
                        <a:srgbClr val="D1581E"/>
                      </a:solidFill>
                      <a:prstDash val="solid"/>
                      <a:round/>
                      <a:headEnd len="sm" w="sm" type="none"/>
                      <a:tailEnd len="sm" w="sm" type="none"/>
                    </a:lnB>
                    <a:solidFill>
                      <a:srgbClr val="E6C39F"/>
                    </a:solidFill>
                  </a:tcPr>
                </a:tc>
                <a:tc>
                  <a:txBody>
                    <a:bodyPr/>
                    <a:lstStyle/>
                    <a:p>
                      <a:pPr indent="0" lvl="0" marL="0" marR="0" rtl="0" algn="ctr">
                        <a:lnSpc>
                          <a:spcPct val="216272"/>
                        </a:lnSpc>
                        <a:spcBef>
                          <a:spcPts val="0"/>
                        </a:spcBef>
                        <a:spcAft>
                          <a:spcPts val="0"/>
                        </a:spcAft>
                        <a:buNone/>
                      </a:pPr>
                      <a:r>
                        <a:t/>
                      </a:r>
                      <a:endParaRPr sz="1100" u="none" cap="none" strike="noStrike"/>
                    </a:p>
                  </a:txBody>
                  <a:tcPr marT="171450" marB="171450" marR="171450" marL="171450" anchor="ctr">
                    <a:lnL cap="flat" cmpd="sng" w="28575">
                      <a:solidFill>
                        <a:srgbClr val="D1581E"/>
                      </a:solidFill>
                      <a:prstDash val="solid"/>
                      <a:round/>
                      <a:headEnd len="sm" w="sm" type="none"/>
                      <a:tailEnd len="sm" w="sm" type="none"/>
                    </a:lnL>
                    <a:lnR cap="flat" cmpd="sng" w="28575">
                      <a:solidFill>
                        <a:srgbClr val="D1581E"/>
                      </a:solidFill>
                      <a:prstDash val="solid"/>
                      <a:round/>
                      <a:headEnd len="sm" w="sm" type="none"/>
                      <a:tailEnd len="sm" w="sm" type="none"/>
                    </a:lnR>
                    <a:lnT cap="flat" cmpd="sng" w="28575">
                      <a:solidFill>
                        <a:srgbClr val="D1581E"/>
                      </a:solidFill>
                      <a:prstDash val="solid"/>
                      <a:round/>
                      <a:headEnd len="sm" w="sm" type="none"/>
                      <a:tailEnd len="sm" w="sm" type="none"/>
                    </a:lnT>
                    <a:lnB cap="flat" cmpd="sng" w="28575">
                      <a:solidFill>
                        <a:srgbClr val="D1581E"/>
                      </a:solidFill>
                      <a:prstDash val="solid"/>
                      <a:round/>
                      <a:headEnd len="sm" w="sm" type="none"/>
                      <a:tailEnd len="sm" w="sm" type="none"/>
                    </a:lnB>
                    <a:solidFill>
                      <a:srgbClr val="E6C39F"/>
                    </a:solidFill>
                  </a:tcPr>
                </a:tc>
              </a:tr>
              <a:tr h="915900">
                <a:tc>
                  <a:txBody>
                    <a:bodyPr/>
                    <a:lstStyle/>
                    <a:p>
                      <a:pPr indent="0" lvl="0" marL="0" marR="0" rtl="0" algn="ctr">
                        <a:lnSpc>
                          <a:spcPct val="140021"/>
                        </a:lnSpc>
                        <a:spcBef>
                          <a:spcPts val="0"/>
                        </a:spcBef>
                        <a:spcAft>
                          <a:spcPts val="0"/>
                        </a:spcAft>
                        <a:buNone/>
                      </a:pPr>
                      <a:r>
                        <a:rPr lang="en-US" sz="1899" u="none" cap="none" strike="noStrike">
                          <a:solidFill>
                            <a:srgbClr val="141413"/>
                          </a:solidFill>
                          <a:latin typeface="Merriweather"/>
                          <a:ea typeface="Merriweather"/>
                          <a:cs typeface="Merriweather"/>
                          <a:sym typeface="Merriweather"/>
                        </a:rPr>
                        <a:t>15:00</a:t>
                      </a:r>
                      <a:endParaRPr sz="1100" u="none" cap="none" strike="noStrike"/>
                    </a:p>
                  </a:txBody>
                  <a:tcPr marT="171450" marB="171450" marR="171450" marL="171450" anchor="ctr">
                    <a:lnL cap="flat" cmpd="sng" w="28575">
                      <a:solidFill>
                        <a:srgbClr val="D1581E"/>
                      </a:solidFill>
                      <a:prstDash val="solid"/>
                      <a:round/>
                      <a:headEnd len="sm" w="sm" type="none"/>
                      <a:tailEnd len="sm" w="sm" type="none"/>
                    </a:lnL>
                    <a:lnR cap="flat" cmpd="sng" w="28575">
                      <a:solidFill>
                        <a:srgbClr val="D1581E"/>
                      </a:solidFill>
                      <a:prstDash val="solid"/>
                      <a:round/>
                      <a:headEnd len="sm" w="sm" type="none"/>
                      <a:tailEnd len="sm" w="sm" type="none"/>
                    </a:lnR>
                    <a:lnT cap="flat" cmpd="sng" w="28575">
                      <a:solidFill>
                        <a:srgbClr val="D1581E"/>
                      </a:solidFill>
                      <a:prstDash val="solid"/>
                      <a:round/>
                      <a:headEnd len="sm" w="sm" type="none"/>
                      <a:tailEnd len="sm" w="sm" type="none"/>
                    </a:lnT>
                    <a:lnB cap="flat" cmpd="sng" w="28575">
                      <a:solidFill>
                        <a:srgbClr val="D1581E"/>
                      </a:solidFill>
                      <a:prstDash val="solid"/>
                      <a:round/>
                      <a:headEnd len="sm" w="sm" type="none"/>
                      <a:tailEnd len="sm" w="sm" type="none"/>
                    </a:lnB>
                    <a:solidFill>
                      <a:srgbClr val="E6C39F"/>
                    </a:solidFill>
                  </a:tcPr>
                </a:tc>
                <a:tc>
                  <a:txBody>
                    <a:bodyPr/>
                    <a:lstStyle/>
                    <a:p>
                      <a:pPr indent="0" lvl="0" marL="0" marR="0" rtl="0" algn="ctr">
                        <a:lnSpc>
                          <a:spcPct val="216272"/>
                        </a:lnSpc>
                        <a:spcBef>
                          <a:spcPts val="0"/>
                        </a:spcBef>
                        <a:spcAft>
                          <a:spcPts val="0"/>
                        </a:spcAft>
                        <a:buNone/>
                      </a:pPr>
                      <a:r>
                        <a:t/>
                      </a:r>
                      <a:endParaRPr sz="1100" u="none" cap="none" strike="noStrike"/>
                    </a:p>
                  </a:txBody>
                  <a:tcPr marT="171450" marB="171450" marR="171450" marL="171450" anchor="ctr">
                    <a:lnL cap="flat" cmpd="sng" w="28575">
                      <a:solidFill>
                        <a:srgbClr val="D1581E"/>
                      </a:solidFill>
                      <a:prstDash val="solid"/>
                      <a:round/>
                      <a:headEnd len="sm" w="sm" type="none"/>
                      <a:tailEnd len="sm" w="sm" type="none"/>
                    </a:lnL>
                    <a:lnR cap="flat" cmpd="sng" w="28575">
                      <a:solidFill>
                        <a:srgbClr val="D1581E"/>
                      </a:solidFill>
                      <a:prstDash val="solid"/>
                      <a:round/>
                      <a:headEnd len="sm" w="sm" type="none"/>
                      <a:tailEnd len="sm" w="sm" type="none"/>
                    </a:lnR>
                    <a:lnT cap="flat" cmpd="sng" w="28575">
                      <a:solidFill>
                        <a:srgbClr val="D1581E"/>
                      </a:solidFill>
                      <a:prstDash val="solid"/>
                      <a:round/>
                      <a:headEnd len="sm" w="sm" type="none"/>
                      <a:tailEnd len="sm" w="sm" type="none"/>
                    </a:lnT>
                    <a:lnB cap="flat" cmpd="sng" w="28575">
                      <a:solidFill>
                        <a:srgbClr val="D1581E"/>
                      </a:solidFill>
                      <a:prstDash val="solid"/>
                      <a:round/>
                      <a:headEnd len="sm" w="sm" type="none"/>
                      <a:tailEnd len="sm" w="sm" type="none"/>
                    </a:lnB>
                    <a:solidFill>
                      <a:srgbClr val="E6C39F"/>
                    </a:solidFill>
                  </a:tcPr>
                </a:tc>
                <a:tc>
                  <a:txBody>
                    <a:bodyPr/>
                    <a:lstStyle/>
                    <a:p>
                      <a:pPr indent="0" lvl="0" marL="0" marR="0" rtl="0" algn="ctr">
                        <a:lnSpc>
                          <a:spcPct val="216272"/>
                        </a:lnSpc>
                        <a:spcBef>
                          <a:spcPts val="0"/>
                        </a:spcBef>
                        <a:spcAft>
                          <a:spcPts val="0"/>
                        </a:spcAft>
                        <a:buNone/>
                      </a:pPr>
                      <a:r>
                        <a:t/>
                      </a:r>
                      <a:endParaRPr sz="1100" u="none" cap="none" strike="noStrike"/>
                    </a:p>
                  </a:txBody>
                  <a:tcPr marT="171450" marB="171450" marR="171450" marL="171450" anchor="ctr">
                    <a:lnL cap="flat" cmpd="sng" w="28575">
                      <a:solidFill>
                        <a:srgbClr val="D1581E"/>
                      </a:solidFill>
                      <a:prstDash val="solid"/>
                      <a:round/>
                      <a:headEnd len="sm" w="sm" type="none"/>
                      <a:tailEnd len="sm" w="sm" type="none"/>
                    </a:lnL>
                    <a:lnR cap="flat" cmpd="sng" w="28575">
                      <a:solidFill>
                        <a:srgbClr val="D1581E"/>
                      </a:solidFill>
                      <a:prstDash val="solid"/>
                      <a:round/>
                      <a:headEnd len="sm" w="sm" type="none"/>
                      <a:tailEnd len="sm" w="sm" type="none"/>
                    </a:lnR>
                    <a:lnT cap="flat" cmpd="sng" w="28575">
                      <a:solidFill>
                        <a:srgbClr val="D1581E"/>
                      </a:solidFill>
                      <a:prstDash val="solid"/>
                      <a:round/>
                      <a:headEnd len="sm" w="sm" type="none"/>
                      <a:tailEnd len="sm" w="sm" type="none"/>
                    </a:lnT>
                    <a:lnB cap="flat" cmpd="sng" w="28575">
                      <a:solidFill>
                        <a:srgbClr val="D1581E"/>
                      </a:solidFill>
                      <a:prstDash val="solid"/>
                      <a:round/>
                      <a:headEnd len="sm" w="sm" type="none"/>
                      <a:tailEnd len="sm" w="sm" type="none"/>
                    </a:lnB>
                    <a:solidFill>
                      <a:srgbClr val="E6C39F"/>
                    </a:solidFill>
                  </a:tcPr>
                </a:tc>
                <a:tc>
                  <a:txBody>
                    <a:bodyPr/>
                    <a:lstStyle/>
                    <a:p>
                      <a:pPr indent="0" lvl="0" marL="0" marR="0" rtl="0" algn="ctr">
                        <a:lnSpc>
                          <a:spcPct val="216272"/>
                        </a:lnSpc>
                        <a:spcBef>
                          <a:spcPts val="0"/>
                        </a:spcBef>
                        <a:spcAft>
                          <a:spcPts val="0"/>
                        </a:spcAft>
                        <a:buNone/>
                      </a:pPr>
                      <a:r>
                        <a:t/>
                      </a:r>
                      <a:endParaRPr sz="1100" u="none" cap="none" strike="noStrike"/>
                    </a:p>
                  </a:txBody>
                  <a:tcPr marT="171450" marB="171450" marR="171450" marL="171450" anchor="ctr">
                    <a:lnL cap="flat" cmpd="sng" w="28575">
                      <a:solidFill>
                        <a:srgbClr val="D1581E"/>
                      </a:solidFill>
                      <a:prstDash val="solid"/>
                      <a:round/>
                      <a:headEnd len="sm" w="sm" type="none"/>
                      <a:tailEnd len="sm" w="sm" type="none"/>
                    </a:lnL>
                    <a:lnR cap="flat" cmpd="sng" w="28575">
                      <a:solidFill>
                        <a:srgbClr val="D1581E"/>
                      </a:solidFill>
                      <a:prstDash val="solid"/>
                      <a:round/>
                      <a:headEnd len="sm" w="sm" type="none"/>
                      <a:tailEnd len="sm" w="sm" type="none"/>
                    </a:lnR>
                    <a:lnT cap="flat" cmpd="sng" w="28575">
                      <a:solidFill>
                        <a:srgbClr val="D1581E"/>
                      </a:solidFill>
                      <a:prstDash val="solid"/>
                      <a:round/>
                      <a:headEnd len="sm" w="sm" type="none"/>
                      <a:tailEnd len="sm" w="sm" type="none"/>
                    </a:lnT>
                    <a:lnB cap="flat" cmpd="sng" w="28575">
                      <a:solidFill>
                        <a:srgbClr val="D1581E"/>
                      </a:solidFill>
                      <a:prstDash val="solid"/>
                      <a:round/>
                      <a:headEnd len="sm" w="sm" type="none"/>
                      <a:tailEnd len="sm" w="sm" type="none"/>
                    </a:lnB>
                    <a:solidFill>
                      <a:srgbClr val="E6C39F"/>
                    </a:solidFill>
                  </a:tcPr>
                </a:tc>
                <a:tc>
                  <a:txBody>
                    <a:bodyPr/>
                    <a:lstStyle/>
                    <a:p>
                      <a:pPr indent="0" lvl="0" marL="0" marR="0" rtl="0" algn="ctr">
                        <a:lnSpc>
                          <a:spcPct val="216272"/>
                        </a:lnSpc>
                        <a:spcBef>
                          <a:spcPts val="0"/>
                        </a:spcBef>
                        <a:spcAft>
                          <a:spcPts val="0"/>
                        </a:spcAft>
                        <a:buNone/>
                      </a:pPr>
                      <a:r>
                        <a:t/>
                      </a:r>
                      <a:endParaRPr sz="1100" u="none" cap="none" strike="noStrike"/>
                    </a:p>
                  </a:txBody>
                  <a:tcPr marT="171450" marB="171450" marR="171450" marL="171450" anchor="ctr">
                    <a:lnL cap="flat" cmpd="sng" w="28575">
                      <a:solidFill>
                        <a:srgbClr val="D1581E"/>
                      </a:solidFill>
                      <a:prstDash val="solid"/>
                      <a:round/>
                      <a:headEnd len="sm" w="sm" type="none"/>
                      <a:tailEnd len="sm" w="sm" type="none"/>
                    </a:lnL>
                    <a:lnR cap="flat" cmpd="sng" w="28575">
                      <a:solidFill>
                        <a:srgbClr val="D1581E"/>
                      </a:solidFill>
                      <a:prstDash val="solid"/>
                      <a:round/>
                      <a:headEnd len="sm" w="sm" type="none"/>
                      <a:tailEnd len="sm" w="sm" type="none"/>
                    </a:lnR>
                    <a:lnT cap="flat" cmpd="sng" w="28575">
                      <a:solidFill>
                        <a:srgbClr val="D1581E"/>
                      </a:solidFill>
                      <a:prstDash val="solid"/>
                      <a:round/>
                      <a:headEnd len="sm" w="sm" type="none"/>
                      <a:tailEnd len="sm" w="sm" type="none"/>
                    </a:lnT>
                    <a:lnB cap="flat" cmpd="sng" w="28575">
                      <a:solidFill>
                        <a:srgbClr val="D1581E"/>
                      </a:solidFill>
                      <a:prstDash val="solid"/>
                      <a:round/>
                      <a:headEnd len="sm" w="sm" type="none"/>
                      <a:tailEnd len="sm" w="sm" type="none"/>
                    </a:lnB>
                    <a:solidFill>
                      <a:srgbClr val="E6C39F"/>
                    </a:solidFill>
                  </a:tcPr>
                </a:tc>
                <a:tc>
                  <a:txBody>
                    <a:bodyPr/>
                    <a:lstStyle/>
                    <a:p>
                      <a:pPr indent="0" lvl="0" marL="0" marR="0" rtl="0" algn="ctr">
                        <a:lnSpc>
                          <a:spcPct val="216272"/>
                        </a:lnSpc>
                        <a:spcBef>
                          <a:spcPts val="0"/>
                        </a:spcBef>
                        <a:spcAft>
                          <a:spcPts val="0"/>
                        </a:spcAft>
                        <a:buNone/>
                      </a:pPr>
                      <a:r>
                        <a:t/>
                      </a:r>
                      <a:endParaRPr sz="1100" u="none" cap="none" strike="noStrike"/>
                    </a:p>
                  </a:txBody>
                  <a:tcPr marT="171450" marB="171450" marR="171450" marL="171450" anchor="ctr">
                    <a:lnL cap="flat" cmpd="sng" w="28575">
                      <a:solidFill>
                        <a:srgbClr val="D1581E"/>
                      </a:solidFill>
                      <a:prstDash val="solid"/>
                      <a:round/>
                      <a:headEnd len="sm" w="sm" type="none"/>
                      <a:tailEnd len="sm" w="sm" type="none"/>
                    </a:lnL>
                    <a:lnR cap="flat" cmpd="sng" w="28575">
                      <a:solidFill>
                        <a:srgbClr val="D1581E"/>
                      </a:solidFill>
                      <a:prstDash val="solid"/>
                      <a:round/>
                      <a:headEnd len="sm" w="sm" type="none"/>
                      <a:tailEnd len="sm" w="sm" type="none"/>
                    </a:lnR>
                    <a:lnT cap="flat" cmpd="sng" w="28575">
                      <a:solidFill>
                        <a:srgbClr val="D1581E"/>
                      </a:solidFill>
                      <a:prstDash val="solid"/>
                      <a:round/>
                      <a:headEnd len="sm" w="sm" type="none"/>
                      <a:tailEnd len="sm" w="sm" type="none"/>
                    </a:lnT>
                    <a:lnB cap="flat" cmpd="sng" w="28575">
                      <a:solidFill>
                        <a:srgbClr val="D1581E"/>
                      </a:solidFill>
                      <a:prstDash val="solid"/>
                      <a:round/>
                      <a:headEnd len="sm" w="sm" type="none"/>
                      <a:tailEnd len="sm" w="sm" type="none"/>
                    </a:lnB>
                    <a:solidFill>
                      <a:srgbClr val="E6C39F"/>
                    </a:solidFill>
                  </a:tcPr>
                </a:tc>
              </a:tr>
              <a:tr h="915900">
                <a:tc>
                  <a:txBody>
                    <a:bodyPr/>
                    <a:lstStyle/>
                    <a:p>
                      <a:pPr indent="0" lvl="0" marL="0" marR="0" rtl="0" algn="ctr">
                        <a:lnSpc>
                          <a:spcPct val="140021"/>
                        </a:lnSpc>
                        <a:spcBef>
                          <a:spcPts val="0"/>
                        </a:spcBef>
                        <a:spcAft>
                          <a:spcPts val="0"/>
                        </a:spcAft>
                        <a:buNone/>
                      </a:pPr>
                      <a:r>
                        <a:rPr lang="en-US" sz="1899" u="none" cap="none" strike="noStrike">
                          <a:solidFill>
                            <a:srgbClr val="141413"/>
                          </a:solidFill>
                          <a:latin typeface="Merriweather"/>
                          <a:ea typeface="Merriweather"/>
                          <a:cs typeface="Merriweather"/>
                          <a:sym typeface="Merriweather"/>
                        </a:rPr>
                        <a:t>19:00</a:t>
                      </a:r>
                      <a:endParaRPr sz="1100" u="none" cap="none" strike="noStrike"/>
                    </a:p>
                  </a:txBody>
                  <a:tcPr marT="171450" marB="171450" marR="171450" marL="171450" anchor="ctr">
                    <a:lnL cap="flat" cmpd="sng" w="28575">
                      <a:solidFill>
                        <a:srgbClr val="D1581E"/>
                      </a:solidFill>
                      <a:prstDash val="solid"/>
                      <a:round/>
                      <a:headEnd len="sm" w="sm" type="none"/>
                      <a:tailEnd len="sm" w="sm" type="none"/>
                    </a:lnL>
                    <a:lnR cap="flat" cmpd="sng" w="28575">
                      <a:solidFill>
                        <a:srgbClr val="D1581E"/>
                      </a:solidFill>
                      <a:prstDash val="solid"/>
                      <a:round/>
                      <a:headEnd len="sm" w="sm" type="none"/>
                      <a:tailEnd len="sm" w="sm" type="none"/>
                    </a:lnR>
                    <a:lnT cap="flat" cmpd="sng" w="28575">
                      <a:solidFill>
                        <a:srgbClr val="D1581E"/>
                      </a:solidFill>
                      <a:prstDash val="solid"/>
                      <a:round/>
                      <a:headEnd len="sm" w="sm" type="none"/>
                      <a:tailEnd len="sm" w="sm" type="none"/>
                    </a:lnT>
                    <a:lnB cap="flat" cmpd="sng" w="28575">
                      <a:solidFill>
                        <a:srgbClr val="D1581E"/>
                      </a:solidFill>
                      <a:prstDash val="solid"/>
                      <a:round/>
                      <a:headEnd len="sm" w="sm" type="none"/>
                      <a:tailEnd len="sm" w="sm" type="none"/>
                    </a:lnB>
                    <a:solidFill>
                      <a:srgbClr val="E6C39F"/>
                    </a:solidFill>
                  </a:tcPr>
                </a:tc>
                <a:tc>
                  <a:txBody>
                    <a:bodyPr/>
                    <a:lstStyle/>
                    <a:p>
                      <a:pPr indent="0" lvl="0" marL="0" marR="0" rtl="0" algn="ctr">
                        <a:lnSpc>
                          <a:spcPct val="216272"/>
                        </a:lnSpc>
                        <a:spcBef>
                          <a:spcPts val="0"/>
                        </a:spcBef>
                        <a:spcAft>
                          <a:spcPts val="0"/>
                        </a:spcAft>
                        <a:buNone/>
                      </a:pPr>
                      <a:r>
                        <a:t/>
                      </a:r>
                      <a:endParaRPr sz="1100" u="none" cap="none" strike="noStrike"/>
                    </a:p>
                  </a:txBody>
                  <a:tcPr marT="171450" marB="171450" marR="171450" marL="171450" anchor="ctr">
                    <a:lnL cap="flat" cmpd="sng" w="28575">
                      <a:solidFill>
                        <a:srgbClr val="D1581E"/>
                      </a:solidFill>
                      <a:prstDash val="solid"/>
                      <a:round/>
                      <a:headEnd len="sm" w="sm" type="none"/>
                      <a:tailEnd len="sm" w="sm" type="none"/>
                    </a:lnL>
                    <a:lnR cap="flat" cmpd="sng" w="28575">
                      <a:solidFill>
                        <a:srgbClr val="D1581E"/>
                      </a:solidFill>
                      <a:prstDash val="solid"/>
                      <a:round/>
                      <a:headEnd len="sm" w="sm" type="none"/>
                      <a:tailEnd len="sm" w="sm" type="none"/>
                    </a:lnR>
                    <a:lnT cap="flat" cmpd="sng" w="28575">
                      <a:solidFill>
                        <a:srgbClr val="D1581E"/>
                      </a:solidFill>
                      <a:prstDash val="solid"/>
                      <a:round/>
                      <a:headEnd len="sm" w="sm" type="none"/>
                      <a:tailEnd len="sm" w="sm" type="none"/>
                    </a:lnT>
                    <a:lnB cap="flat" cmpd="sng" w="28575">
                      <a:solidFill>
                        <a:srgbClr val="D1581E"/>
                      </a:solidFill>
                      <a:prstDash val="solid"/>
                      <a:round/>
                      <a:headEnd len="sm" w="sm" type="none"/>
                      <a:tailEnd len="sm" w="sm" type="none"/>
                    </a:lnB>
                    <a:solidFill>
                      <a:srgbClr val="E6C39F"/>
                    </a:solidFill>
                  </a:tcPr>
                </a:tc>
                <a:tc>
                  <a:txBody>
                    <a:bodyPr/>
                    <a:lstStyle/>
                    <a:p>
                      <a:pPr indent="0" lvl="0" marL="0" marR="0" rtl="0" algn="ctr">
                        <a:lnSpc>
                          <a:spcPct val="216272"/>
                        </a:lnSpc>
                        <a:spcBef>
                          <a:spcPts val="0"/>
                        </a:spcBef>
                        <a:spcAft>
                          <a:spcPts val="0"/>
                        </a:spcAft>
                        <a:buNone/>
                      </a:pPr>
                      <a:r>
                        <a:t/>
                      </a:r>
                      <a:endParaRPr sz="1100" u="none" cap="none" strike="noStrike"/>
                    </a:p>
                  </a:txBody>
                  <a:tcPr marT="171450" marB="171450" marR="171450" marL="171450" anchor="ctr">
                    <a:lnL cap="flat" cmpd="sng" w="28575">
                      <a:solidFill>
                        <a:srgbClr val="D1581E"/>
                      </a:solidFill>
                      <a:prstDash val="solid"/>
                      <a:round/>
                      <a:headEnd len="sm" w="sm" type="none"/>
                      <a:tailEnd len="sm" w="sm" type="none"/>
                    </a:lnL>
                    <a:lnR cap="flat" cmpd="sng" w="28575">
                      <a:solidFill>
                        <a:srgbClr val="D1581E"/>
                      </a:solidFill>
                      <a:prstDash val="solid"/>
                      <a:round/>
                      <a:headEnd len="sm" w="sm" type="none"/>
                      <a:tailEnd len="sm" w="sm" type="none"/>
                    </a:lnR>
                    <a:lnT cap="flat" cmpd="sng" w="28575">
                      <a:solidFill>
                        <a:srgbClr val="D1581E"/>
                      </a:solidFill>
                      <a:prstDash val="solid"/>
                      <a:round/>
                      <a:headEnd len="sm" w="sm" type="none"/>
                      <a:tailEnd len="sm" w="sm" type="none"/>
                    </a:lnT>
                    <a:lnB cap="flat" cmpd="sng" w="28575">
                      <a:solidFill>
                        <a:srgbClr val="D1581E"/>
                      </a:solidFill>
                      <a:prstDash val="solid"/>
                      <a:round/>
                      <a:headEnd len="sm" w="sm" type="none"/>
                      <a:tailEnd len="sm" w="sm" type="none"/>
                    </a:lnB>
                    <a:solidFill>
                      <a:srgbClr val="E6C39F"/>
                    </a:solidFill>
                  </a:tcPr>
                </a:tc>
                <a:tc>
                  <a:txBody>
                    <a:bodyPr/>
                    <a:lstStyle/>
                    <a:p>
                      <a:pPr indent="0" lvl="0" marL="0" marR="0" rtl="0" algn="ctr">
                        <a:lnSpc>
                          <a:spcPct val="216272"/>
                        </a:lnSpc>
                        <a:spcBef>
                          <a:spcPts val="0"/>
                        </a:spcBef>
                        <a:spcAft>
                          <a:spcPts val="0"/>
                        </a:spcAft>
                        <a:buNone/>
                      </a:pPr>
                      <a:r>
                        <a:t/>
                      </a:r>
                      <a:endParaRPr sz="1100" u="none" cap="none" strike="noStrike"/>
                    </a:p>
                  </a:txBody>
                  <a:tcPr marT="171450" marB="171450" marR="171450" marL="171450" anchor="ctr">
                    <a:lnL cap="flat" cmpd="sng" w="28575">
                      <a:solidFill>
                        <a:srgbClr val="D1581E"/>
                      </a:solidFill>
                      <a:prstDash val="solid"/>
                      <a:round/>
                      <a:headEnd len="sm" w="sm" type="none"/>
                      <a:tailEnd len="sm" w="sm" type="none"/>
                    </a:lnL>
                    <a:lnR cap="flat" cmpd="sng" w="28575">
                      <a:solidFill>
                        <a:srgbClr val="D1581E"/>
                      </a:solidFill>
                      <a:prstDash val="solid"/>
                      <a:round/>
                      <a:headEnd len="sm" w="sm" type="none"/>
                      <a:tailEnd len="sm" w="sm" type="none"/>
                    </a:lnR>
                    <a:lnT cap="flat" cmpd="sng" w="28575">
                      <a:solidFill>
                        <a:srgbClr val="D1581E"/>
                      </a:solidFill>
                      <a:prstDash val="solid"/>
                      <a:round/>
                      <a:headEnd len="sm" w="sm" type="none"/>
                      <a:tailEnd len="sm" w="sm" type="none"/>
                    </a:lnT>
                    <a:lnB cap="flat" cmpd="sng" w="28575">
                      <a:solidFill>
                        <a:srgbClr val="D1581E"/>
                      </a:solidFill>
                      <a:prstDash val="solid"/>
                      <a:round/>
                      <a:headEnd len="sm" w="sm" type="none"/>
                      <a:tailEnd len="sm" w="sm" type="none"/>
                    </a:lnB>
                    <a:solidFill>
                      <a:srgbClr val="E6C39F"/>
                    </a:solidFill>
                  </a:tcPr>
                </a:tc>
                <a:tc>
                  <a:txBody>
                    <a:bodyPr/>
                    <a:lstStyle/>
                    <a:p>
                      <a:pPr indent="0" lvl="0" marL="0" marR="0" rtl="0" algn="ctr">
                        <a:lnSpc>
                          <a:spcPct val="216272"/>
                        </a:lnSpc>
                        <a:spcBef>
                          <a:spcPts val="0"/>
                        </a:spcBef>
                        <a:spcAft>
                          <a:spcPts val="0"/>
                        </a:spcAft>
                        <a:buNone/>
                      </a:pPr>
                      <a:r>
                        <a:t/>
                      </a:r>
                      <a:endParaRPr sz="1100" u="none" cap="none" strike="noStrike"/>
                    </a:p>
                  </a:txBody>
                  <a:tcPr marT="171450" marB="171450" marR="171450" marL="171450" anchor="ctr">
                    <a:lnL cap="flat" cmpd="sng" w="28575">
                      <a:solidFill>
                        <a:srgbClr val="D1581E"/>
                      </a:solidFill>
                      <a:prstDash val="solid"/>
                      <a:round/>
                      <a:headEnd len="sm" w="sm" type="none"/>
                      <a:tailEnd len="sm" w="sm" type="none"/>
                    </a:lnL>
                    <a:lnR cap="flat" cmpd="sng" w="28575">
                      <a:solidFill>
                        <a:srgbClr val="D1581E"/>
                      </a:solidFill>
                      <a:prstDash val="solid"/>
                      <a:round/>
                      <a:headEnd len="sm" w="sm" type="none"/>
                      <a:tailEnd len="sm" w="sm" type="none"/>
                    </a:lnR>
                    <a:lnT cap="flat" cmpd="sng" w="28575">
                      <a:solidFill>
                        <a:srgbClr val="D1581E"/>
                      </a:solidFill>
                      <a:prstDash val="solid"/>
                      <a:round/>
                      <a:headEnd len="sm" w="sm" type="none"/>
                      <a:tailEnd len="sm" w="sm" type="none"/>
                    </a:lnT>
                    <a:lnB cap="flat" cmpd="sng" w="28575">
                      <a:solidFill>
                        <a:srgbClr val="D1581E"/>
                      </a:solidFill>
                      <a:prstDash val="solid"/>
                      <a:round/>
                      <a:headEnd len="sm" w="sm" type="none"/>
                      <a:tailEnd len="sm" w="sm" type="none"/>
                    </a:lnB>
                    <a:solidFill>
                      <a:srgbClr val="E6C39F"/>
                    </a:solidFill>
                  </a:tcPr>
                </a:tc>
                <a:tc>
                  <a:txBody>
                    <a:bodyPr/>
                    <a:lstStyle/>
                    <a:p>
                      <a:pPr indent="0" lvl="0" marL="0" marR="0" rtl="0" algn="ctr">
                        <a:lnSpc>
                          <a:spcPct val="216272"/>
                        </a:lnSpc>
                        <a:spcBef>
                          <a:spcPts val="0"/>
                        </a:spcBef>
                        <a:spcAft>
                          <a:spcPts val="0"/>
                        </a:spcAft>
                        <a:buNone/>
                      </a:pPr>
                      <a:r>
                        <a:t/>
                      </a:r>
                      <a:endParaRPr sz="1100" u="none" cap="none" strike="noStrike"/>
                    </a:p>
                  </a:txBody>
                  <a:tcPr marT="171450" marB="171450" marR="171450" marL="171450" anchor="ctr">
                    <a:lnL cap="flat" cmpd="sng" w="28575">
                      <a:solidFill>
                        <a:srgbClr val="D1581E"/>
                      </a:solidFill>
                      <a:prstDash val="solid"/>
                      <a:round/>
                      <a:headEnd len="sm" w="sm" type="none"/>
                      <a:tailEnd len="sm" w="sm" type="none"/>
                    </a:lnL>
                    <a:lnR cap="flat" cmpd="sng" w="28575">
                      <a:solidFill>
                        <a:srgbClr val="D1581E"/>
                      </a:solidFill>
                      <a:prstDash val="solid"/>
                      <a:round/>
                      <a:headEnd len="sm" w="sm" type="none"/>
                      <a:tailEnd len="sm" w="sm" type="none"/>
                    </a:lnR>
                    <a:lnT cap="flat" cmpd="sng" w="28575">
                      <a:solidFill>
                        <a:srgbClr val="D1581E"/>
                      </a:solidFill>
                      <a:prstDash val="solid"/>
                      <a:round/>
                      <a:headEnd len="sm" w="sm" type="none"/>
                      <a:tailEnd len="sm" w="sm" type="none"/>
                    </a:lnT>
                    <a:lnB cap="flat" cmpd="sng" w="28575">
                      <a:solidFill>
                        <a:srgbClr val="D1581E"/>
                      </a:solidFill>
                      <a:prstDash val="solid"/>
                      <a:round/>
                      <a:headEnd len="sm" w="sm" type="none"/>
                      <a:tailEnd len="sm" w="sm" type="none"/>
                    </a:lnB>
                    <a:solidFill>
                      <a:srgbClr val="E6C39F"/>
                    </a:solidFill>
                  </a:tcPr>
                </a:tc>
              </a:tr>
              <a:tr h="915900">
                <a:tc>
                  <a:txBody>
                    <a:bodyPr/>
                    <a:lstStyle/>
                    <a:p>
                      <a:pPr indent="0" lvl="0" marL="0" marR="0" rtl="0" algn="ctr">
                        <a:lnSpc>
                          <a:spcPct val="140021"/>
                        </a:lnSpc>
                        <a:spcBef>
                          <a:spcPts val="0"/>
                        </a:spcBef>
                        <a:spcAft>
                          <a:spcPts val="0"/>
                        </a:spcAft>
                        <a:buNone/>
                      </a:pPr>
                      <a:r>
                        <a:rPr lang="en-US" sz="1899" u="none" cap="none" strike="noStrike">
                          <a:solidFill>
                            <a:srgbClr val="141413"/>
                          </a:solidFill>
                          <a:latin typeface="Merriweather"/>
                          <a:ea typeface="Merriweather"/>
                          <a:cs typeface="Merriweather"/>
                          <a:sym typeface="Merriweather"/>
                        </a:rPr>
                        <a:t>22:00</a:t>
                      </a:r>
                      <a:endParaRPr sz="1100" u="none" cap="none" strike="noStrike"/>
                    </a:p>
                  </a:txBody>
                  <a:tcPr marT="171450" marB="171450" marR="171450" marL="171450" anchor="ctr">
                    <a:lnL cap="flat" cmpd="sng" w="28575">
                      <a:solidFill>
                        <a:srgbClr val="D1581E"/>
                      </a:solidFill>
                      <a:prstDash val="solid"/>
                      <a:round/>
                      <a:headEnd len="sm" w="sm" type="none"/>
                      <a:tailEnd len="sm" w="sm" type="none"/>
                    </a:lnL>
                    <a:lnR cap="flat" cmpd="sng" w="28575">
                      <a:solidFill>
                        <a:srgbClr val="D1581E"/>
                      </a:solidFill>
                      <a:prstDash val="solid"/>
                      <a:round/>
                      <a:headEnd len="sm" w="sm" type="none"/>
                      <a:tailEnd len="sm" w="sm" type="none"/>
                    </a:lnR>
                    <a:lnT cap="flat" cmpd="sng" w="28575">
                      <a:solidFill>
                        <a:srgbClr val="D1581E"/>
                      </a:solidFill>
                      <a:prstDash val="solid"/>
                      <a:round/>
                      <a:headEnd len="sm" w="sm" type="none"/>
                      <a:tailEnd len="sm" w="sm" type="none"/>
                    </a:lnT>
                    <a:lnB cap="flat" cmpd="sng" w="28575">
                      <a:solidFill>
                        <a:srgbClr val="D1581E"/>
                      </a:solidFill>
                      <a:prstDash val="solid"/>
                      <a:round/>
                      <a:headEnd len="sm" w="sm" type="none"/>
                      <a:tailEnd len="sm" w="sm" type="none"/>
                    </a:lnB>
                    <a:solidFill>
                      <a:srgbClr val="E6C39F"/>
                    </a:solidFill>
                  </a:tcPr>
                </a:tc>
                <a:tc>
                  <a:txBody>
                    <a:bodyPr/>
                    <a:lstStyle/>
                    <a:p>
                      <a:pPr indent="0" lvl="0" marL="0" marR="0" rtl="0" algn="ctr">
                        <a:lnSpc>
                          <a:spcPct val="216272"/>
                        </a:lnSpc>
                        <a:spcBef>
                          <a:spcPts val="0"/>
                        </a:spcBef>
                        <a:spcAft>
                          <a:spcPts val="0"/>
                        </a:spcAft>
                        <a:buNone/>
                      </a:pPr>
                      <a:r>
                        <a:t/>
                      </a:r>
                      <a:endParaRPr sz="1100" u="none" cap="none" strike="noStrike"/>
                    </a:p>
                  </a:txBody>
                  <a:tcPr marT="171450" marB="171450" marR="171450" marL="171450" anchor="ctr">
                    <a:lnL cap="flat" cmpd="sng" w="28575">
                      <a:solidFill>
                        <a:srgbClr val="D1581E"/>
                      </a:solidFill>
                      <a:prstDash val="solid"/>
                      <a:round/>
                      <a:headEnd len="sm" w="sm" type="none"/>
                      <a:tailEnd len="sm" w="sm" type="none"/>
                    </a:lnL>
                    <a:lnR cap="flat" cmpd="sng" w="28575">
                      <a:solidFill>
                        <a:srgbClr val="D1581E"/>
                      </a:solidFill>
                      <a:prstDash val="solid"/>
                      <a:round/>
                      <a:headEnd len="sm" w="sm" type="none"/>
                      <a:tailEnd len="sm" w="sm" type="none"/>
                    </a:lnR>
                    <a:lnT cap="flat" cmpd="sng" w="28575">
                      <a:solidFill>
                        <a:srgbClr val="D1581E"/>
                      </a:solidFill>
                      <a:prstDash val="solid"/>
                      <a:round/>
                      <a:headEnd len="sm" w="sm" type="none"/>
                      <a:tailEnd len="sm" w="sm" type="none"/>
                    </a:lnT>
                    <a:lnB cap="flat" cmpd="sng" w="28575">
                      <a:solidFill>
                        <a:srgbClr val="D1581E"/>
                      </a:solidFill>
                      <a:prstDash val="solid"/>
                      <a:round/>
                      <a:headEnd len="sm" w="sm" type="none"/>
                      <a:tailEnd len="sm" w="sm" type="none"/>
                    </a:lnB>
                    <a:solidFill>
                      <a:srgbClr val="E6C39F"/>
                    </a:solidFill>
                  </a:tcPr>
                </a:tc>
                <a:tc>
                  <a:txBody>
                    <a:bodyPr/>
                    <a:lstStyle/>
                    <a:p>
                      <a:pPr indent="0" lvl="0" marL="0" marR="0" rtl="0" algn="ctr">
                        <a:lnSpc>
                          <a:spcPct val="216272"/>
                        </a:lnSpc>
                        <a:spcBef>
                          <a:spcPts val="0"/>
                        </a:spcBef>
                        <a:spcAft>
                          <a:spcPts val="0"/>
                        </a:spcAft>
                        <a:buNone/>
                      </a:pPr>
                      <a:r>
                        <a:t/>
                      </a:r>
                      <a:endParaRPr sz="1100" u="none" cap="none" strike="noStrike"/>
                    </a:p>
                  </a:txBody>
                  <a:tcPr marT="171450" marB="171450" marR="171450" marL="171450" anchor="ctr">
                    <a:lnL cap="flat" cmpd="sng" w="28575">
                      <a:solidFill>
                        <a:srgbClr val="D1581E"/>
                      </a:solidFill>
                      <a:prstDash val="solid"/>
                      <a:round/>
                      <a:headEnd len="sm" w="sm" type="none"/>
                      <a:tailEnd len="sm" w="sm" type="none"/>
                    </a:lnL>
                    <a:lnR cap="flat" cmpd="sng" w="28575">
                      <a:solidFill>
                        <a:srgbClr val="D1581E"/>
                      </a:solidFill>
                      <a:prstDash val="solid"/>
                      <a:round/>
                      <a:headEnd len="sm" w="sm" type="none"/>
                      <a:tailEnd len="sm" w="sm" type="none"/>
                    </a:lnR>
                    <a:lnT cap="flat" cmpd="sng" w="28575">
                      <a:solidFill>
                        <a:srgbClr val="D1581E"/>
                      </a:solidFill>
                      <a:prstDash val="solid"/>
                      <a:round/>
                      <a:headEnd len="sm" w="sm" type="none"/>
                      <a:tailEnd len="sm" w="sm" type="none"/>
                    </a:lnT>
                    <a:lnB cap="flat" cmpd="sng" w="28575">
                      <a:solidFill>
                        <a:srgbClr val="D1581E"/>
                      </a:solidFill>
                      <a:prstDash val="solid"/>
                      <a:round/>
                      <a:headEnd len="sm" w="sm" type="none"/>
                      <a:tailEnd len="sm" w="sm" type="none"/>
                    </a:lnB>
                    <a:solidFill>
                      <a:srgbClr val="E6C39F"/>
                    </a:solidFill>
                  </a:tcPr>
                </a:tc>
                <a:tc>
                  <a:txBody>
                    <a:bodyPr/>
                    <a:lstStyle/>
                    <a:p>
                      <a:pPr indent="0" lvl="0" marL="0" marR="0" rtl="0" algn="ctr">
                        <a:lnSpc>
                          <a:spcPct val="216272"/>
                        </a:lnSpc>
                        <a:spcBef>
                          <a:spcPts val="0"/>
                        </a:spcBef>
                        <a:spcAft>
                          <a:spcPts val="0"/>
                        </a:spcAft>
                        <a:buNone/>
                      </a:pPr>
                      <a:r>
                        <a:t/>
                      </a:r>
                      <a:endParaRPr sz="1100" u="none" cap="none" strike="noStrike"/>
                    </a:p>
                  </a:txBody>
                  <a:tcPr marT="171450" marB="171450" marR="171450" marL="171450" anchor="ctr">
                    <a:lnL cap="flat" cmpd="sng" w="28575">
                      <a:solidFill>
                        <a:srgbClr val="D1581E"/>
                      </a:solidFill>
                      <a:prstDash val="solid"/>
                      <a:round/>
                      <a:headEnd len="sm" w="sm" type="none"/>
                      <a:tailEnd len="sm" w="sm" type="none"/>
                    </a:lnL>
                    <a:lnR cap="flat" cmpd="sng" w="28575">
                      <a:solidFill>
                        <a:srgbClr val="D1581E"/>
                      </a:solidFill>
                      <a:prstDash val="solid"/>
                      <a:round/>
                      <a:headEnd len="sm" w="sm" type="none"/>
                      <a:tailEnd len="sm" w="sm" type="none"/>
                    </a:lnR>
                    <a:lnT cap="flat" cmpd="sng" w="28575">
                      <a:solidFill>
                        <a:srgbClr val="D1581E"/>
                      </a:solidFill>
                      <a:prstDash val="solid"/>
                      <a:round/>
                      <a:headEnd len="sm" w="sm" type="none"/>
                      <a:tailEnd len="sm" w="sm" type="none"/>
                    </a:lnT>
                    <a:lnB cap="flat" cmpd="sng" w="28575">
                      <a:solidFill>
                        <a:srgbClr val="D1581E"/>
                      </a:solidFill>
                      <a:prstDash val="solid"/>
                      <a:round/>
                      <a:headEnd len="sm" w="sm" type="none"/>
                      <a:tailEnd len="sm" w="sm" type="none"/>
                    </a:lnB>
                    <a:solidFill>
                      <a:srgbClr val="E6C39F"/>
                    </a:solidFill>
                  </a:tcPr>
                </a:tc>
                <a:tc>
                  <a:txBody>
                    <a:bodyPr/>
                    <a:lstStyle/>
                    <a:p>
                      <a:pPr indent="0" lvl="0" marL="0" marR="0" rtl="0" algn="ctr">
                        <a:lnSpc>
                          <a:spcPct val="216272"/>
                        </a:lnSpc>
                        <a:spcBef>
                          <a:spcPts val="0"/>
                        </a:spcBef>
                        <a:spcAft>
                          <a:spcPts val="0"/>
                        </a:spcAft>
                        <a:buNone/>
                      </a:pPr>
                      <a:r>
                        <a:t/>
                      </a:r>
                      <a:endParaRPr sz="1100" u="none" cap="none" strike="noStrike"/>
                    </a:p>
                  </a:txBody>
                  <a:tcPr marT="171450" marB="171450" marR="171450" marL="171450" anchor="ctr">
                    <a:lnL cap="flat" cmpd="sng" w="28575">
                      <a:solidFill>
                        <a:srgbClr val="D1581E"/>
                      </a:solidFill>
                      <a:prstDash val="solid"/>
                      <a:round/>
                      <a:headEnd len="sm" w="sm" type="none"/>
                      <a:tailEnd len="sm" w="sm" type="none"/>
                    </a:lnL>
                    <a:lnR cap="flat" cmpd="sng" w="28575">
                      <a:solidFill>
                        <a:srgbClr val="D1581E"/>
                      </a:solidFill>
                      <a:prstDash val="solid"/>
                      <a:round/>
                      <a:headEnd len="sm" w="sm" type="none"/>
                      <a:tailEnd len="sm" w="sm" type="none"/>
                    </a:lnR>
                    <a:lnT cap="flat" cmpd="sng" w="28575">
                      <a:solidFill>
                        <a:srgbClr val="D1581E"/>
                      </a:solidFill>
                      <a:prstDash val="solid"/>
                      <a:round/>
                      <a:headEnd len="sm" w="sm" type="none"/>
                      <a:tailEnd len="sm" w="sm" type="none"/>
                    </a:lnT>
                    <a:lnB cap="flat" cmpd="sng" w="28575">
                      <a:solidFill>
                        <a:srgbClr val="D1581E"/>
                      </a:solidFill>
                      <a:prstDash val="solid"/>
                      <a:round/>
                      <a:headEnd len="sm" w="sm" type="none"/>
                      <a:tailEnd len="sm" w="sm" type="none"/>
                    </a:lnB>
                    <a:solidFill>
                      <a:srgbClr val="E6C39F"/>
                    </a:solidFill>
                  </a:tcPr>
                </a:tc>
                <a:tc>
                  <a:txBody>
                    <a:bodyPr/>
                    <a:lstStyle/>
                    <a:p>
                      <a:pPr indent="0" lvl="0" marL="0" marR="0" rtl="0" algn="ctr">
                        <a:lnSpc>
                          <a:spcPct val="216272"/>
                        </a:lnSpc>
                        <a:spcBef>
                          <a:spcPts val="0"/>
                        </a:spcBef>
                        <a:spcAft>
                          <a:spcPts val="0"/>
                        </a:spcAft>
                        <a:buNone/>
                      </a:pPr>
                      <a:r>
                        <a:t/>
                      </a:r>
                      <a:endParaRPr sz="1100" u="none" cap="none" strike="noStrike"/>
                    </a:p>
                  </a:txBody>
                  <a:tcPr marT="171450" marB="171450" marR="171450" marL="171450" anchor="ctr">
                    <a:lnL cap="flat" cmpd="sng" w="28575">
                      <a:solidFill>
                        <a:srgbClr val="D1581E"/>
                      </a:solidFill>
                      <a:prstDash val="solid"/>
                      <a:round/>
                      <a:headEnd len="sm" w="sm" type="none"/>
                      <a:tailEnd len="sm" w="sm" type="none"/>
                    </a:lnL>
                    <a:lnR cap="flat" cmpd="sng" w="28575">
                      <a:solidFill>
                        <a:srgbClr val="D1581E"/>
                      </a:solidFill>
                      <a:prstDash val="solid"/>
                      <a:round/>
                      <a:headEnd len="sm" w="sm" type="none"/>
                      <a:tailEnd len="sm" w="sm" type="none"/>
                    </a:lnR>
                    <a:lnT cap="flat" cmpd="sng" w="28575">
                      <a:solidFill>
                        <a:srgbClr val="D1581E"/>
                      </a:solidFill>
                      <a:prstDash val="solid"/>
                      <a:round/>
                      <a:headEnd len="sm" w="sm" type="none"/>
                      <a:tailEnd len="sm" w="sm" type="none"/>
                    </a:lnT>
                    <a:lnB cap="flat" cmpd="sng" w="28575">
                      <a:solidFill>
                        <a:srgbClr val="D1581E"/>
                      </a:solidFill>
                      <a:prstDash val="solid"/>
                      <a:round/>
                      <a:headEnd len="sm" w="sm" type="none"/>
                      <a:tailEnd len="sm" w="sm" type="none"/>
                    </a:lnB>
                    <a:solidFill>
                      <a:srgbClr val="E6C39F"/>
                    </a:solidFill>
                  </a:tcPr>
                </a:tc>
              </a:tr>
            </a:tbl>
          </a:graphicData>
        </a:graphic>
      </p:graphicFrame>
      <p:sp>
        <p:nvSpPr>
          <p:cNvPr id="347" name="Google Shape;347;p23"/>
          <p:cNvSpPr/>
          <p:nvPr/>
        </p:nvSpPr>
        <p:spPr>
          <a:xfrm rot="-1890150">
            <a:off x="16267654" y="6356783"/>
            <a:ext cx="1649933" cy="855710"/>
          </a:xfrm>
          <a:custGeom>
            <a:rect b="b" l="l" r="r" t="t"/>
            <a:pathLst>
              <a:path extrusionOk="0" h="855710" w="1649933">
                <a:moveTo>
                  <a:pt x="0" y="0"/>
                </a:moveTo>
                <a:lnTo>
                  <a:pt x="1649933" y="0"/>
                </a:lnTo>
                <a:lnTo>
                  <a:pt x="1649933" y="855711"/>
                </a:lnTo>
                <a:lnTo>
                  <a:pt x="0" y="855711"/>
                </a:lnTo>
                <a:lnTo>
                  <a:pt x="0" y="0"/>
                </a:lnTo>
                <a:close/>
              </a:path>
            </a:pathLst>
          </a:custGeom>
          <a:blipFill rotWithShape="1">
            <a:blip r:embed="rId7">
              <a:alphaModFix/>
            </a:blip>
            <a:stretch>
              <a:fillRect b="0" l="0" r="0" t="0"/>
            </a:stretch>
          </a:blipFill>
          <a:ln>
            <a:noFill/>
          </a:ln>
        </p:spPr>
      </p:sp>
      <p:sp>
        <p:nvSpPr>
          <p:cNvPr id="348" name="Google Shape;348;p23"/>
          <p:cNvSpPr/>
          <p:nvPr/>
        </p:nvSpPr>
        <p:spPr>
          <a:xfrm rot="2063276">
            <a:off x="785995" y="1897661"/>
            <a:ext cx="2097058" cy="1087605"/>
          </a:xfrm>
          <a:custGeom>
            <a:rect b="b" l="l" r="r" t="t"/>
            <a:pathLst>
              <a:path extrusionOk="0" h="1087605" w="2097058">
                <a:moveTo>
                  <a:pt x="0" y="0"/>
                </a:moveTo>
                <a:lnTo>
                  <a:pt x="2097058" y="0"/>
                </a:lnTo>
                <a:lnTo>
                  <a:pt x="2097058" y="1087604"/>
                </a:lnTo>
                <a:lnTo>
                  <a:pt x="0" y="1087604"/>
                </a:lnTo>
                <a:lnTo>
                  <a:pt x="0" y="0"/>
                </a:lnTo>
                <a:close/>
              </a:path>
            </a:pathLst>
          </a:custGeom>
          <a:blipFill rotWithShape="1">
            <a:blip r:embed="rId7">
              <a:alphaModFix/>
            </a:blip>
            <a:stretch>
              <a:fillRect b="0" l="0" r="0" t="0"/>
            </a:stretch>
          </a:blipFill>
          <a:ln>
            <a:noFill/>
          </a:ln>
        </p:spPr>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2" name="Shape 352"/>
        <p:cNvGrpSpPr/>
        <p:nvPr/>
      </p:nvGrpSpPr>
      <p:grpSpPr>
        <a:xfrm>
          <a:off x="0" y="0"/>
          <a:ext cx="0" cy="0"/>
          <a:chOff x="0" y="0"/>
          <a:chExt cx="0" cy="0"/>
        </a:xfrm>
      </p:grpSpPr>
      <p:sp>
        <p:nvSpPr>
          <p:cNvPr id="353" name="Google Shape;353;p24"/>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0" l="-334" r="-333" t="-19462"/>
            </a:stretch>
          </a:blipFill>
          <a:ln>
            <a:noFill/>
          </a:ln>
        </p:spPr>
      </p:sp>
      <p:sp>
        <p:nvSpPr>
          <p:cNvPr id="354" name="Google Shape;354;p24"/>
          <p:cNvSpPr/>
          <p:nvPr/>
        </p:nvSpPr>
        <p:spPr>
          <a:xfrm flipH="1">
            <a:off x="-554000" y="7007214"/>
            <a:ext cx="1108000" cy="1065065"/>
          </a:xfrm>
          <a:custGeom>
            <a:rect b="b" l="l" r="r" t="t"/>
            <a:pathLst>
              <a:path extrusionOk="0" h="1065065" w="1108000">
                <a:moveTo>
                  <a:pt x="1108000" y="0"/>
                </a:moveTo>
                <a:lnTo>
                  <a:pt x="0" y="0"/>
                </a:lnTo>
                <a:lnTo>
                  <a:pt x="0" y="1065066"/>
                </a:lnTo>
                <a:lnTo>
                  <a:pt x="1108000" y="1065066"/>
                </a:lnTo>
                <a:lnTo>
                  <a:pt x="1108000" y="0"/>
                </a:lnTo>
                <a:close/>
              </a:path>
            </a:pathLst>
          </a:custGeom>
          <a:blipFill rotWithShape="1">
            <a:blip r:embed="rId4">
              <a:alphaModFix/>
            </a:blip>
            <a:stretch>
              <a:fillRect b="0" l="0" r="0" t="0"/>
            </a:stretch>
          </a:blipFill>
          <a:ln>
            <a:noFill/>
          </a:ln>
        </p:spPr>
      </p:sp>
      <p:sp>
        <p:nvSpPr>
          <p:cNvPr id="355" name="Google Shape;355;p24"/>
          <p:cNvSpPr/>
          <p:nvPr/>
        </p:nvSpPr>
        <p:spPr>
          <a:xfrm>
            <a:off x="6674851" y="4975043"/>
            <a:ext cx="4938297" cy="987659"/>
          </a:xfrm>
          <a:custGeom>
            <a:rect b="b" l="l" r="r" t="t"/>
            <a:pathLst>
              <a:path extrusionOk="0" h="987659" w="4938297">
                <a:moveTo>
                  <a:pt x="0" y="0"/>
                </a:moveTo>
                <a:lnTo>
                  <a:pt x="4938298" y="0"/>
                </a:lnTo>
                <a:lnTo>
                  <a:pt x="4938298" y="987659"/>
                </a:lnTo>
                <a:lnTo>
                  <a:pt x="0" y="987659"/>
                </a:lnTo>
                <a:lnTo>
                  <a:pt x="0" y="0"/>
                </a:lnTo>
                <a:close/>
              </a:path>
            </a:pathLst>
          </a:custGeom>
          <a:blipFill rotWithShape="1">
            <a:blip r:embed="rId5">
              <a:alphaModFix/>
            </a:blip>
            <a:stretch>
              <a:fillRect b="0" l="0" r="0" t="0"/>
            </a:stretch>
          </a:blipFill>
          <a:ln>
            <a:noFill/>
          </a:ln>
        </p:spPr>
      </p:sp>
      <p:sp>
        <p:nvSpPr>
          <p:cNvPr id="356" name="Google Shape;356;p24"/>
          <p:cNvSpPr/>
          <p:nvPr/>
        </p:nvSpPr>
        <p:spPr>
          <a:xfrm>
            <a:off x="12459478" y="4975043"/>
            <a:ext cx="4938297" cy="987659"/>
          </a:xfrm>
          <a:custGeom>
            <a:rect b="b" l="l" r="r" t="t"/>
            <a:pathLst>
              <a:path extrusionOk="0" h="987659" w="4938297">
                <a:moveTo>
                  <a:pt x="0" y="0"/>
                </a:moveTo>
                <a:lnTo>
                  <a:pt x="4938298" y="0"/>
                </a:lnTo>
                <a:lnTo>
                  <a:pt x="4938298" y="987659"/>
                </a:lnTo>
                <a:lnTo>
                  <a:pt x="0" y="987659"/>
                </a:lnTo>
                <a:lnTo>
                  <a:pt x="0" y="0"/>
                </a:lnTo>
                <a:close/>
              </a:path>
            </a:pathLst>
          </a:custGeom>
          <a:blipFill rotWithShape="1">
            <a:blip r:embed="rId5">
              <a:alphaModFix/>
            </a:blip>
            <a:stretch>
              <a:fillRect b="0" l="0" r="0" t="0"/>
            </a:stretch>
          </a:blipFill>
          <a:ln>
            <a:noFill/>
          </a:ln>
        </p:spPr>
      </p:sp>
      <p:sp>
        <p:nvSpPr>
          <p:cNvPr id="357" name="Google Shape;357;p24"/>
          <p:cNvSpPr/>
          <p:nvPr/>
        </p:nvSpPr>
        <p:spPr>
          <a:xfrm>
            <a:off x="890224" y="4943719"/>
            <a:ext cx="4938297" cy="987659"/>
          </a:xfrm>
          <a:custGeom>
            <a:rect b="b" l="l" r="r" t="t"/>
            <a:pathLst>
              <a:path extrusionOk="0" h="987659" w="4938297">
                <a:moveTo>
                  <a:pt x="0" y="0"/>
                </a:moveTo>
                <a:lnTo>
                  <a:pt x="4938298" y="0"/>
                </a:lnTo>
                <a:lnTo>
                  <a:pt x="4938298" y="987659"/>
                </a:lnTo>
                <a:lnTo>
                  <a:pt x="0" y="987659"/>
                </a:lnTo>
                <a:lnTo>
                  <a:pt x="0" y="0"/>
                </a:lnTo>
                <a:close/>
              </a:path>
            </a:pathLst>
          </a:custGeom>
          <a:blipFill rotWithShape="1">
            <a:blip r:embed="rId5">
              <a:alphaModFix/>
            </a:blip>
            <a:stretch>
              <a:fillRect b="0" l="0" r="0" t="0"/>
            </a:stretch>
          </a:blipFill>
          <a:ln>
            <a:noFill/>
          </a:ln>
        </p:spPr>
      </p:sp>
      <p:sp>
        <p:nvSpPr>
          <p:cNvPr id="358" name="Google Shape;358;p24"/>
          <p:cNvSpPr/>
          <p:nvPr/>
        </p:nvSpPr>
        <p:spPr>
          <a:xfrm>
            <a:off x="6764175" y="6325170"/>
            <a:ext cx="4714117" cy="1974036"/>
          </a:xfrm>
          <a:custGeom>
            <a:rect b="b" l="l" r="r" t="t"/>
            <a:pathLst>
              <a:path extrusionOk="0" h="1974036" w="4714117">
                <a:moveTo>
                  <a:pt x="0" y="0"/>
                </a:moveTo>
                <a:lnTo>
                  <a:pt x="4714117" y="0"/>
                </a:lnTo>
                <a:lnTo>
                  <a:pt x="4714117" y="1974036"/>
                </a:lnTo>
                <a:lnTo>
                  <a:pt x="0" y="1974036"/>
                </a:lnTo>
                <a:lnTo>
                  <a:pt x="0" y="0"/>
                </a:lnTo>
                <a:close/>
              </a:path>
            </a:pathLst>
          </a:custGeom>
          <a:blipFill rotWithShape="1">
            <a:blip r:embed="rId6">
              <a:alphaModFix/>
            </a:blip>
            <a:stretch>
              <a:fillRect b="0" l="0" r="0" t="0"/>
            </a:stretch>
          </a:blipFill>
          <a:ln>
            <a:noFill/>
          </a:ln>
        </p:spPr>
      </p:sp>
      <p:sp>
        <p:nvSpPr>
          <p:cNvPr id="359" name="Google Shape;359;p24"/>
          <p:cNvSpPr txBox="1"/>
          <p:nvPr/>
        </p:nvSpPr>
        <p:spPr>
          <a:xfrm>
            <a:off x="7490963" y="5115286"/>
            <a:ext cx="3306074" cy="56515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3500" u="none" cap="none" strike="noStrike">
                <a:solidFill>
                  <a:srgbClr val="E3DF93"/>
                </a:solidFill>
                <a:latin typeface="Barriecito"/>
                <a:ea typeface="Barriecito"/>
                <a:cs typeface="Barriecito"/>
                <a:sym typeface="Barriecito"/>
              </a:rPr>
              <a:t>FLASH SALES</a:t>
            </a:r>
            <a:endParaRPr/>
          </a:p>
        </p:txBody>
      </p:sp>
      <p:sp>
        <p:nvSpPr>
          <p:cNvPr id="360" name="Google Shape;360;p24"/>
          <p:cNvSpPr txBox="1"/>
          <p:nvPr/>
        </p:nvSpPr>
        <p:spPr>
          <a:xfrm>
            <a:off x="7060141" y="6567336"/>
            <a:ext cx="4122300" cy="13014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1900" u="none" cap="none" strike="noStrike">
                <a:solidFill>
                  <a:srgbClr val="553832"/>
                </a:solidFill>
                <a:latin typeface="Merriweather"/>
                <a:ea typeface="Merriweather"/>
                <a:cs typeface="Merriweather"/>
                <a:sym typeface="Merriweather"/>
              </a:rPr>
              <a:t>Keep an eye out for our limited-time flash sales. These spine-tingling discounts won't last long, so act fast!</a:t>
            </a:r>
            <a:endParaRPr/>
          </a:p>
        </p:txBody>
      </p:sp>
      <p:sp>
        <p:nvSpPr>
          <p:cNvPr id="361" name="Google Shape;361;p24"/>
          <p:cNvSpPr txBox="1"/>
          <p:nvPr/>
        </p:nvSpPr>
        <p:spPr>
          <a:xfrm>
            <a:off x="1130629" y="5115286"/>
            <a:ext cx="4457487" cy="56515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3500" u="none" cap="none" strike="noStrike">
                <a:solidFill>
                  <a:srgbClr val="E3DF93"/>
                </a:solidFill>
                <a:latin typeface="Barriecito"/>
                <a:ea typeface="Barriecito"/>
                <a:cs typeface="Barriecito"/>
                <a:sym typeface="Barriecito"/>
              </a:rPr>
              <a:t>TRICK OR TREAT PROMO</a:t>
            </a:r>
            <a:endParaRPr/>
          </a:p>
        </p:txBody>
      </p:sp>
      <p:sp>
        <p:nvSpPr>
          <p:cNvPr id="362" name="Google Shape;362;p24"/>
          <p:cNvSpPr/>
          <p:nvPr/>
        </p:nvSpPr>
        <p:spPr>
          <a:xfrm>
            <a:off x="1002315" y="6325170"/>
            <a:ext cx="4714117" cy="1974036"/>
          </a:xfrm>
          <a:custGeom>
            <a:rect b="b" l="l" r="r" t="t"/>
            <a:pathLst>
              <a:path extrusionOk="0" h="1974036" w="4714117">
                <a:moveTo>
                  <a:pt x="0" y="0"/>
                </a:moveTo>
                <a:lnTo>
                  <a:pt x="4714117" y="0"/>
                </a:lnTo>
                <a:lnTo>
                  <a:pt x="4714117" y="1974036"/>
                </a:lnTo>
                <a:lnTo>
                  <a:pt x="0" y="1974036"/>
                </a:lnTo>
                <a:lnTo>
                  <a:pt x="0" y="0"/>
                </a:lnTo>
                <a:close/>
              </a:path>
            </a:pathLst>
          </a:custGeom>
          <a:blipFill rotWithShape="1">
            <a:blip r:embed="rId6">
              <a:alphaModFix/>
            </a:blip>
            <a:stretch>
              <a:fillRect b="0" l="0" r="0" t="0"/>
            </a:stretch>
          </a:blipFill>
          <a:ln>
            <a:noFill/>
          </a:ln>
        </p:spPr>
      </p:sp>
      <p:sp>
        <p:nvSpPr>
          <p:cNvPr id="363" name="Google Shape;363;p24"/>
          <p:cNvSpPr txBox="1"/>
          <p:nvPr/>
        </p:nvSpPr>
        <p:spPr>
          <a:xfrm>
            <a:off x="1408212" y="6562574"/>
            <a:ext cx="3902400" cy="9651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1900" u="none" cap="none" strike="noStrike">
                <a:solidFill>
                  <a:srgbClr val="553832"/>
                </a:solidFill>
                <a:latin typeface="Merriweather"/>
                <a:ea typeface="Merriweather"/>
                <a:cs typeface="Merriweather"/>
                <a:sym typeface="Merriweather"/>
              </a:rPr>
              <a:t>With every purchase, receive a mystery treat or discount code for your next visit.</a:t>
            </a:r>
            <a:endParaRPr/>
          </a:p>
        </p:txBody>
      </p:sp>
      <p:sp>
        <p:nvSpPr>
          <p:cNvPr id="364" name="Google Shape;364;p24"/>
          <p:cNvSpPr txBox="1"/>
          <p:nvPr/>
        </p:nvSpPr>
        <p:spPr>
          <a:xfrm>
            <a:off x="13275590" y="5135924"/>
            <a:ext cx="3306074" cy="56515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3500" u="none" cap="none" strike="noStrike">
                <a:solidFill>
                  <a:srgbClr val="E3DF93"/>
                </a:solidFill>
                <a:latin typeface="Barriecito"/>
                <a:ea typeface="Barriecito"/>
                <a:cs typeface="Barriecito"/>
                <a:sym typeface="Barriecito"/>
              </a:rPr>
              <a:t>BUNDLE DEALS</a:t>
            </a:r>
            <a:endParaRPr/>
          </a:p>
        </p:txBody>
      </p:sp>
      <p:sp>
        <p:nvSpPr>
          <p:cNvPr id="365" name="Google Shape;365;p24"/>
          <p:cNvSpPr/>
          <p:nvPr/>
        </p:nvSpPr>
        <p:spPr>
          <a:xfrm>
            <a:off x="14642727" y="6658027"/>
            <a:ext cx="5510098" cy="5496323"/>
          </a:xfrm>
          <a:custGeom>
            <a:rect b="b" l="l" r="r" t="t"/>
            <a:pathLst>
              <a:path extrusionOk="0" h="5496323" w="5510098">
                <a:moveTo>
                  <a:pt x="0" y="0"/>
                </a:moveTo>
                <a:lnTo>
                  <a:pt x="5510098" y="0"/>
                </a:lnTo>
                <a:lnTo>
                  <a:pt x="5510098" y="5496323"/>
                </a:lnTo>
                <a:lnTo>
                  <a:pt x="0" y="5496323"/>
                </a:lnTo>
                <a:lnTo>
                  <a:pt x="0" y="0"/>
                </a:lnTo>
                <a:close/>
              </a:path>
            </a:pathLst>
          </a:custGeom>
          <a:blipFill rotWithShape="1">
            <a:blip r:embed="rId7">
              <a:alphaModFix/>
            </a:blip>
            <a:stretch>
              <a:fillRect b="0" l="0" r="0" t="0"/>
            </a:stretch>
          </a:blipFill>
          <a:ln>
            <a:noFill/>
          </a:ln>
        </p:spPr>
      </p:sp>
      <p:sp>
        <p:nvSpPr>
          <p:cNvPr id="366" name="Google Shape;366;p24"/>
          <p:cNvSpPr/>
          <p:nvPr/>
        </p:nvSpPr>
        <p:spPr>
          <a:xfrm rot="-2241662">
            <a:off x="-2239793" y="9334627"/>
            <a:ext cx="3738772" cy="964940"/>
          </a:xfrm>
          <a:custGeom>
            <a:rect b="b" l="l" r="r" t="t"/>
            <a:pathLst>
              <a:path extrusionOk="0" h="964940" w="3738772">
                <a:moveTo>
                  <a:pt x="0" y="0"/>
                </a:moveTo>
                <a:lnTo>
                  <a:pt x="3738772" y="0"/>
                </a:lnTo>
                <a:lnTo>
                  <a:pt x="3738772" y="964939"/>
                </a:lnTo>
                <a:lnTo>
                  <a:pt x="0" y="964939"/>
                </a:lnTo>
                <a:lnTo>
                  <a:pt x="0" y="0"/>
                </a:lnTo>
                <a:close/>
              </a:path>
            </a:pathLst>
          </a:custGeom>
          <a:blipFill rotWithShape="1">
            <a:blip r:embed="rId8">
              <a:alphaModFix/>
            </a:blip>
            <a:stretch>
              <a:fillRect b="0" l="0" r="0" t="0"/>
            </a:stretch>
          </a:blipFill>
          <a:ln>
            <a:noFill/>
          </a:ln>
        </p:spPr>
      </p:sp>
      <p:sp>
        <p:nvSpPr>
          <p:cNvPr id="367" name="Google Shape;367;p24"/>
          <p:cNvSpPr/>
          <p:nvPr/>
        </p:nvSpPr>
        <p:spPr>
          <a:xfrm>
            <a:off x="890224" y="8829859"/>
            <a:ext cx="3059614" cy="2914282"/>
          </a:xfrm>
          <a:custGeom>
            <a:rect b="b" l="l" r="r" t="t"/>
            <a:pathLst>
              <a:path extrusionOk="0" h="2914282" w="3059614">
                <a:moveTo>
                  <a:pt x="0" y="0"/>
                </a:moveTo>
                <a:lnTo>
                  <a:pt x="3059614" y="0"/>
                </a:lnTo>
                <a:lnTo>
                  <a:pt x="3059614" y="2914282"/>
                </a:lnTo>
                <a:lnTo>
                  <a:pt x="0" y="2914282"/>
                </a:lnTo>
                <a:lnTo>
                  <a:pt x="0" y="0"/>
                </a:lnTo>
                <a:close/>
              </a:path>
            </a:pathLst>
          </a:custGeom>
          <a:blipFill rotWithShape="1">
            <a:blip r:embed="rId9">
              <a:alphaModFix/>
            </a:blip>
            <a:stretch>
              <a:fillRect b="0" l="0" r="0" t="0"/>
            </a:stretch>
          </a:blipFill>
          <a:ln>
            <a:noFill/>
          </a:ln>
        </p:spPr>
      </p:sp>
      <p:sp>
        <p:nvSpPr>
          <p:cNvPr id="368" name="Google Shape;368;p24"/>
          <p:cNvSpPr/>
          <p:nvPr/>
        </p:nvSpPr>
        <p:spPr>
          <a:xfrm>
            <a:off x="6764175" y="8720092"/>
            <a:ext cx="2212844" cy="2514595"/>
          </a:xfrm>
          <a:custGeom>
            <a:rect b="b" l="l" r="r" t="t"/>
            <a:pathLst>
              <a:path extrusionOk="0" h="2514595" w="2212844">
                <a:moveTo>
                  <a:pt x="0" y="0"/>
                </a:moveTo>
                <a:lnTo>
                  <a:pt x="2212844" y="0"/>
                </a:lnTo>
                <a:lnTo>
                  <a:pt x="2212844" y="2514595"/>
                </a:lnTo>
                <a:lnTo>
                  <a:pt x="0" y="2514595"/>
                </a:lnTo>
                <a:lnTo>
                  <a:pt x="0" y="0"/>
                </a:lnTo>
                <a:close/>
              </a:path>
            </a:pathLst>
          </a:custGeom>
          <a:blipFill rotWithShape="1">
            <a:blip r:embed="rId10">
              <a:alphaModFix/>
            </a:blip>
            <a:stretch>
              <a:fillRect b="0" l="0" r="0" t="0"/>
            </a:stretch>
          </a:blipFill>
          <a:ln>
            <a:noFill/>
          </a:ln>
        </p:spPr>
      </p:sp>
      <p:sp>
        <p:nvSpPr>
          <p:cNvPr id="369" name="Google Shape;369;p24"/>
          <p:cNvSpPr/>
          <p:nvPr/>
        </p:nvSpPr>
        <p:spPr>
          <a:xfrm rot="-6244494">
            <a:off x="4362207" y="9036918"/>
            <a:ext cx="1648474" cy="1723894"/>
          </a:xfrm>
          <a:custGeom>
            <a:rect b="b" l="l" r="r" t="t"/>
            <a:pathLst>
              <a:path extrusionOk="0" h="1723894" w="1648474">
                <a:moveTo>
                  <a:pt x="0" y="0"/>
                </a:moveTo>
                <a:lnTo>
                  <a:pt x="1648473" y="0"/>
                </a:lnTo>
                <a:lnTo>
                  <a:pt x="1648473" y="1723894"/>
                </a:lnTo>
                <a:lnTo>
                  <a:pt x="0" y="1723894"/>
                </a:lnTo>
                <a:lnTo>
                  <a:pt x="0" y="0"/>
                </a:lnTo>
                <a:close/>
              </a:path>
            </a:pathLst>
          </a:custGeom>
          <a:blipFill rotWithShape="1">
            <a:blip r:embed="rId11">
              <a:alphaModFix/>
            </a:blip>
            <a:stretch>
              <a:fillRect b="0" l="0" r="0" t="0"/>
            </a:stretch>
          </a:blipFill>
          <a:ln>
            <a:noFill/>
          </a:ln>
        </p:spPr>
      </p:sp>
      <p:sp>
        <p:nvSpPr>
          <p:cNvPr id="370" name="Google Shape;370;p24"/>
          <p:cNvSpPr/>
          <p:nvPr/>
        </p:nvSpPr>
        <p:spPr>
          <a:xfrm rot="-6175864">
            <a:off x="11966943" y="8951434"/>
            <a:ext cx="1209251" cy="1114022"/>
          </a:xfrm>
          <a:custGeom>
            <a:rect b="b" l="l" r="r" t="t"/>
            <a:pathLst>
              <a:path extrusionOk="0" h="1114022" w="1209251">
                <a:moveTo>
                  <a:pt x="0" y="0"/>
                </a:moveTo>
                <a:lnTo>
                  <a:pt x="1209251" y="0"/>
                </a:lnTo>
                <a:lnTo>
                  <a:pt x="1209251" y="1114023"/>
                </a:lnTo>
                <a:lnTo>
                  <a:pt x="0" y="1114023"/>
                </a:lnTo>
                <a:lnTo>
                  <a:pt x="0" y="0"/>
                </a:lnTo>
                <a:close/>
              </a:path>
            </a:pathLst>
          </a:custGeom>
          <a:blipFill rotWithShape="1">
            <a:blip r:embed="rId12">
              <a:alphaModFix/>
            </a:blip>
            <a:stretch>
              <a:fillRect b="0" l="0" r="0" t="0"/>
            </a:stretch>
          </a:blipFill>
          <a:ln>
            <a:noFill/>
          </a:ln>
        </p:spPr>
      </p:sp>
      <p:sp>
        <p:nvSpPr>
          <p:cNvPr id="371" name="Google Shape;371;p24"/>
          <p:cNvSpPr/>
          <p:nvPr/>
        </p:nvSpPr>
        <p:spPr>
          <a:xfrm rot="1744572">
            <a:off x="9164505" y="9414808"/>
            <a:ext cx="2496613" cy="1294827"/>
          </a:xfrm>
          <a:custGeom>
            <a:rect b="b" l="l" r="r" t="t"/>
            <a:pathLst>
              <a:path extrusionOk="0" h="1294827" w="2496613">
                <a:moveTo>
                  <a:pt x="0" y="0"/>
                </a:moveTo>
                <a:lnTo>
                  <a:pt x="2496614" y="0"/>
                </a:lnTo>
                <a:lnTo>
                  <a:pt x="2496614" y="1294827"/>
                </a:lnTo>
                <a:lnTo>
                  <a:pt x="0" y="1294827"/>
                </a:lnTo>
                <a:lnTo>
                  <a:pt x="0" y="0"/>
                </a:lnTo>
                <a:close/>
              </a:path>
            </a:pathLst>
          </a:custGeom>
          <a:blipFill rotWithShape="1">
            <a:blip r:embed="rId13">
              <a:alphaModFix/>
            </a:blip>
            <a:stretch>
              <a:fillRect b="0" l="0" r="0" t="0"/>
            </a:stretch>
          </a:blipFill>
          <a:ln>
            <a:noFill/>
          </a:ln>
        </p:spPr>
      </p:sp>
      <p:sp>
        <p:nvSpPr>
          <p:cNvPr id="372" name="Google Shape;372;p24"/>
          <p:cNvSpPr/>
          <p:nvPr/>
        </p:nvSpPr>
        <p:spPr>
          <a:xfrm flipH="1">
            <a:off x="13864206" y="9295756"/>
            <a:ext cx="1418224" cy="1363267"/>
          </a:xfrm>
          <a:custGeom>
            <a:rect b="b" l="l" r="r" t="t"/>
            <a:pathLst>
              <a:path extrusionOk="0" h="1363267" w="1418224">
                <a:moveTo>
                  <a:pt x="1418224" y="0"/>
                </a:moveTo>
                <a:lnTo>
                  <a:pt x="0" y="0"/>
                </a:lnTo>
                <a:lnTo>
                  <a:pt x="0" y="1363267"/>
                </a:lnTo>
                <a:lnTo>
                  <a:pt x="1418224" y="1363267"/>
                </a:lnTo>
                <a:lnTo>
                  <a:pt x="1418224" y="0"/>
                </a:lnTo>
                <a:close/>
              </a:path>
            </a:pathLst>
          </a:custGeom>
          <a:blipFill rotWithShape="1">
            <a:blip r:embed="rId4">
              <a:alphaModFix/>
            </a:blip>
            <a:stretch>
              <a:fillRect b="0" l="0" r="0" t="0"/>
            </a:stretch>
          </a:blipFill>
          <a:ln>
            <a:noFill/>
          </a:ln>
        </p:spPr>
      </p:sp>
      <p:sp>
        <p:nvSpPr>
          <p:cNvPr id="373" name="Google Shape;373;p24"/>
          <p:cNvSpPr/>
          <p:nvPr/>
        </p:nvSpPr>
        <p:spPr>
          <a:xfrm>
            <a:off x="12571568" y="6325170"/>
            <a:ext cx="4714117" cy="1974036"/>
          </a:xfrm>
          <a:custGeom>
            <a:rect b="b" l="l" r="r" t="t"/>
            <a:pathLst>
              <a:path extrusionOk="0" h="1974036" w="4714117">
                <a:moveTo>
                  <a:pt x="0" y="0"/>
                </a:moveTo>
                <a:lnTo>
                  <a:pt x="4714117" y="0"/>
                </a:lnTo>
                <a:lnTo>
                  <a:pt x="4714117" y="1974036"/>
                </a:lnTo>
                <a:lnTo>
                  <a:pt x="0" y="1974036"/>
                </a:lnTo>
                <a:lnTo>
                  <a:pt x="0" y="0"/>
                </a:lnTo>
                <a:close/>
              </a:path>
            </a:pathLst>
          </a:custGeom>
          <a:blipFill rotWithShape="1">
            <a:blip r:embed="rId6">
              <a:alphaModFix/>
            </a:blip>
            <a:stretch>
              <a:fillRect b="0" l="0" r="0" t="0"/>
            </a:stretch>
          </a:blipFill>
          <a:ln>
            <a:noFill/>
          </a:ln>
        </p:spPr>
      </p:sp>
      <p:sp>
        <p:nvSpPr>
          <p:cNvPr id="374" name="Google Shape;374;p24"/>
          <p:cNvSpPr txBox="1"/>
          <p:nvPr/>
        </p:nvSpPr>
        <p:spPr>
          <a:xfrm>
            <a:off x="12867476" y="6597088"/>
            <a:ext cx="4122300" cy="13014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1900" u="none" cap="none" strike="noStrike">
                <a:solidFill>
                  <a:srgbClr val="553832"/>
                </a:solidFill>
                <a:latin typeface="Merriweather"/>
                <a:ea typeface="Merriweather"/>
                <a:cs typeface="Merriweather"/>
                <a:sym typeface="Merriweather"/>
              </a:rPr>
              <a:t>Save big on our Halloween-themed bundles, including costumes, decorations, </a:t>
            </a:r>
            <a:endParaRPr/>
          </a:p>
          <a:p>
            <a:pPr indent="0" lvl="0" marL="0" marR="0" rtl="0" algn="ctr">
              <a:lnSpc>
                <a:spcPct val="115000"/>
              </a:lnSpc>
              <a:spcBef>
                <a:spcPts val="0"/>
              </a:spcBef>
              <a:spcAft>
                <a:spcPts val="0"/>
              </a:spcAft>
              <a:buNone/>
            </a:pPr>
            <a:r>
              <a:rPr b="0" i="0" lang="en-US" sz="1900" u="none" cap="none" strike="noStrike">
                <a:solidFill>
                  <a:srgbClr val="553832"/>
                </a:solidFill>
                <a:latin typeface="Merriweather"/>
                <a:ea typeface="Merriweather"/>
                <a:cs typeface="Merriweather"/>
                <a:sym typeface="Merriweather"/>
              </a:rPr>
              <a:t>and more.</a:t>
            </a:r>
            <a:endParaRPr/>
          </a:p>
        </p:txBody>
      </p:sp>
      <p:sp>
        <p:nvSpPr>
          <p:cNvPr id="375" name="Google Shape;375;p24"/>
          <p:cNvSpPr txBox="1"/>
          <p:nvPr/>
        </p:nvSpPr>
        <p:spPr>
          <a:xfrm>
            <a:off x="3487688" y="1978269"/>
            <a:ext cx="11440939" cy="13811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9000" u="none" cap="none" strike="noStrike">
                <a:solidFill>
                  <a:srgbClr val="553832"/>
                </a:solidFill>
                <a:latin typeface="Barriecito"/>
                <a:ea typeface="Barriecito"/>
                <a:cs typeface="Barriecito"/>
                <a:sym typeface="Barriecito"/>
              </a:rPr>
              <a:t>SEASONAL DISCOUNTS</a:t>
            </a:r>
            <a:endParaRPr/>
          </a:p>
        </p:txBody>
      </p:sp>
      <p:sp>
        <p:nvSpPr>
          <p:cNvPr id="376" name="Google Shape;376;p24"/>
          <p:cNvSpPr txBox="1"/>
          <p:nvPr/>
        </p:nvSpPr>
        <p:spPr>
          <a:xfrm>
            <a:off x="2960037" y="3721344"/>
            <a:ext cx="12322393" cy="55562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3500" u="none" cap="none" strike="noStrike">
                <a:solidFill>
                  <a:srgbClr val="553832"/>
                </a:solidFill>
                <a:latin typeface="Merriweather"/>
                <a:ea typeface="Merriweather"/>
                <a:cs typeface="Merriweather"/>
                <a:sym typeface="Merriweather"/>
              </a:rPr>
              <a:t>Halloween Savings That Can't Be Missed!</a:t>
            </a:r>
            <a:endParaRPr/>
          </a:p>
        </p:txBody>
      </p:sp>
      <p:sp>
        <p:nvSpPr>
          <p:cNvPr id="377" name="Google Shape;377;p24"/>
          <p:cNvSpPr/>
          <p:nvPr/>
        </p:nvSpPr>
        <p:spPr>
          <a:xfrm rot="10800000">
            <a:off x="-2545546" y="-2445065"/>
            <a:ext cx="6199093" cy="6183595"/>
          </a:xfrm>
          <a:custGeom>
            <a:rect b="b" l="l" r="r" t="t"/>
            <a:pathLst>
              <a:path extrusionOk="0" h="6183595" w="6199093">
                <a:moveTo>
                  <a:pt x="0" y="0"/>
                </a:moveTo>
                <a:lnTo>
                  <a:pt x="6199093" y="0"/>
                </a:lnTo>
                <a:lnTo>
                  <a:pt x="6199093" y="6183594"/>
                </a:lnTo>
                <a:lnTo>
                  <a:pt x="0" y="6183594"/>
                </a:lnTo>
                <a:lnTo>
                  <a:pt x="0" y="0"/>
                </a:lnTo>
                <a:close/>
              </a:path>
            </a:pathLst>
          </a:custGeom>
          <a:blipFill rotWithShape="1">
            <a:blip r:embed="rId7">
              <a:alphaModFix/>
            </a:blip>
            <a:stretch>
              <a:fillRect b="0" l="0" r="0" t="0"/>
            </a:stretch>
          </a:blipFill>
          <a:ln>
            <a:noFill/>
          </a:ln>
        </p:spPr>
      </p:sp>
      <p:sp>
        <p:nvSpPr>
          <p:cNvPr id="378" name="Google Shape;378;p24"/>
          <p:cNvSpPr/>
          <p:nvPr/>
        </p:nvSpPr>
        <p:spPr>
          <a:xfrm rot="8558337">
            <a:off x="16463877" y="-118887"/>
            <a:ext cx="3738772" cy="964940"/>
          </a:xfrm>
          <a:custGeom>
            <a:rect b="b" l="l" r="r" t="t"/>
            <a:pathLst>
              <a:path extrusionOk="0" h="964940" w="3738772">
                <a:moveTo>
                  <a:pt x="0" y="0"/>
                </a:moveTo>
                <a:lnTo>
                  <a:pt x="3738773" y="0"/>
                </a:lnTo>
                <a:lnTo>
                  <a:pt x="3738773" y="964939"/>
                </a:lnTo>
                <a:lnTo>
                  <a:pt x="0" y="964939"/>
                </a:lnTo>
                <a:lnTo>
                  <a:pt x="0" y="0"/>
                </a:lnTo>
                <a:close/>
              </a:path>
            </a:pathLst>
          </a:custGeom>
          <a:blipFill rotWithShape="1">
            <a:blip r:embed="rId8">
              <a:alphaModFix/>
            </a:blip>
            <a:stretch>
              <a:fillRect b="0" l="0" r="0" t="0"/>
            </a:stretch>
          </a:blipFill>
          <a:ln>
            <a:noFill/>
          </a:ln>
        </p:spPr>
      </p:sp>
      <p:sp>
        <p:nvSpPr>
          <p:cNvPr id="379" name="Google Shape;379;p24"/>
          <p:cNvSpPr/>
          <p:nvPr/>
        </p:nvSpPr>
        <p:spPr>
          <a:xfrm rot="10800000">
            <a:off x="13840019" y="-1423334"/>
            <a:ext cx="3059614" cy="2914282"/>
          </a:xfrm>
          <a:custGeom>
            <a:rect b="b" l="l" r="r" t="t"/>
            <a:pathLst>
              <a:path extrusionOk="0" h="2914282" w="3059614">
                <a:moveTo>
                  <a:pt x="0" y="0"/>
                </a:moveTo>
                <a:lnTo>
                  <a:pt x="3059614" y="0"/>
                </a:lnTo>
                <a:lnTo>
                  <a:pt x="3059614" y="2914282"/>
                </a:lnTo>
                <a:lnTo>
                  <a:pt x="0" y="2914282"/>
                </a:lnTo>
                <a:lnTo>
                  <a:pt x="0" y="0"/>
                </a:lnTo>
                <a:close/>
              </a:path>
            </a:pathLst>
          </a:custGeom>
          <a:blipFill rotWithShape="1">
            <a:blip r:embed="rId9">
              <a:alphaModFix/>
            </a:blip>
            <a:stretch>
              <a:fillRect b="0" l="0" r="0" t="0"/>
            </a:stretch>
          </a:blipFill>
          <a:ln>
            <a:noFill/>
          </a:ln>
        </p:spPr>
      </p:sp>
      <p:sp>
        <p:nvSpPr>
          <p:cNvPr id="380" name="Google Shape;380;p24"/>
          <p:cNvSpPr/>
          <p:nvPr/>
        </p:nvSpPr>
        <p:spPr>
          <a:xfrm rot="-2031966">
            <a:off x="9306390" y="-1036370"/>
            <a:ext cx="2212844" cy="2514595"/>
          </a:xfrm>
          <a:custGeom>
            <a:rect b="b" l="l" r="r" t="t"/>
            <a:pathLst>
              <a:path extrusionOk="0" h="2514595" w="2212844">
                <a:moveTo>
                  <a:pt x="0" y="0"/>
                </a:moveTo>
                <a:lnTo>
                  <a:pt x="2212844" y="0"/>
                </a:lnTo>
                <a:lnTo>
                  <a:pt x="2212844" y="2514595"/>
                </a:lnTo>
                <a:lnTo>
                  <a:pt x="0" y="2514595"/>
                </a:lnTo>
                <a:lnTo>
                  <a:pt x="0" y="0"/>
                </a:lnTo>
                <a:close/>
              </a:path>
            </a:pathLst>
          </a:custGeom>
          <a:blipFill rotWithShape="1">
            <a:blip r:embed="rId10">
              <a:alphaModFix/>
            </a:blip>
            <a:stretch>
              <a:fillRect b="0" l="0" r="0" t="0"/>
            </a:stretch>
          </a:blipFill>
          <a:ln>
            <a:noFill/>
          </a:ln>
        </p:spPr>
      </p:sp>
      <p:sp>
        <p:nvSpPr>
          <p:cNvPr id="381" name="Google Shape;381;p24"/>
          <p:cNvSpPr/>
          <p:nvPr/>
        </p:nvSpPr>
        <p:spPr>
          <a:xfrm rot="4555505">
            <a:off x="12283322" y="-74369"/>
            <a:ext cx="1379105" cy="1442201"/>
          </a:xfrm>
          <a:custGeom>
            <a:rect b="b" l="l" r="r" t="t"/>
            <a:pathLst>
              <a:path extrusionOk="0" h="1442201" w="1379105">
                <a:moveTo>
                  <a:pt x="0" y="0"/>
                </a:moveTo>
                <a:lnTo>
                  <a:pt x="1379105" y="0"/>
                </a:lnTo>
                <a:lnTo>
                  <a:pt x="1379105" y="1442202"/>
                </a:lnTo>
                <a:lnTo>
                  <a:pt x="0" y="1442202"/>
                </a:lnTo>
                <a:lnTo>
                  <a:pt x="0" y="0"/>
                </a:lnTo>
                <a:close/>
              </a:path>
            </a:pathLst>
          </a:custGeom>
          <a:blipFill rotWithShape="1">
            <a:blip r:embed="rId11">
              <a:alphaModFix/>
            </a:blip>
            <a:stretch>
              <a:fillRect b="0" l="0" r="0" t="0"/>
            </a:stretch>
          </a:blipFill>
          <a:ln>
            <a:noFill/>
          </a:ln>
        </p:spPr>
      </p:sp>
      <p:sp>
        <p:nvSpPr>
          <p:cNvPr id="382" name="Google Shape;382;p24"/>
          <p:cNvSpPr/>
          <p:nvPr/>
        </p:nvSpPr>
        <p:spPr>
          <a:xfrm rot="4624135">
            <a:off x="5260006" y="248572"/>
            <a:ext cx="1209251" cy="1114022"/>
          </a:xfrm>
          <a:custGeom>
            <a:rect b="b" l="l" r="r" t="t"/>
            <a:pathLst>
              <a:path extrusionOk="0" h="1114022" w="1209251">
                <a:moveTo>
                  <a:pt x="0" y="0"/>
                </a:moveTo>
                <a:lnTo>
                  <a:pt x="1209251" y="0"/>
                </a:lnTo>
                <a:lnTo>
                  <a:pt x="1209251" y="1114023"/>
                </a:lnTo>
                <a:lnTo>
                  <a:pt x="0" y="1114023"/>
                </a:lnTo>
                <a:lnTo>
                  <a:pt x="0" y="0"/>
                </a:lnTo>
                <a:close/>
              </a:path>
            </a:pathLst>
          </a:custGeom>
          <a:blipFill rotWithShape="1">
            <a:blip r:embed="rId12">
              <a:alphaModFix/>
            </a:blip>
            <a:stretch>
              <a:fillRect b="0" l="0" r="0" t="0"/>
            </a:stretch>
          </a:blipFill>
          <a:ln>
            <a:noFill/>
          </a:ln>
        </p:spPr>
      </p:sp>
      <p:sp>
        <p:nvSpPr>
          <p:cNvPr id="383" name="Google Shape;383;p24"/>
          <p:cNvSpPr/>
          <p:nvPr/>
        </p:nvSpPr>
        <p:spPr>
          <a:xfrm rot="-9055427">
            <a:off x="6508256" y="-528956"/>
            <a:ext cx="2496613" cy="1294827"/>
          </a:xfrm>
          <a:custGeom>
            <a:rect b="b" l="l" r="r" t="t"/>
            <a:pathLst>
              <a:path extrusionOk="0" h="1294827" w="2496613">
                <a:moveTo>
                  <a:pt x="0" y="0"/>
                </a:moveTo>
                <a:lnTo>
                  <a:pt x="2496613" y="0"/>
                </a:lnTo>
                <a:lnTo>
                  <a:pt x="2496613" y="1294827"/>
                </a:lnTo>
                <a:lnTo>
                  <a:pt x="0" y="1294827"/>
                </a:lnTo>
                <a:lnTo>
                  <a:pt x="0" y="0"/>
                </a:lnTo>
                <a:close/>
              </a:path>
            </a:pathLst>
          </a:custGeom>
          <a:blipFill rotWithShape="1">
            <a:blip r:embed="rId13">
              <a:alphaModFix/>
            </a:blip>
            <a:stretch>
              <a:fillRect b="0" l="0" r="0" t="0"/>
            </a:stretch>
          </a:blipFill>
          <a:ln>
            <a:noFill/>
          </a:ln>
        </p:spPr>
      </p:sp>
      <p:sp>
        <p:nvSpPr>
          <p:cNvPr id="384" name="Google Shape;384;p24"/>
          <p:cNvSpPr/>
          <p:nvPr/>
        </p:nvSpPr>
        <p:spPr>
          <a:xfrm flipH="1" rot="10800000">
            <a:off x="3354782" y="-440888"/>
            <a:ext cx="1418224" cy="1363267"/>
          </a:xfrm>
          <a:custGeom>
            <a:rect b="b" l="l" r="r" t="t"/>
            <a:pathLst>
              <a:path extrusionOk="0" h="1363267" w="1418224">
                <a:moveTo>
                  <a:pt x="1418223" y="0"/>
                </a:moveTo>
                <a:lnTo>
                  <a:pt x="0" y="0"/>
                </a:lnTo>
                <a:lnTo>
                  <a:pt x="0" y="1363267"/>
                </a:lnTo>
                <a:lnTo>
                  <a:pt x="1418223" y="1363267"/>
                </a:lnTo>
                <a:lnTo>
                  <a:pt x="1418223" y="0"/>
                </a:lnTo>
                <a:close/>
              </a:path>
            </a:pathLst>
          </a:custGeom>
          <a:blipFill rotWithShape="1">
            <a:blip r:embed="rId4">
              <a:alphaModFix/>
            </a:blip>
            <a:stretch>
              <a:fillRect b="0" l="0" r="0" t="0"/>
            </a:stretch>
          </a:blipFill>
          <a:ln>
            <a:noFill/>
          </a:ln>
        </p:spPr>
      </p:sp>
      <p:sp>
        <p:nvSpPr>
          <p:cNvPr id="385" name="Google Shape;385;p24"/>
          <p:cNvSpPr/>
          <p:nvPr/>
        </p:nvSpPr>
        <p:spPr>
          <a:xfrm flipH="1" rot="10800000">
            <a:off x="17890162" y="1987794"/>
            <a:ext cx="795676" cy="764844"/>
          </a:xfrm>
          <a:custGeom>
            <a:rect b="b" l="l" r="r" t="t"/>
            <a:pathLst>
              <a:path extrusionOk="0" h="764844" w="795676">
                <a:moveTo>
                  <a:pt x="795676" y="0"/>
                </a:moveTo>
                <a:lnTo>
                  <a:pt x="0" y="0"/>
                </a:lnTo>
                <a:lnTo>
                  <a:pt x="0" y="764844"/>
                </a:lnTo>
                <a:lnTo>
                  <a:pt x="795676" y="764844"/>
                </a:lnTo>
                <a:lnTo>
                  <a:pt x="795676" y="0"/>
                </a:lnTo>
                <a:close/>
              </a:path>
            </a:pathLst>
          </a:custGeom>
          <a:blipFill rotWithShape="1">
            <a:blip r:embed="rId4">
              <a:alphaModFix/>
            </a:blip>
            <a:stretch>
              <a:fillRect b="0" l="0" r="0" t="0"/>
            </a:stretch>
          </a:blipFill>
          <a:ln>
            <a:noFill/>
          </a:ln>
        </p:spPr>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9" name="Shape 389"/>
        <p:cNvGrpSpPr/>
        <p:nvPr/>
      </p:nvGrpSpPr>
      <p:grpSpPr>
        <a:xfrm>
          <a:off x="0" y="0"/>
          <a:ext cx="0" cy="0"/>
          <a:chOff x="0" y="0"/>
          <a:chExt cx="0" cy="0"/>
        </a:xfrm>
      </p:grpSpPr>
      <p:sp>
        <p:nvSpPr>
          <p:cNvPr id="390" name="Google Shape;390;p25"/>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0" l="-334" r="-333" t="-19462"/>
            </a:stretch>
          </a:blipFill>
          <a:ln>
            <a:noFill/>
          </a:ln>
        </p:spPr>
      </p:sp>
      <p:pic>
        <p:nvPicPr>
          <p:cNvPr id="391" name="Google Shape;391;p25"/>
          <p:cNvPicPr preferRelativeResize="0"/>
          <p:nvPr/>
        </p:nvPicPr>
        <p:blipFill>
          <a:blip r:embed="rId4">
            <a:alphaModFix/>
          </a:blip>
          <a:stretch>
            <a:fillRect/>
          </a:stretch>
        </p:blipFill>
        <p:spPr>
          <a:xfrm>
            <a:off x="6420475" y="306600"/>
            <a:ext cx="5619701" cy="9980402"/>
          </a:xfrm>
          <a:prstGeom prst="rect">
            <a:avLst/>
          </a:prstGeom>
          <a:noFill/>
          <a:ln>
            <a:noFill/>
          </a:ln>
        </p:spPr>
      </p:pic>
      <p:sp>
        <p:nvSpPr>
          <p:cNvPr id="392" name="Google Shape;392;p25"/>
          <p:cNvSpPr/>
          <p:nvPr/>
        </p:nvSpPr>
        <p:spPr>
          <a:xfrm>
            <a:off x="5153668" y="5389931"/>
            <a:ext cx="8027556" cy="4743556"/>
          </a:xfrm>
          <a:custGeom>
            <a:rect b="b" l="l" r="r" t="t"/>
            <a:pathLst>
              <a:path extrusionOk="0" h="4743556" w="8027556">
                <a:moveTo>
                  <a:pt x="0" y="0"/>
                </a:moveTo>
                <a:lnTo>
                  <a:pt x="8027556" y="0"/>
                </a:lnTo>
                <a:lnTo>
                  <a:pt x="8027556" y="4743556"/>
                </a:lnTo>
                <a:lnTo>
                  <a:pt x="0" y="4743556"/>
                </a:lnTo>
                <a:lnTo>
                  <a:pt x="0" y="0"/>
                </a:lnTo>
                <a:close/>
              </a:path>
            </a:pathLst>
          </a:custGeom>
          <a:blipFill rotWithShape="1">
            <a:blip r:embed="rId5">
              <a:alphaModFix/>
            </a:blip>
            <a:stretch>
              <a:fillRect b="0" l="0" r="0" t="0"/>
            </a:stretch>
          </a:blipFill>
          <a:ln>
            <a:noFill/>
          </a:ln>
        </p:spPr>
      </p:sp>
      <p:sp>
        <p:nvSpPr>
          <p:cNvPr id="393" name="Google Shape;393;p25"/>
          <p:cNvSpPr/>
          <p:nvPr/>
        </p:nvSpPr>
        <p:spPr>
          <a:xfrm>
            <a:off x="5259176" y="5523281"/>
            <a:ext cx="7769648" cy="4591156"/>
          </a:xfrm>
          <a:custGeom>
            <a:rect b="b" l="l" r="r" t="t"/>
            <a:pathLst>
              <a:path extrusionOk="0" h="4591156" w="7769648">
                <a:moveTo>
                  <a:pt x="0" y="0"/>
                </a:moveTo>
                <a:lnTo>
                  <a:pt x="7769648" y="0"/>
                </a:lnTo>
                <a:lnTo>
                  <a:pt x="7769648" y="4591156"/>
                </a:lnTo>
                <a:lnTo>
                  <a:pt x="0" y="4591156"/>
                </a:lnTo>
                <a:lnTo>
                  <a:pt x="0" y="0"/>
                </a:lnTo>
                <a:close/>
              </a:path>
            </a:pathLst>
          </a:custGeom>
          <a:blipFill rotWithShape="1">
            <a:blip r:embed="rId6">
              <a:alphaModFix/>
            </a:blip>
            <a:stretch>
              <a:fillRect b="0" l="0" r="0" t="0"/>
            </a:stretch>
          </a:blipFill>
          <a:ln>
            <a:noFill/>
          </a:ln>
        </p:spPr>
      </p:sp>
      <p:sp>
        <p:nvSpPr>
          <p:cNvPr id="394" name="Google Shape;394;p25"/>
          <p:cNvSpPr txBox="1"/>
          <p:nvPr/>
        </p:nvSpPr>
        <p:spPr>
          <a:xfrm>
            <a:off x="7613298" y="5556836"/>
            <a:ext cx="3446902" cy="2797698"/>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18295" u="none" cap="none" strike="noStrike">
                <a:solidFill>
                  <a:srgbClr val="000000"/>
                </a:solidFill>
                <a:latin typeface="Barriecito"/>
                <a:ea typeface="Barriecito"/>
                <a:cs typeface="Barriecito"/>
                <a:sym typeface="Barriecito"/>
              </a:rPr>
              <a:t>03.</a:t>
            </a:r>
            <a:endParaRPr/>
          </a:p>
        </p:txBody>
      </p:sp>
      <p:sp>
        <p:nvSpPr>
          <p:cNvPr id="395" name="Google Shape;395;p25"/>
          <p:cNvSpPr/>
          <p:nvPr/>
        </p:nvSpPr>
        <p:spPr>
          <a:xfrm>
            <a:off x="4429068" y="7303372"/>
            <a:ext cx="9429864" cy="2657507"/>
          </a:xfrm>
          <a:custGeom>
            <a:rect b="b" l="l" r="r" t="t"/>
            <a:pathLst>
              <a:path extrusionOk="0" h="2657507" w="9429864">
                <a:moveTo>
                  <a:pt x="0" y="0"/>
                </a:moveTo>
                <a:lnTo>
                  <a:pt x="9429864" y="0"/>
                </a:lnTo>
                <a:lnTo>
                  <a:pt x="9429864" y="2657507"/>
                </a:lnTo>
                <a:lnTo>
                  <a:pt x="0" y="2657507"/>
                </a:lnTo>
                <a:lnTo>
                  <a:pt x="0" y="0"/>
                </a:lnTo>
                <a:close/>
              </a:path>
            </a:pathLst>
          </a:custGeom>
          <a:blipFill rotWithShape="1">
            <a:blip r:embed="rId7">
              <a:alphaModFix/>
            </a:blip>
            <a:stretch>
              <a:fillRect b="0" l="0" r="0" t="0"/>
            </a:stretch>
          </a:blipFill>
          <a:ln>
            <a:noFill/>
          </a:ln>
        </p:spPr>
      </p:sp>
      <p:sp>
        <p:nvSpPr>
          <p:cNvPr id="396" name="Google Shape;396;p25"/>
          <p:cNvSpPr/>
          <p:nvPr/>
        </p:nvSpPr>
        <p:spPr>
          <a:xfrm rot="5400000">
            <a:off x="13977911" y="-2252821"/>
            <a:ext cx="6562779" cy="6546372"/>
          </a:xfrm>
          <a:custGeom>
            <a:rect b="b" l="l" r="r" t="t"/>
            <a:pathLst>
              <a:path extrusionOk="0" h="6546372" w="6562779">
                <a:moveTo>
                  <a:pt x="0" y="0"/>
                </a:moveTo>
                <a:lnTo>
                  <a:pt x="6562778" y="0"/>
                </a:lnTo>
                <a:lnTo>
                  <a:pt x="6562778" y="6546371"/>
                </a:lnTo>
                <a:lnTo>
                  <a:pt x="0" y="6546371"/>
                </a:lnTo>
                <a:lnTo>
                  <a:pt x="0" y="0"/>
                </a:lnTo>
                <a:close/>
              </a:path>
            </a:pathLst>
          </a:custGeom>
          <a:blipFill rotWithShape="1">
            <a:blip r:embed="rId8">
              <a:alphaModFix/>
            </a:blip>
            <a:stretch>
              <a:fillRect b="0" l="0" r="0" t="0"/>
            </a:stretch>
          </a:blipFill>
          <a:ln>
            <a:noFill/>
          </a:ln>
        </p:spPr>
      </p:sp>
      <p:sp>
        <p:nvSpPr>
          <p:cNvPr id="397" name="Google Shape;397;p25"/>
          <p:cNvSpPr/>
          <p:nvPr/>
        </p:nvSpPr>
        <p:spPr>
          <a:xfrm rot="5400000">
            <a:off x="-2904080" y="5953310"/>
            <a:ext cx="6495835" cy="6479596"/>
          </a:xfrm>
          <a:custGeom>
            <a:rect b="b" l="l" r="r" t="t"/>
            <a:pathLst>
              <a:path extrusionOk="0" h="6479596" w="6495835">
                <a:moveTo>
                  <a:pt x="0" y="0"/>
                </a:moveTo>
                <a:lnTo>
                  <a:pt x="6495835" y="0"/>
                </a:lnTo>
                <a:lnTo>
                  <a:pt x="6495835" y="6479596"/>
                </a:lnTo>
                <a:lnTo>
                  <a:pt x="0" y="6479596"/>
                </a:lnTo>
                <a:lnTo>
                  <a:pt x="0" y="0"/>
                </a:lnTo>
                <a:close/>
              </a:path>
            </a:pathLst>
          </a:custGeom>
          <a:blipFill rotWithShape="1">
            <a:blip r:embed="rId8">
              <a:alphaModFix/>
            </a:blip>
            <a:stretch>
              <a:fillRect b="0" l="0" r="0" t="0"/>
            </a:stretch>
          </a:blipFill>
          <a:ln>
            <a:noFill/>
          </a:ln>
        </p:spPr>
      </p:sp>
      <p:sp>
        <p:nvSpPr>
          <p:cNvPr id="398" name="Google Shape;398;p25"/>
          <p:cNvSpPr/>
          <p:nvPr/>
        </p:nvSpPr>
        <p:spPr>
          <a:xfrm>
            <a:off x="3583636" y="1028700"/>
            <a:ext cx="2969364" cy="3231961"/>
          </a:xfrm>
          <a:custGeom>
            <a:rect b="b" l="l" r="r" t="t"/>
            <a:pathLst>
              <a:path extrusionOk="0" h="3231961" w="2969364">
                <a:moveTo>
                  <a:pt x="0" y="0"/>
                </a:moveTo>
                <a:lnTo>
                  <a:pt x="2969364" y="0"/>
                </a:lnTo>
                <a:lnTo>
                  <a:pt x="2969364" y="3231961"/>
                </a:lnTo>
                <a:lnTo>
                  <a:pt x="0" y="3231961"/>
                </a:lnTo>
                <a:lnTo>
                  <a:pt x="0" y="0"/>
                </a:lnTo>
                <a:close/>
              </a:path>
            </a:pathLst>
          </a:custGeom>
          <a:blipFill rotWithShape="1">
            <a:blip r:embed="rId9">
              <a:alphaModFix/>
            </a:blip>
            <a:stretch>
              <a:fillRect b="0" l="0" r="0" t="0"/>
            </a:stretch>
          </a:blipFill>
          <a:ln>
            <a:noFill/>
          </a:ln>
        </p:spPr>
      </p:sp>
      <p:sp>
        <p:nvSpPr>
          <p:cNvPr id="399" name="Google Shape;399;p25"/>
          <p:cNvSpPr/>
          <p:nvPr/>
        </p:nvSpPr>
        <p:spPr>
          <a:xfrm flipH="1">
            <a:off x="12336915" y="3080227"/>
            <a:ext cx="2857373" cy="2443054"/>
          </a:xfrm>
          <a:custGeom>
            <a:rect b="b" l="l" r="r" t="t"/>
            <a:pathLst>
              <a:path extrusionOk="0" h="2443054" w="2857373">
                <a:moveTo>
                  <a:pt x="2857373" y="0"/>
                </a:moveTo>
                <a:lnTo>
                  <a:pt x="0" y="0"/>
                </a:lnTo>
                <a:lnTo>
                  <a:pt x="0" y="2443054"/>
                </a:lnTo>
                <a:lnTo>
                  <a:pt x="2857373" y="2443054"/>
                </a:lnTo>
                <a:lnTo>
                  <a:pt x="2857373" y="0"/>
                </a:lnTo>
                <a:close/>
              </a:path>
            </a:pathLst>
          </a:custGeom>
          <a:blipFill rotWithShape="1">
            <a:blip r:embed="rId10">
              <a:alphaModFix/>
            </a:blip>
            <a:stretch>
              <a:fillRect b="0" l="0" r="0" t="0"/>
            </a:stretch>
          </a:blipFill>
          <a:ln>
            <a:noFill/>
          </a:ln>
        </p:spPr>
      </p:sp>
      <p:sp>
        <p:nvSpPr>
          <p:cNvPr id="400" name="Google Shape;400;p25"/>
          <p:cNvSpPr txBox="1"/>
          <p:nvPr/>
        </p:nvSpPr>
        <p:spPr>
          <a:xfrm>
            <a:off x="5641953" y="8135275"/>
            <a:ext cx="7004100" cy="13854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9000" u="none" cap="none" strike="noStrike">
                <a:solidFill>
                  <a:srgbClr val="000000"/>
                </a:solidFill>
                <a:latin typeface="Barriecito"/>
                <a:ea typeface="Barriecito"/>
                <a:cs typeface="Barriecito"/>
                <a:sym typeface="Barriecito"/>
              </a:rPr>
              <a:t>ABOUT US</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4" name="Shape 404"/>
        <p:cNvGrpSpPr/>
        <p:nvPr/>
      </p:nvGrpSpPr>
      <p:grpSpPr>
        <a:xfrm>
          <a:off x="0" y="0"/>
          <a:ext cx="0" cy="0"/>
          <a:chOff x="0" y="0"/>
          <a:chExt cx="0" cy="0"/>
        </a:xfrm>
      </p:grpSpPr>
      <p:sp>
        <p:nvSpPr>
          <p:cNvPr id="405" name="Google Shape;405;p26"/>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0" l="-334" r="-333" t="-19462"/>
            </a:stretch>
          </a:blipFill>
          <a:ln>
            <a:noFill/>
          </a:ln>
        </p:spPr>
      </p:sp>
      <p:pic>
        <p:nvPicPr>
          <p:cNvPr id="406" name="Google Shape;406;p26"/>
          <p:cNvPicPr preferRelativeResize="0"/>
          <p:nvPr/>
        </p:nvPicPr>
        <p:blipFill rotWithShape="1">
          <a:blip r:embed="rId4">
            <a:alphaModFix/>
          </a:blip>
          <a:srcRect b="0" l="21600" r="21600" t="0"/>
          <a:stretch/>
        </p:blipFill>
        <p:spPr>
          <a:xfrm>
            <a:off x="0" y="0"/>
            <a:ext cx="8769800" cy="10287000"/>
          </a:xfrm>
          <a:prstGeom prst="rect">
            <a:avLst/>
          </a:prstGeom>
          <a:noFill/>
          <a:ln>
            <a:noFill/>
          </a:ln>
        </p:spPr>
      </p:pic>
      <p:sp>
        <p:nvSpPr>
          <p:cNvPr id="407" name="Google Shape;407;p26"/>
          <p:cNvSpPr txBox="1"/>
          <p:nvPr/>
        </p:nvSpPr>
        <p:spPr>
          <a:xfrm>
            <a:off x="10277036" y="2390775"/>
            <a:ext cx="6202800" cy="27705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9000" u="none" cap="none" strike="noStrike">
                <a:solidFill>
                  <a:srgbClr val="553832"/>
                </a:solidFill>
                <a:latin typeface="Barriecito"/>
                <a:ea typeface="Barriecito"/>
                <a:cs typeface="Barriecito"/>
                <a:sym typeface="Barriecito"/>
              </a:rPr>
              <a:t>OUR</a:t>
            </a:r>
            <a:endParaRPr/>
          </a:p>
          <a:p>
            <a:pPr indent="0" lvl="0" marL="0" marR="0" rtl="0" algn="ctr">
              <a:lnSpc>
                <a:spcPct val="100000"/>
              </a:lnSpc>
              <a:spcBef>
                <a:spcPts val="0"/>
              </a:spcBef>
              <a:spcAft>
                <a:spcPts val="0"/>
              </a:spcAft>
              <a:buNone/>
            </a:pPr>
            <a:r>
              <a:rPr b="0" i="0" lang="en-US" sz="9000" u="none" cap="none" strike="noStrike">
                <a:solidFill>
                  <a:srgbClr val="553832"/>
                </a:solidFill>
                <a:latin typeface="Barriecito"/>
                <a:ea typeface="Barriecito"/>
                <a:cs typeface="Barriecito"/>
                <a:sym typeface="Barriecito"/>
              </a:rPr>
              <a:t>HISTORY</a:t>
            </a:r>
            <a:endParaRPr/>
          </a:p>
        </p:txBody>
      </p:sp>
      <p:sp>
        <p:nvSpPr>
          <p:cNvPr id="408" name="Google Shape;408;p26"/>
          <p:cNvSpPr txBox="1"/>
          <p:nvPr/>
        </p:nvSpPr>
        <p:spPr>
          <a:xfrm>
            <a:off x="10435123" y="5912041"/>
            <a:ext cx="5886600" cy="13014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1900" u="none" cap="none" strike="noStrike">
                <a:solidFill>
                  <a:srgbClr val="553832"/>
                </a:solidFill>
                <a:latin typeface="Merriweather"/>
                <a:ea typeface="Merriweather"/>
                <a:cs typeface="Merriweather"/>
                <a:sym typeface="Merriweather"/>
              </a:rPr>
              <a:t>Presentations are communication tools that can be used as demonstrations, lectures, speeches, reports, and more. It is mostly presented before an audience. </a:t>
            </a:r>
            <a:endParaRPr/>
          </a:p>
        </p:txBody>
      </p:sp>
      <p:sp>
        <p:nvSpPr>
          <p:cNvPr id="409" name="Google Shape;409;p26"/>
          <p:cNvSpPr/>
          <p:nvPr/>
        </p:nvSpPr>
        <p:spPr>
          <a:xfrm>
            <a:off x="10550414" y="8562230"/>
            <a:ext cx="3098214" cy="2951048"/>
          </a:xfrm>
          <a:custGeom>
            <a:rect b="b" l="l" r="r" t="t"/>
            <a:pathLst>
              <a:path extrusionOk="0" h="2951048" w="3098214">
                <a:moveTo>
                  <a:pt x="0" y="0"/>
                </a:moveTo>
                <a:lnTo>
                  <a:pt x="3098214" y="0"/>
                </a:lnTo>
                <a:lnTo>
                  <a:pt x="3098214" y="2951049"/>
                </a:lnTo>
                <a:lnTo>
                  <a:pt x="0" y="2951049"/>
                </a:lnTo>
                <a:lnTo>
                  <a:pt x="0" y="0"/>
                </a:lnTo>
                <a:close/>
              </a:path>
            </a:pathLst>
          </a:custGeom>
          <a:blipFill rotWithShape="1">
            <a:blip r:embed="rId5">
              <a:alphaModFix/>
            </a:blip>
            <a:stretch>
              <a:fillRect b="0" l="0" r="0" t="0"/>
            </a:stretch>
          </a:blipFill>
          <a:ln>
            <a:noFill/>
          </a:ln>
        </p:spPr>
      </p:sp>
      <p:sp>
        <p:nvSpPr>
          <p:cNvPr id="410" name="Google Shape;410;p26"/>
          <p:cNvSpPr/>
          <p:nvPr/>
        </p:nvSpPr>
        <p:spPr>
          <a:xfrm rot="-319821">
            <a:off x="8832500" y="9326907"/>
            <a:ext cx="1543223" cy="1421694"/>
          </a:xfrm>
          <a:custGeom>
            <a:rect b="b" l="l" r="r" t="t"/>
            <a:pathLst>
              <a:path extrusionOk="0" h="1421694" w="1543223">
                <a:moveTo>
                  <a:pt x="0" y="0"/>
                </a:moveTo>
                <a:lnTo>
                  <a:pt x="1543222" y="0"/>
                </a:lnTo>
                <a:lnTo>
                  <a:pt x="1543222" y="1421694"/>
                </a:lnTo>
                <a:lnTo>
                  <a:pt x="0" y="1421694"/>
                </a:lnTo>
                <a:lnTo>
                  <a:pt x="0" y="0"/>
                </a:lnTo>
                <a:close/>
              </a:path>
            </a:pathLst>
          </a:custGeom>
          <a:blipFill rotWithShape="1">
            <a:blip r:embed="rId6">
              <a:alphaModFix/>
            </a:blip>
            <a:stretch>
              <a:fillRect b="0" l="0" r="0" t="0"/>
            </a:stretch>
          </a:blipFill>
          <a:ln>
            <a:noFill/>
          </a:ln>
        </p:spPr>
      </p:sp>
      <p:sp>
        <p:nvSpPr>
          <p:cNvPr id="411" name="Google Shape;411;p26"/>
          <p:cNvSpPr/>
          <p:nvPr/>
        </p:nvSpPr>
        <p:spPr>
          <a:xfrm>
            <a:off x="13760620" y="8170285"/>
            <a:ext cx="2329293" cy="2646923"/>
          </a:xfrm>
          <a:custGeom>
            <a:rect b="b" l="l" r="r" t="t"/>
            <a:pathLst>
              <a:path extrusionOk="0" h="2646923" w="2329293">
                <a:moveTo>
                  <a:pt x="0" y="0"/>
                </a:moveTo>
                <a:lnTo>
                  <a:pt x="2329292" y="0"/>
                </a:lnTo>
                <a:lnTo>
                  <a:pt x="2329292" y="2646924"/>
                </a:lnTo>
                <a:lnTo>
                  <a:pt x="0" y="2646924"/>
                </a:lnTo>
                <a:lnTo>
                  <a:pt x="0" y="0"/>
                </a:lnTo>
                <a:close/>
              </a:path>
            </a:pathLst>
          </a:custGeom>
          <a:blipFill rotWithShape="1">
            <a:blip r:embed="rId7">
              <a:alphaModFix/>
            </a:blip>
            <a:stretch>
              <a:fillRect b="0" l="0" r="0" t="0"/>
            </a:stretch>
          </a:blipFill>
          <a:ln>
            <a:noFill/>
          </a:ln>
        </p:spPr>
      </p:sp>
      <p:sp>
        <p:nvSpPr>
          <p:cNvPr id="412" name="Google Shape;412;p26"/>
          <p:cNvSpPr/>
          <p:nvPr/>
        </p:nvSpPr>
        <p:spPr>
          <a:xfrm rot="-6244494">
            <a:off x="16731303" y="9251892"/>
            <a:ext cx="1379105" cy="1442201"/>
          </a:xfrm>
          <a:custGeom>
            <a:rect b="b" l="l" r="r" t="t"/>
            <a:pathLst>
              <a:path extrusionOk="0" h="1442201" w="1379105">
                <a:moveTo>
                  <a:pt x="0" y="0"/>
                </a:moveTo>
                <a:lnTo>
                  <a:pt x="1379105" y="0"/>
                </a:lnTo>
                <a:lnTo>
                  <a:pt x="1379105" y="1442201"/>
                </a:lnTo>
                <a:lnTo>
                  <a:pt x="0" y="1442201"/>
                </a:lnTo>
                <a:lnTo>
                  <a:pt x="0" y="0"/>
                </a:lnTo>
                <a:close/>
              </a:path>
            </a:pathLst>
          </a:custGeom>
          <a:blipFill rotWithShape="1">
            <a:blip r:embed="rId8">
              <a:alphaModFix/>
            </a:blip>
            <a:stretch>
              <a:fillRect b="0" l="0" r="0" t="0"/>
            </a:stretch>
          </a:blipFill>
          <a:ln>
            <a:noFill/>
          </a:ln>
        </p:spPr>
      </p:sp>
      <p:sp>
        <p:nvSpPr>
          <p:cNvPr id="413" name="Google Shape;413;p26"/>
          <p:cNvSpPr/>
          <p:nvPr/>
        </p:nvSpPr>
        <p:spPr>
          <a:xfrm rot="1742184">
            <a:off x="9242909" y="2628168"/>
            <a:ext cx="1569502" cy="813996"/>
          </a:xfrm>
          <a:custGeom>
            <a:rect b="b" l="l" r="r" t="t"/>
            <a:pathLst>
              <a:path extrusionOk="0" h="813996" w="1569502">
                <a:moveTo>
                  <a:pt x="0" y="0"/>
                </a:moveTo>
                <a:lnTo>
                  <a:pt x="1569501" y="0"/>
                </a:lnTo>
                <a:lnTo>
                  <a:pt x="1569501" y="813996"/>
                </a:lnTo>
                <a:lnTo>
                  <a:pt x="0" y="813996"/>
                </a:lnTo>
                <a:lnTo>
                  <a:pt x="0" y="0"/>
                </a:lnTo>
                <a:close/>
              </a:path>
            </a:pathLst>
          </a:custGeom>
          <a:blipFill rotWithShape="1">
            <a:blip r:embed="rId9">
              <a:alphaModFix/>
            </a:blip>
            <a:stretch>
              <a:fillRect b="0" l="0" r="0" t="0"/>
            </a:stretch>
          </a:blipFill>
          <a:ln>
            <a:noFill/>
          </a:ln>
        </p:spPr>
      </p:sp>
      <p:sp>
        <p:nvSpPr>
          <p:cNvPr id="414" name="Google Shape;414;p26"/>
          <p:cNvSpPr/>
          <p:nvPr/>
        </p:nvSpPr>
        <p:spPr>
          <a:xfrm flipH="1" rot="-2094895">
            <a:off x="15243878" y="894911"/>
            <a:ext cx="2472041" cy="1282083"/>
          </a:xfrm>
          <a:custGeom>
            <a:rect b="b" l="l" r="r" t="t"/>
            <a:pathLst>
              <a:path extrusionOk="0" h="1282083" w="2472041">
                <a:moveTo>
                  <a:pt x="2472041" y="0"/>
                </a:moveTo>
                <a:lnTo>
                  <a:pt x="0" y="0"/>
                </a:lnTo>
                <a:lnTo>
                  <a:pt x="0" y="1282084"/>
                </a:lnTo>
                <a:lnTo>
                  <a:pt x="2472041" y="1282084"/>
                </a:lnTo>
                <a:lnTo>
                  <a:pt x="2472041" y="0"/>
                </a:lnTo>
                <a:close/>
              </a:path>
            </a:pathLst>
          </a:custGeom>
          <a:blipFill rotWithShape="1">
            <a:blip r:embed="rId9">
              <a:alphaModFix/>
            </a:blip>
            <a:stretch>
              <a:fillRect b="0" l="0" r="0" t="0"/>
            </a:stretch>
          </a:blipFill>
          <a:ln>
            <a:noFill/>
          </a:ln>
        </p:spPr>
      </p:sp>
      <p:sp>
        <p:nvSpPr>
          <p:cNvPr id="415" name="Google Shape;415;p26"/>
          <p:cNvSpPr/>
          <p:nvPr/>
        </p:nvSpPr>
        <p:spPr>
          <a:xfrm>
            <a:off x="10277036" y="8155135"/>
            <a:ext cx="1105929" cy="1103165"/>
          </a:xfrm>
          <a:custGeom>
            <a:rect b="b" l="l" r="r" t="t"/>
            <a:pathLst>
              <a:path extrusionOk="0" h="1103165" w="1105929">
                <a:moveTo>
                  <a:pt x="0" y="0"/>
                </a:moveTo>
                <a:lnTo>
                  <a:pt x="1105929" y="0"/>
                </a:lnTo>
                <a:lnTo>
                  <a:pt x="1105929" y="1103165"/>
                </a:lnTo>
                <a:lnTo>
                  <a:pt x="0" y="1103165"/>
                </a:lnTo>
                <a:lnTo>
                  <a:pt x="0" y="0"/>
                </a:lnTo>
                <a:close/>
              </a:path>
            </a:pathLst>
          </a:custGeom>
          <a:blipFill rotWithShape="1">
            <a:blip r:embed="rId10">
              <a:alphaModFix/>
            </a:blip>
            <a:stretch>
              <a:fillRect b="0" l="0" r="0" t="0"/>
            </a:stretch>
          </a:blipFill>
          <a:ln>
            <a:noFill/>
          </a:ln>
        </p:spPr>
      </p:sp>
      <p:sp>
        <p:nvSpPr>
          <p:cNvPr id="416" name="Google Shape;416;p26"/>
          <p:cNvSpPr/>
          <p:nvPr/>
        </p:nvSpPr>
        <p:spPr>
          <a:xfrm>
            <a:off x="17594862" y="8706718"/>
            <a:ext cx="857852" cy="855707"/>
          </a:xfrm>
          <a:custGeom>
            <a:rect b="b" l="l" r="r" t="t"/>
            <a:pathLst>
              <a:path extrusionOk="0" h="855707" w="857852">
                <a:moveTo>
                  <a:pt x="0" y="0"/>
                </a:moveTo>
                <a:lnTo>
                  <a:pt x="857852" y="0"/>
                </a:lnTo>
                <a:lnTo>
                  <a:pt x="857852" y="855707"/>
                </a:lnTo>
                <a:lnTo>
                  <a:pt x="0" y="855707"/>
                </a:lnTo>
                <a:lnTo>
                  <a:pt x="0" y="0"/>
                </a:lnTo>
                <a:close/>
              </a:path>
            </a:pathLst>
          </a:custGeom>
          <a:blipFill rotWithShape="1">
            <a:blip r:embed="rId10">
              <a:alphaModFix/>
            </a:blip>
            <a:stretch>
              <a:fillRect b="0" l="0" r="0" t="0"/>
            </a:stretch>
          </a:blipFill>
          <a:ln>
            <a:noFill/>
          </a:ln>
        </p:spPr>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6C39F"/>
        </a:solidFill>
      </p:bgPr>
    </p:bg>
    <p:spTree>
      <p:nvGrpSpPr>
        <p:cNvPr id="420" name="Shape 420"/>
        <p:cNvGrpSpPr/>
        <p:nvPr/>
      </p:nvGrpSpPr>
      <p:grpSpPr>
        <a:xfrm>
          <a:off x="0" y="0"/>
          <a:ext cx="0" cy="0"/>
          <a:chOff x="0" y="0"/>
          <a:chExt cx="0" cy="0"/>
        </a:xfrm>
      </p:grpSpPr>
      <p:pic>
        <p:nvPicPr>
          <p:cNvPr id="421" name="Google Shape;421;p27"/>
          <p:cNvPicPr preferRelativeResize="0"/>
          <p:nvPr/>
        </p:nvPicPr>
        <p:blipFill rotWithShape="1">
          <a:blip r:embed="rId3">
            <a:alphaModFix/>
          </a:blip>
          <a:srcRect b="7786" l="0" r="0" t="7786"/>
          <a:stretch/>
        </p:blipFill>
        <p:spPr>
          <a:xfrm>
            <a:off x="0" y="0"/>
            <a:ext cx="18288000" cy="10287000"/>
          </a:xfrm>
          <a:prstGeom prst="rect">
            <a:avLst/>
          </a:prstGeom>
          <a:noFill/>
          <a:ln>
            <a:noFill/>
          </a:ln>
        </p:spPr>
      </p:pic>
      <p:sp>
        <p:nvSpPr>
          <p:cNvPr id="422" name="Google Shape;422;p27"/>
          <p:cNvSpPr/>
          <p:nvPr/>
        </p:nvSpPr>
        <p:spPr>
          <a:xfrm>
            <a:off x="4716267" y="7972854"/>
            <a:ext cx="8855467" cy="1771093"/>
          </a:xfrm>
          <a:custGeom>
            <a:rect b="b" l="l" r="r" t="t"/>
            <a:pathLst>
              <a:path extrusionOk="0" h="1771093" w="8855467">
                <a:moveTo>
                  <a:pt x="0" y="0"/>
                </a:moveTo>
                <a:lnTo>
                  <a:pt x="8855466" y="0"/>
                </a:lnTo>
                <a:lnTo>
                  <a:pt x="8855466" y="1771093"/>
                </a:lnTo>
                <a:lnTo>
                  <a:pt x="0" y="1771093"/>
                </a:lnTo>
                <a:lnTo>
                  <a:pt x="0" y="0"/>
                </a:lnTo>
                <a:close/>
              </a:path>
            </a:pathLst>
          </a:custGeom>
          <a:blipFill rotWithShape="1">
            <a:blip r:embed="rId4">
              <a:alphaModFix/>
            </a:blip>
            <a:stretch>
              <a:fillRect b="0" l="0" r="0" t="0"/>
            </a:stretch>
          </a:blipFill>
          <a:ln>
            <a:noFill/>
          </a:ln>
        </p:spPr>
      </p:sp>
      <p:sp>
        <p:nvSpPr>
          <p:cNvPr id="423" name="Google Shape;423;p27"/>
          <p:cNvSpPr txBox="1"/>
          <p:nvPr/>
        </p:nvSpPr>
        <p:spPr>
          <a:xfrm>
            <a:off x="5901818" y="8163075"/>
            <a:ext cx="6484500" cy="1385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4500" u="none" cap="none" strike="noStrike">
                <a:solidFill>
                  <a:srgbClr val="EEEAAF"/>
                </a:solidFill>
                <a:latin typeface="Barriecito"/>
                <a:ea typeface="Barriecito"/>
                <a:cs typeface="Barriecito"/>
                <a:sym typeface="Barriecito"/>
              </a:rPr>
              <a:t>A picture is worth a thousand words</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7" name="Shape 427"/>
        <p:cNvGrpSpPr/>
        <p:nvPr/>
      </p:nvGrpSpPr>
      <p:grpSpPr>
        <a:xfrm>
          <a:off x="0" y="0"/>
          <a:ext cx="0" cy="0"/>
          <a:chOff x="0" y="0"/>
          <a:chExt cx="0" cy="0"/>
        </a:xfrm>
      </p:grpSpPr>
      <p:sp>
        <p:nvSpPr>
          <p:cNvPr id="428" name="Google Shape;428;p28"/>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0" l="-334" r="-333" t="-19462"/>
            </a:stretch>
          </a:blipFill>
          <a:ln>
            <a:noFill/>
          </a:ln>
        </p:spPr>
      </p:sp>
      <p:sp>
        <p:nvSpPr>
          <p:cNvPr id="429" name="Google Shape;429;p28"/>
          <p:cNvSpPr/>
          <p:nvPr/>
        </p:nvSpPr>
        <p:spPr>
          <a:xfrm>
            <a:off x="-1017326" y="6183927"/>
            <a:ext cx="8539245" cy="8517897"/>
          </a:xfrm>
          <a:custGeom>
            <a:rect b="b" l="l" r="r" t="t"/>
            <a:pathLst>
              <a:path extrusionOk="0" h="8517897" w="8539245">
                <a:moveTo>
                  <a:pt x="0" y="0"/>
                </a:moveTo>
                <a:lnTo>
                  <a:pt x="8539245" y="0"/>
                </a:lnTo>
                <a:lnTo>
                  <a:pt x="8539245" y="8517896"/>
                </a:lnTo>
                <a:lnTo>
                  <a:pt x="0" y="8517896"/>
                </a:lnTo>
                <a:lnTo>
                  <a:pt x="0" y="0"/>
                </a:lnTo>
                <a:close/>
              </a:path>
            </a:pathLst>
          </a:custGeom>
          <a:blipFill rotWithShape="1">
            <a:blip r:embed="rId4">
              <a:alphaModFix/>
            </a:blip>
            <a:stretch>
              <a:fillRect b="0" l="0" r="0" t="0"/>
            </a:stretch>
          </a:blipFill>
          <a:ln>
            <a:noFill/>
          </a:ln>
        </p:spPr>
      </p:sp>
      <p:sp>
        <p:nvSpPr>
          <p:cNvPr id="430" name="Google Shape;430;p28"/>
          <p:cNvSpPr/>
          <p:nvPr/>
        </p:nvSpPr>
        <p:spPr>
          <a:xfrm>
            <a:off x="2542854" y="2952817"/>
            <a:ext cx="353616" cy="353616"/>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 name="Google Shape;431;p28"/>
          <p:cNvSpPr/>
          <p:nvPr/>
        </p:nvSpPr>
        <p:spPr>
          <a:xfrm>
            <a:off x="6832530" y="2952817"/>
            <a:ext cx="353616" cy="353616"/>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 name="Google Shape;432;p28"/>
          <p:cNvSpPr/>
          <p:nvPr/>
        </p:nvSpPr>
        <p:spPr>
          <a:xfrm>
            <a:off x="11119971" y="2952817"/>
            <a:ext cx="353616" cy="353616"/>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33" name="Google Shape;433;p28"/>
          <p:cNvCxnSpPr/>
          <p:nvPr/>
        </p:nvCxnSpPr>
        <p:spPr>
          <a:xfrm>
            <a:off x="2896469" y="3129625"/>
            <a:ext cx="3936061" cy="0"/>
          </a:xfrm>
          <a:prstGeom prst="straightConnector1">
            <a:avLst/>
          </a:prstGeom>
          <a:noFill/>
          <a:ln cap="flat" cmpd="sng" w="47625">
            <a:solidFill>
              <a:srgbClr val="000000"/>
            </a:solidFill>
            <a:prstDash val="solid"/>
            <a:round/>
            <a:headEnd len="sm" w="sm" type="none"/>
            <a:tailEnd len="sm" w="sm" type="none"/>
          </a:ln>
        </p:spPr>
      </p:cxnSp>
      <p:cxnSp>
        <p:nvCxnSpPr>
          <p:cNvPr id="434" name="Google Shape;434;p28"/>
          <p:cNvCxnSpPr/>
          <p:nvPr/>
        </p:nvCxnSpPr>
        <p:spPr>
          <a:xfrm>
            <a:off x="7186146" y="3129625"/>
            <a:ext cx="3933825" cy="0"/>
          </a:xfrm>
          <a:prstGeom prst="straightConnector1">
            <a:avLst/>
          </a:prstGeom>
          <a:noFill/>
          <a:ln cap="flat" cmpd="sng" w="47625">
            <a:solidFill>
              <a:srgbClr val="000000"/>
            </a:solidFill>
            <a:prstDash val="solid"/>
            <a:round/>
            <a:headEnd len="sm" w="sm" type="none"/>
            <a:tailEnd len="sm" w="sm" type="none"/>
          </a:ln>
        </p:spPr>
      </p:cxnSp>
      <p:cxnSp>
        <p:nvCxnSpPr>
          <p:cNvPr id="435" name="Google Shape;435;p28"/>
          <p:cNvCxnSpPr/>
          <p:nvPr/>
        </p:nvCxnSpPr>
        <p:spPr>
          <a:xfrm flipH="1" rot="10800000">
            <a:off x="11473582" y="3102842"/>
            <a:ext cx="3934947" cy="25632"/>
          </a:xfrm>
          <a:prstGeom prst="straightConnector1">
            <a:avLst/>
          </a:prstGeom>
          <a:noFill/>
          <a:ln cap="flat" cmpd="sng" w="47625">
            <a:solidFill>
              <a:srgbClr val="000000"/>
            </a:solidFill>
            <a:prstDash val="solid"/>
            <a:round/>
            <a:headEnd len="sm" w="sm" type="none"/>
            <a:tailEnd len="sm" w="sm" type="none"/>
          </a:ln>
        </p:spPr>
      </p:cxnSp>
      <p:sp>
        <p:nvSpPr>
          <p:cNvPr id="436" name="Google Shape;436;p28"/>
          <p:cNvSpPr/>
          <p:nvPr/>
        </p:nvSpPr>
        <p:spPr>
          <a:xfrm>
            <a:off x="9811330" y="7272933"/>
            <a:ext cx="2143720" cy="3382596"/>
          </a:xfrm>
          <a:custGeom>
            <a:rect b="b" l="l" r="r" t="t"/>
            <a:pathLst>
              <a:path extrusionOk="0" h="3382596" w="2143720">
                <a:moveTo>
                  <a:pt x="0" y="0"/>
                </a:moveTo>
                <a:lnTo>
                  <a:pt x="2143720" y="0"/>
                </a:lnTo>
                <a:lnTo>
                  <a:pt x="2143720" y="3382596"/>
                </a:lnTo>
                <a:lnTo>
                  <a:pt x="0" y="3382596"/>
                </a:lnTo>
                <a:lnTo>
                  <a:pt x="0" y="0"/>
                </a:lnTo>
                <a:close/>
              </a:path>
            </a:pathLst>
          </a:custGeom>
          <a:blipFill rotWithShape="1">
            <a:blip r:embed="rId5">
              <a:alphaModFix/>
            </a:blip>
            <a:stretch>
              <a:fillRect b="0" l="0" r="0" t="0"/>
            </a:stretch>
          </a:blipFill>
          <a:ln>
            <a:noFill/>
          </a:ln>
        </p:spPr>
      </p:sp>
      <p:sp>
        <p:nvSpPr>
          <p:cNvPr id="437" name="Google Shape;437;p28"/>
          <p:cNvSpPr/>
          <p:nvPr/>
        </p:nvSpPr>
        <p:spPr>
          <a:xfrm>
            <a:off x="14647541" y="6115347"/>
            <a:ext cx="4291322" cy="4505325"/>
          </a:xfrm>
          <a:custGeom>
            <a:rect b="b" l="l" r="r" t="t"/>
            <a:pathLst>
              <a:path extrusionOk="0" h="4505325" w="4291322">
                <a:moveTo>
                  <a:pt x="0" y="0"/>
                </a:moveTo>
                <a:lnTo>
                  <a:pt x="4291322" y="0"/>
                </a:lnTo>
                <a:lnTo>
                  <a:pt x="4291322" y="4505325"/>
                </a:lnTo>
                <a:lnTo>
                  <a:pt x="0" y="4505325"/>
                </a:lnTo>
                <a:lnTo>
                  <a:pt x="0" y="0"/>
                </a:lnTo>
                <a:close/>
              </a:path>
            </a:pathLst>
          </a:custGeom>
          <a:blipFill rotWithShape="1">
            <a:blip r:embed="rId6">
              <a:alphaModFix/>
            </a:blip>
            <a:stretch>
              <a:fillRect b="0" l="0" r="0" t="0"/>
            </a:stretch>
          </a:blipFill>
          <a:ln>
            <a:noFill/>
          </a:ln>
        </p:spPr>
      </p:sp>
      <p:sp>
        <p:nvSpPr>
          <p:cNvPr id="438" name="Google Shape;438;p28"/>
          <p:cNvSpPr/>
          <p:nvPr/>
        </p:nvSpPr>
        <p:spPr>
          <a:xfrm flipH="1">
            <a:off x="6810850" y="6371184"/>
            <a:ext cx="2823672" cy="4455498"/>
          </a:xfrm>
          <a:custGeom>
            <a:rect b="b" l="l" r="r" t="t"/>
            <a:pathLst>
              <a:path extrusionOk="0" h="4455498" w="2823672">
                <a:moveTo>
                  <a:pt x="2823672" y="0"/>
                </a:moveTo>
                <a:lnTo>
                  <a:pt x="0" y="0"/>
                </a:lnTo>
                <a:lnTo>
                  <a:pt x="0" y="4455499"/>
                </a:lnTo>
                <a:lnTo>
                  <a:pt x="2823672" y="4455499"/>
                </a:lnTo>
                <a:lnTo>
                  <a:pt x="2823672" y="0"/>
                </a:lnTo>
                <a:close/>
              </a:path>
            </a:pathLst>
          </a:custGeom>
          <a:blipFill rotWithShape="1">
            <a:blip r:embed="rId5">
              <a:alphaModFix/>
            </a:blip>
            <a:stretch>
              <a:fillRect b="0" l="0" r="0" t="0"/>
            </a:stretch>
          </a:blipFill>
          <a:ln>
            <a:noFill/>
          </a:ln>
        </p:spPr>
      </p:sp>
      <p:sp>
        <p:nvSpPr>
          <p:cNvPr id="439" name="Google Shape;439;p28"/>
          <p:cNvSpPr/>
          <p:nvPr/>
        </p:nvSpPr>
        <p:spPr>
          <a:xfrm flipH="1" rot="518643">
            <a:off x="-1419507" y="5896315"/>
            <a:ext cx="3801225" cy="4671244"/>
          </a:xfrm>
          <a:custGeom>
            <a:rect b="b" l="l" r="r" t="t"/>
            <a:pathLst>
              <a:path extrusionOk="0" h="4671244" w="3801225">
                <a:moveTo>
                  <a:pt x="3801225" y="0"/>
                </a:moveTo>
                <a:lnTo>
                  <a:pt x="0" y="0"/>
                </a:lnTo>
                <a:lnTo>
                  <a:pt x="0" y="4671244"/>
                </a:lnTo>
                <a:lnTo>
                  <a:pt x="3801225" y="4671244"/>
                </a:lnTo>
                <a:lnTo>
                  <a:pt x="3801225" y="0"/>
                </a:lnTo>
                <a:close/>
              </a:path>
            </a:pathLst>
          </a:custGeom>
          <a:blipFill rotWithShape="1">
            <a:blip r:embed="rId7">
              <a:alphaModFix/>
            </a:blip>
            <a:stretch>
              <a:fillRect b="0" l="0" r="0" t="0"/>
            </a:stretch>
          </a:blipFill>
          <a:ln>
            <a:noFill/>
          </a:ln>
        </p:spPr>
      </p:sp>
      <p:sp>
        <p:nvSpPr>
          <p:cNvPr id="440" name="Google Shape;440;p28"/>
          <p:cNvSpPr/>
          <p:nvPr/>
        </p:nvSpPr>
        <p:spPr>
          <a:xfrm flipH="1" rot="141208">
            <a:off x="1603750" y="7506046"/>
            <a:ext cx="2619435" cy="2976631"/>
          </a:xfrm>
          <a:custGeom>
            <a:rect b="b" l="l" r="r" t="t"/>
            <a:pathLst>
              <a:path extrusionOk="0" h="2976631" w="2619435">
                <a:moveTo>
                  <a:pt x="2619435" y="0"/>
                </a:moveTo>
                <a:lnTo>
                  <a:pt x="0" y="0"/>
                </a:lnTo>
                <a:lnTo>
                  <a:pt x="0" y="2976630"/>
                </a:lnTo>
                <a:lnTo>
                  <a:pt x="2619435" y="2976630"/>
                </a:lnTo>
                <a:lnTo>
                  <a:pt x="2619435" y="0"/>
                </a:lnTo>
                <a:close/>
              </a:path>
            </a:pathLst>
          </a:custGeom>
          <a:blipFill rotWithShape="1">
            <a:blip r:embed="rId8">
              <a:alphaModFix/>
            </a:blip>
            <a:stretch>
              <a:fillRect b="0" l="0" r="0" t="0"/>
            </a:stretch>
          </a:blipFill>
          <a:ln>
            <a:noFill/>
          </a:ln>
        </p:spPr>
      </p:sp>
      <p:sp>
        <p:nvSpPr>
          <p:cNvPr id="441" name="Google Shape;441;p28"/>
          <p:cNvSpPr txBox="1"/>
          <p:nvPr/>
        </p:nvSpPr>
        <p:spPr>
          <a:xfrm>
            <a:off x="995263" y="611470"/>
            <a:ext cx="16230600" cy="13811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9000" u="none" cap="none" strike="noStrike">
                <a:solidFill>
                  <a:srgbClr val="553832"/>
                </a:solidFill>
                <a:latin typeface="Barriecito"/>
                <a:ea typeface="Barriecito"/>
                <a:cs typeface="Barriecito"/>
                <a:sym typeface="Barriecito"/>
              </a:rPr>
              <a:t>TIMELINE</a:t>
            </a:r>
            <a:endParaRPr/>
          </a:p>
        </p:txBody>
      </p:sp>
      <p:sp>
        <p:nvSpPr>
          <p:cNvPr id="442" name="Google Shape;442;p28"/>
          <p:cNvSpPr/>
          <p:nvPr/>
        </p:nvSpPr>
        <p:spPr>
          <a:xfrm rot="-5180731">
            <a:off x="13507727" y="9376888"/>
            <a:ext cx="1751195" cy="1613288"/>
          </a:xfrm>
          <a:custGeom>
            <a:rect b="b" l="l" r="r" t="t"/>
            <a:pathLst>
              <a:path extrusionOk="0" h="1613288" w="1751195">
                <a:moveTo>
                  <a:pt x="0" y="0"/>
                </a:moveTo>
                <a:lnTo>
                  <a:pt x="1751194" y="0"/>
                </a:lnTo>
                <a:lnTo>
                  <a:pt x="1751194" y="1613288"/>
                </a:lnTo>
                <a:lnTo>
                  <a:pt x="0" y="1613288"/>
                </a:lnTo>
                <a:lnTo>
                  <a:pt x="0" y="0"/>
                </a:lnTo>
                <a:close/>
              </a:path>
            </a:pathLst>
          </a:custGeom>
          <a:blipFill rotWithShape="1">
            <a:blip r:embed="rId9">
              <a:alphaModFix/>
            </a:blip>
            <a:stretch>
              <a:fillRect b="0" l="0" r="0" t="0"/>
            </a:stretch>
          </a:blipFill>
          <a:ln>
            <a:noFill/>
          </a:ln>
        </p:spPr>
      </p:sp>
      <p:sp>
        <p:nvSpPr>
          <p:cNvPr id="443" name="Google Shape;443;p28"/>
          <p:cNvSpPr/>
          <p:nvPr/>
        </p:nvSpPr>
        <p:spPr>
          <a:xfrm rot="-3923584">
            <a:off x="12466233" y="9907348"/>
            <a:ext cx="1363053" cy="1255712"/>
          </a:xfrm>
          <a:custGeom>
            <a:rect b="b" l="l" r="r" t="t"/>
            <a:pathLst>
              <a:path extrusionOk="0" h="1255712" w="1363053">
                <a:moveTo>
                  <a:pt x="0" y="0"/>
                </a:moveTo>
                <a:lnTo>
                  <a:pt x="1363053" y="0"/>
                </a:lnTo>
                <a:lnTo>
                  <a:pt x="1363053" y="1255712"/>
                </a:lnTo>
                <a:lnTo>
                  <a:pt x="0" y="1255712"/>
                </a:lnTo>
                <a:lnTo>
                  <a:pt x="0" y="0"/>
                </a:lnTo>
                <a:close/>
              </a:path>
            </a:pathLst>
          </a:custGeom>
          <a:blipFill rotWithShape="1">
            <a:blip r:embed="rId9">
              <a:alphaModFix/>
            </a:blip>
            <a:stretch>
              <a:fillRect b="0" l="0" r="0" t="0"/>
            </a:stretch>
          </a:blipFill>
          <a:ln>
            <a:noFill/>
          </a:ln>
        </p:spPr>
      </p:sp>
      <p:sp>
        <p:nvSpPr>
          <p:cNvPr id="444" name="Google Shape;444;p28"/>
          <p:cNvSpPr/>
          <p:nvPr/>
        </p:nvSpPr>
        <p:spPr>
          <a:xfrm>
            <a:off x="15339724" y="-2116420"/>
            <a:ext cx="4575852" cy="4564412"/>
          </a:xfrm>
          <a:custGeom>
            <a:rect b="b" l="l" r="r" t="t"/>
            <a:pathLst>
              <a:path extrusionOk="0" h="4564412" w="4575852">
                <a:moveTo>
                  <a:pt x="0" y="0"/>
                </a:moveTo>
                <a:lnTo>
                  <a:pt x="4575852" y="0"/>
                </a:lnTo>
                <a:lnTo>
                  <a:pt x="4575852" y="4564412"/>
                </a:lnTo>
                <a:lnTo>
                  <a:pt x="0" y="4564412"/>
                </a:lnTo>
                <a:lnTo>
                  <a:pt x="0" y="0"/>
                </a:lnTo>
                <a:close/>
              </a:path>
            </a:pathLst>
          </a:custGeom>
          <a:blipFill rotWithShape="1">
            <a:blip r:embed="rId4">
              <a:alphaModFix/>
            </a:blip>
            <a:stretch>
              <a:fillRect b="0" l="0" r="0" t="0"/>
            </a:stretch>
          </a:blipFill>
          <a:ln>
            <a:noFill/>
          </a:ln>
        </p:spPr>
      </p:sp>
      <p:sp>
        <p:nvSpPr>
          <p:cNvPr id="445" name="Google Shape;445;p28"/>
          <p:cNvSpPr/>
          <p:nvPr/>
        </p:nvSpPr>
        <p:spPr>
          <a:xfrm>
            <a:off x="1324121" y="3529181"/>
            <a:ext cx="2740408" cy="1614319"/>
          </a:xfrm>
          <a:custGeom>
            <a:rect b="b" l="l" r="r" t="t"/>
            <a:pathLst>
              <a:path extrusionOk="0" h="1614319" w="2740408">
                <a:moveTo>
                  <a:pt x="0" y="0"/>
                </a:moveTo>
                <a:lnTo>
                  <a:pt x="2740408" y="0"/>
                </a:lnTo>
                <a:lnTo>
                  <a:pt x="2740408" y="1614319"/>
                </a:lnTo>
                <a:lnTo>
                  <a:pt x="0" y="1614319"/>
                </a:lnTo>
                <a:lnTo>
                  <a:pt x="0" y="0"/>
                </a:lnTo>
                <a:close/>
              </a:path>
            </a:pathLst>
          </a:custGeom>
          <a:blipFill rotWithShape="1">
            <a:blip r:embed="rId10">
              <a:alphaModFix/>
            </a:blip>
            <a:stretch>
              <a:fillRect b="-154" l="0" r="0" t="-154"/>
            </a:stretch>
          </a:blipFill>
          <a:ln>
            <a:noFill/>
          </a:ln>
        </p:spPr>
      </p:sp>
      <p:sp>
        <p:nvSpPr>
          <p:cNvPr id="446" name="Google Shape;446;p28"/>
          <p:cNvSpPr txBox="1"/>
          <p:nvPr/>
        </p:nvSpPr>
        <p:spPr>
          <a:xfrm>
            <a:off x="1533502" y="3812465"/>
            <a:ext cx="2321700" cy="10773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3499" u="none" cap="none" strike="noStrike">
                <a:solidFill>
                  <a:srgbClr val="E3DF93"/>
                </a:solidFill>
                <a:latin typeface="Barriecito"/>
                <a:ea typeface="Barriecito"/>
                <a:cs typeface="Barriecito"/>
                <a:sym typeface="Barriecito"/>
              </a:rPr>
              <a:t>ADD A MAIN POINT</a:t>
            </a:r>
            <a:endParaRPr/>
          </a:p>
        </p:txBody>
      </p:sp>
      <p:sp>
        <p:nvSpPr>
          <p:cNvPr id="447" name="Google Shape;447;p28"/>
          <p:cNvSpPr txBox="1"/>
          <p:nvPr/>
        </p:nvSpPr>
        <p:spPr>
          <a:xfrm>
            <a:off x="1332620" y="5244762"/>
            <a:ext cx="2774100" cy="5850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900" u="none" cap="none" strike="noStrike">
                <a:solidFill>
                  <a:srgbClr val="553832"/>
                </a:solidFill>
                <a:latin typeface="Merriweather"/>
                <a:ea typeface="Merriweather"/>
                <a:cs typeface="Merriweather"/>
                <a:sym typeface="Merriweather"/>
              </a:rPr>
              <a:t>Elaborate on what you want to discuss. </a:t>
            </a:r>
            <a:endParaRPr/>
          </a:p>
        </p:txBody>
      </p:sp>
      <p:sp>
        <p:nvSpPr>
          <p:cNvPr id="448" name="Google Shape;448;p28"/>
          <p:cNvSpPr/>
          <p:nvPr/>
        </p:nvSpPr>
        <p:spPr>
          <a:xfrm>
            <a:off x="15339724" y="2952817"/>
            <a:ext cx="353616" cy="353616"/>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9" name="Google Shape;449;p28"/>
          <p:cNvSpPr/>
          <p:nvPr/>
        </p:nvSpPr>
        <p:spPr>
          <a:xfrm>
            <a:off x="5618046" y="3529181"/>
            <a:ext cx="2740408" cy="1614319"/>
          </a:xfrm>
          <a:custGeom>
            <a:rect b="b" l="l" r="r" t="t"/>
            <a:pathLst>
              <a:path extrusionOk="0" h="1614319" w="2740408">
                <a:moveTo>
                  <a:pt x="0" y="0"/>
                </a:moveTo>
                <a:lnTo>
                  <a:pt x="2740408" y="0"/>
                </a:lnTo>
                <a:lnTo>
                  <a:pt x="2740408" y="1614319"/>
                </a:lnTo>
                <a:lnTo>
                  <a:pt x="0" y="1614319"/>
                </a:lnTo>
                <a:lnTo>
                  <a:pt x="0" y="0"/>
                </a:lnTo>
                <a:close/>
              </a:path>
            </a:pathLst>
          </a:custGeom>
          <a:blipFill rotWithShape="1">
            <a:blip r:embed="rId10">
              <a:alphaModFix/>
            </a:blip>
            <a:stretch>
              <a:fillRect b="-154" l="0" r="0" t="-154"/>
            </a:stretch>
          </a:blipFill>
          <a:ln>
            <a:noFill/>
          </a:ln>
        </p:spPr>
      </p:sp>
      <p:sp>
        <p:nvSpPr>
          <p:cNvPr id="450" name="Google Shape;450;p28"/>
          <p:cNvSpPr txBox="1"/>
          <p:nvPr/>
        </p:nvSpPr>
        <p:spPr>
          <a:xfrm>
            <a:off x="5827427" y="3812465"/>
            <a:ext cx="2321700" cy="10773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3499" u="none" cap="none" strike="noStrike">
                <a:solidFill>
                  <a:srgbClr val="E3DF93"/>
                </a:solidFill>
                <a:latin typeface="Barriecito"/>
                <a:ea typeface="Barriecito"/>
                <a:cs typeface="Barriecito"/>
                <a:sym typeface="Barriecito"/>
              </a:rPr>
              <a:t>ADD A MAIN POINT</a:t>
            </a:r>
            <a:endParaRPr/>
          </a:p>
        </p:txBody>
      </p:sp>
      <p:sp>
        <p:nvSpPr>
          <p:cNvPr id="451" name="Google Shape;451;p28"/>
          <p:cNvSpPr txBox="1"/>
          <p:nvPr/>
        </p:nvSpPr>
        <p:spPr>
          <a:xfrm>
            <a:off x="5626546" y="5244762"/>
            <a:ext cx="2774100" cy="5850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900" u="none" cap="none" strike="noStrike">
                <a:solidFill>
                  <a:srgbClr val="553832"/>
                </a:solidFill>
                <a:latin typeface="Merriweather"/>
                <a:ea typeface="Merriweather"/>
                <a:cs typeface="Merriweather"/>
                <a:sym typeface="Merriweather"/>
              </a:rPr>
              <a:t>Elaborate on what you want to discuss. </a:t>
            </a:r>
            <a:endParaRPr/>
          </a:p>
        </p:txBody>
      </p:sp>
      <p:sp>
        <p:nvSpPr>
          <p:cNvPr id="452" name="Google Shape;452;p28"/>
          <p:cNvSpPr/>
          <p:nvPr/>
        </p:nvSpPr>
        <p:spPr>
          <a:xfrm>
            <a:off x="9911972" y="3529181"/>
            <a:ext cx="2740408" cy="1614319"/>
          </a:xfrm>
          <a:custGeom>
            <a:rect b="b" l="l" r="r" t="t"/>
            <a:pathLst>
              <a:path extrusionOk="0" h="1614319" w="2740408">
                <a:moveTo>
                  <a:pt x="0" y="0"/>
                </a:moveTo>
                <a:lnTo>
                  <a:pt x="2740408" y="0"/>
                </a:lnTo>
                <a:lnTo>
                  <a:pt x="2740408" y="1614319"/>
                </a:lnTo>
                <a:lnTo>
                  <a:pt x="0" y="1614319"/>
                </a:lnTo>
                <a:lnTo>
                  <a:pt x="0" y="0"/>
                </a:lnTo>
                <a:close/>
              </a:path>
            </a:pathLst>
          </a:custGeom>
          <a:blipFill rotWithShape="1">
            <a:blip r:embed="rId10">
              <a:alphaModFix/>
            </a:blip>
            <a:stretch>
              <a:fillRect b="-154" l="0" r="0" t="-154"/>
            </a:stretch>
          </a:blipFill>
          <a:ln>
            <a:noFill/>
          </a:ln>
        </p:spPr>
      </p:sp>
      <p:sp>
        <p:nvSpPr>
          <p:cNvPr id="453" name="Google Shape;453;p28"/>
          <p:cNvSpPr txBox="1"/>
          <p:nvPr/>
        </p:nvSpPr>
        <p:spPr>
          <a:xfrm>
            <a:off x="10121353" y="3812465"/>
            <a:ext cx="2321700" cy="10773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3499" u="none" cap="none" strike="noStrike">
                <a:solidFill>
                  <a:srgbClr val="E3DF93"/>
                </a:solidFill>
                <a:latin typeface="Barriecito"/>
                <a:ea typeface="Barriecito"/>
                <a:cs typeface="Barriecito"/>
                <a:sym typeface="Barriecito"/>
              </a:rPr>
              <a:t>ADD A MAIN POINT</a:t>
            </a:r>
            <a:endParaRPr/>
          </a:p>
        </p:txBody>
      </p:sp>
      <p:sp>
        <p:nvSpPr>
          <p:cNvPr id="454" name="Google Shape;454;p28"/>
          <p:cNvSpPr txBox="1"/>
          <p:nvPr/>
        </p:nvSpPr>
        <p:spPr>
          <a:xfrm>
            <a:off x="9920471" y="5244762"/>
            <a:ext cx="2774100" cy="5850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900" u="none" cap="none" strike="noStrike">
                <a:solidFill>
                  <a:srgbClr val="553832"/>
                </a:solidFill>
                <a:latin typeface="Merriweather"/>
                <a:ea typeface="Merriweather"/>
                <a:cs typeface="Merriweather"/>
                <a:sym typeface="Merriweather"/>
              </a:rPr>
              <a:t>Elaborate on what you want to discuss. </a:t>
            </a:r>
            <a:endParaRPr/>
          </a:p>
        </p:txBody>
      </p:sp>
      <p:sp>
        <p:nvSpPr>
          <p:cNvPr id="455" name="Google Shape;455;p28"/>
          <p:cNvSpPr/>
          <p:nvPr/>
        </p:nvSpPr>
        <p:spPr>
          <a:xfrm>
            <a:off x="14205898" y="3529181"/>
            <a:ext cx="2740408" cy="1614319"/>
          </a:xfrm>
          <a:custGeom>
            <a:rect b="b" l="l" r="r" t="t"/>
            <a:pathLst>
              <a:path extrusionOk="0" h="1614319" w="2740408">
                <a:moveTo>
                  <a:pt x="0" y="0"/>
                </a:moveTo>
                <a:lnTo>
                  <a:pt x="2740408" y="0"/>
                </a:lnTo>
                <a:lnTo>
                  <a:pt x="2740408" y="1614319"/>
                </a:lnTo>
                <a:lnTo>
                  <a:pt x="0" y="1614319"/>
                </a:lnTo>
                <a:lnTo>
                  <a:pt x="0" y="0"/>
                </a:lnTo>
                <a:close/>
              </a:path>
            </a:pathLst>
          </a:custGeom>
          <a:blipFill rotWithShape="1">
            <a:blip r:embed="rId10">
              <a:alphaModFix/>
            </a:blip>
            <a:stretch>
              <a:fillRect b="-154" l="0" r="0" t="-154"/>
            </a:stretch>
          </a:blipFill>
          <a:ln>
            <a:noFill/>
          </a:ln>
        </p:spPr>
      </p:sp>
      <p:sp>
        <p:nvSpPr>
          <p:cNvPr id="456" name="Google Shape;456;p28"/>
          <p:cNvSpPr txBox="1"/>
          <p:nvPr/>
        </p:nvSpPr>
        <p:spPr>
          <a:xfrm>
            <a:off x="14415279" y="3812465"/>
            <a:ext cx="2321700" cy="10773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3499" u="none" cap="none" strike="noStrike">
                <a:solidFill>
                  <a:srgbClr val="E3DF93"/>
                </a:solidFill>
                <a:latin typeface="Barriecito"/>
                <a:ea typeface="Barriecito"/>
                <a:cs typeface="Barriecito"/>
                <a:sym typeface="Barriecito"/>
              </a:rPr>
              <a:t>ADD A MAIN POINT</a:t>
            </a:r>
            <a:endParaRPr/>
          </a:p>
        </p:txBody>
      </p:sp>
      <p:sp>
        <p:nvSpPr>
          <p:cNvPr id="457" name="Google Shape;457;p28"/>
          <p:cNvSpPr txBox="1"/>
          <p:nvPr/>
        </p:nvSpPr>
        <p:spPr>
          <a:xfrm>
            <a:off x="14214397" y="5244762"/>
            <a:ext cx="2774100" cy="5850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900" u="none" cap="none" strike="noStrike">
                <a:solidFill>
                  <a:srgbClr val="553832"/>
                </a:solidFill>
                <a:latin typeface="Merriweather"/>
                <a:ea typeface="Merriweather"/>
                <a:cs typeface="Merriweather"/>
                <a:sym typeface="Merriweather"/>
              </a:rPr>
              <a:t>Elaborate on what you want to discuss. </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6C39F"/>
        </a:solidFill>
      </p:bgPr>
    </p:bg>
    <p:spTree>
      <p:nvGrpSpPr>
        <p:cNvPr id="461" name="Shape 461"/>
        <p:cNvGrpSpPr/>
        <p:nvPr/>
      </p:nvGrpSpPr>
      <p:grpSpPr>
        <a:xfrm>
          <a:off x="0" y="0"/>
          <a:ext cx="0" cy="0"/>
          <a:chOff x="0" y="0"/>
          <a:chExt cx="0" cy="0"/>
        </a:xfrm>
      </p:grpSpPr>
      <p:pic>
        <p:nvPicPr>
          <p:cNvPr id="462" name="Google Shape;462;p29"/>
          <p:cNvPicPr preferRelativeResize="0"/>
          <p:nvPr/>
        </p:nvPicPr>
        <p:blipFill rotWithShape="1">
          <a:blip r:embed="rId3">
            <a:alphaModFix/>
          </a:blip>
          <a:srcRect b="13752" l="0" r="0" t="13753"/>
          <a:stretch/>
        </p:blipFill>
        <p:spPr>
          <a:xfrm>
            <a:off x="-1376614" y="0"/>
            <a:ext cx="19664614" cy="10887704"/>
          </a:xfrm>
          <a:prstGeom prst="rect">
            <a:avLst/>
          </a:prstGeom>
          <a:noFill/>
          <a:ln>
            <a:noFill/>
          </a:ln>
        </p:spPr>
      </p:pic>
      <p:sp>
        <p:nvSpPr>
          <p:cNvPr id="463" name="Google Shape;463;p29"/>
          <p:cNvSpPr txBox="1"/>
          <p:nvPr/>
        </p:nvSpPr>
        <p:spPr>
          <a:xfrm>
            <a:off x="9444352" y="823935"/>
            <a:ext cx="8249400" cy="41559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0" i="0" lang="en-US" sz="9000" u="none" cap="none" strike="noStrike">
                <a:solidFill>
                  <a:srgbClr val="EEEAAF"/>
                </a:solidFill>
                <a:latin typeface="Barriecito"/>
                <a:ea typeface="Barriecito"/>
                <a:cs typeface="Barriecito"/>
                <a:sym typeface="Barriecito"/>
              </a:rPr>
              <a:t>Write an original statement or inspiring quote</a:t>
            </a:r>
            <a:endParaRPr/>
          </a:p>
        </p:txBody>
      </p:sp>
      <p:sp>
        <p:nvSpPr>
          <p:cNvPr id="464" name="Google Shape;464;p29"/>
          <p:cNvSpPr txBox="1"/>
          <p:nvPr/>
        </p:nvSpPr>
        <p:spPr>
          <a:xfrm>
            <a:off x="10520614" y="5404851"/>
            <a:ext cx="7173162" cy="323215"/>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1900" u="none" cap="none" strike="noStrike">
                <a:solidFill>
                  <a:srgbClr val="EEEAAF"/>
                </a:solidFill>
                <a:latin typeface="Merriweather"/>
                <a:ea typeface="Merriweather"/>
                <a:cs typeface="Merriweather"/>
                <a:sym typeface="Merriweather"/>
              </a:rPr>
              <a:t>— Include a credit, citation, or supporting message</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8" name="Shape 468"/>
        <p:cNvGrpSpPr/>
        <p:nvPr/>
      </p:nvGrpSpPr>
      <p:grpSpPr>
        <a:xfrm>
          <a:off x="0" y="0"/>
          <a:ext cx="0" cy="0"/>
          <a:chOff x="0" y="0"/>
          <a:chExt cx="0" cy="0"/>
        </a:xfrm>
      </p:grpSpPr>
      <p:sp>
        <p:nvSpPr>
          <p:cNvPr id="469" name="Google Shape;469;p30"/>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0" l="-334" r="-333" t="-19462"/>
            </a:stretch>
          </a:blipFill>
          <a:ln>
            <a:noFill/>
          </a:ln>
        </p:spPr>
      </p:sp>
      <p:sp>
        <p:nvSpPr>
          <p:cNvPr id="470" name="Google Shape;470;p30"/>
          <p:cNvSpPr/>
          <p:nvPr/>
        </p:nvSpPr>
        <p:spPr>
          <a:xfrm flipH="1">
            <a:off x="842008" y="738247"/>
            <a:ext cx="4413606" cy="3586055"/>
          </a:xfrm>
          <a:custGeom>
            <a:rect b="b" l="l" r="r" t="t"/>
            <a:pathLst>
              <a:path extrusionOk="0" h="3586055" w="4413606">
                <a:moveTo>
                  <a:pt x="4413606" y="0"/>
                </a:moveTo>
                <a:lnTo>
                  <a:pt x="0" y="0"/>
                </a:lnTo>
                <a:lnTo>
                  <a:pt x="0" y="3586055"/>
                </a:lnTo>
                <a:lnTo>
                  <a:pt x="4413606" y="3586055"/>
                </a:lnTo>
                <a:lnTo>
                  <a:pt x="4413606" y="0"/>
                </a:lnTo>
                <a:close/>
              </a:path>
            </a:pathLst>
          </a:custGeom>
          <a:blipFill rotWithShape="1">
            <a:blip r:embed="rId4">
              <a:alphaModFix/>
            </a:blip>
            <a:stretch>
              <a:fillRect b="0" l="0" r="0" t="0"/>
            </a:stretch>
          </a:blipFill>
          <a:ln>
            <a:noFill/>
          </a:ln>
        </p:spPr>
      </p:sp>
      <p:sp>
        <p:nvSpPr>
          <p:cNvPr id="471" name="Google Shape;471;p30"/>
          <p:cNvSpPr/>
          <p:nvPr/>
        </p:nvSpPr>
        <p:spPr>
          <a:xfrm>
            <a:off x="2658667" y="1644908"/>
            <a:ext cx="6852956" cy="7110719"/>
          </a:xfrm>
          <a:custGeom>
            <a:rect b="b" l="l" r="r" t="t"/>
            <a:pathLst>
              <a:path extrusionOk="0" h="7110719" w="6852956">
                <a:moveTo>
                  <a:pt x="0" y="0"/>
                </a:moveTo>
                <a:lnTo>
                  <a:pt x="6852955" y="0"/>
                </a:lnTo>
                <a:lnTo>
                  <a:pt x="6852955" y="7110720"/>
                </a:lnTo>
                <a:lnTo>
                  <a:pt x="0" y="7110720"/>
                </a:lnTo>
                <a:lnTo>
                  <a:pt x="0" y="0"/>
                </a:lnTo>
                <a:close/>
              </a:path>
            </a:pathLst>
          </a:custGeom>
          <a:blipFill rotWithShape="1">
            <a:blip r:embed="rId5">
              <a:alphaModFix/>
            </a:blip>
            <a:stretch>
              <a:fillRect b="0" l="0" r="0" t="0"/>
            </a:stretch>
          </a:blipFill>
          <a:ln>
            <a:noFill/>
          </a:ln>
        </p:spPr>
      </p:sp>
      <p:sp>
        <p:nvSpPr>
          <p:cNvPr id="472" name="Google Shape;472;p30"/>
          <p:cNvSpPr/>
          <p:nvPr/>
        </p:nvSpPr>
        <p:spPr>
          <a:xfrm flipH="1" rot="518643">
            <a:off x="1126102" y="4854684"/>
            <a:ext cx="3277956" cy="4028210"/>
          </a:xfrm>
          <a:custGeom>
            <a:rect b="b" l="l" r="r" t="t"/>
            <a:pathLst>
              <a:path extrusionOk="0" h="4028210" w="3277956">
                <a:moveTo>
                  <a:pt x="3277955" y="0"/>
                </a:moveTo>
                <a:lnTo>
                  <a:pt x="0" y="0"/>
                </a:lnTo>
                <a:lnTo>
                  <a:pt x="0" y="4028209"/>
                </a:lnTo>
                <a:lnTo>
                  <a:pt x="3277955" y="4028209"/>
                </a:lnTo>
                <a:lnTo>
                  <a:pt x="3277955" y="0"/>
                </a:lnTo>
                <a:close/>
              </a:path>
            </a:pathLst>
          </a:custGeom>
          <a:blipFill rotWithShape="1">
            <a:blip r:embed="rId6">
              <a:alphaModFix/>
            </a:blip>
            <a:stretch>
              <a:fillRect b="0" l="0" r="0" t="0"/>
            </a:stretch>
          </a:blipFill>
          <a:ln>
            <a:noFill/>
          </a:ln>
        </p:spPr>
      </p:sp>
      <p:sp>
        <p:nvSpPr>
          <p:cNvPr id="473" name="Google Shape;473;p30"/>
          <p:cNvSpPr/>
          <p:nvPr/>
        </p:nvSpPr>
        <p:spPr>
          <a:xfrm rot="350177">
            <a:off x="3437399" y="5675962"/>
            <a:ext cx="2619435" cy="2976631"/>
          </a:xfrm>
          <a:custGeom>
            <a:rect b="b" l="l" r="r" t="t"/>
            <a:pathLst>
              <a:path extrusionOk="0" h="2976631" w="2619435">
                <a:moveTo>
                  <a:pt x="0" y="0"/>
                </a:moveTo>
                <a:lnTo>
                  <a:pt x="2619435" y="0"/>
                </a:lnTo>
                <a:lnTo>
                  <a:pt x="2619435" y="2976630"/>
                </a:lnTo>
                <a:lnTo>
                  <a:pt x="0" y="2976630"/>
                </a:lnTo>
                <a:lnTo>
                  <a:pt x="0" y="0"/>
                </a:lnTo>
                <a:close/>
              </a:path>
            </a:pathLst>
          </a:custGeom>
          <a:blipFill rotWithShape="1">
            <a:blip r:embed="rId7">
              <a:alphaModFix/>
            </a:blip>
            <a:stretch>
              <a:fillRect b="0" l="0" r="0" t="0"/>
            </a:stretch>
          </a:blipFill>
          <a:ln>
            <a:noFill/>
          </a:ln>
        </p:spPr>
      </p:sp>
      <p:sp>
        <p:nvSpPr>
          <p:cNvPr id="474" name="Google Shape;474;p30"/>
          <p:cNvSpPr/>
          <p:nvPr/>
        </p:nvSpPr>
        <p:spPr>
          <a:xfrm flipH="1">
            <a:off x="4316294" y="3119803"/>
            <a:ext cx="5195328" cy="6240634"/>
          </a:xfrm>
          <a:custGeom>
            <a:rect b="b" l="l" r="r" t="t"/>
            <a:pathLst>
              <a:path extrusionOk="0" h="6240634" w="5195328">
                <a:moveTo>
                  <a:pt x="5195328" y="0"/>
                </a:moveTo>
                <a:lnTo>
                  <a:pt x="0" y="0"/>
                </a:lnTo>
                <a:lnTo>
                  <a:pt x="0" y="6240634"/>
                </a:lnTo>
                <a:lnTo>
                  <a:pt x="5195328" y="6240634"/>
                </a:lnTo>
                <a:lnTo>
                  <a:pt x="5195328" y="0"/>
                </a:lnTo>
                <a:close/>
              </a:path>
            </a:pathLst>
          </a:custGeom>
          <a:blipFill rotWithShape="1">
            <a:blip r:embed="rId8">
              <a:alphaModFix/>
            </a:blip>
            <a:stretch>
              <a:fillRect b="0" l="0" r="0" t="0"/>
            </a:stretch>
          </a:blipFill>
          <a:ln>
            <a:noFill/>
          </a:ln>
        </p:spPr>
      </p:sp>
      <p:sp>
        <p:nvSpPr>
          <p:cNvPr id="475" name="Google Shape;475;p30"/>
          <p:cNvSpPr txBox="1"/>
          <p:nvPr/>
        </p:nvSpPr>
        <p:spPr>
          <a:xfrm>
            <a:off x="10311722" y="2538141"/>
            <a:ext cx="6578928" cy="13811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9000" u="none" cap="none" strike="noStrike">
                <a:solidFill>
                  <a:srgbClr val="553832"/>
                </a:solidFill>
                <a:latin typeface="Barriecito"/>
                <a:ea typeface="Barriecito"/>
                <a:cs typeface="Barriecito"/>
                <a:sym typeface="Barriecito"/>
              </a:rPr>
              <a:t>CONTACT US</a:t>
            </a:r>
            <a:endParaRPr/>
          </a:p>
        </p:txBody>
      </p:sp>
      <p:sp>
        <p:nvSpPr>
          <p:cNvPr id="476" name="Google Shape;476;p30"/>
          <p:cNvSpPr txBox="1"/>
          <p:nvPr/>
        </p:nvSpPr>
        <p:spPr>
          <a:xfrm>
            <a:off x="10311722" y="4601264"/>
            <a:ext cx="5801458" cy="32321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900" u="none" cap="none" strike="noStrike">
                <a:solidFill>
                  <a:srgbClr val="553832"/>
                </a:solidFill>
                <a:latin typeface="Merriweather"/>
                <a:ea typeface="Merriweather"/>
                <a:cs typeface="Merriweather"/>
                <a:sym typeface="Merriweather"/>
              </a:rPr>
              <a:t>123 Anywhere St., Any City,ST 12345</a:t>
            </a:r>
            <a:endParaRPr/>
          </a:p>
        </p:txBody>
      </p:sp>
      <p:sp>
        <p:nvSpPr>
          <p:cNvPr id="477" name="Google Shape;477;p30"/>
          <p:cNvSpPr txBox="1"/>
          <p:nvPr/>
        </p:nvSpPr>
        <p:spPr>
          <a:xfrm>
            <a:off x="10311722" y="5526887"/>
            <a:ext cx="4892954" cy="32321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900" u="none" cap="none" strike="noStrike">
                <a:solidFill>
                  <a:srgbClr val="553832"/>
                </a:solidFill>
                <a:latin typeface="Merriweather"/>
                <a:ea typeface="Merriweather"/>
                <a:cs typeface="Merriweather"/>
                <a:sym typeface="Merriweather"/>
              </a:rPr>
              <a:t>123-456-7890</a:t>
            </a:r>
            <a:endParaRPr/>
          </a:p>
        </p:txBody>
      </p:sp>
      <p:sp>
        <p:nvSpPr>
          <p:cNvPr id="478" name="Google Shape;478;p30"/>
          <p:cNvSpPr txBox="1"/>
          <p:nvPr/>
        </p:nvSpPr>
        <p:spPr>
          <a:xfrm>
            <a:off x="10311722" y="6415446"/>
            <a:ext cx="4892954" cy="32321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900" u="none" cap="none" strike="noStrike">
                <a:solidFill>
                  <a:srgbClr val="553832"/>
                </a:solidFill>
                <a:latin typeface="Merriweather"/>
                <a:ea typeface="Merriweather"/>
                <a:cs typeface="Merriweather"/>
                <a:sym typeface="Merriweather"/>
              </a:rPr>
              <a:t>hello@reallygreatsite.com</a:t>
            </a:r>
            <a:endParaRPr/>
          </a:p>
        </p:txBody>
      </p:sp>
      <p:sp>
        <p:nvSpPr>
          <p:cNvPr id="479" name="Google Shape;479;p30"/>
          <p:cNvSpPr txBox="1"/>
          <p:nvPr/>
        </p:nvSpPr>
        <p:spPr>
          <a:xfrm>
            <a:off x="10311722" y="8197092"/>
            <a:ext cx="4892954" cy="32321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900" u="none" cap="none" strike="noStrike">
                <a:solidFill>
                  <a:srgbClr val="553832"/>
                </a:solidFill>
                <a:latin typeface="Merriweather"/>
                <a:ea typeface="Merriweather"/>
                <a:cs typeface="Merriweather"/>
                <a:sym typeface="Merriweather"/>
              </a:rPr>
              <a:t>reallygreatsite.com</a:t>
            </a:r>
            <a:endParaRPr/>
          </a:p>
        </p:txBody>
      </p:sp>
      <p:sp>
        <p:nvSpPr>
          <p:cNvPr id="480" name="Google Shape;480;p30"/>
          <p:cNvSpPr txBox="1"/>
          <p:nvPr/>
        </p:nvSpPr>
        <p:spPr>
          <a:xfrm>
            <a:off x="10311722" y="7292790"/>
            <a:ext cx="4892954" cy="32321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900" u="none" cap="none" strike="noStrike">
                <a:solidFill>
                  <a:srgbClr val="553832"/>
                </a:solidFill>
                <a:latin typeface="Merriweather"/>
                <a:ea typeface="Merriweather"/>
                <a:cs typeface="Merriweather"/>
                <a:sym typeface="Merriweather"/>
              </a:rPr>
              <a:t>@reallygreatsite</a:t>
            </a:r>
            <a:endParaRPr/>
          </a:p>
        </p:txBody>
      </p:sp>
      <p:sp>
        <p:nvSpPr>
          <p:cNvPr id="481" name="Google Shape;481;p30"/>
          <p:cNvSpPr/>
          <p:nvPr/>
        </p:nvSpPr>
        <p:spPr>
          <a:xfrm>
            <a:off x="3292846" y="8076221"/>
            <a:ext cx="570271" cy="1472532"/>
          </a:xfrm>
          <a:custGeom>
            <a:rect b="b" l="l" r="r" t="t"/>
            <a:pathLst>
              <a:path extrusionOk="0" h="1472532" w="570271">
                <a:moveTo>
                  <a:pt x="0" y="0"/>
                </a:moveTo>
                <a:lnTo>
                  <a:pt x="570272" y="0"/>
                </a:lnTo>
                <a:lnTo>
                  <a:pt x="570272" y="1472532"/>
                </a:lnTo>
                <a:lnTo>
                  <a:pt x="0" y="1472532"/>
                </a:lnTo>
                <a:lnTo>
                  <a:pt x="0" y="0"/>
                </a:lnTo>
                <a:close/>
              </a:path>
            </a:pathLst>
          </a:custGeom>
          <a:blipFill rotWithShape="1">
            <a:blip r:embed="rId9">
              <a:alphaModFix/>
            </a:blip>
            <a:stretch>
              <a:fillRect b="0" l="0" r="0" t="0"/>
            </a:stretch>
          </a:blipFill>
          <a:ln>
            <a:noFill/>
          </a:ln>
        </p:spPr>
      </p:sp>
      <p:sp>
        <p:nvSpPr>
          <p:cNvPr id="482" name="Google Shape;482;p30"/>
          <p:cNvSpPr/>
          <p:nvPr/>
        </p:nvSpPr>
        <p:spPr>
          <a:xfrm>
            <a:off x="1600062" y="8415752"/>
            <a:ext cx="434282" cy="1121384"/>
          </a:xfrm>
          <a:custGeom>
            <a:rect b="b" l="l" r="r" t="t"/>
            <a:pathLst>
              <a:path extrusionOk="0" h="1121384" w="434282">
                <a:moveTo>
                  <a:pt x="0" y="0"/>
                </a:moveTo>
                <a:lnTo>
                  <a:pt x="434282" y="0"/>
                </a:lnTo>
                <a:lnTo>
                  <a:pt x="434282" y="1121384"/>
                </a:lnTo>
                <a:lnTo>
                  <a:pt x="0" y="1121384"/>
                </a:lnTo>
                <a:lnTo>
                  <a:pt x="0" y="0"/>
                </a:lnTo>
                <a:close/>
              </a:path>
            </a:pathLst>
          </a:custGeom>
          <a:blipFill rotWithShape="1">
            <a:blip r:embed="rId9">
              <a:alphaModFix/>
            </a:blip>
            <a:stretch>
              <a:fillRect b="0" l="0" r="0" t="0"/>
            </a:stretch>
          </a:blipFill>
          <a:ln>
            <a:noFill/>
          </a:ln>
        </p:spPr>
      </p:sp>
      <p:sp>
        <p:nvSpPr>
          <p:cNvPr id="483" name="Google Shape;483;p30"/>
          <p:cNvSpPr/>
          <p:nvPr/>
        </p:nvSpPr>
        <p:spPr>
          <a:xfrm>
            <a:off x="2257987" y="7373978"/>
            <a:ext cx="806901" cy="2083548"/>
          </a:xfrm>
          <a:custGeom>
            <a:rect b="b" l="l" r="r" t="t"/>
            <a:pathLst>
              <a:path extrusionOk="0" h="2083548" w="806901">
                <a:moveTo>
                  <a:pt x="0" y="0"/>
                </a:moveTo>
                <a:lnTo>
                  <a:pt x="806901" y="0"/>
                </a:lnTo>
                <a:lnTo>
                  <a:pt x="806901" y="2083548"/>
                </a:lnTo>
                <a:lnTo>
                  <a:pt x="0" y="2083548"/>
                </a:lnTo>
                <a:lnTo>
                  <a:pt x="0" y="0"/>
                </a:lnTo>
                <a:close/>
              </a:path>
            </a:pathLst>
          </a:custGeom>
          <a:blipFill rotWithShape="1">
            <a:blip r:embed="rId9">
              <a:alphaModFix/>
            </a:blip>
            <a:stretch>
              <a:fillRect b="0" l="0" r="0" t="0"/>
            </a:stretch>
          </a:blipFill>
          <a:ln>
            <a:noFill/>
          </a:ln>
        </p:spPr>
      </p:sp>
      <p:sp>
        <p:nvSpPr>
          <p:cNvPr id="484" name="Google Shape;484;p30"/>
          <p:cNvSpPr/>
          <p:nvPr/>
        </p:nvSpPr>
        <p:spPr>
          <a:xfrm flipH="1" rot="10672628">
            <a:off x="7011407" y="2683009"/>
            <a:ext cx="815352" cy="751143"/>
          </a:xfrm>
          <a:custGeom>
            <a:rect b="b" l="l" r="r" t="t"/>
            <a:pathLst>
              <a:path extrusionOk="0" h="751143" w="815352">
                <a:moveTo>
                  <a:pt x="815353" y="0"/>
                </a:moveTo>
                <a:lnTo>
                  <a:pt x="0" y="0"/>
                </a:lnTo>
                <a:lnTo>
                  <a:pt x="0" y="751143"/>
                </a:lnTo>
                <a:lnTo>
                  <a:pt x="815353" y="751143"/>
                </a:lnTo>
                <a:lnTo>
                  <a:pt x="815353" y="0"/>
                </a:lnTo>
                <a:close/>
              </a:path>
            </a:pathLst>
          </a:custGeom>
          <a:blipFill rotWithShape="1">
            <a:blip r:embed="rId10">
              <a:alphaModFix/>
            </a:blip>
            <a:stretch>
              <a:fillRect b="0" l="0" r="0" t="0"/>
            </a:stretch>
          </a:blipFill>
          <a:ln>
            <a:noFill/>
          </a:ln>
        </p:spPr>
      </p:sp>
      <p:sp>
        <p:nvSpPr>
          <p:cNvPr id="485" name="Google Shape;485;p30"/>
          <p:cNvSpPr/>
          <p:nvPr/>
        </p:nvSpPr>
        <p:spPr>
          <a:xfrm rot="10672628">
            <a:off x="6312832" y="3852764"/>
            <a:ext cx="583457" cy="537510"/>
          </a:xfrm>
          <a:custGeom>
            <a:rect b="b" l="l" r="r" t="t"/>
            <a:pathLst>
              <a:path extrusionOk="0" h="537510" w="583457">
                <a:moveTo>
                  <a:pt x="0" y="0"/>
                </a:moveTo>
                <a:lnTo>
                  <a:pt x="583458" y="0"/>
                </a:lnTo>
                <a:lnTo>
                  <a:pt x="583458" y="537510"/>
                </a:lnTo>
                <a:lnTo>
                  <a:pt x="0" y="537510"/>
                </a:lnTo>
                <a:lnTo>
                  <a:pt x="0" y="0"/>
                </a:lnTo>
                <a:close/>
              </a:path>
            </a:pathLst>
          </a:custGeom>
          <a:blipFill rotWithShape="1">
            <a:blip r:embed="rId10">
              <a:alphaModFix/>
            </a:blip>
            <a:stretch>
              <a:fillRect b="0" l="0" r="0" t="0"/>
            </a:stretch>
          </a:blipFill>
          <a:ln>
            <a:noFill/>
          </a:ln>
        </p:spPr>
      </p:sp>
      <p:sp>
        <p:nvSpPr>
          <p:cNvPr id="486" name="Google Shape;486;p30"/>
          <p:cNvSpPr/>
          <p:nvPr/>
        </p:nvSpPr>
        <p:spPr>
          <a:xfrm rot="4874824">
            <a:off x="7188925" y="5033603"/>
            <a:ext cx="460318" cy="424068"/>
          </a:xfrm>
          <a:custGeom>
            <a:rect b="b" l="l" r="r" t="t"/>
            <a:pathLst>
              <a:path extrusionOk="0" h="424068" w="460318">
                <a:moveTo>
                  <a:pt x="0" y="0"/>
                </a:moveTo>
                <a:lnTo>
                  <a:pt x="460317" y="0"/>
                </a:lnTo>
                <a:lnTo>
                  <a:pt x="460317" y="424067"/>
                </a:lnTo>
                <a:lnTo>
                  <a:pt x="0" y="424067"/>
                </a:lnTo>
                <a:lnTo>
                  <a:pt x="0" y="0"/>
                </a:lnTo>
                <a:close/>
              </a:path>
            </a:pathLst>
          </a:custGeom>
          <a:blipFill rotWithShape="1">
            <a:blip r:embed="rId10">
              <a:alphaModFix/>
            </a:blip>
            <a:stretch>
              <a:fillRect b="0" l="0" r="0" t="0"/>
            </a:stretch>
          </a:blipFill>
          <a:ln>
            <a:noFill/>
          </a:ln>
        </p:spPr>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0" name="Shape 490"/>
        <p:cNvGrpSpPr/>
        <p:nvPr/>
      </p:nvGrpSpPr>
      <p:grpSpPr>
        <a:xfrm>
          <a:off x="0" y="0"/>
          <a:ext cx="0" cy="0"/>
          <a:chOff x="0" y="0"/>
          <a:chExt cx="0" cy="0"/>
        </a:xfrm>
      </p:grpSpPr>
      <p:sp>
        <p:nvSpPr>
          <p:cNvPr id="491" name="Google Shape;491;p31"/>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0" l="-334" r="-333" t="-19462"/>
            </a:stretch>
          </a:blipFill>
          <a:ln>
            <a:noFill/>
          </a:ln>
        </p:spPr>
      </p:sp>
      <p:sp>
        <p:nvSpPr>
          <p:cNvPr id="492" name="Google Shape;492;p31"/>
          <p:cNvSpPr txBox="1"/>
          <p:nvPr/>
        </p:nvSpPr>
        <p:spPr>
          <a:xfrm>
            <a:off x="1028700" y="1119497"/>
            <a:ext cx="5059200" cy="2770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9000" u="none" cap="none" strike="noStrike">
                <a:solidFill>
                  <a:srgbClr val="553832"/>
                </a:solidFill>
                <a:latin typeface="Barriecito"/>
                <a:ea typeface="Barriecito"/>
                <a:cs typeface="Barriecito"/>
                <a:sym typeface="Barriecito"/>
              </a:rPr>
              <a:t>RESOURCE </a:t>
            </a:r>
            <a:endParaRPr/>
          </a:p>
          <a:p>
            <a:pPr indent="0" lvl="0" marL="0" marR="0" rtl="0" algn="l">
              <a:lnSpc>
                <a:spcPct val="100000"/>
              </a:lnSpc>
              <a:spcBef>
                <a:spcPts val="0"/>
              </a:spcBef>
              <a:spcAft>
                <a:spcPts val="0"/>
              </a:spcAft>
              <a:buNone/>
            </a:pPr>
            <a:r>
              <a:rPr b="0" i="0" lang="en-US" sz="9000" u="none" cap="none" strike="noStrike">
                <a:solidFill>
                  <a:srgbClr val="553832"/>
                </a:solidFill>
                <a:latin typeface="Barriecito"/>
                <a:ea typeface="Barriecito"/>
                <a:cs typeface="Barriecito"/>
                <a:sym typeface="Barriecito"/>
              </a:rPr>
              <a:t>PAGE</a:t>
            </a:r>
            <a:endParaRPr/>
          </a:p>
        </p:txBody>
      </p:sp>
      <p:sp>
        <p:nvSpPr>
          <p:cNvPr id="493" name="Google Shape;493;p31"/>
          <p:cNvSpPr txBox="1"/>
          <p:nvPr/>
        </p:nvSpPr>
        <p:spPr>
          <a:xfrm>
            <a:off x="1028700" y="4087593"/>
            <a:ext cx="5059200" cy="50010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1900" u="none" cap="none" strike="noStrike">
                <a:solidFill>
                  <a:srgbClr val="553832"/>
                </a:solidFill>
                <a:latin typeface="Merriweather"/>
                <a:ea typeface="Merriweather"/>
                <a:cs typeface="Merriweather"/>
                <a:sym typeface="Merriweather"/>
              </a:rPr>
              <a:t>Use these design resources in your Canva Presentation.</a:t>
            </a:r>
            <a:endParaRPr/>
          </a:p>
          <a:p>
            <a:pPr indent="0" lvl="0" marL="0" marR="0" rtl="0" algn="l">
              <a:lnSpc>
                <a:spcPct val="115000"/>
              </a:lnSpc>
              <a:spcBef>
                <a:spcPts val="0"/>
              </a:spcBef>
              <a:spcAft>
                <a:spcPts val="0"/>
              </a:spcAft>
              <a:buNone/>
            </a:pPr>
            <a:r>
              <a:t/>
            </a:r>
            <a:endParaRPr b="0" i="0" sz="1900" u="none" cap="none" strike="noStrike">
              <a:solidFill>
                <a:srgbClr val="553832"/>
              </a:solidFill>
              <a:latin typeface="Merriweather"/>
              <a:ea typeface="Merriweather"/>
              <a:cs typeface="Merriweather"/>
              <a:sym typeface="Merriweather"/>
            </a:endParaRPr>
          </a:p>
          <a:p>
            <a:pPr indent="0" lvl="0" marL="0" marR="0" rtl="0" algn="l">
              <a:lnSpc>
                <a:spcPct val="115000"/>
              </a:lnSpc>
              <a:spcBef>
                <a:spcPts val="0"/>
              </a:spcBef>
              <a:spcAft>
                <a:spcPts val="0"/>
              </a:spcAft>
              <a:buNone/>
            </a:pPr>
            <a:r>
              <a:t/>
            </a:r>
            <a:endParaRPr b="0" i="0" sz="1900" u="none" cap="none" strike="noStrike">
              <a:solidFill>
                <a:srgbClr val="553832"/>
              </a:solidFill>
              <a:latin typeface="Merriweather"/>
              <a:ea typeface="Merriweather"/>
              <a:cs typeface="Merriweather"/>
              <a:sym typeface="Merriweather"/>
            </a:endParaRPr>
          </a:p>
          <a:p>
            <a:pPr indent="0" lvl="0" marL="0" marR="0" rtl="0" algn="l">
              <a:lnSpc>
                <a:spcPct val="115000"/>
              </a:lnSpc>
              <a:spcBef>
                <a:spcPts val="0"/>
              </a:spcBef>
              <a:spcAft>
                <a:spcPts val="0"/>
              </a:spcAft>
              <a:buNone/>
            </a:pPr>
            <a:r>
              <a:t/>
            </a:r>
            <a:endParaRPr b="0" i="0" sz="1900" u="none" cap="none" strike="noStrike">
              <a:solidFill>
                <a:srgbClr val="553832"/>
              </a:solidFill>
              <a:latin typeface="Merriweather"/>
              <a:ea typeface="Merriweather"/>
              <a:cs typeface="Merriweather"/>
              <a:sym typeface="Merriweather"/>
            </a:endParaRPr>
          </a:p>
          <a:p>
            <a:pPr indent="0" lvl="0" marL="0" marR="0" rtl="0" algn="l">
              <a:lnSpc>
                <a:spcPct val="115000"/>
              </a:lnSpc>
              <a:spcBef>
                <a:spcPts val="0"/>
              </a:spcBef>
              <a:spcAft>
                <a:spcPts val="0"/>
              </a:spcAft>
              <a:buNone/>
            </a:pPr>
            <a:r>
              <a:t/>
            </a:r>
            <a:endParaRPr b="0" i="0" sz="1900" u="none" cap="none" strike="noStrike">
              <a:solidFill>
                <a:srgbClr val="553832"/>
              </a:solidFill>
              <a:latin typeface="Merriweather"/>
              <a:ea typeface="Merriweather"/>
              <a:cs typeface="Merriweather"/>
              <a:sym typeface="Merriweather"/>
            </a:endParaRPr>
          </a:p>
          <a:p>
            <a:pPr indent="0" lvl="0" marL="0" marR="0" rtl="0" algn="l">
              <a:lnSpc>
                <a:spcPct val="115000"/>
              </a:lnSpc>
              <a:spcBef>
                <a:spcPts val="0"/>
              </a:spcBef>
              <a:spcAft>
                <a:spcPts val="0"/>
              </a:spcAft>
              <a:buNone/>
            </a:pPr>
            <a:r>
              <a:t/>
            </a:r>
            <a:endParaRPr b="0" i="0" sz="1900" u="none" cap="none" strike="noStrike">
              <a:solidFill>
                <a:srgbClr val="553832"/>
              </a:solidFill>
              <a:latin typeface="Merriweather"/>
              <a:ea typeface="Merriweather"/>
              <a:cs typeface="Merriweather"/>
              <a:sym typeface="Merriweather"/>
            </a:endParaRPr>
          </a:p>
          <a:p>
            <a:pPr indent="0" lvl="0" marL="0" marR="0" rtl="0" algn="l">
              <a:lnSpc>
                <a:spcPct val="115000"/>
              </a:lnSpc>
              <a:spcBef>
                <a:spcPts val="0"/>
              </a:spcBef>
              <a:spcAft>
                <a:spcPts val="0"/>
              </a:spcAft>
              <a:buNone/>
            </a:pPr>
            <a:r>
              <a:t/>
            </a:r>
            <a:endParaRPr b="0" i="0" sz="1900" u="none" cap="none" strike="noStrike">
              <a:solidFill>
                <a:srgbClr val="553832"/>
              </a:solidFill>
              <a:latin typeface="Merriweather"/>
              <a:ea typeface="Merriweather"/>
              <a:cs typeface="Merriweather"/>
              <a:sym typeface="Merriweather"/>
            </a:endParaRPr>
          </a:p>
          <a:p>
            <a:pPr indent="0" lvl="0" marL="0" marR="0" rtl="0" algn="l">
              <a:lnSpc>
                <a:spcPct val="115000"/>
              </a:lnSpc>
              <a:spcBef>
                <a:spcPts val="0"/>
              </a:spcBef>
              <a:spcAft>
                <a:spcPts val="0"/>
              </a:spcAft>
              <a:buNone/>
            </a:pPr>
            <a:r>
              <a:t/>
            </a:r>
            <a:endParaRPr b="0" i="0" sz="1900" u="none" cap="none" strike="noStrike">
              <a:solidFill>
                <a:srgbClr val="553832"/>
              </a:solidFill>
              <a:latin typeface="Merriweather"/>
              <a:ea typeface="Merriweather"/>
              <a:cs typeface="Merriweather"/>
              <a:sym typeface="Merriweather"/>
            </a:endParaRPr>
          </a:p>
          <a:p>
            <a:pPr indent="0" lvl="0" marL="0" marR="0" rtl="0" algn="l">
              <a:lnSpc>
                <a:spcPct val="115000"/>
              </a:lnSpc>
              <a:spcBef>
                <a:spcPts val="0"/>
              </a:spcBef>
              <a:spcAft>
                <a:spcPts val="0"/>
              </a:spcAft>
              <a:buNone/>
            </a:pPr>
            <a:r>
              <a:t/>
            </a:r>
            <a:endParaRPr b="0" i="0" sz="1900" u="none" cap="none" strike="noStrike">
              <a:solidFill>
                <a:srgbClr val="553832"/>
              </a:solidFill>
              <a:latin typeface="Merriweather"/>
              <a:ea typeface="Merriweather"/>
              <a:cs typeface="Merriweather"/>
              <a:sym typeface="Merriweather"/>
            </a:endParaRPr>
          </a:p>
          <a:p>
            <a:pPr indent="0" lvl="0" marL="0" marR="0" rtl="0" algn="l">
              <a:lnSpc>
                <a:spcPct val="115000"/>
              </a:lnSpc>
              <a:spcBef>
                <a:spcPts val="0"/>
              </a:spcBef>
              <a:spcAft>
                <a:spcPts val="0"/>
              </a:spcAft>
              <a:buNone/>
            </a:pPr>
            <a:r>
              <a:rPr b="0" i="0" lang="en-US" sz="1900" u="none" cap="none" strike="noStrike">
                <a:solidFill>
                  <a:srgbClr val="553832"/>
                </a:solidFill>
                <a:latin typeface="Merriweather"/>
                <a:ea typeface="Merriweather"/>
                <a:cs typeface="Merriweather"/>
                <a:sym typeface="Merriweather"/>
              </a:rPr>
              <a:t>You can find these fonts online too. Happy designing! </a:t>
            </a:r>
            <a:endParaRPr/>
          </a:p>
          <a:p>
            <a:pPr indent="0" lvl="0" marL="0" marR="0" rtl="0" algn="l">
              <a:lnSpc>
                <a:spcPct val="115000"/>
              </a:lnSpc>
              <a:spcBef>
                <a:spcPts val="0"/>
              </a:spcBef>
              <a:spcAft>
                <a:spcPts val="0"/>
              </a:spcAft>
              <a:buNone/>
            </a:pPr>
            <a:r>
              <a:t/>
            </a:r>
            <a:endParaRPr b="0" i="0" sz="1900" u="none" cap="none" strike="noStrike">
              <a:solidFill>
                <a:srgbClr val="553832"/>
              </a:solidFill>
              <a:latin typeface="Merriweather"/>
              <a:ea typeface="Merriweather"/>
              <a:cs typeface="Merriweather"/>
              <a:sym typeface="Merriweather"/>
            </a:endParaRPr>
          </a:p>
          <a:p>
            <a:pPr indent="0" lvl="0" marL="0" marR="0" rtl="0" algn="l">
              <a:lnSpc>
                <a:spcPct val="115000"/>
              </a:lnSpc>
              <a:spcBef>
                <a:spcPts val="0"/>
              </a:spcBef>
              <a:spcAft>
                <a:spcPts val="0"/>
              </a:spcAft>
              <a:buNone/>
            </a:pPr>
            <a:r>
              <a:rPr b="1" i="0" lang="en-US" sz="1900" u="none" cap="none" strike="noStrike">
                <a:solidFill>
                  <a:srgbClr val="553832"/>
                </a:solidFill>
                <a:latin typeface="Merriweather"/>
                <a:ea typeface="Merriweather"/>
                <a:cs typeface="Merriweather"/>
                <a:sym typeface="Merriweather"/>
              </a:rPr>
              <a:t>Don't forget to delete this page before presenting. </a:t>
            </a:r>
            <a:endParaRPr/>
          </a:p>
        </p:txBody>
      </p:sp>
      <p:sp>
        <p:nvSpPr>
          <p:cNvPr id="494" name="Google Shape;494;p31"/>
          <p:cNvSpPr txBox="1"/>
          <p:nvPr/>
        </p:nvSpPr>
        <p:spPr>
          <a:xfrm>
            <a:off x="1028688" y="4941353"/>
            <a:ext cx="4676700" cy="6726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1900" u="none" cap="none" strike="noStrike">
                <a:solidFill>
                  <a:srgbClr val="553832"/>
                </a:solidFill>
                <a:latin typeface="Merriweather"/>
                <a:ea typeface="Merriweather"/>
                <a:cs typeface="Merriweather"/>
                <a:sym typeface="Merriweather"/>
              </a:rPr>
              <a:t>This presentation template uses the following free fonts:</a:t>
            </a:r>
            <a:endParaRPr/>
          </a:p>
        </p:txBody>
      </p:sp>
      <p:sp>
        <p:nvSpPr>
          <p:cNvPr id="495" name="Google Shape;495;p31"/>
          <p:cNvSpPr txBox="1"/>
          <p:nvPr/>
        </p:nvSpPr>
        <p:spPr>
          <a:xfrm>
            <a:off x="1028688" y="5924261"/>
            <a:ext cx="5059200" cy="1111200"/>
          </a:xfrm>
          <a:prstGeom prst="rect">
            <a:avLst/>
          </a:prstGeom>
          <a:noFill/>
          <a:ln>
            <a:noFill/>
          </a:ln>
        </p:spPr>
        <p:txBody>
          <a:bodyPr anchorCtr="0" anchor="t" bIns="0" lIns="0" spcFirstLastPara="1" rIns="0" wrap="square" tIns="0">
            <a:spAutoFit/>
          </a:bodyPr>
          <a:lstStyle/>
          <a:p>
            <a:pPr indent="-205105" lvl="1" marL="410213" marR="0" rtl="0" algn="l">
              <a:lnSpc>
                <a:spcPct val="140000"/>
              </a:lnSpc>
              <a:spcBef>
                <a:spcPts val="0"/>
              </a:spcBef>
              <a:spcAft>
                <a:spcPts val="0"/>
              </a:spcAft>
              <a:buClr>
                <a:srgbClr val="553832"/>
              </a:buClr>
              <a:buSzPts val="1900"/>
              <a:buFont typeface="Arial"/>
              <a:buChar char="•"/>
            </a:pPr>
            <a:r>
              <a:rPr b="1" i="0" lang="en-US" sz="1900" u="none" cap="none" strike="noStrike">
                <a:solidFill>
                  <a:srgbClr val="553832"/>
                </a:solidFill>
                <a:latin typeface="Merriweather"/>
                <a:ea typeface="Merriweather"/>
                <a:cs typeface="Merriweather"/>
                <a:sym typeface="Merriweather"/>
              </a:rPr>
              <a:t>Titles:</a:t>
            </a:r>
            <a:r>
              <a:rPr b="0" i="0" lang="en-US" sz="1900" u="none" cap="none" strike="noStrike">
                <a:solidFill>
                  <a:srgbClr val="553832"/>
                </a:solidFill>
                <a:latin typeface="Merriweather"/>
                <a:ea typeface="Merriweather"/>
                <a:cs typeface="Merriweather"/>
                <a:sym typeface="Merriweather"/>
              </a:rPr>
              <a:t> Barriecito</a:t>
            </a:r>
            <a:endParaRPr/>
          </a:p>
          <a:p>
            <a:pPr indent="-205105" lvl="1" marL="410213" marR="0" rtl="0" algn="l">
              <a:lnSpc>
                <a:spcPct val="140000"/>
              </a:lnSpc>
              <a:spcBef>
                <a:spcPts val="0"/>
              </a:spcBef>
              <a:spcAft>
                <a:spcPts val="0"/>
              </a:spcAft>
              <a:buClr>
                <a:srgbClr val="553832"/>
              </a:buClr>
              <a:buSzPts val="1900"/>
              <a:buFont typeface="Arial"/>
              <a:buChar char="•"/>
            </a:pPr>
            <a:r>
              <a:rPr b="1" i="0" lang="en-US" sz="1900" u="none" cap="none" strike="noStrike">
                <a:solidFill>
                  <a:srgbClr val="553832"/>
                </a:solidFill>
                <a:latin typeface="Merriweather"/>
                <a:ea typeface="Merriweather"/>
                <a:cs typeface="Merriweather"/>
                <a:sym typeface="Merriweather"/>
              </a:rPr>
              <a:t>Headers:</a:t>
            </a:r>
            <a:r>
              <a:rPr b="0" i="0" lang="en-US" sz="1900" u="none" cap="none" strike="noStrike">
                <a:solidFill>
                  <a:srgbClr val="553832"/>
                </a:solidFill>
                <a:latin typeface="Merriweather"/>
                <a:ea typeface="Merriweather"/>
                <a:cs typeface="Merriweather"/>
                <a:sym typeface="Merriweather"/>
              </a:rPr>
              <a:t> Merriweather</a:t>
            </a:r>
            <a:endParaRPr/>
          </a:p>
          <a:p>
            <a:pPr indent="-205105" lvl="1" marL="410213" marR="0" rtl="0" algn="l">
              <a:lnSpc>
                <a:spcPct val="140000"/>
              </a:lnSpc>
              <a:spcBef>
                <a:spcPts val="0"/>
              </a:spcBef>
              <a:spcAft>
                <a:spcPts val="0"/>
              </a:spcAft>
              <a:buClr>
                <a:srgbClr val="553832"/>
              </a:buClr>
              <a:buSzPts val="1900"/>
              <a:buFont typeface="Arial"/>
              <a:buChar char="•"/>
            </a:pPr>
            <a:r>
              <a:rPr b="1" i="0" lang="en-US" sz="1900" u="none" cap="none" strike="noStrike">
                <a:solidFill>
                  <a:srgbClr val="553832"/>
                </a:solidFill>
                <a:latin typeface="Merriweather"/>
                <a:ea typeface="Merriweather"/>
                <a:cs typeface="Merriweather"/>
                <a:sym typeface="Merriweather"/>
              </a:rPr>
              <a:t>Body Copy:</a:t>
            </a:r>
            <a:r>
              <a:rPr b="0" i="0" lang="en-US" sz="1900" u="none" cap="none" strike="noStrike">
                <a:solidFill>
                  <a:srgbClr val="553832"/>
                </a:solidFill>
                <a:latin typeface="Merriweather"/>
                <a:ea typeface="Merriweather"/>
                <a:cs typeface="Merriweather"/>
                <a:sym typeface="Merriweather"/>
              </a:rPr>
              <a:t> Merriweather</a:t>
            </a:r>
            <a:endParaRPr/>
          </a:p>
        </p:txBody>
      </p:sp>
      <p:sp>
        <p:nvSpPr>
          <p:cNvPr id="496" name="Google Shape;496;p31"/>
          <p:cNvSpPr/>
          <p:nvPr/>
        </p:nvSpPr>
        <p:spPr>
          <a:xfrm>
            <a:off x="12474159" y="1026446"/>
            <a:ext cx="1994650" cy="2113537"/>
          </a:xfrm>
          <a:custGeom>
            <a:rect b="b" l="l" r="r" t="t"/>
            <a:pathLst>
              <a:path extrusionOk="0" h="2113537" w="1994650">
                <a:moveTo>
                  <a:pt x="0" y="0"/>
                </a:moveTo>
                <a:lnTo>
                  <a:pt x="1994650" y="0"/>
                </a:lnTo>
                <a:lnTo>
                  <a:pt x="1994650" y="2113537"/>
                </a:lnTo>
                <a:lnTo>
                  <a:pt x="0" y="2113537"/>
                </a:lnTo>
                <a:lnTo>
                  <a:pt x="0" y="0"/>
                </a:lnTo>
                <a:close/>
              </a:path>
            </a:pathLst>
          </a:custGeom>
          <a:blipFill rotWithShape="1">
            <a:blip r:embed="rId4">
              <a:alphaModFix/>
            </a:blip>
            <a:stretch>
              <a:fillRect b="0" l="0" r="0" t="0"/>
            </a:stretch>
          </a:blipFill>
          <a:ln>
            <a:noFill/>
          </a:ln>
        </p:spPr>
      </p:sp>
      <p:sp>
        <p:nvSpPr>
          <p:cNvPr id="497" name="Google Shape;497;p31"/>
          <p:cNvSpPr/>
          <p:nvPr/>
        </p:nvSpPr>
        <p:spPr>
          <a:xfrm flipH="1" rot="-77898">
            <a:off x="14711038" y="1289561"/>
            <a:ext cx="2892637" cy="1587307"/>
          </a:xfrm>
          <a:custGeom>
            <a:rect b="b" l="l" r="r" t="t"/>
            <a:pathLst>
              <a:path extrusionOk="0" h="1587307" w="2892637">
                <a:moveTo>
                  <a:pt x="2892637" y="0"/>
                </a:moveTo>
                <a:lnTo>
                  <a:pt x="0" y="0"/>
                </a:lnTo>
                <a:lnTo>
                  <a:pt x="0" y="1587307"/>
                </a:lnTo>
                <a:lnTo>
                  <a:pt x="2892637" y="1587307"/>
                </a:lnTo>
                <a:lnTo>
                  <a:pt x="2892637" y="0"/>
                </a:lnTo>
                <a:close/>
              </a:path>
            </a:pathLst>
          </a:custGeom>
          <a:blipFill rotWithShape="1">
            <a:blip r:embed="rId5">
              <a:alphaModFix/>
            </a:blip>
            <a:stretch>
              <a:fillRect b="0" l="0" r="0" t="0"/>
            </a:stretch>
          </a:blipFill>
          <a:ln>
            <a:noFill/>
          </a:ln>
        </p:spPr>
      </p:sp>
      <p:sp>
        <p:nvSpPr>
          <p:cNvPr id="498" name="Google Shape;498;p31"/>
          <p:cNvSpPr/>
          <p:nvPr/>
        </p:nvSpPr>
        <p:spPr>
          <a:xfrm>
            <a:off x="6842750" y="753478"/>
            <a:ext cx="3126560" cy="3118744"/>
          </a:xfrm>
          <a:custGeom>
            <a:rect b="b" l="l" r="r" t="t"/>
            <a:pathLst>
              <a:path extrusionOk="0" h="3118744" w="3126560">
                <a:moveTo>
                  <a:pt x="0" y="0"/>
                </a:moveTo>
                <a:lnTo>
                  <a:pt x="3126560" y="0"/>
                </a:lnTo>
                <a:lnTo>
                  <a:pt x="3126560" y="3118744"/>
                </a:lnTo>
                <a:lnTo>
                  <a:pt x="0" y="3118744"/>
                </a:lnTo>
                <a:lnTo>
                  <a:pt x="0" y="0"/>
                </a:lnTo>
                <a:close/>
              </a:path>
            </a:pathLst>
          </a:custGeom>
          <a:blipFill rotWithShape="1">
            <a:blip r:embed="rId6">
              <a:alphaModFix/>
            </a:blip>
            <a:stretch>
              <a:fillRect b="0" l="0" r="0" t="0"/>
            </a:stretch>
          </a:blipFill>
          <a:ln>
            <a:noFill/>
          </a:ln>
        </p:spPr>
      </p:sp>
      <p:sp>
        <p:nvSpPr>
          <p:cNvPr id="499" name="Google Shape;499;p31"/>
          <p:cNvSpPr/>
          <p:nvPr/>
        </p:nvSpPr>
        <p:spPr>
          <a:xfrm>
            <a:off x="9969310" y="1026446"/>
            <a:ext cx="2093622" cy="2572808"/>
          </a:xfrm>
          <a:custGeom>
            <a:rect b="b" l="l" r="r" t="t"/>
            <a:pathLst>
              <a:path extrusionOk="0" h="2572808" w="2093622">
                <a:moveTo>
                  <a:pt x="0" y="0"/>
                </a:moveTo>
                <a:lnTo>
                  <a:pt x="2093623" y="0"/>
                </a:lnTo>
                <a:lnTo>
                  <a:pt x="2093623" y="2572808"/>
                </a:lnTo>
                <a:lnTo>
                  <a:pt x="0" y="2572808"/>
                </a:lnTo>
                <a:lnTo>
                  <a:pt x="0" y="0"/>
                </a:lnTo>
                <a:close/>
              </a:path>
            </a:pathLst>
          </a:custGeom>
          <a:blipFill rotWithShape="1">
            <a:blip r:embed="rId7">
              <a:alphaModFix/>
            </a:blip>
            <a:stretch>
              <a:fillRect b="0" l="0" r="0" t="0"/>
            </a:stretch>
          </a:blipFill>
          <a:ln>
            <a:noFill/>
          </a:ln>
        </p:spPr>
      </p:sp>
      <p:sp>
        <p:nvSpPr>
          <p:cNvPr id="500" name="Google Shape;500;p31"/>
          <p:cNvSpPr/>
          <p:nvPr/>
        </p:nvSpPr>
        <p:spPr>
          <a:xfrm rot="-2241662">
            <a:off x="7074035" y="4667578"/>
            <a:ext cx="2121468" cy="547530"/>
          </a:xfrm>
          <a:custGeom>
            <a:rect b="b" l="l" r="r" t="t"/>
            <a:pathLst>
              <a:path extrusionOk="0" h="547530" w="2121468">
                <a:moveTo>
                  <a:pt x="0" y="0"/>
                </a:moveTo>
                <a:lnTo>
                  <a:pt x="2121468" y="0"/>
                </a:lnTo>
                <a:lnTo>
                  <a:pt x="2121468" y="547530"/>
                </a:lnTo>
                <a:lnTo>
                  <a:pt x="0" y="547530"/>
                </a:lnTo>
                <a:lnTo>
                  <a:pt x="0" y="0"/>
                </a:lnTo>
                <a:close/>
              </a:path>
            </a:pathLst>
          </a:custGeom>
          <a:blipFill rotWithShape="1">
            <a:blip r:embed="rId8">
              <a:alphaModFix/>
            </a:blip>
            <a:stretch>
              <a:fillRect b="0" l="0" r="0" t="0"/>
            </a:stretch>
          </a:blipFill>
          <a:ln>
            <a:noFill/>
          </a:ln>
        </p:spPr>
      </p:sp>
      <p:sp>
        <p:nvSpPr>
          <p:cNvPr id="501" name="Google Shape;501;p31"/>
          <p:cNvSpPr/>
          <p:nvPr/>
        </p:nvSpPr>
        <p:spPr>
          <a:xfrm flipH="1">
            <a:off x="7170535" y="3953161"/>
            <a:ext cx="628706" cy="604343"/>
          </a:xfrm>
          <a:custGeom>
            <a:rect b="b" l="l" r="r" t="t"/>
            <a:pathLst>
              <a:path extrusionOk="0" h="604343" w="628706">
                <a:moveTo>
                  <a:pt x="628706" y="0"/>
                </a:moveTo>
                <a:lnTo>
                  <a:pt x="0" y="0"/>
                </a:lnTo>
                <a:lnTo>
                  <a:pt x="0" y="604343"/>
                </a:lnTo>
                <a:lnTo>
                  <a:pt x="628706" y="604343"/>
                </a:lnTo>
                <a:lnTo>
                  <a:pt x="628706" y="0"/>
                </a:lnTo>
                <a:close/>
              </a:path>
            </a:pathLst>
          </a:custGeom>
          <a:blipFill rotWithShape="1">
            <a:blip r:embed="rId9">
              <a:alphaModFix/>
            </a:blip>
            <a:stretch>
              <a:fillRect b="0" l="0" r="0" t="0"/>
            </a:stretch>
          </a:blipFill>
          <a:ln>
            <a:noFill/>
          </a:ln>
        </p:spPr>
      </p:sp>
      <p:sp>
        <p:nvSpPr>
          <p:cNvPr id="502" name="Google Shape;502;p31"/>
          <p:cNvSpPr/>
          <p:nvPr/>
        </p:nvSpPr>
        <p:spPr>
          <a:xfrm>
            <a:off x="7273331" y="6069330"/>
            <a:ext cx="2639414" cy="2514042"/>
          </a:xfrm>
          <a:custGeom>
            <a:rect b="b" l="l" r="r" t="t"/>
            <a:pathLst>
              <a:path extrusionOk="0" h="2514042" w="2639414">
                <a:moveTo>
                  <a:pt x="0" y="0"/>
                </a:moveTo>
                <a:lnTo>
                  <a:pt x="2639415" y="0"/>
                </a:lnTo>
                <a:lnTo>
                  <a:pt x="2639415" y="2514042"/>
                </a:lnTo>
                <a:lnTo>
                  <a:pt x="0" y="2514042"/>
                </a:lnTo>
                <a:lnTo>
                  <a:pt x="0" y="0"/>
                </a:lnTo>
                <a:close/>
              </a:path>
            </a:pathLst>
          </a:custGeom>
          <a:blipFill rotWithShape="1">
            <a:blip r:embed="rId10">
              <a:alphaModFix/>
            </a:blip>
            <a:stretch>
              <a:fillRect b="0" l="0" r="0" t="0"/>
            </a:stretch>
          </a:blipFill>
          <a:ln>
            <a:noFill/>
          </a:ln>
        </p:spPr>
      </p:sp>
      <p:sp>
        <p:nvSpPr>
          <p:cNvPr id="503" name="Google Shape;503;p31"/>
          <p:cNvSpPr/>
          <p:nvPr/>
        </p:nvSpPr>
        <p:spPr>
          <a:xfrm flipH="1" rot="1100113">
            <a:off x="10332950" y="5594679"/>
            <a:ext cx="1685498" cy="1552765"/>
          </a:xfrm>
          <a:custGeom>
            <a:rect b="b" l="l" r="r" t="t"/>
            <a:pathLst>
              <a:path extrusionOk="0" h="1552765" w="1685498">
                <a:moveTo>
                  <a:pt x="1685498" y="0"/>
                </a:moveTo>
                <a:lnTo>
                  <a:pt x="0" y="0"/>
                </a:lnTo>
                <a:lnTo>
                  <a:pt x="0" y="1552765"/>
                </a:lnTo>
                <a:lnTo>
                  <a:pt x="1685498" y="1552765"/>
                </a:lnTo>
                <a:lnTo>
                  <a:pt x="1685498" y="0"/>
                </a:lnTo>
                <a:close/>
              </a:path>
            </a:pathLst>
          </a:custGeom>
          <a:blipFill rotWithShape="1">
            <a:blip r:embed="rId11">
              <a:alphaModFix/>
            </a:blip>
            <a:stretch>
              <a:fillRect b="0" l="0" r="0" t="0"/>
            </a:stretch>
          </a:blipFill>
          <a:ln>
            <a:noFill/>
          </a:ln>
        </p:spPr>
      </p:sp>
      <p:sp>
        <p:nvSpPr>
          <p:cNvPr id="504" name="Google Shape;504;p31"/>
          <p:cNvSpPr/>
          <p:nvPr/>
        </p:nvSpPr>
        <p:spPr>
          <a:xfrm flipH="1">
            <a:off x="15507255" y="3768344"/>
            <a:ext cx="2114031" cy="2300986"/>
          </a:xfrm>
          <a:custGeom>
            <a:rect b="b" l="l" r="r" t="t"/>
            <a:pathLst>
              <a:path extrusionOk="0" h="2300986" w="2114031">
                <a:moveTo>
                  <a:pt x="2114031" y="0"/>
                </a:moveTo>
                <a:lnTo>
                  <a:pt x="0" y="0"/>
                </a:lnTo>
                <a:lnTo>
                  <a:pt x="0" y="2300986"/>
                </a:lnTo>
                <a:lnTo>
                  <a:pt x="2114031" y="2300986"/>
                </a:lnTo>
                <a:lnTo>
                  <a:pt x="2114031" y="0"/>
                </a:lnTo>
                <a:close/>
              </a:path>
            </a:pathLst>
          </a:custGeom>
          <a:blipFill rotWithShape="1">
            <a:blip r:embed="rId12">
              <a:alphaModFix/>
            </a:blip>
            <a:stretch>
              <a:fillRect b="0" l="0" r="0" t="0"/>
            </a:stretch>
          </a:blipFill>
          <a:ln>
            <a:noFill/>
          </a:ln>
        </p:spPr>
      </p:sp>
      <p:sp>
        <p:nvSpPr>
          <p:cNvPr id="505" name="Google Shape;505;p31"/>
          <p:cNvSpPr/>
          <p:nvPr/>
        </p:nvSpPr>
        <p:spPr>
          <a:xfrm>
            <a:off x="11633595" y="3562693"/>
            <a:ext cx="1681128" cy="1910372"/>
          </a:xfrm>
          <a:custGeom>
            <a:rect b="b" l="l" r="r" t="t"/>
            <a:pathLst>
              <a:path extrusionOk="0" h="1910372" w="1681128">
                <a:moveTo>
                  <a:pt x="0" y="0"/>
                </a:moveTo>
                <a:lnTo>
                  <a:pt x="1681128" y="0"/>
                </a:lnTo>
                <a:lnTo>
                  <a:pt x="1681128" y="1910372"/>
                </a:lnTo>
                <a:lnTo>
                  <a:pt x="0" y="1910372"/>
                </a:lnTo>
                <a:lnTo>
                  <a:pt x="0" y="0"/>
                </a:lnTo>
                <a:close/>
              </a:path>
            </a:pathLst>
          </a:custGeom>
          <a:blipFill rotWithShape="1">
            <a:blip r:embed="rId13">
              <a:alphaModFix/>
            </a:blip>
            <a:stretch>
              <a:fillRect b="0" l="0" r="0" t="0"/>
            </a:stretch>
          </a:blipFill>
          <a:ln>
            <a:noFill/>
          </a:ln>
        </p:spPr>
      </p:sp>
      <p:sp>
        <p:nvSpPr>
          <p:cNvPr id="506" name="Google Shape;506;p31"/>
          <p:cNvSpPr/>
          <p:nvPr/>
        </p:nvSpPr>
        <p:spPr>
          <a:xfrm rot="-6244494">
            <a:off x="8838854" y="5038535"/>
            <a:ext cx="1088725" cy="1138536"/>
          </a:xfrm>
          <a:custGeom>
            <a:rect b="b" l="l" r="r" t="t"/>
            <a:pathLst>
              <a:path extrusionOk="0" h="1138536" w="1088725">
                <a:moveTo>
                  <a:pt x="0" y="0"/>
                </a:moveTo>
                <a:lnTo>
                  <a:pt x="1088725" y="0"/>
                </a:lnTo>
                <a:lnTo>
                  <a:pt x="1088725" y="1138537"/>
                </a:lnTo>
                <a:lnTo>
                  <a:pt x="0" y="1138537"/>
                </a:lnTo>
                <a:lnTo>
                  <a:pt x="0" y="0"/>
                </a:lnTo>
                <a:close/>
              </a:path>
            </a:pathLst>
          </a:custGeom>
          <a:blipFill rotWithShape="1">
            <a:blip r:embed="rId14">
              <a:alphaModFix/>
            </a:blip>
            <a:stretch>
              <a:fillRect b="0" l="0" r="0" t="0"/>
            </a:stretch>
          </a:blipFill>
          <a:ln>
            <a:noFill/>
          </a:ln>
        </p:spPr>
      </p:sp>
      <p:sp>
        <p:nvSpPr>
          <p:cNvPr id="507" name="Google Shape;507;p31"/>
          <p:cNvSpPr/>
          <p:nvPr/>
        </p:nvSpPr>
        <p:spPr>
          <a:xfrm>
            <a:off x="9383217" y="4141470"/>
            <a:ext cx="2059205" cy="1067973"/>
          </a:xfrm>
          <a:custGeom>
            <a:rect b="b" l="l" r="r" t="t"/>
            <a:pathLst>
              <a:path extrusionOk="0" h="1067973" w="2059205">
                <a:moveTo>
                  <a:pt x="0" y="0"/>
                </a:moveTo>
                <a:lnTo>
                  <a:pt x="2059204" y="0"/>
                </a:lnTo>
                <a:lnTo>
                  <a:pt x="2059204" y="1067973"/>
                </a:lnTo>
                <a:lnTo>
                  <a:pt x="0" y="1067973"/>
                </a:lnTo>
                <a:lnTo>
                  <a:pt x="0" y="0"/>
                </a:lnTo>
                <a:close/>
              </a:path>
            </a:pathLst>
          </a:custGeom>
          <a:blipFill rotWithShape="1">
            <a:blip r:embed="rId15">
              <a:alphaModFix/>
            </a:blip>
            <a:stretch>
              <a:fillRect b="0" l="0" r="0" t="0"/>
            </a:stretch>
          </a:blipFill>
          <a:ln>
            <a:noFill/>
          </a:ln>
        </p:spPr>
      </p:sp>
      <p:sp>
        <p:nvSpPr>
          <p:cNvPr id="508" name="Google Shape;508;p31"/>
          <p:cNvSpPr/>
          <p:nvPr/>
        </p:nvSpPr>
        <p:spPr>
          <a:xfrm rot="-1096822">
            <a:off x="12448543" y="5971205"/>
            <a:ext cx="2159047" cy="1743431"/>
          </a:xfrm>
          <a:custGeom>
            <a:rect b="b" l="l" r="r" t="t"/>
            <a:pathLst>
              <a:path extrusionOk="0" h="1743431" w="2159047">
                <a:moveTo>
                  <a:pt x="0" y="0"/>
                </a:moveTo>
                <a:lnTo>
                  <a:pt x="2159048" y="0"/>
                </a:lnTo>
                <a:lnTo>
                  <a:pt x="2159048" y="1743431"/>
                </a:lnTo>
                <a:lnTo>
                  <a:pt x="0" y="1743431"/>
                </a:lnTo>
                <a:lnTo>
                  <a:pt x="0" y="0"/>
                </a:lnTo>
                <a:close/>
              </a:path>
            </a:pathLst>
          </a:custGeom>
          <a:blipFill rotWithShape="1">
            <a:blip r:embed="rId16">
              <a:alphaModFix/>
            </a:blip>
            <a:stretch>
              <a:fillRect b="0" l="0" r="0" t="0"/>
            </a:stretch>
          </a:blipFill>
          <a:ln>
            <a:noFill/>
          </a:ln>
        </p:spPr>
      </p:sp>
      <p:sp>
        <p:nvSpPr>
          <p:cNvPr id="509" name="Google Shape;509;p31"/>
          <p:cNvSpPr/>
          <p:nvPr/>
        </p:nvSpPr>
        <p:spPr>
          <a:xfrm>
            <a:off x="14887736" y="6448098"/>
            <a:ext cx="2733550" cy="3254227"/>
          </a:xfrm>
          <a:custGeom>
            <a:rect b="b" l="l" r="r" t="t"/>
            <a:pathLst>
              <a:path extrusionOk="0" h="3254227" w="2733550">
                <a:moveTo>
                  <a:pt x="0" y="0"/>
                </a:moveTo>
                <a:lnTo>
                  <a:pt x="2733550" y="0"/>
                </a:lnTo>
                <a:lnTo>
                  <a:pt x="2733550" y="3254227"/>
                </a:lnTo>
                <a:lnTo>
                  <a:pt x="0" y="3254227"/>
                </a:lnTo>
                <a:lnTo>
                  <a:pt x="0" y="0"/>
                </a:lnTo>
                <a:close/>
              </a:path>
            </a:pathLst>
          </a:custGeom>
          <a:blipFill rotWithShape="1">
            <a:blip r:embed="rId17">
              <a:alphaModFix/>
            </a:blip>
            <a:stretch>
              <a:fillRect b="0" l="0" r="0" t="0"/>
            </a:stretch>
          </a:blipFill>
          <a:ln>
            <a:noFill/>
          </a:ln>
        </p:spPr>
      </p:sp>
      <p:sp>
        <p:nvSpPr>
          <p:cNvPr id="510" name="Google Shape;510;p31"/>
          <p:cNvSpPr/>
          <p:nvPr/>
        </p:nvSpPr>
        <p:spPr>
          <a:xfrm>
            <a:off x="7582174" y="8964372"/>
            <a:ext cx="3689764" cy="737953"/>
          </a:xfrm>
          <a:custGeom>
            <a:rect b="b" l="l" r="r" t="t"/>
            <a:pathLst>
              <a:path extrusionOk="0" h="737953" w="3689764">
                <a:moveTo>
                  <a:pt x="0" y="0"/>
                </a:moveTo>
                <a:lnTo>
                  <a:pt x="3689763" y="0"/>
                </a:lnTo>
                <a:lnTo>
                  <a:pt x="3689763" y="737953"/>
                </a:lnTo>
                <a:lnTo>
                  <a:pt x="0" y="737953"/>
                </a:lnTo>
                <a:lnTo>
                  <a:pt x="0" y="0"/>
                </a:lnTo>
                <a:close/>
              </a:path>
            </a:pathLst>
          </a:custGeom>
          <a:blipFill rotWithShape="1">
            <a:blip r:embed="rId18">
              <a:alphaModFix/>
            </a:blip>
            <a:stretch>
              <a:fillRect b="0" l="0" r="0" t="0"/>
            </a:stretch>
          </a:blipFill>
          <a:ln>
            <a:noFill/>
          </a:ln>
        </p:spPr>
      </p:sp>
      <p:sp>
        <p:nvSpPr>
          <p:cNvPr id="511" name="Google Shape;511;p31"/>
          <p:cNvSpPr/>
          <p:nvPr/>
        </p:nvSpPr>
        <p:spPr>
          <a:xfrm>
            <a:off x="13672010" y="3872222"/>
            <a:ext cx="1524803" cy="1600843"/>
          </a:xfrm>
          <a:custGeom>
            <a:rect b="b" l="l" r="r" t="t"/>
            <a:pathLst>
              <a:path extrusionOk="0" h="1600843" w="1524803">
                <a:moveTo>
                  <a:pt x="0" y="0"/>
                </a:moveTo>
                <a:lnTo>
                  <a:pt x="1524803" y="0"/>
                </a:lnTo>
                <a:lnTo>
                  <a:pt x="1524803" y="1600843"/>
                </a:lnTo>
                <a:lnTo>
                  <a:pt x="0" y="1600843"/>
                </a:lnTo>
                <a:lnTo>
                  <a:pt x="0" y="0"/>
                </a:lnTo>
                <a:close/>
              </a:path>
            </a:pathLst>
          </a:custGeom>
          <a:blipFill rotWithShape="1">
            <a:blip r:embed="rId19">
              <a:alphaModFix/>
            </a:blip>
            <a:stretch>
              <a:fillRect b="0" l="0" r="0" t="0"/>
            </a:stretch>
          </a:blipFill>
          <a:ln>
            <a:noFill/>
          </a:ln>
        </p:spPr>
      </p:sp>
      <p:sp>
        <p:nvSpPr>
          <p:cNvPr id="512" name="Google Shape;512;p31"/>
          <p:cNvSpPr/>
          <p:nvPr/>
        </p:nvSpPr>
        <p:spPr>
          <a:xfrm flipH="1">
            <a:off x="11442421" y="7516379"/>
            <a:ext cx="1385343" cy="2185946"/>
          </a:xfrm>
          <a:custGeom>
            <a:rect b="b" l="l" r="r" t="t"/>
            <a:pathLst>
              <a:path extrusionOk="0" h="2185946" w="1385343">
                <a:moveTo>
                  <a:pt x="1385344" y="0"/>
                </a:moveTo>
                <a:lnTo>
                  <a:pt x="0" y="0"/>
                </a:lnTo>
                <a:lnTo>
                  <a:pt x="0" y="2185946"/>
                </a:lnTo>
                <a:lnTo>
                  <a:pt x="1385344" y="2185946"/>
                </a:lnTo>
                <a:lnTo>
                  <a:pt x="1385344" y="0"/>
                </a:lnTo>
                <a:close/>
              </a:path>
            </a:pathLst>
          </a:custGeom>
          <a:blipFill rotWithShape="1">
            <a:blip r:embed="rId20">
              <a:alphaModFix/>
            </a:blip>
            <a:stretch>
              <a:fillRect b="0" l="0" r="0" t="0"/>
            </a:stretch>
          </a:blipFill>
          <a:ln>
            <a:noFill/>
          </a:ln>
        </p:spPr>
      </p:sp>
      <p:sp>
        <p:nvSpPr>
          <p:cNvPr id="513" name="Google Shape;513;p31"/>
          <p:cNvSpPr/>
          <p:nvPr/>
        </p:nvSpPr>
        <p:spPr>
          <a:xfrm>
            <a:off x="13128475" y="7940391"/>
            <a:ext cx="1698064" cy="1761934"/>
          </a:xfrm>
          <a:custGeom>
            <a:rect b="b" l="l" r="r" t="t"/>
            <a:pathLst>
              <a:path extrusionOk="0" h="1761934" w="1698064">
                <a:moveTo>
                  <a:pt x="0" y="0"/>
                </a:moveTo>
                <a:lnTo>
                  <a:pt x="1698064" y="0"/>
                </a:lnTo>
                <a:lnTo>
                  <a:pt x="1698064" y="1761934"/>
                </a:lnTo>
                <a:lnTo>
                  <a:pt x="0" y="1761934"/>
                </a:lnTo>
                <a:lnTo>
                  <a:pt x="0" y="0"/>
                </a:lnTo>
                <a:close/>
              </a:path>
            </a:pathLst>
          </a:custGeom>
          <a:blipFill rotWithShape="1">
            <a:blip r:embed="rId21">
              <a:alphaModFix/>
            </a:blip>
            <a:stretch>
              <a:fillRect b="0" l="0" r="0" t="0"/>
            </a:stretch>
          </a:blipFill>
          <a:ln>
            <a:noFill/>
          </a:ln>
        </p:spPr>
      </p:sp>
      <p:sp>
        <p:nvSpPr>
          <p:cNvPr id="514" name="Google Shape;514;p31"/>
          <p:cNvSpPr/>
          <p:nvPr/>
        </p:nvSpPr>
        <p:spPr>
          <a:xfrm>
            <a:off x="9553701" y="7662666"/>
            <a:ext cx="1718236" cy="1012178"/>
          </a:xfrm>
          <a:custGeom>
            <a:rect b="b" l="l" r="r" t="t"/>
            <a:pathLst>
              <a:path extrusionOk="0" h="1012178" w="1718236">
                <a:moveTo>
                  <a:pt x="0" y="0"/>
                </a:moveTo>
                <a:lnTo>
                  <a:pt x="1718236" y="0"/>
                </a:lnTo>
                <a:lnTo>
                  <a:pt x="1718236" y="1012178"/>
                </a:lnTo>
                <a:lnTo>
                  <a:pt x="0" y="1012178"/>
                </a:lnTo>
                <a:lnTo>
                  <a:pt x="0" y="0"/>
                </a:lnTo>
                <a:close/>
              </a:path>
            </a:pathLst>
          </a:custGeom>
          <a:blipFill rotWithShape="1">
            <a:blip r:embed="rId22">
              <a:alphaModFix/>
            </a:blip>
            <a:stretch>
              <a:fillRect b="-154" l="0" r="0" t="-154"/>
            </a:stretch>
          </a:blipFill>
          <a:ln>
            <a:noFill/>
          </a:ln>
        </p:spPr>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 name="Shape 109"/>
        <p:cNvGrpSpPr/>
        <p:nvPr/>
      </p:nvGrpSpPr>
      <p:grpSpPr>
        <a:xfrm>
          <a:off x="0" y="0"/>
          <a:ext cx="0" cy="0"/>
          <a:chOff x="0" y="0"/>
          <a:chExt cx="0" cy="0"/>
        </a:xfrm>
      </p:grpSpPr>
      <p:sp>
        <p:nvSpPr>
          <p:cNvPr id="110" name="Google Shape;110;p14"/>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0" l="-334" r="-333" t="-19462"/>
            </a:stretch>
          </a:blipFill>
          <a:ln>
            <a:noFill/>
          </a:ln>
        </p:spPr>
      </p:sp>
      <p:sp>
        <p:nvSpPr>
          <p:cNvPr id="111" name="Google Shape;111;p14"/>
          <p:cNvSpPr/>
          <p:nvPr/>
        </p:nvSpPr>
        <p:spPr>
          <a:xfrm rot="5400000">
            <a:off x="12809894" y="-1444797"/>
            <a:ext cx="6882939" cy="6865732"/>
          </a:xfrm>
          <a:custGeom>
            <a:rect b="b" l="l" r="r" t="t"/>
            <a:pathLst>
              <a:path extrusionOk="0" h="6865732" w="6882939">
                <a:moveTo>
                  <a:pt x="0" y="0"/>
                </a:moveTo>
                <a:lnTo>
                  <a:pt x="6882940" y="0"/>
                </a:lnTo>
                <a:lnTo>
                  <a:pt x="6882940" y="6865732"/>
                </a:lnTo>
                <a:lnTo>
                  <a:pt x="0" y="6865732"/>
                </a:lnTo>
                <a:lnTo>
                  <a:pt x="0" y="0"/>
                </a:lnTo>
                <a:close/>
              </a:path>
            </a:pathLst>
          </a:custGeom>
          <a:blipFill rotWithShape="1">
            <a:blip r:embed="rId4">
              <a:alphaModFix/>
            </a:blip>
            <a:stretch>
              <a:fillRect b="0" l="0" r="0" t="0"/>
            </a:stretch>
          </a:blipFill>
          <a:ln>
            <a:noFill/>
          </a:ln>
        </p:spPr>
      </p:sp>
      <p:sp>
        <p:nvSpPr>
          <p:cNvPr id="112" name="Google Shape;112;p14"/>
          <p:cNvSpPr txBox="1"/>
          <p:nvPr/>
        </p:nvSpPr>
        <p:spPr>
          <a:xfrm>
            <a:off x="11284924" y="4954569"/>
            <a:ext cx="3611100" cy="16377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1900" u="none" cap="none" strike="noStrike">
                <a:solidFill>
                  <a:srgbClr val="553832"/>
                </a:solidFill>
                <a:latin typeface="Merriweather"/>
                <a:ea typeface="Merriweather"/>
                <a:cs typeface="Merriweather"/>
                <a:sym typeface="Merriweather"/>
              </a:rPr>
              <a:t>Click on the "Canva" button under this presentation preview. Start editing your presentation. You need to sign in to your Canva account.</a:t>
            </a:r>
            <a:endParaRPr/>
          </a:p>
        </p:txBody>
      </p:sp>
      <p:sp>
        <p:nvSpPr>
          <p:cNvPr id="113" name="Google Shape;113;p14"/>
          <p:cNvSpPr/>
          <p:nvPr/>
        </p:nvSpPr>
        <p:spPr>
          <a:xfrm rot="-8876154">
            <a:off x="10177514" y="658288"/>
            <a:ext cx="2914377" cy="1511494"/>
          </a:xfrm>
          <a:custGeom>
            <a:rect b="b" l="l" r="r" t="t"/>
            <a:pathLst>
              <a:path extrusionOk="0" h="1511494" w="2914377">
                <a:moveTo>
                  <a:pt x="0" y="0"/>
                </a:moveTo>
                <a:lnTo>
                  <a:pt x="2914377" y="0"/>
                </a:lnTo>
                <a:lnTo>
                  <a:pt x="2914377" y="1511494"/>
                </a:lnTo>
                <a:lnTo>
                  <a:pt x="0" y="1511494"/>
                </a:lnTo>
                <a:lnTo>
                  <a:pt x="0" y="0"/>
                </a:lnTo>
                <a:close/>
              </a:path>
            </a:pathLst>
          </a:custGeom>
          <a:blipFill rotWithShape="1">
            <a:blip r:embed="rId5">
              <a:alphaModFix/>
            </a:blip>
            <a:stretch>
              <a:fillRect b="0" l="0" r="0" t="0"/>
            </a:stretch>
          </a:blipFill>
          <a:ln>
            <a:noFill/>
          </a:ln>
        </p:spPr>
      </p:sp>
      <p:sp>
        <p:nvSpPr>
          <p:cNvPr id="114" name="Google Shape;114;p14"/>
          <p:cNvSpPr/>
          <p:nvPr/>
        </p:nvSpPr>
        <p:spPr>
          <a:xfrm flipH="1" rot="5400000">
            <a:off x="12680118" y="-42842"/>
            <a:ext cx="820722" cy="788919"/>
          </a:xfrm>
          <a:custGeom>
            <a:rect b="b" l="l" r="r" t="t"/>
            <a:pathLst>
              <a:path extrusionOk="0" h="788919" w="820722">
                <a:moveTo>
                  <a:pt x="820722" y="0"/>
                </a:moveTo>
                <a:lnTo>
                  <a:pt x="0" y="0"/>
                </a:lnTo>
                <a:lnTo>
                  <a:pt x="0" y="788919"/>
                </a:lnTo>
                <a:lnTo>
                  <a:pt x="820722" y="788919"/>
                </a:lnTo>
                <a:lnTo>
                  <a:pt x="820722" y="0"/>
                </a:lnTo>
                <a:close/>
              </a:path>
            </a:pathLst>
          </a:custGeom>
          <a:blipFill rotWithShape="1">
            <a:blip r:embed="rId6">
              <a:alphaModFix/>
            </a:blip>
            <a:stretch>
              <a:fillRect b="0" l="0" r="0" t="0"/>
            </a:stretch>
          </a:blipFill>
          <a:ln>
            <a:noFill/>
          </a:ln>
        </p:spPr>
      </p:sp>
      <p:sp>
        <p:nvSpPr>
          <p:cNvPr id="115" name="Google Shape;115;p14"/>
          <p:cNvSpPr/>
          <p:nvPr/>
        </p:nvSpPr>
        <p:spPr>
          <a:xfrm rot="-6009383">
            <a:off x="16362168" y="8492049"/>
            <a:ext cx="2665177" cy="2455294"/>
          </a:xfrm>
          <a:custGeom>
            <a:rect b="b" l="l" r="r" t="t"/>
            <a:pathLst>
              <a:path extrusionOk="0" h="2455294" w="2665177">
                <a:moveTo>
                  <a:pt x="0" y="0"/>
                </a:moveTo>
                <a:lnTo>
                  <a:pt x="2665178" y="0"/>
                </a:lnTo>
                <a:lnTo>
                  <a:pt x="2665178" y="2455294"/>
                </a:lnTo>
                <a:lnTo>
                  <a:pt x="0" y="2455294"/>
                </a:lnTo>
                <a:lnTo>
                  <a:pt x="0" y="0"/>
                </a:lnTo>
                <a:close/>
              </a:path>
            </a:pathLst>
          </a:custGeom>
          <a:blipFill rotWithShape="1">
            <a:blip r:embed="rId7">
              <a:alphaModFix/>
            </a:blip>
            <a:stretch>
              <a:fillRect b="0" l="0" r="0" t="0"/>
            </a:stretch>
          </a:blipFill>
          <a:ln>
            <a:noFill/>
          </a:ln>
        </p:spPr>
      </p:sp>
      <p:sp>
        <p:nvSpPr>
          <p:cNvPr id="116" name="Google Shape;116;p14"/>
          <p:cNvSpPr/>
          <p:nvPr/>
        </p:nvSpPr>
        <p:spPr>
          <a:xfrm rot="-825325">
            <a:off x="16594188" y="5407204"/>
            <a:ext cx="2201137" cy="2301843"/>
          </a:xfrm>
          <a:custGeom>
            <a:rect b="b" l="l" r="r" t="t"/>
            <a:pathLst>
              <a:path extrusionOk="0" h="2301843" w="2201137">
                <a:moveTo>
                  <a:pt x="0" y="0"/>
                </a:moveTo>
                <a:lnTo>
                  <a:pt x="2201138" y="0"/>
                </a:lnTo>
                <a:lnTo>
                  <a:pt x="2201138" y="2301843"/>
                </a:lnTo>
                <a:lnTo>
                  <a:pt x="0" y="2301843"/>
                </a:lnTo>
                <a:lnTo>
                  <a:pt x="0" y="0"/>
                </a:lnTo>
                <a:close/>
              </a:path>
            </a:pathLst>
          </a:custGeom>
          <a:blipFill rotWithShape="1">
            <a:blip r:embed="rId8">
              <a:alphaModFix/>
            </a:blip>
            <a:stretch>
              <a:fillRect b="0" l="0" r="0" t="0"/>
            </a:stretch>
          </a:blipFill>
          <a:ln>
            <a:noFill/>
          </a:ln>
        </p:spPr>
      </p:sp>
      <p:sp>
        <p:nvSpPr>
          <p:cNvPr id="117" name="Google Shape;117;p14"/>
          <p:cNvSpPr/>
          <p:nvPr/>
        </p:nvSpPr>
        <p:spPr>
          <a:xfrm flipH="1" rot="-5043642">
            <a:off x="13676713" y="1700698"/>
            <a:ext cx="4748935" cy="4523360"/>
          </a:xfrm>
          <a:custGeom>
            <a:rect b="b" l="l" r="r" t="t"/>
            <a:pathLst>
              <a:path extrusionOk="0" h="4523360" w="4748935">
                <a:moveTo>
                  <a:pt x="4748934" y="0"/>
                </a:moveTo>
                <a:lnTo>
                  <a:pt x="0" y="0"/>
                </a:lnTo>
                <a:lnTo>
                  <a:pt x="0" y="4523360"/>
                </a:lnTo>
                <a:lnTo>
                  <a:pt x="4748934" y="4523360"/>
                </a:lnTo>
                <a:lnTo>
                  <a:pt x="4748934" y="0"/>
                </a:lnTo>
                <a:close/>
              </a:path>
            </a:pathLst>
          </a:custGeom>
          <a:blipFill rotWithShape="1">
            <a:blip r:embed="rId9">
              <a:alphaModFix/>
            </a:blip>
            <a:stretch>
              <a:fillRect b="0" l="0" r="0" t="0"/>
            </a:stretch>
          </a:blipFill>
          <a:ln>
            <a:noFill/>
          </a:ln>
        </p:spPr>
      </p:sp>
      <p:sp>
        <p:nvSpPr>
          <p:cNvPr id="118" name="Google Shape;118;p14"/>
          <p:cNvSpPr/>
          <p:nvPr/>
        </p:nvSpPr>
        <p:spPr>
          <a:xfrm flipH="1" rot="-1051294">
            <a:off x="16134879" y="7860420"/>
            <a:ext cx="688876" cy="662182"/>
          </a:xfrm>
          <a:custGeom>
            <a:rect b="b" l="l" r="r" t="t"/>
            <a:pathLst>
              <a:path extrusionOk="0" h="662182" w="688876">
                <a:moveTo>
                  <a:pt x="688876" y="0"/>
                </a:moveTo>
                <a:lnTo>
                  <a:pt x="0" y="0"/>
                </a:lnTo>
                <a:lnTo>
                  <a:pt x="0" y="662182"/>
                </a:lnTo>
                <a:lnTo>
                  <a:pt x="688876" y="662182"/>
                </a:lnTo>
                <a:lnTo>
                  <a:pt x="688876" y="0"/>
                </a:lnTo>
                <a:close/>
              </a:path>
            </a:pathLst>
          </a:custGeom>
          <a:blipFill rotWithShape="1">
            <a:blip r:embed="rId6">
              <a:alphaModFix/>
            </a:blip>
            <a:stretch>
              <a:fillRect b="0" l="0" r="0" t="0"/>
            </a:stretch>
          </a:blipFill>
          <a:ln>
            <a:noFill/>
          </a:ln>
        </p:spPr>
      </p:sp>
      <p:sp>
        <p:nvSpPr>
          <p:cNvPr id="119" name="Google Shape;119;p14"/>
          <p:cNvSpPr/>
          <p:nvPr/>
        </p:nvSpPr>
        <p:spPr>
          <a:xfrm>
            <a:off x="11105164" y="3962378"/>
            <a:ext cx="3426668" cy="685334"/>
          </a:xfrm>
          <a:custGeom>
            <a:rect b="b" l="l" r="r" t="t"/>
            <a:pathLst>
              <a:path extrusionOk="0" h="685334" w="3426668">
                <a:moveTo>
                  <a:pt x="0" y="0"/>
                </a:moveTo>
                <a:lnTo>
                  <a:pt x="3426668" y="0"/>
                </a:lnTo>
                <a:lnTo>
                  <a:pt x="3426668" y="685334"/>
                </a:lnTo>
                <a:lnTo>
                  <a:pt x="0" y="685334"/>
                </a:lnTo>
                <a:lnTo>
                  <a:pt x="0" y="0"/>
                </a:lnTo>
                <a:close/>
              </a:path>
            </a:pathLst>
          </a:custGeom>
          <a:blipFill rotWithShape="1">
            <a:blip r:embed="rId10">
              <a:alphaModFix/>
            </a:blip>
            <a:stretch>
              <a:fillRect b="0" l="0" r="0" t="0"/>
            </a:stretch>
          </a:blipFill>
          <a:ln>
            <a:noFill/>
          </a:ln>
        </p:spPr>
      </p:sp>
      <p:sp>
        <p:nvSpPr>
          <p:cNvPr id="120" name="Google Shape;120;p14"/>
          <p:cNvSpPr txBox="1"/>
          <p:nvPr/>
        </p:nvSpPr>
        <p:spPr>
          <a:xfrm>
            <a:off x="11499057" y="4003420"/>
            <a:ext cx="1985881" cy="56515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3500" u="none" cap="none" strike="noStrike">
                <a:solidFill>
                  <a:srgbClr val="E3DF93"/>
                </a:solidFill>
                <a:latin typeface="Barriecito"/>
                <a:ea typeface="Barriecito"/>
                <a:cs typeface="Barriecito"/>
                <a:sym typeface="Barriecito"/>
              </a:rPr>
              <a:t>CANVA</a:t>
            </a:r>
            <a:endParaRPr/>
          </a:p>
        </p:txBody>
      </p:sp>
      <p:sp>
        <p:nvSpPr>
          <p:cNvPr id="121" name="Google Shape;121;p14"/>
          <p:cNvSpPr txBox="1"/>
          <p:nvPr/>
        </p:nvSpPr>
        <p:spPr>
          <a:xfrm>
            <a:off x="681293" y="606944"/>
            <a:ext cx="8723400" cy="2770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9000" u="none" cap="none" strike="noStrike">
                <a:solidFill>
                  <a:srgbClr val="553832"/>
                </a:solidFill>
                <a:latin typeface="Barriecito"/>
                <a:ea typeface="Barriecito"/>
                <a:cs typeface="Barriecito"/>
                <a:sym typeface="Barriecito"/>
              </a:rPr>
              <a:t>HOW TO USE THIS PRESENTATION</a:t>
            </a:r>
            <a:endParaRPr/>
          </a:p>
        </p:txBody>
      </p:sp>
      <p:sp>
        <p:nvSpPr>
          <p:cNvPr id="122" name="Google Shape;122;p14"/>
          <p:cNvSpPr txBox="1"/>
          <p:nvPr/>
        </p:nvSpPr>
        <p:spPr>
          <a:xfrm>
            <a:off x="681293" y="4954569"/>
            <a:ext cx="4852200" cy="43284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1900" u="none" cap="none" strike="noStrike">
                <a:solidFill>
                  <a:srgbClr val="553832"/>
                </a:solidFill>
                <a:latin typeface="Merriweather"/>
                <a:ea typeface="Merriweather"/>
                <a:cs typeface="Merriweather"/>
                <a:sym typeface="Merriweather"/>
              </a:rPr>
              <a:t>Click on the "Google Slides" button below this presentation preview. Make sure to sign in to your Google account. Click on "Make a copy." Start editing your presentation.</a:t>
            </a:r>
            <a:endParaRPr/>
          </a:p>
          <a:p>
            <a:pPr indent="0" lvl="0" marL="0" marR="0" rtl="0" algn="l">
              <a:lnSpc>
                <a:spcPct val="115000"/>
              </a:lnSpc>
              <a:spcBef>
                <a:spcPts val="0"/>
              </a:spcBef>
              <a:spcAft>
                <a:spcPts val="0"/>
              </a:spcAft>
              <a:buNone/>
            </a:pPr>
            <a:r>
              <a:t/>
            </a:r>
            <a:endParaRPr b="0" i="0" sz="1900" u="none" cap="none" strike="noStrike">
              <a:solidFill>
                <a:srgbClr val="553832"/>
              </a:solidFill>
              <a:latin typeface="Merriweather"/>
              <a:ea typeface="Merriweather"/>
              <a:cs typeface="Merriweather"/>
              <a:sym typeface="Merriweather"/>
            </a:endParaRPr>
          </a:p>
          <a:p>
            <a:pPr indent="0" lvl="0" marL="0" marR="0" rtl="0" algn="l">
              <a:lnSpc>
                <a:spcPct val="115000"/>
              </a:lnSpc>
              <a:spcBef>
                <a:spcPts val="0"/>
              </a:spcBef>
              <a:spcAft>
                <a:spcPts val="0"/>
              </a:spcAft>
              <a:buNone/>
            </a:pPr>
            <a:r>
              <a:rPr b="1" i="0" lang="en-US" sz="1900" u="none" cap="none" strike="noStrike">
                <a:solidFill>
                  <a:srgbClr val="553832"/>
                </a:solidFill>
                <a:latin typeface="Merriweather"/>
                <a:ea typeface="Merriweather"/>
                <a:cs typeface="Merriweather"/>
                <a:sym typeface="Merriweather"/>
              </a:rPr>
              <a:t>Alternative:</a:t>
            </a:r>
            <a:r>
              <a:rPr b="0" i="0" lang="en-US" sz="1900" u="none" cap="none" strike="noStrike">
                <a:solidFill>
                  <a:srgbClr val="553832"/>
                </a:solidFill>
                <a:latin typeface="Merriweather"/>
                <a:ea typeface="Merriweather"/>
                <a:cs typeface="Merriweather"/>
                <a:sym typeface="Merriweather"/>
              </a:rPr>
              <a:t> Click on the "Share" button on the top right corner in Canva and click on "More" at the bottom of the menu. Enter "Google Drive" in the search bar and click on the GDrive icon to add this design as a Google slide in your GDrive.</a:t>
            </a:r>
            <a:endParaRPr/>
          </a:p>
        </p:txBody>
      </p:sp>
      <p:sp>
        <p:nvSpPr>
          <p:cNvPr id="123" name="Google Shape;123;p14"/>
          <p:cNvSpPr/>
          <p:nvPr/>
        </p:nvSpPr>
        <p:spPr>
          <a:xfrm>
            <a:off x="681293" y="3962378"/>
            <a:ext cx="3426668" cy="685334"/>
          </a:xfrm>
          <a:custGeom>
            <a:rect b="b" l="l" r="r" t="t"/>
            <a:pathLst>
              <a:path extrusionOk="0" h="685334" w="3426668">
                <a:moveTo>
                  <a:pt x="0" y="0"/>
                </a:moveTo>
                <a:lnTo>
                  <a:pt x="3426667" y="0"/>
                </a:lnTo>
                <a:lnTo>
                  <a:pt x="3426667" y="685334"/>
                </a:lnTo>
                <a:lnTo>
                  <a:pt x="0" y="685334"/>
                </a:lnTo>
                <a:lnTo>
                  <a:pt x="0" y="0"/>
                </a:lnTo>
                <a:close/>
              </a:path>
            </a:pathLst>
          </a:custGeom>
          <a:blipFill rotWithShape="1">
            <a:blip r:embed="rId10">
              <a:alphaModFix/>
            </a:blip>
            <a:stretch>
              <a:fillRect b="0" l="0" r="0" t="0"/>
            </a:stretch>
          </a:blipFill>
          <a:ln>
            <a:noFill/>
          </a:ln>
        </p:spPr>
      </p:sp>
      <p:sp>
        <p:nvSpPr>
          <p:cNvPr id="124" name="Google Shape;124;p14"/>
          <p:cNvSpPr txBox="1"/>
          <p:nvPr/>
        </p:nvSpPr>
        <p:spPr>
          <a:xfrm>
            <a:off x="924520" y="4003420"/>
            <a:ext cx="2940213" cy="56515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3500" u="none" cap="none" strike="noStrike">
                <a:solidFill>
                  <a:srgbClr val="E3DF93"/>
                </a:solidFill>
                <a:latin typeface="Barriecito"/>
                <a:ea typeface="Barriecito"/>
                <a:cs typeface="Barriecito"/>
                <a:sym typeface="Barriecito"/>
              </a:rPr>
              <a:t>GOOGLE SLIDES</a:t>
            </a:r>
            <a:endParaRPr/>
          </a:p>
        </p:txBody>
      </p:sp>
      <p:sp>
        <p:nvSpPr>
          <p:cNvPr id="125" name="Google Shape;125;p14"/>
          <p:cNvSpPr txBox="1"/>
          <p:nvPr/>
        </p:nvSpPr>
        <p:spPr>
          <a:xfrm>
            <a:off x="6446695" y="4954569"/>
            <a:ext cx="4353000" cy="36558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1900" u="none" cap="none" strike="noStrike">
                <a:solidFill>
                  <a:srgbClr val="553832"/>
                </a:solidFill>
                <a:latin typeface="Merriweather"/>
                <a:ea typeface="Merriweather"/>
                <a:cs typeface="Merriweather"/>
                <a:sym typeface="Merriweather"/>
              </a:rPr>
              <a:t>Click on the "PowerPoint" button below this presentation preview. Start editing your presentation.</a:t>
            </a:r>
            <a:endParaRPr/>
          </a:p>
          <a:p>
            <a:pPr indent="0" lvl="0" marL="0" marR="0" rtl="0" algn="l">
              <a:lnSpc>
                <a:spcPct val="115000"/>
              </a:lnSpc>
              <a:spcBef>
                <a:spcPts val="0"/>
              </a:spcBef>
              <a:spcAft>
                <a:spcPts val="0"/>
              </a:spcAft>
              <a:buNone/>
            </a:pPr>
            <a:r>
              <a:t/>
            </a:r>
            <a:endParaRPr b="0" i="0" sz="1900" u="none" cap="none" strike="noStrike">
              <a:solidFill>
                <a:srgbClr val="553832"/>
              </a:solidFill>
              <a:latin typeface="Merriweather"/>
              <a:ea typeface="Merriweather"/>
              <a:cs typeface="Merriweather"/>
              <a:sym typeface="Merriweather"/>
            </a:endParaRPr>
          </a:p>
          <a:p>
            <a:pPr indent="0" lvl="0" marL="0" marR="0" rtl="0" algn="l">
              <a:lnSpc>
                <a:spcPct val="115000"/>
              </a:lnSpc>
              <a:spcBef>
                <a:spcPts val="0"/>
              </a:spcBef>
              <a:spcAft>
                <a:spcPts val="0"/>
              </a:spcAft>
              <a:buNone/>
            </a:pPr>
            <a:r>
              <a:rPr b="1" i="0" lang="en-US" sz="1900" u="none" cap="none" strike="noStrike">
                <a:solidFill>
                  <a:srgbClr val="553832"/>
                </a:solidFill>
                <a:latin typeface="Merriweather"/>
                <a:ea typeface="Merriweather"/>
                <a:cs typeface="Merriweather"/>
                <a:sym typeface="Merriweather"/>
              </a:rPr>
              <a:t>Alternative:</a:t>
            </a:r>
            <a:r>
              <a:rPr b="0" i="0" lang="en-US" sz="1900" u="none" cap="none" strike="noStrike">
                <a:solidFill>
                  <a:srgbClr val="553832"/>
                </a:solidFill>
                <a:latin typeface="Merriweather"/>
                <a:ea typeface="Merriweather"/>
                <a:cs typeface="Merriweather"/>
                <a:sym typeface="Merriweather"/>
              </a:rPr>
              <a:t> From Canva template file, Click on the "Share" button on the top right corner in Canva and click on "More" at the bottom of the menu. Enter "PowerPoint" in the search bar and click on the PowerPoint icon to download.</a:t>
            </a:r>
            <a:endParaRPr/>
          </a:p>
        </p:txBody>
      </p:sp>
      <p:sp>
        <p:nvSpPr>
          <p:cNvPr id="126" name="Google Shape;126;p14"/>
          <p:cNvSpPr/>
          <p:nvPr/>
        </p:nvSpPr>
        <p:spPr>
          <a:xfrm>
            <a:off x="6446695" y="3962378"/>
            <a:ext cx="3426668" cy="685334"/>
          </a:xfrm>
          <a:custGeom>
            <a:rect b="b" l="l" r="r" t="t"/>
            <a:pathLst>
              <a:path extrusionOk="0" h="685334" w="3426668">
                <a:moveTo>
                  <a:pt x="0" y="0"/>
                </a:moveTo>
                <a:lnTo>
                  <a:pt x="3426668" y="0"/>
                </a:lnTo>
                <a:lnTo>
                  <a:pt x="3426668" y="685334"/>
                </a:lnTo>
                <a:lnTo>
                  <a:pt x="0" y="685334"/>
                </a:lnTo>
                <a:lnTo>
                  <a:pt x="0" y="0"/>
                </a:lnTo>
                <a:close/>
              </a:path>
            </a:pathLst>
          </a:custGeom>
          <a:blipFill rotWithShape="1">
            <a:blip r:embed="rId10">
              <a:alphaModFix/>
            </a:blip>
            <a:stretch>
              <a:fillRect b="0" l="0" r="0" t="0"/>
            </a:stretch>
          </a:blipFill>
          <a:ln>
            <a:noFill/>
          </a:ln>
        </p:spPr>
      </p:sp>
      <p:sp>
        <p:nvSpPr>
          <p:cNvPr id="127" name="Google Shape;127;p14"/>
          <p:cNvSpPr txBox="1"/>
          <p:nvPr/>
        </p:nvSpPr>
        <p:spPr>
          <a:xfrm>
            <a:off x="6863190" y="4003420"/>
            <a:ext cx="2541392" cy="56515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3500" u="none" cap="none" strike="noStrike">
                <a:solidFill>
                  <a:srgbClr val="E3DF93"/>
                </a:solidFill>
                <a:latin typeface="Barriecito"/>
                <a:ea typeface="Barriecito"/>
                <a:cs typeface="Barriecito"/>
                <a:sym typeface="Barriecito"/>
              </a:rPr>
              <a:t>POWERPOINT</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8" name="Shape 518"/>
        <p:cNvGrpSpPr/>
        <p:nvPr/>
      </p:nvGrpSpPr>
      <p:grpSpPr>
        <a:xfrm>
          <a:off x="0" y="0"/>
          <a:ext cx="0" cy="0"/>
          <a:chOff x="0" y="0"/>
          <a:chExt cx="0" cy="0"/>
        </a:xfrm>
      </p:grpSpPr>
      <p:sp>
        <p:nvSpPr>
          <p:cNvPr id="519" name="Google Shape;519;p32"/>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0" l="-334" r="-333" t="-19462"/>
            </a:stretch>
          </a:blipFill>
          <a:ln>
            <a:noFill/>
          </a:ln>
        </p:spPr>
      </p:sp>
      <p:sp>
        <p:nvSpPr>
          <p:cNvPr id="520" name="Google Shape;520;p32"/>
          <p:cNvSpPr/>
          <p:nvPr/>
        </p:nvSpPr>
        <p:spPr>
          <a:xfrm>
            <a:off x="-1647348" y="-2391327"/>
            <a:ext cx="6176366" cy="6160925"/>
          </a:xfrm>
          <a:custGeom>
            <a:rect b="b" l="l" r="r" t="t"/>
            <a:pathLst>
              <a:path extrusionOk="0" h="6160925" w="6176366">
                <a:moveTo>
                  <a:pt x="0" y="0"/>
                </a:moveTo>
                <a:lnTo>
                  <a:pt x="6176367" y="0"/>
                </a:lnTo>
                <a:lnTo>
                  <a:pt x="6176367" y="6160925"/>
                </a:lnTo>
                <a:lnTo>
                  <a:pt x="0" y="6160925"/>
                </a:lnTo>
                <a:lnTo>
                  <a:pt x="0" y="0"/>
                </a:lnTo>
                <a:close/>
              </a:path>
            </a:pathLst>
          </a:custGeom>
          <a:blipFill rotWithShape="1">
            <a:blip r:embed="rId4">
              <a:alphaModFix/>
            </a:blip>
            <a:stretch>
              <a:fillRect b="0" l="0" r="0" t="0"/>
            </a:stretch>
          </a:blipFill>
          <a:ln>
            <a:noFill/>
          </a:ln>
        </p:spPr>
      </p:sp>
      <p:sp>
        <p:nvSpPr>
          <p:cNvPr id="521" name="Google Shape;521;p32"/>
          <p:cNvSpPr/>
          <p:nvPr/>
        </p:nvSpPr>
        <p:spPr>
          <a:xfrm flipH="1" rot="6216781">
            <a:off x="1879946" y="4289378"/>
            <a:ext cx="1207712" cy="1112605"/>
          </a:xfrm>
          <a:custGeom>
            <a:rect b="b" l="l" r="r" t="t"/>
            <a:pathLst>
              <a:path extrusionOk="0" h="1112605" w="1207712">
                <a:moveTo>
                  <a:pt x="1207712" y="0"/>
                </a:moveTo>
                <a:lnTo>
                  <a:pt x="0" y="0"/>
                </a:lnTo>
                <a:lnTo>
                  <a:pt x="0" y="1112605"/>
                </a:lnTo>
                <a:lnTo>
                  <a:pt x="1207712" y="1112605"/>
                </a:lnTo>
                <a:lnTo>
                  <a:pt x="1207712" y="0"/>
                </a:lnTo>
                <a:close/>
              </a:path>
            </a:pathLst>
          </a:custGeom>
          <a:blipFill rotWithShape="1">
            <a:blip r:embed="rId5">
              <a:alphaModFix/>
            </a:blip>
            <a:stretch>
              <a:fillRect b="0" l="0" r="0" t="0"/>
            </a:stretch>
          </a:blipFill>
          <a:ln>
            <a:noFill/>
          </a:ln>
        </p:spPr>
      </p:sp>
      <p:sp>
        <p:nvSpPr>
          <p:cNvPr id="522" name="Google Shape;522;p32"/>
          <p:cNvSpPr/>
          <p:nvPr/>
        </p:nvSpPr>
        <p:spPr>
          <a:xfrm flipH="1" rot="-813764">
            <a:off x="15119846" y="4978361"/>
            <a:ext cx="1762038" cy="1623277"/>
          </a:xfrm>
          <a:custGeom>
            <a:rect b="b" l="l" r="r" t="t"/>
            <a:pathLst>
              <a:path extrusionOk="0" h="1623277" w="1762038">
                <a:moveTo>
                  <a:pt x="1762038" y="0"/>
                </a:moveTo>
                <a:lnTo>
                  <a:pt x="0" y="0"/>
                </a:lnTo>
                <a:lnTo>
                  <a:pt x="0" y="1623277"/>
                </a:lnTo>
                <a:lnTo>
                  <a:pt x="1762038" y="1623277"/>
                </a:lnTo>
                <a:lnTo>
                  <a:pt x="1762038" y="0"/>
                </a:lnTo>
                <a:close/>
              </a:path>
            </a:pathLst>
          </a:custGeom>
          <a:blipFill rotWithShape="1">
            <a:blip r:embed="rId5">
              <a:alphaModFix/>
            </a:blip>
            <a:stretch>
              <a:fillRect b="0" l="0" r="0" t="0"/>
            </a:stretch>
          </a:blipFill>
          <a:ln>
            <a:noFill/>
          </a:ln>
        </p:spPr>
      </p:sp>
      <p:sp>
        <p:nvSpPr>
          <p:cNvPr id="523" name="Google Shape;523;p32"/>
          <p:cNvSpPr txBox="1"/>
          <p:nvPr/>
        </p:nvSpPr>
        <p:spPr>
          <a:xfrm>
            <a:off x="5859090" y="7052514"/>
            <a:ext cx="6569820" cy="65659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900" u="none" cap="none" strike="noStrike">
                <a:solidFill>
                  <a:srgbClr val="553832"/>
                </a:solidFill>
                <a:latin typeface="Merriweather"/>
                <a:ea typeface="Merriweather"/>
                <a:cs typeface="Merriweather"/>
                <a:sym typeface="Merriweather"/>
              </a:rPr>
              <a:t>SlidesCarnival for the presentation template</a:t>
            </a:r>
            <a:endParaRPr/>
          </a:p>
          <a:p>
            <a:pPr indent="0" lvl="0" marL="0" marR="0" rtl="0" algn="ctr">
              <a:lnSpc>
                <a:spcPct val="140000"/>
              </a:lnSpc>
              <a:spcBef>
                <a:spcPts val="0"/>
              </a:spcBef>
              <a:spcAft>
                <a:spcPts val="0"/>
              </a:spcAft>
              <a:buNone/>
            </a:pPr>
            <a:r>
              <a:rPr b="0" i="0" lang="en-US" sz="1900" u="none" cap="none" strike="noStrike">
                <a:solidFill>
                  <a:srgbClr val="553832"/>
                </a:solidFill>
                <a:latin typeface="Merriweather"/>
                <a:ea typeface="Merriweather"/>
                <a:cs typeface="Merriweather"/>
                <a:sym typeface="Merriweather"/>
              </a:rPr>
              <a:t>Pexels for the photos</a:t>
            </a:r>
            <a:endParaRPr/>
          </a:p>
        </p:txBody>
      </p:sp>
      <p:sp>
        <p:nvSpPr>
          <p:cNvPr id="524" name="Google Shape;524;p32"/>
          <p:cNvSpPr/>
          <p:nvPr/>
        </p:nvSpPr>
        <p:spPr>
          <a:xfrm>
            <a:off x="5486400" y="3396335"/>
            <a:ext cx="7315200" cy="1463040"/>
          </a:xfrm>
          <a:custGeom>
            <a:rect b="b" l="l" r="r" t="t"/>
            <a:pathLst>
              <a:path extrusionOk="0" h="1463040" w="7315200">
                <a:moveTo>
                  <a:pt x="0" y="0"/>
                </a:moveTo>
                <a:lnTo>
                  <a:pt x="7315200" y="0"/>
                </a:lnTo>
                <a:lnTo>
                  <a:pt x="7315200" y="1463040"/>
                </a:lnTo>
                <a:lnTo>
                  <a:pt x="0" y="1463040"/>
                </a:lnTo>
                <a:lnTo>
                  <a:pt x="0" y="0"/>
                </a:lnTo>
                <a:close/>
              </a:path>
            </a:pathLst>
          </a:custGeom>
          <a:blipFill rotWithShape="1">
            <a:blip r:embed="rId6">
              <a:alphaModFix/>
            </a:blip>
            <a:stretch>
              <a:fillRect b="0" l="0" r="0" t="0"/>
            </a:stretch>
          </a:blipFill>
          <a:ln>
            <a:noFill/>
          </a:ln>
        </p:spPr>
      </p:sp>
      <p:sp>
        <p:nvSpPr>
          <p:cNvPr id="525" name="Google Shape;525;p32"/>
          <p:cNvSpPr/>
          <p:nvPr/>
        </p:nvSpPr>
        <p:spPr>
          <a:xfrm>
            <a:off x="7231663" y="3608561"/>
            <a:ext cx="3634449" cy="908612"/>
          </a:xfrm>
          <a:custGeom>
            <a:rect b="b" l="l" r="r" t="t"/>
            <a:pathLst>
              <a:path extrusionOk="0" h="908612" w="3634449">
                <a:moveTo>
                  <a:pt x="0" y="0"/>
                </a:moveTo>
                <a:lnTo>
                  <a:pt x="3634450" y="0"/>
                </a:lnTo>
                <a:lnTo>
                  <a:pt x="3634450" y="908612"/>
                </a:lnTo>
                <a:lnTo>
                  <a:pt x="0" y="908612"/>
                </a:lnTo>
                <a:lnTo>
                  <a:pt x="0" y="0"/>
                </a:lnTo>
                <a:close/>
              </a:path>
            </a:pathLst>
          </a:custGeom>
          <a:blipFill rotWithShape="1">
            <a:blip r:embed="rId7">
              <a:alphaModFix/>
            </a:blip>
            <a:stretch>
              <a:fillRect b="0" l="0" r="0" t="0"/>
            </a:stretch>
          </a:blipFill>
          <a:ln>
            <a:noFill/>
          </a:ln>
        </p:spPr>
      </p:sp>
      <p:sp>
        <p:nvSpPr>
          <p:cNvPr id="526" name="Google Shape;526;p32"/>
          <p:cNvSpPr/>
          <p:nvPr/>
        </p:nvSpPr>
        <p:spPr>
          <a:xfrm rot="1964758">
            <a:off x="-1337902" y="2583022"/>
            <a:ext cx="3488515" cy="3696440"/>
          </a:xfrm>
          <a:custGeom>
            <a:rect b="b" l="l" r="r" t="t"/>
            <a:pathLst>
              <a:path extrusionOk="0" h="3696440" w="3488515">
                <a:moveTo>
                  <a:pt x="0" y="0"/>
                </a:moveTo>
                <a:lnTo>
                  <a:pt x="3488515" y="0"/>
                </a:lnTo>
                <a:lnTo>
                  <a:pt x="3488515" y="3696441"/>
                </a:lnTo>
                <a:lnTo>
                  <a:pt x="0" y="3696441"/>
                </a:lnTo>
                <a:lnTo>
                  <a:pt x="0" y="0"/>
                </a:lnTo>
                <a:close/>
              </a:path>
            </a:pathLst>
          </a:custGeom>
          <a:blipFill rotWithShape="1">
            <a:blip r:embed="rId8">
              <a:alphaModFix/>
            </a:blip>
            <a:stretch>
              <a:fillRect b="0" l="0" r="0" t="0"/>
            </a:stretch>
          </a:blipFill>
          <a:ln>
            <a:noFill/>
          </a:ln>
        </p:spPr>
      </p:sp>
      <p:sp>
        <p:nvSpPr>
          <p:cNvPr id="527" name="Google Shape;527;p32"/>
          <p:cNvSpPr/>
          <p:nvPr/>
        </p:nvSpPr>
        <p:spPr>
          <a:xfrm>
            <a:off x="14292604" y="6738511"/>
            <a:ext cx="5510098" cy="5496323"/>
          </a:xfrm>
          <a:custGeom>
            <a:rect b="b" l="l" r="r" t="t"/>
            <a:pathLst>
              <a:path extrusionOk="0" h="5496323" w="5510098">
                <a:moveTo>
                  <a:pt x="0" y="0"/>
                </a:moveTo>
                <a:lnTo>
                  <a:pt x="5510098" y="0"/>
                </a:lnTo>
                <a:lnTo>
                  <a:pt x="5510098" y="5496323"/>
                </a:lnTo>
                <a:lnTo>
                  <a:pt x="0" y="5496323"/>
                </a:lnTo>
                <a:lnTo>
                  <a:pt x="0" y="0"/>
                </a:lnTo>
                <a:close/>
              </a:path>
            </a:pathLst>
          </a:custGeom>
          <a:blipFill rotWithShape="1">
            <a:blip r:embed="rId4">
              <a:alphaModFix/>
            </a:blip>
            <a:stretch>
              <a:fillRect b="0" l="0" r="0" t="0"/>
            </a:stretch>
          </a:blipFill>
          <a:ln>
            <a:noFill/>
          </a:ln>
        </p:spPr>
      </p:sp>
      <p:sp>
        <p:nvSpPr>
          <p:cNvPr id="528" name="Google Shape;528;p32"/>
          <p:cNvSpPr/>
          <p:nvPr/>
        </p:nvSpPr>
        <p:spPr>
          <a:xfrm>
            <a:off x="659297" y="6296931"/>
            <a:ext cx="1936562" cy="2025163"/>
          </a:xfrm>
          <a:custGeom>
            <a:rect b="b" l="l" r="r" t="t"/>
            <a:pathLst>
              <a:path extrusionOk="0" h="2025163" w="1936562">
                <a:moveTo>
                  <a:pt x="0" y="0"/>
                </a:moveTo>
                <a:lnTo>
                  <a:pt x="1936562" y="0"/>
                </a:lnTo>
                <a:lnTo>
                  <a:pt x="1936562" y="2025163"/>
                </a:lnTo>
                <a:lnTo>
                  <a:pt x="0" y="2025163"/>
                </a:lnTo>
                <a:lnTo>
                  <a:pt x="0" y="0"/>
                </a:lnTo>
                <a:close/>
              </a:path>
            </a:pathLst>
          </a:custGeom>
          <a:blipFill rotWithShape="1">
            <a:blip r:embed="rId9">
              <a:alphaModFix/>
            </a:blip>
            <a:stretch>
              <a:fillRect b="0" l="0" r="0" t="0"/>
            </a:stretch>
          </a:blipFill>
          <a:ln>
            <a:noFill/>
          </a:ln>
        </p:spPr>
      </p:sp>
      <p:sp>
        <p:nvSpPr>
          <p:cNvPr id="529" name="Google Shape;529;p32"/>
          <p:cNvSpPr/>
          <p:nvPr/>
        </p:nvSpPr>
        <p:spPr>
          <a:xfrm flipH="1">
            <a:off x="1974871" y="2021709"/>
            <a:ext cx="1241977" cy="1193851"/>
          </a:xfrm>
          <a:custGeom>
            <a:rect b="b" l="l" r="r" t="t"/>
            <a:pathLst>
              <a:path extrusionOk="0" h="1193851" w="1241977">
                <a:moveTo>
                  <a:pt x="1241977" y="0"/>
                </a:moveTo>
                <a:lnTo>
                  <a:pt x="0" y="0"/>
                </a:lnTo>
                <a:lnTo>
                  <a:pt x="0" y="1193851"/>
                </a:lnTo>
                <a:lnTo>
                  <a:pt x="1241977" y="1193851"/>
                </a:lnTo>
                <a:lnTo>
                  <a:pt x="1241977" y="0"/>
                </a:lnTo>
                <a:close/>
              </a:path>
            </a:pathLst>
          </a:custGeom>
          <a:blipFill rotWithShape="1">
            <a:blip r:embed="rId10">
              <a:alphaModFix/>
            </a:blip>
            <a:stretch>
              <a:fillRect b="0" l="0" r="0" t="0"/>
            </a:stretch>
          </a:blipFill>
          <a:ln>
            <a:noFill/>
          </a:ln>
        </p:spPr>
      </p:sp>
      <p:sp>
        <p:nvSpPr>
          <p:cNvPr id="530" name="Google Shape;530;p32"/>
          <p:cNvSpPr/>
          <p:nvPr/>
        </p:nvSpPr>
        <p:spPr>
          <a:xfrm rot="-1096822">
            <a:off x="-454887" y="8086251"/>
            <a:ext cx="4859516" cy="3924059"/>
          </a:xfrm>
          <a:custGeom>
            <a:rect b="b" l="l" r="r" t="t"/>
            <a:pathLst>
              <a:path extrusionOk="0" h="3924059" w="4859516">
                <a:moveTo>
                  <a:pt x="0" y="0"/>
                </a:moveTo>
                <a:lnTo>
                  <a:pt x="4859516" y="0"/>
                </a:lnTo>
                <a:lnTo>
                  <a:pt x="4859516" y="3924059"/>
                </a:lnTo>
                <a:lnTo>
                  <a:pt x="0" y="3924059"/>
                </a:lnTo>
                <a:lnTo>
                  <a:pt x="0" y="0"/>
                </a:lnTo>
                <a:close/>
              </a:path>
            </a:pathLst>
          </a:custGeom>
          <a:blipFill rotWithShape="1">
            <a:blip r:embed="rId11">
              <a:alphaModFix/>
            </a:blip>
            <a:stretch>
              <a:fillRect b="0" l="0" r="0" t="0"/>
            </a:stretch>
          </a:blipFill>
          <a:ln>
            <a:noFill/>
          </a:ln>
        </p:spPr>
      </p:sp>
      <p:sp>
        <p:nvSpPr>
          <p:cNvPr id="531" name="Google Shape;531;p32"/>
          <p:cNvSpPr/>
          <p:nvPr/>
        </p:nvSpPr>
        <p:spPr>
          <a:xfrm flipH="1">
            <a:off x="15995591" y="1318758"/>
            <a:ext cx="3657000" cy="3980408"/>
          </a:xfrm>
          <a:custGeom>
            <a:rect b="b" l="l" r="r" t="t"/>
            <a:pathLst>
              <a:path extrusionOk="0" h="3980408" w="3657000">
                <a:moveTo>
                  <a:pt x="3656999" y="0"/>
                </a:moveTo>
                <a:lnTo>
                  <a:pt x="0" y="0"/>
                </a:lnTo>
                <a:lnTo>
                  <a:pt x="0" y="3980407"/>
                </a:lnTo>
                <a:lnTo>
                  <a:pt x="3656999" y="3980407"/>
                </a:lnTo>
                <a:lnTo>
                  <a:pt x="3656999" y="0"/>
                </a:lnTo>
                <a:close/>
              </a:path>
            </a:pathLst>
          </a:custGeom>
          <a:blipFill rotWithShape="1">
            <a:blip r:embed="rId12">
              <a:alphaModFix/>
            </a:blip>
            <a:stretch>
              <a:fillRect b="0" l="0" r="0" t="0"/>
            </a:stretch>
          </a:blipFill>
          <a:ln>
            <a:noFill/>
          </a:ln>
        </p:spPr>
      </p:sp>
      <p:sp>
        <p:nvSpPr>
          <p:cNvPr id="532" name="Google Shape;532;p32"/>
          <p:cNvSpPr/>
          <p:nvPr/>
        </p:nvSpPr>
        <p:spPr>
          <a:xfrm flipH="1" rot="-650002">
            <a:off x="14490429" y="-339288"/>
            <a:ext cx="4637496" cy="2544782"/>
          </a:xfrm>
          <a:custGeom>
            <a:rect b="b" l="l" r="r" t="t"/>
            <a:pathLst>
              <a:path extrusionOk="0" h="2544782" w="4637496">
                <a:moveTo>
                  <a:pt x="4637497" y="0"/>
                </a:moveTo>
                <a:lnTo>
                  <a:pt x="0" y="0"/>
                </a:lnTo>
                <a:lnTo>
                  <a:pt x="0" y="2544782"/>
                </a:lnTo>
                <a:lnTo>
                  <a:pt x="4637497" y="2544782"/>
                </a:lnTo>
                <a:lnTo>
                  <a:pt x="4637497" y="0"/>
                </a:lnTo>
                <a:close/>
              </a:path>
            </a:pathLst>
          </a:custGeom>
          <a:blipFill rotWithShape="1">
            <a:blip r:embed="rId13">
              <a:alphaModFix/>
            </a:blip>
            <a:stretch>
              <a:fillRect b="0" l="0" r="0" t="0"/>
            </a:stretch>
          </a:blipFill>
          <a:ln>
            <a:noFill/>
          </a:ln>
        </p:spPr>
      </p:sp>
      <p:sp>
        <p:nvSpPr>
          <p:cNvPr id="533" name="Google Shape;533;p32"/>
          <p:cNvSpPr/>
          <p:nvPr/>
        </p:nvSpPr>
        <p:spPr>
          <a:xfrm rot="-7641662">
            <a:off x="13614860" y="-270438"/>
            <a:ext cx="2627778" cy="678203"/>
          </a:xfrm>
          <a:custGeom>
            <a:rect b="b" l="l" r="r" t="t"/>
            <a:pathLst>
              <a:path extrusionOk="0" h="678203" w="2627778">
                <a:moveTo>
                  <a:pt x="0" y="0"/>
                </a:moveTo>
                <a:lnTo>
                  <a:pt x="2627778" y="0"/>
                </a:lnTo>
                <a:lnTo>
                  <a:pt x="2627778" y="678203"/>
                </a:lnTo>
                <a:lnTo>
                  <a:pt x="0" y="678203"/>
                </a:lnTo>
                <a:lnTo>
                  <a:pt x="0" y="0"/>
                </a:lnTo>
                <a:close/>
              </a:path>
            </a:pathLst>
          </a:custGeom>
          <a:blipFill rotWithShape="1">
            <a:blip r:embed="rId14">
              <a:alphaModFix/>
            </a:blip>
            <a:stretch>
              <a:fillRect b="0" l="0" r="0" t="0"/>
            </a:stretch>
          </a:blipFill>
          <a:ln>
            <a:noFill/>
          </a:ln>
        </p:spPr>
      </p:sp>
      <p:sp>
        <p:nvSpPr>
          <p:cNvPr id="534" name="Google Shape;534;p32"/>
          <p:cNvSpPr/>
          <p:nvPr/>
        </p:nvSpPr>
        <p:spPr>
          <a:xfrm flipH="1" rot="-5400000">
            <a:off x="16196778" y="6000882"/>
            <a:ext cx="3118142" cy="2970030"/>
          </a:xfrm>
          <a:custGeom>
            <a:rect b="b" l="l" r="r" t="t"/>
            <a:pathLst>
              <a:path extrusionOk="0" h="2970030" w="3118142">
                <a:moveTo>
                  <a:pt x="3118141" y="0"/>
                </a:moveTo>
                <a:lnTo>
                  <a:pt x="0" y="0"/>
                </a:lnTo>
                <a:lnTo>
                  <a:pt x="0" y="2970030"/>
                </a:lnTo>
                <a:lnTo>
                  <a:pt x="3118141" y="2970030"/>
                </a:lnTo>
                <a:lnTo>
                  <a:pt x="3118141" y="0"/>
                </a:lnTo>
                <a:close/>
              </a:path>
            </a:pathLst>
          </a:custGeom>
          <a:blipFill rotWithShape="1">
            <a:blip r:embed="rId15">
              <a:alphaModFix/>
            </a:blip>
            <a:stretch>
              <a:fillRect b="0" l="0" r="0" t="0"/>
            </a:stretch>
          </a:blipFill>
          <a:ln>
            <a:noFill/>
          </a:ln>
        </p:spPr>
      </p:sp>
      <p:sp>
        <p:nvSpPr>
          <p:cNvPr id="535" name="Google Shape;535;p32"/>
          <p:cNvSpPr/>
          <p:nvPr/>
        </p:nvSpPr>
        <p:spPr>
          <a:xfrm rot="8249373">
            <a:off x="13200458" y="9729032"/>
            <a:ext cx="1834760" cy="473533"/>
          </a:xfrm>
          <a:custGeom>
            <a:rect b="b" l="l" r="r" t="t"/>
            <a:pathLst>
              <a:path extrusionOk="0" h="473533" w="1834760">
                <a:moveTo>
                  <a:pt x="0" y="0"/>
                </a:moveTo>
                <a:lnTo>
                  <a:pt x="1834760" y="0"/>
                </a:lnTo>
                <a:lnTo>
                  <a:pt x="1834760" y="473533"/>
                </a:lnTo>
                <a:lnTo>
                  <a:pt x="0" y="473533"/>
                </a:lnTo>
                <a:lnTo>
                  <a:pt x="0" y="0"/>
                </a:lnTo>
                <a:close/>
              </a:path>
            </a:pathLst>
          </a:custGeom>
          <a:blipFill rotWithShape="1">
            <a:blip r:embed="rId14">
              <a:alphaModFix/>
            </a:blip>
            <a:stretch>
              <a:fillRect b="0" l="0" r="0" t="0"/>
            </a:stretch>
          </a:blipFill>
          <a:ln>
            <a:noFill/>
          </a:ln>
        </p:spPr>
      </p:sp>
      <p:sp>
        <p:nvSpPr>
          <p:cNvPr id="536" name="Google Shape;536;p32"/>
          <p:cNvSpPr txBox="1"/>
          <p:nvPr/>
        </p:nvSpPr>
        <p:spPr>
          <a:xfrm>
            <a:off x="5770068" y="1564837"/>
            <a:ext cx="6638893" cy="13811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9000" u="none" cap="none" strike="noStrike">
                <a:solidFill>
                  <a:srgbClr val="553832"/>
                </a:solidFill>
                <a:latin typeface="Barriecito"/>
                <a:ea typeface="Barriecito"/>
                <a:cs typeface="Barriecito"/>
                <a:sym typeface="Barriecito"/>
              </a:rPr>
              <a:t>CREDITS</a:t>
            </a:r>
            <a:endParaRPr/>
          </a:p>
        </p:txBody>
      </p:sp>
      <p:sp>
        <p:nvSpPr>
          <p:cNvPr id="537" name="Google Shape;537;p32"/>
          <p:cNvSpPr txBox="1"/>
          <p:nvPr/>
        </p:nvSpPr>
        <p:spPr>
          <a:xfrm>
            <a:off x="4877110" y="5378349"/>
            <a:ext cx="8533779" cy="103568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3200" u="none" cap="none" strike="noStrike">
                <a:solidFill>
                  <a:srgbClr val="553832"/>
                </a:solidFill>
                <a:latin typeface="Merriweather"/>
                <a:ea typeface="Merriweather"/>
                <a:cs typeface="Merriweather"/>
                <a:sym typeface="Merriweather"/>
              </a:rPr>
              <a:t>This presentation template is free for everyone to use thanks to the following:</a:t>
            </a:r>
            <a:endParaRPr/>
          </a:p>
        </p:txBody>
      </p:sp>
      <p:sp>
        <p:nvSpPr>
          <p:cNvPr id="538" name="Google Shape;538;p32"/>
          <p:cNvSpPr txBox="1"/>
          <p:nvPr/>
        </p:nvSpPr>
        <p:spPr>
          <a:xfrm>
            <a:off x="6414415" y="8446974"/>
            <a:ext cx="5459170" cy="811326"/>
          </a:xfrm>
          <a:prstGeom prst="rect">
            <a:avLst/>
          </a:prstGeom>
          <a:noFill/>
          <a:ln>
            <a:noFill/>
          </a:ln>
        </p:spPr>
        <p:txBody>
          <a:bodyPr anchorCtr="0" anchor="t" bIns="0" lIns="0" spcFirstLastPara="1" rIns="0" wrap="square" tIns="0">
            <a:spAutoFit/>
          </a:bodyPr>
          <a:lstStyle/>
          <a:p>
            <a:pPr indent="0" lvl="0" marL="0" marR="0" rtl="0" algn="ctr">
              <a:lnSpc>
                <a:spcPct val="119996"/>
              </a:lnSpc>
              <a:spcBef>
                <a:spcPts val="0"/>
              </a:spcBef>
              <a:spcAft>
                <a:spcPts val="0"/>
              </a:spcAft>
              <a:buNone/>
            </a:pPr>
            <a:r>
              <a:rPr b="0" i="0" lang="en-US" sz="5261" u="none" cap="none" strike="noStrike">
                <a:solidFill>
                  <a:srgbClr val="D2571E"/>
                </a:solidFill>
                <a:latin typeface="Barriecito"/>
                <a:ea typeface="Barriecito"/>
                <a:cs typeface="Barriecito"/>
                <a:sym typeface="Barriecito"/>
              </a:rPr>
              <a:t>HAPPY DESIGNING!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 name="Shape 131"/>
        <p:cNvGrpSpPr/>
        <p:nvPr/>
      </p:nvGrpSpPr>
      <p:grpSpPr>
        <a:xfrm>
          <a:off x="0" y="0"/>
          <a:ext cx="0" cy="0"/>
          <a:chOff x="0" y="0"/>
          <a:chExt cx="0" cy="0"/>
        </a:xfrm>
      </p:grpSpPr>
      <p:sp>
        <p:nvSpPr>
          <p:cNvPr id="132" name="Google Shape;132;p15"/>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0" l="-334" r="-333" t="-19462"/>
            </a:stretch>
          </a:blipFill>
          <a:ln>
            <a:noFill/>
          </a:ln>
        </p:spPr>
      </p:sp>
      <p:sp>
        <p:nvSpPr>
          <p:cNvPr id="133" name="Google Shape;133;p15"/>
          <p:cNvSpPr/>
          <p:nvPr/>
        </p:nvSpPr>
        <p:spPr>
          <a:xfrm>
            <a:off x="5136742" y="2490884"/>
            <a:ext cx="7342616" cy="8741210"/>
          </a:xfrm>
          <a:custGeom>
            <a:rect b="b" l="l" r="r" t="t"/>
            <a:pathLst>
              <a:path extrusionOk="0" h="8741210" w="7342616">
                <a:moveTo>
                  <a:pt x="0" y="0"/>
                </a:moveTo>
                <a:lnTo>
                  <a:pt x="7342616" y="0"/>
                </a:lnTo>
                <a:lnTo>
                  <a:pt x="7342616" y="8741209"/>
                </a:lnTo>
                <a:lnTo>
                  <a:pt x="0" y="8741209"/>
                </a:lnTo>
                <a:lnTo>
                  <a:pt x="0" y="0"/>
                </a:lnTo>
                <a:close/>
              </a:path>
            </a:pathLst>
          </a:custGeom>
          <a:blipFill rotWithShape="1">
            <a:blip r:embed="rId4">
              <a:alphaModFix/>
            </a:blip>
            <a:stretch>
              <a:fillRect b="0" l="0" r="0" t="0"/>
            </a:stretch>
          </a:blipFill>
          <a:ln>
            <a:noFill/>
          </a:ln>
        </p:spPr>
      </p:sp>
      <p:sp>
        <p:nvSpPr>
          <p:cNvPr id="134" name="Google Shape;134;p15"/>
          <p:cNvSpPr txBox="1"/>
          <p:nvPr/>
        </p:nvSpPr>
        <p:spPr>
          <a:xfrm>
            <a:off x="3236791" y="695325"/>
            <a:ext cx="11814418" cy="13811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9000" u="none" cap="none" strike="noStrike">
                <a:solidFill>
                  <a:srgbClr val="553832"/>
                </a:solidFill>
                <a:latin typeface="Barriecito"/>
                <a:ea typeface="Barriecito"/>
                <a:cs typeface="Barriecito"/>
                <a:sym typeface="Barriecito"/>
              </a:rPr>
              <a:t>TABLE OF CONTENTS</a:t>
            </a:r>
            <a:endParaRPr/>
          </a:p>
        </p:txBody>
      </p:sp>
      <p:sp>
        <p:nvSpPr>
          <p:cNvPr id="135" name="Google Shape;135;p15"/>
          <p:cNvSpPr txBox="1"/>
          <p:nvPr/>
        </p:nvSpPr>
        <p:spPr>
          <a:xfrm>
            <a:off x="2400408" y="7836076"/>
            <a:ext cx="3067800" cy="6288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1900" u="none" cap="none" strike="noStrike">
                <a:solidFill>
                  <a:srgbClr val="553832"/>
                </a:solidFill>
                <a:latin typeface="Merriweather"/>
                <a:ea typeface="Merriweather"/>
                <a:cs typeface="Merriweather"/>
                <a:sym typeface="Merriweather"/>
              </a:rPr>
              <a:t>Elaborate on what you want to discuss. </a:t>
            </a:r>
            <a:endParaRPr/>
          </a:p>
        </p:txBody>
      </p:sp>
      <p:sp>
        <p:nvSpPr>
          <p:cNvPr id="136" name="Google Shape;136;p15"/>
          <p:cNvSpPr txBox="1"/>
          <p:nvPr/>
        </p:nvSpPr>
        <p:spPr>
          <a:xfrm>
            <a:off x="12132867" y="3671684"/>
            <a:ext cx="3306074" cy="565150"/>
          </a:xfrm>
          <a:prstGeom prst="rect">
            <a:avLst/>
          </a:prstGeom>
          <a:noFill/>
          <a:ln>
            <a:noFill/>
          </a:ln>
        </p:spPr>
        <p:txBody>
          <a:bodyPr anchorCtr="0" anchor="t" bIns="0" lIns="0" spcFirstLastPara="1" rIns="0" wrap="square" tIns="0">
            <a:spAutoFit/>
          </a:bodyPr>
          <a:lstStyle/>
          <a:p>
            <a:pPr indent="0" lvl="0" marL="0" marR="0" rtl="0" algn="r">
              <a:lnSpc>
                <a:spcPct val="130000"/>
              </a:lnSpc>
              <a:spcBef>
                <a:spcPts val="0"/>
              </a:spcBef>
              <a:spcAft>
                <a:spcPts val="0"/>
              </a:spcAft>
              <a:buNone/>
            </a:pPr>
            <a:r>
              <a:rPr b="0" i="0" lang="en-US" sz="3500" u="none" cap="none" strike="noStrike">
                <a:solidFill>
                  <a:srgbClr val="553832"/>
                </a:solidFill>
                <a:latin typeface="Barriecito"/>
                <a:ea typeface="Barriecito"/>
                <a:cs typeface="Barriecito"/>
                <a:sym typeface="Barriecito"/>
              </a:rPr>
              <a:t>ABOUT US</a:t>
            </a:r>
            <a:endParaRPr/>
          </a:p>
        </p:txBody>
      </p:sp>
      <p:sp>
        <p:nvSpPr>
          <p:cNvPr id="137" name="Google Shape;137;p15"/>
          <p:cNvSpPr/>
          <p:nvPr/>
        </p:nvSpPr>
        <p:spPr>
          <a:xfrm rot="5400000">
            <a:off x="14606196" y="-2231259"/>
            <a:ext cx="6882939" cy="6865732"/>
          </a:xfrm>
          <a:custGeom>
            <a:rect b="b" l="l" r="r" t="t"/>
            <a:pathLst>
              <a:path extrusionOk="0" h="6865732" w="6882939">
                <a:moveTo>
                  <a:pt x="0" y="0"/>
                </a:moveTo>
                <a:lnTo>
                  <a:pt x="6882939" y="0"/>
                </a:lnTo>
                <a:lnTo>
                  <a:pt x="6882939" y="6865732"/>
                </a:lnTo>
                <a:lnTo>
                  <a:pt x="0" y="6865732"/>
                </a:lnTo>
                <a:lnTo>
                  <a:pt x="0" y="0"/>
                </a:lnTo>
                <a:close/>
              </a:path>
            </a:pathLst>
          </a:custGeom>
          <a:blipFill rotWithShape="1">
            <a:blip r:embed="rId5">
              <a:alphaModFix/>
            </a:blip>
            <a:stretch>
              <a:fillRect b="0" l="0" r="0" t="0"/>
            </a:stretch>
          </a:blipFill>
          <a:ln>
            <a:noFill/>
          </a:ln>
        </p:spPr>
      </p:sp>
      <p:sp>
        <p:nvSpPr>
          <p:cNvPr id="138" name="Google Shape;138;p15"/>
          <p:cNvSpPr/>
          <p:nvPr/>
        </p:nvSpPr>
        <p:spPr>
          <a:xfrm rot="5400000">
            <a:off x="-1381134" y="8271335"/>
            <a:ext cx="3786275" cy="3776809"/>
          </a:xfrm>
          <a:custGeom>
            <a:rect b="b" l="l" r="r" t="t"/>
            <a:pathLst>
              <a:path extrusionOk="0" h="3776809" w="3786275">
                <a:moveTo>
                  <a:pt x="0" y="0"/>
                </a:moveTo>
                <a:lnTo>
                  <a:pt x="3786275" y="0"/>
                </a:lnTo>
                <a:lnTo>
                  <a:pt x="3786275" y="3776809"/>
                </a:lnTo>
                <a:lnTo>
                  <a:pt x="0" y="3776809"/>
                </a:lnTo>
                <a:lnTo>
                  <a:pt x="0" y="0"/>
                </a:lnTo>
                <a:close/>
              </a:path>
            </a:pathLst>
          </a:custGeom>
          <a:blipFill rotWithShape="1">
            <a:blip r:embed="rId5">
              <a:alphaModFix/>
            </a:blip>
            <a:stretch>
              <a:fillRect b="0" l="0" r="0" t="0"/>
            </a:stretch>
          </a:blipFill>
          <a:ln>
            <a:noFill/>
          </a:ln>
        </p:spPr>
      </p:sp>
      <p:sp>
        <p:nvSpPr>
          <p:cNvPr id="139" name="Google Shape;139;p15"/>
          <p:cNvSpPr txBox="1"/>
          <p:nvPr/>
        </p:nvSpPr>
        <p:spPr>
          <a:xfrm>
            <a:off x="2400408" y="3671684"/>
            <a:ext cx="3306074" cy="56515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3500" u="none" cap="none" strike="noStrike">
                <a:solidFill>
                  <a:srgbClr val="553832"/>
                </a:solidFill>
                <a:latin typeface="Barriecito"/>
                <a:ea typeface="Barriecito"/>
                <a:cs typeface="Barriecito"/>
                <a:sym typeface="Barriecito"/>
              </a:rPr>
              <a:t>INTRODUCTION</a:t>
            </a:r>
            <a:endParaRPr/>
          </a:p>
        </p:txBody>
      </p:sp>
      <p:sp>
        <p:nvSpPr>
          <p:cNvPr id="140" name="Google Shape;140;p15"/>
          <p:cNvSpPr txBox="1"/>
          <p:nvPr/>
        </p:nvSpPr>
        <p:spPr>
          <a:xfrm>
            <a:off x="12479358" y="4472804"/>
            <a:ext cx="2940900" cy="628800"/>
          </a:xfrm>
          <a:prstGeom prst="rect">
            <a:avLst/>
          </a:prstGeom>
          <a:noFill/>
          <a:ln>
            <a:noFill/>
          </a:ln>
        </p:spPr>
        <p:txBody>
          <a:bodyPr anchorCtr="0" anchor="t" bIns="0" lIns="0" spcFirstLastPara="1" rIns="0" wrap="square" tIns="0">
            <a:spAutoFit/>
          </a:bodyPr>
          <a:lstStyle/>
          <a:p>
            <a:pPr indent="0" lvl="0" marL="0" marR="0" rtl="0" algn="r">
              <a:lnSpc>
                <a:spcPct val="115000"/>
              </a:lnSpc>
              <a:spcBef>
                <a:spcPts val="0"/>
              </a:spcBef>
              <a:spcAft>
                <a:spcPts val="0"/>
              </a:spcAft>
              <a:buNone/>
            </a:pPr>
            <a:r>
              <a:rPr b="0" i="0" lang="en-US" sz="1900" u="none" cap="none" strike="noStrike">
                <a:solidFill>
                  <a:srgbClr val="553832"/>
                </a:solidFill>
                <a:latin typeface="Merriweather"/>
                <a:ea typeface="Merriweather"/>
                <a:cs typeface="Merriweather"/>
                <a:sym typeface="Merriweather"/>
              </a:rPr>
              <a:t>Elaborate on what you want to discuss. </a:t>
            </a:r>
            <a:endParaRPr/>
          </a:p>
        </p:txBody>
      </p:sp>
      <p:sp>
        <p:nvSpPr>
          <p:cNvPr id="141" name="Google Shape;141;p15"/>
          <p:cNvSpPr txBox="1"/>
          <p:nvPr/>
        </p:nvSpPr>
        <p:spPr>
          <a:xfrm>
            <a:off x="2400408" y="7042323"/>
            <a:ext cx="3660607" cy="56515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3500" u="none" cap="none" strike="noStrike">
                <a:solidFill>
                  <a:srgbClr val="553832"/>
                </a:solidFill>
                <a:latin typeface="Barriecito"/>
                <a:ea typeface="Barriecito"/>
                <a:cs typeface="Barriecito"/>
                <a:sym typeface="Barriecito"/>
              </a:rPr>
              <a:t>STATISTICS</a:t>
            </a:r>
            <a:endParaRPr/>
          </a:p>
        </p:txBody>
      </p:sp>
      <p:sp>
        <p:nvSpPr>
          <p:cNvPr id="142" name="Google Shape;142;p15"/>
          <p:cNvSpPr txBox="1"/>
          <p:nvPr/>
        </p:nvSpPr>
        <p:spPr>
          <a:xfrm>
            <a:off x="2400408" y="4472804"/>
            <a:ext cx="3067800" cy="6288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1900" u="none" cap="none" strike="noStrike">
                <a:solidFill>
                  <a:srgbClr val="553832"/>
                </a:solidFill>
                <a:latin typeface="Merriweather"/>
                <a:ea typeface="Merriweather"/>
                <a:cs typeface="Merriweather"/>
                <a:sym typeface="Merriweather"/>
              </a:rPr>
              <a:t>Elaborate on what you want to discuss. </a:t>
            </a:r>
            <a:endParaRPr/>
          </a:p>
        </p:txBody>
      </p:sp>
      <p:sp>
        <p:nvSpPr>
          <p:cNvPr id="143" name="Google Shape;143;p15"/>
          <p:cNvSpPr txBox="1"/>
          <p:nvPr/>
        </p:nvSpPr>
        <p:spPr>
          <a:xfrm>
            <a:off x="11663063" y="7042323"/>
            <a:ext cx="3794478" cy="565150"/>
          </a:xfrm>
          <a:prstGeom prst="rect">
            <a:avLst/>
          </a:prstGeom>
          <a:noFill/>
          <a:ln>
            <a:noFill/>
          </a:ln>
        </p:spPr>
        <p:txBody>
          <a:bodyPr anchorCtr="0" anchor="t" bIns="0" lIns="0" spcFirstLastPara="1" rIns="0" wrap="square" tIns="0">
            <a:spAutoFit/>
          </a:bodyPr>
          <a:lstStyle/>
          <a:p>
            <a:pPr indent="0" lvl="0" marL="0" marR="0" rtl="0" algn="r">
              <a:lnSpc>
                <a:spcPct val="130000"/>
              </a:lnSpc>
              <a:spcBef>
                <a:spcPts val="0"/>
              </a:spcBef>
              <a:spcAft>
                <a:spcPts val="0"/>
              </a:spcAft>
              <a:buNone/>
            </a:pPr>
            <a:r>
              <a:rPr b="0" i="0" lang="en-US" sz="3500" u="none" cap="none" strike="noStrike">
                <a:solidFill>
                  <a:srgbClr val="553832"/>
                </a:solidFill>
                <a:latin typeface="Barriecito"/>
                <a:ea typeface="Barriecito"/>
                <a:cs typeface="Barriecito"/>
                <a:sym typeface="Barriecito"/>
              </a:rPr>
              <a:t>OUR PROJECTS</a:t>
            </a:r>
            <a:endParaRPr/>
          </a:p>
        </p:txBody>
      </p:sp>
      <p:sp>
        <p:nvSpPr>
          <p:cNvPr id="144" name="Google Shape;144;p15"/>
          <p:cNvSpPr txBox="1"/>
          <p:nvPr/>
        </p:nvSpPr>
        <p:spPr>
          <a:xfrm>
            <a:off x="12479358" y="7836076"/>
            <a:ext cx="2940900" cy="628800"/>
          </a:xfrm>
          <a:prstGeom prst="rect">
            <a:avLst/>
          </a:prstGeom>
          <a:noFill/>
          <a:ln>
            <a:noFill/>
          </a:ln>
        </p:spPr>
        <p:txBody>
          <a:bodyPr anchorCtr="0" anchor="t" bIns="0" lIns="0" spcFirstLastPara="1" rIns="0" wrap="square" tIns="0">
            <a:spAutoFit/>
          </a:bodyPr>
          <a:lstStyle/>
          <a:p>
            <a:pPr indent="0" lvl="0" marL="0" marR="0" rtl="0" algn="r">
              <a:lnSpc>
                <a:spcPct val="115000"/>
              </a:lnSpc>
              <a:spcBef>
                <a:spcPts val="0"/>
              </a:spcBef>
              <a:spcAft>
                <a:spcPts val="0"/>
              </a:spcAft>
              <a:buNone/>
            </a:pPr>
            <a:r>
              <a:rPr b="0" i="0" lang="en-US" sz="1900" u="none" cap="none" strike="noStrike">
                <a:solidFill>
                  <a:srgbClr val="553832"/>
                </a:solidFill>
                <a:latin typeface="Merriweather"/>
                <a:ea typeface="Merriweather"/>
                <a:cs typeface="Merriweather"/>
                <a:sym typeface="Merriweather"/>
              </a:rPr>
              <a:t>Elaborate on what you want to discuss. </a:t>
            </a:r>
            <a:endParaRPr/>
          </a:p>
        </p:txBody>
      </p:sp>
      <p:sp>
        <p:nvSpPr>
          <p:cNvPr id="145" name="Google Shape;145;p15"/>
          <p:cNvSpPr txBox="1"/>
          <p:nvPr/>
        </p:nvSpPr>
        <p:spPr>
          <a:xfrm>
            <a:off x="446868" y="3771816"/>
            <a:ext cx="1454515" cy="146685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9000" u="none" cap="none" strike="noStrike">
                <a:solidFill>
                  <a:srgbClr val="553832"/>
                </a:solidFill>
                <a:latin typeface="Barriecito"/>
                <a:ea typeface="Barriecito"/>
                <a:cs typeface="Barriecito"/>
                <a:sym typeface="Barriecito"/>
              </a:rPr>
              <a:t>01.</a:t>
            </a:r>
            <a:endParaRPr/>
          </a:p>
        </p:txBody>
      </p:sp>
      <p:sp>
        <p:nvSpPr>
          <p:cNvPr id="146" name="Google Shape;146;p15"/>
          <p:cNvSpPr txBox="1"/>
          <p:nvPr/>
        </p:nvSpPr>
        <p:spPr>
          <a:xfrm>
            <a:off x="446868" y="7034532"/>
            <a:ext cx="1454515" cy="146685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9000" u="none" cap="none" strike="noStrike">
                <a:solidFill>
                  <a:srgbClr val="553832"/>
                </a:solidFill>
                <a:latin typeface="Barriecito"/>
                <a:ea typeface="Barriecito"/>
                <a:cs typeface="Barriecito"/>
                <a:sym typeface="Barriecito"/>
              </a:rPr>
              <a:t>02.</a:t>
            </a:r>
            <a:endParaRPr/>
          </a:p>
        </p:txBody>
      </p:sp>
      <p:sp>
        <p:nvSpPr>
          <p:cNvPr id="147" name="Google Shape;147;p15"/>
          <p:cNvSpPr txBox="1"/>
          <p:nvPr/>
        </p:nvSpPr>
        <p:spPr>
          <a:xfrm>
            <a:off x="15957676" y="3771816"/>
            <a:ext cx="1454515" cy="146685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9000" u="none" cap="none" strike="noStrike">
                <a:solidFill>
                  <a:srgbClr val="553832"/>
                </a:solidFill>
                <a:latin typeface="Barriecito"/>
                <a:ea typeface="Barriecito"/>
                <a:cs typeface="Barriecito"/>
                <a:sym typeface="Barriecito"/>
              </a:rPr>
              <a:t>03.</a:t>
            </a:r>
            <a:endParaRPr/>
          </a:p>
        </p:txBody>
      </p:sp>
      <p:sp>
        <p:nvSpPr>
          <p:cNvPr id="148" name="Google Shape;148;p15"/>
          <p:cNvSpPr txBox="1"/>
          <p:nvPr/>
        </p:nvSpPr>
        <p:spPr>
          <a:xfrm>
            <a:off x="15957676" y="7034532"/>
            <a:ext cx="1454515" cy="146685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9000" u="none" cap="none" strike="noStrike">
                <a:solidFill>
                  <a:srgbClr val="553832"/>
                </a:solidFill>
                <a:latin typeface="Barriecito"/>
                <a:ea typeface="Barriecito"/>
                <a:cs typeface="Barriecito"/>
                <a:sym typeface="Barriecito"/>
              </a:rPr>
              <a:t>04.</a:t>
            </a:r>
            <a:endParaRPr/>
          </a:p>
        </p:txBody>
      </p:sp>
      <p:sp>
        <p:nvSpPr>
          <p:cNvPr id="149" name="Google Shape;149;p15"/>
          <p:cNvSpPr/>
          <p:nvPr/>
        </p:nvSpPr>
        <p:spPr>
          <a:xfrm>
            <a:off x="15714716" y="704850"/>
            <a:ext cx="1971954" cy="2240857"/>
          </a:xfrm>
          <a:custGeom>
            <a:rect b="b" l="l" r="r" t="t"/>
            <a:pathLst>
              <a:path extrusionOk="0" h="2240857" w="1971954">
                <a:moveTo>
                  <a:pt x="0" y="0"/>
                </a:moveTo>
                <a:lnTo>
                  <a:pt x="1971954" y="0"/>
                </a:lnTo>
                <a:lnTo>
                  <a:pt x="1971954" y="2240857"/>
                </a:lnTo>
                <a:lnTo>
                  <a:pt x="0" y="2240857"/>
                </a:lnTo>
                <a:lnTo>
                  <a:pt x="0" y="0"/>
                </a:lnTo>
                <a:close/>
              </a:path>
            </a:pathLst>
          </a:custGeom>
          <a:blipFill rotWithShape="1">
            <a:blip r:embed="rId6">
              <a:alphaModFix/>
            </a:blip>
            <a:stretch>
              <a:fillRect b="0" l="0" r="0" t="0"/>
            </a:stretch>
          </a:blipFill>
          <a:ln>
            <a:noFill/>
          </a:ln>
        </p:spPr>
      </p:sp>
      <p:sp>
        <p:nvSpPr>
          <p:cNvPr id="150" name="Google Shape;150;p15"/>
          <p:cNvSpPr/>
          <p:nvPr/>
        </p:nvSpPr>
        <p:spPr>
          <a:xfrm rot="-6244494">
            <a:off x="1163633" y="9097687"/>
            <a:ext cx="1047831" cy="1095771"/>
          </a:xfrm>
          <a:custGeom>
            <a:rect b="b" l="l" r="r" t="t"/>
            <a:pathLst>
              <a:path extrusionOk="0" h="1095771" w="1047831">
                <a:moveTo>
                  <a:pt x="0" y="0"/>
                </a:moveTo>
                <a:lnTo>
                  <a:pt x="1047831" y="0"/>
                </a:lnTo>
                <a:lnTo>
                  <a:pt x="1047831" y="1095771"/>
                </a:lnTo>
                <a:lnTo>
                  <a:pt x="0" y="1095771"/>
                </a:lnTo>
                <a:lnTo>
                  <a:pt x="0" y="0"/>
                </a:lnTo>
                <a:close/>
              </a:path>
            </a:pathLst>
          </a:custGeom>
          <a:blipFill rotWithShape="1">
            <a:blip r:embed="rId7">
              <a:alphaModFix/>
            </a:blip>
            <a:stretch>
              <a:fillRect b="0" l="0" r="0" t="0"/>
            </a:stretch>
          </a:blipFill>
          <a:ln>
            <a:noFill/>
          </a:ln>
        </p:spPr>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 name="Shape 154"/>
        <p:cNvGrpSpPr/>
        <p:nvPr/>
      </p:nvGrpSpPr>
      <p:grpSpPr>
        <a:xfrm>
          <a:off x="0" y="0"/>
          <a:ext cx="0" cy="0"/>
          <a:chOff x="0" y="0"/>
          <a:chExt cx="0" cy="0"/>
        </a:xfrm>
      </p:grpSpPr>
      <p:sp>
        <p:nvSpPr>
          <p:cNvPr id="155" name="Google Shape;155;p16"/>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0" l="-334" r="-333" t="-19462"/>
            </a:stretch>
          </a:blipFill>
          <a:ln>
            <a:noFill/>
          </a:ln>
        </p:spPr>
      </p:sp>
      <p:grpSp>
        <p:nvGrpSpPr>
          <p:cNvPr id="156" name="Google Shape;156;p16"/>
          <p:cNvGrpSpPr/>
          <p:nvPr/>
        </p:nvGrpSpPr>
        <p:grpSpPr>
          <a:xfrm>
            <a:off x="1028700" y="147823"/>
            <a:ext cx="16049735" cy="9837795"/>
            <a:chOff x="0" y="0"/>
            <a:chExt cx="21399648" cy="13117060"/>
          </a:xfrm>
        </p:grpSpPr>
        <p:sp>
          <p:nvSpPr>
            <p:cNvPr id="157" name="Google Shape;157;p16"/>
            <p:cNvSpPr/>
            <p:nvPr/>
          </p:nvSpPr>
          <p:spPr>
            <a:xfrm rot="1190288">
              <a:off x="14370201" y="5427795"/>
              <a:ext cx="6043467" cy="6867576"/>
            </a:xfrm>
            <a:custGeom>
              <a:rect b="b" l="l" r="r" t="t"/>
              <a:pathLst>
                <a:path extrusionOk="0" h="6867576" w="6043467">
                  <a:moveTo>
                    <a:pt x="0" y="0"/>
                  </a:moveTo>
                  <a:lnTo>
                    <a:pt x="6043467" y="0"/>
                  </a:lnTo>
                  <a:lnTo>
                    <a:pt x="6043467" y="6867576"/>
                  </a:lnTo>
                  <a:lnTo>
                    <a:pt x="0" y="6867576"/>
                  </a:lnTo>
                  <a:lnTo>
                    <a:pt x="0" y="0"/>
                  </a:lnTo>
                  <a:close/>
                </a:path>
              </a:pathLst>
            </a:custGeom>
            <a:blipFill rotWithShape="1">
              <a:blip r:embed="rId4">
                <a:alphaModFix/>
              </a:blip>
              <a:stretch>
                <a:fillRect b="0" l="0" r="0" t="0"/>
              </a:stretch>
            </a:blipFill>
            <a:ln>
              <a:noFill/>
            </a:ln>
          </p:spPr>
        </p:sp>
        <p:sp>
          <p:nvSpPr>
            <p:cNvPr id="158" name="Google Shape;158;p16"/>
            <p:cNvSpPr/>
            <p:nvPr/>
          </p:nvSpPr>
          <p:spPr>
            <a:xfrm rot="-730613">
              <a:off x="808554" y="3702397"/>
              <a:ext cx="7445427" cy="8460713"/>
            </a:xfrm>
            <a:custGeom>
              <a:rect b="b" l="l" r="r" t="t"/>
              <a:pathLst>
                <a:path extrusionOk="0" h="8460713" w="7445427">
                  <a:moveTo>
                    <a:pt x="0" y="0"/>
                  </a:moveTo>
                  <a:lnTo>
                    <a:pt x="7445427" y="0"/>
                  </a:lnTo>
                  <a:lnTo>
                    <a:pt x="7445427" y="8460713"/>
                  </a:lnTo>
                  <a:lnTo>
                    <a:pt x="0" y="8460713"/>
                  </a:lnTo>
                  <a:lnTo>
                    <a:pt x="0" y="0"/>
                  </a:lnTo>
                  <a:close/>
                </a:path>
              </a:pathLst>
            </a:custGeom>
            <a:blipFill rotWithShape="1">
              <a:blip r:embed="rId5">
                <a:alphaModFix/>
              </a:blip>
              <a:stretch>
                <a:fillRect b="0" l="0" r="0" t="0"/>
              </a:stretch>
            </a:blipFill>
            <a:ln>
              <a:noFill/>
            </a:ln>
          </p:spPr>
        </p:sp>
        <p:sp>
          <p:nvSpPr>
            <p:cNvPr id="159" name="Google Shape;159;p16"/>
            <p:cNvSpPr/>
            <p:nvPr/>
          </p:nvSpPr>
          <p:spPr>
            <a:xfrm rot="315268">
              <a:off x="6422306" y="433646"/>
              <a:ext cx="9991370" cy="11353829"/>
            </a:xfrm>
            <a:custGeom>
              <a:rect b="b" l="l" r="r" t="t"/>
              <a:pathLst>
                <a:path extrusionOk="0" h="11353829" w="9991370">
                  <a:moveTo>
                    <a:pt x="0" y="0"/>
                  </a:moveTo>
                  <a:lnTo>
                    <a:pt x="9991370" y="0"/>
                  </a:lnTo>
                  <a:lnTo>
                    <a:pt x="9991370" y="11353829"/>
                  </a:lnTo>
                  <a:lnTo>
                    <a:pt x="0" y="11353829"/>
                  </a:lnTo>
                  <a:lnTo>
                    <a:pt x="0" y="0"/>
                  </a:lnTo>
                  <a:close/>
                </a:path>
              </a:pathLst>
            </a:custGeom>
            <a:blipFill rotWithShape="1">
              <a:blip r:embed="rId6">
                <a:alphaModFix/>
              </a:blip>
              <a:stretch>
                <a:fillRect b="0" l="0" r="0" t="0"/>
              </a:stretch>
            </a:blipFill>
            <a:ln>
              <a:noFill/>
            </a:ln>
          </p:spPr>
        </p:sp>
      </p:grpSp>
      <p:sp>
        <p:nvSpPr>
          <p:cNvPr id="160" name="Google Shape;160;p16"/>
          <p:cNvSpPr/>
          <p:nvPr/>
        </p:nvSpPr>
        <p:spPr>
          <a:xfrm>
            <a:off x="5593775" y="5414671"/>
            <a:ext cx="8027556" cy="4743556"/>
          </a:xfrm>
          <a:custGeom>
            <a:rect b="b" l="l" r="r" t="t"/>
            <a:pathLst>
              <a:path extrusionOk="0" h="4743556" w="8027556">
                <a:moveTo>
                  <a:pt x="0" y="0"/>
                </a:moveTo>
                <a:lnTo>
                  <a:pt x="8027556" y="0"/>
                </a:lnTo>
                <a:lnTo>
                  <a:pt x="8027556" y="4743556"/>
                </a:lnTo>
                <a:lnTo>
                  <a:pt x="0" y="4743556"/>
                </a:lnTo>
                <a:lnTo>
                  <a:pt x="0" y="0"/>
                </a:lnTo>
                <a:close/>
              </a:path>
            </a:pathLst>
          </a:custGeom>
          <a:blipFill rotWithShape="1">
            <a:blip r:embed="rId7">
              <a:alphaModFix/>
            </a:blip>
            <a:stretch>
              <a:fillRect b="0" l="0" r="0" t="0"/>
            </a:stretch>
          </a:blipFill>
          <a:ln>
            <a:noFill/>
          </a:ln>
        </p:spPr>
      </p:sp>
      <p:sp>
        <p:nvSpPr>
          <p:cNvPr id="161" name="Google Shape;161;p16"/>
          <p:cNvSpPr/>
          <p:nvPr/>
        </p:nvSpPr>
        <p:spPr>
          <a:xfrm>
            <a:off x="5699283" y="5548021"/>
            <a:ext cx="7769648" cy="4591156"/>
          </a:xfrm>
          <a:custGeom>
            <a:rect b="b" l="l" r="r" t="t"/>
            <a:pathLst>
              <a:path extrusionOk="0" h="4591156" w="7769648">
                <a:moveTo>
                  <a:pt x="0" y="0"/>
                </a:moveTo>
                <a:lnTo>
                  <a:pt x="7769648" y="0"/>
                </a:lnTo>
                <a:lnTo>
                  <a:pt x="7769648" y="4591156"/>
                </a:lnTo>
                <a:lnTo>
                  <a:pt x="0" y="4591156"/>
                </a:lnTo>
                <a:lnTo>
                  <a:pt x="0" y="0"/>
                </a:lnTo>
                <a:close/>
              </a:path>
            </a:pathLst>
          </a:custGeom>
          <a:blipFill rotWithShape="1">
            <a:blip r:embed="rId8">
              <a:alphaModFix/>
            </a:blip>
            <a:stretch>
              <a:fillRect b="0" l="0" r="0" t="0"/>
            </a:stretch>
          </a:blipFill>
          <a:ln>
            <a:noFill/>
          </a:ln>
        </p:spPr>
      </p:sp>
      <p:sp>
        <p:nvSpPr>
          <p:cNvPr id="162" name="Google Shape;162;p16"/>
          <p:cNvSpPr txBox="1"/>
          <p:nvPr/>
        </p:nvSpPr>
        <p:spPr>
          <a:xfrm>
            <a:off x="8053405" y="5581577"/>
            <a:ext cx="3446902" cy="2797698"/>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18295" u="none" cap="none" strike="noStrike">
                <a:solidFill>
                  <a:srgbClr val="000000"/>
                </a:solidFill>
                <a:latin typeface="Barriecito"/>
                <a:ea typeface="Barriecito"/>
                <a:cs typeface="Barriecito"/>
                <a:sym typeface="Barriecito"/>
              </a:rPr>
              <a:t>01.</a:t>
            </a:r>
            <a:endParaRPr/>
          </a:p>
        </p:txBody>
      </p:sp>
      <p:sp>
        <p:nvSpPr>
          <p:cNvPr id="163" name="Google Shape;163;p16"/>
          <p:cNvSpPr/>
          <p:nvPr/>
        </p:nvSpPr>
        <p:spPr>
          <a:xfrm>
            <a:off x="4869175" y="7328112"/>
            <a:ext cx="9429864" cy="2657507"/>
          </a:xfrm>
          <a:custGeom>
            <a:rect b="b" l="l" r="r" t="t"/>
            <a:pathLst>
              <a:path extrusionOk="0" h="2657507" w="9429864">
                <a:moveTo>
                  <a:pt x="0" y="0"/>
                </a:moveTo>
                <a:lnTo>
                  <a:pt x="9429864" y="0"/>
                </a:lnTo>
                <a:lnTo>
                  <a:pt x="9429864" y="2657507"/>
                </a:lnTo>
                <a:lnTo>
                  <a:pt x="0" y="2657507"/>
                </a:lnTo>
                <a:lnTo>
                  <a:pt x="0" y="0"/>
                </a:lnTo>
                <a:close/>
              </a:path>
            </a:pathLst>
          </a:custGeom>
          <a:blipFill rotWithShape="1">
            <a:blip r:embed="rId9">
              <a:alphaModFix/>
            </a:blip>
            <a:stretch>
              <a:fillRect b="0" l="0" r="0" t="0"/>
            </a:stretch>
          </a:blipFill>
          <a:ln>
            <a:noFill/>
          </a:ln>
        </p:spPr>
      </p:sp>
      <p:sp>
        <p:nvSpPr>
          <p:cNvPr id="164" name="Google Shape;164;p16"/>
          <p:cNvSpPr txBox="1"/>
          <p:nvPr/>
        </p:nvSpPr>
        <p:spPr>
          <a:xfrm>
            <a:off x="5482202" y="7964163"/>
            <a:ext cx="8203800" cy="13854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9000" u="none" cap="none" strike="noStrike">
                <a:solidFill>
                  <a:srgbClr val="000000"/>
                </a:solidFill>
                <a:latin typeface="Barriecito"/>
                <a:ea typeface="Barriecito"/>
                <a:cs typeface="Barriecito"/>
                <a:sym typeface="Barriecito"/>
              </a:rPr>
              <a:t>INTRODUCTION</a:t>
            </a:r>
            <a:endParaRPr/>
          </a:p>
        </p:txBody>
      </p:sp>
      <p:sp>
        <p:nvSpPr>
          <p:cNvPr id="165" name="Google Shape;165;p16"/>
          <p:cNvSpPr/>
          <p:nvPr/>
        </p:nvSpPr>
        <p:spPr>
          <a:xfrm rot="5400000">
            <a:off x="14559956" y="-1663896"/>
            <a:ext cx="5398688" cy="5385191"/>
          </a:xfrm>
          <a:custGeom>
            <a:rect b="b" l="l" r="r" t="t"/>
            <a:pathLst>
              <a:path extrusionOk="0" h="5385191" w="5398688">
                <a:moveTo>
                  <a:pt x="0" y="0"/>
                </a:moveTo>
                <a:lnTo>
                  <a:pt x="5398688" y="0"/>
                </a:lnTo>
                <a:lnTo>
                  <a:pt x="5398688" y="5385192"/>
                </a:lnTo>
                <a:lnTo>
                  <a:pt x="0" y="5385192"/>
                </a:lnTo>
                <a:lnTo>
                  <a:pt x="0" y="0"/>
                </a:lnTo>
                <a:close/>
              </a:path>
            </a:pathLst>
          </a:custGeom>
          <a:blipFill rotWithShape="1">
            <a:blip r:embed="rId10">
              <a:alphaModFix/>
            </a:blip>
            <a:stretch>
              <a:fillRect b="0" l="0" r="0" t="0"/>
            </a:stretch>
          </a:blipFill>
          <a:ln>
            <a:noFill/>
          </a:ln>
        </p:spPr>
      </p:sp>
      <p:sp>
        <p:nvSpPr>
          <p:cNvPr id="166" name="Google Shape;166;p16"/>
          <p:cNvSpPr/>
          <p:nvPr/>
        </p:nvSpPr>
        <p:spPr>
          <a:xfrm rot="5400000">
            <a:off x="-2902709" y="7049086"/>
            <a:ext cx="5398688" cy="5385191"/>
          </a:xfrm>
          <a:custGeom>
            <a:rect b="b" l="l" r="r" t="t"/>
            <a:pathLst>
              <a:path extrusionOk="0" h="5385191" w="5398688">
                <a:moveTo>
                  <a:pt x="0" y="0"/>
                </a:moveTo>
                <a:lnTo>
                  <a:pt x="5398688" y="0"/>
                </a:lnTo>
                <a:lnTo>
                  <a:pt x="5398688" y="5385192"/>
                </a:lnTo>
                <a:lnTo>
                  <a:pt x="0" y="5385192"/>
                </a:lnTo>
                <a:lnTo>
                  <a:pt x="0" y="0"/>
                </a:lnTo>
                <a:close/>
              </a:path>
            </a:pathLst>
          </a:custGeom>
          <a:blipFill rotWithShape="1">
            <a:blip r:embed="rId10">
              <a:alphaModFix/>
            </a:blip>
            <a:stretch>
              <a:fillRect b="0" l="0" r="0" t="0"/>
            </a:stretch>
          </a:blipFill>
          <a:ln>
            <a:noFill/>
          </a:ln>
        </p:spPr>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 name="Shape 170"/>
        <p:cNvGrpSpPr/>
        <p:nvPr/>
      </p:nvGrpSpPr>
      <p:grpSpPr>
        <a:xfrm>
          <a:off x="0" y="0"/>
          <a:ext cx="0" cy="0"/>
          <a:chOff x="0" y="0"/>
          <a:chExt cx="0" cy="0"/>
        </a:xfrm>
      </p:grpSpPr>
      <p:sp>
        <p:nvSpPr>
          <p:cNvPr id="171" name="Google Shape;171;p17"/>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0" l="-334" r="-333" t="-19462"/>
            </a:stretch>
          </a:blipFill>
          <a:ln>
            <a:noFill/>
          </a:ln>
        </p:spPr>
      </p:sp>
      <p:grpSp>
        <p:nvGrpSpPr>
          <p:cNvPr id="172" name="Google Shape;172;p17"/>
          <p:cNvGrpSpPr/>
          <p:nvPr/>
        </p:nvGrpSpPr>
        <p:grpSpPr>
          <a:xfrm>
            <a:off x="2239047" y="973500"/>
            <a:ext cx="14146530" cy="5658612"/>
            <a:chOff x="0" y="0"/>
            <a:chExt cx="6350000" cy="2540000"/>
          </a:xfrm>
        </p:grpSpPr>
        <p:sp>
          <p:nvSpPr>
            <p:cNvPr id="173" name="Google Shape;173;p17"/>
            <p:cNvSpPr/>
            <p:nvPr/>
          </p:nvSpPr>
          <p:spPr>
            <a:xfrm>
              <a:off x="0" y="0"/>
              <a:ext cx="6350000" cy="2540000"/>
            </a:xfrm>
            <a:custGeom>
              <a:rect b="b" l="l" r="r" t="t"/>
              <a:pathLst>
                <a:path extrusionOk="0" h="2540000" w="6350000">
                  <a:moveTo>
                    <a:pt x="0" y="2159000"/>
                  </a:moveTo>
                  <a:lnTo>
                    <a:pt x="0" y="381000"/>
                  </a:lnTo>
                  <a:cubicBezTo>
                    <a:pt x="0" y="170180"/>
                    <a:pt x="170180" y="0"/>
                    <a:pt x="381000" y="0"/>
                  </a:cubicBezTo>
                  <a:lnTo>
                    <a:pt x="5969000" y="0"/>
                  </a:lnTo>
                  <a:cubicBezTo>
                    <a:pt x="6179820" y="0"/>
                    <a:pt x="6350000" y="170180"/>
                    <a:pt x="6350000" y="381000"/>
                  </a:cubicBezTo>
                  <a:lnTo>
                    <a:pt x="6350000" y="2159000"/>
                  </a:lnTo>
                  <a:cubicBezTo>
                    <a:pt x="6350000" y="2369820"/>
                    <a:pt x="6179820" y="2540000"/>
                    <a:pt x="5969000" y="2540000"/>
                  </a:cubicBezTo>
                  <a:lnTo>
                    <a:pt x="381000" y="2540000"/>
                  </a:lnTo>
                  <a:cubicBezTo>
                    <a:pt x="170180" y="2540000"/>
                    <a:pt x="0" y="2369820"/>
                    <a:pt x="0" y="2159000"/>
                  </a:cubicBezTo>
                  <a:close/>
                </a:path>
              </a:pathLst>
            </a:custGeom>
            <a:blipFill rotWithShape="1">
              <a:blip r:embed="rId4">
                <a:alphaModFix/>
              </a:blip>
              <a:stretch>
                <a:fillRect b="-137601" l="0" r="0" t="-13759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p17"/>
            <p:cNvSpPr/>
            <p:nvPr/>
          </p:nvSpPr>
          <p:spPr>
            <a:xfrm>
              <a:off x="0" y="0"/>
              <a:ext cx="6350000" cy="2540000"/>
            </a:xfrm>
            <a:custGeom>
              <a:rect b="b" l="l" r="r" t="t"/>
              <a:pathLst>
                <a:path extrusionOk="0" h="2540000" w="6350000">
                  <a:moveTo>
                    <a:pt x="5969000" y="19050"/>
                  </a:moveTo>
                  <a:cubicBezTo>
                    <a:pt x="6168390" y="19050"/>
                    <a:pt x="6330950" y="181610"/>
                    <a:pt x="6330950" y="381000"/>
                  </a:cubicBezTo>
                  <a:lnTo>
                    <a:pt x="6330950" y="2159000"/>
                  </a:lnTo>
                  <a:cubicBezTo>
                    <a:pt x="6330950" y="2358390"/>
                    <a:pt x="6168390" y="2520950"/>
                    <a:pt x="5969000" y="2520950"/>
                  </a:cubicBezTo>
                  <a:lnTo>
                    <a:pt x="381000" y="2520950"/>
                  </a:lnTo>
                  <a:cubicBezTo>
                    <a:pt x="181610" y="2520950"/>
                    <a:pt x="19050" y="2358390"/>
                    <a:pt x="19050" y="2159000"/>
                  </a:cubicBezTo>
                  <a:lnTo>
                    <a:pt x="19050" y="381000"/>
                  </a:lnTo>
                  <a:cubicBezTo>
                    <a:pt x="19050" y="181610"/>
                    <a:pt x="181610" y="19050"/>
                    <a:pt x="381000" y="19050"/>
                  </a:cubicBezTo>
                  <a:lnTo>
                    <a:pt x="5969000" y="19050"/>
                  </a:lnTo>
                  <a:moveTo>
                    <a:pt x="5969000" y="0"/>
                  </a:moveTo>
                  <a:lnTo>
                    <a:pt x="381000" y="0"/>
                  </a:lnTo>
                  <a:cubicBezTo>
                    <a:pt x="170180" y="0"/>
                    <a:pt x="0" y="170180"/>
                    <a:pt x="0" y="381000"/>
                  </a:cubicBezTo>
                  <a:lnTo>
                    <a:pt x="0" y="2159000"/>
                  </a:lnTo>
                  <a:cubicBezTo>
                    <a:pt x="0" y="2369820"/>
                    <a:pt x="170180" y="2540000"/>
                    <a:pt x="381000" y="2540000"/>
                  </a:cubicBezTo>
                  <a:lnTo>
                    <a:pt x="5969000" y="2540000"/>
                  </a:lnTo>
                  <a:cubicBezTo>
                    <a:pt x="6179820" y="2540000"/>
                    <a:pt x="6350000" y="2369820"/>
                    <a:pt x="6350000" y="2159000"/>
                  </a:cubicBezTo>
                  <a:lnTo>
                    <a:pt x="6350000" y="381000"/>
                  </a:lnTo>
                  <a:cubicBezTo>
                    <a:pt x="6350000" y="170180"/>
                    <a:pt x="6179820" y="0"/>
                    <a:pt x="5969000" y="0"/>
                  </a:cubicBezTo>
                  <a:lnTo>
                    <a:pt x="5969000" y="0"/>
                  </a:lnTo>
                  <a:close/>
                </a:path>
              </a:pathLst>
            </a:custGeom>
            <a:solidFill>
              <a:srgbClr val="5538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75" name="Google Shape;175;p17"/>
          <p:cNvSpPr/>
          <p:nvPr/>
        </p:nvSpPr>
        <p:spPr>
          <a:xfrm rot="-1096822">
            <a:off x="-334634" y="115891"/>
            <a:ext cx="3178868" cy="2566936"/>
          </a:xfrm>
          <a:custGeom>
            <a:rect b="b" l="l" r="r" t="t"/>
            <a:pathLst>
              <a:path extrusionOk="0" h="2566936" w="3178868">
                <a:moveTo>
                  <a:pt x="0" y="0"/>
                </a:moveTo>
                <a:lnTo>
                  <a:pt x="3178868" y="0"/>
                </a:lnTo>
                <a:lnTo>
                  <a:pt x="3178868" y="2566936"/>
                </a:lnTo>
                <a:lnTo>
                  <a:pt x="0" y="2566936"/>
                </a:lnTo>
                <a:lnTo>
                  <a:pt x="0" y="0"/>
                </a:lnTo>
                <a:close/>
              </a:path>
            </a:pathLst>
          </a:custGeom>
          <a:blipFill rotWithShape="1">
            <a:blip r:embed="rId5">
              <a:alphaModFix/>
            </a:blip>
            <a:stretch>
              <a:fillRect b="0" l="0" r="0" t="0"/>
            </a:stretch>
          </a:blipFill>
          <a:ln>
            <a:noFill/>
          </a:ln>
        </p:spPr>
      </p:sp>
      <p:sp>
        <p:nvSpPr>
          <p:cNvPr id="176" name="Google Shape;176;p17"/>
          <p:cNvSpPr/>
          <p:nvPr/>
        </p:nvSpPr>
        <p:spPr>
          <a:xfrm flipH="1" rot="1100113">
            <a:off x="5818047" y="563581"/>
            <a:ext cx="1638246" cy="1509234"/>
          </a:xfrm>
          <a:custGeom>
            <a:rect b="b" l="l" r="r" t="t"/>
            <a:pathLst>
              <a:path extrusionOk="0" h="1509234" w="1638246">
                <a:moveTo>
                  <a:pt x="1638245" y="0"/>
                </a:moveTo>
                <a:lnTo>
                  <a:pt x="0" y="0"/>
                </a:lnTo>
                <a:lnTo>
                  <a:pt x="0" y="1509233"/>
                </a:lnTo>
                <a:lnTo>
                  <a:pt x="1638245" y="1509233"/>
                </a:lnTo>
                <a:lnTo>
                  <a:pt x="1638245" y="0"/>
                </a:lnTo>
                <a:close/>
              </a:path>
            </a:pathLst>
          </a:custGeom>
          <a:blipFill rotWithShape="1">
            <a:blip r:embed="rId6">
              <a:alphaModFix/>
            </a:blip>
            <a:stretch>
              <a:fillRect b="0" l="0" r="0" t="0"/>
            </a:stretch>
          </a:blipFill>
          <a:ln>
            <a:noFill/>
          </a:ln>
        </p:spPr>
      </p:sp>
      <p:sp>
        <p:nvSpPr>
          <p:cNvPr id="177" name="Google Shape;177;p17"/>
          <p:cNvSpPr/>
          <p:nvPr/>
        </p:nvSpPr>
        <p:spPr>
          <a:xfrm flipH="1" rot="540950">
            <a:off x="7906895" y="-486922"/>
            <a:ext cx="4455801" cy="2445078"/>
          </a:xfrm>
          <a:custGeom>
            <a:rect b="b" l="l" r="r" t="t"/>
            <a:pathLst>
              <a:path extrusionOk="0" h="2445078" w="4455801">
                <a:moveTo>
                  <a:pt x="4455802" y="0"/>
                </a:moveTo>
                <a:lnTo>
                  <a:pt x="0" y="0"/>
                </a:lnTo>
                <a:lnTo>
                  <a:pt x="0" y="2445078"/>
                </a:lnTo>
                <a:lnTo>
                  <a:pt x="4455802" y="2445078"/>
                </a:lnTo>
                <a:lnTo>
                  <a:pt x="4455802" y="0"/>
                </a:lnTo>
                <a:close/>
              </a:path>
            </a:pathLst>
          </a:custGeom>
          <a:blipFill rotWithShape="1">
            <a:blip r:embed="rId7">
              <a:alphaModFix/>
            </a:blip>
            <a:stretch>
              <a:fillRect b="0" l="0" r="0" t="0"/>
            </a:stretch>
          </a:blipFill>
          <a:ln>
            <a:noFill/>
          </a:ln>
        </p:spPr>
      </p:sp>
      <p:sp>
        <p:nvSpPr>
          <p:cNvPr id="178" name="Google Shape;178;p17"/>
          <p:cNvSpPr/>
          <p:nvPr/>
        </p:nvSpPr>
        <p:spPr>
          <a:xfrm rot="-5400000">
            <a:off x="11756090" y="-2202357"/>
            <a:ext cx="5510098" cy="5496323"/>
          </a:xfrm>
          <a:custGeom>
            <a:rect b="b" l="l" r="r" t="t"/>
            <a:pathLst>
              <a:path extrusionOk="0" h="5496323" w="5510098">
                <a:moveTo>
                  <a:pt x="0" y="0"/>
                </a:moveTo>
                <a:lnTo>
                  <a:pt x="5510098" y="0"/>
                </a:lnTo>
                <a:lnTo>
                  <a:pt x="5510098" y="5496323"/>
                </a:lnTo>
                <a:lnTo>
                  <a:pt x="0" y="5496323"/>
                </a:lnTo>
                <a:lnTo>
                  <a:pt x="0" y="0"/>
                </a:lnTo>
                <a:close/>
              </a:path>
            </a:pathLst>
          </a:custGeom>
          <a:blipFill rotWithShape="1">
            <a:blip r:embed="rId8">
              <a:alphaModFix/>
            </a:blip>
            <a:stretch>
              <a:fillRect b="0" l="0" r="0" t="0"/>
            </a:stretch>
          </a:blipFill>
          <a:ln>
            <a:noFill/>
          </a:ln>
        </p:spPr>
      </p:sp>
      <p:sp>
        <p:nvSpPr>
          <p:cNvPr id="179" name="Google Shape;179;p17"/>
          <p:cNvSpPr txBox="1"/>
          <p:nvPr/>
        </p:nvSpPr>
        <p:spPr>
          <a:xfrm>
            <a:off x="5390416" y="7907000"/>
            <a:ext cx="7507200" cy="6288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1900" u="none" cap="none" strike="noStrike">
                <a:solidFill>
                  <a:srgbClr val="553832"/>
                </a:solidFill>
                <a:latin typeface="Merriweather"/>
                <a:ea typeface="Merriweather"/>
                <a:cs typeface="Merriweather"/>
                <a:sym typeface="Merriweather"/>
              </a:rPr>
              <a:t>I'm Rain, and I'll be sharing with you my beautiful ideas. Follow me at @reallygreatsite to learn more. </a:t>
            </a:r>
            <a:endParaRPr/>
          </a:p>
        </p:txBody>
      </p:sp>
      <p:sp>
        <p:nvSpPr>
          <p:cNvPr id="180" name="Google Shape;180;p17"/>
          <p:cNvSpPr/>
          <p:nvPr/>
        </p:nvSpPr>
        <p:spPr>
          <a:xfrm rot="-5400000">
            <a:off x="-2007182" y="7217637"/>
            <a:ext cx="5510098" cy="5496323"/>
          </a:xfrm>
          <a:custGeom>
            <a:rect b="b" l="l" r="r" t="t"/>
            <a:pathLst>
              <a:path extrusionOk="0" h="5496323" w="5510098">
                <a:moveTo>
                  <a:pt x="0" y="0"/>
                </a:moveTo>
                <a:lnTo>
                  <a:pt x="5510098" y="0"/>
                </a:lnTo>
                <a:lnTo>
                  <a:pt x="5510098" y="5496323"/>
                </a:lnTo>
                <a:lnTo>
                  <a:pt x="0" y="5496323"/>
                </a:lnTo>
                <a:lnTo>
                  <a:pt x="0" y="0"/>
                </a:lnTo>
                <a:close/>
              </a:path>
            </a:pathLst>
          </a:custGeom>
          <a:blipFill rotWithShape="1">
            <a:blip r:embed="rId8">
              <a:alphaModFix/>
            </a:blip>
            <a:stretch>
              <a:fillRect b="0" l="0" r="0" t="0"/>
            </a:stretch>
          </a:blipFill>
          <a:ln>
            <a:noFill/>
          </a:ln>
        </p:spPr>
      </p:sp>
      <p:sp>
        <p:nvSpPr>
          <p:cNvPr id="181" name="Google Shape;181;p17"/>
          <p:cNvSpPr/>
          <p:nvPr/>
        </p:nvSpPr>
        <p:spPr>
          <a:xfrm rot="-619138">
            <a:off x="15259187" y="7226095"/>
            <a:ext cx="3689698" cy="4534191"/>
          </a:xfrm>
          <a:custGeom>
            <a:rect b="b" l="l" r="r" t="t"/>
            <a:pathLst>
              <a:path extrusionOk="0" h="4534191" w="3689698">
                <a:moveTo>
                  <a:pt x="0" y="0"/>
                </a:moveTo>
                <a:lnTo>
                  <a:pt x="3689698" y="0"/>
                </a:lnTo>
                <a:lnTo>
                  <a:pt x="3689698" y="4534191"/>
                </a:lnTo>
                <a:lnTo>
                  <a:pt x="0" y="4534191"/>
                </a:lnTo>
                <a:lnTo>
                  <a:pt x="0" y="0"/>
                </a:lnTo>
                <a:close/>
              </a:path>
            </a:pathLst>
          </a:custGeom>
          <a:blipFill rotWithShape="1">
            <a:blip r:embed="rId9">
              <a:alphaModFix/>
            </a:blip>
            <a:stretch>
              <a:fillRect b="0" l="0" r="0" t="0"/>
            </a:stretch>
          </a:blipFill>
          <a:ln>
            <a:noFill/>
          </a:ln>
        </p:spPr>
      </p:sp>
      <p:sp>
        <p:nvSpPr>
          <p:cNvPr id="182" name="Google Shape;182;p17"/>
          <p:cNvSpPr/>
          <p:nvPr/>
        </p:nvSpPr>
        <p:spPr>
          <a:xfrm rot="-7641662">
            <a:off x="6143868" y="-560496"/>
            <a:ext cx="2627778" cy="678203"/>
          </a:xfrm>
          <a:custGeom>
            <a:rect b="b" l="l" r="r" t="t"/>
            <a:pathLst>
              <a:path extrusionOk="0" h="678203" w="2627778">
                <a:moveTo>
                  <a:pt x="0" y="0"/>
                </a:moveTo>
                <a:lnTo>
                  <a:pt x="2627778" y="0"/>
                </a:lnTo>
                <a:lnTo>
                  <a:pt x="2627778" y="678204"/>
                </a:lnTo>
                <a:lnTo>
                  <a:pt x="0" y="678204"/>
                </a:lnTo>
                <a:lnTo>
                  <a:pt x="0" y="0"/>
                </a:lnTo>
                <a:close/>
              </a:path>
            </a:pathLst>
          </a:custGeom>
          <a:blipFill rotWithShape="1">
            <a:blip r:embed="rId10">
              <a:alphaModFix/>
            </a:blip>
            <a:stretch>
              <a:fillRect b="0" l="0" r="0" t="0"/>
            </a:stretch>
          </a:blipFill>
          <a:ln>
            <a:noFill/>
          </a:ln>
        </p:spPr>
      </p:sp>
      <p:sp>
        <p:nvSpPr>
          <p:cNvPr id="183" name="Google Shape;183;p17"/>
          <p:cNvSpPr/>
          <p:nvPr/>
        </p:nvSpPr>
        <p:spPr>
          <a:xfrm flipH="1" rot="-5400000">
            <a:off x="1350386" y="8888586"/>
            <a:ext cx="771649" cy="741747"/>
          </a:xfrm>
          <a:custGeom>
            <a:rect b="b" l="l" r="r" t="t"/>
            <a:pathLst>
              <a:path extrusionOk="0" h="741747" w="771649">
                <a:moveTo>
                  <a:pt x="771649" y="0"/>
                </a:moveTo>
                <a:lnTo>
                  <a:pt x="0" y="0"/>
                </a:lnTo>
                <a:lnTo>
                  <a:pt x="0" y="741747"/>
                </a:lnTo>
                <a:lnTo>
                  <a:pt x="771649" y="741747"/>
                </a:lnTo>
                <a:lnTo>
                  <a:pt x="771649" y="0"/>
                </a:lnTo>
                <a:close/>
              </a:path>
            </a:pathLst>
          </a:custGeom>
          <a:blipFill rotWithShape="1">
            <a:blip r:embed="rId11">
              <a:alphaModFix/>
            </a:blip>
            <a:stretch>
              <a:fillRect b="0" l="0" r="0" t="0"/>
            </a:stretch>
          </a:blipFill>
          <a:ln>
            <a:noFill/>
          </a:ln>
        </p:spPr>
      </p:sp>
      <p:sp>
        <p:nvSpPr>
          <p:cNvPr id="184" name="Google Shape;184;p17"/>
          <p:cNvSpPr/>
          <p:nvPr/>
        </p:nvSpPr>
        <p:spPr>
          <a:xfrm flipH="1" rot="-5400000">
            <a:off x="2902283" y="-253926"/>
            <a:ext cx="2693179" cy="2565253"/>
          </a:xfrm>
          <a:custGeom>
            <a:rect b="b" l="l" r="r" t="t"/>
            <a:pathLst>
              <a:path extrusionOk="0" h="2565253" w="2693179">
                <a:moveTo>
                  <a:pt x="2693179" y="0"/>
                </a:moveTo>
                <a:lnTo>
                  <a:pt x="0" y="0"/>
                </a:lnTo>
                <a:lnTo>
                  <a:pt x="0" y="2565252"/>
                </a:lnTo>
                <a:lnTo>
                  <a:pt x="2693179" y="2565252"/>
                </a:lnTo>
                <a:lnTo>
                  <a:pt x="2693179" y="0"/>
                </a:lnTo>
                <a:close/>
              </a:path>
            </a:pathLst>
          </a:custGeom>
          <a:blipFill rotWithShape="1">
            <a:blip r:embed="rId12">
              <a:alphaModFix/>
            </a:blip>
            <a:stretch>
              <a:fillRect b="0" l="0" r="0" t="0"/>
            </a:stretch>
          </a:blipFill>
          <a:ln>
            <a:noFill/>
          </a:ln>
        </p:spPr>
      </p:sp>
      <p:sp>
        <p:nvSpPr>
          <p:cNvPr id="185" name="Google Shape;185;p17"/>
          <p:cNvSpPr/>
          <p:nvPr/>
        </p:nvSpPr>
        <p:spPr>
          <a:xfrm flipH="1">
            <a:off x="16451052" y="344214"/>
            <a:ext cx="2874094" cy="3128265"/>
          </a:xfrm>
          <a:custGeom>
            <a:rect b="b" l="l" r="r" t="t"/>
            <a:pathLst>
              <a:path extrusionOk="0" h="3128265" w="2874094">
                <a:moveTo>
                  <a:pt x="2874094" y="0"/>
                </a:moveTo>
                <a:lnTo>
                  <a:pt x="0" y="0"/>
                </a:lnTo>
                <a:lnTo>
                  <a:pt x="0" y="3128266"/>
                </a:lnTo>
                <a:lnTo>
                  <a:pt x="2874094" y="3128266"/>
                </a:lnTo>
                <a:lnTo>
                  <a:pt x="2874094" y="0"/>
                </a:lnTo>
                <a:close/>
              </a:path>
            </a:pathLst>
          </a:custGeom>
          <a:blipFill rotWithShape="1">
            <a:blip r:embed="rId13">
              <a:alphaModFix/>
            </a:blip>
            <a:stretch>
              <a:fillRect b="0" l="0" r="0" t="0"/>
            </a:stretch>
          </a:blipFill>
          <a:ln>
            <a:noFill/>
          </a:ln>
        </p:spPr>
      </p:sp>
      <p:sp>
        <p:nvSpPr>
          <p:cNvPr id="186" name="Google Shape;186;p17"/>
          <p:cNvSpPr/>
          <p:nvPr/>
        </p:nvSpPr>
        <p:spPr>
          <a:xfrm flipH="1" rot="1100113">
            <a:off x="12425666" y="8744795"/>
            <a:ext cx="2650754" cy="2442007"/>
          </a:xfrm>
          <a:custGeom>
            <a:rect b="b" l="l" r="r" t="t"/>
            <a:pathLst>
              <a:path extrusionOk="0" h="2442007" w="2650754">
                <a:moveTo>
                  <a:pt x="2650755" y="0"/>
                </a:moveTo>
                <a:lnTo>
                  <a:pt x="0" y="0"/>
                </a:lnTo>
                <a:lnTo>
                  <a:pt x="0" y="2442008"/>
                </a:lnTo>
                <a:lnTo>
                  <a:pt x="2650755" y="2442008"/>
                </a:lnTo>
                <a:lnTo>
                  <a:pt x="2650755" y="0"/>
                </a:lnTo>
                <a:close/>
              </a:path>
            </a:pathLst>
          </a:custGeom>
          <a:blipFill rotWithShape="1">
            <a:blip r:embed="rId6">
              <a:alphaModFix/>
            </a:blip>
            <a:stretch>
              <a:fillRect b="0" l="0" r="0" t="0"/>
            </a:stretch>
          </a:blipFill>
          <a:ln>
            <a:noFill/>
          </a:ln>
        </p:spPr>
      </p:sp>
      <p:sp>
        <p:nvSpPr>
          <p:cNvPr id="187" name="Google Shape;187;p17"/>
          <p:cNvSpPr/>
          <p:nvPr/>
        </p:nvSpPr>
        <p:spPr>
          <a:xfrm rot="607342">
            <a:off x="10441367" y="9188489"/>
            <a:ext cx="1219070" cy="1274845"/>
          </a:xfrm>
          <a:custGeom>
            <a:rect b="b" l="l" r="r" t="t"/>
            <a:pathLst>
              <a:path extrusionOk="0" h="1274845" w="1219070">
                <a:moveTo>
                  <a:pt x="0" y="0"/>
                </a:moveTo>
                <a:lnTo>
                  <a:pt x="1219070" y="0"/>
                </a:lnTo>
                <a:lnTo>
                  <a:pt x="1219070" y="1274844"/>
                </a:lnTo>
                <a:lnTo>
                  <a:pt x="0" y="1274844"/>
                </a:lnTo>
                <a:lnTo>
                  <a:pt x="0" y="0"/>
                </a:lnTo>
                <a:close/>
              </a:path>
            </a:pathLst>
          </a:custGeom>
          <a:blipFill rotWithShape="1">
            <a:blip r:embed="rId14">
              <a:alphaModFix/>
            </a:blip>
            <a:stretch>
              <a:fillRect b="0" l="0" r="0" t="0"/>
            </a:stretch>
          </a:blipFill>
          <a:ln>
            <a:noFill/>
          </a:ln>
        </p:spPr>
      </p:sp>
      <p:sp>
        <p:nvSpPr>
          <p:cNvPr id="188" name="Google Shape;188;p17"/>
          <p:cNvSpPr/>
          <p:nvPr/>
        </p:nvSpPr>
        <p:spPr>
          <a:xfrm rot="909856">
            <a:off x="3320867" y="9172457"/>
            <a:ext cx="3059355" cy="1586684"/>
          </a:xfrm>
          <a:custGeom>
            <a:rect b="b" l="l" r="r" t="t"/>
            <a:pathLst>
              <a:path extrusionOk="0" h="1586684" w="3059355">
                <a:moveTo>
                  <a:pt x="0" y="0"/>
                </a:moveTo>
                <a:lnTo>
                  <a:pt x="3059354" y="0"/>
                </a:lnTo>
                <a:lnTo>
                  <a:pt x="3059354" y="1586684"/>
                </a:lnTo>
                <a:lnTo>
                  <a:pt x="0" y="1586684"/>
                </a:lnTo>
                <a:lnTo>
                  <a:pt x="0" y="0"/>
                </a:lnTo>
                <a:close/>
              </a:path>
            </a:pathLst>
          </a:custGeom>
          <a:blipFill rotWithShape="1">
            <a:blip r:embed="rId15">
              <a:alphaModFix/>
            </a:blip>
            <a:stretch>
              <a:fillRect b="0" l="0" r="0" t="0"/>
            </a:stretch>
          </a:blipFill>
          <a:ln>
            <a:noFill/>
          </a:ln>
        </p:spPr>
      </p:sp>
      <p:sp>
        <p:nvSpPr>
          <p:cNvPr id="189" name="Google Shape;189;p17"/>
          <p:cNvSpPr/>
          <p:nvPr/>
        </p:nvSpPr>
        <p:spPr>
          <a:xfrm>
            <a:off x="6772611" y="9091284"/>
            <a:ext cx="3178868" cy="2566936"/>
          </a:xfrm>
          <a:custGeom>
            <a:rect b="b" l="l" r="r" t="t"/>
            <a:pathLst>
              <a:path extrusionOk="0" h="2566936" w="3178868">
                <a:moveTo>
                  <a:pt x="0" y="0"/>
                </a:moveTo>
                <a:lnTo>
                  <a:pt x="3178868" y="0"/>
                </a:lnTo>
                <a:lnTo>
                  <a:pt x="3178868" y="2566936"/>
                </a:lnTo>
                <a:lnTo>
                  <a:pt x="0" y="2566936"/>
                </a:lnTo>
                <a:lnTo>
                  <a:pt x="0" y="0"/>
                </a:lnTo>
                <a:close/>
              </a:path>
            </a:pathLst>
          </a:custGeom>
          <a:blipFill rotWithShape="1">
            <a:blip r:embed="rId5">
              <a:alphaModFix/>
            </a:blip>
            <a:stretch>
              <a:fillRect b="0" l="0" r="0" t="0"/>
            </a:stretch>
          </a:blipFill>
          <a:ln>
            <a:noFill/>
          </a:ln>
        </p:spPr>
      </p:sp>
      <p:sp>
        <p:nvSpPr>
          <p:cNvPr id="190" name="Google Shape;190;p17"/>
          <p:cNvSpPr txBox="1"/>
          <p:nvPr/>
        </p:nvSpPr>
        <p:spPr>
          <a:xfrm>
            <a:off x="2592078" y="6632109"/>
            <a:ext cx="4563030" cy="1147757"/>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0" i="0" lang="en-US" sz="7468" u="none" cap="none" strike="noStrike">
                <a:solidFill>
                  <a:srgbClr val="553832"/>
                </a:solidFill>
                <a:latin typeface="Barriecito"/>
                <a:ea typeface="Barriecito"/>
                <a:cs typeface="Barriecito"/>
                <a:sym typeface="Barriecito"/>
              </a:rPr>
              <a:t>WELCOME!</a:t>
            </a:r>
            <a:endParaRPr/>
          </a:p>
        </p:txBody>
      </p:sp>
      <p:sp>
        <p:nvSpPr>
          <p:cNvPr id="191" name="Google Shape;191;p17"/>
          <p:cNvSpPr txBox="1"/>
          <p:nvPr/>
        </p:nvSpPr>
        <p:spPr>
          <a:xfrm>
            <a:off x="7030803" y="6632109"/>
            <a:ext cx="4563030" cy="1147757"/>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0" i="0" lang="en-US" sz="7468" u="none" cap="none" strike="noStrike">
                <a:solidFill>
                  <a:srgbClr val="D2571E"/>
                </a:solidFill>
                <a:latin typeface="Barriecito"/>
                <a:ea typeface="Barriecito"/>
                <a:cs typeface="Barriecito"/>
                <a:sym typeface="Barriecito"/>
              </a:rPr>
              <a:t>WELCOME!</a:t>
            </a:r>
            <a:endParaRPr/>
          </a:p>
        </p:txBody>
      </p:sp>
      <p:sp>
        <p:nvSpPr>
          <p:cNvPr id="192" name="Google Shape;192;p17"/>
          <p:cNvSpPr txBox="1"/>
          <p:nvPr/>
        </p:nvSpPr>
        <p:spPr>
          <a:xfrm>
            <a:off x="11469528" y="6632109"/>
            <a:ext cx="4563030" cy="1147757"/>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0" i="0" lang="en-US" sz="7468" u="none" cap="none" strike="noStrike">
                <a:solidFill>
                  <a:srgbClr val="E3DF93"/>
                </a:solidFill>
                <a:latin typeface="Barriecito"/>
                <a:ea typeface="Barriecito"/>
                <a:cs typeface="Barriecito"/>
                <a:sym typeface="Barriecito"/>
              </a:rPr>
              <a:t>WELCOME!</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 name="Shape 196"/>
        <p:cNvGrpSpPr/>
        <p:nvPr/>
      </p:nvGrpSpPr>
      <p:grpSpPr>
        <a:xfrm>
          <a:off x="0" y="0"/>
          <a:ext cx="0" cy="0"/>
          <a:chOff x="0" y="0"/>
          <a:chExt cx="0" cy="0"/>
        </a:xfrm>
      </p:grpSpPr>
      <p:sp>
        <p:nvSpPr>
          <p:cNvPr id="197" name="Google Shape;197;p18"/>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0" l="-334" r="-333" t="-19462"/>
            </a:stretch>
          </a:blipFill>
          <a:ln>
            <a:noFill/>
          </a:ln>
        </p:spPr>
      </p:sp>
      <p:sp>
        <p:nvSpPr>
          <p:cNvPr id="198" name="Google Shape;198;p18"/>
          <p:cNvSpPr/>
          <p:nvPr/>
        </p:nvSpPr>
        <p:spPr>
          <a:xfrm>
            <a:off x="7565944" y="6983450"/>
            <a:ext cx="3151889" cy="1856715"/>
          </a:xfrm>
          <a:custGeom>
            <a:rect b="b" l="l" r="r" t="t"/>
            <a:pathLst>
              <a:path extrusionOk="0" h="1856715" w="3151889">
                <a:moveTo>
                  <a:pt x="0" y="0"/>
                </a:moveTo>
                <a:lnTo>
                  <a:pt x="3151889" y="0"/>
                </a:lnTo>
                <a:lnTo>
                  <a:pt x="3151889" y="1856715"/>
                </a:lnTo>
                <a:lnTo>
                  <a:pt x="0" y="1856715"/>
                </a:lnTo>
                <a:lnTo>
                  <a:pt x="0" y="0"/>
                </a:lnTo>
                <a:close/>
              </a:path>
            </a:pathLst>
          </a:custGeom>
          <a:blipFill rotWithShape="1">
            <a:blip r:embed="rId4">
              <a:alphaModFix/>
            </a:blip>
            <a:stretch>
              <a:fillRect b="-154" l="0" r="0" t="-154"/>
            </a:stretch>
          </a:blipFill>
          <a:ln>
            <a:noFill/>
          </a:ln>
        </p:spPr>
      </p:sp>
      <p:sp>
        <p:nvSpPr>
          <p:cNvPr id="199" name="Google Shape;199;p18"/>
          <p:cNvSpPr txBox="1"/>
          <p:nvPr/>
        </p:nvSpPr>
        <p:spPr>
          <a:xfrm>
            <a:off x="4571116" y="1476798"/>
            <a:ext cx="8986800" cy="27705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9000" u="none" cap="none" strike="noStrike">
                <a:solidFill>
                  <a:srgbClr val="553832"/>
                </a:solidFill>
                <a:latin typeface="Barriecito"/>
                <a:ea typeface="Barriecito"/>
                <a:cs typeface="Barriecito"/>
                <a:sym typeface="Barriecito"/>
              </a:rPr>
              <a:t>CONTENT STRATEGY</a:t>
            </a:r>
            <a:endParaRPr/>
          </a:p>
        </p:txBody>
      </p:sp>
      <p:sp>
        <p:nvSpPr>
          <p:cNvPr id="200" name="Google Shape;200;p18"/>
          <p:cNvSpPr txBox="1"/>
          <p:nvPr/>
        </p:nvSpPr>
        <p:spPr>
          <a:xfrm>
            <a:off x="5243568" y="4861635"/>
            <a:ext cx="7796700" cy="13014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1900" u="none" cap="none" strike="noStrike">
                <a:solidFill>
                  <a:srgbClr val="553832"/>
                </a:solidFill>
                <a:latin typeface="Merriweather"/>
                <a:ea typeface="Merriweather"/>
                <a:cs typeface="Merriweather"/>
                <a:sym typeface="Merriweather"/>
              </a:rPr>
              <a:t>A well-thought-out content strategy is the heart of a successful Halloween marketing campaign. Your goal is to engage your audience with captivating, on-brand content. Here's a glimpse of your content strategy:</a:t>
            </a:r>
            <a:endParaRPr/>
          </a:p>
        </p:txBody>
      </p:sp>
      <p:sp>
        <p:nvSpPr>
          <p:cNvPr id="201" name="Google Shape;201;p18"/>
          <p:cNvSpPr/>
          <p:nvPr/>
        </p:nvSpPr>
        <p:spPr>
          <a:xfrm>
            <a:off x="675838" y="6963860"/>
            <a:ext cx="3151889" cy="1856715"/>
          </a:xfrm>
          <a:custGeom>
            <a:rect b="b" l="l" r="r" t="t"/>
            <a:pathLst>
              <a:path extrusionOk="0" h="1856715" w="3151889">
                <a:moveTo>
                  <a:pt x="0" y="0"/>
                </a:moveTo>
                <a:lnTo>
                  <a:pt x="3151889" y="0"/>
                </a:lnTo>
                <a:lnTo>
                  <a:pt x="3151889" y="1856715"/>
                </a:lnTo>
                <a:lnTo>
                  <a:pt x="0" y="1856715"/>
                </a:lnTo>
                <a:lnTo>
                  <a:pt x="0" y="0"/>
                </a:lnTo>
                <a:close/>
              </a:path>
            </a:pathLst>
          </a:custGeom>
          <a:blipFill rotWithShape="1">
            <a:blip r:embed="rId4">
              <a:alphaModFix/>
            </a:blip>
            <a:stretch>
              <a:fillRect b="-154" l="0" r="0" t="-154"/>
            </a:stretch>
          </a:blipFill>
          <a:ln>
            <a:noFill/>
          </a:ln>
        </p:spPr>
      </p:sp>
      <p:sp>
        <p:nvSpPr>
          <p:cNvPr id="202" name="Google Shape;202;p18"/>
          <p:cNvSpPr txBox="1"/>
          <p:nvPr/>
        </p:nvSpPr>
        <p:spPr>
          <a:xfrm>
            <a:off x="1019883" y="7304842"/>
            <a:ext cx="2463900" cy="11583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3500" u="none" cap="none" strike="noStrike">
                <a:solidFill>
                  <a:srgbClr val="E3DF93"/>
                </a:solidFill>
                <a:latin typeface="Barriecito"/>
                <a:ea typeface="Barriecito"/>
                <a:cs typeface="Barriecito"/>
                <a:sym typeface="Barriecito"/>
              </a:rPr>
              <a:t>THEMED POSTS</a:t>
            </a:r>
            <a:endParaRPr/>
          </a:p>
        </p:txBody>
      </p:sp>
      <p:sp>
        <p:nvSpPr>
          <p:cNvPr id="203" name="Google Shape;203;p18"/>
          <p:cNvSpPr/>
          <p:nvPr/>
        </p:nvSpPr>
        <p:spPr>
          <a:xfrm>
            <a:off x="11013108" y="6983450"/>
            <a:ext cx="3151889" cy="1856715"/>
          </a:xfrm>
          <a:custGeom>
            <a:rect b="b" l="l" r="r" t="t"/>
            <a:pathLst>
              <a:path extrusionOk="0" h="1856715" w="3151889">
                <a:moveTo>
                  <a:pt x="0" y="0"/>
                </a:moveTo>
                <a:lnTo>
                  <a:pt x="3151890" y="0"/>
                </a:lnTo>
                <a:lnTo>
                  <a:pt x="3151890" y="1856715"/>
                </a:lnTo>
                <a:lnTo>
                  <a:pt x="0" y="1856715"/>
                </a:lnTo>
                <a:lnTo>
                  <a:pt x="0" y="0"/>
                </a:lnTo>
                <a:close/>
              </a:path>
            </a:pathLst>
          </a:custGeom>
          <a:blipFill rotWithShape="1">
            <a:blip r:embed="rId4">
              <a:alphaModFix/>
            </a:blip>
            <a:stretch>
              <a:fillRect b="-154" l="0" r="0" t="-154"/>
            </a:stretch>
          </a:blipFill>
          <a:ln>
            <a:noFill/>
          </a:ln>
        </p:spPr>
      </p:sp>
      <p:sp>
        <p:nvSpPr>
          <p:cNvPr id="204" name="Google Shape;204;p18"/>
          <p:cNvSpPr txBox="1"/>
          <p:nvPr/>
        </p:nvSpPr>
        <p:spPr>
          <a:xfrm>
            <a:off x="11279411" y="7038682"/>
            <a:ext cx="2619300" cy="17778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3500" u="none" cap="none" strike="noStrike">
                <a:solidFill>
                  <a:srgbClr val="E3DF93"/>
                </a:solidFill>
                <a:latin typeface="Barriecito"/>
                <a:ea typeface="Barriecito"/>
                <a:cs typeface="Barriecito"/>
                <a:sym typeface="Barriecito"/>
              </a:rPr>
              <a:t>USER-</a:t>
            </a:r>
            <a:endParaRPr b="0" i="0" sz="3500" u="none" cap="none" strike="noStrike">
              <a:solidFill>
                <a:srgbClr val="E3DF93"/>
              </a:solidFill>
              <a:latin typeface="Barriecito"/>
              <a:ea typeface="Barriecito"/>
              <a:cs typeface="Barriecito"/>
              <a:sym typeface="Barriecito"/>
            </a:endParaRPr>
          </a:p>
          <a:p>
            <a:pPr indent="0" lvl="0" marL="0" marR="0" rtl="0" algn="ctr">
              <a:lnSpc>
                <a:spcPct val="115000"/>
              </a:lnSpc>
              <a:spcBef>
                <a:spcPts val="0"/>
              </a:spcBef>
              <a:spcAft>
                <a:spcPts val="0"/>
              </a:spcAft>
              <a:buNone/>
            </a:pPr>
            <a:r>
              <a:rPr lang="en-US" sz="3500">
                <a:solidFill>
                  <a:srgbClr val="E3DF93"/>
                </a:solidFill>
                <a:latin typeface="Barriecito"/>
                <a:ea typeface="Barriecito"/>
                <a:cs typeface="Barriecito"/>
                <a:sym typeface="Barriecito"/>
              </a:rPr>
              <a:t>GENERATED</a:t>
            </a:r>
            <a:r>
              <a:rPr b="0" i="0" lang="en-US" sz="3500" u="none" cap="none" strike="noStrike">
                <a:solidFill>
                  <a:srgbClr val="E3DF93"/>
                </a:solidFill>
                <a:latin typeface="Barriecito"/>
                <a:ea typeface="Barriecito"/>
                <a:cs typeface="Barriecito"/>
                <a:sym typeface="Barriecito"/>
              </a:rPr>
              <a:t> CONTENT</a:t>
            </a:r>
            <a:endParaRPr/>
          </a:p>
        </p:txBody>
      </p:sp>
      <p:sp>
        <p:nvSpPr>
          <p:cNvPr id="205" name="Google Shape;205;p18"/>
          <p:cNvSpPr txBox="1"/>
          <p:nvPr/>
        </p:nvSpPr>
        <p:spPr>
          <a:xfrm>
            <a:off x="7832246" y="7324432"/>
            <a:ext cx="2619300" cy="11583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3500" u="none" cap="none" strike="noStrike">
                <a:solidFill>
                  <a:srgbClr val="E3DF93"/>
                </a:solidFill>
                <a:latin typeface="Barriecito"/>
                <a:ea typeface="Barriecito"/>
                <a:cs typeface="Barriecito"/>
                <a:sym typeface="Barriecito"/>
              </a:rPr>
              <a:t>SEASONAL DISCOUNTS</a:t>
            </a:r>
            <a:endParaRPr/>
          </a:p>
        </p:txBody>
      </p:sp>
      <p:sp>
        <p:nvSpPr>
          <p:cNvPr id="206" name="Google Shape;206;p18"/>
          <p:cNvSpPr/>
          <p:nvPr/>
        </p:nvSpPr>
        <p:spPr>
          <a:xfrm>
            <a:off x="14460273" y="6963860"/>
            <a:ext cx="3151889" cy="1856715"/>
          </a:xfrm>
          <a:custGeom>
            <a:rect b="b" l="l" r="r" t="t"/>
            <a:pathLst>
              <a:path extrusionOk="0" h="1856715" w="3151889">
                <a:moveTo>
                  <a:pt x="0" y="0"/>
                </a:moveTo>
                <a:lnTo>
                  <a:pt x="3151889" y="0"/>
                </a:lnTo>
                <a:lnTo>
                  <a:pt x="3151889" y="1856715"/>
                </a:lnTo>
                <a:lnTo>
                  <a:pt x="0" y="1856715"/>
                </a:lnTo>
                <a:lnTo>
                  <a:pt x="0" y="0"/>
                </a:lnTo>
                <a:close/>
              </a:path>
            </a:pathLst>
          </a:custGeom>
          <a:blipFill rotWithShape="1">
            <a:blip r:embed="rId4">
              <a:alphaModFix/>
            </a:blip>
            <a:stretch>
              <a:fillRect b="-154" l="0" r="0" t="-154"/>
            </a:stretch>
          </a:blipFill>
          <a:ln>
            <a:noFill/>
          </a:ln>
        </p:spPr>
      </p:sp>
      <p:sp>
        <p:nvSpPr>
          <p:cNvPr id="207" name="Google Shape;207;p18"/>
          <p:cNvSpPr txBox="1"/>
          <p:nvPr/>
        </p:nvSpPr>
        <p:spPr>
          <a:xfrm>
            <a:off x="14726575" y="7590592"/>
            <a:ext cx="2619300" cy="5388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3500" u="none" cap="none" strike="noStrike">
                <a:solidFill>
                  <a:srgbClr val="E3DF93"/>
                </a:solidFill>
                <a:latin typeface="Barriecito"/>
                <a:ea typeface="Barriecito"/>
                <a:cs typeface="Barriecito"/>
                <a:sym typeface="Barriecito"/>
              </a:rPr>
              <a:t>GIVEAWAYS</a:t>
            </a:r>
            <a:endParaRPr/>
          </a:p>
        </p:txBody>
      </p:sp>
      <p:sp>
        <p:nvSpPr>
          <p:cNvPr id="208" name="Google Shape;208;p18"/>
          <p:cNvSpPr/>
          <p:nvPr/>
        </p:nvSpPr>
        <p:spPr>
          <a:xfrm>
            <a:off x="4118780" y="6983450"/>
            <a:ext cx="3151889" cy="1856715"/>
          </a:xfrm>
          <a:custGeom>
            <a:rect b="b" l="l" r="r" t="t"/>
            <a:pathLst>
              <a:path extrusionOk="0" h="1856715" w="3151889">
                <a:moveTo>
                  <a:pt x="0" y="0"/>
                </a:moveTo>
                <a:lnTo>
                  <a:pt x="3151889" y="0"/>
                </a:lnTo>
                <a:lnTo>
                  <a:pt x="3151889" y="1856715"/>
                </a:lnTo>
                <a:lnTo>
                  <a:pt x="0" y="1856715"/>
                </a:lnTo>
                <a:lnTo>
                  <a:pt x="0" y="0"/>
                </a:lnTo>
                <a:close/>
              </a:path>
            </a:pathLst>
          </a:custGeom>
          <a:blipFill rotWithShape="1">
            <a:blip r:embed="rId4">
              <a:alphaModFix/>
            </a:blip>
            <a:stretch>
              <a:fillRect b="-154" l="0" r="0" t="-154"/>
            </a:stretch>
          </a:blipFill>
          <a:ln>
            <a:noFill/>
          </a:ln>
        </p:spPr>
      </p:sp>
      <p:sp>
        <p:nvSpPr>
          <p:cNvPr id="209" name="Google Shape;209;p18"/>
          <p:cNvSpPr txBox="1"/>
          <p:nvPr/>
        </p:nvSpPr>
        <p:spPr>
          <a:xfrm>
            <a:off x="4422082" y="7369086"/>
            <a:ext cx="2474100" cy="11583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3500" u="none" cap="none" strike="noStrike">
                <a:solidFill>
                  <a:srgbClr val="E3DF93"/>
                </a:solidFill>
                <a:latin typeface="Barriecito"/>
                <a:ea typeface="Barriecito"/>
                <a:cs typeface="Barriecito"/>
                <a:sym typeface="Barriecito"/>
              </a:rPr>
              <a:t>BEHIND-THE</a:t>
            </a:r>
            <a:endParaRPr/>
          </a:p>
          <a:p>
            <a:pPr indent="0" lvl="0" marL="0" marR="0" rtl="0" algn="ctr">
              <a:lnSpc>
                <a:spcPct val="115000"/>
              </a:lnSpc>
              <a:spcBef>
                <a:spcPts val="0"/>
              </a:spcBef>
              <a:spcAft>
                <a:spcPts val="0"/>
              </a:spcAft>
              <a:buNone/>
            </a:pPr>
            <a:r>
              <a:rPr b="0" i="0" lang="en-US" sz="3500" u="none" cap="none" strike="noStrike">
                <a:solidFill>
                  <a:srgbClr val="E3DF93"/>
                </a:solidFill>
                <a:latin typeface="Barriecito"/>
                <a:ea typeface="Barriecito"/>
                <a:cs typeface="Barriecito"/>
                <a:sym typeface="Barriecito"/>
              </a:rPr>
              <a:t>-SCENES</a:t>
            </a:r>
            <a:endParaRPr/>
          </a:p>
        </p:txBody>
      </p:sp>
      <p:sp>
        <p:nvSpPr>
          <p:cNvPr id="210" name="Google Shape;210;p18"/>
          <p:cNvSpPr txBox="1"/>
          <p:nvPr/>
        </p:nvSpPr>
        <p:spPr>
          <a:xfrm>
            <a:off x="979488" y="8949162"/>
            <a:ext cx="2544600" cy="6288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1900" u="none" cap="none" strike="noStrike">
                <a:solidFill>
                  <a:srgbClr val="553832"/>
                </a:solidFill>
                <a:latin typeface="Merriweather"/>
                <a:ea typeface="Merriweather"/>
                <a:cs typeface="Merriweather"/>
                <a:sym typeface="Merriweather"/>
              </a:rPr>
              <a:t>Elaborate on what you want to discuss. </a:t>
            </a:r>
            <a:endParaRPr/>
          </a:p>
        </p:txBody>
      </p:sp>
      <p:pic>
        <p:nvPicPr>
          <p:cNvPr id="211" name="Google Shape;211;p18"/>
          <p:cNvPicPr preferRelativeResize="0"/>
          <p:nvPr/>
        </p:nvPicPr>
        <p:blipFill>
          <a:blip r:embed="rId5">
            <a:alphaModFix/>
          </a:blip>
          <a:stretch>
            <a:fillRect/>
          </a:stretch>
        </p:blipFill>
        <p:spPr>
          <a:xfrm>
            <a:off x="12042664" y="-3727125"/>
            <a:ext cx="10258471" cy="10286998"/>
          </a:xfrm>
          <a:prstGeom prst="rect">
            <a:avLst/>
          </a:prstGeom>
          <a:noFill/>
          <a:ln>
            <a:noFill/>
          </a:ln>
        </p:spPr>
      </p:pic>
      <p:sp>
        <p:nvSpPr>
          <p:cNvPr id="212" name="Google Shape;212;p18"/>
          <p:cNvSpPr/>
          <p:nvPr/>
        </p:nvSpPr>
        <p:spPr>
          <a:xfrm rot="-5400000">
            <a:off x="-2776915" y="1226732"/>
            <a:ext cx="5553830" cy="5539945"/>
          </a:xfrm>
          <a:custGeom>
            <a:rect b="b" l="l" r="r" t="t"/>
            <a:pathLst>
              <a:path extrusionOk="0" h="5539945" w="5553830">
                <a:moveTo>
                  <a:pt x="0" y="0"/>
                </a:moveTo>
                <a:lnTo>
                  <a:pt x="5553830" y="0"/>
                </a:lnTo>
                <a:lnTo>
                  <a:pt x="5553830" y="5539946"/>
                </a:lnTo>
                <a:lnTo>
                  <a:pt x="0" y="5539946"/>
                </a:lnTo>
                <a:lnTo>
                  <a:pt x="0" y="0"/>
                </a:lnTo>
                <a:close/>
              </a:path>
            </a:pathLst>
          </a:custGeom>
          <a:blipFill rotWithShape="1">
            <a:blip r:embed="rId6">
              <a:alphaModFix/>
            </a:blip>
            <a:stretch>
              <a:fillRect b="0" l="0" r="0" t="0"/>
            </a:stretch>
          </a:blipFill>
          <a:ln>
            <a:noFill/>
          </a:ln>
        </p:spPr>
      </p:sp>
      <p:sp>
        <p:nvSpPr>
          <p:cNvPr id="213" name="Google Shape;213;p18"/>
          <p:cNvSpPr/>
          <p:nvPr/>
        </p:nvSpPr>
        <p:spPr>
          <a:xfrm flipH="1" rot="-5400000">
            <a:off x="13013162" y="-138682"/>
            <a:ext cx="5108661" cy="4866000"/>
          </a:xfrm>
          <a:custGeom>
            <a:rect b="b" l="l" r="r" t="t"/>
            <a:pathLst>
              <a:path extrusionOk="0" h="4866000" w="5108661">
                <a:moveTo>
                  <a:pt x="5108662" y="0"/>
                </a:moveTo>
                <a:lnTo>
                  <a:pt x="0" y="0"/>
                </a:lnTo>
                <a:lnTo>
                  <a:pt x="0" y="4865999"/>
                </a:lnTo>
                <a:lnTo>
                  <a:pt x="5108662" y="4865999"/>
                </a:lnTo>
                <a:lnTo>
                  <a:pt x="5108662" y="0"/>
                </a:lnTo>
                <a:close/>
              </a:path>
            </a:pathLst>
          </a:custGeom>
          <a:blipFill rotWithShape="1">
            <a:blip r:embed="rId7">
              <a:alphaModFix/>
            </a:blip>
            <a:stretch>
              <a:fillRect b="0" l="0" r="0" t="0"/>
            </a:stretch>
          </a:blipFill>
          <a:ln>
            <a:noFill/>
          </a:ln>
        </p:spPr>
      </p:sp>
      <p:sp>
        <p:nvSpPr>
          <p:cNvPr id="214" name="Google Shape;214;p18"/>
          <p:cNvSpPr/>
          <p:nvPr/>
        </p:nvSpPr>
        <p:spPr>
          <a:xfrm rot="1349500">
            <a:off x="938146" y="818514"/>
            <a:ext cx="2627272" cy="1362592"/>
          </a:xfrm>
          <a:custGeom>
            <a:rect b="b" l="l" r="r" t="t"/>
            <a:pathLst>
              <a:path extrusionOk="0" h="1362592" w="2627272">
                <a:moveTo>
                  <a:pt x="0" y="0"/>
                </a:moveTo>
                <a:lnTo>
                  <a:pt x="2627273" y="0"/>
                </a:lnTo>
                <a:lnTo>
                  <a:pt x="2627273" y="1362591"/>
                </a:lnTo>
                <a:lnTo>
                  <a:pt x="0" y="1362591"/>
                </a:lnTo>
                <a:lnTo>
                  <a:pt x="0" y="0"/>
                </a:lnTo>
                <a:close/>
              </a:path>
            </a:pathLst>
          </a:custGeom>
          <a:blipFill rotWithShape="1">
            <a:blip r:embed="rId8">
              <a:alphaModFix/>
            </a:blip>
            <a:stretch>
              <a:fillRect b="0" l="0" r="0" t="0"/>
            </a:stretch>
          </a:blipFill>
          <a:ln>
            <a:noFill/>
          </a:ln>
        </p:spPr>
      </p:sp>
      <p:sp>
        <p:nvSpPr>
          <p:cNvPr id="215" name="Google Shape;215;p18"/>
          <p:cNvSpPr/>
          <p:nvPr/>
        </p:nvSpPr>
        <p:spPr>
          <a:xfrm rot="-1413774">
            <a:off x="324737" y="3260642"/>
            <a:ext cx="1390293" cy="721053"/>
          </a:xfrm>
          <a:custGeom>
            <a:rect b="b" l="l" r="r" t="t"/>
            <a:pathLst>
              <a:path extrusionOk="0" h="721053" w="1390293">
                <a:moveTo>
                  <a:pt x="0" y="0"/>
                </a:moveTo>
                <a:lnTo>
                  <a:pt x="1390293" y="0"/>
                </a:lnTo>
                <a:lnTo>
                  <a:pt x="1390293" y="721052"/>
                </a:lnTo>
                <a:lnTo>
                  <a:pt x="0" y="721052"/>
                </a:lnTo>
                <a:lnTo>
                  <a:pt x="0" y="0"/>
                </a:lnTo>
                <a:close/>
              </a:path>
            </a:pathLst>
          </a:custGeom>
          <a:blipFill rotWithShape="1">
            <a:blip r:embed="rId8">
              <a:alphaModFix/>
            </a:blip>
            <a:stretch>
              <a:fillRect b="0" l="0" r="0" t="0"/>
            </a:stretch>
          </a:blipFill>
          <a:ln>
            <a:noFill/>
          </a:ln>
        </p:spPr>
      </p:sp>
      <p:sp>
        <p:nvSpPr>
          <p:cNvPr id="216" name="Google Shape;216;p18"/>
          <p:cNvSpPr/>
          <p:nvPr/>
        </p:nvSpPr>
        <p:spPr>
          <a:xfrm rot="2036129">
            <a:off x="2607722" y="3424443"/>
            <a:ext cx="1751920" cy="908604"/>
          </a:xfrm>
          <a:custGeom>
            <a:rect b="b" l="l" r="r" t="t"/>
            <a:pathLst>
              <a:path extrusionOk="0" h="908604" w="1751920">
                <a:moveTo>
                  <a:pt x="0" y="0"/>
                </a:moveTo>
                <a:lnTo>
                  <a:pt x="1751919" y="0"/>
                </a:lnTo>
                <a:lnTo>
                  <a:pt x="1751919" y="908604"/>
                </a:lnTo>
                <a:lnTo>
                  <a:pt x="0" y="908604"/>
                </a:lnTo>
                <a:lnTo>
                  <a:pt x="0" y="0"/>
                </a:lnTo>
                <a:close/>
              </a:path>
            </a:pathLst>
          </a:custGeom>
          <a:blipFill rotWithShape="1">
            <a:blip r:embed="rId8">
              <a:alphaModFix/>
            </a:blip>
            <a:stretch>
              <a:fillRect b="0" l="0" r="0" t="0"/>
            </a:stretch>
          </a:blipFill>
          <a:ln>
            <a:noFill/>
          </a:ln>
        </p:spPr>
      </p:sp>
      <p:sp>
        <p:nvSpPr>
          <p:cNvPr id="217" name="Google Shape;217;p18"/>
          <p:cNvSpPr txBox="1"/>
          <p:nvPr/>
        </p:nvSpPr>
        <p:spPr>
          <a:xfrm>
            <a:off x="4422430" y="8949162"/>
            <a:ext cx="2544600" cy="6288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1900" u="none" cap="none" strike="noStrike">
                <a:solidFill>
                  <a:srgbClr val="553832"/>
                </a:solidFill>
                <a:latin typeface="Merriweather"/>
                <a:ea typeface="Merriweather"/>
                <a:cs typeface="Merriweather"/>
                <a:sym typeface="Merriweather"/>
              </a:rPr>
              <a:t>Elaborate on what you want to discuss. </a:t>
            </a:r>
            <a:endParaRPr/>
          </a:p>
        </p:txBody>
      </p:sp>
      <p:sp>
        <p:nvSpPr>
          <p:cNvPr id="218" name="Google Shape;218;p18"/>
          <p:cNvSpPr txBox="1"/>
          <p:nvPr/>
        </p:nvSpPr>
        <p:spPr>
          <a:xfrm>
            <a:off x="7906942" y="8949162"/>
            <a:ext cx="2544600" cy="6288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1900" u="none" cap="none" strike="noStrike">
                <a:solidFill>
                  <a:srgbClr val="553832"/>
                </a:solidFill>
                <a:latin typeface="Merriweather"/>
                <a:ea typeface="Merriweather"/>
                <a:cs typeface="Merriweather"/>
                <a:sym typeface="Merriweather"/>
              </a:rPr>
              <a:t>Elaborate on what you want to discuss. </a:t>
            </a:r>
            <a:endParaRPr/>
          </a:p>
        </p:txBody>
      </p:sp>
      <p:sp>
        <p:nvSpPr>
          <p:cNvPr id="219" name="Google Shape;219;p18"/>
          <p:cNvSpPr txBox="1"/>
          <p:nvPr/>
        </p:nvSpPr>
        <p:spPr>
          <a:xfrm>
            <a:off x="11316759" y="8949162"/>
            <a:ext cx="2544600" cy="6288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1900" u="none" cap="none" strike="noStrike">
                <a:solidFill>
                  <a:srgbClr val="553832"/>
                </a:solidFill>
                <a:latin typeface="Merriweather"/>
                <a:ea typeface="Merriweather"/>
                <a:cs typeface="Merriweather"/>
                <a:sym typeface="Merriweather"/>
              </a:rPr>
              <a:t>Elaborate on what you want to discuss. </a:t>
            </a:r>
            <a:endParaRPr/>
          </a:p>
        </p:txBody>
      </p:sp>
      <p:sp>
        <p:nvSpPr>
          <p:cNvPr id="220" name="Google Shape;220;p18"/>
          <p:cNvSpPr txBox="1"/>
          <p:nvPr/>
        </p:nvSpPr>
        <p:spPr>
          <a:xfrm>
            <a:off x="14801271" y="8949162"/>
            <a:ext cx="2544600" cy="6288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1900" u="none" cap="none" strike="noStrike">
                <a:solidFill>
                  <a:srgbClr val="553832"/>
                </a:solidFill>
                <a:latin typeface="Merriweather"/>
                <a:ea typeface="Merriweather"/>
                <a:cs typeface="Merriweather"/>
                <a:sym typeface="Merriweather"/>
              </a:rPr>
              <a:t>Elaborate on what you want to discuss.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 name="Shape 224"/>
        <p:cNvGrpSpPr/>
        <p:nvPr/>
      </p:nvGrpSpPr>
      <p:grpSpPr>
        <a:xfrm>
          <a:off x="0" y="0"/>
          <a:ext cx="0" cy="0"/>
          <a:chOff x="0" y="0"/>
          <a:chExt cx="0" cy="0"/>
        </a:xfrm>
      </p:grpSpPr>
      <p:sp>
        <p:nvSpPr>
          <p:cNvPr id="225" name="Google Shape;225;p19"/>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0" l="-334" r="-333" t="-19462"/>
            </a:stretch>
          </a:blipFill>
          <a:ln>
            <a:noFill/>
          </a:ln>
        </p:spPr>
      </p:sp>
      <p:sp>
        <p:nvSpPr>
          <p:cNvPr id="226" name="Google Shape;226;p19"/>
          <p:cNvSpPr/>
          <p:nvPr/>
        </p:nvSpPr>
        <p:spPr>
          <a:xfrm>
            <a:off x="5798864" y="1322089"/>
            <a:ext cx="7232659" cy="7593342"/>
          </a:xfrm>
          <a:custGeom>
            <a:rect b="b" l="l" r="r" t="t"/>
            <a:pathLst>
              <a:path extrusionOk="0" h="7593342" w="7232659">
                <a:moveTo>
                  <a:pt x="0" y="0"/>
                </a:moveTo>
                <a:lnTo>
                  <a:pt x="7232659" y="0"/>
                </a:lnTo>
                <a:lnTo>
                  <a:pt x="7232659" y="7593342"/>
                </a:lnTo>
                <a:lnTo>
                  <a:pt x="0" y="7593342"/>
                </a:lnTo>
                <a:lnTo>
                  <a:pt x="0" y="0"/>
                </a:lnTo>
                <a:close/>
              </a:path>
            </a:pathLst>
          </a:custGeom>
          <a:blipFill rotWithShape="1">
            <a:blip r:embed="rId4">
              <a:alphaModFix/>
            </a:blip>
            <a:stretch>
              <a:fillRect b="0" l="0" r="0" t="0"/>
            </a:stretch>
          </a:blipFill>
          <a:ln>
            <a:noFill/>
          </a:ln>
        </p:spPr>
      </p:sp>
      <p:sp>
        <p:nvSpPr>
          <p:cNvPr id="227" name="Google Shape;227;p19"/>
          <p:cNvSpPr/>
          <p:nvPr/>
        </p:nvSpPr>
        <p:spPr>
          <a:xfrm>
            <a:off x="5424861" y="5389931"/>
            <a:ext cx="8027556" cy="4743556"/>
          </a:xfrm>
          <a:custGeom>
            <a:rect b="b" l="l" r="r" t="t"/>
            <a:pathLst>
              <a:path extrusionOk="0" h="4743556" w="8027556">
                <a:moveTo>
                  <a:pt x="0" y="0"/>
                </a:moveTo>
                <a:lnTo>
                  <a:pt x="8027556" y="0"/>
                </a:lnTo>
                <a:lnTo>
                  <a:pt x="8027556" y="4743556"/>
                </a:lnTo>
                <a:lnTo>
                  <a:pt x="0" y="4743556"/>
                </a:lnTo>
                <a:lnTo>
                  <a:pt x="0" y="0"/>
                </a:lnTo>
                <a:close/>
              </a:path>
            </a:pathLst>
          </a:custGeom>
          <a:blipFill rotWithShape="1">
            <a:blip r:embed="rId5">
              <a:alphaModFix/>
            </a:blip>
            <a:stretch>
              <a:fillRect b="0" l="0" r="0" t="0"/>
            </a:stretch>
          </a:blipFill>
          <a:ln>
            <a:noFill/>
          </a:ln>
        </p:spPr>
      </p:sp>
      <p:sp>
        <p:nvSpPr>
          <p:cNvPr id="228" name="Google Shape;228;p19"/>
          <p:cNvSpPr/>
          <p:nvPr/>
        </p:nvSpPr>
        <p:spPr>
          <a:xfrm>
            <a:off x="5530369" y="5523281"/>
            <a:ext cx="7769648" cy="4591156"/>
          </a:xfrm>
          <a:custGeom>
            <a:rect b="b" l="l" r="r" t="t"/>
            <a:pathLst>
              <a:path extrusionOk="0" h="4591156" w="7769648">
                <a:moveTo>
                  <a:pt x="0" y="0"/>
                </a:moveTo>
                <a:lnTo>
                  <a:pt x="7769648" y="0"/>
                </a:lnTo>
                <a:lnTo>
                  <a:pt x="7769648" y="4591156"/>
                </a:lnTo>
                <a:lnTo>
                  <a:pt x="0" y="4591156"/>
                </a:lnTo>
                <a:lnTo>
                  <a:pt x="0" y="0"/>
                </a:lnTo>
                <a:close/>
              </a:path>
            </a:pathLst>
          </a:custGeom>
          <a:blipFill rotWithShape="1">
            <a:blip r:embed="rId6">
              <a:alphaModFix/>
            </a:blip>
            <a:stretch>
              <a:fillRect b="0" l="0" r="0" t="0"/>
            </a:stretch>
          </a:blipFill>
          <a:ln>
            <a:noFill/>
          </a:ln>
        </p:spPr>
      </p:sp>
      <p:sp>
        <p:nvSpPr>
          <p:cNvPr id="229" name="Google Shape;229;p19"/>
          <p:cNvSpPr txBox="1"/>
          <p:nvPr/>
        </p:nvSpPr>
        <p:spPr>
          <a:xfrm>
            <a:off x="7999481" y="5556836"/>
            <a:ext cx="3446902" cy="2797698"/>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18295" u="none" cap="none" strike="noStrike">
                <a:solidFill>
                  <a:srgbClr val="000000"/>
                </a:solidFill>
                <a:latin typeface="Barriecito"/>
                <a:ea typeface="Barriecito"/>
                <a:cs typeface="Barriecito"/>
                <a:sym typeface="Barriecito"/>
              </a:rPr>
              <a:t>02.</a:t>
            </a:r>
            <a:endParaRPr/>
          </a:p>
        </p:txBody>
      </p:sp>
      <p:sp>
        <p:nvSpPr>
          <p:cNvPr id="230" name="Google Shape;230;p19"/>
          <p:cNvSpPr/>
          <p:nvPr/>
        </p:nvSpPr>
        <p:spPr>
          <a:xfrm>
            <a:off x="4700262" y="7303372"/>
            <a:ext cx="9429864" cy="2657507"/>
          </a:xfrm>
          <a:custGeom>
            <a:rect b="b" l="l" r="r" t="t"/>
            <a:pathLst>
              <a:path extrusionOk="0" h="2657507" w="9429864">
                <a:moveTo>
                  <a:pt x="0" y="0"/>
                </a:moveTo>
                <a:lnTo>
                  <a:pt x="9429863" y="0"/>
                </a:lnTo>
                <a:lnTo>
                  <a:pt x="9429863" y="2657507"/>
                </a:lnTo>
                <a:lnTo>
                  <a:pt x="0" y="2657507"/>
                </a:lnTo>
                <a:lnTo>
                  <a:pt x="0" y="0"/>
                </a:lnTo>
                <a:close/>
              </a:path>
            </a:pathLst>
          </a:custGeom>
          <a:blipFill rotWithShape="1">
            <a:blip r:embed="rId7">
              <a:alphaModFix/>
            </a:blip>
            <a:stretch>
              <a:fillRect b="0" l="0" r="0" t="0"/>
            </a:stretch>
          </a:blipFill>
          <a:ln>
            <a:noFill/>
          </a:ln>
        </p:spPr>
      </p:sp>
      <p:sp>
        <p:nvSpPr>
          <p:cNvPr id="231" name="Google Shape;231;p19"/>
          <p:cNvSpPr/>
          <p:nvPr/>
        </p:nvSpPr>
        <p:spPr>
          <a:xfrm rot="5400000">
            <a:off x="14559956" y="-1663896"/>
            <a:ext cx="5398688" cy="5385191"/>
          </a:xfrm>
          <a:custGeom>
            <a:rect b="b" l="l" r="r" t="t"/>
            <a:pathLst>
              <a:path extrusionOk="0" h="5385191" w="5398688">
                <a:moveTo>
                  <a:pt x="0" y="0"/>
                </a:moveTo>
                <a:lnTo>
                  <a:pt x="5398688" y="0"/>
                </a:lnTo>
                <a:lnTo>
                  <a:pt x="5398688" y="5385192"/>
                </a:lnTo>
                <a:lnTo>
                  <a:pt x="0" y="5385192"/>
                </a:lnTo>
                <a:lnTo>
                  <a:pt x="0" y="0"/>
                </a:lnTo>
                <a:close/>
              </a:path>
            </a:pathLst>
          </a:custGeom>
          <a:blipFill rotWithShape="1">
            <a:blip r:embed="rId8">
              <a:alphaModFix/>
            </a:blip>
            <a:stretch>
              <a:fillRect b="0" l="0" r="0" t="0"/>
            </a:stretch>
          </a:blipFill>
          <a:ln>
            <a:noFill/>
          </a:ln>
        </p:spPr>
      </p:sp>
      <p:sp>
        <p:nvSpPr>
          <p:cNvPr id="232" name="Google Shape;232;p19"/>
          <p:cNvSpPr/>
          <p:nvPr/>
        </p:nvSpPr>
        <p:spPr>
          <a:xfrm rot="5400000">
            <a:off x="-2902709" y="7049086"/>
            <a:ext cx="5398688" cy="5385191"/>
          </a:xfrm>
          <a:custGeom>
            <a:rect b="b" l="l" r="r" t="t"/>
            <a:pathLst>
              <a:path extrusionOk="0" h="5385191" w="5398688">
                <a:moveTo>
                  <a:pt x="0" y="0"/>
                </a:moveTo>
                <a:lnTo>
                  <a:pt x="5398688" y="0"/>
                </a:lnTo>
                <a:lnTo>
                  <a:pt x="5398688" y="5385192"/>
                </a:lnTo>
                <a:lnTo>
                  <a:pt x="0" y="5385192"/>
                </a:lnTo>
                <a:lnTo>
                  <a:pt x="0" y="0"/>
                </a:lnTo>
                <a:close/>
              </a:path>
            </a:pathLst>
          </a:custGeom>
          <a:blipFill rotWithShape="1">
            <a:blip r:embed="rId8">
              <a:alphaModFix/>
            </a:blip>
            <a:stretch>
              <a:fillRect b="0" l="0" r="0" t="0"/>
            </a:stretch>
          </a:blipFill>
          <a:ln>
            <a:noFill/>
          </a:ln>
        </p:spPr>
      </p:sp>
      <p:sp>
        <p:nvSpPr>
          <p:cNvPr id="233" name="Google Shape;233;p19"/>
          <p:cNvSpPr txBox="1"/>
          <p:nvPr/>
        </p:nvSpPr>
        <p:spPr>
          <a:xfrm>
            <a:off x="6691555" y="7830731"/>
            <a:ext cx="5447276" cy="1593928"/>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9000" u="none" cap="none" strike="noStrike">
                <a:solidFill>
                  <a:srgbClr val="000000"/>
                </a:solidFill>
                <a:latin typeface="Barriecito"/>
                <a:ea typeface="Barriecito"/>
                <a:cs typeface="Barriecito"/>
                <a:sym typeface="Barriecito"/>
              </a:rPr>
              <a:t>STATISTICS</a:t>
            </a:r>
            <a:endParaRPr/>
          </a:p>
        </p:txBody>
      </p:sp>
      <p:sp>
        <p:nvSpPr>
          <p:cNvPr id="234" name="Google Shape;234;p19"/>
          <p:cNvSpPr/>
          <p:nvPr/>
        </p:nvSpPr>
        <p:spPr>
          <a:xfrm>
            <a:off x="11446383" y="4333270"/>
            <a:ext cx="2177304" cy="1839822"/>
          </a:xfrm>
          <a:custGeom>
            <a:rect b="b" l="l" r="r" t="t"/>
            <a:pathLst>
              <a:path extrusionOk="0" h="1839822" w="2177304">
                <a:moveTo>
                  <a:pt x="0" y="0"/>
                </a:moveTo>
                <a:lnTo>
                  <a:pt x="2177304" y="0"/>
                </a:lnTo>
                <a:lnTo>
                  <a:pt x="2177304" y="1839821"/>
                </a:lnTo>
                <a:lnTo>
                  <a:pt x="0" y="1839821"/>
                </a:lnTo>
                <a:lnTo>
                  <a:pt x="0" y="0"/>
                </a:lnTo>
                <a:close/>
              </a:path>
            </a:pathLst>
          </a:custGeom>
          <a:blipFill rotWithShape="1">
            <a:blip r:embed="rId9">
              <a:alphaModFix/>
            </a:blip>
            <a:stretch>
              <a:fillRect b="0" l="0" r="0" t="0"/>
            </a:stretch>
          </a:blipFill>
          <a:ln>
            <a:noFill/>
          </a:ln>
        </p:spPr>
      </p:sp>
      <p:sp>
        <p:nvSpPr>
          <p:cNvPr id="235" name="Google Shape;235;p19"/>
          <p:cNvSpPr/>
          <p:nvPr/>
        </p:nvSpPr>
        <p:spPr>
          <a:xfrm rot="1654552">
            <a:off x="4319326" y="1872478"/>
            <a:ext cx="2724664" cy="1413102"/>
          </a:xfrm>
          <a:custGeom>
            <a:rect b="b" l="l" r="r" t="t"/>
            <a:pathLst>
              <a:path extrusionOk="0" h="1413102" w="2724664">
                <a:moveTo>
                  <a:pt x="0" y="0"/>
                </a:moveTo>
                <a:lnTo>
                  <a:pt x="2724664" y="0"/>
                </a:lnTo>
                <a:lnTo>
                  <a:pt x="2724664" y="1413102"/>
                </a:lnTo>
                <a:lnTo>
                  <a:pt x="0" y="1413102"/>
                </a:lnTo>
                <a:lnTo>
                  <a:pt x="0" y="0"/>
                </a:lnTo>
                <a:close/>
              </a:path>
            </a:pathLst>
          </a:custGeom>
          <a:blipFill rotWithShape="1">
            <a:blip r:embed="rId10">
              <a:alphaModFix/>
            </a:blip>
            <a:stretch>
              <a:fillRect b="0" l="0" r="0" t="0"/>
            </a:stretch>
          </a:blipFill>
          <a:ln>
            <a:noFill/>
          </a:ln>
        </p:spPr>
      </p:sp>
      <p:sp>
        <p:nvSpPr>
          <p:cNvPr id="236" name="Google Shape;236;p19"/>
          <p:cNvSpPr/>
          <p:nvPr/>
        </p:nvSpPr>
        <p:spPr>
          <a:xfrm rot="-1516589">
            <a:off x="3292941" y="3608651"/>
            <a:ext cx="1631831" cy="846322"/>
          </a:xfrm>
          <a:custGeom>
            <a:rect b="b" l="l" r="r" t="t"/>
            <a:pathLst>
              <a:path extrusionOk="0" h="846322" w="1631831">
                <a:moveTo>
                  <a:pt x="0" y="0"/>
                </a:moveTo>
                <a:lnTo>
                  <a:pt x="1631831" y="0"/>
                </a:lnTo>
                <a:lnTo>
                  <a:pt x="1631831" y="846322"/>
                </a:lnTo>
                <a:lnTo>
                  <a:pt x="0" y="846322"/>
                </a:lnTo>
                <a:lnTo>
                  <a:pt x="0" y="0"/>
                </a:lnTo>
                <a:close/>
              </a:path>
            </a:pathLst>
          </a:custGeom>
          <a:blipFill rotWithShape="1">
            <a:blip r:embed="rId10">
              <a:alphaModFix/>
            </a:blip>
            <a:stretch>
              <a:fillRect b="0" l="0" r="0" t="0"/>
            </a:stretch>
          </a:blipFill>
          <a:ln>
            <a:noFill/>
          </a:ln>
        </p:spPr>
      </p:sp>
      <p:sp>
        <p:nvSpPr>
          <p:cNvPr id="237" name="Google Shape;237;p19"/>
          <p:cNvSpPr/>
          <p:nvPr/>
        </p:nvSpPr>
        <p:spPr>
          <a:xfrm rot="2053872">
            <a:off x="4758886" y="4996651"/>
            <a:ext cx="989253" cy="513060"/>
          </a:xfrm>
          <a:custGeom>
            <a:rect b="b" l="l" r="r" t="t"/>
            <a:pathLst>
              <a:path extrusionOk="0" h="513060" w="989253">
                <a:moveTo>
                  <a:pt x="0" y="0"/>
                </a:moveTo>
                <a:lnTo>
                  <a:pt x="989253" y="0"/>
                </a:lnTo>
                <a:lnTo>
                  <a:pt x="989253" y="513059"/>
                </a:lnTo>
                <a:lnTo>
                  <a:pt x="0" y="513059"/>
                </a:lnTo>
                <a:lnTo>
                  <a:pt x="0" y="0"/>
                </a:lnTo>
                <a:close/>
              </a:path>
            </a:pathLst>
          </a:custGeom>
          <a:blipFill rotWithShape="1">
            <a:blip r:embed="rId10">
              <a:alphaModFix/>
            </a:blip>
            <a:stretch>
              <a:fillRect b="0" l="0" r="0" t="0"/>
            </a:stretch>
          </a:blipFill>
          <a:ln>
            <a:noFill/>
          </a:ln>
        </p:spPr>
      </p:sp>
      <p:sp>
        <p:nvSpPr>
          <p:cNvPr id="238" name="Google Shape;238;p19"/>
          <p:cNvSpPr/>
          <p:nvPr/>
        </p:nvSpPr>
        <p:spPr>
          <a:xfrm rot="-1182215">
            <a:off x="10546351" y="319788"/>
            <a:ext cx="2159105" cy="1119784"/>
          </a:xfrm>
          <a:custGeom>
            <a:rect b="b" l="l" r="r" t="t"/>
            <a:pathLst>
              <a:path extrusionOk="0" h="1119784" w="2159105">
                <a:moveTo>
                  <a:pt x="0" y="0"/>
                </a:moveTo>
                <a:lnTo>
                  <a:pt x="2159105" y="0"/>
                </a:lnTo>
                <a:lnTo>
                  <a:pt x="2159105" y="1119785"/>
                </a:lnTo>
                <a:lnTo>
                  <a:pt x="0" y="1119785"/>
                </a:lnTo>
                <a:lnTo>
                  <a:pt x="0" y="0"/>
                </a:lnTo>
                <a:close/>
              </a:path>
            </a:pathLst>
          </a:custGeom>
          <a:blipFill rotWithShape="1">
            <a:blip r:embed="rId10">
              <a:alphaModFix/>
            </a:blip>
            <a:stretch>
              <a:fillRect b="0" l="0" r="0" t="0"/>
            </a:stretch>
          </a:blipFill>
          <a:ln>
            <a:noFill/>
          </a:ln>
        </p:spPr>
      </p:sp>
      <p:sp>
        <p:nvSpPr>
          <p:cNvPr id="239" name="Google Shape;239;p19"/>
          <p:cNvSpPr/>
          <p:nvPr/>
        </p:nvSpPr>
        <p:spPr>
          <a:xfrm rot="-1658514">
            <a:off x="11569472" y="2314104"/>
            <a:ext cx="1631831" cy="846322"/>
          </a:xfrm>
          <a:custGeom>
            <a:rect b="b" l="l" r="r" t="t"/>
            <a:pathLst>
              <a:path extrusionOk="0" h="846322" w="1631831">
                <a:moveTo>
                  <a:pt x="0" y="0"/>
                </a:moveTo>
                <a:lnTo>
                  <a:pt x="1631831" y="0"/>
                </a:lnTo>
                <a:lnTo>
                  <a:pt x="1631831" y="846322"/>
                </a:lnTo>
                <a:lnTo>
                  <a:pt x="0" y="846322"/>
                </a:lnTo>
                <a:lnTo>
                  <a:pt x="0" y="0"/>
                </a:lnTo>
                <a:close/>
              </a:path>
            </a:pathLst>
          </a:custGeom>
          <a:blipFill rotWithShape="1">
            <a:blip r:embed="rId10">
              <a:alphaModFix/>
            </a:blip>
            <a:stretch>
              <a:fillRect b="0" l="0" r="0" t="0"/>
            </a:stretch>
          </a:blipFill>
          <a:ln>
            <a:noFill/>
          </a:ln>
        </p:spPr>
      </p:sp>
      <p:sp>
        <p:nvSpPr>
          <p:cNvPr id="240" name="Google Shape;240;p19"/>
          <p:cNvSpPr/>
          <p:nvPr/>
        </p:nvSpPr>
        <p:spPr>
          <a:xfrm rot="-2289063">
            <a:off x="13064041" y="4487679"/>
            <a:ext cx="609173" cy="315938"/>
          </a:xfrm>
          <a:custGeom>
            <a:rect b="b" l="l" r="r" t="t"/>
            <a:pathLst>
              <a:path extrusionOk="0" h="315938" w="609173">
                <a:moveTo>
                  <a:pt x="0" y="0"/>
                </a:moveTo>
                <a:lnTo>
                  <a:pt x="609174" y="0"/>
                </a:lnTo>
                <a:lnTo>
                  <a:pt x="609174" y="315938"/>
                </a:lnTo>
                <a:lnTo>
                  <a:pt x="0" y="315938"/>
                </a:lnTo>
                <a:lnTo>
                  <a:pt x="0" y="0"/>
                </a:lnTo>
                <a:close/>
              </a:path>
            </a:pathLst>
          </a:custGeom>
          <a:blipFill rotWithShape="1">
            <a:blip r:embed="rId10">
              <a:alphaModFix/>
            </a:blip>
            <a:stretch>
              <a:fillRect b="0" l="0" r="0" t="0"/>
            </a:stretch>
          </a:blipFill>
          <a:ln>
            <a:noFill/>
          </a:ln>
        </p:spPr>
      </p:sp>
      <p:sp>
        <p:nvSpPr>
          <p:cNvPr id="241" name="Google Shape;241;p19"/>
          <p:cNvSpPr/>
          <p:nvPr/>
        </p:nvSpPr>
        <p:spPr>
          <a:xfrm rot="-1913955">
            <a:off x="7082217" y="-157899"/>
            <a:ext cx="2403768" cy="1246675"/>
          </a:xfrm>
          <a:custGeom>
            <a:rect b="b" l="l" r="r" t="t"/>
            <a:pathLst>
              <a:path extrusionOk="0" h="1246675" w="2403768">
                <a:moveTo>
                  <a:pt x="0" y="0"/>
                </a:moveTo>
                <a:lnTo>
                  <a:pt x="2403768" y="0"/>
                </a:lnTo>
                <a:lnTo>
                  <a:pt x="2403768" y="1246675"/>
                </a:lnTo>
                <a:lnTo>
                  <a:pt x="0" y="1246675"/>
                </a:lnTo>
                <a:lnTo>
                  <a:pt x="0" y="0"/>
                </a:lnTo>
                <a:close/>
              </a:path>
            </a:pathLst>
          </a:custGeom>
          <a:blipFill rotWithShape="1">
            <a:blip r:embed="rId10">
              <a:alphaModFix/>
            </a:blip>
            <a:stretch>
              <a:fillRect b="0" l="0" r="0" t="0"/>
            </a:stretch>
          </a:blipFill>
          <a:ln>
            <a:noFill/>
          </a:ln>
        </p:spPr>
      </p:sp>
      <p:sp>
        <p:nvSpPr>
          <p:cNvPr id="242" name="Google Shape;242;p19"/>
          <p:cNvSpPr/>
          <p:nvPr/>
        </p:nvSpPr>
        <p:spPr>
          <a:xfrm rot="-2289063">
            <a:off x="14055564" y="3091893"/>
            <a:ext cx="989253" cy="513060"/>
          </a:xfrm>
          <a:custGeom>
            <a:rect b="b" l="l" r="r" t="t"/>
            <a:pathLst>
              <a:path extrusionOk="0" h="513060" w="989253">
                <a:moveTo>
                  <a:pt x="0" y="0"/>
                </a:moveTo>
                <a:lnTo>
                  <a:pt x="989253" y="0"/>
                </a:lnTo>
                <a:lnTo>
                  <a:pt x="989253" y="513060"/>
                </a:lnTo>
                <a:lnTo>
                  <a:pt x="0" y="513060"/>
                </a:lnTo>
                <a:lnTo>
                  <a:pt x="0" y="0"/>
                </a:lnTo>
                <a:close/>
              </a:path>
            </a:pathLst>
          </a:custGeom>
          <a:blipFill rotWithShape="1">
            <a:blip r:embed="rId10">
              <a:alphaModFix/>
            </a:blip>
            <a:stretch>
              <a:fillRect b="0" l="0" r="0" t="0"/>
            </a:stretch>
          </a:blipFill>
          <a:ln>
            <a:noFill/>
          </a:ln>
        </p:spPr>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 name="Shape 246"/>
        <p:cNvGrpSpPr/>
        <p:nvPr/>
      </p:nvGrpSpPr>
      <p:grpSpPr>
        <a:xfrm>
          <a:off x="0" y="0"/>
          <a:ext cx="0" cy="0"/>
          <a:chOff x="0" y="0"/>
          <a:chExt cx="0" cy="0"/>
        </a:xfrm>
      </p:grpSpPr>
      <p:sp>
        <p:nvSpPr>
          <p:cNvPr id="247" name="Google Shape;247;p20"/>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0" l="-334" r="-333" t="-19462"/>
            </a:stretch>
          </a:blipFill>
          <a:ln>
            <a:noFill/>
          </a:ln>
        </p:spPr>
      </p:sp>
      <p:sp>
        <p:nvSpPr>
          <p:cNvPr id="248" name="Google Shape;248;p20"/>
          <p:cNvSpPr/>
          <p:nvPr/>
        </p:nvSpPr>
        <p:spPr>
          <a:xfrm>
            <a:off x="800214" y="7680474"/>
            <a:ext cx="3426668" cy="685334"/>
          </a:xfrm>
          <a:custGeom>
            <a:rect b="b" l="l" r="r" t="t"/>
            <a:pathLst>
              <a:path extrusionOk="0" h="685334" w="3426668">
                <a:moveTo>
                  <a:pt x="0" y="0"/>
                </a:moveTo>
                <a:lnTo>
                  <a:pt x="3426668" y="0"/>
                </a:lnTo>
                <a:lnTo>
                  <a:pt x="3426668" y="685334"/>
                </a:lnTo>
                <a:lnTo>
                  <a:pt x="0" y="685334"/>
                </a:lnTo>
                <a:lnTo>
                  <a:pt x="0" y="0"/>
                </a:lnTo>
                <a:close/>
              </a:path>
            </a:pathLst>
          </a:custGeom>
          <a:blipFill rotWithShape="1">
            <a:blip r:embed="rId4">
              <a:alphaModFix/>
            </a:blip>
            <a:stretch>
              <a:fillRect b="0" l="0" r="0" t="0"/>
            </a:stretch>
          </a:blipFill>
          <a:ln>
            <a:noFill/>
          </a:ln>
        </p:spPr>
      </p:sp>
      <p:sp>
        <p:nvSpPr>
          <p:cNvPr id="249" name="Google Shape;249;p20"/>
          <p:cNvSpPr/>
          <p:nvPr/>
        </p:nvSpPr>
        <p:spPr>
          <a:xfrm>
            <a:off x="5170512" y="7659319"/>
            <a:ext cx="3426668" cy="685334"/>
          </a:xfrm>
          <a:custGeom>
            <a:rect b="b" l="l" r="r" t="t"/>
            <a:pathLst>
              <a:path extrusionOk="0" h="685334" w="3426668">
                <a:moveTo>
                  <a:pt x="0" y="0"/>
                </a:moveTo>
                <a:lnTo>
                  <a:pt x="3426668" y="0"/>
                </a:lnTo>
                <a:lnTo>
                  <a:pt x="3426668" y="685334"/>
                </a:lnTo>
                <a:lnTo>
                  <a:pt x="0" y="685334"/>
                </a:lnTo>
                <a:lnTo>
                  <a:pt x="0" y="0"/>
                </a:lnTo>
                <a:close/>
              </a:path>
            </a:pathLst>
          </a:custGeom>
          <a:blipFill rotWithShape="1">
            <a:blip r:embed="rId4">
              <a:alphaModFix/>
            </a:blip>
            <a:stretch>
              <a:fillRect b="0" l="0" r="0" t="0"/>
            </a:stretch>
          </a:blipFill>
          <a:ln>
            <a:noFill/>
          </a:ln>
        </p:spPr>
      </p:sp>
      <p:sp>
        <p:nvSpPr>
          <p:cNvPr id="250" name="Google Shape;250;p20"/>
          <p:cNvSpPr/>
          <p:nvPr/>
        </p:nvSpPr>
        <p:spPr>
          <a:xfrm rot="-5400000">
            <a:off x="9328878" y="613039"/>
            <a:ext cx="12216604" cy="12186063"/>
          </a:xfrm>
          <a:custGeom>
            <a:rect b="b" l="l" r="r" t="t"/>
            <a:pathLst>
              <a:path extrusionOk="0" h="12186063" w="12216604">
                <a:moveTo>
                  <a:pt x="0" y="0"/>
                </a:moveTo>
                <a:lnTo>
                  <a:pt x="12216604" y="0"/>
                </a:lnTo>
                <a:lnTo>
                  <a:pt x="12216604" y="12186062"/>
                </a:lnTo>
                <a:lnTo>
                  <a:pt x="0" y="12186062"/>
                </a:lnTo>
                <a:lnTo>
                  <a:pt x="0" y="0"/>
                </a:lnTo>
                <a:close/>
              </a:path>
            </a:pathLst>
          </a:custGeom>
          <a:blipFill rotWithShape="1">
            <a:blip r:embed="rId5">
              <a:alphaModFix/>
            </a:blip>
            <a:stretch>
              <a:fillRect b="0" l="0" r="0" t="0"/>
            </a:stretch>
          </a:blipFill>
          <a:ln>
            <a:noFill/>
          </a:ln>
        </p:spPr>
      </p:sp>
      <p:sp>
        <p:nvSpPr>
          <p:cNvPr id="251" name="Google Shape;251;p20"/>
          <p:cNvSpPr txBox="1"/>
          <p:nvPr/>
        </p:nvSpPr>
        <p:spPr>
          <a:xfrm>
            <a:off x="1028700" y="1019175"/>
            <a:ext cx="6791700" cy="2770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9000" u="none" cap="none" strike="noStrike">
                <a:solidFill>
                  <a:srgbClr val="553832"/>
                </a:solidFill>
                <a:latin typeface="Barriecito"/>
                <a:ea typeface="Barriecito"/>
                <a:cs typeface="Barriecito"/>
                <a:sym typeface="Barriecito"/>
              </a:rPr>
              <a:t>HALLOWEEN ESSENTIALS</a:t>
            </a:r>
            <a:endParaRPr/>
          </a:p>
        </p:txBody>
      </p:sp>
      <p:sp>
        <p:nvSpPr>
          <p:cNvPr id="252" name="Google Shape;252;p20"/>
          <p:cNvSpPr/>
          <p:nvPr/>
        </p:nvSpPr>
        <p:spPr>
          <a:xfrm>
            <a:off x="800214" y="4728219"/>
            <a:ext cx="3426668" cy="685334"/>
          </a:xfrm>
          <a:custGeom>
            <a:rect b="b" l="l" r="r" t="t"/>
            <a:pathLst>
              <a:path extrusionOk="0" h="685334" w="3426668">
                <a:moveTo>
                  <a:pt x="0" y="0"/>
                </a:moveTo>
                <a:lnTo>
                  <a:pt x="3426668" y="0"/>
                </a:lnTo>
                <a:lnTo>
                  <a:pt x="3426668" y="685334"/>
                </a:lnTo>
                <a:lnTo>
                  <a:pt x="0" y="685334"/>
                </a:lnTo>
                <a:lnTo>
                  <a:pt x="0" y="0"/>
                </a:lnTo>
                <a:close/>
              </a:path>
            </a:pathLst>
          </a:custGeom>
          <a:blipFill rotWithShape="1">
            <a:blip r:embed="rId4">
              <a:alphaModFix/>
            </a:blip>
            <a:stretch>
              <a:fillRect b="0" l="0" r="0" t="0"/>
            </a:stretch>
          </a:blipFill>
          <a:ln>
            <a:noFill/>
          </a:ln>
        </p:spPr>
      </p:sp>
      <p:sp>
        <p:nvSpPr>
          <p:cNvPr id="253" name="Google Shape;253;p20"/>
          <p:cNvSpPr txBox="1"/>
          <p:nvPr/>
        </p:nvSpPr>
        <p:spPr>
          <a:xfrm>
            <a:off x="953612" y="4748106"/>
            <a:ext cx="3119872" cy="56515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3500" u="none" cap="none" strike="noStrike">
                <a:solidFill>
                  <a:srgbClr val="E3DF93"/>
                </a:solidFill>
                <a:latin typeface="Barriecito"/>
                <a:ea typeface="Barriecito"/>
                <a:cs typeface="Barriecito"/>
                <a:sym typeface="Barriecito"/>
              </a:rPr>
              <a:t>PUMPKIN</a:t>
            </a:r>
            <a:endParaRPr/>
          </a:p>
        </p:txBody>
      </p:sp>
      <p:sp>
        <p:nvSpPr>
          <p:cNvPr id="254" name="Google Shape;254;p20"/>
          <p:cNvSpPr/>
          <p:nvPr/>
        </p:nvSpPr>
        <p:spPr>
          <a:xfrm>
            <a:off x="5170512" y="4707064"/>
            <a:ext cx="3426668" cy="685334"/>
          </a:xfrm>
          <a:custGeom>
            <a:rect b="b" l="l" r="r" t="t"/>
            <a:pathLst>
              <a:path extrusionOk="0" h="685334" w="3426668">
                <a:moveTo>
                  <a:pt x="0" y="0"/>
                </a:moveTo>
                <a:lnTo>
                  <a:pt x="3426668" y="0"/>
                </a:lnTo>
                <a:lnTo>
                  <a:pt x="3426668" y="685334"/>
                </a:lnTo>
                <a:lnTo>
                  <a:pt x="0" y="685334"/>
                </a:lnTo>
                <a:lnTo>
                  <a:pt x="0" y="0"/>
                </a:lnTo>
                <a:close/>
              </a:path>
            </a:pathLst>
          </a:custGeom>
          <a:blipFill rotWithShape="1">
            <a:blip r:embed="rId4">
              <a:alphaModFix/>
            </a:blip>
            <a:stretch>
              <a:fillRect b="0" l="0" r="0" t="0"/>
            </a:stretch>
          </a:blipFill>
          <a:ln>
            <a:noFill/>
          </a:ln>
        </p:spPr>
      </p:sp>
      <p:sp>
        <p:nvSpPr>
          <p:cNvPr id="255" name="Google Shape;255;p20"/>
          <p:cNvSpPr txBox="1"/>
          <p:nvPr/>
        </p:nvSpPr>
        <p:spPr>
          <a:xfrm>
            <a:off x="5311396" y="4741523"/>
            <a:ext cx="3144901" cy="56515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3500" u="none" cap="none" strike="noStrike">
                <a:solidFill>
                  <a:srgbClr val="E3DF93"/>
                </a:solidFill>
                <a:latin typeface="Barriecito"/>
                <a:ea typeface="Barriecito"/>
                <a:cs typeface="Barriecito"/>
                <a:sym typeface="Barriecito"/>
              </a:rPr>
              <a:t>SWEETS</a:t>
            </a:r>
            <a:endParaRPr/>
          </a:p>
        </p:txBody>
      </p:sp>
      <p:sp>
        <p:nvSpPr>
          <p:cNvPr id="256" name="Google Shape;256;p20"/>
          <p:cNvSpPr txBox="1"/>
          <p:nvPr/>
        </p:nvSpPr>
        <p:spPr>
          <a:xfrm>
            <a:off x="1028700" y="7741401"/>
            <a:ext cx="2969696" cy="56515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3500" u="none" cap="none" strike="noStrike">
                <a:solidFill>
                  <a:srgbClr val="E3DF93"/>
                </a:solidFill>
                <a:latin typeface="Barriecito"/>
                <a:ea typeface="Barriecito"/>
                <a:cs typeface="Barriecito"/>
                <a:sym typeface="Barriecito"/>
              </a:rPr>
              <a:t>COSTUMES</a:t>
            </a:r>
            <a:endParaRPr/>
          </a:p>
        </p:txBody>
      </p:sp>
      <p:sp>
        <p:nvSpPr>
          <p:cNvPr id="257" name="Google Shape;257;p20"/>
          <p:cNvSpPr txBox="1"/>
          <p:nvPr/>
        </p:nvSpPr>
        <p:spPr>
          <a:xfrm>
            <a:off x="5543262" y="7700361"/>
            <a:ext cx="2681169" cy="56515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3500" u="none" cap="none" strike="noStrike">
                <a:solidFill>
                  <a:srgbClr val="E3DF93"/>
                </a:solidFill>
                <a:latin typeface="Barriecito"/>
                <a:ea typeface="Barriecito"/>
                <a:cs typeface="Barriecito"/>
                <a:sym typeface="Barriecito"/>
              </a:rPr>
              <a:t>DINNER</a:t>
            </a:r>
            <a:endParaRPr/>
          </a:p>
        </p:txBody>
      </p:sp>
      <p:sp>
        <p:nvSpPr>
          <p:cNvPr id="258" name="Google Shape;258;p20"/>
          <p:cNvSpPr txBox="1"/>
          <p:nvPr/>
        </p:nvSpPr>
        <p:spPr>
          <a:xfrm>
            <a:off x="906146" y="5540561"/>
            <a:ext cx="3167400" cy="6288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1900" u="none" cap="none" strike="noStrike">
                <a:solidFill>
                  <a:srgbClr val="553832"/>
                </a:solidFill>
                <a:latin typeface="Merriweather"/>
                <a:ea typeface="Merriweather"/>
                <a:cs typeface="Merriweather"/>
                <a:sym typeface="Merriweather"/>
              </a:rPr>
              <a:t>Elaborate on what you want to discuss. </a:t>
            </a:r>
            <a:endParaRPr/>
          </a:p>
        </p:txBody>
      </p:sp>
      <p:sp>
        <p:nvSpPr>
          <p:cNvPr id="259" name="Google Shape;259;p20"/>
          <p:cNvSpPr txBox="1"/>
          <p:nvPr/>
        </p:nvSpPr>
        <p:spPr>
          <a:xfrm>
            <a:off x="5311396" y="5540561"/>
            <a:ext cx="3144900" cy="6288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1900" u="none" cap="none" strike="noStrike">
                <a:solidFill>
                  <a:srgbClr val="553832"/>
                </a:solidFill>
                <a:latin typeface="Merriweather"/>
                <a:ea typeface="Merriweather"/>
                <a:cs typeface="Merriweather"/>
                <a:sym typeface="Merriweather"/>
              </a:rPr>
              <a:t>Elaborate on what you want to discuss. </a:t>
            </a:r>
            <a:endParaRPr/>
          </a:p>
        </p:txBody>
      </p:sp>
      <p:sp>
        <p:nvSpPr>
          <p:cNvPr id="260" name="Google Shape;260;p20"/>
          <p:cNvSpPr txBox="1"/>
          <p:nvPr/>
        </p:nvSpPr>
        <p:spPr>
          <a:xfrm>
            <a:off x="891923" y="8530593"/>
            <a:ext cx="3274200" cy="6288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1900" u="none" cap="none" strike="noStrike">
                <a:solidFill>
                  <a:srgbClr val="553832"/>
                </a:solidFill>
                <a:latin typeface="Merriweather"/>
                <a:ea typeface="Merriweather"/>
                <a:cs typeface="Merriweather"/>
                <a:sym typeface="Merriweather"/>
              </a:rPr>
              <a:t>Elaborate on what you want to discuss. </a:t>
            </a:r>
            <a:endParaRPr/>
          </a:p>
        </p:txBody>
      </p:sp>
      <p:sp>
        <p:nvSpPr>
          <p:cNvPr id="261" name="Google Shape;261;p20"/>
          <p:cNvSpPr txBox="1"/>
          <p:nvPr/>
        </p:nvSpPr>
        <p:spPr>
          <a:xfrm>
            <a:off x="5311396" y="8530593"/>
            <a:ext cx="3144900" cy="6288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1900" u="none" cap="none" strike="noStrike">
                <a:solidFill>
                  <a:srgbClr val="553832"/>
                </a:solidFill>
                <a:latin typeface="Merriweather"/>
                <a:ea typeface="Merriweather"/>
                <a:cs typeface="Merriweather"/>
                <a:sym typeface="Merriweather"/>
              </a:rPr>
              <a:t>Elaborate on what you want to discuss. </a:t>
            </a:r>
            <a:endParaRPr/>
          </a:p>
        </p:txBody>
      </p:sp>
      <p:sp>
        <p:nvSpPr>
          <p:cNvPr id="262" name="Google Shape;262;p20"/>
          <p:cNvSpPr/>
          <p:nvPr/>
        </p:nvSpPr>
        <p:spPr>
          <a:xfrm rot="-1094265">
            <a:off x="12694296" y="4178657"/>
            <a:ext cx="5485767" cy="6741342"/>
          </a:xfrm>
          <a:custGeom>
            <a:rect b="b" l="l" r="r" t="t"/>
            <a:pathLst>
              <a:path extrusionOk="0" h="6741342" w="5485767">
                <a:moveTo>
                  <a:pt x="0" y="0"/>
                </a:moveTo>
                <a:lnTo>
                  <a:pt x="5485768" y="0"/>
                </a:lnTo>
                <a:lnTo>
                  <a:pt x="5485768" y="6741343"/>
                </a:lnTo>
                <a:lnTo>
                  <a:pt x="0" y="6741343"/>
                </a:lnTo>
                <a:lnTo>
                  <a:pt x="0" y="0"/>
                </a:lnTo>
                <a:close/>
              </a:path>
            </a:pathLst>
          </a:custGeom>
          <a:blipFill rotWithShape="1">
            <a:blip r:embed="rId6">
              <a:alphaModFix/>
            </a:blip>
            <a:stretch>
              <a:fillRect b="0" l="0" r="0" t="0"/>
            </a:stretch>
          </a:blipFill>
          <a:ln>
            <a:noFill/>
          </a:ln>
        </p:spPr>
      </p:sp>
      <p:sp>
        <p:nvSpPr>
          <p:cNvPr id="263" name="Google Shape;263;p20"/>
          <p:cNvSpPr/>
          <p:nvPr/>
        </p:nvSpPr>
        <p:spPr>
          <a:xfrm>
            <a:off x="9756092" y="5923462"/>
            <a:ext cx="4198707" cy="4771257"/>
          </a:xfrm>
          <a:custGeom>
            <a:rect b="b" l="l" r="r" t="t"/>
            <a:pathLst>
              <a:path extrusionOk="0" h="4771257" w="4198707">
                <a:moveTo>
                  <a:pt x="0" y="0"/>
                </a:moveTo>
                <a:lnTo>
                  <a:pt x="4198707" y="0"/>
                </a:lnTo>
                <a:lnTo>
                  <a:pt x="4198707" y="4771258"/>
                </a:lnTo>
                <a:lnTo>
                  <a:pt x="0" y="4771258"/>
                </a:lnTo>
                <a:lnTo>
                  <a:pt x="0" y="0"/>
                </a:lnTo>
                <a:close/>
              </a:path>
            </a:pathLst>
          </a:custGeom>
          <a:blipFill rotWithShape="1">
            <a:blip r:embed="rId7">
              <a:alphaModFix/>
            </a:blip>
            <a:stretch>
              <a:fillRect b="0" l="0" r="0" t="0"/>
            </a:stretch>
          </a:blipFill>
          <a:ln>
            <a:noFill/>
          </a:ln>
        </p:spPr>
      </p:sp>
      <p:sp>
        <p:nvSpPr>
          <p:cNvPr id="264" name="Google Shape;264;p20"/>
          <p:cNvSpPr/>
          <p:nvPr/>
        </p:nvSpPr>
        <p:spPr>
          <a:xfrm rot="910029">
            <a:off x="15919242" y="7651875"/>
            <a:ext cx="2918863" cy="3092835"/>
          </a:xfrm>
          <a:custGeom>
            <a:rect b="b" l="l" r="r" t="t"/>
            <a:pathLst>
              <a:path extrusionOk="0" h="3092835" w="2918863">
                <a:moveTo>
                  <a:pt x="0" y="0"/>
                </a:moveTo>
                <a:lnTo>
                  <a:pt x="2918863" y="0"/>
                </a:lnTo>
                <a:lnTo>
                  <a:pt x="2918863" y="3092835"/>
                </a:lnTo>
                <a:lnTo>
                  <a:pt x="0" y="3092835"/>
                </a:lnTo>
                <a:lnTo>
                  <a:pt x="0" y="0"/>
                </a:lnTo>
                <a:close/>
              </a:path>
            </a:pathLst>
          </a:custGeom>
          <a:blipFill rotWithShape="1">
            <a:blip r:embed="rId8">
              <a:alphaModFix/>
            </a:blip>
            <a:stretch>
              <a:fillRect b="0" l="0" r="0" t="0"/>
            </a:stretch>
          </a:blipFill>
          <a:ln>
            <a:noFill/>
          </a:ln>
        </p:spPr>
      </p:sp>
      <p:sp>
        <p:nvSpPr>
          <p:cNvPr id="265" name="Google Shape;265;p20"/>
          <p:cNvSpPr/>
          <p:nvPr/>
        </p:nvSpPr>
        <p:spPr>
          <a:xfrm rot="-1163243">
            <a:off x="9740238" y="1267927"/>
            <a:ext cx="2092950" cy="1085474"/>
          </a:xfrm>
          <a:custGeom>
            <a:rect b="b" l="l" r="r" t="t"/>
            <a:pathLst>
              <a:path extrusionOk="0" h="1085474" w="2092950">
                <a:moveTo>
                  <a:pt x="0" y="0"/>
                </a:moveTo>
                <a:lnTo>
                  <a:pt x="2092951" y="0"/>
                </a:lnTo>
                <a:lnTo>
                  <a:pt x="2092951" y="1085474"/>
                </a:lnTo>
                <a:lnTo>
                  <a:pt x="0" y="1085474"/>
                </a:lnTo>
                <a:lnTo>
                  <a:pt x="0" y="0"/>
                </a:lnTo>
                <a:close/>
              </a:path>
            </a:pathLst>
          </a:custGeom>
          <a:blipFill rotWithShape="1">
            <a:blip r:embed="rId9">
              <a:alphaModFix/>
            </a:blip>
            <a:stretch>
              <a:fillRect b="0" l="0" r="0" t="0"/>
            </a:stretch>
          </a:blipFill>
          <a:ln>
            <a:noFill/>
          </a:ln>
        </p:spPr>
      </p:sp>
      <p:sp>
        <p:nvSpPr>
          <p:cNvPr id="266" name="Google Shape;266;p20"/>
          <p:cNvSpPr/>
          <p:nvPr/>
        </p:nvSpPr>
        <p:spPr>
          <a:xfrm rot="-6009383">
            <a:off x="8506187" y="9538074"/>
            <a:ext cx="1200015" cy="1105514"/>
          </a:xfrm>
          <a:custGeom>
            <a:rect b="b" l="l" r="r" t="t"/>
            <a:pathLst>
              <a:path extrusionOk="0" h="1105514" w="1200015">
                <a:moveTo>
                  <a:pt x="0" y="0"/>
                </a:moveTo>
                <a:lnTo>
                  <a:pt x="1200015" y="0"/>
                </a:lnTo>
                <a:lnTo>
                  <a:pt x="1200015" y="1105514"/>
                </a:lnTo>
                <a:lnTo>
                  <a:pt x="0" y="1105514"/>
                </a:lnTo>
                <a:lnTo>
                  <a:pt x="0" y="0"/>
                </a:lnTo>
                <a:close/>
              </a:path>
            </a:pathLst>
          </a:custGeom>
          <a:blipFill rotWithShape="1">
            <a:blip r:embed="rId10">
              <a:alphaModFix/>
            </a:blip>
            <a:stretch>
              <a:fillRect b="0" l="0" r="0" t="0"/>
            </a:stretch>
          </a:blipFill>
          <a:ln>
            <a:noFill/>
          </a:ln>
        </p:spPr>
      </p:sp>
      <p:sp>
        <p:nvSpPr>
          <p:cNvPr id="267" name="Google Shape;267;p20"/>
          <p:cNvSpPr/>
          <p:nvPr/>
        </p:nvSpPr>
        <p:spPr>
          <a:xfrm rot="-3943296">
            <a:off x="9202526" y="9239104"/>
            <a:ext cx="1407732" cy="1296873"/>
          </a:xfrm>
          <a:custGeom>
            <a:rect b="b" l="l" r="r" t="t"/>
            <a:pathLst>
              <a:path extrusionOk="0" h="1296873" w="1407732">
                <a:moveTo>
                  <a:pt x="0" y="0"/>
                </a:moveTo>
                <a:lnTo>
                  <a:pt x="1407732" y="0"/>
                </a:lnTo>
                <a:lnTo>
                  <a:pt x="1407732" y="1296873"/>
                </a:lnTo>
                <a:lnTo>
                  <a:pt x="0" y="1296873"/>
                </a:lnTo>
                <a:lnTo>
                  <a:pt x="0" y="0"/>
                </a:lnTo>
                <a:close/>
              </a:path>
            </a:pathLst>
          </a:custGeom>
          <a:blipFill rotWithShape="1">
            <a:blip r:embed="rId11">
              <a:alphaModFix/>
            </a:blip>
            <a:stretch>
              <a:fillRect b="0" l="0" r="0" t="0"/>
            </a:stretch>
          </a:blipFill>
          <a:ln>
            <a:noFill/>
          </a:ln>
        </p:spPr>
      </p:sp>
      <p:sp>
        <p:nvSpPr>
          <p:cNvPr id="268" name="Google Shape;268;p20"/>
          <p:cNvSpPr/>
          <p:nvPr/>
        </p:nvSpPr>
        <p:spPr>
          <a:xfrm rot="-831661">
            <a:off x="13097025" y="9638563"/>
            <a:ext cx="1407732" cy="1296873"/>
          </a:xfrm>
          <a:custGeom>
            <a:rect b="b" l="l" r="r" t="t"/>
            <a:pathLst>
              <a:path extrusionOk="0" h="1296873" w="1407732">
                <a:moveTo>
                  <a:pt x="0" y="0"/>
                </a:moveTo>
                <a:lnTo>
                  <a:pt x="1407732" y="0"/>
                </a:lnTo>
                <a:lnTo>
                  <a:pt x="1407732" y="1296874"/>
                </a:lnTo>
                <a:lnTo>
                  <a:pt x="0" y="1296874"/>
                </a:lnTo>
                <a:lnTo>
                  <a:pt x="0" y="0"/>
                </a:lnTo>
                <a:close/>
              </a:path>
            </a:pathLst>
          </a:custGeom>
          <a:blipFill rotWithShape="1">
            <a:blip r:embed="rId12">
              <a:alphaModFix/>
            </a:blip>
            <a:stretch>
              <a:fillRect b="0" l="0" r="0" t="0"/>
            </a:stretch>
          </a:blipFill>
          <a:ln>
            <a:noFill/>
          </a:ln>
        </p:spPr>
      </p:sp>
      <p:sp>
        <p:nvSpPr>
          <p:cNvPr id="269" name="Google Shape;269;p20"/>
          <p:cNvSpPr/>
          <p:nvPr/>
        </p:nvSpPr>
        <p:spPr>
          <a:xfrm rot="-2407518">
            <a:off x="8940325" y="3699877"/>
            <a:ext cx="1390293" cy="721053"/>
          </a:xfrm>
          <a:custGeom>
            <a:rect b="b" l="l" r="r" t="t"/>
            <a:pathLst>
              <a:path extrusionOk="0" h="721053" w="1390293">
                <a:moveTo>
                  <a:pt x="0" y="0"/>
                </a:moveTo>
                <a:lnTo>
                  <a:pt x="1390293" y="0"/>
                </a:lnTo>
                <a:lnTo>
                  <a:pt x="1390293" y="721053"/>
                </a:lnTo>
                <a:lnTo>
                  <a:pt x="0" y="721053"/>
                </a:lnTo>
                <a:lnTo>
                  <a:pt x="0" y="0"/>
                </a:lnTo>
                <a:close/>
              </a:path>
            </a:pathLst>
          </a:custGeom>
          <a:blipFill rotWithShape="1">
            <a:blip r:embed="rId9">
              <a:alphaModFix/>
            </a:blip>
            <a:stretch>
              <a:fillRect b="0" l="0" r="0" t="0"/>
            </a:stretch>
          </a:blipFill>
          <a:ln>
            <a:noFill/>
          </a:ln>
        </p:spPr>
      </p:sp>
      <p:sp>
        <p:nvSpPr>
          <p:cNvPr id="270" name="Google Shape;270;p20"/>
          <p:cNvSpPr/>
          <p:nvPr/>
        </p:nvSpPr>
        <p:spPr>
          <a:xfrm rot="1042386">
            <a:off x="11258866" y="3411374"/>
            <a:ext cx="1390293" cy="721053"/>
          </a:xfrm>
          <a:custGeom>
            <a:rect b="b" l="l" r="r" t="t"/>
            <a:pathLst>
              <a:path extrusionOk="0" h="721053" w="1390293">
                <a:moveTo>
                  <a:pt x="0" y="0"/>
                </a:moveTo>
                <a:lnTo>
                  <a:pt x="1390293" y="0"/>
                </a:lnTo>
                <a:lnTo>
                  <a:pt x="1390293" y="721052"/>
                </a:lnTo>
                <a:lnTo>
                  <a:pt x="0" y="721052"/>
                </a:lnTo>
                <a:lnTo>
                  <a:pt x="0" y="0"/>
                </a:lnTo>
                <a:close/>
              </a:path>
            </a:pathLst>
          </a:custGeom>
          <a:blipFill rotWithShape="1">
            <a:blip r:embed="rId9">
              <a:alphaModFix/>
            </a:blip>
            <a:stretch>
              <a:fillRect b="0" l="0" r="0" t="0"/>
            </a:stretch>
          </a:blipFill>
          <a:ln>
            <a:noFill/>
          </a:ln>
        </p:spPr>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6C39F"/>
        </a:solidFill>
      </p:bgPr>
    </p:bg>
    <p:spTree>
      <p:nvGrpSpPr>
        <p:cNvPr id="274" name="Shape 274"/>
        <p:cNvGrpSpPr/>
        <p:nvPr/>
      </p:nvGrpSpPr>
      <p:grpSpPr>
        <a:xfrm>
          <a:off x="0" y="0"/>
          <a:ext cx="0" cy="0"/>
          <a:chOff x="0" y="0"/>
          <a:chExt cx="0" cy="0"/>
        </a:xfrm>
      </p:grpSpPr>
      <p:sp>
        <p:nvSpPr>
          <p:cNvPr id="275" name="Google Shape;275;p21"/>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mt="24000"/>
            </a:blip>
            <a:stretch>
              <a:fillRect b="0" l="-334" r="-333" t="-19462"/>
            </a:stretch>
          </a:blipFill>
          <a:ln>
            <a:noFill/>
          </a:ln>
        </p:spPr>
      </p:sp>
      <p:pic>
        <p:nvPicPr>
          <p:cNvPr id="276" name="Google Shape;276;p21"/>
          <p:cNvPicPr preferRelativeResize="0"/>
          <p:nvPr/>
        </p:nvPicPr>
        <p:blipFill>
          <a:blip r:embed="rId4">
            <a:alphaModFix/>
          </a:blip>
          <a:stretch>
            <a:fillRect/>
          </a:stretch>
        </p:blipFill>
        <p:spPr>
          <a:xfrm>
            <a:off x="14613" y="0"/>
            <a:ext cx="9114773" cy="5107199"/>
          </a:xfrm>
          <a:prstGeom prst="rect">
            <a:avLst/>
          </a:prstGeom>
          <a:noFill/>
          <a:ln>
            <a:noFill/>
          </a:ln>
        </p:spPr>
      </p:pic>
      <p:pic>
        <p:nvPicPr>
          <p:cNvPr id="277" name="Google Shape;277;p21"/>
          <p:cNvPicPr preferRelativeResize="0"/>
          <p:nvPr/>
        </p:nvPicPr>
        <p:blipFill>
          <a:blip r:embed="rId5">
            <a:alphaModFix/>
          </a:blip>
          <a:stretch>
            <a:fillRect/>
          </a:stretch>
        </p:blipFill>
        <p:spPr>
          <a:xfrm>
            <a:off x="14625" y="5183400"/>
            <a:ext cx="9114751" cy="5107199"/>
          </a:xfrm>
          <a:prstGeom prst="rect">
            <a:avLst/>
          </a:prstGeom>
          <a:noFill/>
          <a:ln>
            <a:noFill/>
          </a:ln>
        </p:spPr>
      </p:pic>
      <p:pic>
        <p:nvPicPr>
          <p:cNvPr id="278" name="Google Shape;278;p21"/>
          <p:cNvPicPr preferRelativeResize="0"/>
          <p:nvPr/>
        </p:nvPicPr>
        <p:blipFill>
          <a:blip r:embed="rId6">
            <a:alphaModFix/>
          </a:blip>
          <a:stretch>
            <a:fillRect/>
          </a:stretch>
        </p:blipFill>
        <p:spPr>
          <a:xfrm>
            <a:off x="9249425" y="0"/>
            <a:ext cx="9114773" cy="5107199"/>
          </a:xfrm>
          <a:prstGeom prst="rect">
            <a:avLst/>
          </a:prstGeom>
          <a:noFill/>
          <a:ln>
            <a:noFill/>
          </a:ln>
        </p:spPr>
      </p:pic>
      <p:pic>
        <p:nvPicPr>
          <p:cNvPr id="279" name="Google Shape;279;p21"/>
          <p:cNvPicPr preferRelativeResize="0"/>
          <p:nvPr/>
        </p:nvPicPr>
        <p:blipFill>
          <a:blip r:embed="rId7">
            <a:alphaModFix/>
          </a:blip>
          <a:stretch>
            <a:fillRect/>
          </a:stretch>
        </p:blipFill>
        <p:spPr>
          <a:xfrm>
            <a:off x="9249425" y="5183400"/>
            <a:ext cx="9114773" cy="5107199"/>
          </a:xfrm>
          <a:prstGeom prst="rect">
            <a:avLst/>
          </a:prstGeom>
          <a:noFill/>
          <a:ln>
            <a:noFill/>
          </a:ln>
        </p:spPr>
      </p:pic>
      <p:pic>
        <p:nvPicPr>
          <p:cNvPr id="280" name="Google Shape;280;p21"/>
          <p:cNvPicPr preferRelativeResize="0"/>
          <p:nvPr/>
        </p:nvPicPr>
        <p:blipFill>
          <a:blip r:embed="rId8">
            <a:alphaModFix/>
          </a:blip>
          <a:stretch>
            <a:fillRect/>
          </a:stretch>
        </p:blipFill>
        <p:spPr>
          <a:xfrm>
            <a:off x="2872475" y="3967228"/>
            <a:ext cx="12543048" cy="2504947"/>
          </a:xfrm>
          <a:prstGeom prst="rect">
            <a:avLst/>
          </a:prstGeom>
          <a:noFill/>
          <a:ln>
            <a:noFill/>
          </a:ln>
        </p:spPr>
      </p:pic>
      <p:sp>
        <p:nvSpPr>
          <p:cNvPr id="281" name="Google Shape;281;p21"/>
          <p:cNvSpPr txBox="1"/>
          <p:nvPr/>
        </p:nvSpPr>
        <p:spPr>
          <a:xfrm>
            <a:off x="5279484" y="4448175"/>
            <a:ext cx="7729031" cy="13811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9000" u="none" cap="none" strike="noStrike">
                <a:solidFill>
                  <a:srgbClr val="E3DF93"/>
                </a:solidFill>
                <a:latin typeface="Barriecito"/>
                <a:ea typeface="Barriecito"/>
                <a:cs typeface="Barriecito"/>
                <a:sym typeface="Barriecito"/>
              </a:rPr>
              <a:t>GALLERY IMAGE</a:t>
            </a:r>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