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10693400" cx="7556500"/>
  <p:notesSz cx="6858000" cy="9144000"/>
  <p:embeddedFontLst>
    <p:embeddedFont>
      <p:font typeface="Kurale"/>
      <p:regular r:id="rId10"/>
    </p:embeddedFont>
    <p:embeddedFont>
      <p:font typeface="Kadwa"/>
      <p:regular r:id="rId11"/>
      <p:bold r:id="rId12"/>
    </p:embeddedFont>
    <p:embeddedFont>
      <p:font typeface="Kaushan Script"/>
      <p:regular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Kadwa-regular.fntdata"/><Relationship Id="rId10" Type="http://schemas.openxmlformats.org/officeDocument/2006/relationships/font" Target="fonts/Kurale-regular.fntdata"/><Relationship Id="rId13" Type="http://schemas.openxmlformats.org/officeDocument/2006/relationships/font" Target="fonts/KaushanScript-regular.fntdata"/><Relationship Id="rId12" Type="http://schemas.openxmlformats.org/officeDocument/2006/relationships/font" Target="fonts/Kadwa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image" Target="../media/image1.png"/><Relationship Id="rId13" Type="http://schemas.openxmlformats.org/officeDocument/2006/relationships/image" Target="../media/image4.png"/><Relationship Id="rId1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3.png"/><Relationship Id="rId4" Type="http://schemas.openxmlformats.org/officeDocument/2006/relationships/image" Target="../media/image35.png"/><Relationship Id="rId9" Type="http://schemas.openxmlformats.org/officeDocument/2006/relationships/image" Target="../media/image8.png"/><Relationship Id="rId15" Type="http://schemas.openxmlformats.org/officeDocument/2006/relationships/image" Target="../media/image14.png"/><Relationship Id="rId14" Type="http://schemas.openxmlformats.org/officeDocument/2006/relationships/image" Target="../media/image20.png"/><Relationship Id="rId16" Type="http://schemas.openxmlformats.org/officeDocument/2006/relationships/image" Target="../media/image12.png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image" Target="../media/image18.png"/><Relationship Id="rId8" Type="http://schemas.openxmlformats.org/officeDocument/2006/relationships/image" Target="../media/image22.png"/></Relationships>
</file>

<file path=ppt/slideLayouts/_rels/slideLayout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21.png"/><Relationship Id="rId13" Type="http://schemas.openxmlformats.org/officeDocument/2006/relationships/image" Target="../media/image16.png"/><Relationship Id="rId1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9.png"/><Relationship Id="rId5" Type="http://schemas.openxmlformats.org/officeDocument/2006/relationships/image" Target="../media/image28.pn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1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jpg"/><Relationship Id="rId3" Type="http://schemas.openxmlformats.org/officeDocument/2006/relationships/image" Target="../media/image38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20.png"/><Relationship Id="rId8" Type="http://schemas.openxmlformats.org/officeDocument/2006/relationships/image" Target="../media/image1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loween Sale Flyer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7" y="0"/>
            <a:ext cx="7555348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 rotWithShape="1">
          <a:blip r:embed="rId3">
            <a:alphaModFix/>
          </a:blip>
          <a:srcRect b="0" l="19482" r="32766" t="11292"/>
          <a:stretch/>
        </p:blipFill>
        <p:spPr>
          <a:xfrm>
            <a:off x="0" y="0"/>
            <a:ext cx="3287649" cy="450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694" y="1853575"/>
            <a:ext cx="6929111" cy="631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5">
            <a:alphaModFix/>
          </a:blip>
          <a:srcRect b="92233" l="32125" r="0" t="0"/>
          <a:stretch/>
        </p:blipFill>
        <p:spPr>
          <a:xfrm>
            <a:off x="0" y="9914825"/>
            <a:ext cx="4618101" cy="77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6">
            <a:alphaModFix/>
          </a:blip>
          <a:srcRect b="0" l="0" r="20723" t="86965"/>
          <a:stretch/>
        </p:blipFill>
        <p:spPr>
          <a:xfrm>
            <a:off x="2162500" y="0"/>
            <a:ext cx="5393999" cy="13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1526" y="321450"/>
            <a:ext cx="882924" cy="46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19550" y="318750"/>
            <a:ext cx="1062477" cy="102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9">
            <a:alphaModFix/>
          </a:blip>
          <a:srcRect b="0" l="0" r="27129" t="54443"/>
          <a:stretch/>
        </p:blipFill>
        <p:spPr>
          <a:xfrm>
            <a:off x="5160175" y="0"/>
            <a:ext cx="2395750" cy="142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21626" y="4616037"/>
            <a:ext cx="1095798" cy="81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11">
            <a:alphaModFix/>
          </a:blip>
          <a:srcRect b="0" l="0" r="79619" t="0"/>
          <a:stretch/>
        </p:blipFill>
        <p:spPr>
          <a:xfrm>
            <a:off x="6755400" y="2378500"/>
            <a:ext cx="800527" cy="38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12">
            <a:alphaModFix/>
          </a:blip>
          <a:srcRect b="0" l="0" r="0" t="4085"/>
          <a:stretch/>
        </p:blipFill>
        <p:spPr>
          <a:xfrm>
            <a:off x="4298875" y="1431785"/>
            <a:ext cx="2531251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13">
            <a:alphaModFix/>
          </a:blip>
          <a:srcRect b="0" l="70827" r="0" t="0"/>
          <a:stretch/>
        </p:blipFill>
        <p:spPr>
          <a:xfrm>
            <a:off x="1" y="4882400"/>
            <a:ext cx="662075" cy="305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14">
            <a:alphaModFix/>
          </a:blip>
          <a:srcRect b="12426" l="32655" r="0" t="0"/>
          <a:stretch/>
        </p:blipFill>
        <p:spPr>
          <a:xfrm>
            <a:off x="0" y="8606225"/>
            <a:ext cx="1899023" cy="208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52400" y="7165700"/>
            <a:ext cx="2531251" cy="153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16">
            <a:alphaModFix/>
          </a:blip>
          <a:srcRect b="0" l="0" r="18659" t="0"/>
          <a:stretch/>
        </p:blipFill>
        <p:spPr>
          <a:xfrm>
            <a:off x="5226451" y="7042400"/>
            <a:ext cx="2255775" cy="184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1">
    <p:bg>
      <p:bgPr>
        <a:solidFill>
          <a:srgbClr val="EC8D09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4"/>
          <p:cNvPicPr preferRelativeResize="0"/>
          <p:nvPr/>
        </p:nvPicPr>
        <p:blipFill rotWithShape="1">
          <a:blip r:embed="rId2">
            <a:alphaModFix/>
          </a:blip>
          <a:srcRect b="0" l="2754" r="12225" t="22203"/>
          <a:stretch/>
        </p:blipFill>
        <p:spPr>
          <a:xfrm>
            <a:off x="0" y="0"/>
            <a:ext cx="7556502" cy="758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3">
            <a:alphaModFix/>
          </a:blip>
          <a:srcRect b="0" l="39997" r="0" t="0"/>
          <a:stretch/>
        </p:blipFill>
        <p:spPr>
          <a:xfrm flipH="1">
            <a:off x="5669226" y="3247275"/>
            <a:ext cx="1889925" cy="7044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/>
          <p:nvPr/>
        </p:nvSpPr>
        <p:spPr>
          <a:xfrm>
            <a:off x="86909" y="1476996"/>
            <a:ext cx="3149883" cy="704428"/>
          </a:xfrm>
          <a:custGeom>
            <a:rect b="b" l="l" r="r" t="t"/>
            <a:pathLst>
              <a:path extrusionOk="0" h="704428" w="3149883">
                <a:moveTo>
                  <a:pt x="0" y="0"/>
                </a:moveTo>
                <a:lnTo>
                  <a:pt x="3149883" y="0"/>
                </a:lnTo>
                <a:lnTo>
                  <a:pt x="3149883" y="704428"/>
                </a:lnTo>
                <a:lnTo>
                  <a:pt x="0" y="704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00" name="Google Shape;10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0413" y="266179"/>
            <a:ext cx="5641349" cy="563309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/>
          <p:nvPr/>
        </p:nvSpPr>
        <p:spPr>
          <a:xfrm>
            <a:off x="-14300" y="5255100"/>
            <a:ext cx="7573448" cy="5436216"/>
          </a:xfrm>
          <a:custGeom>
            <a:rect b="b" l="l" r="r" t="t"/>
            <a:pathLst>
              <a:path extrusionOk="0" h="2037944" w="2893390">
                <a:moveTo>
                  <a:pt x="0" y="0"/>
                </a:moveTo>
                <a:lnTo>
                  <a:pt x="2893390" y="0"/>
                </a:lnTo>
                <a:lnTo>
                  <a:pt x="2893390" y="2037944"/>
                </a:lnTo>
                <a:lnTo>
                  <a:pt x="0" y="2037944"/>
                </a:lnTo>
                <a:close/>
              </a:path>
            </a:pathLst>
          </a:custGeom>
          <a:solidFill>
            <a:srgbClr val="11132D"/>
          </a:solidFill>
          <a:ln>
            <a:noFill/>
          </a:ln>
        </p:spPr>
      </p:sp>
      <p:pic>
        <p:nvPicPr>
          <p:cNvPr id="102" name="Google Shape;102;p14"/>
          <p:cNvPicPr preferRelativeResize="0"/>
          <p:nvPr/>
        </p:nvPicPr>
        <p:blipFill rotWithShape="1">
          <a:blip r:embed="rId6">
            <a:alphaModFix/>
          </a:blip>
          <a:srcRect b="13412" l="58200" r="0" t="0"/>
          <a:stretch/>
        </p:blipFill>
        <p:spPr>
          <a:xfrm>
            <a:off x="-14300" y="6684800"/>
            <a:ext cx="1934100" cy="400652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/>
          <p:nvPr/>
        </p:nvSpPr>
        <p:spPr>
          <a:xfrm>
            <a:off x="5441759" y="8761131"/>
            <a:ext cx="2724481" cy="1816321"/>
          </a:xfrm>
          <a:custGeom>
            <a:rect b="b" l="l" r="r" t="t"/>
            <a:pathLst>
              <a:path extrusionOk="0" h="1816321" w="2724481">
                <a:moveTo>
                  <a:pt x="0" y="0"/>
                </a:moveTo>
                <a:lnTo>
                  <a:pt x="2724482" y="0"/>
                </a:lnTo>
                <a:lnTo>
                  <a:pt x="2724482" y="1816321"/>
                </a:lnTo>
                <a:lnTo>
                  <a:pt x="0" y="18163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04" name="Google Shape;10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46613" y="4296350"/>
            <a:ext cx="2531251" cy="153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 rotWithShape="1">
          <a:blip r:embed="rId9">
            <a:alphaModFix/>
          </a:blip>
          <a:srcRect b="0" l="0" r="41687" t="56689"/>
          <a:stretch/>
        </p:blipFill>
        <p:spPr>
          <a:xfrm>
            <a:off x="5349475" y="16850"/>
            <a:ext cx="2209674" cy="153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 rotWithShape="1">
          <a:blip r:embed="rId10">
            <a:alphaModFix/>
          </a:blip>
          <a:srcRect b="0" l="28483" r="28676" t="0"/>
          <a:stretch/>
        </p:blipFill>
        <p:spPr>
          <a:xfrm>
            <a:off x="-14300" y="6684800"/>
            <a:ext cx="2416876" cy="41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11">
            <a:alphaModFix/>
          </a:blip>
          <a:srcRect b="0" l="15616" r="10686" t="0"/>
          <a:stretch/>
        </p:blipFill>
        <p:spPr>
          <a:xfrm>
            <a:off x="0" y="3951700"/>
            <a:ext cx="7573448" cy="229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 rotWithShape="1">
          <a:blip r:embed="rId12">
            <a:alphaModFix/>
          </a:blip>
          <a:srcRect b="0" l="76593" r="0" t="0"/>
          <a:stretch/>
        </p:blipFill>
        <p:spPr>
          <a:xfrm>
            <a:off x="11380" y="1045350"/>
            <a:ext cx="1104850" cy="433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 rotWithShape="1">
          <a:blip r:embed="rId13">
            <a:alphaModFix/>
          </a:blip>
          <a:srcRect b="0" l="0" r="63674" t="0"/>
          <a:stretch/>
        </p:blipFill>
        <p:spPr>
          <a:xfrm>
            <a:off x="5946575" y="5436100"/>
            <a:ext cx="1612575" cy="484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 rotWithShape="1">
          <a:blip r:embed="rId14">
            <a:alphaModFix/>
          </a:blip>
          <a:srcRect b="0" l="13587" r="21800" t="0"/>
          <a:stretch/>
        </p:blipFill>
        <p:spPr>
          <a:xfrm>
            <a:off x="5829050" y="8776525"/>
            <a:ext cx="1730099" cy="17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2">
    <p:bg>
      <p:bgPr>
        <a:solidFill>
          <a:schemeClr val="lt2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/>
          <p:nvPr/>
        </p:nvSpPr>
        <p:spPr>
          <a:xfrm>
            <a:off x="0" y="0"/>
            <a:ext cx="7553325" cy="10696575"/>
          </a:xfrm>
          <a:custGeom>
            <a:rect b="b" l="l" r="r" t="t"/>
            <a:pathLst>
              <a:path extrusionOk="0" h="10696575" w="7553325">
                <a:moveTo>
                  <a:pt x="0" y="0"/>
                </a:moveTo>
                <a:lnTo>
                  <a:pt x="7553325" y="0"/>
                </a:lnTo>
                <a:lnTo>
                  <a:pt x="7553325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39" l="-47958" r="-48039" t="0"/>
            </a:stretch>
          </a:blipFill>
          <a:ln>
            <a:noFill/>
          </a:ln>
        </p:spPr>
      </p:sp>
      <p:pic>
        <p:nvPicPr>
          <p:cNvPr id="113" name="Google Shape;11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400" y="1564275"/>
            <a:ext cx="7029199" cy="7714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 rotWithShape="1">
          <a:blip r:embed="rId4">
            <a:alphaModFix/>
          </a:blip>
          <a:srcRect b="92233" l="32125" r="0" t="0"/>
          <a:stretch/>
        </p:blipFill>
        <p:spPr>
          <a:xfrm>
            <a:off x="0" y="9914825"/>
            <a:ext cx="4618101" cy="77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 rotWithShape="1">
          <a:blip r:embed="rId5">
            <a:alphaModFix/>
          </a:blip>
          <a:srcRect b="0" l="0" r="20723" t="86965"/>
          <a:stretch/>
        </p:blipFill>
        <p:spPr>
          <a:xfrm>
            <a:off x="2162500" y="0"/>
            <a:ext cx="5393999" cy="13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 rotWithShape="1">
          <a:blip r:embed="rId6">
            <a:alphaModFix/>
          </a:blip>
          <a:srcRect b="0" l="0" r="27129" t="54443"/>
          <a:stretch/>
        </p:blipFill>
        <p:spPr>
          <a:xfrm>
            <a:off x="5160175" y="0"/>
            <a:ext cx="2395750" cy="142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 rotWithShape="1">
          <a:blip r:embed="rId7">
            <a:alphaModFix/>
          </a:blip>
          <a:srcRect b="12426" l="32655" r="0" t="0"/>
          <a:stretch/>
        </p:blipFill>
        <p:spPr>
          <a:xfrm>
            <a:off x="0" y="8606225"/>
            <a:ext cx="1899023" cy="208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 rotWithShape="1">
          <a:blip r:embed="rId8">
            <a:alphaModFix/>
          </a:blip>
          <a:srcRect b="0" l="0" r="10594" t="4085"/>
          <a:stretch/>
        </p:blipFill>
        <p:spPr>
          <a:xfrm>
            <a:off x="3951099" y="7970250"/>
            <a:ext cx="3701499" cy="271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ushan Script"/>
              <a:buNone/>
              <a:defRPr i="0" sz="4400" u="none" cap="none" strike="noStrike">
                <a:solidFill>
                  <a:schemeClr val="dk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Kaushan Script"/>
              <a:buNone/>
              <a:defRPr sz="1800">
                <a:latin typeface="Kaushan Script"/>
                <a:ea typeface="Kaushan Script"/>
                <a:cs typeface="Kaushan Script"/>
                <a:sym typeface="Kausha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Kaushan Script"/>
              <a:buNone/>
              <a:defRPr sz="1800">
                <a:latin typeface="Kaushan Script"/>
                <a:ea typeface="Kaushan Script"/>
                <a:cs typeface="Kaushan Script"/>
                <a:sym typeface="Kausha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Kaushan Script"/>
              <a:buNone/>
              <a:defRPr sz="1800">
                <a:latin typeface="Kaushan Script"/>
                <a:ea typeface="Kaushan Script"/>
                <a:cs typeface="Kaushan Script"/>
                <a:sym typeface="Kausha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Kaushan Script"/>
              <a:buNone/>
              <a:defRPr sz="1800">
                <a:latin typeface="Kaushan Script"/>
                <a:ea typeface="Kaushan Script"/>
                <a:cs typeface="Kaushan Script"/>
                <a:sym typeface="Kausha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Kaushan Script"/>
              <a:buNone/>
              <a:defRPr sz="1800">
                <a:latin typeface="Kaushan Script"/>
                <a:ea typeface="Kaushan Script"/>
                <a:cs typeface="Kaushan Script"/>
                <a:sym typeface="Kausha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Kaushan Script"/>
              <a:buNone/>
              <a:defRPr sz="1800">
                <a:latin typeface="Kaushan Script"/>
                <a:ea typeface="Kaushan Script"/>
                <a:cs typeface="Kaushan Script"/>
                <a:sym typeface="Kausha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Kaushan Script"/>
              <a:buNone/>
              <a:defRPr sz="1800">
                <a:latin typeface="Kaushan Script"/>
                <a:ea typeface="Kaushan Script"/>
                <a:cs typeface="Kaushan Script"/>
                <a:sym typeface="Kausha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Kaushan Script"/>
              <a:buNone/>
              <a:defRPr sz="1800">
                <a:latin typeface="Kaushan Script"/>
                <a:ea typeface="Kaushan Script"/>
                <a:cs typeface="Kaushan Script"/>
                <a:sym typeface="Kaushan Scrip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Kadwa"/>
              <a:buChar char="•"/>
              <a:defRPr i="0" sz="32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dwa"/>
              <a:buChar char="–"/>
              <a:defRPr i="0" sz="28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dwa"/>
              <a:buChar char="•"/>
              <a:defRPr i="0" sz="24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dwa"/>
              <a:buChar char="–"/>
              <a:defRPr i="0" sz="20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dwa"/>
              <a:buChar char="»"/>
              <a:defRPr i="0" sz="20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dwa"/>
              <a:buChar char="•"/>
              <a:defRPr i="0" sz="20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dwa"/>
              <a:buChar char="•"/>
              <a:defRPr i="0" sz="20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dwa"/>
              <a:buChar char="•"/>
              <a:defRPr i="0" sz="20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dwa"/>
              <a:buChar char="•"/>
              <a:defRPr i="0" sz="20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Kadwa"/>
              <a:buNone/>
              <a:defRPr i="0" sz="1200" u="none" cap="none" strike="noStrike">
                <a:solidFill>
                  <a:srgbClr val="888888"/>
                </a:solidFill>
                <a:latin typeface="Kadwa"/>
                <a:ea typeface="Kadwa"/>
                <a:cs typeface="Kadwa"/>
                <a:sym typeface="Kadw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Kadwa"/>
              <a:buNone/>
              <a:defRPr i="0" sz="18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Kadwa"/>
              <a:buNone/>
              <a:defRPr i="0" sz="18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Kadwa"/>
              <a:buNone/>
              <a:defRPr i="0" sz="18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Kadwa"/>
              <a:buNone/>
              <a:defRPr i="0" sz="18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Kadwa"/>
              <a:buNone/>
              <a:defRPr i="0" sz="18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Kadwa"/>
              <a:buNone/>
              <a:defRPr i="0" sz="18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Kadwa"/>
              <a:buNone/>
              <a:defRPr i="0" sz="18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Kadwa"/>
              <a:buNone/>
              <a:defRPr i="0" sz="18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Kadwa"/>
              <a:buNone/>
              <a:defRPr i="0" sz="1200" u="none" cap="none" strike="noStrike">
                <a:solidFill>
                  <a:srgbClr val="888888"/>
                </a:solidFill>
                <a:latin typeface="Kadwa"/>
                <a:ea typeface="Kadwa"/>
                <a:cs typeface="Kadwa"/>
                <a:sym typeface="Kadw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Kadwa"/>
              <a:buNone/>
              <a:defRPr i="0" sz="18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Kadwa"/>
              <a:buNone/>
              <a:defRPr i="0" sz="18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Kadwa"/>
              <a:buNone/>
              <a:defRPr i="0" sz="18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Kadwa"/>
              <a:buNone/>
              <a:defRPr i="0" sz="18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Kadwa"/>
              <a:buNone/>
              <a:defRPr i="0" sz="18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Kadwa"/>
              <a:buNone/>
              <a:defRPr i="0" sz="18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Kadwa"/>
              <a:buNone/>
              <a:defRPr i="0" sz="18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Kadwa"/>
              <a:buNone/>
              <a:defRPr i="0" sz="1800" u="none" cap="none" strike="noStrike">
                <a:solidFill>
                  <a:schemeClr val="dk1"/>
                </a:solidFill>
                <a:latin typeface="Kadwa"/>
                <a:ea typeface="Kadwa"/>
                <a:cs typeface="Kadwa"/>
                <a:sym typeface="Kadwa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adwa"/>
                <a:ea typeface="Kadwa"/>
                <a:cs typeface="Kadwa"/>
                <a:sym typeface="Kadwa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adwa"/>
                <a:ea typeface="Kadwa"/>
                <a:cs typeface="Kadwa"/>
                <a:sym typeface="Kadwa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adwa"/>
                <a:ea typeface="Kadwa"/>
                <a:cs typeface="Kadwa"/>
                <a:sym typeface="Kadwa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adwa"/>
                <a:ea typeface="Kadwa"/>
                <a:cs typeface="Kadwa"/>
                <a:sym typeface="Kadwa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adwa"/>
                <a:ea typeface="Kadwa"/>
                <a:cs typeface="Kadwa"/>
                <a:sym typeface="Kadwa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adwa"/>
                <a:ea typeface="Kadwa"/>
                <a:cs typeface="Kadwa"/>
                <a:sym typeface="Kadwa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adwa"/>
                <a:ea typeface="Kadwa"/>
                <a:cs typeface="Kadwa"/>
                <a:sym typeface="Kadwa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adwa"/>
                <a:ea typeface="Kadwa"/>
                <a:cs typeface="Kadwa"/>
                <a:sym typeface="Kadwa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adwa"/>
                <a:ea typeface="Kadwa"/>
                <a:cs typeface="Kadwa"/>
                <a:sym typeface="Kadw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image" Target="../media/image8.png"/><Relationship Id="rId13" Type="http://schemas.openxmlformats.org/officeDocument/2006/relationships/image" Target="../media/image11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22.png"/><Relationship Id="rId15" Type="http://schemas.openxmlformats.org/officeDocument/2006/relationships/image" Target="../media/image20.png"/><Relationship Id="rId14" Type="http://schemas.openxmlformats.org/officeDocument/2006/relationships/image" Target="../media/image4.png"/><Relationship Id="rId17" Type="http://schemas.openxmlformats.org/officeDocument/2006/relationships/image" Target="../media/image26.png"/><Relationship Id="rId16" Type="http://schemas.openxmlformats.org/officeDocument/2006/relationships/image" Target="../media/image23.png"/><Relationship Id="rId5" Type="http://schemas.openxmlformats.org/officeDocument/2006/relationships/image" Target="../media/image35.png"/><Relationship Id="rId19" Type="http://schemas.openxmlformats.org/officeDocument/2006/relationships/image" Target="../media/image12.png"/><Relationship Id="rId6" Type="http://schemas.openxmlformats.org/officeDocument/2006/relationships/image" Target="../media/image6.png"/><Relationship Id="rId18" Type="http://schemas.openxmlformats.org/officeDocument/2006/relationships/image" Target="../media/image14.png"/><Relationship Id="rId7" Type="http://schemas.openxmlformats.org/officeDocument/2006/relationships/image" Target="../media/image5.png"/><Relationship Id="rId8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png"/><Relationship Id="rId10" Type="http://schemas.openxmlformats.org/officeDocument/2006/relationships/image" Target="../media/image14.png"/><Relationship Id="rId13" Type="http://schemas.openxmlformats.org/officeDocument/2006/relationships/image" Target="../media/image21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26.png"/><Relationship Id="rId15" Type="http://schemas.openxmlformats.org/officeDocument/2006/relationships/image" Target="../media/image25.png"/><Relationship Id="rId14" Type="http://schemas.openxmlformats.org/officeDocument/2006/relationships/image" Target="../media/image19.png"/><Relationship Id="rId17" Type="http://schemas.openxmlformats.org/officeDocument/2006/relationships/image" Target="../media/image29.png"/><Relationship Id="rId16" Type="http://schemas.openxmlformats.org/officeDocument/2006/relationships/image" Target="../media/image16.png"/><Relationship Id="rId5" Type="http://schemas.openxmlformats.org/officeDocument/2006/relationships/image" Target="../media/image13.png"/><Relationship Id="rId6" Type="http://schemas.openxmlformats.org/officeDocument/2006/relationships/image" Target="../media/image28.png"/><Relationship Id="rId7" Type="http://schemas.openxmlformats.org/officeDocument/2006/relationships/image" Target="../media/image10.png"/><Relationship Id="rId8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36.png"/><Relationship Id="rId13" Type="http://schemas.openxmlformats.org/officeDocument/2006/relationships/image" Target="../media/image39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g"/><Relationship Id="rId4" Type="http://schemas.openxmlformats.org/officeDocument/2006/relationships/image" Target="../media/image30.png"/><Relationship Id="rId9" Type="http://schemas.openxmlformats.org/officeDocument/2006/relationships/image" Target="../media/image7.png"/><Relationship Id="rId15" Type="http://schemas.openxmlformats.org/officeDocument/2006/relationships/image" Target="../media/image41.png"/><Relationship Id="rId14" Type="http://schemas.openxmlformats.org/officeDocument/2006/relationships/image" Target="../media/image26.png"/><Relationship Id="rId5" Type="http://schemas.openxmlformats.org/officeDocument/2006/relationships/image" Target="../media/image35.png"/><Relationship Id="rId6" Type="http://schemas.openxmlformats.org/officeDocument/2006/relationships/image" Target="../media/image4.png"/><Relationship Id="rId7" Type="http://schemas.openxmlformats.org/officeDocument/2006/relationships/image" Target="../media/image28.png"/><Relationship Id="rId8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jpg"/><Relationship Id="rId4" Type="http://schemas.openxmlformats.org/officeDocument/2006/relationships/image" Target="../media/image38.png"/><Relationship Id="rId9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image" Target="../media/image8.png"/><Relationship Id="rId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" y="0"/>
            <a:ext cx="7555348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 rotWithShape="1">
          <a:blip r:embed="rId4">
            <a:alphaModFix/>
          </a:blip>
          <a:srcRect b="0" l="19482" r="32766" t="11292"/>
          <a:stretch/>
        </p:blipFill>
        <p:spPr>
          <a:xfrm>
            <a:off x="0" y="0"/>
            <a:ext cx="3287649" cy="450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694" y="1853575"/>
            <a:ext cx="6929111" cy="631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 rotWithShape="1">
          <a:blip r:embed="rId6">
            <a:alphaModFix/>
          </a:blip>
          <a:srcRect b="92233" l="32125" r="0" t="0"/>
          <a:stretch/>
        </p:blipFill>
        <p:spPr>
          <a:xfrm>
            <a:off x="0" y="9914825"/>
            <a:ext cx="4618101" cy="77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 rotWithShape="1">
          <a:blip r:embed="rId7">
            <a:alphaModFix/>
          </a:blip>
          <a:srcRect b="0" l="0" r="20723" t="86965"/>
          <a:stretch/>
        </p:blipFill>
        <p:spPr>
          <a:xfrm>
            <a:off x="2162500" y="0"/>
            <a:ext cx="5393999" cy="130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 txBox="1"/>
          <p:nvPr/>
        </p:nvSpPr>
        <p:spPr>
          <a:xfrm>
            <a:off x="716671" y="2532949"/>
            <a:ext cx="6126659" cy="1781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99" u="none" cap="none" strike="noStrike">
                <a:solidFill>
                  <a:srgbClr val="11132D"/>
                </a:solidFill>
                <a:latin typeface="Kurale"/>
                <a:ea typeface="Kurale"/>
                <a:cs typeface="Kurale"/>
                <a:sym typeface="Kurale"/>
              </a:rPr>
              <a:t>Halloween</a:t>
            </a:r>
            <a:endParaRPr/>
          </a:p>
        </p:txBody>
      </p:sp>
      <p:sp>
        <p:nvSpPr>
          <p:cNvPr id="129" name="Google Shape;129;p16"/>
          <p:cNvSpPr txBox="1"/>
          <p:nvPr/>
        </p:nvSpPr>
        <p:spPr>
          <a:xfrm>
            <a:off x="1216088" y="8539554"/>
            <a:ext cx="512782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11132D"/>
                </a:solidFill>
                <a:latin typeface="Kadwa"/>
                <a:ea typeface="Kadwa"/>
                <a:cs typeface="Kadwa"/>
                <a:sym typeface="Kadwa"/>
              </a:rPr>
              <a:t>UNTIL NOV 3</a:t>
            </a:r>
            <a:endParaRPr/>
          </a:p>
        </p:txBody>
      </p:sp>
      <p:sp>
        <p:nvSpPr>
          <p:cNvPr id="130" name="Google Shape;130;p16"/>
          <p:cNvSpPr txBox="1"/>
          <p:nvPr/>
        </p:nvSpPr>
        <p:spPr>
          <a:xfrm>
            <a:off x="1676176" y="5827598"/>
            <a:ext cx="420764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11132D"/>
                </a:solidFill>
                <a:latin typeface="Kadwa"/>
                <a:ea typeface="Kadwa"/>
                <a:cs typeface="Kadwa"/>
                <a:sym typeface="Kadwa"/>
              </a:rPr>
              <a:t>Up to</a:t>
            </a:r>
            <a:endParaRPr/>
          </a:p>
        </p:txBody>
      </p:sp>
      <p:sp>
        <p:nvSpPr>
          <p:cNvPr id="131" name="Google Shape;131;p16"/>
          <p:cNvSpPr txBox="1"/>
          <p:nvPr/>
        </p:nvSpPr>
        <p:spPr>
          <a:xfrm>
            <a:off x="2514366" y="3764846"/>
            <a:ext cx="2531269" cy="1657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99" u="none" cap="none" strike="noStrike">
                <a:solidFill>
                  <a:srgbClr val="11132D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Sale</a:t>
            </a:r>
            <a:endParaRPr/>
          </a:p>
        </p:txBody>
      </p:sp>
      <p:sp>
        <p:nvSpPr>
          <p:cNvPr id="132" name="Google Shape;132;p16"/>
          <p:cNvSpPr txBox="1"/>
          <p:nvPr/>
        </p:nvSpPr>
        <p:spPr>
          <a:xfrm>
            <a:off x="1494582" y="9465806"/>
            <a:ext cx="4570836" cy="3492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11132D"/>
                </a:solidFill>
                <a:latin typeface="Kadwa"/>
                <a:ea typeface="Kadwa"/>
                <a:cs typeface="Kadwa"/>
                <a:sym typeface="Kadwa"/>
              </a:rPr>
              <a:t>www.theshinymarket.com</a:t>
            </a:r>
            <a:endParaRPr/>
          </a:p>
        </p:txBody>
      </p:sp>
      <p:sp>
        <p:nvSpPr>
          <p:cNvPr id="133" name="Google Shape;133;p16"/>
          <p:cNvSpPr txBox="1"/>
          <p:nvPr/>
        </p:nvSpPr>
        <p:spPr>
          <a:xfrm>
            <a:off x="2075900" y="6303850"/>
            <a:ext cx="3404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11132D"/>
                </a:solidFill>
                <a:latin typeface="Kadwa"/>
                <a:ea typeface="Kadwa"/>
                <a:cs typeface="Kadwa"/>
                <a:sym typeface="Kadwa"/>
              </a:rPr>
              <a:t>70% off</a:t>
            </a:r>
            <a:endParaRPr/>
          </a:p>
        </p:txBody>
      </p:sp>
      <p:pic>
        <p:nvPicPr>
          <p:cNvPr id="134" name="Google Shape;134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91526" y="321450"/>
            <a:ext cx="882924" cy="46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19550" y="318750"/>
            <a:ext cx="1062477" cy="102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 rotWithShape="1">
          <a:blip r:embed="rId10">
            <a:alphaModFix/>
          </a:blip>
          <a:srcRect b="0" l="0" r="27129" t="54443"/>
          <a:stretch/>
        </p:blipFill>
        <p:spPr>
          <a:xfrm>
            <a:off x="5160175" y="0"/>
            <a:ext cx="2395750" cy="142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21626" y="4616037"/>
            <a:ext cx="1095798" cy="81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 rotWithShape="1">
          <a:blip r:embed="rId12">
            <a:alphaModFix/>
          </a:blip>
          <a:srcRect b="0" l="0" r="79619" t="0"/>
          <a:stretch/>
        </p:blipFill>
        <p:spPr>
          <a:xfrm>
            <a:off x="6755400" y="2378500"/>
            <a:ext cx="800527" cy="38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 rotWithShape="1">
          <a:blip r:embed="rId13">
            <a:alphaModFix/>
          </a:blip>
          <a:srcRect b="0" l="0" r="0" t="4085"/>
          <a:stretch/>
        </p:blipFill>
        <p:spPr>
          <a:xfrm>
            <a:off x="4298875" y="1431785"/>
            <a:ext cx="2531251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 rotWithShape="1">
          <a:blip r:embed="rId14">
            <a:alphaModFix/>
          </a:blip>
          <a:srcRect b="0" l="70827" r="0" t="0"/>
          <a:stretch/>
        </p:blipFill>
        <p:spPr>
          <a:xfrm>
            <a:off x="1" y="4882400"/>
            <a:ext cx="662075" cy="305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6"/>
          <p:cNvPicPr preferRelativeResize="0"/>
          <p:nvPr/>
        </p:nvPicPr>
        <p:blipFill rotWithShape="1">
          <a:blip r:embed="rId15">
            <a:alphaModFix/>
          </a:blip>
          <a:srcRect b="12426" l="32655" r="0" t="0"/>
          <a:stretch/>
        </p:blipFill>
        <p:spPr>
          <a:xfrm>
            <a:off x="0" y="8606225"/>
            <a:ext cx="1899023" cy="208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774525" y="5489850"/>
            <a:ext cx="2107648" cy="2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891850" y="9139628"/>
            <a:ext cx="1638323" cy="22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52400" y="7165700"/>
            <a:ext cx="2531251" cy="153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/>
          <p:cNvPicPr preferRelativeResize="0"/>
          <p:nvPr/>
        </p:nvPicPr>
        <p:blipFill rotWithShape="1">
          <a:blip r:embed="rId19">
            <a:alphaModFix/>
          </a:blip>
          <a:srcRect b="0" l="0" r="18659" t="0"/>
          <a:stretch/>
        </p:blipFill>
        <p:spPr>
          <a:xfrm>
            <a:off x="5226451" y="7042400"/>
            <a:ext cx="2255775" cy="184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8D09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7"/>
          <p:cNvPicPr preferRelativeResize="0"/>
          <p:nvPr/>
        </p:nvPicPr>
        <p:blipFill rotWithShape="1">
          <a:blip r:embed="rId3">
            <a:alphaModFix/>
          </a:blip>
          <a:srcRect b="0" l="2754" r="12225" t="22203"/>
          <a:stretch/>
        </p:blipFill>
        <p:spPr>
          <a:xfrm>
            <a:off x="0" y="0"/>
            <a:ext cx="7556502" cy="758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7"/>
          <p:cNvPicPr preferRelativeResize="0"/>
          <p:nvPr/>
        </p:nvPicPr>
        <p:blipFill rotWithShape="1">
          <a:blip r:embed="rId4">
            <a:alphaModFix/>
          </a:blip>
          <a:srcRect b="0" l="39997" r="0" t="0"/>
          <a:stretch/>
        </p:blipFill>
        <p:spPr>
          <a:xfrm flipH="1">
            <a:off x="5669226" y="3247275"/>
            <a:ext cx="1889925" cy="70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7"/>
          <p:cNvSpPr/>
          <p:nvPr/>
        </p:nvSpPr>
        <p:spPr>
          <a:xfrm>
            <a:off x="86909" y="1476996"/>
            <a:ext cx="3149883" cy="704428"/>
          </a:xfrm>
          <a:custGeom>
            <a:rect b="b" l="l" r="r" t="t"/>
            <a:pathLst>
              <a:path extrusionOk="0" h="704428" w="3149883">
                <a:moveTo>
                  <a:pt x="0" y="0"/>
                </a:moveTo>
                <a:lnTo>
                  <a:pt x="3149883" y="0"/>
                </a:lnTo>
                <a:lnTo>
                  <a:pt x="3149883" y="704428"/>
                </a:lnTo>
                <a:lnTo>
                  <a:pt x="0" y="704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53" name="Google Shape;15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0413" y="266179"/>
            <a:ext cx="5641349" cy="563309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7"/>
          <p:cNvSpPr/>
          <p:nvPr/>
        </p:nvSpPr>
        <p:spPr>
          <a:xfrm>
            <a:off x="-14300" y="5255100"/>
            <a:ext cx="7573448" cy="5436216"/>
          </a:xfrm>
          <a:custGeom>
            <a:rect b="b" l="l" r="r" t="t"/>
            <a:pathLst>
              <a:path extrusionOk="0" h="2037944" w="2893390">
                <a:moveTo>
                  <a:pt x="0" y="0"/>
                </a:moveTo>
                <a:lnTo>
                  <a:pt x="2893390" y="0"/>
                </a:lnTo>
                <a:lnTo>
                  <a:pt x="2893390" y="2037944"/>
                </a:lnTo>
                <a:lnTo>
                  <a:pt x="0" y="2037944"/>
                </a:lnTo>
                <a:close/>
              </a:path>
            </a:pathLst>
          </a:custGeom>
          <a:solidFill>
            <a:srgbClr val="11132D"/>
          </a:solidFill>
          <a:ln>
            <a:noFill/>
          </a:ln>
        </p:spPr>
      </p:sp>
      <p:sp>
        <p:nvSpPr>
          <p:cNvPr id="155" name="Google Shape;155;p17"/>
          <p:cNvSpPr txBox="1"/>
          <p:nvPr/>
        </p:nvSpPr>
        <p:spPr>
          <a:xfrm>
            <a:off x="3533402" y="855944"/>
            <a:ext cx="12651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11132D"/>
                </a:solidFill>
                <a:latin typeface="Kadwa"/>
                <a:ea typeface="Kadwa"/>
                <a:cs typeface="Kadwa"/>
                <a:sym typeface="Kadwa"/>
              </a:rPr>
              <a:t>Scallywag’s Spookery</a:t>
            </a:r>
            <a:endParaRPr/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7">
            <a:alphaModFix/>
          </a:blip>
          <a:srcRect b="13412" l="58200" r="0" t="0"/>
          <a:stretch/>
        </p:blipFill>
        <p:spPr>
          <a:xfrm>
            <a:off x="-14300" y="6684800"/>
            <a:ext cx="1934100" cy="400652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7"/>
          <p:cNvSpPr txBox="1"/>
          <p:nvPr/>
        </p:nvSpPr>
        <p:spPr>
          <a:xfrm>
            <a:off x="1273351" y="1678484"/>
            <a:ext cx="4875312" cy="1457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500" u="none" cap="none" strike="noStrike">
                <a:solidFill>
                  <a:srgbClr val="11132D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Halloween</a:t>
            </a:r>
            <a:endParaRPr/>
          </a:p>
        </p:txBody>
      </p:sp>
      <p:sp>
        <p:nvSpPr>
          <p:cNvPr id="158" name="Google Shape;158;p17"/>
          <p:cNvSpPr/>
          <p:nvPr/>
        </p:nvSpPr>
        <p:spPr>
          <a:xfrm>
            <a:off x="5441759" y="8761131"/>
            <a:ext cx="2724481" cy="1816321"/>
          </a:xfrm>
          <a:custGeom>
            <a:rect b="b" l="l" r="r" t="t"/>
            <a:pathLst>
              <a:path extrusionOk="0" h="1816321" w="2724481">
                <a:moveTo>
                  <a:pt x="0" y="0"/>
                </a:moveTo>
                <a:lnTo>
                  <a:pt x="2724482" y="0"/>
                </a:lnTo>
                <a:lnTo>
                  <a:pt x="2724482" y="1816321"/>
                </a:lnTo>
                <a:lnTo>
                  <a:pt x="0" y="18163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9" name="Google Shape;159;p17"/>
          <p:cNvSpPr txBox="1"/>
          <p:nvPr/>
        </p:nvSpPr>
        <p:spPr>
          <a:xfrm>
            <a:off x="2629335" y="2601064"/>
            <a:ext cx="2301329" cy="1514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11132D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Sale</a:t>
            </a:r>
            <a:endParaRPr/>
          </a:p>
        </p:txBody>
      </p:sp>
      <p:sp>
        <p:nvSpPr>
          <p:cNvPr id="160" name="Google Shape;160;p17"/>
          <p:cNvSpPr txBox="1"/>
          <p:nvPr/>
        </p:nvSpPr>
        <p:spPr>
          <a:xfrm>
            <a:off x="1676176" y="6008527"/>
            <a:ext cx="420764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3C0"/>
                </a:solidFill>
                <a:latin typeface="Kadwa"/>
                <a:ea typeface="Kadwa"/>
                <a:cs typeface="Kadwa"/>
                <a:sym typeface="Kadwa"/>
              </a:rPr>
              <a:t>Discounts are at</a:t>
            </a:r>
            <a:endParaRPr/>
          </a:p>
        </p:txBody>
      </p:sp>
      <p:sp>
        <p:nvSpPr>
          <p:cNvPr id="161" name="Google Shape;161;p17"/>
          <p:cNvSpPr txBox="1"/>
          <p:nvPr/>
        </p:nvSpPr>
        <p:spPr>
          <a:xfrm>
            <a:off x="1494582" y="9024822"/>
            <a:ext cx="4570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F3C0"/>
                </a:solidFill>
                <a:latin typeface="Kadwa"/>
                <a:ea typeface="Kadwa"/>
                <a:cs typeface="Kadwa"/>
                <a:sym typeface="Kadwa"/>
              </a:rPr>
              <a:t>www.Scallywagspookery.com</a:t>
            </a:r>
            <a:endParaRPr sz="1700">
              <a:latin typeface="Kadwa"/>
              <a:ea typeface="Kadwa"/>
              <a:cs typeface="Kadwa"/>
              <a:sym typeface="Kadwa"/>
            </a:endParaRPr>
          </a:p>
        </p:txBody>
      </p:sp>
      <p:sp>
        <p:nvSpPr>
          <p:cNvPr id="162" name="Google Shape;162;p17"/>
          <p:cNvSpPr txBox="1"/>
          <p:nvPr/>
        </p:nvSpPr>
        <p:spPr>
          <a:xfrm>
            <a:off x="2064086" y="6551452"/>
            <a:ext cx="3431828" cy="11938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EC8D09"/>
                </a:solidFill>
                <a:latin typeface="Kadwa"/>
                <a:ea typeface="Kadwa"/>
                <a:cs typeface="Kadwa"/>
                <a:sym typeface="Kadwa"/>
              </a:rPr>
              <a:t>70% off</a:t>
            </a:r>
            <a:endParaRPr/>
          </a:p>
        </p:txBody>
      </p:sp>
      <p:sp>
        <p:nvSpPr>
          <p:cNvPr id="163" name="Google Shape;163;p17"/>
          <p:cNvSpPr txBox="1"/>
          <p:nvPr/>
        </p:nvSpPr>
        <p:spPr>
          <a:xfrm>
            <a:off x="1983676" y="7703061"/>
            <a:ext cx="3483161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3C0"/>
                </a:solidFill>
                <a:latin typeface="Kadwa"/>
                <a:ea typeface="Kadwa"/>
                <a:cs typeface="Kadwa"/>
                <a:sym typeface="Kadwa"/>
              </a:rPr>
              <a:t>UNTIL NOV 3</a:t>
            </a:r>
            <a:endParaRPr/>
          </a:p>
        </p:txBody>
      </p:sp>
      <p:pic>
        <p:nvPicPr>
          <p:cNvPr id="164" name="Google Shape;164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36812" y="8513000"/>
            <a:ext cx="1104829" cy="1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46613" y="4296350"/>
            <a:ext cx="2531251" cy="153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61620" y="848800"/>
            <a:ext cx="689879" cy="50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/>
          <p:cNvPicPr preferRelativeResize="0"/>
          <p:nvPr/>
        </p:nvPicPr>
        <p:blipFill rotWithShape="1">
          <a:blip r:embed="rId12">
            <a:alphaModFix/>
          </a:blip>
          <a:srcRect b="0" l="0" r="41687" t="56689"/>
          <a:stretch/>
        </p:blipFill>
        <p:spPr>
          <a:xfrm>
            <a:off x="5349475" y="16850"/>
            <a:ext cx="2209674" cy="153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7"/>
          <p:cNvPicPr preferRelativeResize="0"/>
          <p:nvPr/>
        </p:nvPicPr>
        <p:blipFill rotWithShape="1">
          <a:blip r:embed="rId13">
            <a:alphaModFix/>
          </a:blip>
          <a:srcRect b="0" l="28483" r="28676" t="0"/>
          <a:stretch/>
        </p:blipFill>
        <p:spPr>
          <a:xfrm>
            <a:off x="-14300" y="6684800"/>
            <a:ext cx="2416876" cy="41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7"/>
          <p:cNvPicPr preferRelativeResize="0"/>
          <p:nvPr/>
        </p:nvPicPr>
        <p:blipFill rotWithShape="1">
          <a:blip r:embed="rId14">
            <a:alphaModFix/>
          </a:blip>
          <a:srcRect b="0" l="15616" r="10686" t="0"/>
          <a:stretch/>
        </p:blipFill>
        <p:spPr>
          <a:xfrm>
            <a:off x="0" y="3951700"/>
            <a:ext cx="7573448" cy="229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7"/>
          <p:cNvPicPr preferRelativeResize="0"/>
          <p:nvPr/>
        </p:nvPicPr>
        <p:blipFill rotWithShape="1">
          <a:blip r:embed="rId15">
            <a:alphaModFix/>
          </a:blip>
          <a:srcRect b="0" l="76593" r="0" t="0"/>
          <a:stretch/>
        </p:blipFill>
        <p:spPr>
          <a:xfrm>
            <a:off x="11380" y="1045350"/>
            <a:ext cx="1104850" cy="433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7"/>
          <p:cNvPicPr preferRelativeResize="0"/>
          <p:nvPr/>
        </p:nvPicPr>
        <p:blipFill rotWithShape="1">
          <a:blip r:embed="rId16">
            <a:alphaModFix/>
          </a:blip>
          <a:srcRect b="0" l="0" r="63674" t="0"/>
          <a:stretch/>
        </p:blipFill>
        <p:spPr>
          <a:xfrm>
            <a:off x="5946575" y="5436100"/>
            <a:ext cx="1612575" cy="484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7"/>
          <p:cNvPicPr preferRelativeResize="0"/>
          <p:nvPr/>
        </p:nvPicPr>
        <p:blipFill rotWithShape="1">
          <a:blip r:embed="rId17">
            <a:alphaModFix/>
          </a:blip>
          <a:srcRect b="0" l="13587" r="21800" t="0"/>
          <a:stretch/>
        </p:blipFill>
        <p:spPr>
          <a:xfrm>
            <a:off x="5829050" y="8776525"/>
            <a:ext cx="1730099" cy="17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"/>
          <p:cNvSpPr/>
          <p:nvPr/>
        </p:nvSpPr>
        <p:spPr>
          <a:xfrm rot="5400000">
            <a:off x="-1571625" y="1571625"/>
            <a:ext cx="10696575" cy="7553325"/>
          </a:xfrm>
          <a:custGeom>
            <a:rect b="b" l="l" r="r" t="t"/>
            <a:pathLst>
              <a:path extrusionOk="0" h="7553325" w="10696575">
                <a:moveTo>
                  <a:pt x="0" y="7553325"/>
                </a:moveTo>
                <a:lnTo>
                  <a:pt x="0" y="0"/>
                </a:lnTo>
                <a:lnTo>
                  <a:pt x="10696575" y="0"/>
                </a:lnTo>
                <a:lnTo>
                  <a:pt x="10696575" y="7553325"/>
                </a:lnTo>
                <a:lnTo>
                  <a:pt x="0" y="755332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512" l="-3609" r="-3567" t="-1600"/>
            </a:stretch>
          </a:blipFill>
          <a:ln>
            <a:noFill/>
          </a:ln>
        </p:spPr>
      </p:sp>
      <p:sp>
        <p:nvSpPr>
          <p:cNvPr id="178" name="Google Shape;178;p18"/>
          <p:cNvSpPr/>
          <p:nvPr/>
        </p:nvSpPr>
        <p:spPr>
          <a:xfrm>
            <a:off x="756000" y="2447646"/>
            <a:ext cx="6048000" cy="2615353"/>
          </a:xfrm>
          <a:custGeom>
            <a:rect b="b" l="l" r="r" t="t"/>
            <a:pathLst>
              <a:path extrusionOk="0" h="1168706" w="2702632">
                <a:moveTo>
                  <a:pt x="0" y="0"/>
                </a:moveTo>
                <a:lnTo>
                  <a:pt x="2702632" y="0"/>
                </a:lnTo>
                <a:lnTo>
                  <a:pt x="2702632" y="1168706"/>
                </a:lnTo>
                <a:lnTo>
                  <a:pt x="0" y="11687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9" name="Google Shape;179;p18"/>
          <p:cNvSpPr/>
          <p:nvPr/>
        </p:nvSpPr>
        <p:spPr>
          <a:xfrm>
            <a:off x="971000" y="2255341"/>
            <a:ext cx="2574103" cy="381418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F27C05"/>
          </a:solidFill>
          <a:ln>
            <a:noFill/>
          </a:ln>
        </p:spPr>
      </p:sp>
      <p:sp>
        <p:nvSpPr>
          <p:cNvPr id="180" name="Google Shape;180;p18"/>
          <p:cNvSpPr/>
          <p:nvPr/>
        </p:nvSpPr>
        <p:spPr>
          <a:xfrm>
            <a:off x="3821411" y="225534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F27C05"/>
          </a:solidFill>
          <a:ln>
            <a:noFill/>
          </a:ln>
        </p:spPr>
      </p:sp>
      <p:grpSp>
        <p:nvGrpSpPr>
          <p:cNvPr id="181" name="Google Shape;181;p18"/>
          <p:cNvGrpSpPr/>
          <p:nvPr/>
        </p:nvGrpSpPr>
        <p:grpSpPr>
          <a:xfrm>
            <a:off x="756000" y="5656278"/>
            <a:ext cx="6048000" cy="3792930"/>
            <a:chOff x="0" y="-28575"/>
            <a:chExt cx="2702632" cy="1694923"/>
          </a:xfrm>
        </p:grpSpPr>
        <p:sp>
          <p:nvSpPr>
            <p:cNvPr id="182" name="Google Shape;182;p18"/>
            <p:cNvSpPr/>
            <p:nvPr/>
          </p:nvSpPr>
          <p:spPr>
            <a:xfrm>
              <a:off x="0" y="0"/>
              <a:ext cx="2702632" cy="1666348"/>
            </a:xfrm>
            <a:custGeom>
              <a:rect b="b" l="l" r="r" t="t"/>
              <a:pathLst>
                <a:path extrusionOk="0" h="1666348" w="2702632">
                  <a:moveTo>
                    <a:pt x="0" y="0"/>
                  </a:moveTo>
                  <a:lnTo>
                    <a:pt x="2702632" y="0"/>
                  </a:lnTo>
                  <a:lnTo>
                    <a:pt x="2702632" y="1666348"/>
                  </a:lnTo>
                  <a:lnTo>
                    <a:pt x="0" y="16663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3" name="Google Shape;183;p18"/>
            <p:cNvSpPr txBox="1"/>
            <p:nvPr/>
          </p:nvSpPr>
          <p:spPr>
            <a:xfrm>
              <a:off x="0" y="-28575"/>
              <a:ext cx="2702632" cy="16949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Google Shape;184;p18"/>
          <p:cNvSpPr/>
          <p:nvPr/>
        </p:nvSpPr>
        <p:spPr>
          <a:xfrm>
            <a:off x="2492765" y="5501149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F27C05"/>
          </a:solidFill>
          <a:ln>
            <a:noFill/>
          </a:ln>
        </p:spPr>
      </p:sp>
      <p:sp>
        <p:nvSpPr>
          <p:cNvPr id="185" name="Google Shape;185;p18"/>
          <p:cNvSpPr txBox="1"/>
          <p:nvPr/>
        </p:nvSpPr>
        <p:spPr>
          <a:xfrm>
            <a:off x="4372116" y="3562046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" u="none" cap="none" strike="noStrike">
                <a:solidFill>
                  <a:srgbClr val="000000"/>
                </a:solidFill>
                <a:latin typeface="Kadwa"/>
                <a:ea typeface="Kadwa"/>
                <a:cs typeface="Kadwa"/>
                <a:sym typeface="Kadwa"/>
              </a:rPr>
              <a:t>#11132D</a:t>
            </a:r>
            <a:endParaRPr/>
          </a:p>
        </p:txBody>
      </p:sp>
      <p:sp>
        <p:nvSpPr>
          <p:cNvPr id="186" name="Google Shape;186;p18"/>
          <p:cNvSpPr txBox="1"/>
          <p:nvPr/>
        </p:nvSpPr>
        <p:spPr>
          <a:xfrm>
            <a:off x="871981" y="1618543"/>
            <a:ext cx="5816038" cy="1779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Kadwa"/>
                <a:ea typeface="Kadwa"/>
                <a:cs typeface="Kadwa"/>
                <a:sym typeface="Kadwa"/>
              </a:rPr>
              <a:t>Use these design resources in your Canva Presentation.</a:t>
            </a:r>
            <a:endParaRPr/>
          </a:p>
        </p:txBody>
      </p:sp>
      <p:sp>
        <p:nvSpPr>
          <p:cNvPr id="187" name="Google Shape;187;p18"/>
          <p:cNvSpPr txBox="1"/>
          <p:nvPr/>
        </p:nvSpPr>
        <p:spPr>
          <a:xfrm>
            <a:off x="896033" y="660750"/>
            <a:ext cx="5850756" cy="8540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Resource Page</a:t>
            </a:r>
            <a:endParaRPr/>
          </a:p>
        </p:txBody>
      </p:sp>
      <p:sp>
        <p:nvSpPr>
          <p:cNvPr id="188" name="Google Shape;188;p18"/>
          <p:cNvSpPr txBox="1"/>
          <p:nvPr/>
        </p:nvSpPr>
        <p:spPr>
          <a:xfrm>
            <a:off x="1006119" y="2757713"/>
            <a:ext cx="2464500" cy="2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1" u="none" cap="none" strike="noStrike">
                <a:solidFill>
                  <a:srgbClr val="000000"/>
                </a:solidFill>
                <a:latin typeface="Kadwa"/>
                <a:ea typeface="Kadwa"/>
                <a:cs typeface="Kadwa"/>
                <a:sym typeface="Kadwa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1" u="none" cap="none" strike="noStrike">
                <a:solidFill>
                  <a:srgbClr val="000000"/>
                </a:solidFill>
                <a:latin typeface="Kadwa"/>
                <a:ea typeface="Kadwa"/>
                <a:cs typeface="Kadwa"/>
                <a:sym typeface="Kadwa"/>
              </a:rPr>
              <a:t>uses the following free fonts:</a:t>
            </a:r>
            <a:endParaRPr/>
          </a:p>
        </p:txBody>
      </p:sp>
      <p:sp>
        <p:nvSpPr>
          <p:cNvPr id="189" name="Google Shape;189;p18"/>
          <p:cNvSpPr txBox="1"/>
          <p:nvPr/>
        </p:nvSpPr>
        <p:spPr>
          <a:xfrm>
            <a:off x="951076" y="4665418"/>
            <a:ext cx="2574470" cy="140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1" u="none" cap="none" strike="noStrike">
                <a:solidFill>
                  <a:srgbClr val="000000"/>
                </a:solidFill>
                <a:latin typeface="Kadwa"/>
                <a:ea typeface="Kadwa"/>
                <a:cs typeface="Kadwa"/>
                <a:sym typeface="Kadwa"/>
              </a:rPr>
              <a:t>You can find these fonts online too.</a:t>
            </a:r>
            <a:endParaRPr/>
          </a:p>
        </p:txBody>
      </p:sp>
      <p:sp>
        <p:nvSpPr>
          <p:cNvPr id="190" name="Google Shape;190;p18"/>
          <p:cNvSpPr txBox="1"/>
          <p:nvPr/>
        </p:nvSpPr>
        <p:spPr>
          <a:xfrm>
            <a:off x="1254830" y="3224306"/>
            <a:ext cx="1856876" cy="12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Kadwa"/>
                <a:ea typeface="Kadwa"/>
                <a:cs typeface="Kadwa"/>
                <a:sym typeface="Kadwa"/>
              </a:rPr>
              <a:t>TITLES AND HEADER:</a:t>
            </a:r>
            <a:endParaRPr/>
          </a:p>
        </p:txBody>
      </p:sp>
      <p:sp>
        <p:nvSpPr>
          <p:cNvPr id="191" name="Google Shape;191;p18"/>
          <p:cNvSpPr txBox="1"/>
          <p:nvPr/>
        </p:nvSpPr>
        <p:spPr>
          <a:xfrm>
            <a:off x="1329797" y="2325726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11132D"/>
                </a:solidFill>
                <a:latin typeface="Kadwa"/>
                <a:ea typeface="Kadwa"/>
                <a:cs typeface="Kadwa"/>
                <a:sym typeface="Kadwa"/>
              </a:rPr>
              <a:t>Fonts</a:t>
            </a:r>
            <a:endParaRPr/>
          </a:p>
        </p:txBody>
      </p:sp>
      <p:sp>
        <p:nvSpPr>
          <p:cNvPr id="192" name="Google Shape;192;p18"/>
          <p:cNvSpPr txBox="1"/>
          <p:nvPr/>
        </p:nvSpPr>
        <p:spPr>
          <a:xfrm>
            <a:off x="4180208" y="2325726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11132D"/>
                </a:solidFill>
                <a:latin typeface="Kadwa"/>
                <a:ea typeface="Kadwa"/>
                <a:cs typeface="Kadwa"/>
                <a:sym typeface="Kadwa"/>
              </a:rPr>
              <a:t>Colors</a:t>
            </a:r>
            <a:endParaRPr/>
          </a:p>
        </p:txBody>
      </p:sp>
      <p:sp>
        <p:nvSpPr>
          <p:cNvPr id="193" name="Google Shape;193;p18"/>
          <p:cNvSpPr txBox="1"/>
          <p:nvPr/>
        </p:nvSpPr>
        <p:spPr>
          <a:xfrm>
            <a:off x="2851562" y="5598304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11132D"/>
                </a:solidFill>
                <a:latin typeface="Kadwa"/>
                <a:ea typeface="Kadwa"/>
                <a:cs typeface="Kadwa"/>
                <a:sym typeface="Kadwa"/>
              </a:rPr>
              <a:t>Design Elements</a:t>
            </a:r>
            <a:endParaRPr/>
          </a:p>
        </p:txBody>
      </p:sp>
      <p:sp>
        <p:nvSpPr>
          <p:cNvPr id="194" name="Google Shape;194;p18"/>
          <p:cNvSpPr txBox="1"/>
          <p:nvPr/>
        </p:nvSpPr>
        <p:spPr>
          <a:xfrm>
            <a:off x="1254830" y="3448348"/>
            <a:ext cx="1856876" cy="194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Kaushan Script</a:t>
            </a:r>
            <a:endParaRPr/>
          </a:p>
        </p:txBody>
      </p:sp>
      <p:sp>
        <p:nvSpPr>
          <p:cNvPr id="195" name="Google Shape;195;p18"/>
          <p:cNvSpPr txBox="1"/>
          <p:nvPr/>
        </p:nvSpPr>
        <p:spPr>
          <a:xfrm>
            <a:off x="1254830" y="4052180"/>
            <a:ext cx="1856876" cy="135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000000"/>
                </a:solidFill>
                <a:latin typeface="Kadwa"/>
                <a:ea typeface="Kadwa"/>
                <a:cs typeface="Kadwa"/>
                <a:sym typeface="Kadwa"/>
              </a:rPr>
              <a:t>BODY COPY:</a:t>
            </a:r>
            <a:endParaRPr/>
          </a:p>
        </p:txBody>
      </p:sp>
      <p:sp>
        <p:nvSpPr>
          <p:cNvPr id="196" name="Google Shape;196;p18"/>
          <p:cNvSpPr txBox="1"/>
          <p:nvPr/>
        </p:nvSpPr>
        <p:spPr>
          <a:xfrm>
            <a:off x="5207008" y="3562046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" u="none" cap="none" strike="noStrike">
                <a:solidFill>
                  <a:srgbClr val="000000"/>
                </a:solidFill>
                <a:latin typeface="Kadwa"/>
                <a:ea typeface="Kadwa"/>
                <a:cs typeface="Kadwa"/>
                <a:sym typeface="Kadwa"/>
              </a:rPr>
              <a:t>#FFE88A</a:t>
            </a:r>
            <a:endParaRPr/>
          </a:p>
        </p:txBody>
      </p:sp>
      <p:sp>
        <p:nvSpPr>
          <p:cNvPr id="197" name="Google Shape;197;p18"/>
          <p:cNvSpPr txBox="1"/>
          <p:nvPr/>
        </p:nvSpPr>
        <p:spPr>
          <a:xfrm>
            <a:off x="5584175" y="4507945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" u="none" cap="none" strike="noStrike">
                <a:solidFill>
                  <a:srgbClr val="000000"/>
                </a:solidFill>
                <a:latin typeface="Kadwa"/>
                <a:ea typeface="Kadwa"/>
                <a:cs typeface="Kadwa"/>
                <a:sym typeface="Kadwa"/>
              </a:rPr>
              <a:t>#FFF3C0</a:t>
            </a:r>
            <a:endParaRPr/>
          </a:p>
        </p:txBody>
      </p:sp>
      <p:sp>
        <p:nvSpPr>
          <p:cNvPr id="198" name="Google Shape;198;p18"/>
          <p:cNvSpPr txBox="1"/>
          <p:nvPr/>
        </p:nvSpPr>
        <p:spPr>
          <a:xfrm>
            <a:off x="3913259" y="4507945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" u="none" cap="none" strike="noStrike">
                <a:solidFill>
                  <a:srgbClr val="000000"/>
                </a:solidFill>
                <a:latin typeface="Kadwa"/>
                <a:ea typeface="Kadwa"/>
                <a:cs typeface="Kadwa"/>
                <a:sym typeface="Kadwa"/>
              </a:rPr>
              <a:t>#F27C05</a:t>
            </a:r>
            <a:endParaRPr/>
          </a:p>
        </p:txBody>
      </p:sp>
      <p:sp>
        <p:nvSpPr>
          <p:cNvPr id="199" name="Google Shape;199;p18"/>
          <p:cNvSpPr txBox="1"/>
          <p:nvPr/>
        </p:nvSpPr>
        <p:spPr>
          <a:xfrm>
            <a:off x="4748151" y="4507945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" u="none" cap="none" strike="noStrike">
                <a:solidFill>
                  <a:srgbClr val="000000"/>
                </a:solidFill>
                <a:latin typeface="Kadwa"/>
                <a:ea typeface="Kadwa"/>
                <a:cs typeface="Kadwa"/>
                <a:sym typeface="Kadwa"/>
              </a:rPr>
              <a:t>#EC8D09</a:t>
            </a:r>
            <a:endParaRPr/>
          </a:p>
        </p:txBody>
      </p:sp>
      <p:sp>
        <p:nvSpPr>
          <p:cNvPr id="200" name="Google Shape;200;p18"/>
          <p:cNvSpPr txBox="1"/>
          <p:nvPr/>
        </p:nvSpPr>
        <p:spPr>
          <a:xfrm>
            <a:off x="1254830" y="3641507"/>
            <a:ext cx="1856876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Kurale"/>
                <a:ea typeface="Kurale"/>
                <a:cs typeface="Kurale"/>
                <a:sym typeface="Kurale"/>
              </a:rPr>
              <a:t>Kurale</a:t>
            </a:r>
            <a:endParaRPr/>
          </a:p>
        </p:txBody>
      </p:sp>
      <p:sp>
        <p:nvSpPr>
          <p:cNvPr id="201" name="Google Shape;201;p18"/>
          <p:cNvSpPr txBox="1"/>
          <p:nvPr/>
        </p:nvSpPr>
        <p:spPr>
          <a:xfrm>
            <a:off x="1254830" y="4273795"/>
            <a:ext cx="1856876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Kadwa"/>
                <a:ea typeface="Kadwa"/>
                <a:cs typeface="Kadwa"/>
                <a:sym typeface="Kadwa"/>
              </a:rPr>
              <a:t>Kadwa</a:t>
            </a:r>
            <a:endParaRPr/>
          </a:p>
        </p:txBody>
      </p:sp>
      <p:pic>
        <p:nvPicPr>
          <p:cNvPr id="202" name="Google Shape;2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4686" y="7041248"/>
            <a:ext cx="904487" cy="133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1549" y="7088629"/>
            <a:ext cx="1239900" cy="112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4262" y="5924487"/>
            <a:ext cx="1164600" cy="156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8900" y="7088625"/>
            <a:ext cx="986061" cy="984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95975" y="6191649"/>
            <a:ext cx="783314" cy="57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08399" y="8462675"/>
            <a:ext cx="1705452" cy="381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8"/>
          <p:cNvSpPr/>
          <p:nvPr/>
        </p:nvSpPr>
        <p:spPr>
          <a:xfrm>
            <a:off x="4446000" y="2901000"/>
            <a:ext cx="572100" cy="572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8"/>
          <p:cNvSpPr/>
          <p:nvPr/>
        </p:nvSpPr>
        <p:spPr>
          <a:xfrm>
            <a:off x="5280888" y="2901000"/>
            <a:ext cx="572100" cy="572100"/>
          </a:xfrm>
          <a:prstGeom prst="ellipse">
            <a:avLst/>
          </a:prstGeom>
          <a:solidFill>
            <a:srgbClr val="FFE8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8"/>
          <p:cNvSpPr/>
          <p:nvPr/>
        </p:nvSpPr>
        <p:spPr>
          <a:xfrm>
            <a:off x="3987875" y="3845338"/>
            <a:ext cx="572100" cy="572100"/>
          </a:xfrm>
          <a:prstGeom prst="ellipse">
            <a:avLst/>
          </a:prstGeom>
          <a:solidFill>
            <a:srgbClr val="F27C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4822763" y="3845338"/>
            <a:ext cx="572100" cy="572100"/>
          </a:xfrm>
          <a:prstGeom prst="ellipse">
            <a:avLst/>
          </a:prstGeom>
          <a:solidFill>
            <a:srgbClr val="EC8D0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8"/>
          <p:cNvSpPr/>
          <p:nvPr/>
        </p:nvSpPr>
        <p:spPr>
          <a:xfrm>
            <a:off x="5656163" y="3845338"/>
            <a:ext cx="572100" cy="572100"/>
          </a:xfrm>
          <a:prstGeom prst="ellipse">
            <a:avLst/>
          </a:prstGeom>
          <a:solidFill>
            <a:srgbClr val="FFF3C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11650" y="7421134"/>
            <a:ext cx="763023" cy="735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45115" y="7723436"/>
            <a:ext cx="1062902" cy="349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435725" y="6034550"/>
            <a:ext cx="1136251" cy="848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29441" y="6159163"/>
            <a:ext cx="1368735" cy="74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02325" y="8648317"/>
            <a:ext cx="1555348" cy="21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96250" y="8648329"/>
            <a:ext cx="1571901" cy="20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9"/>
          <p:cNvSpPr/>
          <p:nvPr/>
        </p:nvSpPr>
        <p:spPr>
          <a:xfrm>
            <a:off x="0" y="0"/>
            <a:ext cx="7553325" cy="10696575"/>
          </a:xfrm>
          <a:custGeom>
            <a:rect b="b" l="l" r="r" t="t"/>
            <a:pathLst>
              <a:path extrusionOk="0" h="10696575" w="7553325">
                <a:moveTo>
                  <a:pt x="0" y="0"/>
                </a:moveTo>
                <a:lnTo>
                  <a:pt x="7553325" y="0"/>
                </a:lnTo>
                <a:lnTo>
                  <a:pt x="7553325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40" l="-47954" r="-48042" t="0"/>
            </a:stretch>
          </a:blipFill>
          <a:ln>
            <a:noFill/>
          </a:ln>
        </p:spPr>
      </p:sp>
      <p:pic>
        <p:nvPicPr>
          <p:cNvPr id="224" name="Google Shape;22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400" y="1564275"/>
            <a:ext cx="7029199" cy="771480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9"/>
          <p:cNvSpPr txBox="1"/>
          <p:nvPr/>
        </p:nvSpPr>
        <p:spPr>
          <a:xfrm>
            <a:off x="1285449" y="3358872"/>
            <a:ext cx="498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Kadwa"/>
                <a:ea typeface="Kadwa"/>
                <a:cs typeface="Kadwa"/>
                <a:sym typeface="Kadwa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Kadwa"/>
                <a:ea typeface="Kadwa"/>
                <a:cs typeface="Kadwa"/>
                <a:sym typeface="Kadwa"/>
              </a:rPr>
              <a:t>everyone to use thanks to the following:</a:t>
            </a:r>
            <a:endParaRPr/>
          </a:p>
        </p:txBody>
      </p:sp>
      <p:sp>
        <p:nvSpPr>
          <p:cNvPr id="226" name="Google Shape;226;p19"/>
          <p:cNvSpPr txBox="1"/>
          <p:nvPr/>
        </p:nvSpPr>
        <p:spPr>
          <a:xfrm>
            <a:off x="1982506" y="7106665"/>
            <a:ext cx="3594988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EC8D09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Happy designing!</a:t>
            </a:r>
            <a:endParaRPr/>
          </a:p>
        </p:txBody>
      </p:sp>
      <p:sp>
        <p:nvSpPr>
          <p:cNvPr id="227" name="Google Shape;227;p19"/>
          <p:cNvSpPr txBox="1"/>
          <p:nvPr/>
        </p:nvSpPr>
        <p:spPr>
          <a:xfrm>
            <a:off x="2350819" y="5231254"/>
            <a:ext cx="2858363" cy="1591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Kadwa"/>
                <a:ea typeface="Kadwa"/>
                <a:cs typeface="Kadwa"/>
                <a:sym typeface="Kadwa"/>
              </a:rPr>
              <a:t>for the presentation template</a:t>
            </a:r>
            <a:endParaRPr/>
          </a:p>
        </p:txBody>
      </p:sp>
      <p:sp>
        <p:nvSpPr>
          <p:cNvPr id="228" name="Google Shape;228;p19"/>
          <p:cNvSpPr txBox="1"/>
          <p:nvPr/>
        </p:nvSpPr>
        <p:spPr>
          <a:xfrm>
            <a:off x="2275111" y="6452234"/>
            <a:ext cx="3009779" cy="1591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Kadwa"/>
                <a:ea typeface="Kadwa"/>
                <a:cs typeface="Kadwa"/>
                <a:sym typeface="Kadwa"/>
              </a:rPr>
              <a:t>for the photos</a:t>
            </a:r>
            <a:endParaRPr/>
          </a:p>
        </p:txBody>
      </p:sp>
      <p:sp>
        <p:nvSpPr>
          <p:cNvPr id="229" name="Google Shape;229;p19"/>
          <p:cNvSpPr txBox="1"/>
          <p:nvPr/>
        </p:nvSpPr>
        <p:spPr>
          <a:xfrm>
            <a:off x="1538812" y="1847573"/>
            <a:ext cx="4482375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Credits</a:t>
            </a:r>
            <a:endParaRPr/>
          </a:p>
        </p:txBody>
      </p:sp>
      <p:sp>
        <p:nvSpPr>
          <p:cNvPr id="230" name="Google Shape;230;p19"/>
          <p:cNvSpPr txBox="1"/>
          <p:nvPr/>
        </p:nvSpPr>
        <p:spPr>
          <a:xfrm>
            <a:off x="1929251" y="5994945"/>
            <a:ext cx="3701498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Kadwa"/>
                <a:ea typeface="Kadwa"/>
                <a:cs typeface="Kadwa"/>
                <a:sym typeface="Kadwa"/>
              </a:rPr>
              <a:t>Pexels, Pixabay</a:t>
            </a:r>
            <a:endParaRPr/>
          </a:p>
        </p:txBody>
      </p:sp>
      <p:pic>
        <p:nvPicPr>
          <p:cNvPr id="231" name="Google Shape;231;p19"/>
          <p:cNvPicPr preferRelativeResize="0"/>
          <p:nvPr/>
        </p:nvPicPr>
        <p:blipFill rotWithShape="1">
          <a:blip r:embed="rId5">
            <a:alphaModFix/>
          </a:blip>
          <a:srcRect b="92233" l="32125" r="0" t="0"/>
          <a:stretch/>
        </p:blipFill>
        <p:spPr>
          <a:xfrm>
            <a:off x="0" y="9914825"/>
            <a:ext cx="4618101" cy="77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9"/>
          <p:cNvPicPr preferRelativeResize="0"/>
          <p:nvPr/>
        </p:nvPicPr>
        <p:blipFill rotWithShape="1">
          <a:blip r:embed="rId6">
            <a:alphaModFix/>
          </a:blip>
          <a:srcRect b="0" l="0" r="20723" t="86965"/>
          <a:stretch/>
        </p:blipFill>
        <p:spPr>
          <a:xfrm>
            <a:off x="2162500" y="0"/>
            <a:ext cx="5393999" cy="13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9"/>
          <p:cNvPicPr preferRelativeResize="0"/>
          <p:nvPr/>
        </p:nvPicPr>
        <p:blipFill rotWithShape="1">
          <a:blip r:embed="rId7">
            <a:alphaModFix/>
          </a:blip>
          <a:srcRect b="0" l="0" r="27129" t="54443"/>
          <a:stretch/>
        </p:blipFill>
        <p:spPr>
          <a:xfrm>
            <a:off x="5160175" y="0"/>
            <a:ext cx="2395750" cy="142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9"/>
          <p:cNvPicPr preferRelativeResize="0"/>
          <p:nvPr/>
        </p:nvPicPr>
        <p:blipFill rotWithShape="1">
          <a:blip r:embed="rId8">
            <a:alphaModFix/>
          </a:blip>
          <a:srcRect b="12426" l="32655" r="0" t="0"/>
          <a:stretch/>
        </p:blipFill>
        <p:spPr>
          <a:xfrm>
            <a:off x="0" y="8606225"/>
            <a:ext cx="1899023" cy="208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9"/>
          <p:cNvPicPr preferRelativeResize="0"/>
          <p:nvPr/>
        </p:nvPicPr>
        <p:blipFill rotWithShape="1">
          <a:blip r:embed="rId9">
            <a:alphaModFix/>
          </a:blip>
          <a:srcRect b="0" l="0" r="10594" t="4085"/>
          <a:stretch/>
        </p:blipFill>
        <p:spPr>
          <a:xfrm>
            <a:off x="3951099" y="7970250"/>
            <a:ext cx="3701499" cy="271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75100" y="4290193"/>
            <a:ext cx="3009802" cy="75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11132D"/>
      </a:dk1>
      <a:lt1>
        <a:srgbClr val="FFFFFF"/>
      </a:lt1>
      <a:dk2>
        <a:srgbClr val="F27C05"/>
      </a:dk2>
      <a:lt2>
        <a:srgbClr val="FFF3C0"/>
      </a:lt2>
      <a:accent1>
        <a:srgbClr val="FFE88A"/>
      </a:accent1>
      <a:accent2>
        <a:srgbClr val="EC8D09"/>
      </a:accent2>
      <a:accent3>
        <a:srgbClr val="11132D"/>
      </a:accent3>
      <a:accent4>
        <a:srgbClr val="11132D"/>
      </a:accent4>
      <a:accent5>
        <a:srgbClr val="11132D"/>
      </a:accent5>
      <a:accent6>
        <a:srgbClr val="11132D"/>
      </a:accent6>
      <a:hlink>
        <a:srgbClr val="F27C05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