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Darker Grotesque"/>
      <p:bold r:id="rId21"/>
    </p:embeddedFont>
    <p:embeddedFont>
      <p:font typeface="Londrina Solid"/>
      <p:regular r:id="rId22"/>
    </p:embeddedFont>
    <p:embeddedFont>
      <p:font typeface="Darker Grotesque SemiBold"/>
      <p:regular r:id="rId23"/>
      <p:bold r:id="rId24"/>
    </p:embeddedFont>
    <p:embeddedFont>
      <p:font typeface="Londrina Solid Black"/>
      <p:bold r:id="rId25"/>
    </p:embeddedFont>
    <p:embeddedFont>
      <p:font typeface="DM Sans"/>
      <p:regular r:id="rId26"/>
      <p:bold r:id="rId27"/>
      <p:italic r:id="rId28"/>
      <p:boldItalic r:id="rId29"/>
    </p:embeddedFont>
    <p:embeddedFont>
      <p:font typeface="Homemade Apple"/>
      <p:regular r:id="rId30"/>
    </p:embeddedFont>
    <p:embeddedFont>
      <p:font typeface="Darker Grotesque Black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ondrinaSolid-regular.fntdata"/><Relationship Id="rId21" Type="http://schemas.openxmlformats.org/officeDocument/2006/relationships/font" Target="fonts/DarkerGrotesque-bold.fntdata"/><Relationship Id="rId24" Type="http://schemas.openxmlformats.org/officeDocument/2006/relationships/font" Target="fonts/DarkerGrotesqueSemiBold-bold.fntdata"/><Relationship Id="rId23" Type="http://schemas.openxmlformats.org/officeDocument/2006/relationships/font" Target="fonts/DarkerGrotesque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LondrinaSolidBlack-bold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arkerGrotesqueBlack-bold.fntdata"/><Relationship Id="rId30" Type="http://schemas.openxmlformats.org/officeDocument/2006/relationships/font" Target="fonts/HomemadeAppl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2.png"/><Relationship Id="rId13" Type="http://schemas.openxmlformats.org/officeDocument/2006/relationships/image" Target="../media/image1.png"/><Relationship Id="rId1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3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33651" l="0" r="0" t="0"/>
          <a:stretch/>
        </p:blipFill>
        <p:spPr>
          <a:xfrm>
            <a:off x="4503225" y="4469953"/>
            <a:ext cx="8554851" cy="56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58380" l="3789" r="3789" t="0"/>
          <a:stretch/>
        </p:blipFill>
        <p:spPr>
          <a:xfrm>
            <a:off x="0" y="7284475"/>
            <a:ext cx="18288000" cy="29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4">
            <a:alphaModFix/>
          </a:blip>
          <a:srcRect b="0" l="0" r="46626" t="0"/>
          <a:stretch/>
        </p:blipFill>
        <p:spPr>
          <a:xfrm>
            <a:off x="15879550" y="1457075"/>
            <a:ext cx="2408450" cy="206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8147193" y="3705141"/>
            <a:ext cx="2810256" cy="1287608"/>
          </a:xfrm>
          <a:custGeom>
            <a:rect b="b" l="l" r="r" t="t"/>
            <a:pathLst>
              <a:path extrusionOk="0" h="1287608" w="2810256">
                <a:moveTo>
                  <a:pt x="0" y="0"/>
                </a:moveTo>
                <a:lnTo>
                  <a:pt x="2810256" y="0"/>
                </a:lnTo>
                <a:lnTo>
                  <a:pt x="2810256" y="1287608"/>
                </a:lnTo>
                <a:lnTo>
                  <a:pt x="0" y="1287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378515">
            <a:off x="856606" y="5940632"/>
            <a:ext cx="2804233" cy="3367528"/>
          </a:xfrm>
          <a:custGeom>
            <a:rect b="b" l="l" r="r" t="t"/>
            <a:pathLst>
              <a:path extrusionOk="0" h="3363956" w="2801258">
                <a:moveTo>
                  <a:pt x="0" y="0"/>
                </a:moveTo>
                <a:lnTo>
                  <a:pt x="2801258" y="0"/>
                </a:lnTo>
                <a:lnTo>
                  <a:pt x="2801258" y="3363956"/>
                </a:lnTo>
                <a:lnTo>
                  <a:pt x="0" y="336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14196167" y="5409450"/>
            <a:ext cx="2831939" cy="2421163"/>
          </a:xfrm>
          <a:custGeom>
            <a:rect b="b" l="l" r="r" t="t"/>
            <a:pathLst>
              <a:path extrusionOk="0" h="2421163" w="2831939">
                <a:moveTo>
                  <a:pt x="0" y="0"/>
                </a:moveTo>
                <a:lnTo>
                  <a:pt x="2831939" y="0"/>
                </a:lnTo>
                <a:lnTo>
                  <a:pt x="2831939" y="2421162"/>
                </a:lnTo>
                <a:lnTo>
                  <a:pt x="0" y="2421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flipH="1">
            <a:off x="8308879" y="6814156"/>
            <a:ext cx="1670243" cy="2916297"/>
          </a:xfrm>
          <a:custGeom>
            <a:rect b="b" l="l" r="r" t="t"/>
            <a:pathLst>
              <a:path extrusionOk="0" h="2916297" w="1670243">
                <a:moveTo>
                  <a:pt x="1670242" y="0"/>
                </a:moveTo>
                <a:lnTo>
                  <a:pt x="0" y="0"/>
                </a:lnTo>
                <a:lnTo>
                  <a:pt x="0" y="2916297"/>
                </a:lnTo>
                <a:lnTo>
                  <a:pt x="1670242" y="2916297"/>
                </a:lnTo>
                <a:lnTo>
                  <a:pt x="1670242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flipH="1" rot="1739939">
            <a:off x="6203155" y="5813390"/>
            <a:ext cx="2085055" cy="3485652"/>
          </a:xfrm>
          <a:custGeom>
            <a:rect b="b" l="l" r="r" t="t"/>
            <a:pathLst>
              <a:path extrusionOk="0" h="3484172" w="2084169">
                <a:moveTo>
                  <a:pt x="2084169" y="0"/>
                </a:moveTo>
                <a:lnTo>
                  <a:pt x="0" y="0"/>
                </a:lnTo>
                <a:lnTo>
                  <a:pt x="0" y="3484172"/>
                </a:lnTo>
                <a:lnTo>
                  <a:pt x="2084169" y="3484172"/>
                </a:lnTo>
                <a:lnTo>
                  <a:pt x="2084169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flipH="1" rot="-1266572">
            <a:off x="9829204" y="5682859"/>
            <a:ext cx="2055718" cy="3239670"/>
          </a:xfrm>
          <a:custGeom>
            <a:rect b="b" l="l" r="r" t="t"/>
            <a:pathLst>
              <a:path extrusionOk="0" h="3241038" w="2056586">
                <a:moveTo>
                  <a:pt x="2056586" y="0"/>
                </a:moveTo>
                <a:lnTo>
                  <a:pt x="0" y="0"/>
                </a:lnTo>
                <a:lnTo>
                  <a:pt x="0" y="3241038"/>
                </a:lnTo>
                <a:lnTo>
                  <a:pt x="2056586" y="3241038"/>
                </a:lnTo>
                <a:lnTo>
                  <a:pt x="2056586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 rot="215116">
            <a:off x="14027247" y="593477"/>
            <a:ext cx="1929821" cy="933332"/>
          </a:xfrm>
          <a:custGeom>
            <a:rect b="b" l="l" r="r" t="t"/>
            <a:pathLst>
              <a:path extrusionOk="0" h="933840" w="1930871">
                <a:moveTo>
                  <a:pt x="0" y="0"/>
                </a:moveTo>
                <a:lnTo>
                  <a:pt x="1930871" y="0"/>
                </a:lnTo>
                <a:lnTo>
                  <a:pt x="1930871" y="933839"/>
                </a:lnTo>
                <a:lnTo>
                  <a:pt x="0" y="933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-1312875">
            <a:off x="3762269" y="4691669"/>
            <a:ext cx="2026285" cy="979985"/>
          </a:xfrm>
          <a:custGeom>
            <a:rect b="b" l="l" r="r" t="t"/>
            <a:pathLst>
              <a:path extrusionOk="0" h="980469" w="2027286">
                <a:moveTo>
                  <a:pt x="0" y="0"/>
                </a:moveTo>
                <a:lnTo>
                  <a:pt x="2027286" y="0"/>
                </a:lnTo>
                <a:lnTo>
                  <a:pt x="2027286" y="980469"/>
                </a:lnTo>
                <a:lnTo>
                  <a:pt x="0" y="980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475441" y="300036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>
            <a:off x="13209076" y="5617693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17259300" y="61961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8285850" y="364517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3"/>
          <p:cNvSpPr/>
          <p:nvPr/>
        </p:nvSpPr>
        <p:spPr>
          <a:xfrm rot="1397564">
            <a:off x="4380269" y="393095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 rot="-465910">
            <a:off x="12472751" y="642496"/>
            <a:ext cx="362914" cy="359614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" name="Google Shape;30;p3"/>
          <p:cNvPicPr preferRelativeResize="0"/>
          <p:nvPr/>
        </p:nvPicPr>
        <p:blipFill rotWithShape="1">
          <a:blip r:embed="rId13">
            <a:alphaModFix/>
          </a:blip>
          <a:srcRect b="0" l="46080" r="0" t="0"/>
          <a:stretch/>
        </p:blipFill>
        <p:spPr>
          <a:xfrm>
            <a:off x="-10275" y="3830600"/>
            <a:ext cx="3512824" cy="29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/>
          <p:nvPr>
            <p:ph type="title"/>
          </p:nvPr>
        </p:nvSpPr>
        <p:spPr>
          <a:xfrm>
            <a:off x="838650" y="979534"/>
            <a:ext cx="16647900" cy="2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634"/>
              </a:buClr>
              <a:buSzPts val="15000"/>
              <a:buFont typeface="Londrina Solid"/>
              <a:buNone/>
              <a:defRPr i="0" sz="15000" u="none" cap="none" strike="noStrike">
                <a:solidFill>
                  <a:srgbClr val="FF763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-372605" y="-528885"/>
            <a:ext cx="5472305" cy="2507311"/>
          </a:xfrm>
          <a:custGeom>
            <a:rect b="b" l="l" r="r" t="t"/>
            <a:pathLst>
              <a:path extrusionOk="0" h="2507311" w="5472305">
                <a:moveTo>
                  <a:pt x="0" y="0"/>
                </a:moveTo>
                <a:lnTo>
                  <a:pt x="5472305" y="0"/>
                </a:lnTo>
                <a:lnTo>
                  <a:pt x="5472305" y="2507310"/>
                </a:lnTo>
                <a:lnTo>
                  <a:pt x="0" y="2507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5139153" y="7611185"/>
            <a:ext cx="3042667" cy="1394095"/>
          </a:xfrm>
          <a:custGeom>
            <a:rect b="b" l="l" r="r" t="t"/>
            <a:pathLst>
              <a:path extrusionOk="0" h="1394095" w="3042667">
                <a:moveTo>
                  <a:pt x="0" y="0"/>
                </a:moveTo>
                <a:lnTo>
                  <a:pt x="3042666" y="0"/>
                </a:lnTo>
                <a:lnTo>
                  <a:pt x="3042666" y="1394094"/>
                </a:lnTo>
                <a:lnTo>
                  <a:pt x="0" y="1394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4"/>
          <p:cNvSpPr/>
          <p:nvPr/>
        </p:nvSpPr>
        <p:spPr>
          <a:xfrm>
            <a:off x="14237474" y="487722"/>
            <a:ext cx="4230653" cy="1938408"/>
          </a:xfrm>
          <a:custGeom>
            <a:rect b="b" l="l" r="r" t="t"/>
            <a:pathLst>
              <a:path extrusionOk="0" h="1938408" w="4230653">
                <a:moveTo>
                  <a:pt x="0" y="0"/>
                </a:moveTo>
                <a:lnTo>
                  <a:pt x="4230653" y="0"/>
                </a:lnTo>
                <a:lnTo>
                  <a:pt x="4230653" y="1938408"/>
                </a:lnTo>
                <a:lnTo>
                  <a:pt x="0" y="193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" name="Google Shape;36;p4"/>
          <p:cNvGrpSpPr/>
          <p:nvPr/>
        </p:nvGrpSpPr>
        <p:grpSpPr>
          <a:xfrm>
            <a:off x="801210" y="4465571"/>
            <a:ext cx="2776065" cy="2115530"/>
            <a:chOff x="0" y="-47625"/>
            <a:chExt cx="731140" cy="557173"/>
          </a:xfrm>
        </p:grpSpPr>
        <p:sp>
          <p:nvSpPr>
            <p:cNvPr id="37" name="Google Shape;37;p4"/>
            <p:cNvSpPr/>
            <p:nvPr/>
          </p:nvSpPr>
          <p:spPr>
            <a:xfrm>
              <a:off x="0" y="0"/>
              <a:ext cx="731140" cy="509548"/>
            </a:xfrm>
            <a:custGeom>
              <a:rect b="b" l="l" r="r" t="t"/>
              <a:pathLst>
                <a:path extrusionOk="0" h="509548" w="731140">
                  <a:moveTo>
                    <a:pt x="731140" y="69721"/>
                  </a:moveTo>
                  <a:lnTo>
                    <a:pt x="731140" y="439827"/>
                  </a:lnTo>
                  <a:cubicBezTo>
                    <a:pt x="731140" y="478333"/>
                    <a:pt x="699925" y="509548"/>
                    <a:pt x="661419" y="509548"/>
                  </a:cubicBezTo>
                  <a:lnTo>
                    <a:pt x="69721" y="509548"/>
                  </a:lnTo>
                  <a:cubicBezTo>
                    <a:pt x="31215" y="509548"/>
                    <a:pt x="0" y="478333"/>
                    <a:pt x="0" y="439827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0" y="-47625"/>
              <a:ext cx="7311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14975375" y="4465571"/>
            <a:ext cx="2499120" cy="2115530"/>
            <a:chOff x="0" y="-47625"/>
            <a:chExt cx="658200" cy="557173"/>
          </a:xfrm>
        </p:grpSpPr>
        <p:sp>
          <p:nvSpPr>
            <p:cNvPr id="40" name="Google Shape;40;p4"/>
            <p:cNvSpPr/>
            <p:nvPr/>
          </p:nvSpPr>
          <p:spPr>
            <a:xfrm>
              <a:off x="0" y="0"/>
              <a:ext cx="658159" cy="509548"/>
            </a:xfrm>
            <a:custGeom>
              <a:rect b="b" l="l" r="r" t="t"/>
              <a:pathLst>
                <a:path extrusionOk="0" h="509548" w="658159">
                  <a:moveTo>
                    <a:pt x="658159" y="77452"/>
                  </a:moveTo>
                  <a:lnTo>
                    <a:pt x="658159" y="432096"/>
                  </a:lnTo>
                  <a:cubicBezTo>
                    <a:pt x="658159" y="474871"/>
                    <a:pt x="623483" y="509548"/>
                    <a:pt x="580707" y="509548"/>
                  </a:cubicBezTo>
                  <a:lnTo>
                    <a:pt x="77452" y="509548"/>
                  </a:lnTo>
                  <a:cubicBezTo>
                    <a:pt x="34676" y="509548"/>
                    <a:pt x="0" y="474871"/>
                    <a:pt x="0" y="432096"/>
                  </a:cubicBezTo>
                  <a:lnTo>
                    <a:pt x="0" y="77452"/>
                  </a:lnTo>
                  <a:cubicBezTo>
                    <a:pt x="0" y="34676"/>
                    <a:pt x="34676" y="0"/>
                    <a:pt x="77452" y="0"/>
                  </a:cubicBezTo>
                  <a:lnTo>
                    <a:pt x="580707" y="0"/>
                  </a:lnTo>
                  <a:cubicBezTo>
                    <a:pt x="623483" y="0"/>
                    <a:pt x="658159" y="34676"/>
                    <a:pt x="658159" y="77452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 txBox="1"/>
            <p:nvPr/>
          </p:nvSpPr>
          <p:spPr>
            <a:xfrm>
              <a:off x="0" y="-47625"/>
              <a:ext cx="6582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247649" y="4465571"/>
            <a:ext cx="2776065" cy="2115530"/>
            <a:chOff x="0" y="-47625"/>
            <a:chExt cx="731140" cy="557173"/>
          </a:xfrm>
        </p:grpSpPr>
        <p:sp>
          <p:nvSpPr>
            <p:cNvPr id="43" name="Google Shape;43;p4"/>
            <p:cNvSpPr/>
            <p:nvPr/>
          </p:nvSpPr>
          <p:spPr>
            <a:xfrm>
              <a:off x="0" y="0"/>
              <a:ext cx="731140" cy="509548"/>
            </a:xfrm>
            <a:custGeom>
              <a:rect b="b" l="l" r="r" t="t"/>
              <a:pathLst>
                <a:path extrusionOk="0" h="509548" w="731140">
                  <a:moveTo>
                    <a:pt x="731140" y="69721"/>
                  </a:moveTo>
                  <a:lnTo>
                    <a:pt x="731140" y="439827"/>
                  </a:lnTo>
                  <a:cubicBezTo>
                    <a:pt x="731140" y="478333"/>
                    <a:pt x="699925" y="509548"/>
                    <a:pt x="661419" y="509548"/>
                  </a:cubicBezTo>
                  <a:lnTo>
                    <a:pt x="69721" y="509548"/>
                  </a:lnTo>
                  <a:cubicBezTo>
                    <a:pt x="31215" y="509548"/>
                    <a:pt x="0" y="478333"/>
                    <a:pt x="0" y="439827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 txBox="1"/>
            <p:nvPr/>
          </p:nvSpPr>
          <p:spPr>
            <a:xfrm>
              <a:off x="0" y="-47625"/>
              <a:ext cx="7311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4010522" y="3703622"/>
            <a:ext cx="2776065" cy="3536110"/>
            <a:chOff x="0" y="-47625"/>
            <a:chExt cx="731140" cy="931315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731140" cy="883690"/>
            </a:xfrm>
            <a:custGeom>
              <a:rect b="b" l="l" r="r" t="t"/>
              <a:pathLst>
                <a:path extrusionOk="0" h="883690" w="731140">
                  <a:moveTo>
                    <a:pt x="731140" y="69721"/>
                  </a:moveTo>
                  <a:lnTo>
                    <a:pt x="731140" y="813969"/>
                  </a:lnTo>
                  <a:cubicBezTo>
                    <a:pt x="731140" y="852475"/>
                    <a:pt x="699925" y="883690"/>
                    <a:pt x="661419" y="883690"/>
                  </a:cubicBezTo>
                  <a:lnTo>
                    <a:pt x="69721" y="883690"/>
                  </a:lnTo>
                  <a:cubicBezTo>
                    <a:pt x="31215" y="883690"/>
                    <a:pt x="0" y="852475"/>
                    <a:pt x="0" y="813969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 txBox="1"/>
            <p:nvPr/>
          </p:nvSpPr>
          <p:spPr>
            <a:xfrm>
              <a:off x="0" y="-47625"/>
              <a:ext cx="731100" cy="9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10452320" y="3655059"/>
            <a:ext cx="4107486" cy="3584672"/>
            <a:chOff x="0" y="-47625"/>
            <a:chExt cx="1081800" cy="944105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1081652" cy="896480"/>
            </a:xfrm>
            <a:custGeom>
              <a:rect b="b" l="l" r="r" t="t"/>
              <a:pathLst>
                <a:path extrusionOk="0" h="896480" w="1081652">
                  <a:moveTo>
                    <a:pt x="1081652" y="47128"/>
                  </a:moveTo>
                  <a:lnTo>
                    <a:pt x="1081652" y="849353"/>
                  </a:lnTo>
                  <a:cubicBezTo>
                    <a:pt x="1081652" y="861852"/>
                    <a:pt x="1076687" y="873839"/>
                    <a:pt x="1067849" y="882677"/>
                  </a:cubicBezTo>
                  <a:cubicBezTo>
                    <a:pt x="1059011" y="891515"/>
                    <a:pt x="1047024" y="896480"/>
                    <a:pt x="1034525" y="896480"/>
                  </a:cubicBezTo>
                  <a:lnTo>
                    <a:pt x="47128" y="896480"/>
                  </a:lnTo>
                  <a:cubicBezTo>
                    <a:pt x="34629" y="896480"/>
                    <a:pt x="22641" y="891515"/>
                    <a:pt x="13803" y="882677"/>
                  </a:cubicBezTo>
                  <a:cubicBezTo>
                    <a:pt x="4965" y="873839"/>
                    <a:pt x="0" y="861852"/>
                    <a:pt x="0" y="849353"/>
                  </a:cubicBezTo>
                  <a:lnTo>
                    <a:pt x="0" y="47128"/>
                  </a:lnTo>
                  <a:cubicBezTo>
                    <a:pt x="0" y="34629"/>
                    <a:pt x="4965" y="22641"/>
                    <a:pt x="13803" y="13803"/>
                  </a:cubicBezTo>
                  <a:cubicBezTo>
                    <a:pt x="22641" y="4965"/>
                    <a:pt x="34629" y="0"/>
                    <a:pt x="47128" y="0"/>
                  </a:cubicBezTo>
                  <a:lnTo>
                    <a:pt x="1034525" y="0"/>
                  </a:lnTo>
                  <a:cubicBezTo>
                    <a:pt x="1047024" y="0"/>
                    <a:pt x="1059011" y="4965"/>
                    <a:pt x="1067849" y="13803"/>
                  </a:cubicBezTo>
                  <a:cubicBezTo>
                    <a:pt x="1076687" y="22641"/>
                    <a:pt x="1081652" y="34629"/>
                    <a:pt x="1081652" y="47128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 txBox="1"/>
            <p:nvPr/>
          </p:nvSpPr>
          <p:spPr>
            <a:xfrm>
              <a:off x="0" y="-47625"/>
              <a:ext cx="10818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4"/>
          <p:cNvSpPr/>
          <p:nvPr/>
        </p:nvSpPr>
        <p:spPr>
          <a:xfrm>
            <a:off x="3018114" y="354096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4"/>
          <p:cNvSpPr/>
          <p:nvPr/>
        </p:nvSpPr>
        <p:spPr>
          <a:xfrm rot="1397564">
            <a:off x="9715959" y="544806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4"/>
          <p:cNvSpPr/>
          <p:nvPr/>
        </p:nvSpPr>
        <p:spPr>
          <a:xfrm rot="1397564">
            <a:off x="2260017" y="7891220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4"/>
          <p:cNvSpPr/>
          <p:nvPr/>
        </p:nvSpPr>
        <p:spPr>
          <a:xfrm rot="1397564">
            <a:off x="12562028" y="2246166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4"/>
          <p:cNvSpPr/>
          <p:nvPr/>
        </p:nvSpPr>
        <p:spPr>
          <a:xfrm rot="-1682327">
            <a:off x="7841062" y="2969484"/>
            <a:ext cx="363165" cy="359863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4"/>
          <p:cNvSpPr/>
          <p:nvPr/>
        </p:nvSpPr>
        <p:spPr>
          <a:xfrm rot="-1386274">
            <a:off x="14143636" y="8229190"/>
            <a:ext cx="363301" cy="359998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4"/>
          <p:cNvSpPr/>
          <p:nvPr/>
        </p:nvSpPr>
        <p:spPr>
          <a:xfrm rot="-1312875">
            <a:off x="3860880" y="655722"/>
            <a:ext cx="2026285" cy="979985"/>
          </a:xfrm>
          <a:custGeom>
            <a:rect b="b" l="l" r="r" t="t"/>
            <a:pathLst>
              <a:path extrusionOk="0" h="980469" w="2027286">
                <a:moveTo>
                  <a:pt x="0" y="0"/>
                </a:moveTo>
                <a:lnTo>
                  <a:pt x="2027285" y="0"/>
                </a:lnTo>
                <a:lnTo>
                  <a:pt x="2027285" y="980469"/>
                </a:lnTo>
                <a:lnTo>
                  <a:pt x="0" y="980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4"/>
          <p:cNvSpPr/>
          <p:nvPr/>
        </p:nvSpPr>
        <p:spPr>
          <a:xfrm rot="215116">
            <a:off x="12546147" y="744095"/>
            <a:ext cx="2951870" cy="1427631"/>
          </a:xfrm>
          <a:custGeom>
            <a:rect b="b" l="l" r="r" t="t"/>
            <a:pathLst>
              <a:path extrusionOk="0" h="1428408" w="2953476">
                <a:moveTo>
                  <a:pt x="0" y="0"/>
                </a:moveTo>
                <a:lnTo>
                  <a:pt x="2953477" y="0"/>
                </a:lnTo>
                <a:lnTo>
                  <a:pt x="2953477" y="1428408"/>
                </a:lnTo>
                <a:lnTo>
                  <a:pt x="0" y="142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/>
          <p:nvPr/>
        </p:nvSpPr>
        <p:spPr>
          <a:xfrm>
            <a:off x="9228895" y="8172271"/>
            <a:ext cx="2914942" cy="1515770"/>
          </a:xfrm>
          <a:custGeom>
            <a:rect b="b" l="l" r="r" t="t"/>
            <a:pathLst>
              <a:path extrusionOk="0" h="1515770" w="2914942">
                <a:moveTo>
                  <a:pt x="0" y="0"/>
                </a:moveTo>
                <a:lnTo>
                  <a:pt x="2914942" y="0"/>
                </a:lnTo>
                <a:lnTo>
                  <a:pt x="2914942" y="1515770"/>
                </a:lnTo>
                <a:lnTo>
                  <a:pt x="0" y="1515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4"/>
          <p:cNvSpPr/>
          <p:nvPr/>
        </p:nvSpPr>
        <p:spPr>
          <a:xfrm flipH="1">
            <a:off x="7247649" y="6961595"/>
            <a:ext cx="3927570" cy="4269098"/>
          </a:xfrm>
          <a:custGeom>
            <a:rect b="b" l="l" r="r" t="t"/>
            <a:pathLst>
              <a:path extrusionOk="0" h="4269098" w="3927570">
                <a:moveTo>
                  <a:pt x="3927570" y="0"/>
                </a:moveTo>
                <a:lnTo>
                  <a:pt x="0" y="0"/>
                </a:lnTo>
                <a:lnTo>
                  <a:pt x="0" y="4269098"/>
                </a:lnTo>
                <a:lnTo>
                  <a:pt x="3927570" y="4269098"/>
                </a:lnTo>
                <a:lnTo>
                  <a:pt x="392757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4"/>
          <p:cNvSpPr/>
          <p:nvPr/>
        </p:nvSpPr>
        <p:spPr>
          <a:xfrm>
            <a:off x="13357810" y="2873762"/>
            <a:ext cx="1679693" cy="1418659"/>
          </a:xfrm>
          <a:custGeom>
            <a:rect b="b" l="l" r="r" t="t"/>
            <a:pathLst>
              <a:path extrusionOk="0" h="1418659" w="1679693">
                <a:moveTo>
                  <a:pt x="0" y="0"/>
                </a:moveTo>
                <a:lnTo>
                  <a:pt x="1679692" y="0"/>
                </a:lnTo>
                <a:lnTo>
                  <a:pt x="1679692" y="1418660"/>
                </a:lnTo>
                <a:lnTo>
                  <a:pt x="0" y="141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4"/>
          <p:cNvSpPr txBox="1"/>
          <p:nvPr/>
        </p:nvSpPr>
        <p:spPr>
          <a:xfrm>
            <a:off x="2014918" y="3943350"/>
            <a:ext cx="348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5161350" y="3016072"/>
            <a:ext cx="474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/>
          </a:p>
        </p:txBody>
      </p:sp>
      <p:sp>
        <p:nvSpPr>
          <p:cNvPr id="64" name="Google Shape;64;p4"/>
          <p:cNvSpPr txBox="1"/>
          <p:nvPr/>
        </p:nvSpPr>
        <p:spPr>
          <a:xfrm>
            <a:off x="8401342" y="3818331"/>
            <a:ext cx="468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12282378" y="3092272"/>
            <a:ext cx="446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/>
          </a:p>
        </p:txBody>
      </p:sp>
      <p:sp>
        <p:nvSpPr>
          <p:cNvPr id="66" name="Google Shape;66;p4"/>
          <p:cNvSpPr txBox="1"/>
          <p:nvPr/>
        </p:nvSpPr>
        <p:spPr>
          <a:xfrm>
            <a:off x="15985273" y="4017748"/>
            <a:ext cx="479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</a:t>
            </a:r>
            <a:endParaRPr/>
          </a:p>
        </p:txBody>
      </p:sp>
      <p:sp>
        <p:nvSpPr>
          <p:cNvPr id="67" name="Google Shape;67;p4"/>
          <p:cNvSpPr txBox="1"/>
          <p:nvPr>
            <p:ph type="title"/>
          </p:nvPr>
        </p:nvSpPr>
        <p:spPr>
          <a:xfrm>
            <a:off x="5115300" y="653200"/>
            <a:ext cx="8057400" cy="21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634"/>
              </a:buClr>
              <a:buSzPts val="9500"/>
              <a:buFont typeface="Londrina Solid"/>
              <a:buNone/>
              <a:defRPr i="0" sz="9500" u="none" cap="none" strike="noStrike">
                <a:solidFill>
                  <a:srgbClr val="FF763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4"/>
          <p:cNvSpPr txBox="1"/>
          <p:nvPr>
            <p:ph idx="1" type="body"/>
          </p:nvPr>
        </p:nvSpPr>
        <p:spPr>
          <a:xfrm>
            <a:off x="1050450" y="4898350"/>
            <a:ext cx="2245500" cy="1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2" type="body"/>
          </p:nvPr>
        </p:nvSpPr>
        <p:spPr>
          <a:xfrm>
            <a:off x="4289725" y="4170475"/>
            <a:ext cx="22455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3" type="body"/>
          </p:nvPr>
        </p:nvSpPr>
        <p:spPr>
          <a:xfrm>
            <a:off x="7546700" y="4898350"/>
            <a:ext cx="22455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4"/>
          <p:cNvSpPr txBox="1"/>
          <p:nvPr>
            <p:ph idx="4" type="body"/>
          </p:nvPr>
        </p:nvSpPr>
        <p:spPr>
          <a:xfrm>
            <a:off x="10799925" y="4155850"/>
            <a:ext cx="34377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2" name="Google Shape;72;p4"/>
          <p:cNvSpPr txBox="1"/>
          <p:nvPr>
            <p:ph idx="5" type="body"/>
          </p:nvPr>
        </p:nvSpPr>
        <p:spPr>
          <a:xfrm>
            <a:off x="15102188" y="4898350"/>
            <a:ext cx="22455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5"/>
          <p:cNvGrpSpPr/>
          <p:nvPr/>
        </p:nvGrpSpPr>
        <p:grpSpPr>
          <a:xfrm>
            <a:off x="7301121" y="259518"/>
            <a:ext cx="9958180" cy="8998790"/>
            <a:chOff x="0" y="-47625"/>
            <a:chExt cx="616575" cy="557173"/>
          </a:xfrm>
        </p:grpSpPr>
        <p:sp>
          <p:nvSpPr>
            <p:cNvPr id="75" name="Google Shape;75;p5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 txBox="1"/>
            <p:nvPr/>
          </p:nvSpPr>
          <p:spPr>
            <a:xfrm>
              <a:off x="0" y="-47625"/>
              <a:ext cx="6165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5"/>
          <p:cNvSpPr/>
          <p:nvPr/>
        </p:nvSpPr>
        <p:spPr>
          <a:xfrm>
            <a:off x="10759408" y="6306995"/>
            <a:ext cx="3041606" cy="3456370"/>
          </a:xfrm>
          <a:custGeom>
            <a:rect b="b" l="l" r="r" t="t"/>
            <a:pathLst>
              <a:path extrusionOk="0" h="3456370" w="3041606">
                <a:moveTo>
                  <a:pt x="0" y="0"/>
                </a:moveTo>
                <a:lnTo>
                  <a:pt x="3041606" y="0"/>
                </a:lnTo>
                <a:lnTo>
                  <a:pt x="3041606" y="3456370"/>
                </a:lnTo>
                <a:lnTo>
                  <a:pt x="0" y="3456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5"/>
          <p:cNvSpPr/>
          <p:nvPr/>
        </p:nvSpPr>
        <p:spPr>
          <a:xfrm>
            <a:off x="-1350119" y="2543897"/>
            <a:ext cx="8197140" cy="4262513"/>
          </a:xfrm>
          <a:custGeom>
            <a:rect b="b" l="l" r="r" t="t"/>
            <a:pathLst>
              <a:path extrusionOk="0" h="4262513" w="8197140">
                <a:moveTo>
                  <a:pt x="0" y="0"/>
                </a:moveTo>
                <a:lnTo>
                  <a:pt x="8197141" y="0"/>
                </a:lnTo>
                <a:lnTo>
                  <a:pt x="8197141" y="4262513"/>
                </a:lnTo>
                <a:lnTo>
                  <a:pt x="0" y="426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5"/>
          <p:cNvSpPr txBox="1"/>
          <p:nvPr/>
        </p:nvSpPr>
        <p:spPr>
          <a:xfrm>
            <a:off x="1028700" y="4023644"/>
            <a:ext cx="53541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 rot="666782">
            <a:off x="2297420" y="5835043"/>
            <a:ext cx="2507113" cy="1212531"/>
          </a:xfrm>
          <a:custGeom>
            <a:rect b="b" l="l" r="r" t="t"/>
            <a:pathLst>
              <a:path extrusionOk="0" h="1214076" w="2510308">
                <a:moveTo>
                  <a:pt x="0" y="0"/>
                </a:moveTo>
                <a:lnTo>
                  <a:pt x="2510308" y="0"/>
                </a:lnTo>
                <a:lnTo>
                  <a:pt x="2510308" y="1214076"/>
                </a:lnTo>
                <a:lnTo>
                  <a:pt x="0" y="1214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5"/>
          <p:cNvSpPr/>
          <p:nvPr/>
        </p:nvSpPr>
        <p:spPr>
          <a:xfrm rot="-1386274">
            <a:off x="4719010" y="8091778"/>
            <a:ext cx="363301" cy="359998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5"/>
          <p:cNvSpPr/>
          <p:nvPr/>
        </p:nvSpPr>
        <p:spPr>
          <a:xfrm rot="2572284">
            <a:off x="3370068" y="1603808"/>
            <a:ext cx="363028" cy="359728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5"/>
          <p:cNvSpPr txBox="1"/>
          <p:nvPr>
            <p:ph type="title"/>
          </p:nvPr>
        </p:nvSpPr>
        <p:spPr>
          <a:xfrm>
            <a:off x="8439625" y="2543900"/>
            <a:ext cx="76809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6000"/>
              <a:buFont typeface="Londrina Solid"/>
              <a:buNone/>
              <a:defRPr i="0" sz="60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103101">
            <a:off x="941752" y="1423176"/>
            <a:ext cx="5474973" cy="2508533"/>
          </a:xfrm>
          <a:custGeom>
            <a:rect b="b" l="l" r="r" t="t"/>
            <a:pathLst>
              <a:path extrusionOk="0" h="2507405" w="5472511">
                <a:moveTo>
                  <a:pt x="0" y="0"/>
                </a:moveTo>
                <a:lnTo>
                  <a:pt x="5472511" y="0"/>
                </a:lnTo>
                <a:lnTo>
                  <a:pt x="5472511" y="2507405"/>
                </a:lnTo>
                <a:lnTo>
                  <a:pt x="0" y="2507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6"/>
          <p:cNvGrpSpPr/>
          <p:nvPr/>
        </p:nvGrpSpPr>
        <p:grpSpPr>
          <a:xfrm>
            <a:off x="7301121" y="259518"/>
            <a:ext cx="9958180" cy="8998790"/>
            <a:chOff x="0" y="-47625"/>
            <a:chExt cx="616575" cy="557173"/>
          </a:xfrm>
        </p:grpSpPr>
        <p:sp>
          <p:nvSpPr>
            <p:cNvPr id="87" name="Google Shape;87;p6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 txBox="1"/>
            <p:nvPr/>
          </p:nvSpPr>
          <p:spPr>
            <a:xfrm>
              <a:off x="0" y="-47625"/>
              <a:ext cx="6165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6"/>
          <p:cNvSpPr/>
          <p:nvPr/>
        </p:nvSpPr>
        <p:spPr>
          <a:xfrm>
            <a:off x="-752210" y="-586368"/>
            <a:ext cx="5280992" cy="4293490"/>
          </a:xfrm>
          <a:custGeom>
            <a:rect b="b" l="l" r="r" t="t"/>
            <a:pathLst>
              <a:path extrusionOk="0" h="4293490" w="5280992">
                <a:moveTo>
                  <a:pt x="0" y="0"/>
                </a:moveTo>
                <a:lnTo>
                  <a:pt x="5280992" y="0"/>
                </a:lnTo>
                <a:lnTo>
                  <a:pt x="5280992" y="4293489"/>
                </a:lnTo>
                <a:lnTo>
                  <a:pt x="0" y="429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6"/>
          <p:cNvSpPr/>
          <p:nvPr/>
        </p:nvSpPr>
        <p:spPr>
          <a:xfrm>
            <a:off x="15194391" y="7096889"/>
            <a:ext cx="4129818" cy="4114800"/>
          </a:xfrm>
          <a:custGeom>
            <a:rect b="b" l="l" r="r" t="t"/>
            <a:pathLst>
              <a:path extrusionOk="0" h="4114800" w="4129818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6"/>
          <p:cNvSpPr txBox="1"/>
          <p:nvPr/>
        </p:nvSpPr>
        <p:spPr>
          <a:xfrm>
            <a:off x="1357944" y="4381174"/>
            <a:ext cx="4274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ANSWERS</a:t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 rot="2572284">
            <a:off x="5706680" y="6499017"/>
            <a:ext cx="363028" cy="359728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6"/>
          <p:cNvSpPr/>
          <p:nvPr/>
        </p:nvSpPr>
        <p:spPr>
          <a:xfrm rot="-2401552">
            <a:off x="1706590" y="8088528"/>
            <a:ext cx="362860" cy="359562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6"/>
          <p:cNvSpPr txBox="1"/>
          <p:nvPr>
            <p:ph type="title"/>
          </p:nvPr>
        </p:nvSpPr>
        <p:spPr>
          <a:xfrm>
            <a:off x="8439625" y="2543900"/>
            <a:ext cx="76809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6000"/>
              <a:buFont typeface="Londrina Solid"/>
              <a:buNone/>
              <a:defRPr i="0" sz="60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7"/>
          <p:cNvGrpSpPr/>
          <p:nvPr/>
        </p:nvGrpSpPr>
        <p:grpSpPr>
          <a:xfrm>
            <a:off x="1028700" y="2743761"/>
            <a:ext cx="16231554" cy="5930574"/>
            <a:chOff x="0" y="-47625"/>
            <a:chExt cx="1005000" cy="367200"/>
          </a:xfrm>
        </p:grpSpPr>
        <p:sp>
          <p:nvSpPr>
            <p:cNvPr id="97" name="Google Shape;97;p7"/>
            <p:cNvSpPr/>
            <p:nvPr/>
          </p:nvSpPr>
          <p:spPr>
            <a:xfrm>
              <a:off x="0" y="0"/>
              <a:ext cx="1004941" cy="319467"/>
            </a:xfrm>
            <a:custGeom>
              <a:rect b="b" l="l" r="r" t="t"/>
              <a:pathLst>
                <a:path extrusionOk="0" h="319467" w="1004941">
                  <a:moveTo>
                    <a:pt x="1004941" y="11925"/>
                  </a:moveTo>
                  <a:lnTo>
                    <a:pt x="1004941" y="307542"/>
                  </a:lnTo>
                  <a:cubicBezTo>
                    <a:pt x="1004941" y="314128"/>
                    <a:pt x="999602" y="319467"/>
                    <a:pt x="993016" y="319467"/>
                  </a:cubicBezTo>
                  <a:lnTo>
                    <a:pt x="11925" y="319467"/>
                  </a:lnTo>
                  <a:cubicBezTo>
                    <a:pt x="5339" y="319467"/>
                    <a:pt x="0" y="314128"/>
                    <a:pt x="0" y="307542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lnTo>
                    <a:pt x="993016" y="0"/>
                  </a:lnTo>
                  <a:cubicBezTo>
                    <a:pt x="999602" y="0"/>
                    <a:pt x="1004941" y="5339"/>
                    <a:pt x="1004941" y="11925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 txBox="1"/>
            <p:nvPr/>
          </p:nvSpPr>
          <p:spPr>
            <a:xfrm>
              <a:off x="0" y="-47625"/>
              <a:ext cx="1005000" cy="36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7"/>
          <p:cNvSpPr/>
          <p:nvPr/>
        </p:nvSpPr>
        <p:spPr>
          <a:xfrm>
            <a:off x="2032149" y="4131928"/>
            <a:ext cx="3629334" cy="3491670"/>
          </a:xfrm>
          <a:custGeom>
            <a:rect b="b" l="l" r="r" t="t"/>
            <a:pathLst>
              <a:path extrusionOk="0" h="3491670" w="3629334">
                <a:moveTo>
                  <a:pt x="0" y="0"/>
                </a:moveTo>
                <a:lnTo>
                  <a:pt x="3629334" y="0"/>
                </a:lnTo>
                <a:lnTo>
                  <a:pt x="3629334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7"/>
          <p:cNvSpPr/>
          <p:nvPr/>
        </p:nvSpPr>
        <p:spPr>
          <a:xfrm>
            <a:off x="7464350" y="4299254"/>
            <a:ext cx="3491670" cy="3491670"/>
          </a:xfrm>
          <a:custGeom>
            <a:rect b="b" l="l" r="r" t="t"/>
            <a:pathLst>
              <a:path extrusionOk="0" h="3491670" w="3491670">
                <a:moveTo>
                  <a:pt x="0" y="0"/>
                </a:moveTo>
                <a:lnTo>
                  <a:pt x="3491670" y="0"/>
                </a:lnTo>
                <a:lnTo>
                  <a:pt x="3491670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7"/>
          <p:cNvSpPr/>
          <p:nvPr/>
        </p:nvSpPr>
        <p:spPr>
          <a:xfrm>
            <a:off x="12519275" y="4131928"/>
            <a:ext cx="4023056" cy="3491670"/>
          </a:xfrm>
          <a:custGeom>
            <a:rect b="b" l="l" r="r" t="t"/>
            <a:pathLst>
              <a:path extrusionOk="0" h="3491670" w="4023056">
                <a:moveTo>
                  <a:pt x="0" y="0"/>
                </a:moveTo>
                <a:lnTo>
                  <a:pt x="4023056" y="0"/>
                </a:lnTo>
                <a:lnTo>
                  <a:pt x="4023056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7"/>
          <p:cNvSpPr/>
          <p:nvPr/>
        </p:nvSpPr>
        <p:spPr>
          <a:xfrm>
            <a:off x="-2311526" y="-549082"/>
            <a:ext cx="5472305" cy="2507311"/>
          </a:xfrm>
          <a:custGeom>
            <a:rect b="b" l="l" r="r" t="t"/>
            <a:pathLst>
              <a:path extrusionOk="0" h="2507311" w="5472305">
                <a:moveTo>
                  <a:pt x="0" y="0"/>
                </a:moveTo>
                <a:lnTo>
                  <a:pt x="5472305" y="0"/>
                </a:lnTo>
                <a:lnTo>
                  <a:pt x="5472305" y="2507310"/>
                </a:lnTo>
                <a:lnTo>
                  <a:pt x="0" y="2507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7"/>
          <p:cNvSpPr/>
          <p:nvPr/>
        </p:nvSpPr>
        <p:spPr>
          <a:xfrm rot="579052">
            <a:off x="1892848" y="684648"/>
            <a:ext cx="2648578" cy="1280949"/>
          </a:xfrm>
          <a:custGeom>
            <a:rect b="b" l="l" r="r" t="t"/>
            <a:pathLst>
              <a:path extrusionOk="0" h="1282051" w="2650857">
                <a:moveTo>
                  <a:pt x="0" y="0"/>
                </a:moveTo>
                <a:lnTo>
                  <a:pt x="2650858" y="0"/>
                </a:lnTo>
                <a:lnTo>
                  <a:pt x="2650858" y="1282051"/>
                </a:lnTo>
                <a:lnTo>
                  <a:pt x="0" y="1282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7"/>
          <p:cNvSpPr/>
          <p:nvPr/>
        </p:nvSpPr>
        <p:spPr>
          <a:xfrm>
            <a:off x="14858996" y="815505"/>
            <a:ext cx="4230653" cy="1938408"/>
          </a:xfrm>
          <a:custGeom>
            <a:rect b="b" l="l" r="r" t="t"/>
            <a:pathLst>
              <a:path extrusionOk="0" h="1938408" w="4230653">
                <a:moveTo>
                  <a:pt x="0" y="0"/>
                </a:moveTo>
                <a:lnTo>
                  <a:pt x="4230652" y="0"/>
                </a:lnTo>
                <a:lnTo>
                  <a:pt x="4230652" y="1938408"/>
                </a:lnTo>
                <a:lnTo>
                  <a:pt x="0" y="193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7"/>
          <p:cNvSpPr/>
          <p:nvPr/>
        </p:nvSpPr>
        <p:spPr>
          <a:xfrm rot="-850509">
            <a:off x="13602049" y="1413484"/>
            <a:ext cx="2243334" cy="1084957"/>
          </a:xfrm>
          <a:custGeom>
            <a:rect b="b" l="l" r="r" t="t"/>
            <a:pathLst>
              <a:path extrusionOk="0" h="1084456" w="2242297">
                <a:moveTo>
                  <a:pt x="0" y="0"/>
                </a:moveTo>
                <a:lnTo>
                  <a:pt x="2242297" y="0"/>
                </a:lnTo>
                <a:lnTo>
                  <a:pt x="2242297" y="1084456"/>
                </a:lnTo>
                <a:lnTo>
                  <a:pt x="0" y="108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7"/>
          <p:cNvSpPr/>
          <p:nvPr/>
        </p:nvSpPr>
        <p:spPr>
          <a:xfrm rot="1397564">
            <a:off x="8962346" y="398493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7"/>
          <p:cNvSpPr/>
          <p:nvPr/>
        </p:nvSpPr>
        <p:spPr>
          <a:xfrm rot="1397564">
            <a:off x="15308833" y="781854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7"/>
          <p:cNvSpPr/>
          <p:nvPr/>
        </p:nvSpPr>
        <p:spPr>
          <a:xfrm rot="-1682327">
            <a:off x="2095416" y="2332225"/>
            <a:ext cx="363165" cy="359863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7"/>
          <p:cNvSpPr txBox="1"/>
          <p:nvPr>
            <p:ph type="title"/>
          </p:nvPr>
        </p:nvSpPr>
        <p:spPr>
          <a:xfrm>
            <a:off x="1915725" y="815100"/>
            <a:ext cx="144564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7634"/>
              </a:buClr>
              <a:buSzPts val="9500"/>
              <a:buFont typeface="Londrina Solid"/>
              <a:buNone/>
              <a:defRPr i="0" sz="9500" u="none" cap="none" strike="noStrike">
                <a:solidFill>
                  <a:srgbClr val="FF763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7"/>
          <p:cNvSpPr txBox="1"/>
          <p:nvPr>
            <p:ph idx="2" type="title"/>
          </p:nvPr>
        </p:nvSpPr>
        <p:spPr>
          <a:xfrm>
            <a:off x="1915725" y="2260325"/>
            <a:ext cx="144564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Font typeface="Londrina Solid"/>
              <a:buNone/>
              <a:defRPr i="0" sz="37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3700"/>
              <a:buNone/>
              <a:defRPr sz="3700">
                <a:solidFill>
                  <a:srgbClr val="FFE2B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2">
            <a:alphaModFix/>
          </a:blip>
          <a:srcRect b="12193" l="30133" r="0" t="24921"/>
          <a:stretch/>
        </p:blipFill>
        <p:spPr>
          <a:xfrm>
            <a:off x="0" y="0"/>
            <a:ext cx="1031264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/>
          <p:nvPr/>
        </p:nvSpPr>
        <p:spPr>
          <a:xfrm>
            <a:off x="1635393" y="2125158"/>
            <a:ext cx="5108552" cy="4914780"/>
          </a:xfrm>
          <a:custGeom>
            <a:rect b="b" l="l" r="r" t="t"/>
            <a:pathLst>
              <a:path extrusionOk="0" h="4914780" w="5108552">
                <a:moveTo>
                  <a:pt x="0" y="0"/>
                </a:moveTo>
                <a:lnTo>
                  <a:pt x="5108552" y="0"/>
                </a:lnTo>
                <a:lnTo>
                  <a:pt x="5108552" y="4914779"/>
                </a:lnTo>
                <a:lnTo>
                  <a:pt x="0" y="4914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8852975" y="3709350"/>
            <a:ext cx="76809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8000"/>
              <a:buFont typeface="Londrina Solid"/>
              <a:buNone/>
              <a:defRPr i="0" sz="80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2">
            <a:alphaModFix/>
          </a:blip>
          <a:srcRect b="35922" l="0" r="0" t="0"/>
          <a:stretch/>
        </p:blipFill>
        <p:spPr>
          <a:xfrm>
            <a:off x="5042375" y="4607525"/>
            <a:ext cx="8554851" cy="54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58380" l="3789" r="3789" t="0"/>
          <a:stretch/>
        </p:blipFill>
        <p:spPr>
          <a:xfrm>
            <a:off x="0" y="7284475"/>
            <a:ext cx="18288000" cy="29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6823980" y="5162550"/>
            <a:ext cx="4640040" cy="4806068"/>
          </a:xfrm>
          <a:custGeom>
            <a:rect b="b" l="l" r="r" t="t"/>
            <a:pathLst>
              <a:path extrusionOk="0" h="4806068" w="4640040">
                <a:moveTo>
                  <a:pt x="0" y="0"/>
                </a:moveTo>
                <a:lnTo>
                  <a:pt x="4640040" y="0"/>
                </a:lnTo>
                <a:lnTo>
                  <a:pt x="4640040" y="4806068"/>
                </a:lnTo>
                <a:lnTo>
                  <a:pt x="0" y="4806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9"/>
          <p:cNvSpPr/>
          <p:nvPr/>
        </p:nvSpPr>
        <p:spPr>
          <a:xfrm>
            <a:off x="15421813" y="3830265"/>
            <a:ext cx="5732374" cy="2626469"/>
          </a:xfrm>
          <a:custGeom>
            <a:rect b="b" l="l" r="r" t="t"/>
            <a:pathLst>
              <a:path extrusionOk="0" h="2626469" w="5732374">
                <a:moveTo>
                  <a:pt x="0" y="0"/>
                </a:moveTo>
                <a:lnTo>
                  <a:pt x="5732374" y="0"/>
                </a:lnTo>
                <a:lnTo>
                  <a:pt x="5732374" y="2626470"/>
                </a:lnTo>
                <a:lnTo>
                  <a:pt x="0" y="2626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9"/>
          <p:cNvSpPr/>
          <p:nvPr/>
        </p:nvSpPr>
        <p:spPr>
          <a:xfrm>
            <a:off x="-2137319" y="500783"/>
            <a:ext cx="5732374" cy="2626469"/>
          </a:xfrm>
          <a:custGeom>
            <a:rect b="b" l="l" r="r" t="t"/>
            <a:pathLst>
              <a:path extrusionOk="0" h="2626469" w="5732374">
                <a:moveTo>
                  <a:pt x="0" y="0"/>
                </a:moveTo>
                <a:lnTo>
                  <a:pt x="5732374" y="0"/>
                </a:lnTo>
                <a:lnTo>
                  <a:pt x="5732374" y="2626469"/>
                </a:lnTo>
                <a:lnTo>
                  <a:pt x="0" y="2626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9"/>
          <p:cNvSpPr/>
          <p:nvPr/>
        </p:nvSpPr>
        <p:spPr>
          <a:xfrm rot="-1312875">
            <a:off x="2049250" y="5283272"/>
            <a:ext cx="3647848" cy="1764231"/>
          </a:xfrm>
          <a:custGeom>
            <a:rect b="b" l="l" r="r" t="t"/>
            <a:pathLst>
              <a:path extrusionOk="0" h="1765103" w="3649650">
                <a:moveTo>
                  <a:pt x="0" y="0"/>
                </a:moveTo>
                <a:lnTo>
                  <a:pt x="3649650" y="0"/>
                </a:lnTo>
                <a:lnTo>
                  <a:pt x="3649650" y="1765103"/>
                </a:lnTo>
                <a:lnTo>
                  <a:pt x="0" y="176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9"/>
          <p:cNvSpPr/>
          <p:nvPr/>
        </p:nvSpPr>
        <p:spPr>
          <a:xfrm rot="215116">
            <a:off x="12893784" y="827567"/>
            <a:ext cx="2585250" cy="1250322"/>
          </a:xfrm>
          <a:custGeom>
            <a:rect b="b" l="l" r="r" t="t"/>
            <a:pathLst>
              <a:path extrusionOk="0" h="1251002" w="2586657">
                <a:moveTo>
                  <a:pt x="0" y="0"/>
                </a:moveTo>
                <a:lnTo>
                  <a:pt x="2586657" y="0"/>
                </a:lnTo>
                <a:lnTo>
                  <a:pt x="2586657" y="1251001"/>
                </a:lnTo>
                <a:lnTo>
                  <a:pt x="0" y="1251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9"/>
          <p:cNvSpPr/>
          <p:nvPr/>
        </p:nvSpPr>
        <p:spPr>
          <a:xfrm rot="-1682327">
            <a:off x="4387134" y="1042720"/>
            <a:ext cx="363165" cy="359863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9"/>
          <p:cNvSpPr/>
          <p:nvPr/>
        </p:nvSpPr>
        <p:spPr>
          <a:xfrm rot="1397564">
            <a:off x="1432331" y="4486313"/>
            <a:ext cx="362824" cy="35952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9"/>
          <p:cNvSpPr/>
          <p:nvPr/>
        </p:nvSpPr>
        <p:spPr>
          <a:xfrm rot="-2401552">
            <a:off x="16429284" y="2230778"/>
            <a:ext cx="362860" cy="359562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9"/>
          <p:cNvSpPr/>
          <p:nvPr/>
        </p:nvSpPr>
        <p:spPr>
          <a:xfrm rot="-1386274">
            <a:off x="13400564" y="5444035"/>
            <a:ext cx="363301" cy="359998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9"/>
          <p:cNvSpPr txBox="1"/>
          <p:nvPr>
            <p:ph type="title"/>
          </p:nvPr>
        </p:nvSpPr>
        <p:spPr>
          <a:xfrm>
            <a:off x="5303550" y="976400"/>
            <a:ext cx="7680900" cy="28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8000"/>
              <a:buFont typeface="Londrina Solid"/>
              <a:buNone/>
              <a:defRPr i="0" sz="80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56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7634"/>
              </a:buClr>
              <a:buSzPts val="4400"/>
              <a:buFont typeface="Londrina Solid"/>
              <a:buNone/>
              <a:defRPr i="0" sz="4400" u="none" cap="none" strike="noStrike">
                <a:solidFill>
                  <a:srgbClr val="FF763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28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E2BF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FFE2B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1.png"/><Relationship Id="rId13" Type="http://schemas.openxmlformats.org/officeDocument/2006/relationships/image" Target="../media/image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4.png"/><Relationship Id="rId13" Type="http://schemas.openxmlformats.org/officeDocument/2006/relationships/image" Target="../media/image48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34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 b="33651" l="0" r="0" t="0"/>
          <a:stretch/>
        </p:blipFill>
        <p:spPr>
          <a:xfrm>
            <a:off x="4503225" y="4469953"/>
            <a:ext cx="8554851" cy="56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4">
            <a:alphaModFix/>
          </a:blip>
          <a:srcRect b="58380" l="3789" r="3789" t="0"/>
          <a:stretch/>
        </p:blipFill>
        <p:spPr>
          <a:xfrm>
            <a:off x="0" y="7284475"/>
            <a:ext cx="18288000" cy="29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5">
            <a:alphaModFix/>
          </a:blip>
          <a:srcRect b="0" l="0" r="46626" t="0"/>
          <a:stretch/>
        </p:blipFill>
        <p:spPr>
          <a:xfrm>
            <a:off x="15879550" y="1457075"/>
            <a:ext cx="2408450" cy="206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/>
          <p:nvPr/>
        </p:nvSpPr>
        <p:spPr>
          <a:xfrm>
            <a:off x="8147193" y="3705141"/>
            <a:ext cx="2810256" cy="1287608"/>
          </a:xfrm>
          <a:custGeom>
            <a:rect b="b" l="l" r="r" t="t"/>
            <a:pathLst>
              <a:path extrusionOk="0" h="1287608" w="2810256">
                <a:moveTo>
                  <a:pt x="0" y="0"/>
                </a:moveTo>
                <a:lnTo>
                  <a:pt x="2810256" y="0"/>
                </a:lnTo>
                <a:lnTo>
                  <a:pt x="2810256" y="1287608"/>
                </a:lnTo>
                <a:lnTo>
                  <a:pt x="0" y="1287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0"/>
          <p:cNvSpPr/>
          <p:nvPr/>
        </p:nvSpPr>
        <p:spPr>
          <a:xfrm rot="-377816">
            <a:off x="856110" y="5941127"/>
            <a:ext cx="2801258" cy="3363956"/>
          </a:xfrm>
          <a:custGeom>
            <a:rect b="b" l="l" r="r" t="t"/>
            <a:pathLst>
              <a:path extrusionOk="0" h="3363956" w="2801258">
                <a:moveTo>
                  <a:pt x="0" y="0"/>
                </a:moveTo>
                <a:lnTo>
                  <a:pt x="2801258" y="0"/>
                </a:lnTo>
                <a:lnTo>
                  <a:pt x="2801258" y="3363956"/>
                </a:lnTo>
                <a:lnTo>
                  <a:pt x="0" y="336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0"/>
          <p:cNvSpPr/>
          <p:nvPr/>
        </p:nvSpPr>
        <p:spPr>
          <a:xfrm>
            <a:off x="14196167" y="5409450"/>
            <a:ext cx="2831939" cy="2421163"/>
          </a:xfrm>
          <a:custGeom>
            <a:rect b="b" l="l" r="r" t="t"/>
            <a:pathLst>
              <a:path extrusionOk="0" h="2421163" w="2831939">
                <a:moveTo>
                  <a:pt x="0" y="0"/>
                </a:moveTo>
                <a:lnTo>
                  <a:pt x="2831939" y="0"/>
                </a:lnTo>
                <a:lnTo>
                  <a:pt x="2831939" y="2421162"/>
                </a:lnTo>
                <a:lnTo>
                  <a:pt x="0" y="2421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0"/>
          <p:cNvSpPr/>
          <p:nvPr/>
        </p:nvSpPr>
        <p:spPr>
          <a:xfrm flipH="1">
            <a:off x="8308879" y="6814156"/>
            <a:ext cx="1670243" cy="2916297"/>
          </a:xfrm>
          <a:custGeom>
            <a:rect b="b" l="l" r="r" t="t"/>
            <a:pathLst>
              <a:path extrusionOk="0" h="2916297" w="1670243">
                <a:moveTo>
                  <a:pt x="1670242" y="0"/>
                </a:moveTo>
                <a:lnTo>
                  <a:pt x="0" y="0"/>
                </a:lnTo>
                <a:lnTo>
                  <a:pt x="0" y="2916297"/>
                </a:lnTo>
                <a:lnTo>
                  <a:pt x="1670242" y="2916297"/>
                </a:lnTo>
                <a:lnTo>
                  <a:pt x="1670242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0"/>
          <p:cNvSpPr/>
          <p:nvPr/>
        </p:nvSpPr>
        <p:spPr>
          <a:xfrm flipH="1" rot="1741373">
            <a:off x="6203919" y="5812965"/>
            <a:ext cx="2084169" cy="3484172"/>
          </a:xfrm>
          <a:custGeom>
            <a:rect b="b" l="l" r="r" t="t"/>
            <a:pathLst>
              <a:path extrusionOk="0" h="3484172" w="2084169">
                <a:moveTo>
                  <a:pt x="2084169" y="0"/>
                </a:moveTo>
                <a:lnTo>
                  <a:pt x="0" y="0"/>
                </a:lnTo>
                <a:lnTo>
                  <a:pt x="0" y="3484172"/>
                </a:lnTo>
                <a:lnTo>
                  <a:pt x="2084169" y="3484172"/>
                </a:lnTo>
                <a:lnTo>
                  <a:pt x="2084169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0"/>
          <p:cNvSpPr/>
          <p:nvPr/>
        </p:nvSpPr>
        <p:spPr>
          <a:xfrm flipH="1" rot="-1269607">
            <a:off x="9830273" y="5683300"/>
            <a:ext cx="2056586" cy="3241038"/>
          </a:xfrm>
          <a:custGeom>
            <a:rect b="b" l="l" r="r" t="t"/>
            <a:pathLst>
              <a:path extrusionOk="0" h="3241038" w="2056586">
                <a:moveTo>
                  <a:pt x="2056586" y="0"/>
                </a:moveTo>
                <a:lnTo>
                  <a:pt x="0" y="0"/>
                </a:lnTo>
                <a:lnTo>
                  <a:pt x="0" y="3241038"/>
                </a:lnTo>
                <a:lnTo>
                  <a:pt x="2056586" y="3241038"/>
                </a:lnTo>
                <a:lnTo>
                  <a:pt x="2056586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0"/>
          <p:cNvSpPr txBox="1"/>
          <p:nvPr/>
        </p:nvSpPr>
        <p:spPr>
          <a:xfrm>
            <a:off x="948301" y="187502"/>
            <a:ext cx="16391398" cy="3991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93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TRICK   TRIVIA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 rot="211695">
            <a:off x="14027754" y="592579"/>
            <a:ext cx="1930871" cy="933840"/>
          </a:xfrm>
          <a:custGeom>
            <a:rect b="b" l="l" r="r" t="t"/>
            <a:pathLst>
              <a:path extrusionOk="0" h="933840" w="1930871">
                <a:moveTo>
                  <a:pt x="0" y="0"/>
                </a:moveTo>
                <a:lnTo>
                  <a:pt x="1930871" y="0"/>
                </a:lnTo>
                <a:lnTo>
                  <a:pt x="1930871" y="933839"/>
                </a:lnTo>
                <a:lnTo>
                  <a:pt x="0" y="933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0"/>
          <p:cNvSpPr/>
          <p:nvPr/>
        </p:nvSpPr>
        <p:spPr>
          <a:xfrm rot="-1313001">
            <a:off x="3762326" y="4691424"/>
            <a:ext cx="2027286" cy="980469"/>
          </a:xfrm>
          <a:custGeom>
            <a:rect b="b" l="l" r="r" t="t"/>
            <a:pathLst>
              <a:path extrusionOk="0" h="980469" w="2027286">
                <a:moveTo>
                  <a:pt x="0" y="0"/>
                </a:moveTo>
                <a:lnTo>
                  <a:pt x="2027286" y="0"/>
                </a:lnTo>
                <a:lnTo>
                  <a:pt x="2027286" y="980469"/>
                </a:lnTo>
                <a:lnTo>
                  <a:pt x="0" y="980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0"/>
          <p:cNvSpPr/>
          <p:nvPr/>
        </p:nvSpPr>
        <p:spPr>
          <a:xfrm>
            <a:off x="475441" y="300036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0"/>
          <p:cNvSpPr/>
          <p:nvPr/>
        </p:nvSpPr>
        <p:spPr>
          <a:xfrm>
            <a:off x="13209076" y="5617693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0"/>
          <p:cNvSpPr/>
          <p:nvPr/>
        </p:nvSpPr>
        <p:spPr>
          <a:xfrm>
            <a:off x="17259300" y="61961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0"/>
          <p:cNvSpPr/>
          <p:nvPr/>
        </p:nvSpPr>
        <p:spPr>
          <a:xfrm>
            <a:off x="8285850" y="364517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0"/>
          <p:cNvSpPr/>
          <p:nvPr/>
        </p:nvSpPr>
        <p:spPr>
          <a:xfrm rot="1395553">
            <a:off x="4380314" y="393101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0"/>
          <p:cNvSpPr/>
          <p:nvPr/>
        </p:nvSpPr>
        <p:spPr>
          <a:xfrm rot="-465606">
            <a:off x="12472756" y="642492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0"/>
          <p:cNvSpPr txBox="1"/>
          <p:nvPr/>
        </p:nvSpPr>
        <p:spPr>
          <a:xfrm>
            <a:off x="1701697" y="3523601"/>
            <a:ext cx="4263405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Halloween Trivia Night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8182628" y="1307343"/>
            <a:ext cx="1639580" cy="1872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97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or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11516108" y="3523601"/>
            <a:ext cx="5360119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October 10, 2030 | 08:00 PM</a:t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14">
            <a:alphaModFix/>
          </a:blip>
          <a:srcRect b="0" l="46080" r="0" t="0"/>
          <a:stretch/>
        </p:blipFill>
        <p:spPr>
          <a:xfrm>
            <a:off x="-10275" y="3830600"/>
            <a:ext cx="3512824" cy="29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9"/>
          <p:cNvPicPr preferRelativeResize="0"/>
          <p:nvPr/>
        </p:nvPicPr>
        <p:blipFill rotWithShape="1">
          <a:blip r:embed="rId3">
            <a:alphaModFix/>
          </a:blip>
          <a:srcRect b="12193" l="30133" r="0" t="24921"/>
          <a:stretch/>
        </p:blipFill>
        <p:spPr>
          <a:xfrm>
            <a:off x="0" y="0"/>
            <a:ext cx="1031264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9"/>
          <p:cNvSpPr/>
          <p:nvPr/>
        </p:nvSpPr>
        <p:spPr>
          <a:xfrm>
            <a:off x="1635393" y="2125158"/>
            <a:ext cx="5108552" cy="4914780"/>
          </a:xfrm>
          <a:custGeom>
            <a:rect b="b" l="l" r="r" t="t"/>
            <a:pathLst>
              <a:path extrusionOk="0" h="4914780" w="5108552">
                <a:moveTo>
                  <a:pt x="0" y="0"/>
                </a:moveTo>
                <a:lnTo>
                  <a:pt x="5108552" y="0"/>
                </a:lnTo>
                <a:lnTo>
                  <a:pt x="5108552" y="4914779"/>
                </a:lnTo>
                <a:lnTo>
                  <a:pt x="0" y="4914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19"/>
          <p:cNvSpPr txBox="1"/>
          <p:nvPr/>
        </p:nvSpPr>
        <p:spPr>
          <a:xfrm>
            <a:off x="7553256" y="3563205"/>
            <a:ext cx="9099352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OH NO, IT’S A TRICK!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9882081" y="5232055"/>
            <a:ext cx="4441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TEAM LOSES 2 POINTS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TO THE “SPIRIT WORLD.”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/>
          <p:nvPr/>
        </p:nvPicPr>
        <p:blipFill rotWithShape="1">
          <a:blip r:embed="rId3">
            <a:alphaModFix/>
          </a:blip>
          <a:srcRect b="12193" l="30133" r="0" t="24921"/>
          <a:stretch/>
        </p:blipFill>
        <p:spPr>
          <a:xfrm>
            <a:off x="0" y="0"/>
            <a:ext cx="1031264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 txBox="1"/>
          <p:nvPr/>
        </p:nvSpPr>
        <p:spPr>
          <a:xfrm>
            <a:off x="7369118" y="3563205"/>
            <a:ext cx="9467627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 FOUND A TREAT!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9229098" y="5106255"/>
            <a:ext cx="5747668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TEAM EARNS +3 BONUS POINTS.</a:t>
            </a: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2176286" y="3013172"/>
            <a:ext cx="4026765" cy="4026765"/>
          </a:xfrm>
          <a:custGeom>
            <a:rect b="b" l="l" r="r" t="t"/>
            <a:pathLst>
              <a:path extrusionOk="0" h="4026765" w="4026765">
                <a:moveTo>
                  <a:pt x="0" y="0"/>
                </a:moveTo>
                <a:lnTo>
                  <a:pt x="4026766" y="0"/>
                </a:lnTo>
                <a:lnTo>
                  <a:pt x="4026766" y="4026765"/>
                </a:lnTo>
                <a:lnTo>
                  <a:pt x="0" y="4026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1"/>
          <p:cNvPicPr preferRelativeResize="0"/>
          <p:nvPr/>
        </p:nvPicPr>
        <p:blipFill rotWithShape="1">
          <a:blip r:embed="rId3">
            <a:alphaModFix/>
          </a:blip>
          <a:srcRect b="12193" l="30133" r="0" t="24921"/>
          <a:stretch/>
        </p:blipFill>
        <p:spPr>
          <a:xfrm>
            <a:off x="0" y="0"/>
            <a:ext cx="10312649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1"/>
          <p:cNvSpPr/>
          <p:nvPr/>
        </p:nvSpPr>
        <p:spPr>
          <a:xfrm>
            <a:off x="1867951" y="2389388"/>
            <a:ext cx="5358302" cy="4650549"/>
          </a:xfrm>
          <a:custGeom>
            <a:rect b="b" l="l" r="r" t="t"/>
            <a:pathLst>
              <a:path extrusionOk="0" h="4650549" w="5358302">
                <a:moveTo>
                  <a:pt x="0" y="0"/>
                </a:moveTo>
                <a:lnTo>
                  <a:pt x="5358302" y="0"/>
                </a:lnTo>
                <a:lnTo>
                  <a:pt x="5358302" y="4650549"/>
                </a:lnTo>
                <a:lnTo>
                  <a:pt x="0" y="4650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1"/>
          <p:cNvSpPr txBox="1"/>
          <p:nvPr/>
        </p:nvSpPr>
        <p:spPr>
          <a:xfrm>
            <a:off x="6864366" y="4076646"/>
            <a:ext cx="10021663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ENJOY YOUR TREAT!</a:t>
            </a:r>
            <a:endParaRPr/>
          </a:p>
        </p:txBody>
      </p:sp>
      <p:sp>
        <p:nvSpPr>
          <p:cNvPr id="370" name="Google Shape;370;p21"/>
          <p:cNvSpPr txBox="1"/>
          <p:nvPr/>
        </p:nvSpPr>
        <p:spPr>
          <a:xfrm>
            <a:off x="8135013" y="5031159"/>
            <a:ext cx="7480369" cy="1283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TEAM DOUBLES THEIR POINTS ON THE NEXT CORRECT ANSWER.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2"/>
          <p:cNvPicPr preferRelativeResize="0"/>
          <p:nvPr/>
        </p:nvPicPr>
        <p:blipFill rotWithShape="1">
          <a:blip r:embed="rId3">
            <a:alphaModFix/>
          </a:blip>
          <a:srcRect b="35922" l="0" r="0" t="0"/>
          <a:stretch/>
        </p:blipFill>
        <p:spPr>
          <a:xfrm>
            <a:off x="5042375" y="4607525"/>
            <a:ext cx="8554851" cy="54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2"/>
          <p:cNvPicPr preferRelativeResize="0"/>
          <p:nvPr/>
        </p:nvPicPr>
        <p:blipFill rotWithShape="1">
          <a:blip r:embed="rId4">
            <a:alphaModFix/>
          </a:blip>
          <a:srcRect b="58380" l="3789" r="3789" t="0"/>
          <a:stretch/>
        </p:blipFill>
        <p:spPr>
          <a:xfrm>
            <a:off x="0" y="7284475"/>
            <a:ext cx="18288000" cy="29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2"/>
          <p:cNvSpPr/>
          <p:nvPr/>
        </p:nvSpPr>
        <p:spPr>
          <a:xfrm>
            <a:off x="6823980" y="5162550"/>
            <a:ext cx="4640040" cy="4806068"/>
          </a:xfrm>
          <a:custGeom>
            <a:rect b="b" l="l" r="r" t="t"/>
            <a:pathLst>
              <a:path extrusionOk="0" h="4806068" w="4640040">
                <a:moveTo>
                  <a:pt x="0" y="0"/>
                </a:moveTo>
                <a:lnTo>
                  <a:pt x="4640040" y="0"/>
                </a:lnTo>
                <a:lnTo>
                  <a:pt x="4640040" y="4806068"/>
                </a:lnTo>
                <a:lnTo>
                  <a:pt x="0" y="4806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2"/>
          <p:cNvSpPr txBox="1"/>
          <p:nvPr/>
        </p:nvSpPr>
        <p:spPr>
          <a:xfrm>
            <a:off x="2847825" y="1213983"/>
            <a:ext cx="12592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YOU’VE BEEN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 SPOOK-TACULAR CROWD</a:t>
            </a:r>
            <a:endParaRPr/>
          </a:p>
        </p:txBody>
      </p:sp>
      <p:sp>
        <p:nvSpPr>
          <p:cNvPr id="379" name="Google Shape;379;p22"/>
          <p:cNvSpPr txBox="1"/>
          <p:nvPr/>
        </p:nvSpPr>
        <p:spPr>
          <a:xfrm>
            <a:off x="4323866" y="3896007"/>
            <a:ext cx="9640267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THANKS FOR JOINING OUR HALLOWEEN TRIVIA NIGHT!</a:t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15421813" y="3830265"/>
            <a:ext cx="5732374" cy="2626469"/>
          </a:xfrm>
          <a:custGeom>
            <a:rect b="b" l="l" r="r" t="t"/>
            <a:pathLst>
              <a:path extrusionOk="0" h="2626469" w="5732374">
                <a:moveTo>
                  <a:pt x="0" y="0"/>
                </a:moveTo>
                <a:lnTo>
                  <a:pt x="5732374" y="0"/>
                </a:lnTo>
                <a:lnTo>
                  <a:pt x="5732374" y="2626470"/>
                </a:lnTo>
                <a:lnTo>
                  <a:pt x="0" y="2626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2"/>
          <p:cNvSpPr/>
          <p:nvPr/>
        </p:nvSpPr>
        <p:spPr>
          <a:xfrm>
            <a:off x="-2137319" y="500783"/>
            <a:ext cx="5732374" cy="2626469"/>
          </a:xfrm>
          <a:custGeom>
            <a:rect b="b" l="l" r="r" t="t"/>
            <a:pathLst>
              <a:path extrusionOk="0" h="2626469" w="5732374">
                <a:moveTo>
                  <a:pt x="0" y="0"/>
                </a:moveTo>
                <a:lnTo>
                  <a:pt x="5732374" y="0"/>
                </a:lnTo>
                <a:lnTo>
                  <a:pt x="5732374" y="2626469"/>
                </a:lnTo>
                <a:lnTo>
                  <a:pt x="0" y="2626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2"/>
          <p:cNvSpPr/>
          <p:nvPr/>
        </p:nvSpPr>
        <p:spPr>
          <a:xfrm rot="-1313001">
            <a:off x="2049353" y="5282830"/>
            <a:ext cx="3649650" cy="1765103"/>
          </a:xfrm>
          <a:custGeom>
            <a:rect b="b" l="l" r="r" t="t"/>
            <a:pathLst>
              <a:path extrusionOk="0" h="1765103" w="3649650">
                <a:moveTo>
                  <a:pt x="0" y="0"/>
                </a:moveTo>
                <a:lnTo>
                  <a:pt x="3649650" y="0"/>
                </a:lnTo>
                <a:lnTo>
                  <a:pt x="3649650" y="1765103"/>
                </a:lnTo>
                <a:lnTo>
                  <a:pt x="0" y="176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22"/>
          <p:cNvSpPr/>
          <p:nvPr/>
        </p:nvSpPr>
        <p:spPr>
          <a:xfrm rot="211695">
            <a:off x="12894463" y="826364"/>
            <a:ext cx="2586657" cy="1251002"/>
          </a:xfrm>
          <a:custGeom>
            <a:rect b="b" l="l" r="r" t="t"/>
            <a:pathLst>
              <a:path extrusionOk="0" h="1251002" w="2586657">
                <a:moveTo>
                  <a:pt x="0" y="0"/>
                </a:moveTo>
                <a:lnTo>
                  <a:pt x="2586657" y="0"/>
                </a:lnTo>
                <a:lnTo>
                  <a:pt x="2586657" y="1251001"/>
                </a:lnTo>
                <a:lnTo>
                  <a:pt x="0" y="1251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22"/>
          <p:cNvSpPr/>
          <p:nvPr/>
        </p:nvSpPr>
        <p:spPr>
          <a:xfrm rot="-1682391">
            <a:off x="4387145" y="1042700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22"/>
          <p:cNvSpPr/>
          <p:nvPr/>
        </p:nvSpPr>
        <p:spPr>
          <a:xfrm rot="1395553">
            <a:off x="1432376" y="448631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22"/>
          <p:cNvSpPr/>
          <p:nvPr/>
        </p:nvSpPr>
        <p:spPr>
          <a:xfrm rot="-2404083">
            <a:off x="16429371" y="223043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22"/>
          <p:cNvSpPr/>
          <p:nvPr/>
        </p:nvSpPr>
        <p:spPr>
          <a:xfrm rot="-1384088">
            <a:off x="13400491" y="5444206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3"/>
          <p:cNvGrpSpPr/>
          <p:nvPr/>
        </p:nvGrpSpPr>
        <p:grpSpPr>
          <a:xfrm>
            <a:off x="714865" y="2155876"/>
            <a:ext cx="5097641" cy="7544983"/>
            <a:chOff x="0" y="-38100"/>
            <a:chExt cx="1342589" cy="1987156"/>
          </a:xfrm>
        </p:grpSpPr>
        <p:sp>
          <p:nvSpPr>
            <p:cNvPr id="393" name="Google Shape;393;p2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3"/>
          <p:cNvGrpSpPr/>
          <p:nvPr/>
        </p:nvGrpSpPr>
        <p:grpSpPr>
          <a:xfrm>
            <a:off x="6060156" y="2155876"/>
            <a:ext cx="11512980" cy="7544983"/>
            <a:chOff x="0" y="-38100"/>
            <a:chExt cx="3032225" cy="1987156"/>
          </a:xfrm>
        </p:grpSpPr>
        <p:sp>
          <p:nvSpPr>
            <p:cNvPr id="396" name="Google Shape;396;p2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3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23"/>
          <p:cNvSpPr/>
          <p:nvPr/>
        </p:nvSpPr>
        <p:spPr>
          <a:xfrm>
            <a:off x="9263634" y="4435453"/>
            <a:ext cx="1243589" cy="1493393"/>
          </a:xfrm>
          <a:custGeom>
            <a:rect b="b" l="l" r="r" t="t"/>
            <a:pathLst>
              <a:path extrusionOk="0" h="1493393" w="1243589">
                <a:moveTo>
                  <a:pt x="0" y="0"/>
                </a:moveTo>
                <a:lnTo>
                  <a:pt x="1243589" y="0"/>
                </a:lnTo>
                <a:lnTo>
                  <a:pt x="1243589" y="1493393"/>
                </a:lnTo>
                <a:lnTo>
                  <a:pt x="0" y="1493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3"/>
          <p:cNvSpPr/>
          <p:nvPr/>
        </p:nvSpPr>
        <p:spPr>
          <a:xfrm>
            <a:off x="13960751" y="4644725"/>
            <a:ext cx="1257209" cy="1074850"/>
          </a:xfrm>
          <a:custGeom>
            <a:rect b="b" l="l" r="r" t="t"/>
            <a:pathLst>
              <a:path extrusionOk="0" h="1074850" w="1257209">
                <a:moveTo>
                  <a:pt x="0" y="0"/>
                </a:moveTo>
                <a:lnTo>
                  <a:pt x="1257209" y="0"/>
                </a:lnTo>
                <a:lnTo>
                  <a:pt x="1257209" y="1074849"/>
                </a:lnTo>
                <a:lnTo>
                  <a:pt x="0" y="1074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3"/>
          <p:cNvSpPr/>
          <p:nvPr/>
        </p:nvSpPr>
        <p:spPr>
          <a:xfrm flipH="1">
            <a:off x="15637060" y="4520385"/>
            <a:ext cx="868517" cy="1516458"/>
          </a:xfrm>
          <a:custGeom>
            <a:rect b="b" l="l" r="r" t="t"/>
            <a:pathLst>
              <a:path extrusionOk="0" h="1516458" w="868517">
                <a:moveTo>
                  <a:pt x="868517" y="0"/>
                </a:moveTo>
                <a:lnTo>
                  <a:pt x="0" y="0"/>
                </a:lnTo>
                <a:lnTo>
                  <a:pt x="0" y="1516458"/>
                </a:lnTo>
                <a:lnTo>
                  <a:pt x="868517" y="1516458"/>
                </a:lnTo>
                <a:lnTo>
                  <a:pt x="86851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3"/>
          <p:cNvSpPr/>
          <p:nvPr/>
        </p:nvSpPr>
        <p:spPr>
          <a:xfrm flipH="1">
            <a:off x="11107694" y="4408769"/>
            <a:ext cx="925245" cy="1546761"/>
          </a:xfrm>
          <a:custGeom>
            <a:rect b="b" l="l" r="r" t="t"/>
            <a:pathLst>
              <a:path extrusionOk="0" h="1546761" w="925245">
                <a:moveTo>
                  <a:pt x="925245" y="0"/>
                </a:moveTo>
                <a:lnTo>
                  <a:pt x="0" y="0"/>
                </a:lnTo>
                <a:lnTo>
                  <a:pt x="0" y="1546761"/>
                </a:lnTo>
                <a:lnTo>
                  <a:pt x="925245" y="1546761"/>
                </a:lnTo>
                <a:lnTo>
                  <a:pt x="92524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3"/>
          <p:cNvSpPr/>
          <p:nvPr/>
        </p:nvSpPr>
        <p:spPr>
          <a:xfrm flipH="1">
            <a:off x="12633410" y="4462737"/>
            <a:ext cx="913000" cy="1438825"/>
          </a:xfrm>
          <a:custGeom>
            <a:rect b="b" l="l" r="r" t="t"/>
            <a:pathLst>
              <a:path extrusionOk="0" h="1438825" w="913000">
                <a:moveTo>
                  <a:pt x="913000" y="0"/>
                </a:moveTo>
                <a:lnTo>
                  <a:pt x="0" y="0"/>
                </a:lnTo>
                <a:lnTo>
                  <a:pt x="0" y="1438825"/>
                </a:lnTo>
                <a:lnTo>
                  <a:pt x="913000" y="1438825"/>
                </a:lnTo>
                <a:lnTo>
                  <a:pt x="91300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3"/>
          <p:cNvSpPr/>
          <p:nvPr/>
        </p:nvSpPr>
        <p:spPr>
          <a:xfrm>
            <a:off x="6763208" y="4198181"/>
            <a:ext cx="1899954" cy="1967938"/>
          </a:xfrm>
          <a:custGeom>
            <a:rect b="b" l="l" r="r" t="t"/>
            <a:pathLst>
              <a:path extrusionOk="0" h="1967938" w="1899954">
                <a:moveTo>
                  <a:pt x="0" y="0"/>
                </a:moveTo>
                <a:lnTo>
                  <a:pt x="1899954" y="0"/>
                </a:lnTo>
                <a:lnTo>
                  <a:pt x="1899954" y="1967937"/>
                </a:lnTo>
                <a:lnTo>
                  <a:pt x="0" y="196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4" name="Google Shape;404;p23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405" name="Google Shape;405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40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E2BF"/>
                  </a:solidFill>
                  <a:latin typeface="Londrina Solid Black"/>
                  <a:ea typeface="Londrina Solid Black"/>
                  <a:cs typeface="Londrina Solid Black"/>
                  <a:sym typeface="Londrina Solid Black"/>
                </a:rPr>
                <a:t>Fonts</a:t>
              </a:r>
              <a:endParaRPr/>
            </a:p>
          </p:txBody>
        </p:sp>
      </p:grpSp>
      <p:grpSp>
        <p:nvGrpSpPr>
          <p:cNvPr id="407" name="Google Shape;407;p23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408" name="Google Shape;408;p2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40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E2BF"/>
                  </a:solidFill>
                  <a:latin typeface="Londrina Solid Black"/>
                  <a:ea typeface="Londrina Solid Black"/>
                  <a:cs typeface="Londrina Solid Black"/>
                  <a:sym typeface="Londrina Solid Black"/>
                </a:rPr>
                <a:t>Design Elements / Icons</a:t>
              </a: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411" name="Google Shape;411;p23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40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E2BF"/>
                  </a:solidFill>
                  <a:latin typeface="Londrina Solid Black"/>
                  <a:ea typeface="Londrina Solid Black"/>
                  <a:cs typeface="Londrina Solid Black"/>
                  <a:sym typeface="Londrina Solid Black"/>
                </a:rPr>
                <a:t>Colors</a:t>
              </a:r>
              <a:endParaRPr/>
            </a:p>
          </p:txBody>
        </p:sp>
      </p:grpSp>
      <p:grpSp>
        <p:nvGrpSpPr>
          <p:cNvPr id="413" name="Google Shape;413;p23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414" name="Google Shape;41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5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3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417" name="Google Shape;41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3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420" name="Google Shape;420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2B2B"/>
            </a:solidFill>
            <a:ln cap="sq" cmpd="sng" w="9525">
              <a:solidFill>
                <a:srgbClr val="40356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3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423" name="Google Shape;423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1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3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426" name="Google Shape;42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3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uses the following free fonts:</a:t>
            </a:r>
            <a:endParaRPr/>
          </a:p>
        </p:txBody>
      </p:sp>
      <p:sp>
        <p:nvSpPr>
          <p:cNvPr id="429" name="Google Shape;429;p23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 can find these fonts online too.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1688417" y="5005735"/>
            <a:ext cx="3150536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LONDRINA SOLID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Homemade Apple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TITLES: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BODY TEXT: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124935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#FD8503</a:t>
            </a:r>
            <a:endParaRPr/>
          </a:p>
        </p:txBody>
      </p:sp>
      <p:sp>
        <p:nvSpPr>
          <p:cNvPr id="435" name="Google Shape;435;p23"/>
          <p:cNvSpPr txBox="1"/>
          <p:nvPr/>
        </p:nvSpPr>
        <p:spPr>
          <a:xfrm>
            <a:off x="2064714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#40346E</a:t>
            </a:r>
            <a:endParaRPr/>
          </a:p>
        </p:txBody>
      </p:sp>
      <p:sp>
        <p:nvSpPr>
          <p:cNvPr id="436" name="Google Shape;436;p23"/>
          <p:cNvSpPr txBox="1"/>
          <p:nvPr/>
        </p:nvSpPr>
        <p:spPr>
          <a:xfrm>
            <a:off x="2943011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#2B2B2B</a:t>
            </a:r>
            <a:endParaRPr/>
          </a:p>
        </p:txBody>
      </p:sp>
      <p:sp>
        <p:nvSpPr>
          <p:cNvPr id="437" name="Google Shape;437;p23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#EEA117</a:t>
            </a:r>
            <a:endParaRPr/>
          </a:p>
        </p:txBody>
      </p:sp>
      <p:sp>
        <p:nvSpPr>
          <p:cNvPr id="438" name="Google Shape;438;p23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#FFE2BF</a:t>
            </a:r>
            <a:endParaRPr/>
          </a:p>
        </p:txBody>
      </p:sp>
      <p:sp>
        <p:nvSpPr>
          <p:cNvPr id="439" name="Google Shape;439;p23"/>
          <p:cNvSpPr txBox="1"/>
          <p:nvPr/>
        </p:nvSpPr>
        <p:spPr>
          <a:xfrm>
            <a:off x="3800933" y="1539276"/>
            <a:ext cx="1068613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469973" y="709966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C8404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RESOURCE PAGE</a:t>
            </a:r>
            <a:endParaRPr/>
          </a:p>
        </p:txBody>
      </p:sp>
      <p:sp>
        <p:nvSpPr>
          <p:cNvPr id="441" name="Google Shape;441;p23"/>
          <p:cNvSpPr/>
          <p:nvPr/>
        </p:nvSpPr>
        <p:spPr>
          <a:xfrm rot="-5400000">
            <a:off x="14975365" y="6547185"/>
            <a:ext cx="1670063" cy="1588079"/>
          </a:xfrm>
          <a:custGeom>
            <a:rect b="b" l="l" r="r" t="t"/>
            <a:pathLst>
              <a:path extrusionOk="0" h="1588079" w="1670063">
                <a:moveTo>
                  <a:pt x="0" y="0"/>
                </a:moveTo>
                <a:lnTo>
                  <a:pt x="1670064" y="0"/>
                </a:lnTo>
                <a:lnTo>
                  <a:pt x="1670064" y="1588079"/>
                </a:lnTo>
                <a:lnTo>
                  <a:pt x="0" y="1588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3"/>
          <p:cNvSpPr/>
          <p:nvPr/>
        </p:nvSpPr>
        <p:spPr>
          <a:xfrm>
            <a:off x="11245973" y="6595247"/>
            <a:ext cx="1709533" cy="1491956"/>
          </a:xfrm>
          <a:custGeom>
            <a:rect b="b" l="l" r="r" t="t"/>
            <a:pathLst>
              <a:path extrusionOk="0" h="1491956" w="1709533">
                <a:moveTo>
                  <a:pt x="0" y="0"/>
                </a:moveTo>
                <a:lnTo>
                  <a:pt x="1709533" y="0"/>
                </a:lnTo>
                <a:lnTo>
                  <a:pt x="1709533" y="1491956"/>
                </a:lnTo>
                <a:lnTo>
                  <a:pt x="0" y="149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23"/>
          <p:cNvSpPr/>
          <p:nvPr/>
        </p:nvSpPr>
        <p:spPr>
          <a:xfrm>
            <a:off x="13231731" y="6614856"/>
            <a:ext cx="1458040" cy="1452738"/>
          </a:xfrm>
          <a:custGeom>
            <a:rect b="b" l="l" r="r" t="t"/>
            <a:pathLst>
              <a:path extrusionOk="0" h="1452738" w="1458040">
                <a:moveTo>
                  <a:pt x="0" y="0"/>
                </a:moveTo>
                <a:lnTo>
                  <a:pt x="1458040" y="0"/>
                </a:lnTo>
                <a:lnTo>
                  <a:pt x="1458040" y="1452738"/>
                </a:lnTo>
                <a:lnTo>
                  <a:pt x="0" y="1452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3"/>
          <p:cNvSpPr/>
          <p:nvPr/>
        </p:nvSpPr>
        <p:spPr>
          <a:xfrm>
            <a:off x="6923870" y="6583312"/>
            <a:ext cx="1864464" cy="1515825"/>
          </a:xfrm>
          <a:custGeom>
            <a:rect b="b" l="l" r="r" t="t"/>
            <a:pathLst>
              <a:path extrusionOk="0" h="1515825" w="1864464">
                <a:moveTo>
                  <a:pt x="0" y="0"/>
                </a:moveTo>
                <a:lnTo>
                  <a:pt x="1864465" y="0"/>
                </a:lnTo>
                <a:lnTo>
                  <a:pt x="1864465" y="1515825"/>
                </a:lnTo>
                <a:lnTo>
                  <a:pt x="0" y="1515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3"/>
          <p:cNvSpPr/>
          <p:nvPr/>
        </p:nvSpPr>
        <p:spPr>
          <a:xfrm>
            <a:off x="8980133" y="6614856"/>
            <a:ext cx="1993157" cy="1452738"/>
          </a:xfrm>
          <a:custGeom>
            <a:rect b="b" l="l" r="r" t="t"/>
            <a:pathLst>
              <a:path extrusionOk="0" h="1452738" w="1993157">
                <a:moveTo>
                  <a:pt x="0" y="0"/>
                </a:moveTo>
                <a:lnTo>
                  <a:pt x="1993157" y="0"/>
                </a:lnTo>
                <a:lnTo>
                  <a:pt x="1993157" y="1452738"/>
                </a:lnTo>
                <a:lnTo>
                  <a:pt x="0" y="1452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4"/>
          <p:cNvGrpSpPr/>
          <p:nvPr/>
        </p:nvGrpSpPr>
        <p:grpSpPr>
          <a:xfrm>
            <a:off x="714865" y="449038"/>
            <a:ext cx="16858270" cy="9244263"/>
            <a:chOff x="0" y="-38100"/>
            <a:chExt cx="4440038" cy="2434703"/>
          </a:xfrm>
        </p:grpSpPr>
        <p:sp>
          <p:nvSpPr>
            <p:cNvPr id="451" name="Google Shape;451;p24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0" y="-38100"/>
              <a:ext cx="4440038" cy="2434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24"/>
          <p:cNvSpPr txBox="1"/>
          <p:nvPr/>
        </p:nvSpPr>
        <p:spPr>
          <a:xfrm>
            <a:off x="3377480" y="2263765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0346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54" name="Google Shape;454;p24"/>
          <p:cNvSpPr txBox="1"/>
          <p:nvPr/>
        </p:nvSpPr>
        <p:spPr>
          <a:xfrm>
            <a:off x="3377480" y="4926465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0336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for this presentation template</a:t>
            </a:r>
            <a:endParaRPr/>
          </a:p>
        </p:txBody>
      </p:sp>
      <p:sp>
        <p:nvSpPr>
          <p:cNvPr id="455" name="Google Shape;455;p24"/>
          <p:cNvSpPr txBox="1"/>
          <p:nvPr/>
        </p:nvSpPr>
        <p:spPr>
          <a:xfrm>
            <a:off x="3377480" y="6666790"/>
            <a:ext cx="1153303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0336D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for the photos, graphics, and elements</a:t>
            </a:r>
            <a:endParaRPr/>
          </a:p>
        </p:txBody>
      </p:sp>
      <p:sp>
        <p:nvSpPr>
          <p:cNvPr id="456" name="Google Shape;456;p24"/>
          <p:cNvSpPr txBox="1"/>
          <p:nvPr/>
        </p:nvSpPr>
        <p:spPr>
          <a:xfrm rot="-419576">
            <a:off x="4082407" y="7695950"/>
            <a:ext cx="10120182" cy="943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30" u="none" cap="none" strike="noStrike">
                <a:solidFill>
                  <a:srgbClr val="FD8503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Happy designing!</a:t>
            </a:r>
            <a:endParaRPr/>
          </a:p>
        </p:txBody>
      </p:sp>
      <p:sp>
        <p:nvSpPr>
          <p:cNvPr id="457" name="Google Shape;457;p24"/>
          <p:cNvSpPr txBox="1"/>
          <p:nvPr/>
        </p:nvSpPr>
        <p:spPr>
          <a:xfrm>
            <a:off x="5469973" y="1434455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CREDITS</a:t>
            </a:r>
            <a:endParaRPr/>
          </a:p>
        </p:txBody>
      </p:sp>
      <p:sp>
        <p:nvSpPr>
          <p:cNvPr id="458" name="Google Shape;458;p24"/>
          <p:cNvSpPr txBox="1"/>
          <p:nvPr/>
        </p:nvSpPr>
        <p:spPr>
          <a:xfrm>
            <a:off x="5004582" y="5857181"/>
            <a:ext cx="827883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E2BF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Pexels, Pixabay, Sketchify</a:t>
            </a:r>
            <a:endParaRPr/>
          </a:p>
        </p:txBody>
      </p:sp>
      <p:pic>
        <p:nvPicPr>
          <p:cNvPr id="459" name="Google Shape;4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400" y="3184775"/>
            <a:ext cx="6219199" cy="15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/>
          <p:nvPr/>
        </p:nvSpPr>
        <p:spPr>
          <a:xfrm>
            <a:off x="-372605" y="-528885"/>
            <a:ext cx="5472305" cy="2507311"/>
          </a:xfrm>
          <a:custGeom>
            <a:rect b="b" l="l" r="r" t="t"/>
            <a:pathLst>
              <a:path extrusionOk="0" h="2507311" w="5472305">
                <a:moveTo>
                  <a:pt x="0" y="0"/>
                </a:moveTo>
                <a:lnTo>
                  <a:pt x="5472305" y="0"/>
                </a:lnTo>
                <a:lnTo>
                  <a:pt x="5472305" y="2507310"/>
                </a:lnTo>
                <a:lnTo>
                  <a:pt x="0" y="2507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1"/>
          <p:cNvSpPr/>
          <p:nvPr/>
        </p:nvSpPr>
        <p:spPr>
          <a:xfrm>
            <a:off x="5139153" y="7611185"/>
            <a:ext cx="3042667" cy="1394095"/>
          </a:xfrm>
          <a:custGeom>
            <a:rect b="b" l="l" r="r" t="t"/>
            <a:pathLst>
              <a:path extrusionOk="0" h="1394095" w="3042667">
                <a:moveTo>
                  <a:pt x="0" y="0"/>
                </a:moveTo>
                <a:lnTo>
                  <a:pt x="3042666" y="0"/>
                </a:lnTo>
                <a:lnTo>
                  <a:pt x="3042666" y="1394094"/>
                </a:lnTo>
                <a:lnTo>
                  <a:pt x="0" y="1394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1"/>
          <p:cNvSpPr/>
          <p:nvPr/>
        </p:nvSpPr>
        <p:spPr>
          <a:xfrm>
            <a:off x="14237474" y="487722"/>
            <a:ext cx="4230653" cy="1938408"/>
          </a:xfrm>
          <a:custGeom>
            <a:rect b="b" l="l" r="r" t="t"/>
            <a:pathLst>
              <a:path extrusionOk="0" h="1938408" w="4230653">
                <a:moveTo>
                  <a:pt x="0" y="0"/>
                </a:moveTo>
                <a:lnTo>
                  <a:pt x="4230653" y="0"/>
                </a:lnTo>
                <a:lnTo>
                  <a:pt x="4230653" y="1938408"/>
                </a:lnTo>
                <a:lnTo>
                  <a:pt x="0" y="193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1"/>
          <p:cNvGrpSpPr/>
          <p:nvPr/>
        </p:nvGrpSpPr>
        <p:grpSpPr>
          <a:xfrm>
            <a:off x="801210" y="4465572"/>
            <a:ext cx="2776046" cy="2115515"/>
            <a:chOff x="0" y="-47625"/>
            <a:chExt cx="731140" cy="557173"/>
          </a:xfrm>
        </p:grpSpPr>
        <p:sp>
          <p:nvSpPr>
            <p:cNvPr id="162" name="Google Shape;162;p11"/>
            <p:cNvSpPr/>
            <p:nvPr/>
          </p:nvSpPr>
          <p:spPr>
            <a:xfrm>
              <a:off x="0" y="0"/>
              <a:ext cx="731140" cy="509548"/>
            </a:xfrm>
            <a:custGeom>
              <a:rect b="b" l="l" r="r" t="t"/>
              <a:pathLst>
                <a:path extrusionOk="0" h="509548" w="731140">
                  <a:moveTo>
                    <a:pt x="731140" y="69721"/>
                  </a:moveTo>
                  <a:lnTo>
                    <a:pt x="731140" y="439827"/>
                  </a:lnTo>
                  <a:cubicBezTo>
                    <a:pt x="731140" y="478333"/>
                    <a:pt x="699925" y="509548"/>
                    <a:pt x="661419" y="509548"/>
                  </a:cubicBezTo>
                  <a:lnTo>
                    <a:pt x="69721" y="509548"/>
                  </a:lnTo>
                  <a:cubicBezTo>
                    <a:pt x="31215" y="509548"/>
                    <a:pt x="0" y="478333"/>
                    <a:pt x="0" y="439827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1"/>
            <p:cNvSpPr txBox="1"/>
            <p:nvPr/>
          </p:nvSpPr>
          <p:spPr>
            <a:xfrm>
              <a:off x="0" y="-47625"/>
              <a:ext cx="731140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1"/>
          <p:cNvGrpSpPr/>
          <p:nvPr/>
        </p:nvGrpSpPr>
        <p:grpSpPr>
          <a:xfrm>
            <a:off x="14975375" y="4465572"/>
            <a:ext cx="2498947" cy="2115515"/>
            <a:chOff x="0" y="-47625"/>
            <a:chExt cx="658159" cy="557173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0"/>
              <a:ext cx="658159" cy="509548"/>
            </a:xfrm>
            <a:custGeom>
              <a:rect b="b" l="l" r="r" t="t"/>
              <a:pathLst>
                <a:path extrusionOk="0" h="509548" w="658159">
                  <a:moveTo>
                    <a:pt x="658159" y="77452"/>
                  </a:moveTo>
                  <a:lnTo>
                    <a:pt x="658159" y="432096"/>
                  </a:lnTo>
                  <a:cubicBezTo>
                    <a:pt x="658159" y="474871"/>
                    <a:pt x="623483" y="509548"/>
                    <a:pt x="580707" y="509548"/>
                  </a:cubicBezTo>
                  <a:lnTo>
                    <a:pt x="77452" y="509548"/>
                  </a:lnTo>
                  <a:cubicBezTo>
                    <a:pt x="34676" y="509548"/>
                    <a:pt x="0" y="474871"/>
                    <a:pt x="0" y="432096"/>
                  </a:cubicBezTo>
                  <a:lnTo>
                    <a:pt x="0" y="77452"/>
                  </a:lnTo>
                  <a:cubicBezTo>
                    <a:pt x="0" y="34676"/>
                    <a:pt x="34676" y="0"/>
                    <a:pt x="77452" y="0"/>
                  </a:cubicBezTo>
                  <a:lnTo>
                    <a:pt x="580707" y="0"/>
                  </a:lnTo>
                  <a:cubicBezTo>
                    <a:pt x="623483" y="0"/>
                    <a:pt x="658159" y="34676"/>
                    <a:pt x="658159" y="77452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1"/>
            <p:cNvSpPr txBox="1"/>
            <p:nvPr/>
          </p:nvSpPr>
          <p:spPr>
            <a:xfrm>
              <a:off x="0" y="-47625"/>
              <a:ext cx="658159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1"/>
          <p:cNvGrpSpPr/>
          <p:nvPr/>
        </p:nvGrpSpPr>
        <p:grpSpPr>
          <a:xfrm>
            <a:off x="7247649" y="4465572"/>
            <a:ext cx="2776046" cy="2115515"/>
            <a:chOff x="0" y="-47625"/>
            <a:chExt cx="731140" cy="557173"/>
          </a:xfrm>
        </p:grpSpPr>
        <p:sp>
          <p:nvSpPr>
            <p:cNvPr id="168" name="Google Shape;168;p11"/>
            <p:cNvSpPr/>
            <p:nvPr/>
          </p:nvSpPr>
          <p:spPr>
            <a:xfrm>
              <a:off x="0" y="0"/>
              <a:ext cx="731140" cy="509548"/>
            </a:xfrm>
            <a:custGeom>
              <a:rect b="b" l="l" r="r" t="t"/>
              <a:pathLst>
                <a:path extrusionOk="0" h="509548" w="731140">
                  <a:moveTo>
                    <a:pt x="731140" y="69721"/>
                  </a:moveTo>
                  <a:lnTo>
                    <a:pt x="731140" y="439827"/>
                  </a:lnTo>
                  <a:cubicBezTo>
                    <a:pt x="731140" y="478333"/>
                    <a:pt x="699925" y="509548"/>
                    <a:pt x="661419" y="509548"/>
                  </a:cubicBezTo>
                  <a:lnTo>
                    <a:pt x="69721" y="509548"/>
                  </a:lnTo>
                  <a:cubicBezTo>
                    <a:pt x="31215" y="509548"/>
                    <a:pt x="0" y="478333"/>
                    <a:pt x="0" y="439827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 txBox="1"/>
            <p:nvPr/>
          </p:nvSpPr>
          <p:spPr>
            <a:xfrm>
              <a:off x="0" y="-47625"/>
              <a:ext cx="731140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1"/>
          <p:cNvGrpSpPr/>
          <p:nvPr/>
        </p:nvGrpSpPr>
        <p:grpSpPr>
          <a:xfrm>
            <a:off x="4010522" y="3703623"/>
            <a:ext cx="2776046" cy="3536087"/>
            <a:chOff x="0" y="-47625"/>
            <a:chExt cx="731140" cy="931315"/>
          </a:xfrm>
        </p:grpSpPr>
        <p:sp>
          <p:nvSpPr>
            <p:cNvPr id="171" name="Google Shape;171;p11"/>
            <p:cNvSpPr/>
            <p:nvPr/>
          </p:nvSpPr>
          <p:spPr>
            <a:xfrm>
              <a:off x="0" y="0"/>
              <a:ext cx="731140" cy="883690"/>
            </a:xfrm>
            <a:custGeom>
              <a:rect b="b" l="l" r="r" t="t"/>
              <a:pathLst>
                <a:path extrusionOk="0" h="883690" w="731140">
                  <a:moveTo>
                    <a:pt x="731140" y="69721"/>
                  </a:moveTo>
                  <a:lnTo>
                    <a:pt x="731140" y="813969"/>
                  </a:lnTo>
                  <a:cubicBezTo>
                    <a:pt x="731140" y="852475"/>
                    <a:pt x="699925" y="883690"/>
                    <a:pt x="661419" y="883690"/>
                  </a:cubicBezTo>
                  <a:lnTo>
                    <a:pt x="69721" y="883690"/>
                  </a:lnTo>
                  <a:cubicBezTo>
                    <a:pt x="31215" y="883690"/>
                    <a:pt x="0" y="852475"/>
                    <a:pt x="0" y="813969"/>
                  </a:cubicBezTo>
                  <a:lnTo>
                    <a:pt x="0" y="69721"/>
                  </a:lnTo>
                  <a:cubicBezTo>
                    <a:pt x="0" y="31215"/>
                    <a:pt x="31215" y="0"/>
                    <a:pt x="69721" y="0"/>
                  </a:cubicBezTo>
                  <a:lnTo>
                    <a:pt x="661419" y="0"/>
                  </a:lnTo>
                  <a:cubicBezTo>
                    <a:pt x="699925" y="0"/>
                    <a:pt x="731140" y="31215"/>
                    <a:pt x="731140" y="69721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 txBox="1"/>
            <p:nvPr/>
          </p:nvSpPr>
          <p:spPr>
            <a:xfrm>
              <a:off x="0" y="-47625"/>
              <a:ext cx="731140" cy="931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1"/>
          <p:cNvGrpSpPr/>
          <p:nvPr/>
        </p:nvGrpSpPr>
        <p:grpSpPr>
          <a:xfrm>
            <a:off x="10452320" y="3655060"/>
            <a:ext cx="4106898" cy="3584650"/>
            <a:chOff x="0" y="-47625"/>
            <a:chExt cx="1081652" cy="944105"/>
          </a:xfrm>
        </p:grpSpPr>
        <p:sp>
          <p:nvSpPr>
            <p:cNvPr id="174" name="Google Shape;174;p11"/>
            <p:cNvSpPr/>
            <p:nvPr/>
          </p:nvSpPr>
          <p:spPr>
            <a:xfrm>
              <a:off x="0" y="0"/>
              <a:ext cx="1081652" cy="896480"/>
            </a:xfrm>
            <a:custGeom>
              <a:rect b="b" l="l" r="r" t="t"/>
              <a:pathLst>
                <a:path extrusionOk="0" h="896480" w="1081652">
                  <a:moveTo>
                    <a:pt x="1081652" y="47128"/>
                  </a:moveTo>
                  <a:lnTo>
                    <a:pt x="1081652" y="849353"/>
                  </a:lnTo>
                  <a:cubicBezTo>
                    <a:pt x="1081652" y="861852"/>
                    <a:pt x="1076687" y="873839"/>
                    <a:pt x="1067849" y="882677"/>
                  </a:cubicBezTo>
                  <a:cubicBezTo>
                    <a:pt x="1059011" y="891515"/>
                    <a:pt x="1047024" y="896480"/>
                    <a:pt x="1034525" y="896480"/>
                  </a:cubicBezTo>
                  <a:lnTo>
                    <a:pt x="47128" y="896480"/>
                  </a:lnTo>
                  <a:cubicBezTo>
                    <a:pt x="34629" y="896480"/>
                    <a:pt x="22641" y="891515"/>
                    <a:pt x="13803" y="882677"/>
                  </a:cubicBezTo>
                  <a:cubicBezTo>
                    <a:pt x="4965" y="873839"/>
                    <a:pt x="0" y="861852"/>
                    <a:pt x="0" y="849353"/>
                  </a:cubicBezTo>
                  <a:lnTo>
                    <a:pt x="0" y="47128"/>
                  </a:lnTo>
                  <a:cubicBezTo>
                    <a:pt x="0" y="34629"/>
                    <a:pt x="4965" y="22641"/>
                    <a:pt x="13803" y="13803"/>
                  </a:cubicBezTo>
                  <a:cubicBezTo>
                    <a:pt x="22641" y="4965"/>
                    <a:pt x="34629" y="0"/>
                    <a:pt x="47128" y="0"/>
                  </a:cubicBezTo>
                  <a:lnTo>
                    <a:pt x="1034525" y="0"/>
                  </a:lnTo>
                  <a:cubicBezTo>
                    <a:pt x="1047024" y="0"/>
                    <a:pt x="1059011" y="4965"/>
                    <a:pt x="1067849" y="13803"/>
                  </a:cubicBezTo>
                  <a:cubicBezTo>
                    <a:pt x="1076687" y="22641"/>
                    <a:pt x="1081652" y="34629"/>
                    <a:pt x="1081652" y="47128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 txBox="1"/>
            <p:nvPr/>
          </p:nvSpPr>
          <p:spPr>
            <a:xfrm>
              <a:off x="0" y="-47625"/>
              <a:ext cx="1081652" cy="944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1"/>
          <p:cNvSpPr/>
          <p:nvPr/>
        </p:nvSpPr>
        <p:spPr>
          <a:xfrm>
            <a:off x="3018114" y="354096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1"/>
          <p:cNvSpPr/>
          <p:nvPr/>
        </p:nvSpPr>
        <p:spPr>
          <a:xfrm rot="1395553">
            <a:off x="9716004" y="544812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1"/>
          <p:cNvSpPr/>
          <p:nvPr/>
        </p:nvSpPr>
        <p:spPr>
          <a:xfrm rot="1395553">
            <a:off x="2260062" y="7891226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1"/>
          <p:cNvSpPr/>
          <p:nvPr/>
        </p:nvSpPr>
        <p:spPr>
          <a:xfrm rot="1395553">
            <a:off x="12562073" y="2246172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1"/>
          <p:cNvSpPr/>
          <p:nvPr/>
        </p:nvSpPr>
        <p:spPr>
          <a:xfrm rot="-1682391">
            <a:off x="7841073" y="296946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1"/>
          <p:cNvSpPr/>
          <p:nvPr/>
        </p:nvSpPr>
        <p:spPr>
          <a:xfrm rot="-1384088">
            <a:off x="14143563" y="8229361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1"/>
          <p:cNvSpPr/>
          <p:nvPr/>
        </p:nvSpPr>
        <p:spPr>
          <a:xfrm rot="-1313001">
            <a:off x="3860937" y="655477"/>
            <a:ext cx="2027286" cy="980469"/>
          </a:xfrm>
          <a:custGeom>
            <a:rect b="b" l="l" r="r" t="t"/>
            <a:pathLst>
              <a:path extrusionOk="0" h="980469" w="2027286">
                <a:moveTo>
                  <a:pt x="0" y="0"/>
                </a:moveTo>
                <a:lnTo>
                  <a:pt x="2027285" y="0"/>
                </a:lnTo>
                <a:lnTo>
                  <a:pt x="2027285" y="980469"/>
                </a:lnTo>
                <a:lnTo>
                  <a:pt x="0" y="980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1"/>
          <p:cNvSpPr/>
          <p:nvPr/>
        </p:nvSpPr>
        <p:spPr>
          <a:xfrm rot="211695">
            <a:off x="12546922" y="742722"/>
            <a:ext cx="2953476" cy="1428408"/>
          </a:xfrm>
          <a:custGeom>
            <a:rect b="b" l="l" r="r" t="t"/>
            <a:pathLst>
              <a:path extrusionOk="0" h="1428408" w="2953476">
                <a:moveTo>
                  <a:pt x="0" y="0"/>
                </a:moveTo>
                <a:lnTo>
                  <a:pt x="2953477" y="0"/>
                </a:lnTo>
                <a:lnTo>
                  <a:pt x="2953477" y="1428408"/>
                </a:lnTo>
                <a:lnTo>
                  <a:pt x="0" y="142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1"/>
          <p:cNvSpPr/>
          <p:nvPr/>
        </p:nvSpPr>
        <p:spPr>
          <a:xfrm>
            <a:off x="9228895" y="8172271"/>
            <a:ext cx="2914942" cy="1515770"/>
          </a:xfrm>
          <a:custGeom>
            <a:rect b="b" l="l" r="r" t="t"/>
            <a:pathLst>
              <a:path extrusionOk="0" h="1515770" w="2914942">
                <a:moveTo>
                  <a:pt x="0" y="0"/>
                </a:moveTo>
                <a:lnTo>
                  <a:pt x="2914942" y="0"/>
                </a:lnTo>
                <a:lnTo>
                  <a:pt x="2914942" y="1515770"/>
                </a:lnTo>
                <a:lnTo>
                  <a:pt x="0" y="15157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1"/>
          <p:cNvSpPr/>
          <p:nvPr/>
        </p:nvSpPr>
        <p:spPr>
          <a:xfrm flipH="1">
            <a:off x="7247649" y="6961595"/>
            <a:ext cx="3927570" cy="4269098"/>
          </a:xfrm>
          <a:custGeom>
            <a:rect b="b" l="l" r="r" t="t"/>
            <a:pathLst>
              <a:path extrusionOk="0" h="4269098" w="3927570">
                <a:moveTo>
                  <a:pt x="3927570" y="0"/>
                </a:moveTo>
                <a:lnTo>
                  <a:pt x="0" y="0"/>
                </a:lnTo>
                <a:lnTo>
                  <a:pt x="0" y="4269098"/>
                </a:lnTo>
                <a:lnTo>
                  <a:pt x="3927570" y="4269098"/>
                </a:lnTo>
                <a:lnTo>
                  <a:pt x="392757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1"/>
          <p:cNvSpPr/>
          <p:nvPr/>
        </p:nvSpPr>
        <p:spPr>
          <a:xfrm>
            <a:off x="13357810" y="2873762"/>
            <a:ext cx="1679693" cy="1418659"/>
          </a:xfrm>
          <a:custGeom>
            <a:rect b="b" l="l" r="r" t="t"/>
            <a:pathLst>
              <a:path extrusionOk="0" h="1418659" w="1679693">
                <a:moveTo>
                  <a:pt x="0" y="0"/>
                </a:moveTo>
                <a:lnTo>
                  <a:pt x="1679692" y="0"/>
                </a:lnTo>
                <a:lnTo>
                  <a:pt x="1679692" y="1418660"/>
                </a:lnTo>
                <a:lnTo>
                  <a:pt x="0" y="141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1"/>
          <p:cNvSpPr txBox="1"/>
          <p:nvPr/>
        </p:nvSpPr>
        <p:spPr>
          <a:xfrm>
            <a:off x="6223062" y="962025"/>
            <a:ext cx="5841876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HOW TO PLAY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2014918" y="3943350"/>
            <a:ext cx="34863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1084302" y="5085156"/>
            <a:ext cx="22098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Teams compete by answering trivia questions.</a:t>
            </a:r>
            <a:endParaRPr sz="1200"/>
          </a:p>
        </p:txBody>
      </p:sp>
      <p:sp>
        <p:nvSpPr>
          <p:cNvPr id="190" name="Google Shape;190;p11"/>
          <p:cNvSpPr txBox="1"/>
          <p:nvPr/>
        </p:nvSpPr>
        <p:spPr>
          <a:xfrm>
            <a:off x="4136604" y="4251718"/>
            <a:ext cx="25239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Each team writes down one answer per question and turns in their answers no later than 2 minutes after the round ends.</a:t>
            </a:r>
            <a:endParaRPr sz="1200"/>
          </a:p>
        </p:txBody>
      </p:sp>
      <p:sp>
        <p:nvSpPr>
          <p:cNvPr id="191" name="Google Shape;191;p11"/>
          <p:cNvSpPr txBox="1"/>
          <p:nvPr/>
        </p:nvSpPr>
        <p:spPr>
          <a:xfrm>
            <a:off x="5161350" y="3016072"/>
            <a:ext cx="47439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/>
          </a:p>
        </p:txBody>
      </p:sp>
      <p:sp>
        <p:nvSpPr>
          <p:cNvPr id="192" name="Google Shape;192;p11"/>
          <p:cNvSpPr txBox="1"/>
          <p:nvPr/>
        </p:nvSpPr>
        <p:spPr>
          <a:xfrm>
            <a:off x="8401342" y="3818331"/>
            <a:ext cx="46866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7373731" y="4918468"/>
            <a:ext cx="25239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No phones, tablets, or outside help allowed during the game.</a:t>
            </a:r>
            <a:endParaRPr sz="1200"/>
          </a:p>
        </p:txBody>
      </p:sp>
      <p:sp>
        <p:nvSpPr>
          <p:cNvPr id="194" name="Google Shape;194;p11"/>
          <p:cNvSpPr txBox="1"/>
          <p:nvPr/>
        </p:nvSpPr>
        <p:spPr>
          <a:xfrm>
            <a:off x="12282378" y="3092272"/>
            <a:ext cx="44678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15985273" y="4017748"/>
            <a:ext cx="47915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10625200" y="4333238"/>
            <a:ext cx="37611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Some rounds include a Trick or Treat slide. Choose wisely.</a:t>
            </a:r>
            <a:endParaRPr b="1" i="0" sz="2599" u="none" cap="none" strike="noStrike">
              <a:solidFill>
                <a:srgbClr val="FFE2BF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99">
              <a:solidFill>
                <a:srgbClr val="FFE2BF"/>
              </a:solidFill>
              <a:latin typeface="Darker Grotesque SemiBold"/>
              <a:ea typeface="Darker Grotesque SemiBold"/>
              <a:cs typeface="Darker Grotesque SemiBold"/>
              <a:sym typeface="Darker Grotesque SemiBold"/>
            </a:endParaRPr>
          </a:p>
          <a:p>
            <a:pPr indent="-289560" lvl="1" marL="604519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2599"/>
              <a:buFont typeface="Arial"/>
              <a:buChar char="•"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rPr>
              <a:t>Treat</a:t>
            </a: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 = bonus points, steals, or other rewards</a:t>
            </a:r>
            <a:endParaRPr sz="1200"/>
          </a:p>
          <a:p>
            <a:pPr indent="-289560" lvl="1" marL="604519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E2BF"/>
              </a:buClr>
              <a:buSzPts val="2599"/>
              <a:buFont typeface="Arial"/>
              <a:buChar char="•"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rPr>
              <a:t>Trick</a:t>
            </a:r>
            <a:r>
              <a:rPr b="1" i="0" lang="en-US" sz="2599" u="none" cap="none" strike="noStrike">
                <a:solidFill>
                  <a:srgbClr val="FFE2BF"/>
                </a:solidFill>
                <a:latin typeface="Darker Grotesque SemiBold"/>
                <a:ea typeface="Darker Grotesque SemiBold"/>
                <a:cs typeface="Darker Grotesque SemiBold"/>
                <a:sym typeface="Darker Grotesque SemiBold"/>
              </a:rPr>
              <a:t> = surprise twists or silly challenges</a:t>
            </a:r>
            <a:endParaRPr sz="1200"/>
          </a:p>
        </p:txBody>
      </p:sp>
      <p:sp>
        <p:nvSpPr>
          <p:cNvPr id="197" name="Google Shape;197;p11"/>
          <p:cNvSpPr txBox="1"/>
          <p:nvPr/>
        </p:nvSpPr>
        <p:spPr>
          <a:xfrm>
            <a:off x="14962908" y="5418531"/>
            <a:ext cx="25239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FFE2B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Have Fun!</a:t>
            </a:r>
            <a:endParaRPr sz="12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41321" l="45271" r="0" t="0"/>
          <a:stretch/>
        </p:blipFill>
        <p:spPr>
          <a:xfrm>
            <a:off x="-1" y="4377300"/>
            <a:ext cx="11448151" cy="59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4">
            <a:alphaModFix/>
          </a:blip>
          <a:srcRect b="0" l="0" r="45619" t="48070"/>
          <a:stretch/>
        </p:blipFill>
        <p:spPr>
          <a:xfrm>
            <a:off x="9238200" y="0"/>
            <a:ext cx="9049800" cy="416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/>
          <p:nvPr/>
        </p:nvSpPr>
        <p:spPr>
          <a:xfrm>
            <a:off x="3498494" y="1028700"/>
            <a:ext cx="5645506" cy="4114800"/>
          </a:xfrm>
          <a:custGeom>
            <a:rect b="b" l="l" r="r" t="t"/>
            <a:pathLst>
              <a:path extrusionOk="0" h="4114800" w="5645506">
                <a:moveTo>
                  <a:pt x="0" y="0"/>
                </a:moveTo>
                <a:lnTo>
                  <a:pt x="5645506" y="0"/>
                </a:lnTo>
                <a:lnTo>
                  <a:pt x="5645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2"/>
          <p:cNvSpPr/>
          <p:nvPr/>
        </p:nvSpPr>
        <p:spPr>
          <a:xfrm rot="-1313001">
            <a:off x="2049353" y="5282830"/>
            <a:ext cx="3649650" cy="1765103"/>
          </a:xfrm>
          <a:custGeom>
            <a:rect b="b" l="l" r="r" t="t"/>
            <a:pathLst>
              <a:path extrusionOk="0" h="1765103" w="3649650">
                <a:moveTo>
                  <a:pt x="0" y="0"/>
                </a:moveTo>
                <a:lnTo>
                  <a:pt x="3649650" y="0"/>
                </a:lnTo>
                <a:lnTo>
                  <a:pt x="3649650" y="1765103"/>
                </a:lnTo>
                <a:lnTo>
                  <a:pt x="0" y="1765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2"/>
          <p:cNvSpPr/>
          <p:nvPr/>
        </p:nvSpPr>
        <p:spPr>
          <a:xfrm rot="215116">
            <a:off x="12081656" y="2439001"/>
            <a:ext cx="3359309" cy="1624684"/>
          </a:xfrm>
          <a:custGeom>
            <a:rect b="b" l="l" r="r" t="t"/>
            <a:pathLst>
              <a:path extrusionOk="0" h="1625568" w="3361137">
                <a:moveTo>
                  <a:pt x="0" y="0"/>
                </a:moveTo>
                <a:lnTo>
                  <a:pt x="3361137" y="0"/>
                </a:lnTo>
                <a:lnTo>
                  <a:pt x="3361137" y="1625568"/>
                </a:lnTo>
                <a:lnTo>
                  <a:pt x="0" y="162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2"/>
          <p:cNvSpPr txBox="1"/>
          <p:nvPr/>
        </p:nvSpPr>
        <p:spPr>
          <a:xfrm>
            <a:off x="11705936" y="5076825"/>
            <a:ext cx="3876005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ROUND 1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10557988" y="6496417"/>
            <a:ext cx="61719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halloween origins</a:t>
            </a:r>
            <a:endParaRPr/>
          </a:p>
        </p:txBody>
      </p:sp>
      <p:sp>
        <p:nvSpPr>
          <p:cNvPr id="209" name="Google Shape;209;p12"/>
          <p:cNvSpPr/>
          <p:nvPr/>
        </p:nvSpPr>
        <p:spPr>
          <a:xfrm rot="-1682391">
            <a:off x="1670290" y="1482666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2"/>
          <p:cNvSpPr/>
          <p:nvPr/>
        </p:nvSpPr>
        <p:spPr>
          <a:xfrm rot="1395553">
            <a:off x="8218207" y="647801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2"/>
          <p:cNvSpPr/>
          <p:nvPr/>
        </p:nvSpPr>
        <p:spPr>
          <a:xfrm rot="-2404083">
            <a:off x="16548281" y="3942728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2"/>
          <p:cNvSpPr/>
          <p:nvPr/>
        </p:nvSpPr>
        <p:spPr>
          <a:xfrm rot="-1384088">
            <a:off x="14143563" y="8229361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3"/>
          <p:cNvGrpSpPr/>
          <p:nvPr/>
        </p:nvGrpSpPr>
        <p:grpSpPr>
          <a:xfrm>
            <a:off x="7301121" y="259519"/>
            <a:ext cx="9958179" cy="8998781"/>
            <a:chOff x="0" y="-47625"/>
            <a:chExt cx="616575" cy="557173"/>
          </a:xfrm>
        </p:grpSpPr>
        <p:sp>
          <p:nvSpPr>
            <p:cNvPr id="218" name="Google Shape;218;p13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0" y="-47625"/>
              <a:ext cx="616575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3"/>
          <p:cNvSpPr/>
          <p:nvPr/>
        </p:nvSpPr>
        <p:spPr>
          <a:xfrm>
            <a:off x="10759408" y="6306995"/>
            <a:ext cx="3041606" cy="3456370"/>
          </a:xfrm>
          <a:custGeom>
            <a:rect b="b" l="l" r="r" t="t"/>
            <a:pathLst>
              <a:path extrusionOk="0" h="3456370" w="3041606">
                <a:moveTo>
                  <a:pt x="0" y="0"/>
                </a:moveTo>
                <a:lnTo>
                  <a:pt x="3041606" y="0"/>
                </a:lnTo>
                <a:lnTo>
                  <a:pt x="3041606" y="3456370"/>
                </a:lnTo>
                <a:lnTo>
                  <a:pt x="0" y="3456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3"/>
          <p:cNvSpPr/>
          <p:nvPr/>
        </p:nvSpPr>
        <p:spPr>
          <a:xfrm>
            <a:off x="-1350119" y="2543897"/>
            <a:ext cx="8197140" cy="4262513"/>
          </a:xfrm>
          <a:custGeom>
            <a:rect b="b" l="l" r="r" t="t"/>
            <a:pathLst>
              <a:path extrusionOk="0" h="4262513" w="8197140">
                <a:moveTo>
                  <a:pt x="0" y="0"/>
                </a:moveTo>
                <a:lnTo>
                  <a:pt x="8197141" y="0"/>
                </a:lnTo>
                <a:lnTo>
                  <a:pt x="8197141" y="4262513"/>
                </a:lnTo>
                <a:lnTo>
                  <a:pt x="0" y="426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3"/>
          <p:cNvSpPr txBox="1"/>
          <p:nvPr/>
        </p:nvSpPr>
        <p:spPr>
          <a:xfrm>
            <a:off x="1028700" y="4023644"/>
            <a:ext cx="5354241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9323525" y="3045800"/>
            <a:ext cx="59133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 WHAT COUNTRY DID JACK-O’-LANTERN CARVING FIRST BEGIN?</a:t>
            </a:r>
            <a:endParaRPr/>
          </a:p>
        </p:txBody>
      </p:sp>
      <p:sp>
        <p:nvSpPr>
          <p:cNvPr id="224" name="Google Shape;224;p13"/>
          <p:cNvSpPr/>
          <p:nvPr/>
        </p:nvSpPr>
        <p:spPr>
          <a:xfrm rot="670120">
            <a:off x="2296427" y="5836418"/>
            <a:ext cx="2510308" cy="1214076"/>
          </a:xfrm>
          <a:custGeom>
            <a:rect b="b" l="l" r="r" t="t"/>
            <a:pathLst>
              <a:path extrusionOk="0" h="1214076" w="2510308">
                <a:moveTo>
                  <a:pt x="0" y="0"/>
                </a:moveTo>
                <a:lnTo>
                  <a:pt x="2510308" y="0"/>
                </a:lnTo>
                <a:lnTo>
                  <a:pt x="2510308" y="1214076"/>
                </a:lnTo>
                <a:lnTo>
                  <a:pt x="0" y="1214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3"/>
          <p:cNvSpPr/>
          <p:nvPr/>
        </p:nvSpPr>
        <p:spPr>
          <a:xfrm rot="-1384088">
            <a:off x="4718937" y="809194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3"/>
          <p:cNvSpPr/>
          <p:nvPr/>
        </p:nvSpPr>
        <p:spPr>
          <a:xfrm rot="2572377">
            <a:off x="3369972" y="1603848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/>
          <p:nvPr/>
        </p:nvSpPr>
        <p:spPr>
          <a:xfrm rot="102424">
            <a:off x="942033" y="1422608"/>
            <a:ext cx="5472511" cy="2507405"/>
          </a:xfrm>
          <a:custGeom>
            <a:rect b="b" l="l" r="r" t="t"/>
            <a:pathLst>
              <a:path extrusionOk="0" h="2507405" w="5472511">
                <a:moveTo>
                  <a:pt x="0" y="0"/>
                </a:moveTo>
                <a:lnTo>
                  <a:pt x="5472511" y="0"/>
                </a:lnTo>
                <a:lnTo>
                  <a:pt x="5472511" y="2507405"/>
                </a:lnTo>
                <a:lnTo>
                  <a:pt x="0" y="2507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2" name="Google Shape;232;p14"/>
          <p:cNvGrpSpPr/>
          <p:nvPr/>
        </p:nvGrpSpPr>
        <p:grpSpPr>
          <a:xfrm>
            <a:off x="7301121" y="259519"/>
            <a:ext cx="9958179" cy="8998781"/>
            <a:chOff x="0" y="-47625"/>
            <a:chExt cx="616575" cy="557173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 txBox="1"/>
            <p:nvPr/>
          </p:nvSpPr>
          <p:spPr>
            <a:xfrm>
              <a:off x="0" y="-47625"/>
              <a:ext cx="616575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4"/>
          <p:cNvSpPr/>
          <p:nvPr/>
        </p:nvSpPr>
        <p:spPr>
          <a:xfrm>
            <a:off x="-752210" y="-586368"/>
            <a:ext cx="5280992" cy="4293490"/>
          </a:xfrm>
          <a:custGeom>
            <a:rect b="b" l="l" r="r" t="t"/>
            <a:pathLst>
              <a:path extrusionOk="0" h="4293490" w="5280992">
                <a:moveTo>
                  <a:pt x="0" y="0"/>
                </a:moveTo>
                <a:lnTo>
                  <a:pt x="5280992" y="0"/>
                </a:lnTo>
                <a:lnTo>
                  <a:pt x="5280992" y="4293489"/>
                </a:lnTo>
                <a:lnTo>
                  <a:pt x="0" y="4293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14"/>
          <p:cNvGrpSpPr/>
          <p:nvPr/>
        </p:nvGrpSpPr>
        <p:grpSpPr>
          <a:xfrm>
            <a:off x="7805403" y="1695123"/>
            <a:ext cx="886152" cy="886152"/>
            <a:chOff x="0" y="0"/>
            <a:chExt cx="812800" cy="812800"/>
          </a:xfrm>
        </p:grpSpPr>
        <p:sp>
          <p:nvSpPr>
            <p:cNvPr id="237" name="Google Shape;2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7805403" y="3711239"/>
            <a:ext cx="886152" cy="886152"/>
            <a:chOff x="0" y="0"/>
            <a:chExt cx="812800" cy="812800"/>
          </a:xfrm>
        </p:grpSpPr>
        <p:sp>
          <p:nvSpPr>
            <p:cNvPr id="240" name="Google Shape;2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4"/>
          <p:cNvGrpSpPr/>
          <p:nvPr/>
        </p:nvGrpSpPr>
        <p:grpSpPr>
          <a:xfrm>
            <a:off x="7805403" y="5697916"/>
            <a:ext cx="886152" cy="886152"/>
            <a:chOff x="0" y="0"/>
            <a:chExt cx="812800" cy="812800"/>
          </a:xfrm>
        </p:grpSpPr>
        <p:sp>
          <p:nvSpPr>
            <p:cNvPr id="243" name="Google Shape;24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4"/>
          <p:cNvGrpSpPr/>
          <p:nvPr/>
        </p:nvGrpSpPr>
        <p:grpSpPr>
          <a:xfrm>
            <a:off x="7805403" y="7636610"/>
            <a:ext cx="886152" cy="886152"/>
            <a:chOff x="0" y="0"/>
            <a:chExt cx="812800" cy="812800"/>
          </a:xfrm>
        </p:grpSpPr>
        <p:sp>
          <p:nvSpPr>
            <p:cNvPr id="246" name="Google Shape;24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15194391" y="7096889"/>
            <a:ext cx="4129818" cy="4114800"/>
          </a:xfrm>
          <a:custGeom>
            <a:rect b="b" l="l" r="r" t="t"/>
            <a:pathLst>
              <a:path extrusionOk="0" h="4114800" w="4129818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4"/>
          <p:cNvSpPr txBox="1"/>
          <p:nvPr/>
        </p:nvSpPr>
        <p:spPr>
          <a:xfrm>
            <a:off x="1357944" y="4381174"/>
            <a:ext cx="4274716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ANSWERS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8967959" y="1565964"/>
            <a:ext cx="7622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 WHAT COUNTRY DID JACK-O’-LANTERN CARVING FIRST BEGIN?</a:t>
            </a:r>
            <a:endParaRPr sz="1300"/>
          </a:p>
        </p:txBody>
      </p:sp>
      <p:sp>
        <p:nvSpPr>
          <p:cNvPr id="251" name="Google Shape;251;p14"/>
          <p:cNvSpPr txBox="1"/>
          <p:nvPr/>
        </p:nvSpPr>
        <p:spPr>
          <a:xfrm>
            <a:off x="8155499" y="1785938"/>
            <a:ext cx="185961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8967959" y="3669021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253" name="Google Shape;253;p14"/>
          <p:cNvSpPr txBox="1"/>
          <p:nvPr/>
        </p:nvSpPr>
        <p:spPr>
          <a:xfrm>
            <a:off x="8967959" y="5495198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254" name="Google Shape;254;p14"/>
          <p:cNvSpPr txBox="1"/>
          <p:nvPr/>
        </p:nvSpPr>
        <p:spPr>
          <a:xfrm>
            <a:off x="8967959" y="7452941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255" name="Google Shape;255;p14"/>
          <p:cNvSpPr txBox="1"/>
          <p:nvPr/>
        </p:nvSpPr>
        <p:spPr>
          <a:xfrm>
            <a:off x="8967959" y="2908624"/>
            <a:ext cx="1508299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Ireland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8967959" y="4371966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8967959" y="6198143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8967959" y="8155886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8121976" y="3802054"/>
            <a:ext cx="253008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8123501" y="5788731"/>
            <a:ext cx="249957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8129343" y="7727424"/>
            <a:ext cx="238274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 rot="2572377">
            <a:off x="5706584" y="649905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4"/>
          <p:cNvSpPr/>
          <p:nvPr/>
        </p:nvSpPr>
        <p:spPr>
          <a:xfrm rot="-2404083">
            <a:off x="1706677" y="808818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 b="41321" l="45271" r="0" t="0"/>
          <a:stretch/>
        </p:blipFill>
        <p:spPr>
          <a:xfrm>
            <a:off x="-1" y="4377300"/>
            <a:ext cx="11448151" cy="59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5"/>
          <p:cNvPicPr preferRelativeResize="0"/>
          <p:nvPr/>
        </p:nvPicPr>
        <p:blipFill rotWithShape="1">
          <a:blip r:embed="rId4">
            <a:alphaModFix/>
          </a:blip>
          <a:srcRect b="0" l="0" r="45619" t="48070"/>
          <a:stretch/>
        </p:blipFill>
        <p:spPr>
          <a:xfrm>
            <a:off x="9238200" y="0"/>
            <a:ext cx="9049800" cy="416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/>
          <p:nvPr/>
        </p:nvSpPr>
        <p:spPr>
          <a:xfrm>
            <a:off x="10427581" y="4919764"/>
            <a:ext cx="5645506" cy="4114800"/>
          </a:xfrm>
          <a:custGeom>
            <a:rect b="b" l="l" r="r" t="t"/>
            <a:pathLst>
              <a:path extrusionOk="0" h="4114800" w="5645506">
                <a:moveTo>
                  <a:pt x="0" y="0"/>
                </a:moveTo>
                <a:lnTo>
                  <a:pt x="5645506" y="0"/>
                </a:lnTo>
                <a:lnTo>
                  <a:pt x="5645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 rot="493552">
            <a:off x="1879446" y="6175176"/>
            <a:ext cx="4495313" cy="2174097"/>
          </a:xfrm>
          <a:custGeom>
            <a:rect b="b" l="l" r="r" t="t"/>
            <a:pathLst>
              <a:path extrusionOk="0" h="2174097" w="4495313">
                <a:moveTo>
                  <a:pt x="0" y="0"/>
                </a:moveTo>
                <a:lnTo>
                  <a:pt x="4495314" y="0"/>
                </a:lnTo>
                <a:lnTo>
                  <a:pt x="4495314" y="2174097"/>
                </a:lnTo>
                <a:lnTo>
                  <a:pt x="0" y="2174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 rot="-1360260">
            <a:off x="12394638" y="2008713"/>
            <a:ext cx="3361137" cy="1625568"/>
          </a:xfrm>
          <a:custGeom>
            <a:rect b="b" l="l" r="r" t="t"/>
            <a:pathLst>
              <a:path extrusionOk="0" h="1625568" w="3361137">
                <a:moveTo>
                  <a:pt x="0" y="0"/>
                </a:moveTo>
                <a:lnTo>
                  <a:pt x="3361137" y="0"/>
                </a:lnTo>
                <a:lnTo>
                  <a:pt x="3361137" y="1625568"/>
                </a:lnTo>
                <a:lnTo>
                  <a:pt x="0" y="162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5"/>
          <p:cNvSpPr/>
          <p:nvPr/>
        </p:nvSpPr>
        <p:spPr>
          <a:xfrm rot="-1682391">
            <a:off x="1670290" y="1482666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5"/>
          <p:cNvSpPr/>
          <p:nvPr/>
        </p:nvSpPr>
        <p:spPr>
          <a:xfrm rot="1395553">
            <a:off x="8218207" y="6478017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5"/>
          <p:cNvSpPr/>
          <p:nvPr/>
        </p:nvSpPr>
        <p:spPr>
          <a:xfrm rot="-2404083">
            <a:off x="16548281" y="3942728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5"/>
          <p:cNvSpPr/>
          <p:nvPr/>
        </p:nvSpPr>
        <p:spPr>
          <a:xfrm rot="-1384088">
            <a:off x="9199991" y="236491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5"/>
          <p:cNvSpPr txBox="1"/>
          <p:nvPr/>
        </p:nvSpPr>
        <p:spPr>
          <a:xfrm>
            <a:off x="3834613" y="1957692"/>
            <a:ext cx="4043586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ROUND 2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2885388" y="3377284"/>
            <a:ext cx="577445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Halloween Facts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7301121" y="259519"/>
            <a:ext cx="9958179" cy="8998781"/>
            <a:chOff x="0" y="-47625"/>
            <a:chExt cx="616575" cy="557173"/>
          </a:xfrm>
        </p:grpSpPr>
        <p:sp>
          <p:nvSpPr>
            <p:cNvPr id="284" name="Google Shape;284;p16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0" y="-47625"/>
              <a:ext cx="616575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6"/>
          <p:cNvSpPr/>
          <p:nvPr/>
        </p:nvSpPr>
        <p:spPr>
          <a:xfrm>
            <a:off x="-1350119" y="2543897"/>
            <a:ext cx="8197140" cy="4262513"/>
          </a:xfrm>
          <a:custGeom>
            <a:rect b="b" l="l" r="r" t="t"/>
            <a:pathLst>
              <a:path extrusionOk="0" h="4262513" w="8197140">
                <a:moveTo>
                  <a:pt x="0" y="0"/>
                </a:moveTo>
                <a:lnTo>
                  <a:pt x="8197141" y="0"/>
                </a:lnTo>
                <a:lnTo>
                  <a:pt x="8197141" y="4262513"/>
                </a:lnTo>
                <a:lnTo>
                  <a:pt x="0" y="426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6"/>
          <p:cNvSpPr txBox="1"/>
          <p:nvPr/>
        </p:nvSpPr>
        <p:spPr>
          <a:xfrm>
            <a:off x="1028700" y="4023644"/>
            <a:ext cx="5354241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288" name="Google Shape;288;p16"/>
          <p:cNvSpPr/>
          <p:nvPr/>
        </p:nvSpPr>
        <p:spPr>
          <a:xfrm rot="670120">
            <a:off x="2296427" y="5836418"/>
            <a:ext cx="2510308" cy="1214076"/>
          </a:xfrm>
          <a:custGeom>
            <a:rect b="b" l="l" r="r" t="t"/>
            <a:pathLst>
              <a:path extrusionOk="0" h="1214076" w="2510308">
                <a:moveTo>
                  <a:pt x="0" y="0"/>
                </a:moveTo>
                <a:lnTo>
                  <a:pt x="2510308" y="0"/>
                </a:lnTo>
                <a:lnTo>
                  <a:pt x="2510308" y="1214076"/>
                </a:lnTo>
                <a:lnTo>
                  <a:pt x="0" y="1214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/>
          <p:nvPr/>
        </p:nvSpPr>
        <p:spPr>
          <a:xfrm>
            <a:off x="10318519" y="6315748"/>
            <a:ext cx="3923383" cy="3424043"/>
          </a:xfrm>
          <a:custGeom>
            <a:rect b="b" l="l" r="r" t="t"/>
            <a:pathLst>
              <a:path extrusionOk="0" h="3424043" w="3923383">
                <a:moveTo>
                  <a:pt x="0" y="0"/>
                </a:moveTo>
                <a:lnTo>
                  <a:pt x="3923383" y="0"/>
                </a:lnTo>
                <a:lnTo>
                  <a:pt x="3923383" y="3424043"/>
                </a:lnTo>
                <a:lnTo>
                  <a:pt x="0" y="3424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6"/>
          <p:cNvSpPr txBox="1"/>
          <p:nvPr/>
        </p:nvSpPr>
        <p:spPr>
          <a:xfrm>
            <a:off x="9485274" y="4052225"/>
            <a:ext cx="5589900" cy="1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WHAT ANIMAL IS COMMONLY ASSOCIATED WITH WITCHES?</a:t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 rot="2572377">
            <a:off x="5524810" y="195470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6"/>
          <p:cNvSpPr/>
          <p:nvPr/>
        </p:nvSpPr>
        <p:spPr>
          <a:xfrm rot="-2404083">
            <a:off x="1706677" y="8088184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7"/>
          <p:cNvGrpSpPr/>
          <p:nvPr/>
        </p:nvGrpSpPr>
        <p:grpSpPr>
          <a:xfrm>
            <a:off x="7301121" y="259519"/>
            <a:ext cx="9958179" cy="8998781"/>
            <a:chOff x="0" y="-47625"/>
            <a:chExt cx="616575" cy="557173"/>
          </a:xfrm>
        </p:grpSpPr>
        <p:sp>
          <p:nvSpPr>
            <p:cNvPr id="298" name="Google Shape;298;p17"/>
            <p:cNvSpPr/>
            <p:nvPr/>
          </p:nvSpPr>
          <p:spPr>
            <a:xfrm>
              <a:off x="0" y="0"/>
              <a:ext cx="616575" cy="509548"/>
            </a:xfrm>
            <a:custGeom>
              <a:rect b="b" l="l" r="r" t="t"/>
              <a:pathLst>
                <a:path extrusionOk="0" h="509548" w="616575">
                  <a:moveTo>
                    <a:pt x="616575" y="19436"/>
                  </a:moveTo>
                  <a:lnTo>
                    <a:pt x="616575" y="490112"/>
                  </a:lnTo>
                  <a:cubicBezTo>
                    <a:pt x="616575" y="500846"/>
                    <a:pt x="607873" y="509548"/>
                    <a:pt x="597139" y="509548"/>
                  </a:cubicBezTo>
                  <a:lnTo>
                    <a:pt x="19436" y="509548"/>
                  </a:lnTo>
                  <a:cubicBezTo>
                    <a:pt x="8702" y="509548"/>
                    <a:pt x="0" y="500846"/>
                    <a:pt x="0" y="490112"/>
                  </a:cubicBezTo>
                  <a:lnTo>
                    <a:pt x="0" y="19436"/>
                  </a:lnTo>
                  <a:cubicBezTo>
                    <a:pt x="0" y="8702"/>
                    <a:pt x="8702" y="0"/>
                    <a:pt x="19436" y="0"/>
                  </a:cubicBezTo>
                  <a:lnTo>
                    <a:pt x="597139" y="0"/>
                  </a:lnTo>
                  <a:cubicBezTo>
                    <a:pt x="602294" y="0"/>
                    <a:pt x="607237" y="2048"/>
                    <a:pt x="610882" y="5693"/>
                  </a:cubicBezTo>
                  <a:cubicBezTo>
                    <a:pt x="614527" y="9338"/>
                    <a:pt x="616575" y="14281"/>
                    <a:pt x="616575" y="19436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0" y="-47625"/>
              <a:ext cx="616575" cy="557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7"/>
          <p:cNvGrpSpPr/>
          <p:nvPr/>
        </p:nvGrpSpPr>
        <p:grpSpPr>
          <a:xfrm>
            <a:off x="7805403" y="1695123"/>
            <a:ext cx="886152" cy="886152"/>
            <a:chOff x="0" y="0"/>
            <a:chExt cx="812800" cy="812800"/>
          </a:xfrm>
        </p:grpSpPr>
        <p:sp>
          <p:nvSpPr>
            <p:cNvPr id="301" name="Google Shape;30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7"/>
          <p:cNvGrpSpPr/>
          <p:nvPr/>
        </p:nvGrpSpPr>
        <p:grpSpPr>
          <a:xfrm>
            <a:off x="7805403" y="3711239"/>
            <a:ext cx="886152" cy="886152"/>
            <a:chOff x="0" y="0"/>
            <a:chExt cx="812800" cy="812800"/>
          </a:xfrm>
        </p:grpSpPr>
        <p:sp>
          <p:nvSpPr>
            <p:cNvPr id="304" name="Google Shape;30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7"/>
          <p:cNvGrpSpPr/>
          <p:nvPr/>
        </p:nvGrpSpPr>
        <p:grpSpPr>
          <a:xfrm>
            <a:off x="7805403" y="5697916"/>
            <a:ext cx="886152" cy="886152"/>
            <a:chOff x="0" y="0"/>
            <a:chExt cx="812800" cy="812800"/>
          </a:xfrm>
        </p:grpSpPr>
        <p:sp>
          <p:nvSpPr>
            <p:cNvPr id="307" name="Google Shape;30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7"/>
          <p:cNvGrpSpPr/>
          <p:nvPr/>
        </p:nvGrpSpPr>
        <p:grpSpPr>
          <a:xfrm>
            <a:off x="7805403" y="7636610"/>
            <a:ext cx="886152" cy="886152"/>
            <a:chOff x="0" y="0"/>
            <a:chExt cx="812800" cy="812800"/>
          </a:xfrm>
        </p:grpSpPr>
        <p:sp>
          <p:nvSpPr>
            <p:cNvPr id="310" name="Google Shape;31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6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7"/>
          <p:cNvSpPr/>
          <p:nvPr/>
        </p:nvSpPr>
        <p:spPr>
          <a:xfrm>
            <a:off x="-1134914" y="-362277"/>
            <a:ext cx="4327228" cy="4114800"/>
          </a:xfrm>
          <a:custGeom>
            <a:rect b="b" l="l" r="r" t="t"/>
            <a:pathLst>
              <a:path extrusionOk="0" h="4114800" w="4327228">
                <a:moveTo>
                  <a:pt x="0" y="0"/>
                </a:moveTo>
                <a:lnTo>
                  <a:pt x="4327228" y="0"/>
                </a:lnTo>
                <a:lnTo>
                  <a:pt x="43272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7"/>
          <p:cNvSpPr/>
          <p:nvPr/>
        </p:nvSpPr>
        <p:spPr>
          <a:xfrm rot="-6432903">
            <a:off x="4361066" y="7313591"/>
            <a:ext cx="2543188" cy="2418341"/>
          </a:xfrm>
          <a:custGeom>
            <a:rect b="b" l="l" r="r" t="t"/>
            <a:pathLst>
              <a:path extrusionOk="0" h="2418341" w="2543188">
                <a:moveTo>
                  <a:pt x="0" y="0"/>
                </a:moveTo>
                <a:lnTo>
                  <a:pt x="2543188" y="0"/>
                </a:lnTo>
                <a:lnTo>
                  <a:pt x="2543188" y="2418341"/>
                </a:lnTo>
                <a:lnTo>
                  <a:pt x="0" y="2418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7"/>
          <p:cNvSpPr/>
          <p:nvPr/>
        </p:nvSpPr>
        <p:spPr>
          <a:xfrm>
            <a:off x="15715943" y="5533298"/>
            <a:ext cx="2363551" cy="4593474"/>
          </a:xfrm>
          <a:custGeom>
            <a:rect b="b" l="l" r="r" t="t"/>
            <a:pathLst>
              <a:path extrusionOk="0" h="4593474" w="2363551">
                <a:moveTo>
                  <a:pt x="0" y="0"/>
                </a:moveTo>
                <a:lnTo>
                  <a:pt x="2363552" y="0"/>
                </a:lnTo>
                <a:lnTo>
                  <a:pt x="2363552" y="4593474"/>
                </a:lnTo>
                <a:lnTo>
                  <a:pt x="0" y="4593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7"/>
          <p:cNvSpPr txBox="1"/>
          <p:nvPr/>
        </p:nvSpPr>
        <p:spPr>
          <a:xfrm>
            <a:off x="8967959" y="1565964"/>
            <a:ext cx="7622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WHAT ANIMAL IS COMMONLY ASSOCIATED WITH WITCHES?</a:t>
            </a:r>
            <a:endParaRPr sz="1300"/>
          </a:p>
        </p:txBody>
      </p:sp>
      <p:sp>
        <p:nvSpPr>
          <p:cNvPr id="316" name="Google Shape;316;p17"/>
          <p:cNvSpPr txBox="1"/>
          <p:nvPr/>
        </p:nvSpPr>
        <p:spPr>
          <a:xfrm>
            <a:off x="8155499" y="1785938"/>
            <a:ext cx="185961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endParaRPr/>
          </a:p>
        </p:txBody>
      </p:sp>
      <p:sp>
        <p:nvSpPr>
          <p:cNvPr id="317" name="Google Shape;317;p17"/>
          <p:cNvSpPr txBox="1"/>
          <p:nvPr/>
        </p:nvSpPr>
        <p:spPr>
          <a:xfrm>
            <a:off x="8967959" y="3669021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318" name="Google Shape;318;p17"/>
          <p:cNvSpPr txBox="1"/>
          <p:nvPr/>
        </p:nvSpPr>
        <p:spPr>
          <a:xfrm>
            <a:off x="8967959" y="5495198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319" name="Google Shape;319;p17"/>
          <p:cNvSpPr txBox="1"/>
          <p:nvPr/>
        </p:nvSpPr>
        <p:spPr>
          <a:xfrm>
            <a:off x="8967959" y="7452941"/>
            <a:ext cx="476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ANOTHER QUESTION HERE</a:t>
            </a:r>
            <a:endParaRPr sz="1300"/>
          </a:p>
        </p:txBody>
      </p:sp>
      <p:sp>
        <p:nvSpPr>
          <p:cNvPr id="320" name="Google Shape;320;p17"/>
          <p:cNvSpPr txBox="1"/>
          <p:nvPr/>
        </p:nvSpPr>
        <p:spPr>
          <a:xfrm>
            <a:off x="8967959" y="2908624"/>
            <a:ext cx="1917576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Black Cats</a:t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8967959" y="4371966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8967959" y="6198143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>
            <a:off x="8967959" y="8155886"/>
            <a:ext cx="2251770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E2B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Answer here</a:t>
            </a:r>
            <a:endParaRPr/>
          </a:p>
        </p:txBody>
      </p:sp>
      <p:sp>
        <p:nvSpPr>
          <p:cNvPr id="324" name="Google Shape;324;p17"/>
          <p:cNvSpPr txBox="1"/>
          <p:nvPr/>
        </p:nvSpPr>
        <p:spPr>
          <a:xfrm>
            <a:off x="8121976" y="3802054"/>
            <a:ext cx="253008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8123501" y="5788731"/>
            <a:ext cx="249957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8129343" y="7727424"/>
            <a:ext cx="238274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1357944" y="4381174"/>
            <a:ext cx="4274716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336D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18"/>
          <p:cNvGrpSpPr/>
          <p:nvPr/>
        </p:nvGrpSpPr>
        <p:grpSpPr>
          <a:xfrm>
            <a:off x="1028700" y="2743762"/>
            <a:ext cx="16230600" cy="5928822"/>
            <a:chOff x="0" y="-47625"/>
            <a:chExt cx="1004941" cy="367092"/>
          </a:xfrm>
        </p:grpSpPr>
        <p:sp>
          <p:nvSpPr>
            <p:cNvPr id="333" name="Google Shape;333;p18"/>
            <p:cNvSpPr/>
            <p:nvPr/>
          </p:nvSpPr>
          <p:spPr>
            <a:xfrm>
              <a:off x="0" y="0"/>
              <a:ext cx="1004941" cy="319467"/>
            </a:xfrm>
            <a:custGeom>
              <a:rect b="b" l="l" r="r" t="t"/>
              <a:pathLst>
                <a:path extrusionOk="0" h="319467" w="1004941">
                  <a:moveTo>
                    <a:pt x="1004941" y="11925"/>
                  </a:moveTo>
                  <a:lnTo>
                    <a:pt x="1004941" y="307542"/>
                  </a:lnTo>
                  <a:cubicBezTo>
                    <a:pt x="1004941" y="314128"/>
                    <a:pt x="999602" y="319467"/>
                    <a:pt x="993016" y="319467"/>
                  </a:cubicBezTo>
                  <a:lnTo>
                    <a:pt x="11925" y="319467"/>
                  </a:lnTo>
                  <a:cubicBezTo>
                    <a:pt x="5339" y="319467"/>
                    <a:pt x="0" y="314128"/>
                    <a:pt x="0" y="307542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lnTo>
                    <a:pt x="993016" y="0"/>
                  </a:lnTo>
                  <a:cubicBezTo>
                    <a:pt x="999602" y="0"/>
                    <a:pt x="1004941" y="5339"/>
                    <a:pt x="1004941" y="11925"/>
                  </a:cubicBezTo>
                  <a:close/>
                </a:path>
              </a:pathLst>
            </a:custGeom>
            <a:solidFill>
              <a:srgbClr val="7564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8"/>
            <p:cNvSpPr txBox="1"/>
            <p:nvPr/>
          </p:nvSpPr>
          <p:spPr>
            <a:xfrm>
              <a:off x="0" y="-47625"/>
              <a:ext cx="1004941" cy="36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8"/>
          <p:cNvSpPr/>
          <p:nvPr/>
        </p:nvSpPr>
        <p:spPr>
          <a:xfrm>
            <a:off x="2032149" y="4131928"/>
            <a:ext cx="3629334" cy="3491670"/>
          </a:xfrm>
          <a:custGeom>
            <a:rect b="b" l="l" r="r" t="t"/>
            <a:pathLst>
              <a:path extrusionOk="0" h="3491670" w="3629334">
                <a:moveTo>
                  <a:pt x="0" y="0"/>
                </a:moveTo>
                <a:lnTo>
                  <a:pt x="3629334" y="0"/>
                </a:lnTo>
                <a:lnTo>
                  <a:pt x="3629334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8"/>
          <p:cNvSpPr/>
          <p:nvPr/>
        </p:nvSpPr>
        <p:spPr>
          <a:xfrm>
            <a:off x="7464350" y="4299254"/>
            <a:ext cx="3491670" cy="3491670"/>
          </a:xfrm>
          <a:custGeom>
            <a:rect b="b" l="l" r="r" t="t"/>
            <a:pathLst>
              <a:path extrusionOk="0" h="3491670" w="3491670">
                <a:moveTo>
                  <a:pt x="0" y="0"/>
                </a:moveTo>
                <a:lnTo>
                  <a:pt x="3491670" y="0"/>
                </a:lnTo>
                <a:lnTo>
                  <a:pt x="3491670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8"/>
          <p:cNvSpPr/>
          <p:nvPr/>
        </p:nvSpPr>
        <p:spPr>
          <a:xfrm>
            <a:off x="12519275" y="4131928"/>
            <a:ext cx="4023056" cy="3491670"/>
          </a:xfrm>
          <a:custGeom>
            <a:rect b="b" l="l" r="r" t="t"/>
            <a:pathLst>
              <a:path extrusionOk="0" h="3491670" w="4023056">
                <a:moveTo>
                  <a:pt x="0" y="0"/>
                </a:moveTo>
                <a:lnTo>
                  <a:pt x="4023056" y="0"/>
                </a:lnTo>
                <a:lnTo>
                  <a:pt x="4023056" y="3491670"/>
                </a:lnTo>
                <a:lnTo>
                  <a:pt x="0" y="3491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18"/>
          <p:cNvSpPr txBox="1"/>
          <p:nvPr/>
        </p:nvSpPr>
        <p:spPr>
          <a:xfrm>
            <a:off x="5405177" y="962025"/>
            <a:ext cx="7477646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D850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TRICK OR TREAT</a:t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4983416" y="2343150"/>
            <a:ext cx="8321168" cy="64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E2B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PICK ONE TO REVEAL YOUR TEAM’S FATE.</a:t>
            </a: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-2311526" y="-549082"/>
            <a:ext cx="5472305" cy="2507311"/>
          </a:xfrm>
          <a:custGeom>
            <a:rect b="b" l="l" r="r" t="t"/>
            <a:pathLst>
              <a:path extrusionOk="0" h="2507311" w="5472305">
                <a:moveTo>
                  <a:pt x="0" y="0"/>
                </a:moveTo>
                <a:lnTo>
                  <a:pt x="5472305" y="0"/>
                </a:lnTo>
                <a:lnTo>
                  <a:pt x="5472305" y="2507310"/>
                </a:lnTo>
                <a:lnTo>
                  <a:pt x="0" y="2507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8"/>
          <p:cNvSpPr/>
          <p:nvPr/>
        </p:nvSpPr>
        <p:spPr>
          <a:xfrm rot="581243">
            <a:off x="1892195" y="685595"/>
            <a:ext cx="2650857" cy="1282051"/>
          </a:xfrm>
          <a:custGeom>
            <a:rect b="b" l="l" r="r" t="t"/>
            <a:pathLst>
              <a:path extrusionOk="0" h="1282051" w="2650857">
                <a:moveTo>
                  <a:pt x="0" y="0"/>
                </a:moveTo>
                <a:lnTo>
                  <a:pt x="2650858" y="0"/>
                </a:lnTo>
                <a:lnTo>
                  <a:pt x="2650858" y="1282051"/>
                </a:lnTo>
                <a:lnTo>
                  <a:pt x="0" y="1282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8"/>
          <p:cNvSpPr/>
          <p:nvPr/>
        </p:nvSpPr>
        <p:spPr>
          <a:xfrm>
            <a:off x="14858996" y="815505"/>
            <a:ext cx="4230653" cy="1938408"/>
          </a:xfrm>
          <a:custGeom>
            <a:rect b="b" l="l" r="r" t="t"/>
            <a:pathLst>
              <a:path extrusionOk="0" h="1938408" w="4230653">
                <a:moveTo>
                  <a:pt x="0" y="0"/>
                </a:moveTo>
                <a:lnTo>
                  <a:pt x="4230652" y="0"/>
                </a:lnTo>
                <a:lnTo>
                  <a:pt x="4230652" y="1938408"/>
                </a:lnTo>
                <a:lnTo>
                  <a:pt x="0" y="193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8"/>
          <p:cNvSpPr/>
          <p:nvPr/>
        </p:nvSpPr>
        <p:spPr>
          <a:xfrm rot="-847258">
            <a:off x="13601765" y="1414772"/>
            <a:ext cx="2242297" cy="1084456"/>
          </a:xfrm>
          <a:custGeom>
            <a:rect b="b" l="l" r="r" t="t"/>
            <a:pathLst>
              <a:path extrusionOk="0" h="1084456" w="2242297">
                <a:moveTo>
                  <a:pt x="0" y="0"/>
                </a:moveTo>
                <a:lnTo>
                  <a:pt x="2242297" y="0"/>
                </a:lnTo>
                <a:lnTo>
                  <a:pt x="2242297" y="1084456"/>
                </a:lnTo>
                <a:lnTo>
                  <a:pt x="0" y="1084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8"/>
          <p:cNvSpPr/>
          <p:nvPr/>
        </p:nvSpPr>
        <p:spPr>
          <a:xfrm rot="1395553">
            <a:off x="8962391" y="398499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8"/>
          <p:cNvSpPr/>
          <p:nvPr/>
        </p:nvSpPr>
        <p:spPr>
          <a:xfrm rot="1395553">
            <a:off x="15308878" y="781860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8"/>
          <p:cNvSpPr/>
          <p:nvPr/>
        </p:nvSpPr>
        <p:spPr>
          <a:xfrm rot="-1682391">
            <a:off x="2095427" y="2332205"/>
            <a:ext cx="363218" cy="359916"/>
          </a:xfrm>
          <a:custGeom>
            <a:rect b="b" l="l" r="r" t="t"/>
            <a:pathLst>
              <a:path extrusionOk="0" h="359916" w="363218">
                <a:moveTo>
                  <a:pt x="0" y="0"/>
                </a:moveTo>
                <a:lnTo>
                  <a:pt x="363218" y="0"/>
                </a:lnTo>
                <a:lnTo>
                  <a:pt x="363218" y="359916"/>
                </a:lnTo>
                <a:lnTo>
                  <a:pt x="0" y="35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