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7556500" cx="10693400"/>
  <p:notesSz cx="6858000" cy="9144000"/>
  <p:embeddedFontLst>
    <p:embeddedFont>
      <p:font typeface="Caveat"/>
      <p:regular r:id="rId15"/>
      <p:bold r:id="rId16"/>
    </p:embeddedFont>
    <p:embeddedFont>
      <p:font typeface="Herr Von Muellerhoff"/>
      <p:regular r:id="rId17"/>
    </p:embeddedFont>
    <p:embeddedFont>
      <p:font typeface="Londrina Solid Black"/>
      <p:bold r:id="rId18"/>
    </p:embeddedFont>
    <p:embeddedFont>
      <p:font typeface="Caveat Brush"/>
      <p:regular r:id="rId19"/>
    </p:embeddedFont>
    <p:embeddedFont>
      <p:font typeface="Londrina Solid Thin"/>
      <p:regular r:id="rId20"/>
      <p:bold r:id="rId21"/>
    </p:embeddedFont>
    <p:embeddedFont>
      <p:font typeface="Germania One"/>
      <p:regular r:id="rId22"/>
    </p:embeddedFont>
    <p:embeddedFont>
      <p:font typeface="Sue Ellen Francisco"/>
      <p:regular r:id="rId23"/>
    </p:embeddedFont>
    <p:embeddedFont>
      <p:font typeface="Medula One"/>
      <p:regular r:id="rId24"/>
    </p:embeddedFont>
    <p:embeddedFont>
      <p:font typeface="Freckle Face"/>
      <p:regular r:id="rId25"/>
    </p:embeddedFont>
    <p:embeddedFont>
      <p:font typeface="Londrina Solid Light"/>
      <p:regular r:id="rId26"/>
      <p:bold r:id="rId27"/>
    </p:embeddedFont>
    <p:embeddedFont>
      <p:font typeface="Charm"/>
      <p:regular r:id="rId28"/>
      <p:bold r:id="rId29"/>
    </p:embeddedFont>
    <p:embeddedFont>
      <p:font typeface="Londrina Solid"/>
      <p:regular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ndrinaSolidThin-regular.fntdata"/><Relationship Id="rId22" Type="http://schemas.openxmlformats.org/officeDocument/2006/relationships/font" Target="fonts/GermaniaOne-regular.fntdata"/><Relationship Id="rId21" Type="http://schemas.openxmlformats.org/officeDocument/2006/relationships/font" Target="fonts/LondrinaSolidThin-bold.fntdata"/><Relationship Id="rId24" Type="http://schemas.openxmlformats.org/officeDocument/2006/relationships/font" Target="fonts/MedulaOne-regular.fntdata"/><Relationship Id="rId23" Type="http://schemas.openxmlformats.org/officeDocument/2006/relationships/font" Target="fonts/SueEllenFrancis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ndrinaSolidLight-regular.fntdata"/><Relationship Id="rId25" Type="http://schemas.openxmlformats.org/officeDocument/2006/relationships/font" Target="fonts/FreckleFace-regular.fntdata"/><Relationship Id="rId28" Type="http://schemas.openxmlformats.org/officeDocument/2006/relationships/font" Target="fonts/Charm-regular.fntdata"/><Relationship Id="rId27" Type="http://schemas.openxmlformats.org/officeDocument/2006/relationships/font" Target="fonts/LondrinaSolid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har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regular.fntdata"/><Relationship Id="rId30" Type="http://schemas.openxmlformats.org/officeDocument/2006/relationships/font" Target="fonts/LondrinaSolid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italic.fntdata"/><Relationship Id="rId10" Type="http://schemas.openxmlformats.org/officeDocument/2006/relationships/slide" Target="slides/slide5.xml"/><Relationship Id="rId32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penSans-boldItalic.fntdata"/><Relationship Id="rId15" Type="http://schemas.openxmlformats.org/officeDocument/2006/relationships/font" Target="fonts/Caveat-regular.fntdata"/><Relationship Id="rId14" Type="http://schemas.openxmlformats.org/officeDocument/2006/relationships/slide" Target="slides/slide9.xml"/><Relationship Id="rId17" Type="http://schemas.openxmlformats.org/officeDocument/2006/relationships/font" Target="fonts/HerrVonMuellerhoff-regular.fntdata"/><Relationship Id="rId16" Type="http://schemas.openxmlformats.org/officeDocument/2006/relationships/font" Target="fonts/Caveat-bold.fntdata"/><Relationship Id="rId19" Type="http://schemas.openxmlformats.org/officeDocument/2006/relationships/font" Target="fonts/CaveatBrush-regular.fntdata"/><Relationship Id="rId18" Type="http://schemas.openxmlformats.org/officeDocument/2006/relationships/font" Target="fonts/LondrinaSolid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2.png"/><Relationship Id="rId13" Type="http://schemas.openxmlformats.org/officeDocument/2006/relationships/image" Target="../media/image7.png"/><Relationship Id="rId1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27.png"/><Relationship Id="rId8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31.png"/><Relationship Id="rId8" Type="http://schemas.openxmlformats.org/officeDocument/2006/relationships/image" Target="../media/image5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Relationship Id="rId8" Type="http://schemas.openxmlformats.org/officeDocument/2006/relationships/image" Target="../media/image3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/Relationships>
</file>

<file path=ppt/slideLayouts/_rels/slideLayout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loween-themed Best in Costume Certificates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-1011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24322" l="0" r="30308" t="0"/>
          <a:stretch/>
        </p:blipFill>
        <p:spPr>
          <a:xfrm>
            <a:off x="8455750" y="5462075"/>
            <a:ext cx="2240824" cy="20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17197" l="0" r="0" t="0"/>
          <a:stretch/>
        </p:blipFill>
        <p:spPr>
          <a:xfrm>
            <a:off x="464550" y="4955299"/>
            <a:ext cx="2340851" cy="26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0" r="0" t="37138"/>
          <a:stretch/>
        </p:blipFill>
        <p:spPr>
          <a:xfrm>
            <a:off x="406025" y="0"/>
            <a:ext cx="4152899" cy="23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12783" l="0" r="0" t="58673"/>
          <a:stretch/>
        </p:blipFill>
        <p:spPr>
          <a:xfrm>
            <a:off x="3376100" y="-31075"/>
            <a:ext cx="7543327" cy="197852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7400574" y="2117495"/>
            <a:ext cx="2619794" cy="3522950"/>
          </a:xfrm>
          <a:custGeom>
            <a:rect b="b" l="l" r="r" t="t"/>
            <a:pathLst>
              <a:path extrusionOk="0" h="3522950" w="2619794">
                <a:moveTo>
                  <a:pt x="0" y="0"/>
                </a:moveTo>
                <a:lnTo>
                  <a:pt x="2619794" y="0"/>
                </a:lnTo>
                <a:lnTo>
                  <a:pt x="2619794" y="3522950"/>
                </a:lnTo>
                <a:lnTo>
                  <a:pt x="0" y="352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7" name="Google Shape;87;p13"/>
          <p:cNvPicPr preferRelativeResize="0"/>
          <p:nvPr/>
        </p:nvPicPr>
        <p:blipFill rotWithShape="1">
          <a:blip r:embed="rId8">
            <a:alphaModFix/>
          </a:blip>
          <a:srcRect b="7144" l="7078" r="24662" t="39734"/>
          <a:stretch/>
        </p:blipFill>
        <p:spPr>
          <a:xfrm>
            <a:off x="8141600" y="0"/>
            <a:ext cx="2554977" cy="197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1050" y="349825"/>
            <a:ext cx="1223000" cy="15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10">
            <a:alphaModFix/>
          </a:blip>
          <a:srcRect b="-5" l="36151" r="0" t="46805"/>
          <a:stretch/>
        </p:blipFill>
        <p:spPr>
          <a:xfrm>
            <a:off x="1600" y="0"/>
            <a:ext cx="4668877" cy="356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1">
            <a:alphaModFix/>
          </a:blip>
          <a:srcRect b="73685" l="0" r="0" t="0"/>
          <a:stretch/>
        </p:blipFill>
        <p:spPr>
          <a:xfrm>
            <a:off x="4242750" y="6547500"/>
            <a:ext cx="4296499" cy="10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2">
            <a:alphaModFix/>
          </a:blip>
          <a:srcRect b="46675" l="28104" r="0" t="0"/>
          <a:stretch/>
        </p:blipFill>
        <p:spPr>
          <a:xfrm>
            <a:off x="0" y="4529525"/>
            <a:ext cx="2482475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3">
            <a:alphaModFix/>
          </a:blip>
          <a:srcRect b="8734" l="0" r="0" t="0"/>
          <a:stretch/>
        </p:blipFill>
        <p:spPr>
          <a:xfrm>
            <a:off x="2482475" y="6631150"/>
            <a:ext cx="1080950" cy="9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14">
            <a:alphaModFix/>
          </a:blip>
          <a:srcRect b="15754" l="0" r="0" t="0"/>
          <a:stretch/>
        </p:blipFill>
        <p:spPr>
          <a:xfrm>
            <a:off x="7097925" y="4986750"/>
            <a:ext cx="3424824" cy="256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 b="0" l="0" r="1458" t="1506"/>
          <a:stretch/>
        </p:blipFill>
        <p:spPr>
          <a:xfrm>
            <a:off x="0" y="0"/>
            <a:ext cx="10693400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19624" l="0" r="3698" t="12352"/>
          <a:stretch/>
        </p:blipFill>
        <p:spPr>
          <a:xfrm>
            <a:off x="0" y="0"/>
            <a:ext cx="10693402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20197" r="0" t="61832"/>
          <a:stretch/>
        </p:blipFill>
        <p:spPr>
          <a:xfrm>
            <a:off x="0" y="0"/>
            <a:ext cx="6269348" cy="27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5">
            <a:alphaModFix/>
          </a:blip>
          <a:srcRect b="1228" l="0" r="43191" t="66022"/>
          <a:stretch/>
        </p:blipFill>
        <p:spPr>
          <a:xfrm>
            <a:off x="6495525" y="0"/>
            <a:ext cx="4201052" cy="22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6">
            <a:alphaModFix/>
          </a:blip>
          <a:srcRect b="64535" l="0" r="0" t="0"/>
          <a:stretch/>
        </p:blipFill>
        <p:spPr>
          <a:xfrm>
            <a:off x="6519750" y="6336150"/>
            <a:ext cx="2523801" cy="12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5883" y="5593925"/>
            <a:ext cx="1045265" cy="134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1362" y="363050"/>
            <a:ext cx="1394274" cy="120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3310"/>
            <a:ext cx="10845801" cy="766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0" r="0" t="21060"/>
          <a:stretch/>
        </p:blipFill>
        <p:spPr>
          <a:xfrm>
            <a:off x="1078425" y="-43300"/>
            <a:ext cx="1994550" cy="14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b="0" l="0" r="0" t="27703"/>
          <a:stretch/>
        </p:blipFill>
        <p:spPr>
          <a:xfrm>
            <a:off x="247150" y="-43303"/>
            <a:ext cx="2408151" cy="17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0" l="0" r="9608" t="0"/>
          <a:stretch/>
        </p:blipFill>
        <p:spPr>
          <a:xfrm>
            <a:off x="8985100" y="4578275"/>
            <a:ext cx="1860699" cy="19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5">
            <a:alphaModFix/>
          </a:blip>
          <a:srcRect b="0" l="0" r="28724" t="17790"/>
          <a:stretch/>
        </p:blipFill>
        <p:spPr>
          <a:xfrm>
            <a:off x="8985100" y="-43300"/>
            <a:ext cx="1860701" cy="31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6">
            <a:alphaModFix/>
          </a:blip>
          <a:srcRect b="14118" l="39642" r="0" t="0"/>
          <a:stretch/>
        </p:blipFill>
        <p:spPr>
          <a:xfrm>
            <a:off x="0" y="4220775"/>
            <a:ext cx="1610999" cy="339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7">
            <a:alphaModFix/>
          </a:blip>
          <a:srcRect b="50154" l="0" r="0" t="0"/>
          <a:stretch/>
        </p:blipFill>
        <p:spPr>
          <a:xfrm>
            <a:off x="247150" y="9350"/>
            <a:ext cx="10495000" cy="760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8237" y="1014387"/>
            <a:ext cx="1236924" cy="6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21375" y="5433925"/>
            <a:ext cx="1737898" cy="173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b="0" l="60594" r="0" t="25009"/>
          <a:stretch/>
        </p:blipFill>
        <p:spPr>
          <a:xfrm>
            <a:off x="0" y="0"/>
            <a:ext cx="1196001" cy="2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5249" l="0" r="42219" t="0"/>
          <a:stretch/>
        </p:blipFill>
        <p:spPr>
          <a:xfrm>
            <a:off x="8939775" y="4673675"/>
            <a:ext cx="1753626" cy="28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b="8734" l="0" r="0" t="0"/>
          <a:stretch/>
        </p:blipFill>
        <p:spPr>
          <a:xfrm>
            <a:off x="8517075" y="6631150"/>
            <a:ext cx="1080950" cy="9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 b="3707" l="39135" r="0" t="0"/>
          <a:stretch/>
        </p:blipFill>
        <p:spPr>
          <a:xfrm>
            <a:off x="1" y="4780550"/>
            <a:ext cx="1957002" cy="275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>
            <a:alphaModFix/>
          </a:blip>
          <a:srcRect b="2524" l="0" r="0" t="0"/>
          <a:stretch/>
        </p:blipFill>
        <p:spPr>
          <a:xfrm>
            <a:off x="950525" y="5441700"/>
            <a:ext cx="1372901" cy="2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52800" y="644450"/>
            <a:ext cx="1021201" cy="107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7954" y="150"/>
            <a:ext cx="1355448" cy="128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1_1_1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119" y="354950"/>
            <a:ext cx="763148" cy="8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823" y="227288"/>
            <a:ext cx="3235625" cy="302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6856" y="4362500"/>
            <a:ext cx="3194606" cy="29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6">
            <a:alphaModFix/>
          </a:blip>
          <a:srcRect b="0" l="0" r="48670" t="36431"/>
          <a:stretch/>
        </p:blipFill>
        <p:spPr>
          <a:xfrm>
            <a:off x="8772150" y="575"/>
            <a:ext cx="1921251" cy="238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6">
            <a:alphaModFix/>
          </a:blip>
          <a:srcRect b="38431" l="50000" r="0" t="0"/>
          <a:stretch/>
        </p:blipFill>
        <p:spPr>
          <a:xfrm>
            <a:off x="0" y="5244525"/>
            <a:ext cx="1871524" cy="231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1_1_1_1_1">
    <p:bg>
      <p:bgPr>
        <a:solidFill>
          <a:schemeClr val="accent5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 rotWithShape="1">
          <a:blip r:embed="rId2">
            <a:alphaModFix/>
          </a:blip>
          <a:srcRect b="0" l="33879" r="0" t="0"/>
          <a:stretch/>
        </p:blipFill>
        <p:spPr>
          <a:xfrm>
            <a:off x="0" y="1128200"/>
            <a:ext cx="4916050" cy="55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0" l="0" r="59918" t="24242"/>
          <a:stretch/>
        </p:blipFill>
        <p:spPr>
          <a:xfrm>
            <a:off x="7727875" y="0"/>
            <a:ext cx="2980001" cy="41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b="20961" l="0" r="0" t="0"/>
          <a:stretch/>
        </p:blipFill>
        <p:spPr>
          <a:xfrm>
            <a:off x="1198600" y="1127797"/>
            <a:ext cx="9067399" cy="64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5">
            <a:alphaModFix/>
          </a:blip>
          <a:srcRect b="24755" l="0" r="42637" t="0"/>
          <a:stretch/>
        </p:blipFill>
        <p:spPr>
          <a:xfrm>
            <a:off x="9126600" y="5333700"/>
            <a:ext cx="1581274" cy="22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5">
            <a:alphaModFix/>
          </a:blip>
          <a:srcRect b="0" l="54006" r="0" t="42256"/>
          <a:stretch/>
        </p:blipFill>
        <p:spPr>
          <a:xfrm>
            <a:off x="0" y="0"/>
            <a:ext cx="1267874" cy="170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425991" y="405121"/>
            <a:ext cx="9838768" cy="6748901"/>
          </a:xfrm>
          <a:custGeom>
            <a:rect b="b" l="l" r="r" t="t"/>
            <a:pathLst>
              <a:path extrusionOk="0" h="2418961" w="3526440">
                <a:moveTo>
                  <a:pt x="78678" y="0"/>
                </a:moveTo>
                <a:lnTo>
                  <a:pt x="3447762" y="0"/>
                </a:lnTo>
                <a:cubicBezTo>
                  <a:pt x="3491215" y="0"/>
                  <a:pt x="3526440" y="35225"/>
                  <a:pt x="3526440" y="78678"/>
                </a:cubicBezTo>
                <a:lnTo>
                  <a:pt x="3526440" y="2340283"/>
                </a:lnTo>
                <a:cubicBezTo>
                  <a:pt x="3526440" y="2361149"/>
                  <a:pt x="3518151" y="2381161"/>
                  <a:pt x="3503396" y="2395917"/>
                </a:cubicBezTo>
                <a:cubicBezTo>
                  <a:pt x="3488641" y="2410671"/>
                  <a:pt x="3468629" y="2418961"/>
                  <a:pt x="3447762" y="2418961"/>
                </a:cubicBezTo>
                <a:lnTo>
                  <a:pt x="78678" y="2418961"/>
                </a:lnTo>
                <a:cubicBezTo>
                  <a:pt x="57811" y="2418961"/>
                  <a:pt x="37799" y="2410671"/>
                  <a:pt x="23044" y="2395917"/>
                </a:cubicBezTo>
                <a:cubicBezTo>
                  <a:pt x="8289" y="2381161"/>
                  <a:pt x="0" y="2361149"/>
                  <a:pt x="0" y="2340283"/>
                </a:cubicBezTo>
                <a:lnTo>
                  <a:pt x="0" y="78678"/>
                </a:lnTo>
                <a:cubicBezTo>
                  <a:pt x="0" y="57811"/>
                  <a:pt x="8289" y="37799"/>
                  <a:pt x="23044" y="23044"/>
                </a:cubicBezTo>
                <a:cubicBezTo>
                  <a:pt x="37799" y="8289"/>
                  <a:pt x="57811" y="0"/>
                  <a:pt x="78678" y="0"/>
                </a:cubicBezTo>
                <a:close/>
              </a:path>
            </a:pathLst>
          </a:custGeom>
          <a:solidFill>
            <a:srgbClr val="FDFDC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8525" y="228660"/>
            <a:ext cx="2374952" cy="89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750" y="6192692"/>
            <a:ext cx="1687199" cy="123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8">
            <a:alphaModFix/>
          </a:blip>
          <a:srcRect b="3091" l="0" r="0" t="0"/>
          <a:stretch/>
        </p:blipFill>
        <p:spPr>
          <a:xfrm>
            <a:off x="9126600" y="5472700"/>
            <a:ext cx="680325" cy="20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2325" y="1542450"/>
            <a:ext cx="1581277" cy="14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10">
            <a:alphaModFix/>
          </a:blip>
          <a:srcRect b="0" l="0" r="19289" t="0"/>
          <a:stretch/>
        </p:blipFill>
        <p:spPr>
          <a:xfrm>
            <a:off x="8363750" y="130375"/>
            <a:ext cx="2329648" cy="20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6">
  <p:cSld name="CUSTOM_1_1_1_1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9"/>
          <p:cNvGrpSpPr/>
          <p:nvPr/>
        </p:nvGrpSpPr>
        <p:grpSpPr>
          <a:xfrm>
            <a:off x="0" y="-33625"/>
            <a:ext cx="10693402" cy="7590124"/>
            <a:chOff x="0" y="-33625"/>
            <a:chExt cx="10693402" cy="7590124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2">
              <a:alphaModFix/>
            </a:blip>
            <a:srcRect b="0" l="5808" r="5781" t="0"/>
            <a:stretch/>
          </p:blipFill>
          <p:spPr>
            <a:xfrm>
              <a:off x="0" y="-33625"/>
              <a:ext cx="10693402" cy="605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 rotWithShape="1">
            <a:blip r:embed="rId2">
              <a:alphaModFix/>
            </a:blip>
            <a:srcRect b="73884" l="5799" r="5799" t="0"/>
            <a:stretch/>
          </p:blipFill>
          <p:spPr>
            <a:xfrm>
              <a:off x="0" y="5973925"/>
              <a:ext cx="10693402" cy="1582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19"/>
          <p:cNvSpPr/>
          <p:nvPr/>
        </p:nvSpPr>
        <p:spPr>
          <a:xfrm>
            <a:off x="425991" y="405121"/>
            <a:ext cx="9838768" cy="6748901"/>
          </a:xfrm>
          <a:custGeom>
            <a:rect b="b" l="l" r="r" t="t"/>
            <a:pathLst>
              <a:path extrusionOk="0" h="2418961" w="3526440">
                <a:moveTo>
                  <a:pt x="25964" y="0"/>
                </a:moveTo>
                <a:lnTo>
                  <a:pt x="3500477" y="0"/>
                </a:lnTo>
                <a:cubicBezTo>
                  <a:pt x="3507363" y="0"/>
                  <a:pt x="3513967" y="2735"/>
                  <a:pt x="3518836" y="7605"/>
                </a:cubicBezTo>
                <a:cubicBezTo>
                  <a:pt x="3523705" y="12474"/>
                  <a:pt x="3526440" y="19078"/>
                  <a:pt x="3526440" y="25964"/>
                </a:cubicBezTo>
                <a:lnTo>
                  <a:pt x="3526440" y="2392997"/>
                </a:lnTo>
                <a:cubicBezTo>
                  <a:pt x="3526440" y="2399883"/>
                  <a:pt x="3523705" y="2406487"/>
                  <a:pt x="3518836" y="2411356"/>
                </a:cubicBezTo>
                <a:cubicBezTo>
                  <a:pt x="3513967" y="2416225"/>
                  <a:pt x="3507363" y="2418961"/>
                  <a:pt x="3500477" y="2418961"/>
                </a:cubicBezTo>
                <a:lnTo>
                  <a:pt x="25964" y="2418961"/>
                </a:lnTo>
                <a:cubicBezTo>
                  <a:pt x="19078" y="2418961"/>
                  <a:pt x="12474" y="2416225"/>
                  <a:pt x="7605" y="2411356"/>
                </a:cubicBezTo>
                <a:cubicBezTo>
                  <a:pt x="2735" y="2406487"/>
                  <a:pt x="0" y="2399883"/>
                  <a:pt x="0" y="2392997"/>
                </a:cubicBezTo>
                <a:lnTo>
                  <a:pt x="0" y="25964"/>
                </a:lnTo>
                <a:cubicBezTo>
                  <a:pt x="0" y="19078"/>
                  <a:pt x="2735" y="12474"/>
                  <a:pt x="7605" y="7605"/>
                </a:cubicBezTo>
                <a:cubicBezTo>
                  <a:pt x="12474" y="2735"/>
                  <a:pt x="19078" y="0"/>
                  <a:pt x="25964" y="0"/>
                </a:cubicBezTo>
                <a:close/>
              </a:path>
            </a:pathLst>
          </a:custGeom>
          <a:solidFill>
            <a:srgbClr val="FCDA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188" y="550225"/>
            <a:ext cx="956749" cy="86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00" y="4886690"/>
            <a:ext cx="2332276" cy="234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ndrina Solid"/>
              <a:buNone/>
              <a:defRPr i="0" sz="4400" u="none" cap="none" strike="noStrik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 sz="18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 Light"/>
              <a:buChar char="•"/>
              <a:defRPr i="0" sz="32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 Light"/>
              <a:buChar char="–"/>
              <a:defRPr i="0" sz="2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 Light"/>
              <a:buChar char="•"/>
              <a:defRPr i="0" sz="24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–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»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•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•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•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 Light"/>
              <a:buChar char="•"/>
              <a:defRPr i="0" sz="20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ondrina Solid Light"/>
              <a:buNone/>
              <a:defRPr i="0" sz="1800" u="none" cap="none" strike="noStrike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3.png"/><Relationship Id="rId13" Type="http://schemas.openxmlformats.org/officeDocument/2006/relationships/image" Target="../media/image1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6.png"/><Relationship Id="rId15" Type="http://schemas.openxmlformats.org/officeDocument/2006/relationships/image" Target="../media/image4.png"/><Relationship Id="rId1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21.png"/><Relationship Id="rId8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33.png"/><Relationship Id="rId5" Type="http://schemas.openxmlformats.org/officeDocument/2006/relationships/image" Target="../media/image45.png"/><Relationship Id="rId6" Type="http://schemas.openxmlformats.org/officeDocument/2006/relationships/image" Target="../media/image26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60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44.png"/><Relationship Id="rId22" Type="http://schemas.openxmlformats.org/officeDocument/2006/relationships/image" Target="../media/image50.png"/><Relationship Id="rId21" Type="http://schemas.openxmlformats.org/officeDocument/2006/relationships/image" Target="../media/image60.png"/><Relationship Id="rId24" Type="http://schemas.openxmlformats.org/officeDocument/2006/relationships/image" Target="../media/image73.png"/><Relationship Id="rId23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26" Type="http://schemas.openxmlformats.org/officeDocument/2006/relationships/image" Target="../media/image74.png"/><Relationship Id="rId25" Type="http://schemas.openxmlformats.org/officeDocument/2006/relationships/image" Target="../media/image67.png"/><Relationship Id="rId28" Type="http://schemas.openxmlformats.org/officeDocument/2006/relationships/image" Target="../media/image63.png"/><Relationship Id="rId27" Type="http://schemas.openxmlformats.org/officeDocument/2006/relationships/image" Target="../media/image71.png"/><Relationship Id="rId5" Type="http://schemas.openxmlformats.org/officeDocument/2006/relationships/image" Target="../media/image51.png"/><Relationship Id="rId6" Type="http://schemas.openxmlformats.org/officeDocument/2006/relationships/image" Target="../media/image58.png"/><Relationship Id="rId29" Type="http://schemas.openxmlformats.org/officeDocument/2006/relationships/image" Target="../media/image39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31" Type="http://schemas.openxmlformats.org/officeDocument/2006/relationships/image" Target="../media/image37.png"/><Relationship Id="rId30" Type="http://schemas.openxmlformats.org/officeDocument/2006/relationships/image" Target="../media/image43.png"/><Relationship Id="rId11" Type="http://schemas.openxmlformats.org/officeDocument/2006/relationships/image" Target="../media/image28.png"/><Relationship Id="rId33" Type="http://schemas.openxmlformats.org/officeDocument/2006/relationships/image" Target="../media/image69.png"/><Relationship Id="rId10" Type="http://schemas.openxmlformats.org/officeDocument/2006/relationships/image" Target="../media/image53.png"/><Relationship Id="rId32" Type="http://schemas.openxmlformats.org/officeDocument/2006/relationships/image" Target="../media/image68.png"/><Relationship Id="rId13" Type="http://schemas.openxmlformats.org/officeDocument/2006/relationships/image" Target="../media/image29.png"/><Relationship Id="rId12" Type="http://schemas.openxmlformats.org/officeDocument/2006/relationships/image" Target="../media/image21.png"/><Relationship Id="rId34" Type="http://schemas.openxmlformats.org/officeDocument/2006/relationships/image" Target="../media/image70.png"/><Relationship Id="rId15" Type="http://schemas.openxmlformats.org/officeDocument/2006/relationships/image" Target="../media/image33.png"/><Relationship Id="rId14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45.png"/><Relationship Id="rId19" Type="http://schemas.openxmlformats.org/officeDocument/2006/relationships/image" Target="../media/image42.png"/><Relationship Id="rId18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72.png"/><Relationship Id="rId7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-1011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4">
            <a:alphaModFix/>
          </a:blip>
          <a:srcRect b="24322" l="0" r="30308" t="0"/>
          <a:stretch/>
        </p:blipFill>
        <p:spPr>
          <a:xfrm>
            <a:off x="8455750" y="5462075"/>
            <a:ext cx="2240824" cy="209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5">
            <a:alphaModFix/>
          </a:blip>
          <a:srcRect b="17197" l="0" r="0" t="0"/>
          <a:stretch/>
        </p:blipFill>
        <p:spPr>
          <a:xfrm>
            <a:off x="464550" y="4955299"/>
            <a:ext cx="2340851" cy="26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6">
            <a:alphaModFix/>
          </a:blip>
          <a:srcRect b="0" l="0" r="0" t="37138"/>
          <a:stretch/>
        </p:blipFill>
        <p:spPr>
          <a:xfrm>
            <a:off x="406025" y="0"/>
            <a:ext cx="4152899" cy="23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7">
            <a:alphaModFix/>
          </a:blip>
          <a:srcRect b="12783" l="0" r="0" t="58673"/>
          <a:stretch/>
        </p:blipFill>
        <p:spPr>
          <a:xfrm>
            <a:off x="3376100" y="-31075"/>
            <a:ext cx="7543327" cy="197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/>
          <p:nvPr/>
        </p:nvSpPr>
        <p:spPr>
          <a:xfrm>
            <a:off x="7400574" y="2117495"/>
            <a:ext cx="2619794" cy="3522950"/>
          </a:xfrm>
          <a:custGeom>
            <a:rect b="b" l="l" r="r" t="t"/>
            <a:pathLst>
              <a:path extrusionOk="0" h="3522950" w="2619794">
                <a:moveTo>
                  <a:pt x="0" y="0"/>
                </a:moveTo>
                <a:lnTo>
                  <a:pt x="2619794" y="0"/>
                </a:lnTo>
                <a:lnTo>
                  <a:pt x="2619794" y="3522950"/>
                </a:lnTo>
                <a:lnTo>
                  <a:pt x="0" y="352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20"/>
          <p:cNvSpPr txBox="1"/>
          <p:nvPr/>
        </p:nvSpPr>
        <p:spPr>
          <a:xfrm rot="-251453">
            <a:off x="1972168" y="3263727"/>
            <a:ext cx="6745384" cy="1420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60" u="none" cap="none" strike="noStrike">
                <a:solidFill>
                  <a:srgbClr val="47D88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BEST IN COSTUME</a:t>
            </a:r>
            <a:endParaRPr/>
          </a:p>
        </p:txBody>
      </p:sp>
      <p:grpSp>
        <p:nvGrpSpPr>
          <p:cNvPr id="158" name="Google Shape;158;p20"/>
          <p:cNvGrpSpPr/>
          <p:nvPr/>
        </p:nvGrpSpPr>
        <p:grpSpPr>
          <a:xfrm rot="-265188">
            <a:off x="-496583" y="2192049"/>
            <a:ext cx="11684724" cy="1568142"/>
            <a:chOff x="0" y="-180975"/>
            <a:chExt cx="15579000" cy="2090771"/>
          </a:xfrm>
        </p:grpSpPr>
        <p:sp>
          <p:nvSpPr>
            <p:cNvPr id="159" name="Google Shape;159;p20"/>
            <p:cNvSpPr txBox="1"/>
            <p:nvPr/>
          </p:nvSpPr>
          <p:spPr>
            <a:xfrm>
              <a:off x="0" y="-139804"/>
              <a:ext cx="15579000" cy="20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251" u="none" cap="none" strike="noStrike">
                  <a:solidFill>
                    <a:srgbClr val="C8C58C"/>
                  </a:solidFill>
                  <a:latin typeface="Londrina Solid Black"/>
                  <a:ea typeface="Londrina Solid Black"/>
                  <a:cs typeface="Londrina Solid Black"/>
                  <a:sym typeface="Londrina Solid Black"/>
                </a:rPr>
                <a:t>HALLOWEEN-THEMED </a:t>
              </a:r>
              <a:endParaRPr/>
            </a:p>
          </p:txBody>
        </p:sp>
        <p:sp>
          <p:nvSpPr>
            <p:cNvPr id="160" name="Google Shape;160;p20"/>
            <p:cNvSpPr txBox="1"/>
            <p:nvPr/>
          </p:nvSpPr>
          <p:spPr>
            <a:xfrm>
              <a:off x="0" y="-180975"/>
              <a:ext cx="15579000" cy="20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251" u="none" cap="none" strike="noStrike">
                  <a:solidFill>
                    <a:srgbClr val="C6091D"/>
                  </a:solidFill>
                  <a:latin typeface="Londrina Solid Black"/>
                  <a:ea typeface="Londrina Solid Black"/>
                  <a:cs typeface="Londrina Solid Black"/>
                  <a:sym typeface="Londrina Solid Black"/>
                </a:rPr>
                <a:t>HALLOWEEN-THEMED </a:t>
              </a:r>
              <a:endParaRPr/>
            </a:p>
          </p:txBody>
        </p:sp>
      </p:grpSp>
      <p:sp>
        <p:nvSpPr>
          <p:cNvPr id="161" name="Google Shape;161;p20"/>
          <p:cNvSpPr txBox="1"/>
          <p:nvPr/>
        </p:nvSpPr>
        <p:spPr>
          <a:xfrm rot="-235869">
            <a:off x="3827741" y="4354036"/>
            <a:ext cx="3037582" cy="1028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C8C58C"/>
                </a:solidFill>
                <a:latin typeface="Medula One"/>
                <a:ea typeface="Medula One"/>
                <a:cs typeface="Medula One"/>
                <a:sym typeface="Medula One"/>
              </a:rPr>
              <a:t>Certificates</a:t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9">
            <a:alphaModFix/>
          </a:blip>
          <a:srcRect b="7144" l="7078" r="24662" t="39734"/>
          <a:stretch/>
        </p:blipFill>
        <p:spPr>
          <a:xfrm>
            <a:off x="8141600" y="0"/>
            <a:ext cx="2554977" cy="197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01050" y="349825"/>
            <a:ext cx="1223000" cy="15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11">
            <a:alphaModFix/>
          </a:blip>
          <a:srcRect b="-5" l="36151" r="0" t="46805"/>
          <a:stretch/>
        </p:blipFill>
        <p:spPr>
          <a:xfrm>
            <a:off x="1600" y="0"/>
            <a:ext cx="4668877" cy="356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12">
            <a:alphaModFix/>
          </a:blip>
          <a:srcRect b="73685" l="0" r="0" t="0"/>
          <a:stretch/>
        </p:blipFill>
        <p:spPr>
          <a:xfrm>
            <a:off x="4242750" y="6547500"/>
            <a:ext cx="4296499" cy="10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13">
            <a:alphaModFix/>
          </a:blip>
          <a:srcRect b="46675" l="28104" r="0" t="0"/>
          <a:stretch/>
        </p:blipFill>
        <p:spPr>
          <a:xfrm>
            <a:off x="0" y="4529525"/>
            <a:ext cx="2482475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14">
            <a:alphaModFix/>
          </a:blip>
          <a:srcRect b="8734" l="0" r="0" t="0"/>
          <a:stretch/>
        </p:blipFill>
        <p:spPr>
          <a:xfrm>
            <a:off x="2482475" y="6631150"/>
            <a:ext cx="1080950" cy="9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15">
            <a:alphaModFix/>
          </a:blip>
          <a:srcRect b="15754" l="0" r="0" t="0"/>
          <a:stretch/>
        </p:blipFill>
        <p:spPr>
          <a:xfrm>
            <a:off x="7097925" y="4986750"/>
            <a:ext cx="3424824" cy="256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0" l="0" r="1458" t="1506"/>
          <a:stretch/>
        </p:blipFill>
        <p:spPr>
          <a:xfrm>
            <a:off x="0" y="0"/>
            <a:ext cx="10693400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4">
            <a:alphaModFix/>
          </a:blip>
          <a:srcRect b="19624" l="0" r="3698" t="12352"/>
          <a:stretch/>
        </p:blipFill>
        <p:spPr>
          <a:xfrm>
            <a:off x="0" y="0"/>
            <a:ext cx="10693402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 rotWithShape="1">
          <a:blip r:embed="rId5">
            <a:alphaModFix/>
          </a:blip>
          <a:srcRect b="0" l="20197" r="0" t="61832"/>
          <a:stretch/>
        </p:blipFill>
        <p:spPr>
          <a:xfrm>
            <a:off x="0" y="0"/>
            <a:ext cx="6269348" cy="27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6">
            <a:alphaModFix/>
          </a:blip>
          <a:srcRect b="1228" l="0" r="43191" t="66022"/>
          <a:stretch/>
        </p:blipFill>
        <p:spPr>
          <a:xfrm>
            <a:off x="6495525" y="0"/>
            <a:ext cx="4201052" cy="2225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1"/>
          <p:cNvCxnSpPr/>
          <p:nvPr/>
        </p:nvCxnSpPr>
        <p:spPr>
          <a:xfrm>
            <a:off x="2825830" y="4680529"/>
            <a:ext cx="5165360" cy="0"/>
          </a:xfrm>
          <a:prstGeom prst="straightConnector1">
            <a:avLst/>
          </a:prstGeom>
          <a:noFill/>
          <a:ln cap="flat" cmpd="sng" w="28575">
            <a:solidFill>
              <a:srgbClr val="56257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78" name="Google Shape;178;p21"/>
          <p:cNvSpPr txBox="1"/>
          <p:nvPr/>
        </p:nvSpPr>
        <p:spPr>
          <a:xfrm>
            <a:off x="2174925" y="6288465"/>
            <a:ext cx="6342149" cy="349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DFACF"/>
                </a:solidFill>
                <a:latin typeface="Medula One"/>
                <a:ea typeface="Medula One"/>
                <a:cs typeface="Medula One"/>
                <a:sym typeface="Medula One"/>
              </a:rPr>
              <a:t>Sam Winchester</a:t>
            </a:r>
            <a:endParaRPr/>
          </a:p>
        </p:txBody>
      </p:sp>
      <p:sp>
        <p:nvSpPr>
          <p:cNvPr id="179" name="Google Shape;179;p21"/>
          <p:cNvSpPr txBox="1"/>
          <p:nvPr/>
        </p:nvSpPr>
        <p:spPr>
          <a:xfrm>
            <a:off x="2835790" y="6011605"/>
            <a:ext cx="5020419" cy="349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DFACF"/>
                </a:solidFill>
                <a:latin typeface="Medula One"/>
                <a:ea typeface="Medula One"/>
                <a:cs typeface="Medula One"/>
                <a:sym typeface="Medula One"/>
              </a:rPr>
              <a:t>Judged by:</a:t>
            </a:r>
            <a:endParaRPr/>
          </a:p>
        </p:txBody>
      </p:sp>
      <p:sp>
        <p:nvSpPr>
          <p:cNvPr id="180" name="Google Shape;180;p21"/>
          <p:cNvSpPr txBox="1"/>
          <p:nvPr/>
        </p:nvSpPr>
        <p:spPr>
          <a:xfrm>
            <a:off x="3026636" y="2932066"/>
            <a:ext cx="4763747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ACF"/>
                </a:solidFill>
                <a:latin typeface="Medula One"/>
                <a:ea typeface="Medula One"/>
                <a:cs typeface="Medula One"/>
                <a:sym typeface="Medula One"/>
              </a:rPr>
              <a:t>is awarded to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953200" y="4800650"/>
            <a:ext cx="27870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DFACF"/>
                </a:solidFill>
                <a:latin typeface="Medula One"/>
                <a:ea typeface="Medula One"/>
                <a:cs typeface="Medula One"/>
                <a:sym typeface="Medula One"/>
              </a:rPr>
              <a:t>in recognition of their spooktacular drip at the Happy Haunting Party</a:t>
            </a:r>
            <a:endParaRPr/>
          </a:p>
        </p:txBody>
      </p:sp>
      <p:sp>
        <p:nvSpPr>
          <p:cNvPr id="182" name="Google Shape;182;p21"/>
          <p:cNvSpPr txBox="1"/>
          <p:nvPr/>
        </p:nvSpPr>
        <p:spPr>
          <a:xfrm>
            <a:off x="699100" y="1509000"/>
            <a:ext cx="9295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00" u="none" cap="none" strike="noStrike">
                <a:solidFill>
                  <a:srgbClr val="47D88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SPOOKIEST COSTUME</a:t>
            </a:r>
            <a:endParaRPr/>
          </a:p>
        </p:txBody>
      </p:sp>
      <p:sp>
        <p:nvSpPr>
          <p:cNvPr id="183" name="Google Shape;183;p21"/>
          <p:cNvSpPr txBox="1"/>
          <p:nvPr/>
        </p:nvSpPr>
        <p:spPr>
          <a:xfrm>
            <a:off x="1480404" y="3599442"/>
            <a:ext cx="7856210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46D885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Dean Winchester</a:t>
            </a: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7">
            <a:alphaModFix/>
          </a:blip>
          <a:srcRect b="64535" l="0" r="0" t="0"/>
          <a:stretch/>
        </p:blipFill>
        <p:spPr>
          <a:xfrm>
            <a:off x="6519750" y="6336150"/>
            <a:ext cx="2523801" cy="12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95883" y="5593925"/>
            <a:ext cx="1045265" cy="134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1362" y="363050"/>
            <a:ext cx="1394274" cy="120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310"/>
            <a:ext cx="10845801" cy="766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4">
            <a:alphaModFix/>
          </a:blip>
          <a:srcRect b="0" l="0" r="0" t="21060"/>
          <a:stretch/>
        </p:blipFill>
        <p:spPr>
          <a:xfrm>
            <a:off x="1078425" y="-43300"/>
            <a:ext cx="1994550" cy="14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5">
            <a:alphaModFix/>
          </a:blip>
          <a:srcRect b="0" l="0" r="0" t="27703"/>
          <a:stretch/>
        </p:blipFill>
        <p:spPr>
          <a:xfrm>
            <a:off x="247150" y="-43303"/>
            <a:ext cx="2408151" cy="17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4">
            <a:alphaModFix/>
          </a:blip>
          <a:srcRect b="0" l="0" r="9608" t="0"/>
          <a:stretch/>
        </p:blipFill>
        <p:spPr>
          <a:xfrm>
            <a:off x="8985100" y="4578275"/>
            <a:ext cx="1860699" cy="19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6">
            <a:alphaModFix/>
          </a:blip>
          <a:srcRect b="0" l="0" r="28724" t="17790"/>
          <a:stretch/>
        </p:blipFill>
        <p:spPr>
          <a:xfrm>
            <a:off x="8985100" y="-43300"/>
            <a:ext cx="1860701" cy="31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7">
            <a:alphaModFix/>
          </a:blip>
          <a:srcRect b="14118" l="39642" r="0" t="0"/>
          <a:stretch/>
        </p:blipFill>
        <p:spPr>
          <a:xfrm>
            <a:off x="0" y="4220775"/>
            <a:ext cx="1610999" cy="339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8">
            <a:alphaModFix/>
          </a:blip>
          <a:srcRect b="50154" l="0" r="0" t="0"/>
          <a:stretch/>
        </p:blipFill>
        <p:spPr>
          <a:xfrm>
            <a:off x="247150" y="9350"/>
            <a:ext cx="10495000" cy="7609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2"/>
          <p:cNvCxnSpPr/>
          <p:nvPr/>
        </p:nvCxnSpPr>
        <p:spPr>
          <a:xfrm>
            <a:off x="2825830" y="4931878"/>
            <a:ext cx="5165360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22"/>
          <p:cNvCxnSpPr/>
          <p:nvPr/>
        </p:nvCxnSpPr>
        <p:spPr>
          <a:xfrm>
            <a:off x="1828554" y="6151226"/>
            <a:ext cx="1994552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p22"/>
          <p:cNvCxnSpPr/>
          <p:nvPr/>
        </p:nvCxnSpPr>
        <p:spPr>
          <a:xfrm>
            <a:off x="7118932" y="6142055"/>
            <a:ext cx="1994552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" name="Google Shape;201;p22"/>
          <p:cNvSpPr txBox="1"/>
          <p:nvPr/>
        </p:nvSpPr>
        <p:spPr>
          <a:xfrm>
            <a:off x="2964126" y="2884405"/>
            <a:ext cx="4763747" cy="873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AWARD</a:t>
            </a:r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3026636" y="3833730"/>
            <a:ext cx="476374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is presented to</a:t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1956937" y="6408004"/>
            <a:ext cx="1737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Event Head</a:t>
            </a:r>
            <a:endParaRPr/>
          </a:p>
        </p:txBody>
      </p:sp>
      <p:sp>
        <p:nvSpPr>
          <p:cNvPr id="204" name="Google Shape;204;p22"/>
          <p:cNvSpPr txBox="1"/>
          <p:nvPr/>
        </p:nvSpPr>
        <p:spPr>
          <a:xfrm>
            <a:off x="1956937" y="6233777"/>
            <a:ext cx="1737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PRINCESS FIONA</a:t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7247314" y="6398833"/>
            <a:ext cx="1737787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Guest Judge</a:t>
            </a:r>
            <a:endParaRPr/>
          </a:p>
        </p:txBody>
      </p:sp>
      <p:sp>
        <p:nvSpPr>
          <p:cNvPr id="206" name="Google Shape;206;p22"/>
          <p:cNvSpPr txBox="1"/>
          <p:nvPr/>
        </p:nvSpPr>
        <p:spPr>
          <a:xfrm>
            <a:off x="7247314" y="6224606"/>
            <a:ext cx="1737787" cy="191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FAIRY GODMOTHER</a:t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3157187" y="4214731"/>
            <a:ext cx="4502645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B0909"/>
                </a:solidFill>
                <a:latin typeface="Charm"/>
                <a:ea typeface="Charm"/>
                <a:cs typeface="Charm"/>
                <a:sym typeface="Charm"/>
              </a:rPr>
              <a:t>Prince Charming</a:t>
            </a: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2964126" y="5024356"/>
            <a:ext cx="4763747" cy="283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at Shrek’s Happily Ever After Party </a:t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1828554" y="5933428"/>
            <a:ext cx="19947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0909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Pfiona</a:t>
            </a:r>
            <a:endParaRPr/>
          </a:p>
        </p:txBody>
      </p:sp>
      <p:sp>
        <p:nvSpPr>
          <p:cNvPr id="210" name="Google Shape;210;p22"/>
          <p:cNvSpPr txBox="1"/>
          <p:nvPr/>
        </p:nvSpPr>
        <p:spPr>
          <a:xfrm>
            <a:off x="7118932" y="5919732"/>
            <a:ext cx="19947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0909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fairyGM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1046430" y="1958313"/>
            <a:ext cx="8599140" cy="1179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0B0909"/>
                </a:solidFill>
                <a:latin typeface="Germania One"/>
                <a:ea typeface="Germania One"/>
                <a:cs typeface="Germania One"/>
                <a:sym typeface="Germania One"/>
              </a:rPr>
              <a:t>BEST FAIRYTALE COSTUME</a:t>
            </a:r>
            <a:endParaRPr/>
          </a:p>
        </p:txBody>
      </p:sp>
      <p:pic>
        <p:nvPicPr>
          <p:cNvPr id="212" name="Google Shape;21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8237" y="1014387"/>
            <a:ext cx="1236924" cy="6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21375" y="5433925"/>
            <a:ext cx="1737898" cy="173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2174925" y="6297990"/>
            <a:ext cx="6342149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CEF7"/>
                </a:solidFill>
                <a:latin typeface="Medula One"/>
                <a:ea typeface="Medula One"/>
                <a:cs typeface="Medula One"/>
                <a:sym typeface="Medula One"/>
              </a:rPr>
              <a:t>Glen Coco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1439187" y="1194789"/>
            <a:ext cx="7813625" cy="1625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6DE8"/>
                </a:solidFill>
                <a:latin typeface="Freckle Face"/>
                <a:ea typeface="Freckle Face"/>
                <a:cs typeface="Freckle Face"/>
                <a:sym typeface="Freckle Face"/>
              </a:rPr>
              <a:t>MOST ORIGINAL</a:t>
            </a:r>
            <a:endParaRPr/>
          </a:p>
        </p:txBody>
      </p:sp>
      <p:sp>
        <p:nvSpPr>
          <p:cNvPr id="221" name="Google Shape;221;p23"/>
          <p:cNvSpPr txBox="1"/>
          <p:nvPr/>
        </p:nvSpPr>
        <p:spPr>
          <a:xfrm>
            <a:off x="2834316" y="5178415"/>
            <a:ext cx="5023368" cy="422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CEF7"/>
                </a:solidFill>
                <a:latin typeface="Medula One"/>
                <a:ea typeface="Medula One"/>
                <a:cs typeface="Medula One"/>
                <a:sym typeface="Medula One"/>
              </a:rPr>
              <a:t>at Cady Heron’s Halloween Fling</a:t>
            </a:r>
            <a:endParaRPr/>
          </a:p>
        </p:txBody>
      </p:sp>
      <p:sp>
        <p:nvSpPr>
          <p:cNvPr id="222" name="Google Shape;222;p23"/>
          <p:cNvSpPr txBox="1"/>
          <p:nvPr/>
        </p:nvSpPr>
        <p:spPr>
          <a:xfrm>
            <a:off x="2169614" y="4022401"/>
            <a:ext cx="6352772" cy="1111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18FFF5"/>
                </a:solidFill>
                <a:latin typeface="Freckle Face"/>
                <a:ea typeface="Freckle Face"/>
                <a:cs typeface="Freckle Face"/>
                <a:sym typeface="Freckle Face"/>
              </a:rPr>
              <a:t>REGINA GEORGE</a:t>
            </a:r>
            <a:endParaRPr/>
          </a:p>
        </p:txBody>
      </p:sp>
      <p:sp>
        <p:nvSpPr>
          <p:cNvPr id="223" name="Google Shape;223;p23"/>
          <p:cNvSpPr txBox="1"/>
          <p:nvPr/>
        </p:nvSpPr>
        <p:spPr>
          <a:xfrm>
            <a:off x="2835790" y="6021130"/>
            <a:ext cx="5020419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CEF7"/>
                </a:solidFill>
                <a:latin typeface="Medula One"/>
                <a:ea typeface="Medula One"/>
                <a:cs typeface="Medula One"/>
                <a:sym typeface="Medula One"/>
              </a:rPr>
              <a:t>Judged by: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2964126" y="3572038"/>
            <a:ext cx="476374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CEF7"/>
                </a:solidFill>
                <a:latin typeface="Medula One"/>
                <a:ea typeface="Medula One"/>
                <a:cs typeface="Medula One"/>
                <a:sym typeface="Medula One"/>
              </a:rPr>
              <a:t>IS PROUDLY PRESENTED TO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4102541" y="892750"/>
            <a:ext cx="2486918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CEF7"/>
                </a:solidFill>
                <a:latin typeface="Medula One"/>
                <a:ea typeface="Medula One"/>
                <a:cs typeface="Medula One"/>
                <a:sym typeface="Medula One"/>
              </a:rPr>
              <a:t>CERTIFICATE OF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4082896" y="2426275"/>
            <a:ext cx="2526209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CEF7"/>
                </a:solidFill>
                <a:latin typeface="Freckle Face"/>
                <a:ea typeface="Freckle Face"/>
                <a:cs typeface="Freckle Face"/>
                <a:sym typeface="Freckle Face"/>
              </a:rPr>
              <a:t>COSTUME</a:t>
            </a:r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4">
            <a:alphaModFix/>
          </a:blip>
          <a:srcRect b="0" l="60594" r="0" t="25009"/>
          <a:stretch/>
        </p:blipFill>
        <p:spPr>
          <a:xfrm>
            <a:off x="0" y="0"/>
            <a:ext cx="1196001" cy="2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 rotWithShape="1">
          <a:blip r:embed="rId4">
            <a:alphaModFix/>
          </a:blip>
          <a:srcRect b="5249" l="0" r="42219" t="0"/>
          <a:stretch/>
        </p:blipFill>
        <p:spPr>
          <a:xfrm>
            <a:off x="8939775" y="4673675"/>
            <a:ext cx="1753626" cy="28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5">
            <a:alphaModFix/>
          </a:blip>
          <a:srcRect b="8734" l="0" r="0" t="0"/>
          <a:stretch/>
        </p:blipFill>
        <p:spPr>
          <a:xfrm>
            <a:off x="8517075" y="6631150"/>
            <a:ext cx="1080950" cy="9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6">
            <a:alphaModFix/>
          </a:blip>
          <a:srcRect b="3707" l="39135" r="0" t="0"/>
          <a:stretch/>
        </p:blipFill>
        <p:spPr>
          <a:xfrm>
            <a:off x="1" y="4780550"/>
            <a:ext cx="1957002" cy="275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 rotWithShape="1">
          <a:blip r:embed="rId7">
            <a:alphaModFix/>
          </a:blip>
          <a:srcRect b="2524" l="0" r="0" t="0"/>
          <a:stretch/>
        </p:blipFill>
        <p:spPr>
          <a:xfrm>
            <a:off x="950525" y="5441700"/>
            <a:ext cx="1372901" cy="2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52800" y="644450"/>
            <a:ext cx="1021201" cy="107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7954" y="150"/>
            <a:ext cx="1355448" cy="128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4"/>
          <p:cNvCxnSpPr/>
          <p:nvPr/>
        </p:nvCxnSpPr>
        <p:spPr>
          <a:xfrm>
            <a:off x="3181741" y="4989028"/>
            <a:ext cx="4328518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p24"/>
          <p:cNvCxnSpPr/>
          <p:nvPr/>
        </p:nvCxnSpPr>
        <p:spPr>
          <a:xfrm>
            <a:off x="2032126" y="5925964"/>
            <a:ext cx="1994552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24"/>
          <p:cNvCxnSpPr/>
          <p:nvPr/>
        </p:nvCxnSpPr>
        <p:spPr>
          <a:xfrm>
            <a:off x="6665322" y="5916793"/>
            <a:ext cx="1994552" cy="0"/>
          </a:xfrm>
          <a:prstGeom prst="straightConnector1">
            <a:avLst/>
          </a:prstGeom>
          <a:noFill/>
          <a:ln cap="flat" cmpd="sng" w="9525">
            <a:solidFill>
              <a:srgbClr val="0B090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Google Shape;242;p24"/>
          <p:cNvSpPr txBox="1"/>
          <p:nvPr/>
        </p:nvSpPr>
        <p:spPr>
          <a:xfrm>
            <a:off x="2964126" y="3488840"/>
            <a:ext cx="4763747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Open Sans"/>
                <a:ea typeface="Open Sans"/>
                <a:cs typeface="Open Sans"/>
                <a:sym typeface="Open Sans"/>
              </a:rPr>
              <a:t>is awarded to:</a:t>
            </a:r>
            <a:endParaRPr/>
          </a:p>
        </p:txBody>
      </p:sp>
      <p:sp>
        <p:nvSpPr>
          <p:cNvPr id="243" name="Google Shape;243;p24"/>
          <p:cNvSpPr txBox="1"/>
          <p:nvPr/>
        </p:nvSpPr>
        <p:spPr>
          <a:xfrm>
            <a:off x="2777376" y="3807640"/>
            <a:ext cx="5137247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B0909"/>
                </a:solidFill>
                <a:latin typeface="Medula One"/>
                <a:ea typeface="Medula One"/>
                <a:cs typeface="Medula One"/>
                <a:sym typeface="Medula One"/>
              </a:rPr>
              <a:t>Chucky Myers</a:t>
            </a:r>
            <a:endParaRPr/>
          </a:p>
        </p:txBody>
      </p:sp>
      <p:sp>
        <p:nvSpPr>
          <p:cNvPr id="244" name="Google Shape;244;p24"/>
          <p:cNvSpPr txBox="1"/>
          <p:nvPr/>
        </p:nvSpPr>
        <p:spPr>
          <a:xfrm>
            <a:off x="2964126" y="1268770"/>
            <a:ext cx="47637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0B0909"/>
                </a:solidFill>
                <a:latin typeface="Medula One"/>
                <a:ea typeface="Medula One"/>
                <a:cs typeface="Medula One"/>
                <a:sym typeface="Medula One"/>
              </a:rPr>
              <a:t>The Frankenstein Festival 2025</a:t>
            </a:r>
            <a:endParaRPr/>
          </a:p>
        </p:txBody>
      </p:sp>
      <p:sp>
        <p:nvSpPr>
          <p:cNvPr id="245" name="Google Shape;245;p24"/>
          <p:cNvSpPr txBox="1"/>
          <p:nvPr/>
        </p:nvSpPr>
        <p:spPr>
          <a:xfrm>
            <a:off x="2160508" y="6246921"/>
            <a:ext cx="1737787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B0909"/>
                </a:solidFill>
                <a:latin typeface="Open Sans"/>
                <a:ea typeface="Open Sans"/>
                <a:cs typeface="Open Sans"/>
                <a:sym typeface="Open Sans"/>
              </a:rPr>
              <a:t>Event Head</a:t>
            </a:r>
            <a:endParaRPr/>
          </a:p>
        </p:txBody>
      </p:sp>
      <p:sp>
        <p:nvSpPr>
          <p:cNvPr id="246" name="Google Shape;246;p24"/>
          <p:cNvSpPr txBox="1"/>
          <p:nvPr/>
        </p:nvSpPr>
        <p:spPr>
          <a:xfrm>
            <a:off x="2160508" y="6018040"/>
            <a:ext cx="1737787" cy="18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B0909"/>
                </a:solidFill>
                <a:latin typeface="Open Sans"/>
                <a:ea typeface="Open Sans"/>
                <a:cs typeface="Open Sans"/>
                <a:sym typeface="Open Sans"/>
              </a:rPr>
              <a:t>PENNYWISE</a:t>
            </a:r>
            <a:endParaRPr/>
          </a:p>
        </p:txBody>
      </p:sp>
      <p:sp>
        <p:nvSpPr>
          <p:cNvPr id="247" name="Google Shape;247;p24"/>
          <p:cNvSpPr txBox="1"/>
          <p:nvPr/>
        </p:nvSpPr>
        <p:spPr>
          <a:xfrm>
            <a:off x="6793704" y="6237750"/>
            <a:ext cx="1737787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B0909"/>
                </a:solidFill>
                <a:latin typeface="Open Sans"/>
                <a:ea typeface="Open Sans"/>
                <a:cs typeface="Open Sans"/>
                <a:sym typeface="Open Sans"/>
              </a:rPr>
              <a:t>Guest Judge</a:t>
            </a:r>
            <a:endParaRPr/>
          </a:p>
        </p:txBody>
      </p:sp>
      <p:sp>
        <p:nvSpPr>
          <p:cNvPr id="248" name="Google Shape;248;p24"/>
          <p:cNvSpPr txBox="1"/>
          <p:nvPr/>
        </p:nvSpPr>
        <p:spPr>
          <a:xfrm>
            <a:off x="6793704" y="6008869"/>
            <a:ext cx="1737787" cy="18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B0909"/>
                </a:solidFill>
                <a:latin typeface="Open Sans"/>
                <a:ea typeface="Open Sans"/>
                <a:cs typeface="Open Sans"/>
                <a:sym typeface="Open Sans"/>
              </a:rPr>
              <a:t>FREDDY KRUEGER</a:t>
            </a:r>
            <a:endParaRPr/>
          </a:p>
        </p:txBody>
      </p:sp>
      <p:sp>
        <p:nvSpPr>
          <p:cNvPr id="249" name="Google Shape;249;p24"/>
          <p:cNvSpPr txBox="1"/>
          <p:nvPr/>
        </p:nvSpPr>
        <p:spPr>
          <a:xfrm>
            <a:off x="2032126" y="5708166"/>
            <a:ext cx="1994552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0909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Pennywise</a:t>
            </a:r>
            <a:endParaRPr/>
          </a:p>
        </p:txBody>
      </p:sp>
      <p:sp>
        <p:nvSpPr>
          <p:cNvPr id="250" name="Google Shape;250;p24"/>
          <p:cNvSpPr txBox="1"/>
          <p:nvPr/>
        </p:nvSpPr>
        <p:spPr>
          <a:xfrm>
            <a:off x="6665322" y="5761982"/>
            <a:ext cx="1994552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0909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FreddyK</a:t>
            </a:r>
            <a:endParaRPr/>
          </a:p>
        </p:txBody>
      </p:sp>
      <p:sp>
        <p:nvSpPr>
          <p:cNvPr id="251" name="Google Shape;251;p24"/>
          <p:cNvSpPr txBox="1"/>
          <p:nvPr/>
        </p:nvSpPr>
        <p:spPr>
          <a:xfrm>
            <a:off x="2298670" y="1837730"/>
            <a:ext cx="6094661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47C23"/>
                </a:solidFill>
                <a:latin typeface="Medula One"/>
                <a:ea typeface="Medula One"/>
                <a:cs typeface="Medula One"/>
                <a:sym typeface="Medula One"/>
              </a:rPr>
              <a:t>FUNNIEST COSTUME</a:t>
            </a:r>
            <a:endParaRPr/>
          </a:p>
        </p:txBody>
      </p:sp>
      <p:pic>
        <p:nvPicPr>
          <p:cNvPr id="252" name="Google Shape;2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119" y="354950"/>
            <a:ext cx="763148" cy="82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475" y="1688500"/>
            <a:ext cx="2544451" cy="2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823" y="227288"/>
            <a:ext cx="3235625" cy="302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6856" y="4362500"/>
            <a:ext cx="3194606" cy="29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/>
          <p:cNvPicPr preferRelativeResize="0"/>
          <p:nvPr/>
        </p:nvPicPr>
        <p:blipFill rotWithShape="1">
          <a:blip r:embed="rId8">
            <a:alphaModFix/>
          </a:blip>
          <a:srcRect b="0" l="0" r="48670" t="36431"/>
          <a:stretch/>
        </p:blipFill>
        <p:spPr>
          <a:xfrm>
            <a:off x="8772150" y="575"/>
            <a:ext cx="1921251" cy="238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8">
            <a:alphaModFix/>
          </a:blip>
          <a:srcRect b="38431" l="50000" r="0" t="0"/>
          <a:stretch/>
        </p:blipFill>
        <p:spPr>
          <a:xfrm>
            <a:off x="0" y="5244525"/>
            <a:ext cx="1871524" cy="231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669D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 rotWithShape="1">
          <a:blip r:embed="rId3">
            <a:alphaModFix/>
          </a:blip>
          <a:srcRect b="0" l="33879" r="0" t="0"/>
          <a:stretch/>
        </p:blipFill>
        <p:spPr>
          <a:xfrm>
            <a:off x="0" y="1128200"/>
            <a:ext cx="4916050" cy="55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 rotWithShape="1">
          <a:blip r:embed="rId4">
            <a:alphaModFix/>
          </a:blip>
          <a:srcRect b="0" l="0" r="59918" t="24242"/>
          <a:stretch/>
        </p:blipFill>
        <p:spPr>
          <a:xfrm>
            <a:off x="7727875" y="0"/>
            <a:ext cx="2980001" cy="41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 rotWithShape="1">
          <a:blip r:embed="rId5">
            <a:alphaModFix/>
          </a:blip>
          <a:srcRect b="20961" l="0" r="0" t="0"/>
          <a:stretch/>
        </p:blipFill>
        <p:spPr>
          <a:xfrm>
            <a:off x="1198600" y="1127797"/>
            <a:ext cx="9067399" cy="64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 rotWithShape="1">
          <a:blip r:embed="rId6">
            <a:alphaModFix/>
          </a:blip>
          <a:srcRect b="24755" l="0" r="42637" t="0"/>
          <a:stretch/>
        </p:blipFill>
        <p:spPr>
          <a:xfrm>
            <a:off x="9126600" y="5333700"/>
            <a:ext cx="1581274" cy="22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6">
            <a:alphaModFix/>
          </a:blip>
          <a:srcRect b="0" l="54006" r="0" t="42256"/>
          <a:stretch/>
        </p:blipFill>
        <p:spPr>
          <a:xfrm>
            <a:off x="0" y="0"/>
            <a:ext cx="1267874" cy="170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/>
          <p:nvPr/>
        </p:nvSpPr>
        <p:spPr>
          <a:xfrm>
            <a:off x="425991" y="405121"/>
            <a:ext cx="9840018" cy="6749757"/>
          </a:xfrm>
          <a:custGeom>
            <a:rect b="b" l="l" r="r" t="t"/>
            <a:pathLst>
              <a:path extrusionOk="0" h="2418961" w="3526440">
                <a:moveTo>
                  <a:pt x="78678" y="0"/>
                </a:moveTo>
                <a:lnTo>
                  <a:pt x="3447762" y="0"/>
                </a:lnTo>
                <a:cubicBezTo>
                  <a:pt x="3491215" y="0"/>
                  <a:pt x="3526440" y="35225"/>
                  <a:pt x="3526440" y="78678"/>
                </a:cubicBezTo>
                <a:lnTo>
                  <a:pt x="3526440" y="2340283"/>
                </a:lnTo>
                <a:cubicBezTo>
                  <a:pt x="3526440" y="2361149"/>
                  <a:pt x="3518151" y="2381161"/>
                  <a:pt x="3503396" y="2395917"/>
                </a:cubicBezTo>
                <a:cubicBezTo>
                  <a:pt x="3488641" y="2410671"/>
                  <a:pt x="3468629" y="2418961"/>
                  <a:pt x="3447762" y="2418961"/>
                </a:cubicBezTo>
                <a:lnTo>
                  <a:pt x="78678" y="2418961"/>
                </a:lnTo>
                <a:cubicBezTo>
                  <a:pt x="57811" y="2418961"/>
                  <a:pt x="37799" y="2410671"/>
                  <a:pt x="23044" y="2395917"/>
                </a:cubicBezTo>
                <a:cubicBezTo>
                  <a:pt x="8289" y="2381161"/>
                  <a:pt x="0" y="2361149"/>
                  <a:pt x="0" y="2340283"/>
                </a:cubicBezTo>
                <a:lnTo>
                  <a:pt x="0" y="78678"/>
                </a:lnTo>
                <a:cubicBezTo>
                  <a:pt x="0" y="57811"/>
                  <a:pt x="8289" y="37799"/>
                  <a:pt x="23044" y="23044"/>
                </a:cubicBezTo>
                <a:cubicBezTo>
                  <a:pt x="37799" y="8289"/>
                  <a:pt x="57811" y="0"/>
                  <a:pt x="78678" y="0"/>
                </a:cubicBezTo>
                <a:close/>
              </a:path>
            </a:pathLst>
          </a:custGeom>
          <a:solidFill>
            <a:srgbClr val="FDFDC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2835790" y="3380778"/>
            <a:ext cx="5020419" cy="1790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99" u="none" cap="none" strike="noStrike">
                <a:solidFill>
                  <a:srgbClr val="F39900"/>
                </a:solidFill>
                <a:latin typeface="Caveat Brush"/>
                <a:ea typeface="Caveat Brush"/>
                <a:cs typeface="Caveat Brush"/>
                <a:sym typeface="Caveat Brush"/>
              </a:rPr>
              <a:t>Wolverine</a:t>
            </a:r>
            <a:endParaRPr/>
          </a:p>
        </p:txBody>
      </p:sp>
      <p:cxnSp>
        <p:nvCxnSpPr>
          <p:cNvPr id="269" name="Google Shape;269;p25"/>
          <p:cNvCxnSpPr/>
          <p:nvPr/>
        </p:nvCxnSpPr>
        <p:spPr>
          <a:xfrm>
            <a:off x="3181741" y="4989028"/>
            <a:ext cx="4328518" cy="0"/>
          </a:xfrm>
          <a:prstGeom prst="straightConnector1">
            <a:avLst/>
          </a:prstGeom>
          <a:noFill/>
          <a:ln cap="flat" cmpd="sng" w="38100">
            <a:solidFill>
              <a:srgbClr val="B8669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0" name="Google Shape;270;p25"/>
          <p:cNvCxnSpPr/>
          <p:nvPr/>
        </p:nvCxnSpPr>
        <p:spPr>
          <a:xfrm>
            <a:off x="2032126" y="5925964"/>
            <a:ext cx="1994552" cy="0"/>
          </a:xfrm>
          <a:prstGeom prst="straightConnector1">
            <a:avLst/>
          </a:prstGeom>
          <a:noFill/>
          <a:ln cap="flat" cmpd="sng" w="38100">
            <a:solidFill>
              <a:srgbClr val="B8669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25"/>
          <p:cNvCxnSpPr/>
          <p:nvPr/>
        </p:nvCxnSpPr>
        <p:spPr>
          <a:xfrm>
            <a:off x="6665322" y="5916793"/>
            <a:ext cx="1994552" cy="0"/>
          </a:xfrm>
          <a:prstGeom prst="straightConnector1">
            <a:avLst/>
          </a:prstGeom>
          <a:noFill/>
          <a:ln cap="flat" cmpd="sng" w="38100">
            <a:solidFill>
              <a:srgbClr val="B8669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25"/>
          <p:cNvSpPr txBox="1"/>
          <p:nvPr/>
        </p:nvSpPr>
        <p:spPr>
          <a:xfrm>
            <a:off x="2964126" y="3241077"/>
            <a:ext cx="4763747" cy="3397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B8669D"/>
                </a:solidFill>
                <a:latin typeface="Caveat Brush"/>
                <a:ea typeface="Caveat Brush"/>
                <a:cs typeface="Caveat Brush"/>
                <a:sym typeface="Caveat Brush"/>
              </a:rPr>
              <a:t>Goes to:</a:t>
            </a:r>
            <a:endParaRPr/>
          </a:p>
        </p:txBody>
      </p:sp>
      <p:sp>
        <p:nvSpPr>
          <p:cNvPr id="273" name="Google Shape;273;p25"/>
          <p:cNvSpPr txBox="1"/>
          <p:nvPr/>
        </p:nvSpPr>
        <p:spPr>
          <a:xfrm>
            <a:off x="2964126" y="1268770"/>
            <a:ext cx="4763747" cy="273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34184B"/>
                </a:solidFill>
                <a:latin typeface="Medula One"/>
                <a:ea typeface="Medula One"/>
                <a:cs typeface="Medula One"/>
                <a:sym typeface="Medula One"/>
              </a:rPr>
              <a:t>Revengers Assemble! 2025 Party</a:t>
            </a:r>
            <a:endParaRPr/>
          </a:p>
        </p:txBody>
      </p:sp>
      <p:sp>
        <p:nvSpPr>
          <p:cNvPr id="274" name="Google Shape;274;p25"/>
          <p:cNvSpPr txBox="1"/>
          <p:nvPr/>
        </p:nvSpPr>
        <p:spPr>
          <a:xfrm>
            <a:off x="1965116" y="6246921"/>
            <a:ext cx="1998021" cy="224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4184B"/>
                </a:solidFill>
                <a:latin typeface="Caveat"/>
                <a:ea typeface="Caveat"/>
                <a:cs typeface="Caveat"/>
                <a:sym typeface="Caveat"/>
              </a:rPr>
              <a:t>Leader of the Z-Men</a:t>
            </a:r>
            <a:endParaRPr/>
          </a:p>
        </p:txBody>
      </p:sp>
      <p:sp>
        <p:nvSpPr>
          <p:cNvPr id="275" name="Google Shape;275;p25"/>
          <p:cNvSpPr txBox="1"/>
          <p:nvPr/>
        </p:nvSpPr>
        <p:spPr>
          <a:xfrm>
            <a:off x="2160508" y="6018040"/>
            <a:ext cx="1737787" cy="231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34184B"/>
                </a:solidFill>
                <a:latin typeface="Caveat"/>
                <a:ea typeface="Caveat"/>
                <a:cs typeface="Caveat"/>
                <a:sym typeface="Caveat"/>
              </a:rPr>
              <a:t>SCOTT SUMMERS</a:t>
            </a:r>
            <a:endParaRPr/>
          </a:p>
        </p:txBody>
      </p:sp>
      <p:sp>
        <p:nvSpPr>
          <p:cNvPr id="276" name="Google Shape;276;p25"/>
          <p:cNvSpPr txBox="1"/>
          <p:nvPr/>
        </p:nvSpPr>
        <p:spPr>
          <a:xfrm>
            <a:off x="6793704" y="6237750"/>
            <a:ext cx="1737787" cy="224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4184B"/>
                </a:solidFill>
                <a:latin typeface="Caveat"/>
                <a:ea typeface="Caveat"/>
                <a:cs typeface="Caveat"/>
                <a:sym typeface="Caveat"/>
              </a:rPr>
              <a:t>Guest Judge</a:t>
            </a:r>
            <a:endParaRPr/>
          </a:p>
        </p:txBody>
      </p:sp>
      <p:sp>
        <p:nvSpPr>
          <p:cNvPr id="277" name="Google Shape;277;p25"/>
          <p:cNvSpPr txBox="1"/>
          <p:nvPr/>
        </p:nvSpPr>
        <p:spPr>
          <a:xfrm>
            <a:off x="6793704" y="6008869"/>
            <a:ext cx="1737787" cy="231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34184B"/>
                </a:solidFill>
                <a:latin typeface="Caveat"/>
                <a:ea typeface="Caveat"/>
                <a:cs typeface="Caveat"/>
                <a:sym typeface="Caveat"/>
              </a:rPr>
              <a:t>WADE WILSON</a:t>
            </a:r>
            <a:endParaRPr/>
          </a:p>
        </p:txBody>
      </p:sp>
      <p:sp>
        <p:nvSpPr>
          <p:cNvPr id="278" name="Google Shape;278;p25"/>
          <p:cNvSpPr txBox="1"/>
          <p:nvPr/>
        </p:nvSpPr>
        <p:spPr>
          <a:xfrm>
            <a:off x="2032126" y="5695356"/>
            <a:ext cx="1994552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4184B"/>
                </a:solidFill>
                <a:latin typeface="Caveat Brush"/>
                <a:ea typeface="Caveat Brush"/>
                <a:cs typeface="Caveat Brush"/>
                <a:sym typeface="Caveat Brush"/>
              </a:rPr>
              <a:t>Cyclops</a:t>
            </a:r>
            <a:endParaRPr/>
          </a:p>
        </p:txBody>
      </p:sp>
      <p:sp>
        <p:nvSpPr>
          <p:cNvPr id="279" name="Google Shape;279;p25"/>
          <p:cNvSpPr txBox="1"/>
          <p:nvPr/>
        </p:nvSpPr>
        <p:spPr>
          <a:xfrm>
            <a:off x="6665322" y="5695356"/>
            <a:ext cx="1994552" cy="26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34184B"/>
                </a:solidFill>
                <a:latin typeface="Caveat Brush"/>
                <a:ea typeface="Caveat Brush"/>
                <a:cs typeface="Caveat Brush"/>
                <a:sym typeface="Caveat Brush"/>
              </a:rPr>
              <a:t>Not Deadpool</a:t>
            </a:r>
            <a:endParaRPr/>
          </a:p>
        </p:txBody>
      </p:sp>
      <p:sp>
        <p:nvSpPr>
          <p:cNvPr id="280" name="Google Shape;280;p25"/>
          <p:cNvSpPr txBox="1"/>
          <p:nvPr/>
        </p:nvSpPr>
        <p:spPr>
          <a:xfrm>
            <a:off x="3157408" y="1856780"/>
            <a:ext cx="4377184" cy="13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669D"/>
                </a:solidFill>
                <a:latin typeface="Medula One"/>
                <a:ea typeface="Medula One"/>
                <a:cs typeface="Medula One"/>
                <a:sym typeface="Medula One"/>
              </a:rPr>
              <a:t>CUTEST COSTUME</a:t>
            </a:r>
            <a:endParaRPr/>
          </a:p>
        </p:txBody>
      </p:sp>
      <p:pic>
        <p:nvPicPr>
          <p:cNvPr id="281" name="Google Shape;28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8525" y="228660"/>
            <a:ext cx="2374952" cy="89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750" y="6192692"/>
            <a:ext cx="1687199" cy="123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5"/>
          <p:cNvPicPr preferRelativeResize="0"/>
          <p:nvPr/>
        </p:nvPicPr>
        <p:blipFill rotWithShape="1">
          <a:blip r:embed="rId9">
            <a:alphaModFix/>
          </a:blip>
          <a:srcRect b="3091" l="0" r="0" t="0"/>
          <a:stretch/>
        </p:blipFill>
        <p:spPr>
          <a:xfrm>
            <a:off x="9126600" y="5472700"/>
            <a:ext cx="680325" cy="20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2325" y="1542450"/>
            <a:ext cx="1581277" cy="14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/>
          <p:cNvPicPr preferRelativeResize="0"/>
          <p:nvPr/>
        </p:nvPicPr>
        <p:blipFill rotWithShape="1">
          <a:blip r:embed="rId11">
            <a:alphaModFix/>
          </a:blip>
          <a:srcRect b="0" l="0" r="19289" t="0"/>
          <a:stretch/>
        </p:blipFill>
        <p:spPr>
          <a:xfrm>
            <a:off x="8363750" y="130375"/>
            <a:ext cx="2329648" cy="20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0909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6"/>
          <p:cNvGrpSpPr/>
          <p:nvPr/>
        </p:nvGrpSpPr>
        <p:grpSpPr>
          <a:xfrm>
            <a:off x="0" y="-33625"/>
            <a:ext cx="10693402" cy="7590124"/>
            <a:chOff x="0" y="-33625"/>
            <a:chExt cx="10693402" cy="7590124"/>
          </a:xfrm>
        </p:grpSpPr>
        <p:pic>
          <p:nvPicPr>
            <p:cNvPr id="291" name="Google Shape;291;p26"/>
            <p:cNvPicPr preferRelativeResize="0"/>
            <p:nvPr/>
          </p:nvPicPr>
          <p:blipFill rotWithShape="1">
            <a:blip r:embed="rId3">
              <a:alphaModFix/>
            </a:blip>
            <a:srcRect b="0" l="5808" r="5781" t="0"/>
            <a:stretch/>
          </p:blipFill>
          <p:spPr>
            <a:xfrm>
              <a:off x="0" y="-33625"/>
              <a:ext cx="10693402" cy="605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6"/>
            <p:cNvPicPr preferRelativeResize="0"/>
            <p:nvPr/>
          </p:nvPicPr>
          <p:blipFill rotWithShape="1">
            <a:blip r:embed="rId3">
              <a:alphaModFix/>
            </a:blip>
            <a:srcRect b="73884" l="5799" r="5799" t="0"/>
            <a:stretch/>
          </p:blipFill>
          <p:spPr>
            <a:xfrm>
              <a:off x="0" y="5973925"/>
              <a:ext cx="10693402" cy="1582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" name="Google Shape;293;p26"/>
          <p:cNvSpPr/>
          <p:nvPr/>
        </p:nvSpPr>
        <p:spPr>
          <a:xfrm>
            <a:off x="425991" y="405121"/>
            <a:ext cx="9840018" cy="6749757"/>
          </a:xfrm>
          <a:custGeom>
            <a:rect b="b" l="l" r="r" t="t"/>
            <a:pathLst>
              <a:path extrusionOk="0" h="2418961" w="3526440">
                <a:moveTo>
                  <a:pt x="25964" y="0"/>
                </a:moveTo>
                <a:lnTo>
                  <a:pt x="3500477" y="0"/>
                </a:lnTo>
                <a:cubicBezTo>
                  <a:pt x="3507363" y="0"/>
                  <a:pt x="3513967" y="2735"/>
                  <a:pt x="3518836" y="7605"/>
                </a:cubicBezTo>
                <a:cubicBezTo>
                  <a:pt x="3523705" y="12474"/>
                  <a:pt x="3526440" y="19078"/>
                  <a:pt x="3526440" y="25964"/>
                </a:cubicBezTo>
                <a:lnTo>
                  <a:pt x="3526440" y="2392997"/>
                </a:lnTo>
                <a:cubicBezTo>
                  <a:pt x="3526440" y="2399883"/>
                  <a:pt x="3523705" y="2406487"/>
                  <a:pt x="3518836" y="2411356"/>
                </a:cubicBezTo>
                <a:cubicBezTo>
                  <a:pt x="3513967" y="2416225"/>
                  <a:pt x="3507363" y="2418961"/>
                  <a:pt x="3500477" y="2418961"/>
                </a:cubicBezTo>
                <a:lnTo>
                  <a:pt x="25964" y="2418961"/>
                </a:lnTo>
                <a:cubicBezTo>
                  <a:pt x="19078" y="2418961"/>
                  <a:pt x="12474" y="2416225"/>
                  <a:pt x="7605" y="2411356"/>
                </a:cubicBezTo>
                <a:cubicBezTo>
                  <a:pt x="2735" y="2406487"/>
                  <a:pt x="0" y="2399883"/>
                  <a:pt x="0" y="2392997"/>
                </a:cubicBezTo>
                <a:lnTo>
                  <a:pt x="0" y="25964"/>
                </a:lnTo>
                <a:cubicBezTo>
                  <a:pt x="0" y="19078"/>
                  <a:pt x="2735" y="12474"/>
                  <a:pt x="7605" y="7605"/>
                </a:cubicBezTo>
                <a:cubicBezTo>
                  <a:pt x="12474" y="2735"/>
                  <a:pt x="19078" y="0"/>
                  <a:pt x="25964" y="0"/>
                </a:cubicBezTo>
                <a:close/>
              </a:path>
            </a:pathLst>
          </a:custGeom>
          <a:solidFill>
            <a:srgbClr val="FCDA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4" name="Google Shape;294;p26"/>
          <p:cNvCxnSpPr/>
          <p:nvPr/>
        </p:nvCxnSpPr>
        <p:spPr>
          <a:xfrm>
            <a:off x="2825830" y="4376143"/>
            <a:ext cx="5165360" cy="0"/>
          </a:xfrm>
          <a:prstGeom prst="straightConnector1">
            <a:avLst/>
          </a:prstGeom>
          <a:noFill/>
          <a:ln cap="flat" cmpd="sng" w="28575">
            <a:solidFill>
              <a:srgbClr val="3F520E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5" name="Google Shape;295;p26"/>
          <p:cNvSpPr txBox="1"/>
          <p:nvPr/>
        </p:nvSpPr>
        <p:spPr>
          <a:xfrm>
            <a:off x="2174925" y="6003129"/>
            <a:ext cx="634214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Judy Hopps</a:t>
            </a:r>
            <a:endParaRPr/>
          </a:p>
        </p:txBody>
      </p:sp>
      <p:sp>
        <p:nvSpPr>
          <p:cNvPr id="296" name="Google Shape;296;p26"/>
          <p:cNvSpPr txBox="1"/>
          <p:nvPr/>
        </p:nvSpPr>
        <p:spPr>
          <a:xfrm>
            <a:off x="2835790" y="5726269"/>
            <a:ext cx="502041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Judged by:</a:t>
            </a:r>
            <a:endParaRPr/>
          </a:p>
        </p:txBody>
      </p:sp>
      <p:sp>
        <p:nvSpPr>
          <p:cNvPr id="297" name="Google Shape;297;p26"/>
          <p:cNvSpPr txBox="1"/>
          <p:nvPr/>
        </p:nvSpPr>
        <p:spPr>
          <a:xfrm>
            <a:off x="3026636" y="2665780"/>
            <a:ext cx="476374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Awarded to:</a:t>
            </a:r>
            <a:endParaRPr/>
          </a:p>
        </p:txBody>
      </p:sp>
      <p:sp>
        <p:nvSpPr>
          <p:cNvPr id="298" name="Google Shape;298;p26"/>
          <p:cNvSpPr txBox="1"/>
          <p:nvPr/>
        </p:nvSpPr>
        <p:spPr>
          <a:xfrm>
            <a:off x="2632035" y="4496267"/>
            <a:ext cx="5552948" cy="31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0B0909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at the Fright Fest Gala 2025</a:t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2835790" y="3252694"/>
            <a:ext cx="5020419" cy="118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B0909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Nick Wilde</a:t>
            </a:r>
            <a:endParaRPr/>
          </a:p>
        </p:txBody>
      </p:sp>
      <p:pic>
        <p:nvPicPr>
          <p:cNvPr id="300" name="Google Shape;3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6188" y="550225"/>
            <a:ext cx="956749" cy="86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000" y="4886690"/>
            <a:ext cx="2332276" cy="234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7353" y="5607149"/>
            <a:ext cx="803127" cy="9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7053" y="5549424"/>
            <a:ext cx="803127" cy="9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900" y="1299626"/>
            <a:ext cx="1323648" cy="12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17075" y="1356850"/>
            <a:ext cx="1271798" cy="12134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6"/>
          <p:cNvSpPr txBox="1"/>
          <p:nvPr/>
        </p:nvSpPr>
        <p:spPr>
          <a:xfrm>
            <a:off x="1208801" y="1195075"/>
            <a:ext cx="8399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F520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BEST DIY COSTUME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7"/>
          <p:cNvSpPr/>
          <p:nvPr/>
        </p:nvSpPr>
        <p:spPr>
          <a:xfrm>
            <a:off x="756000" y="2057972"/>
            <a:ext cx="3123943" cy="4894466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3" name="Google Shape;313;p27"/>
          <p:cNvSpPr/>
          <p:nvPr/>
        </p:nvSpPr>
        <p:spPr>
          <a:xfrm>
            <a:off x="4196066" y="2057972"/>
            <a:ext cx="5739934" cy="4895088"/>
          </a:xfrm>
          <a:custGeom>
            <a:rect b="b" l="l" r="r" t="t"/>
            <a:pathLst>
              <a:path extrusionOk="0" h="1754289" w="2057063">
                <a:moveTo>
                  <a:pt x="0" y="0"/>
                </a:moveTo>
                <a:lnTo>
                  <a:pt x="2057063" y="0"/>
                </a:lnTo>
                <a:lnTo>
                  <a:pt x="205706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4" name="Google Shape;314;p27"/>
          <p:cNvSpPr/>
          <p:nvPr/>
        </p:nvSpPr>
        <p:spPr>
          <a:xfrm>
            <a:off x="1211882" y="1959217"/>
            <a:ext cx="2212604" cy="391063"/>
          </a:xfrm>
          <a:custGeom>
            <a:rect b="b" l="l" r="r" t="t"/>
            <a:pathLst>
              <a:path extrusionOk="0" h="143657" w="812800">
                <a:moveTo>
                  <a:pt x="34991" y="0"/>
                </a:moveTo>
                <a:lnTo>
                  <a:pt x="777810" y="0"/>
                </a:lnTo>
                <a:cubicBezTo>
                  <a:pt x="787090" y="0"/>
                  <a:pt x="795990" y="3686"/>
                  <a:pt x="802551" y="10248"/>
                </a:cubicBezTo>
                <a:cubicBezTo>
                  <a:pt x="809114" y="16810"/>
                  <a:pt x="812800" y="25710"/>
                  <a:pt x="812800" y="34991"/>
                </a:cubicBezTo>
                <a:lnTo>
                  <a:pt x="812800" y="108667"/>
                </a:lnTo>
                <a:cubicBezTo>
                  <a:pt x="812800" y="117947"/>
                  <a:pt x="809114" y="126847"/>
                  <a:pt x="802551" y="133409"/>
                </a:cubicBezTo>
                <a:cubicBezTo>
                  <a:pt x="795990" y="139971"/>
                  <a:pt x="787090" y="143657"/>
                  <a:pt x="777810" y="143657"/>
                </a:cubicBezTo>
                <a:lnTo>
                  <a:pt x="34991" y="143657"/>
                </a:lnTo>
                <a:cubicBezTo>
                  <a:pt x="25710" y="143657"/>
                  <a:pt x="16810" y="139971"/>
                  <a:pt x="10248" y="133409"/>
                </a:cubicBezTo>
                <a:cubicBezTo>
                  <a:pt x="3686" y="126847"/>
                  <a:pt x="0" y="117947"/>
                  <a:pt x="0" y="108667"/>
                </a:cubicBezTo>
                <a:lnTo>
                  <a:pt x="0" y="34991"/>
                </a:lnTo>
                <a:cubicBezTo>
                  <a:pt x="0" y="25710"/>
                  <a:pt x="3686" y="16810"/>
                  <a:pt x="10248" y="10248"/>
                </a:cubicBezTo>
                <a:cubicBezTo>
                  <a:pt x="16810" y="3686"/>
                  <a:pt x="25710" y="0"/>
                  <a:pt x="34991" y="0"/>
                </a:cubicBezTo>
                <a:close/>
              </a:path>
            </a:pathLst>
          </a:custGeom>
          <a:solidFill>
            <a:srgbClr val="B86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7"/>
          <p:cNvSpPr txBox="1"/>
          <p:nvPr/>
        </p:nvSpPr>
        <p:spPr>
          <a:xfrm>
            <a:off x="1211882" y="1899076"/>
            <a:ext cx="22125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EFEFEF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Fonts</a:t>
            </a:r>
            <a:endParaRPr/>
          </a:p>
        </p:txBody>
      </p:sp>
      <p:sp>
        <p:nvSpPr>
          <p:cNvPr id="316" name="Google Shape;316;p27"/>
          <p:cNvSpPr txBox="1"/>
          <p:nvPr/>
        </p:nvSpPr>
        <p:spPr>
          <a:xfrm>
            <a:off x="1981520" y="172233"/>
            <a:ext cx="6728960" cy="13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Medula One"/>
                <a:ea typeface="Medula One"/>
                <a:cs typeface="Medula One"/>
                <a:sym typeface="Medula One"/>
              </a:rPr>
              <a:t>RESOURCES</a:t>
            </a:r>
            <a:endParaRPr/>
          </a:p>
        </p:txBody>
      </p:sp>
      <p:sp>
        <p:nvSpPr>
          <p:cNvPr id="317" name="Google Shape;317;p27"/>
          <p:cNvSpPr txBox="1"/>
          <p:nvPr/>
        </p:nvSpPr>
        <p:spPr>
          <a:xfrm>
            <a:off x="585709" y="2440539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uses the following free fonts:</a:t>
            </a:r>
            <a:endParaRPr/>
          </a:p>
        </p:txBody>
      </p:sp>
      <p:sp>
        <p:nvSpPr>
          <p:cNvPr id="318" name="Google Shape;318;p27"/>
          <p:cNvSpPr txBox="1"/>
          <p:nvPr/>
        </p:nvSpPr>
        <p:spPr>
          <a:xfrm>
            <a:off x="1299814" y="4605797"/>
            <a:ext cx="2036713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You can find these fonts online too.</a:t>
            </a:r>
            <a:endParaRPr/>
          </a:p>
        </p:txBody>
      </p:sp>
      <p:sp>
        <p:nvSpPr>
          <p:cNvPr id="319" name="Google Shape;319;p27"/>
          <p:cNvSpPr txBox="1"/>
          <p:nvPr/>
        </p:nvSpPr>
        <p:spPr>
          <a:xfrm>
            <a:off x="1257327" y="1440957"/>
            <a:ext cx="8177347" cy="318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ondrina Solid Thin"/>
                <a:ea typeface="Londrina Solid Thin"/>
                <a:cs typeface="Londrina Solid Thin"/>
                <a:sym typeface="Londrina Solid Thin"/>
              </a:rPr>
              <a:t>Use these design resources in your Canva Presentation.</a:t>
            </a:r>
            <a:endParaRPr/>
          </a:p>
        </p:txBody>
      </p:sp>
      <p:sp>
        <p:nvSpPr>
          <p:cNvPr id="320" name="Google Shape;320;p27"/>
          <p:cNvSpPr txBox="1"/>
          <p:nvPr/>
        </p:nvSpPr>
        <p:spPr>
          <a:xfrm>
            <a:off x="1652712" y="2985403"/>
            <a:ext cx="1336559" cy="168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TITLES AND BODY COPY:</a:t>
            </a:r>
            <a:endParaRPr/>
          </a:p>
        </p:txBody>
      </p:sp>
      <p:sp>
        <p:nvSpPr>
          <p:cNvPr id="321" name="Google Shape;321;p27"/>
          <p:cNvSpPr txBox="1"/>
          <p:nvPr/>
        </p:nvSpPr>
        <p:spPr>
          <a:xfrm>
            <a:off x="888259" y="3268386"/>
            <a:ext cx="1464790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B8669D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LONDRINA SOLID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968824" y="5583495"/>
            <a:ext cx="398028" cy="3980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B09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7"/>
          <p:cNvSpPr/>
          <p:nvPr/>
        </p:nvSpPr>
        <p:spPr>
          <a:xfrm>
            <a:off x="1563032" y="5578067"/>
            <a:ext cx="398028" cy="3980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3B8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>
            <a:off x="2694298" y="5578067"/>
            <a:ext cx="398028" cy="3980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5625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"/>
          <p:cNvSpPr/>
          <p:nvPr/>
        </p:nvSpPr>
        <p:spPr>
          <a:xfrm>
            <a:off x="2121961" y="5578067"/>
            <a:ext cx="398028" cy="3980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86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"/>
          <p:cNvSpPr/>
          <p:nvPr/>
        </p:nvSpPr>
        <p:spPr>
          <a:xfrm>
            <a:off x="1211882" y="4948620"/>
            <a:ext cx="2212848" cy="391106"/>
          </a:xfrm>
          <a:custGeom>
            <a:rect b="b" l="l" r="r" t="t"/>
            <a:pathLst>
              <a:path extrusionOk="0" h="143657" w="812800">
                <a:moveTo>
                  <a:pt x="34991" y="0"/>
                </a:moveTo>
                <a:lnTo>
                  <a:pt x="777810" y="0"/>
                </a:lnTo>
                <a:cubicBezTo>
                  <a:pt x="787090" y="0"/>
                  <a:pt x="795990" y="3686"/>
                  <a:pt x="802551" y="10248"/>
                </a:cubicBezTo>
                <a:cubicBezTo>
                  <a:pt x="809114" y="16810"/>
                  <a:pt x="812800" y="25710"/>
                  <a:pt x="812800" y="34991"/>
                </a:cubicBezTo>
                <a:lnTo>
                  <a:pt x="812800" y="108667"/>
                </a:lnTo>
                <a:cubicBezTo>
                  <a:pt x="812800" y="117947"/>
                  <a:pt x="809114" y="126847"/>
                  <a:pt x="802551" y="133409"/>
                </a:cubicBezTo>
                <a:cubicBezTo>
                  <a:pt x="795990" y="139971"/>
                  <a:pt x="787090" y="143657"/>
                  <a:pt x="777810" y="143657"/>
                </a:cubicBezTo>
                <a:lnTo>
                  <a:pt x="34991" y="143657"/>
                </a:lnTo>
                <a:cubicBezTo>
                  <a:pt x="25710" y="143657"/>
                  <a:pt x="16810" y="139971"/>
                  <a:pt x="10248" y="133409"/>
                </a:cubicBezTo>
                <a:cubicBezTo>
                  <a:pt x="3686" y="126847"/>
                  <a:pt x="0" y="117947"/>
                  <a:pt x="0" y="108667"/>
                </a:cubicBezTo>
                <a:lnTo>
                  <a:pt x="0" y="34991"/>
                </a:lnTo>
                <a:cubicBezTo>
                  <a:pt x="0" y="25710"/>
                  <a:pt x="3686" y="16810"/>
                  <a:pt x="10248" y="10248"/>
                </a:cubicBezTo>
                <a:cubicBezTo>
                  <a:pt x="16810" y="3686"/>
                  <a:pt x="25710" y="0"/>
                  <a:pt x="34991" y="0"/>
                </a:cubicBezTo>
                <a:close/>
              </a:path>
            </a:pathLst>
          </a:custGeom>
          <a:solidFill>
            <a:srgbClr val="B86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7"/>
          <p:cNvSpPr txBox="1"/>
          <p:nvPr/>
        </p:nvSpPr>
        <p:spPr>
          <a:xfrm>
            <a:off x="1211882" y="4874217"/>
            <a:ext cx="22125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FFFFFF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Colors</a:t>
            </a: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5985581" y="1921652"/>
            <a:ext cx="2212848" cy="391106"/>
          </a:xfrm>
          <a:custGeom>
            <a:rect b="b" l="l" r="r" t="t"/>
            <a:pathLst>
              <a:path extrusionOk="0" h="143657" w="812800">
                <a:moveTo>
                  <a:pt x="34991" y="0"/>
                </a:moveTo>
                <a:lnTo>
                  <a:pt x="777810" y="0"/>
                </a:lnTo>
                <a:cubicBezTo>
                  <a:pt x="787090" y="0"/>
                  <a:pt x="795990" y="3686"/>
                  <a:pt x="802551" y="10248"/>
                </a:cubicBezTo>
                <a:cubicBezTo>
                  <a:pt x="809114" y="16810"/>
                  <a:pt x="812800" y="25710"/>
                  <a:pt x="812800" y="34991"/>
                </a:cubicBezTo>
                <a:lnTo>
                  <a:pt x="812800" y="108667"/>
                </a:lnTo>
                <a:cubicBezTo>
                  <a:pt x="812800" y="117947"/>
                  <a:pt x="809114" y="126847"/>
                  <a:pt x="802551" y="133409"/>
                </a:cubicBezTo>
                <a:cubicBezTo>
                  <a:pt x="795990" y="139971"/>
                  <a:pt x="787090" y="143657"/>
                  <a:pt x="777810" y="143657"/>
                </a:cubicBezTo>
                <a:lnTo>
                  <a:pt x="34991" y="143657"/>
                </a:lnTo>
                <a:cubicBezTo>
                  <a:pt x="25710" y="143657"/>
                  <a:pt x="16810" y="139971"/>
                  <a:pt x="10248" y="133409"/>
                </a:cubicBezTo>
                <a:cubicBezTo>
                  <a:pt x="3686" y="126847"/>
                  <a:pt x="0" y="117947"/>
                  <a:pt x="0" y="108667"/>
                </a:cubicBezTo>
                <a:lnTo>
                  <a:pt x="0" y="34991"/>
                </a:lnTo>
                <a:cubicBezTo>
                  <a:pt x="0" y="25710"/>
                  <a:pt x="3686" y="16810"/>
                  <a:pt x="10248" y="10248"/>
                </a:cubicBezTo>
                <a:cubicBezTo>
                  <a:pt x="16810" y="3686"/>
                  <a:pt x="25710" y="0"/>
                  <a:pt x="34991" y="0"/>
                </a:cubicBezTo>
                <a:close/>
              </a:path>
            </a:pathLst>
          </a:custGeom>
          <a:solidFill>
            <a:srgbClr val="B86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7"/>
          <p:cNvSpPr txBox="1"/>
          <p:nvPr/>
        </p:nvSpPr>
        <p:spPr>
          <a:xfrm>
            <a:off x="5985581" y="1846561"/>
            <a:ext cx="22125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EFEFEF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Design Elements</a:t>
            </a:r>
            <a:endParaRPr/>
          </a:p>
        </p:txBody>
      </p:sp>
      <p:sp>
        <p:nvSpPr>
          <p:cNvPr id="330" name="Google Shape;330;p27"/>
          <p:cNvSpPr/>
          <p:nvPr/>
        </p:nvSpPr>
        <p:spPr>
          <a:xfrm>
            <a:off x="968824" y="6099520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CDA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1563032" y="6094092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2121961" y="6094092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609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7"/>
          <p:cNvSpPr/>
          <p:nvPr/>
        </p:nvSpPr>
        <p:spPr>
          <a:xfrm>
            <a:off x="2694298" y="6088663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7D8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7"/>
          <p:cNvSpPr/>
          <p:nvPr/>
        </p:nvSpPr>
        <p:spPr>
          <a:xfrm>
            <a:off x="3270514" y="5578067"/>
            <a:ext cx="398028" cy="39802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BC9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7"/>
          <p:cNvSpPr/>
          <p:nvPr/>
        </p:nvSpPr>
        <p:spPr>
          <a:xfrm>
            <a:off x="3270514" y="6088663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9C5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888259" y="3490649"/>
            <a:ext cx="14647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Charm"/>
                <a:ea typeface="Charm"/>
                <a:cs typeface="Charm"/>
                <a:sym typeface="Charm"/>
              </a:rPr>
              <a:t>Charm</a:t>
            </a:r>
            <a:endParaRPr/>
          </a:p>
        </p:txBody>
      </p:sp>
      <p:sp>
        <p:nvSpPr>
          <p:cNvPr id="337" name="Google Shape;337;p27"/>
          <p:cNvSpPr txBox="1"/>
          <p:nvPr/>
        </p:nvSpPr>
        <p:spPr>
          <a:xfrm>
            <a:off x="888259" y="3745805"/>
            <a:ext cx="14647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Sue Ellen Francisco</a:t>
            </a:r>
            <a:endParaRPr/>
          </a:p>
        </p:txBody>
      </p:sp>
      <p:sp>
        <p:nvSpPr>
          <p:cNvPr id="338" name="Google Shape;338;p27"/>
          <p:cNvSpPr txBox="1"/>
          <p:nvPr/>
        </p:nvSpPr>
        <p:spPr>
          <a:xfrm>
            <a:off x="888259" y="4010485"/>
            <a:ext cx="1464790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Caveat Brush"/>
                <a:ea typeface="Caveat Brush"/>
                <a:cs typeface="Caveat Brush"/>
                <a:sym typeface="Caveat Brush"/>
              </a:rPr>
              <a:t>Caveat Brush</a:t>
            </a:r>
            <a:endParaRPr/>
          </a:p>
        </p:txBody>
      </p:sp>
      <p:sp>
        <p:nvSpPr>
          <p:cNvPr id="339" name="Google Shape;339;p27"/>
          <p:cNvSpPr txBox="1"/>
          <p:nvPr/>
        </p:nvSpPr>
        <p:spPr>
          <a:xfrm>
            <a:off x="2256876" y="4246591"/>
            <a:ext cx="1464790" cy="21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Medula One"/>
                <a:ea typeface="Medula One"/>
                <a:cs typeface="Medula One"/>
                <a:sym typeface="Medula One"/>
              </a:rPr>
              <a:t>Medula One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2256876" y="3263674"/>
            <a:ext cx="1464790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B8669D"/>
                </a:solidFill>
                <a:latin typeface="Germania One"/>
                <a:ea typeface="Germania One"/>
                <a:cs typeface="Germania One"/>
                <a:sym typeface="Germania One"/>
              </a:rPr>
              <a:t>GERMANIA ONE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2256876" y="3513626"/>
            <a:ext cx="1464790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B8669D"/>
                </a:solidFill>
                <a:latin typeface="Freckle Face"/>
                <a:ea typeface="Freckle Face"/>
                <a:cs typeface="Freckle Face"/>
                <a:sym typeface="Freckle Face"/>
              </a:rPr>
              <a:t>Freckle Face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2256876" y="3754053"/>
            <a:ext cx="14647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Herr Von Muellerhoff</a:t>
            </a:r>
            <a:endParaRPr/>
          </a:p>
        </p:txBody>
      </p:sp>
      <p:sp>
        <p:nvSpPr>
          <p:cNvPr id="343" name="Google Shape;343;p27"/>
          <p:cNvSpPr txBox="1"/>
          <p:nvPr/>
        </p:nvSpPr>
        <p:spPr>
          <a:xfrm>
            <a:off x="2256876" y="4027373"/>
            <a:ext cx="1464790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B8669D"/>
                </a:solidFill>
                <a:latin typeface="Open Sans"/>
                <a:ea typeface="Open Sans"/>
                <a:cs typeface="Open Sans"/>
                <a:sym typeface="Open Sans"/>
              </a:rPr>
              <a:t>Open Sans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888259" y="4265641"/>
            <a:ext cx="1464790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B8669D"/>
                </a:solidFill>
                <a:latin typeface="Caveat"/>
                <a:ea typeface="Caveat"/>
                <a:cs typeface="Caveat"/>
                <a:sym typeface="Caveat"/>
              </a:rPr>
              <a:t>Caveat </a:t>
            </a:r>
            <a:endParaRPr/>
          </a:p>
        </p:txBody>
      </p:sp>
      <p:pic>
        <p:nvPicPr>
          <p:cNvPr id="345" name="Google Shape;3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500" y="5994496"/>
            <a:ext cx="688102" cy="64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3826" y="4328334"/>
            <a:ext cx="577551" cy="49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8025" y="4301638"/>
            <a:ext cx="820326" cy="82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7001" y="3514225"/>
            <a:ext cx="496800" cy="73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7488" y="3539755"/>
            <a:ext cx="666125" cy="62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3187" y="3526788"/>
            <a:ext cx="601826" cy="58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16008" y="4442443"/>
            <a:ext cx="454449" cy="2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99198" y="3434213"/>
            <a:ext cx="740174" cy="7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/>
          <p:cNvPicPr preferRelativeResize="0"/>
          <p:nvPr/>
        </p:nvPicPr>
        <p:blipFill rotWithShape="1">
          <a:blip r:embed="rId12">
            <a:alphaModFix/>
          </a:blip>
          <a:srcRect b="-1978" l="0" r="0" t="0"/>
          <a:stretch/>
        </p:blipFill>
        <p:spPr>
          <a:xfrm>
            <a:off x="6322225" y="5869525"/>
            <a:ext cx="527151" cy="84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13172" y="5988933"/>
            <a:ext cx="688100" cy="72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994449" y="5969415"/>
            <a:ext cx="688102" cy="65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43500" y="2787138"/>
            <a:ext cx="454452" cy="48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79200" y="4948772"/>
            <a:ext cx="1536573" cy="14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802147" y="2599211"/>
            <a:ext cx="882151" cy="82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34651" y="5190774"/>
            <a:ext cx="820324" cy="60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26746" y="5161335"/>
            <a:ext cx="208774" cy="6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365911" y="2710130"/>
            <a:ext cx="666102" cy="60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14987" y="2696224"/>
            <a:ext cx="617477" cy="61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47237" y="2723625"/>
            <a:ext cx="487149" cy="57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536313" y="2741456"/>
            <a:ext cx="615552" cy="57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79275" y="3525515"/>
            <a:ext cx="638249" cy="63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944973" y="3500725"/>
            <a:ext cx="626824" cy="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328650" y="4345100"/>
            <a:ext cx="434701" cy="71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688575" y="4421212"/>
            <a:ext cx="372268" cy="5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468525" y="4314312"/>
            <a:ext cx="1050793" cy="78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655276" y="5353551"/>
            <a:ext cx="976849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517401" y="5200700"/>
            <a:ext cx="656676" cy="60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882275" y="5180711"/>
            <a:ext cx="595675" cy="63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803300" y="5249225"/>
            <a:ext cx="784573" cy="54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393075" y="5961799"/>
            <a:ext cx="825723" cy="7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117911" y="5976375"/>
            <a:ext cx="688102" cy="685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8"/>
          <p:cNvPicPr preferRelativeResize="0"/>
          <p:nvPr/>
        </p:nvPicPr>
        <p:blipFill rotWithShape="1">
          <a:blip r:embed="rId3">
            <a:alphaModFix/>
          </a:blip>
          <a:srcRect b="19624" l="0" r="3698" t="12352"/>
          <a:stretch/>
        </p:blipFill>
        <p:spPr>
          <a:xfrm>
            <a:off x="0" y="0"/>
            <a:ext cx="10693402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/>
          <p:nvPr/>
        </p:nvPicPr>
        <p:blipFill rotWithShape="1">
          <a:blip r:embed="rId4">
            <a:alphaModFix/>
          </a:blip>
          <a:srcRect b="0" l="0" r="1458" t="1506"/>
          <a:stretch/>
        </p:blipFill>
        <p:spPr>
          <a:xfrm>
            <a:off x="0" y="0"/>
            <a:ext cx="10693400" cy="75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8"/>
          <p:cNvPicPr preferRelativeResize="0"/>
          <p:nvPr/>
        </p:nvPicPr>
        <p:blipFill rotWithShape="1">
          <a:blip r:embed="rId3">
            <a:alphaModFix/>
          </a:blip>
          <a:srcRect b="19624" l="0" r="3698" t="12352"/>
          <a:stretch/>
        </p:blipFill>
        <p:spPr>
          <a:xfrm>
            <a:off x="0" y="0"/>
            <a:ext cx="10693402" cy="755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8"/>
          <p:cNvSpPr/>
          <p:nvPr/>
        </p:nvSpPr>
        <p:spPr>
          <a:xfrm>
            <a:off x="756000" y="1081594"/>
            <a:ext cx="9180000" cy="5396811"/>
          </a:xfrm>
          <a:custGeom>
            <a:rect b="b" l="l" r="r" t="t"/>
            <a:pathLst>
              <a:path extrusionOk="0" h="1934095" w="3289905">
                <a:moveTo>
                  <a:pt x="0" y="0"/>
                </a:moveTo>
                <a:lnTo>
                  <a:pt x="3289905" y="0"/>
                </a:lnTo>
                <a:lnTo>
                  <a:pt x="3289905" y="1934095"/>
                </a:lnTo>
                <a:lnTo>
                  <a:pt x="0" y="19340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4" name="Google Shape;384;p28"/>
          <p:cNvSpPr txBox="1"/>
          <p:nvPr/>
        </p:nvSpPr>
        <p:spPr>
          <a:xfrm>
            <a:off x="2325026" y="5038402"/>
            <a:ext cx="219759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 the presentation template</a:t>
            </a:r>
            <a:endParaRPr/>
          </a:p>
        </p:txBody>
      </p:sp>
      <p:sp>
        <p:nvSpPr>
          <p:cNvPr id="385" name="Google Shape;385;p28"/>
          <p:cNvSpPr txBox="1"/>
          <p:nvPr/>
        </p:nvSpPr>
        <p:spPr>
          <a:xfrm>
            <a:off x="6981734" y="5038402"/>
            <a:ext cx="1110853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 the photos </a:t>
            </a:r>
            <a:endParaRPr/>
          </a:p>
        </p:txBody>
      </p:sp>
      <p:sp>
        <p:nvSpPr>
          <p:cNvPr id="386" name="Google Shape;386;p28"/>
          <p:cNvSpPr txBox="1"/>
          <p:nvPr/>
        </p:nvSpPr>
        <p:spPr>
          <a:xfrm>
            <a:off x="6367825" y="4035348"/>
            <a:ext cx="242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B0909"/>
                </a:solidFill>
                <a:latin typeface="Londrina Solid Black"/>
                <a:ea typeface="Londrina Solid Black"/>
                <a:cs typeface="Londrina Solid Black"/>
                <a:sym typeface="Londrina Solid Black"/>
              </a:rPr>
              <a:t>PEXELS AND PIXABAY</a:t>
            </a:r>
            <a:endParaRPr/>
          </a:p>
        </p:txBody>
      </p:sp>
      <p:sp>
        <p:nvSpPr>
          <p:cNvPr id="387" name="Google Shape;387;p28"/>
          <p:cNvSpPr txBox="1"/>
          <p:nvPr/>
        </p:nvSpPr>
        <p:spPr>
          <a:xfrm>
            <a:off x="756000" y="1336698"/>
            <a:ext cx="9180000" cy="1387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B8669D"/>
                </a:solidFill>
                <a:latin typeface="Medula One"/>
                <a:ea typeface="Medula One"/>
                <a:cs typeface="Medula One"/>
                <a:sym typeface="Medula One"/>
              </a:rPr>
              <a:t>CREDITS</a:t>
            </a:r>
            <a:endParaRPr/>
          </a:p>
        </p:txBody>
      </p:sp>
      <p:sp>
        <p:nvSpPr>
          <p:cNvPr id="388" name="Google Shape;388;p28"/>
          <p:cNvSpPr txBox="1"/>
          <p:nvPr/>
        </p:nvSpPr>
        <p:spPr>
          <a:xfrm>
            <a:off x="2003572" y="2733692"/>
            <a:ext cx="66849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B090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everyone to use thanks to the following:</a:t>
            </a:r>
            <a:endParaRPr/>
          </a:p>
        </p:txBody>
      </p:sp>
      <p:pic>
        <p:nvPicPr>
          <p:cNvPr id="389" name="Google Shape;38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574" y="5242237"/>
            <a:ext cx="1687226" cy="12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 rotWithShape="1">
          <a:blip r:embed="rId6">
            <a:alphaModFix/>
          </a:blip>
          <a:srcRect b="0" l="10362" r="0" t="0"/>
          <a:stretch/>
        </p:blipFill>
        <p:spPr>
          <a:xfrm>
            <a:off x="0" y="186925"/>
            <a:ext cx="2586501" cy="20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0450" y="3976150"/>
            <a:ext cx="3386752" cy="849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B0909"/>
      </a:dk1>
      <a:lt1>
        <a:srgbClr val="FDFACF"/>
      </a:lt1>
      <a:dk2>
        <a:srgbClr val="562572"/>
      </a:dk2>
      <a:lt2>
        <a:srgbClr val="FFFFFF"/>
      </a:lt2>
      <a:accent1>
        <a:srgbClr val="F39900"/>
      </a:accent1>
      <a:accent2>
        <a:srgbClr val="C6091D"/>
      </a:accent2>
      <a:accent3>
        <a:srgbClr val="47D885"/>
      </a:accent3>
      <a:accent4>
        <a:srgbClr val="FFCEF7"/>
      </a:accent4>
      <a:accent5>
        <a:srgbClr val="B8669D"/>
      </a:accent5>
      <a:accent6>
        <a:srgbClr val="93B831"/>
      </a:accent6>
      <a:hlink>
        <a:srgbClr val="FCDA6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