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Dekko"/>
      <p:regular r:id="rId26"/>
    </p:embeddedFont>
    <p:embeddedFont>
      <p:font typeface="Lato"/>
      <p:regular r:id="rId27"/>
      <p:bold r:id="rId28"/>
      <p:italic r:id="rId29"/>
      <p:boldItalic r:id="rId30"/>
    </p:embeddedFont>
    <p:embeddedFont>
      <p:font typeface="Londrina Solid"/>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Dekko-regular.fntdata"/><Relationship Id="rId25" Type="http://schemas.openxmlformats.org/officeDocument/2006/relationships/slide" Target="slides/slide20.xml"/><Relationship Id="rId28" Type="http://schemas.openxmlformats.org/officeDocument/2006/relationships/font" Target="fonts/Lato-bold.fntdata"/><Relationship Id="rId27" Type="http://schemas.openxmlformats.org/officeDocument/2006/relationships/font" Target="fonts/La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ondrinaSolid-regular.fntdata"/><Relationship Id="rId30" Type="http://schemas.openxmlformats.org/officeDocument/2006/relationships/font" Target="fonts/Lat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image" Target="../media/image5.png"/><Relationship Id="rId6" Type="http://schemas.openxmlformats.org/officeDocument/2006/relationships/image" Target="../media/image10.png"/><Relationship Id="rId7" Type="http://schemas.openxmlformats.org/officeDocument/2006/relationships/image" Target="../media/image6.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31.png"/><Relationship Id="rId11" Type="http://schemas.openxmlformats.org/officeDocument/2006/relationships/image" Target="../media/image37.png"/><Relationship Id="rId10" Type="http://schemas.openxmlformats.org/officeDocument/2006/relationships/image" Target="../media/image49.png"/><Relationship Id="rId12" Type="http://schemas.openxmlformats.org/officeDocument/2006/relationships/image" Target="../media/image41.png"/><Relationship Id="rId9"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23.png"/><Relationship Id="rId7" Type="http://schemas.openxmlformats.org/officeDocument/2006/relationships/image" Target="../media/image45.png"/><Relationship Id="rId8" Type="http://schemas.openxmlformats.org/officeDocument/2006/relationships/image" Target="../media/image6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image" Target="../media/image59.png"/><Relationship Id="rId6" Type="http://schemas.openxmlformats.org/officeDocument/2006/relationships/image" Target="../media/image47.png"/><Relationship Id="rId7" Type="http://schemas.openxmlformats.org/officeDocument/2006/relationships/image" Target="../media/image68.png"/><Relationship Id="rId8"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9.png"/><Relationship Id="rId5"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image" Target="../media/image82.png"/><Relationship Id="rId6" Type="http://schemas.openxmlformats.org/officeDocument/2006/relationships/image" Target="../media/image54.png"/><Relationship Id="rId7" Type="http://schemas.openxmlformats.org/officeDocument/2006/relationships/image" Target="../media/image6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image" Target="../media/image40.png"/><Relationship Id="rId6" Type="http://schemas.openxmlformats.org/officeDocument/2006/relationships/image" Target="../media/image42.png"/><Relationship Id="rId7" Type="http://schemas.openxmlformats.org/officeDocument/2006/relationships/image" Target="../media/image46.png"/><Relationship Id="rId8" Type="http://schemas.openxmlformats.org/officeDocument/2006/relationships/image" Target="../media/image6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6.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image" Target="../media/image21.png"/><Relationship Id="rId6" Type="http://schemas.openxmlformats.org/officeDocument/2006/relationships/image" Target="../media/image49.png"/><Relationship Id="rId7" Type="http://schemas.openxmlformats.org/officeDocument/2006/relationships/image" Target="../media/image61.png"/><Relationship Id="rId8" Type="http://schemas.openxmlformats.org/officeDocument/2006/relationships/image" Target="../media/image73.png"/></Relationships>
</file>

<file path=ppt/slides/_rels/slide19.xml.rels><?xml version="1.0" encoding="UTF-8" standalone="yes"?><Relationships xmlns="http://schemas.openxmlformats.org/package/2006/relationships"><Relationship Id="rId20" Type="http://schemas.openxmlformats.org/officeDocument/2006/relationships/image" Target="../media/image78.png"/><Relationship Id="rId11" Type="http://schemas.openxmlformats.org/officeDocument/2006/relationships/image" Target="../media/image23.png"/><Relationship Id="rId10" Type="http://schemas.openxmlformats.org/officeDocument/2006/relationships/image" Target="../media/image60.png"/><Relationship Id="rId21" Type="http://schemas.openxmlformats.org/officeDocument/2006/relationships/image" Target="../media/image83.png"/><Relationship Id="rId13" Type="http://schemas.openxmlformats.org/officeDocument/2006/relationships/image" Target="../media/image72.png"/><Relationship Id="rId12"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image" Target="../media/image58.png"/><Relationship Id="rId15" Type="http://schemas.openxmlformats.org/officeDocument/2006/relationships/image" Target="../media/image63.png"/><Relationship Id="rId14" Type="http://schemas.openxmlformats.org/officeDocument/2006/relationships/image" Target="../media/image71.png"/><Relationship Id="rId17" Type="http://schemas.openxmlformats.org/officeDocument/2006/relationships/image" Target="../media/image75.png"/><Relationship Id="rId16" Type="http://schemas.openxmlformats.org/officeDocument/2006/relationships/image" Target="../media/image84.png"/><Relationship Id="rId5" Type="http://schemas.openxmlformats.org/officeDocument/2006/relationships/image" Target="../media/image21.png"/><Relationship Id="rId19" Type="http://schemas.openxmlformats.org/officeDocument/2006/relationships/image" Target="../media/image80.png"/><Relationship Id="rId6" Type="http://schemas.openxmlformats.org/officeDocument/2006/relationships/image" Target="../media/image41.png"/><Relationship Id="rId18" Type="http://schemas.openxmlformats.org/officeDocument/2006/relationships/image" Target="../media/image49.png"/><Relationship Id="rId7" Type="http://schemas.openxmlformats.org/officeDocument/2006/relationships/image" Target="../media/image69.png"/><Relationship Id="rId8"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24.png"/><Relationship Id="rId9" Type="http://schemas.openxmlformats.org/officeDocument/2006/relationships/image" Target="../media/image85.png"/><Relationship Id="rId5" Type="http://schemas.openxmlformats.org/officeDocument/2006/relationships/image" Target="../media/image80.png"/><Relationship Id="rId6" Type="http://schemas.openxmlformats.org/officeDocument/2006/relationships/image" Target="../media/image77.png"/><Relationship Id="rId7" Type="http://schemas.openxmlformats.org/officeDocument/2006/relationships/image" Target="../media/image69.png"/><Relationship Id="rId8"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9.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image" Target="../media/image29.png"/><Relationship Id="rId6" Type="http://schemas.openxmlformats.org/officeDocument/2006/relationships/image" Target="../media/image34.png"/><Relationship Id="rId7" Type="http://schemas.openxmlformats.org/officeDocument/2006/relationships/image" Target="../media/image14.png"/><Relationship Id="rId8"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9.png"/><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image" Target="../media/image26.png"/><Relationship Id="rId6"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3" name="Shape 83"/>
        <p:cNvGrpSpPr/>
        <p:nvPr/>
      </p:nvGrpSpPr>
      <p:grpSpPr>
        <a:xfrm>
          <a:off x="0" y="0"/>
          <a:ext cx="0" cy="0"/>
          <a:chOff x="0" y="0"/>
          <a:chExt cx="0" cy="0"/>
        </a:xfrm>
      </p:grpSpPr>
      <p:sp>
        <p:nvSpPr>
          <p:cNvPr id="84" name="Google Shape;84;p13"/>
          <p:cNvSpPr/>
          <p:nvPr/>
        </p:nvSpPr>
        <p:spPr>
          <a:xfrm rot="1897290">
            <a:off x="13223308" y="3291123"/>
            <a:ext cx="7255220" cy="7780396"/>
          </a:xfrm>
          <a:custGeom>
            <a:rect b="b" l="l" r="r" t="t"/>
            <a:pathLst>
              <a:path extrusionOk="0" h="7780396" w="7255220">
                <a:moveTo>
                  <a:pt x="0" y="0"/>
                </a:moveTo>
                <a:lnTo>
                  <a:pt x="7255219" y="0"/>
                </a:lnTo>
                <a:lnTo>
                  <a:pt x="7255219" y="7780396"/>
                </a:lnTo>
                <a:lnTo>
                  <a:pt x="0" y="77803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 name="Google Shape;85;p13"/>
          <p:cNvSpPr/>
          <p:nvPr/>
        </p:nvSpPr>
        <p:spPr>
          <a:xfrm rot="1897290">
            <a:off x="1561262" y="-2238753"/>
            <a:ext cx="6093799" cy="6534905"/>
          </a:xfrm>
          <a:custGeom>
            <a:rect b="b" l="l" r="r" t="t"/>
            <a:pathLst>
              <a:path extrusionOk="0" h="6534905" w="6093799">
                <a:moveTo>
                  <a:pt x="0" y="0"/>
                </a:moveTo>
                <a:lnTo>
                  <a:pt x="6093799" y="0"/>
                </a:lnTo>
                <a:lnTo>
                  <a:pt x="6093799" y="6534906"/>
                </a:lnTo>
                <a:lnTo>
                  <a:pt x="0" y="653490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 name="Google Shape;86;p13"/>
          <p:cNvSpPr/>
          <p:nvPr/>
        </p:nvSpPr>
        <p:spPr>
          <a:xfrm>
            <a:off x="0" y="-2252640"/>
            <a:ext cx="18288000" cy="18288000"/>
          </a:xfrm>
          <a:custGeom>
            <a:rect b="b" l="l" r="r" t="t"/>
            <a:pathLst>
              <a:path extrusionOk="0" h="18288000" w="18288000">
                <a:moveTo>
                  <a:pt x="0" y="0"/>
                </a:moveTo>
                <a:lnTo>
                  <a:pt x="18288000" y="0"/>
                </a:lnTo>
                <a:lnTo>
                  <a:pt x="18288000" y="18288000"/>
                </a:lnTo>
                <a:lnTo>
                  <a:pt x="0" y="18288000"/>
                </a:lnTo>
                <a:lnTo>
                  <a:pt x="0" y="0"/>
                </a:lnTo>
                <a:close/>
              </a:path>
            </a:pathLst>
          </a:custGeom>
          <a:blipFill rotWithShape="1">
            <a:blip r:embed="rId4">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 name="Google Shape;87;p13"/>
          <p:cNvSpPr/>
          <p:nvPr/>
        </p:nvSpPr>
        <p:spPr>
          <a:xfrm>
            <a:off x="15831388" y="4871891"/>
            <a:ext cx="3701074" cy="4934766"/>
          </a:xfrm>
          <a:custGeom>
            <a:rect b="b" l="l" r="r" t="t"/>
            <a:pathLst>
              <a:path extrusionOk="0" h="4934766" w="3701074">
                <a:moveTo>
                  <a:pt x="0" y="0"/>
                </a:moveTo>
                <a:lnTo>
                  <a:pt x="3701075" y="0"/>
                </a:lnTo>
                <a:lnTo>
                  <a:pt x="3701075" y="4934766"/>
                </a:lnTo>
                <a:lnTo>
                  <a:pt x="0" y="493476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 name="Google Shape;88;p13"/>
          <p:cNvSpPr/>
          <p:nvPr/>
        </p:nvSpPr>
        <p:spPr>
          <a:xfrm flipH="1" rot="-1120309">
            <a:off x="-1616078" y="2871271"/>
            <a:ext cx="4804005" cy="8040176"/>
          </a:xfrm>
          <a:custGeom>
            <a:rect b="b" l="l" r="r" t="t"/>
            <a:pathLst>
              <a:path extrusionOk="0" h="8040176" w="4804005">
                <a:moveTo>
                  <a:pt x="4804005" y="0"/>
                </a:moveTo>
                <a:lnTo>
                  <a:pt x="0" y="0"/>
                </a:lnTo>
                <a:lnTo>
                  <a:pt x="0" y="8040177"/>
                </a:lnTo>
                <a:lnTo>
                  <a:pt x="4804005" y="8040177"/>
                </a:lnTo>
                <a:lnTo>
                  <a:pt x="4804005"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 name="Google Shape;89;p13"/>
          <p:cNvSpPr/>
          <p:nvPr/>
        </p:nvSpPr>
        <p:spPr>
          <a:xfrm rot="1897290">
            <a:off x="1904619" y="6359058"/>
            <a:ext cx="5407086" cy="5798483"/>
          </a:xfrm>
          <a:custGeom>
            <a:rect b="b" l="l" r="r" t="t"/>
            <a:pathLst>
              <a:path extrusionOk="0" h="5798483" w="5407086">
                <a:moveTo>
                  <a:pt x="0" y="0"/>
                </a:moveTo>
                <a:lnTo>
                  <a:pt x="5407086" y="0"/>
                </a:lnTo>
                <a:lnTo>
                  <a:pt x="5407086" y="5798484"/>
                </a:lnTo>
                <a:lnTo>
                  <a:pt x="0" y="5798484"/>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 name="Google Shape;90;p13"/>
          <p:cNvSpPr/>
          <p:nvPr/>
        </p:nvSpPr>
        <p:spPr>
          <a:xfrm flipH="1">
            <a:off x="-1072724" y="7339274"/>
            <a:ext cx="10388463" cy="2947726"/>
          </a:xfrm>
          <a:custGeom>
            <a:rect b="b" l="l" r="r" t="t"/>
            <a:pathLst>
              <a:path extrusionOk="0" h="2947726" w="10388463">
                <a:moveTo>
                  <a:pt x="10388463" y="0"/>
                </a:moveTo>
                <a:lnTo>
                  <a:pt x="0" y="0"/>
                </a:lnTo>
                <a:lnTo>
                  <a:pt x="0" y="2947726"/>
                </a:lnTo>
                <a:lnTo>
                  <a:pt x="10388463" y="2947726"/>
                </a:lnTo>
                <a:lnTo>
                  <a:pt x="10388463"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13"/>
          <p:cNvSpPr/>
          <p:nvPr/>
        </p:nvSpPr>
        <p:spPr>
          <a:xfrm>
            <a:off x="9144000" y="7339274"/>
            <a:ext cx="10388463" cy="2947726"/>
          </a:xfrm>
          <a:custGeom>
            <a:rect b="b" l="l" r="r" t="t"/>
            <a:pathLst>
              <a:path extrusionOk="0" h="2947726" w="10388463">
                <a:moveTo>
                  <a:pt x="0" y="0"/>
                </a:moveTo>
                <a:lnTo>
                  <a:pt x="10388463" y="0"/>
                </a:lnTo>
                <a:lnTo>
                  <a:pt x="10388463" y="2947726"/>
                </a:lnTo>
                <a:lnTo>
                  <a:pt x="0" y="294772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13"/>
          <p:cNvSpPr/>
          <p:nvPr/>
        </p:nvSpPr>
        <p:spPr>
          <a:xfrm>
            <a:off x="6565754" y="6891360"/>
            <a:ext cx="5156492" cy="5137155"/>
          </a:xfrm>
          <a:custGeom>
            <a:rect b="b" l="l" r="r" t="t"/>
            <a:pathLst>
              <a:path extrusionOk="0" h="5137155" w="5156492">
                <a:moveTo>
                  <a:pt x="0" y="0"/>
                </a:moveTo>
                <a:lnTo>
                  <a:pt x="5156492" y="0"/>
                </a:lnTo>
                <a:lnTo>
                  <a:pt x="5156492" y="5137154"/>
                </a:lnTo>
                <a:lnTo>
                  <a:pt x="0" y="513715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13"/>
          <p:cNvSpPr txBox="1"/>
          <p:nvPr/>
        </p:nvSpPr>
        <p:spPr>
          <a:xfrm>
            <a:off x="5450278" y="585599"/>
            <a:ext cx="773092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u="none" strike="noStrike">
                <a:solidFill>
                  <a:srgbClr val="9FE229"/>
                </a:solidFill>
                <a:latin typeface="Londrina Solid"/>
                <a:ea typeface="Londrina Solid"/>
                <a:cs typeface="Londrina Solid"/>
                <a:sym typeface="Londrina Solid"/>
              </a:rPr>
              <a:t>NEON</a:t>
            </a:r>
            <a:endParaRPr/>
          </a:p>
        </p:txBody>
      </p:sp>
      <p:sp>
        <p:nvSpPr>
          <p:cNvPr id="94" name="Google Shape;94;p13"/>
          <p:cNvSpPr txBox="1"/>
          <p:nvPr/>
        </p:nvSpPr>
        <p:spPr>
          <a:xfrm>
            <a:off x="4792334" y="5133975"/>
            <a:ext cx="9046809"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9FE229"/>
                </a:solidFill>
                <a:latin typeface="Londrina Solid"/>
                <a:ea typeface="Londrina Solid"/>
                <a:cs typeface="Londrina Solid"/>
                <a:sym typeface="Londrina Solid"/>
              </a:rPr>
              <a:t>SALES </a:t>
            </a:r>
            <a:r>
              <a:rPr lang="en-US" sz="9000" u="none" strike="noStrike">
                <a:solidFill>
                  <a:srgbClr val="9FE229"/>
                </a:solidFill>
                <a:latin typeface="Londrina Solid"/>
                <a:ea typeface="Londrina Solid"/>
                <a:cs typeface="Londrina Solid"/>
                <a:sym typeface="Londrina Solid"/>
              </a:rPr>
              <a:t>MK CAMPAIGN</a:t>
            </a:r>
            <a:endParaRPr/>
          </a:p>
        </p:txBody>
      </p:sp>
      <p:sp>
        <p:nvSpPr>
          <p:cNvPr id="95" name="Google Shape;95;p13"/>
          <p:cNvSpPr txBox="1"/>
          <p:nvPr/>
        </p:nvSpPr>
        <p:spPr>
          <a:xfrm>
            <a:off x="2432250" y="1716625"/>
            <a:ext cx="13766978" cy="350520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lang="en-US" sz="22977">
                <a:solidFill>
                  <a:srgbClr val="FF00DA"/>
                </a:solidFill>
                <a:latin typeface="Londrina Solid"/>
                <a:ea typeface="Londrina Solid"/>
                <a:cs typeface="Londrina Solid"/>
                <a:sym typeface="Londrina Solid"/>
              </a:rPr>
              <a:t>HALLOWEEN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75" name="Shape 675"/>
        <p:cNvGrpSpPr/>
        <p:nvPr/>
      </p:nvGrpSpPr>
      <p:grpSpPr>
        <a:xfrm>
          <a:off x="0" y="0"/>
          <a:ext cx="0" cy="0"/>
          <a:chOff x="0" y="0"/>
          <a:chExt cx="0" cy="0"/>
        </a:xfrm>
      </p:grpSpPr>
      <p:sp>
        <p:nvSpPr>
          <p:cNvPr id="676" name="Google Shape;676;p22"/>
          <p:cNvSpPr/>
          <p:nvPr/>
        </p:nvSpPr>
        <p:spPr>
          <a:xfrm>
            <a:off x="0" y="-2252640"/>
            <a:ext cx="18288000" cy="18288000"/>
          </a:xfrm>
          <a:custGeom>
            <a:rect b="b" l="l" r="r" t="t"/>
            <a:pathLst>
              <a:path extrusionOk="0" h="18288000" w="18288000">
                <a:moveTo>
                  <a:pt x="0" y="0"/>
                </a:moveTo>
                <a:lnTo>
                  <a:pt x="18288000" y="0"/>
                </a:lnTo>
                <a:lnTo>
                  <a:pt x="18288000" y="18288000"/>
                </a:lnTo>
                <a:lnTo>
                  <a:pt x="0" y="18288000"/>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7" name="Google Shape;677;p22"/>
          <p:cNvSpPr/>
          <p:nvPr/>
        </p:nvSpPr>
        <p:spPr>
          <a:xfrm>
            <a:off x="9847879" y="123825"/>
            <a:ext cx="3180534" cy="2615989"/>
          </a:xfrm>
          <a:custGeom>
            <a:rect b="b" l="l" r="r" t="t"/>
            <a:pathLst>
              <a:path extrusionOk="0" h="2615989" w="3180534">
                <a:moveTo>
                  <a:pt x="0" y="0"/>
                </a:moveTo>
                <a:lnTo>
                  <a:pt x="3180534" y="0"/>
                </a:lnTo>
                <a:lnTo>
                  <a:pt x="3180534" y="2615989"/>
                </a:lnTo>
                <a:lnTo>
                  <a:pt x="0" y="261598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78" name="Google Shape;678;p22"/>
          <p:cNvGrpSpPr/>
          <p:nvPr/>
        </p:nvGrpSpPr>
        <p:grpSpPr>
          <a:xfrm>
            <a:off x="230485" y="7416792"/>
            <a:ext cx="17827031" cy="2432401"/>
            <a:chOff x="0" y="-38100"/>
            <a:chExt cx="4695185" cy="640632"/>
          </a:xfrm>
        </p:grpSpPr>
        <p:sp>
          <p:nvSpPr>
            <p:cNvPr id="679" name="Google Shape;679;p22"/>
            <p:cNvSpPr/>
            <p:nvPr/>
          </p:nvSpPr>
          <p:spPr>
            <a:xfrm>
              <a:off x="0" y="0"/>
              <a:ext cx="4695185" cy="602532"/>
            </a:xfrm>
            <a:custGeom>
              <a:rect b="b" l="l" r="r" t="t"/>
              <a:pathLst>
                <a:path extrusionOk="0" h="602532" w="4695185">
                  <a:moveTo>
                    <a:pt x="22148" y="0"/>
                  </a:moveTo>
                  <a:lnTo>
                    <a:pt x="4673037" y="0"/>
                  </a:lnTo>
                  <a:cubicBezTo>
                    <a:pt x="4678911" y="0"/>
                    <a:pt x="4684544" y="2333"/>
                    <a:pt x="4688698" y="6487"/>
                  </a:cubicBezTo>
                  <a:cubicBezTo>
                    <a:pt x="4692852" y="10641"/>
                    <a:pt x="4695185" y="16274"/>
                    <a:pt x="4695185" y="22148"/>
                  </a:cubicBezTo>
                  <a:lnTo>
                    <a:pt x="4695185" y="580384"/>
                  </a:lnTo>
                  <a:cubicBezTo>
                    <a:pt x="4695185" y="586258"/>
                    <a:pt x="4692852" y="591892"/>
                    <a:pt x="4688698" y="596045"/>
                  </a:cubicBezTo>
                  <a:cubicBezTo>
                    <a:pt x="4684544" y="600199"/>
                    <a:pt x="4678911" y="602532"/>
                    <a:pt x="4673037" y="602532"/>
                  </a:cubicBezTo>
                  <a:lnTo>
                    <a:pt x="22148" y="602532"/>
                  </a:lnTo>
                  <a:cubicBezTo>
                    <a:pt x="16274" y="602532"/>
                    <a:pt x="10641" y="600199"/>
                    <a:pt x="6487" y="596045"/>
                  </a:cubicBezTo>
                  <a:cubicBezTo>
                    <a:pt x="2333" y="591892"/>
                    <a:pt x="0" y="586258"/>
                    <a:pt x="0" y="580384"/>
                  </a:cubicBezTo>
                  <a:lnTo>
                    <a:pt x="0" y="22148"/>
                  </a:lnTo>
                  <a:cubicBezTo>
                    <a:pt x="0" y="16274"/>
                    <a:pt x="2333" y="10641"/>
                    <a:pt x="6487" y="6487"/>
                  </a:cubicBezTo>
                  <a:cubicBezTo>
                    <a:pt x="10641" y="2333"/>
                    <a:pt x="16274" y="0"/>
                    <a:pt x="22148" y="0"/>
                  </a:cubicBezTo>
                  <a:close/>
                </a:path>
              </a:pathLst>
            </a:custGeom>
            <a:solidFill>
              <a:srgbClr val="9FE22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0" name="Google Shape;680;p22"/>
            <p:cNvSpPr txBox="1"/>
            <p:nvPr/>
          </p:nvSpPr>
          <p:spPr>
            <a:xfrm>
              <a:off x="0" y="-38100"/>
              <a:ext cx="4695185" cy="6406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81" name="Google Shape;681;p22"/>
          <p:cNvSpPr txBox="1"/>
          <p:nvPr/>
        </p:nvSpPr>
        <p:spPr>
          <a:xfrm>
            <a:off x="5279484" y="7710940"/>
            <a:ext cx="772903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u="none" strike="noStrike">
                <a:solidFill>
                  <a:srgbClr val="000000"/>
                </a:solidFill>
                <a:latin typeface="Londrina Solid"/>
                <a:ea typeface="Londrina Solid"/>
                <a:cs typeface="Londrina Solid"/>
                <a:sym typeface="Londrina Solid"/>
              </a:rPr>
              <a:t>GALLERY IMAGE</a:t>
            </a:r>
            <a:endParaRPr/>
          </a:p>
        </p:txBody>
      </p:sp>
      <p:sp>
        <p:nvSpPr>
          <p:cNvPr id="682" name="Google Shape;682;p22"/>
          <p:cNvSpPr txBox="1"/>
          <p:nvPr/>
        </p:nvSpPr>
        <p:spPr>
          <a:xfrm>
            <a:off x="2616965" y="9213372"/>
            <a:ext cx="13054070"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200">
                <a:solidFill>
                  <a:srgbClr val="000000"/>
                </a:solidFill>
                <a:latin typeface="Dekko"/>
                <a:ea typeface="Dekko"/>
                <a:cs typeface="Dekko"/>
                <a:sym typeface="Dekko"/>
              </a:rPr>
              <a:t>What can you say about your projects? Share it here!</a:t>
            </a:r>
            <a:endParaRPr/>
          </a:p>
        </p:txBody>
      </p:sp>
      <p:pic>
        <p:nvPicPr>
          <p:cNvPr id="683" name="Google Shape;683;p22"/>
          <p:cNvPicPr preferRelativeResize="0"/>
          <p:nvPr/>
        </p:nvPicPr>
        <p:blipFill>
          <a:blip r:embed="rId5">
            <a:alphaModFix/>
          </a:blip>
          <a:stretch>
            <a:fillRect/>
          </a:stretch>
        </p:blipFill>
        <p:spPr>
          <a:xfrm>
            <a:off x="13981275" y="1295432"/>
            <a:ext cx="4076351" cy="5819018"/>
          </a:xfrm>
          <a:prstGeom prst="rect">
            <a:avLst/>
          </a:prstGeom>
          <a:noFill/>
          <a:ln>
            <a:noFill/>
          </a:ln>
        </p:spPr>
      </p:pic>
      <p:sp>
        <p:nvSpPr>
          <p:cNvPr id="684" name="Google Shape;684;p22"/>
          <p:cNvSpPr/>
          <p:nvPr/>
        </p:nvSpPr>
        <p:spPr>
          <a:xfrm>
            <a:off x="13390602" y="1592538"/>
            <a:ext cx="1459561" cy="6127926"/>
          </a:xfrm>
          <a:custGeom>
            <a:rect b="b" l="l" r="r" t="t"/>
            <a:pathLst>
              <a:path extrusionOk="0" h="6127926" w="1459561">
                <a:moveTo>
                  <a:pt x="0" y="0"/>
                </a:moveTo>
                <a:lnTo>
                  <a:pt x="1459561" y="0"/>
                </a:lnTo>
                <a:lnTo>
                  <a:pt x="1459561" y="6127927"/>
                </a:lnTo>
                <a:lnTo>
                  <a:pt x="0" y="612792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85" name="Google Shape;685;p22"/>
          <p:cNvPicPr preferRelativeResize="0"/>
          <p:nvPr/>
        </p:nvPicPr>
        <p:blipFill>
          <a:blip r:embed="rId7">
            <a:alphaModFix/>
          </a:blip>
          <a:stretch>
            <a:fillRect/>
          </a:stretch>
        </p:blipFill>
        <p:spPr>
          <a:xfrm>
            <a:off x="230476" y="1295437"/>
            <a:ext cx="4076351" cy="5819001"/>
          </a:xfrm>
          <a:prstGeom prst="rect">
            <a:avLst/>
          </a:prstGeom>
          <a:noFill/>
          <a:ln>
            <a:noFill/>
          </a:ln>
        </p:spPr>
      </p:pic>
      <p:sp>
        <p:nvSpPr>
          <p:cNvPr id="686" name="Google Shape;686;p22"/>
          <p:cNvSpPr/>
          <p:nvPr/>
        </p:nvSpPr>
        <p:spPr>
          <a:xfrm rot="1992237">
            <a:off x="-767482" y="5746350"/>
            <a:ext cx="2753874" cy="1851980"/>
          </a:xfrm>
          <a:custGeom>
            <a:rect b="b" l="l" r="r" t="t"/>
            <a:pathLst>
              <a:path extrusionOk="0" h="1851980" w="2753874">
                <a:moveTo>
                  <a:pt x="0" y="0"/>
                </a:moveTo>
                <a:lnTo>
                  <a:pt x="2753874" y="0"/>
                </a:lnTo>
                <a:lnTo>
                  <a:pt x="2753874" y="1851980"/>
                </a:lnTo>
                <a:lnTo>
                  <a:pt x="0" y="185198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87" name="Google Shape;687;p22"/>
          <p:cNvPicPr preferRelativeResize="0"/>
          <p:nvPr/>
        </p:nvPicPr>
        <p:blipFill>
          <a:blip r:embed="rId9">
            <a:alphaModFix/>
          </a:blip>
          <a:stretch>
            <a:fillRect/>
          </a:stretch>
        </p:blipFill>
        <p:spPr>
          <a:xfrm>
            <a:off x="4886775" y="1295424"/>
            <a:ext cx="4076351" cy="5819025"/>
          </a:xfrm>
          <a:prstGeom prst="rect">
            <a:avLst/>
          </a:prstGeom>
          <a:noFill/>
          <a:ln>
            <a:noFill/>
          </a:ln>
        </p:spPr>
      </p:pic>
      <p:sp>
        <p:nvSpPr>
          <p:cNvPr id="688" name="Google Shape;688;p22"/>
          <p:cNvSpPr/>
          <p:nvPr/>
        </p:nvSpPr>
        <p:spPr>
          <a:xfrm>
            <a:off x="3221489" y="1293248"/>
            <a:ext cx="3187471" cy="3418200"/>
          </a:xfrm>
          <a:custGeom>
            <a:rect b="b" l="l" r="r" t="t"/>
            <a:pathLst>
              <a:path extrusionOk="0" h="3418200" w="3187471">
                <a:moveTo>
                  <a:pt x="0" y="0"/>
                </a:moveTo>
                <a:lnTo>
                  <a:pt x="3187471" y="0"/>
                </a:lnTo>
                <a:lnTo>
                  <a:pt x="3187471" y="3418200"/>
                </a:lnTo>
                <a:lnTo>
                  <a:pt x="0" y="3418200"/>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689" name="Google Shape;689;p22"/>
          <p:cNvPicPr preferRelativeResize="0"/>
          <p:nvPr/>
        </p:nvPicPr>
        <p:blipFill>
          <a:blip r:embed="rId11">
            <a:alphaModFix/>
          </a:blip>
          <a:stretch>
            <a:fillRect/>
          </a:stretch>
        </p:blipFill>
        <p:spPr>
          <a:xfrm>
            <a:off x="9575175" y="1295437"/>
            <a:ext cx="4076351" cy="5819013"/>
          </a:xfrm>
          <a:prstGeom prst="rect">
            <a:avLst/>
          </a:prstGeom>
          <a:noFill/>
          <a:ln>
            <a:noFill/>
          </a:ln>
        </p:spPr>
      </p:pic>
      <p:sp>
        <p:nvSpPr>
          <p:cNvPr id="690" name="Google Shape;690;p22"/>
          <p:cNvSpPr/>
          <p:nvPr/>
        </p:nvSpPr>
        <p:spPr>
          <a:xfrm>
            <a:off x="3855410" y="2428858"/>
            <a:ext cx="1919630" cy="1146979"/>
          </a:xfrm>
          <a:custGeom>
            <a:rect b="b" l="l" r="r" t="t"/>
            <a:pathLst>
              <a:path extrusionOk="0" h="1146979" w="1919630">
                <a:moveTo>
                  <a:pt x="0" y="0"/>
                </a:moveTo>
                <a:lnTo>
                  <a:pt x="1919629" y="0"/>
                </a:lnTo>
                <a:lnTo>
                  <a:pt x="1919629" y="1146979"/>
                </a:lnTo>
                <a:lnTo>
                  <a:pt x="0" y="1146979"/>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94" name="Shape 694"/>
        <p:cNvGrpSpPr/>
        <p:nvPr/>
      </p:nvGrpSpPr>
      <p:grpSpPr>
        <a:xfrm>
          <a:off x="0" y="0"/>
          <a:ext cx="0" cy="0"/>
          <a:chOff x="0" y="0"/>
          <a:chExt cx="0" cy="0"/>
        </a:xfrm>
      </p:grpSpPr>
      <p:sp>
        <p:nvSpPr>
          <p:cNvPr id="695" name="Google Shape;695;p23"/>
          <p:cNvSpPr/>
          <p:nvPr/>
        </p:nvSpPr>
        <p:spPr>
          <a:xfrm>
            <a:off x="1153696" y="2722780"/>
            <a:ext cx="4149210" cy="4449554"/>
          </a:xfrm>
          <a:custGeom>
            <a:rect b="b" l="l" r="r" t="t"/>
            <a:pathLst>
              <a:path extrusionOk="0" h="4449554" w="4149210">
                <a:moveTo>
                  <a:pt x="0" y="0"/>
                </a:moveTo>
                <a:lnTo>
                  <a:pt x="4149209" y="0"/>
                </a:lnTo>
                <a:lnTo>
                  <a:pt x="4149209" y="4449554"/>
                </a:lnTo>
                <a:lnTo>
                  <a:pt x="0" y="4449554"/>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6" name="Google Shape;696;p23"/>
          <p:cNvSpPr/>
          <p:nvPr/>
        </p:nvSpPr>
        <p:spPr>
          <a:xfrm>
            <a:off x="7067585" y="2469275"/>
            <a:ext cx="4149210" cy="4449554"/>
          </a:xfrm>
          <a:custGeom>
            <a:rect b="b" l="l" r="r" t="t"/>
            <a:pathLst>
              <a:path extrusionOk="0" h="4449554" w="4149210">
                <a:moveTo>
                  <a:pt x="0" y="0"/>
                </a:moveTo>
                <a:lnTo>
                  <a:pt x="4149209" y="0"/>
                </a:lnTo>
                <a:lnTo>
                  <a:pt x="4149209" y="4449554"/>
                </a:lnTo>
                <a:lnTo>
                  <a:pt x="0" y="4449554"/>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7" name="Google Shape;697;p23"/>
          <p:cNvSpPr/>
          <p:nvPr/>
        </p:nvSpPr>
        <p:spPr>
          <a:xfrm>
            <a:off x="12631963" y="2244368"/>
            <a:ext cx="4149210" cy="4449554"/>
          </a:xfrm>
          <a:custGeom>
            <a:rect b="b" l="l" r="r" t="t"/>
            <a:pathLst>
              <a:path extrusionOk="0" h="4449554" w="4149210">
                <a:moveTo>
                  <a:pt x="0" y="0"/>
                </a:moveTo>
                <a:lnTo>
                  <a:pt x="4149209" y="0"/>
                </a:lnTo>
                <a:lnTo>
                  <a:pt x="4149209" y="4449555"/>
                </a:lnTo>
                <a:lnTo>
                  <a:pt x="0" y="4449555"/>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8" name="Google Shape;698;p23"/>
          <p:cNvSpPr/>
          <p:nvPr/>
        </p:nvSpPr>
        <p:spPr>
          <a:xfrm>
            <a:off x="0" y="-2252640"/>
            <a:ext cx="18288000" cy="18288000"/>
          </a:xfrm>
          <a:custGeom>
            <a:rect b="b" l="l" r="r" t="t"/>
            <a:pathLst>
              <a:path extrusionOk="0" h="18288000" w="18288000">
                <a:moveTo>
                  <a:pt x="0" y="0"/>
                </a:moveTo>
                <a:lnTo>
                  <a:pt x="18288000" y="0"/>
                </a:lnTo>
                <a:lnTo>
                  <a:pt x="18288000" y="18288000"/>
                </a:lnTo>
                <a:lnTo>
                  <a:pt x="0" y="18288000"/>
                </a:lnTo>
                <a:lnTo>
                  <a:pt x="0" y="0"/>
                </a:lnTo>
                <a:close/>
              </a:path>
            </a:pathLst>
          </a:custGeom>
          <a:blipFill rotWithShape="1">
            <a:blip r:embed="rId4">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9" name="Google Shape;699;p23"/>
          <p:cNvSpPr/>
          <p:nvPr/>
        </p:nvSpPr>
        <p:spPr>
          <a:xfrm>
            <a:off x="5298986" y="8167277"/>
            <a:ext cx="7690028" cy="2182046"/>
          </a:xfrm>
          <a:custGeom>
            <a:rect b="b" l="l" r="r" t="t"/>
            <a:pathLst>
              <a:path extrusionOk="0" h="2182046" w="7690028">
                <a:moveTo>
                  <a:pt x="0" y="0"/>
                </a:moveTo>
                <a:lnTo>
                  <a:pt x="7690028" y="0"/>
                </a:lnTo>
                <a:lnTo>
                  <a:pt x="7690028" y="2182046"/>
                </a:lnTo>
                <a:lnTo>
                  <a:pt x="0" y="218204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0" name="Google Shape;700;p23"/>
          <p:cNvSpPr txBox="1"/>
          <p:nvPr/>
        </p:nvSpPr>
        <p:spPr>
          <a:xfrm>
            <a:off x="804982" y="5861685"/>
            <a:ext cx="5240873"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FFFFFF"/>
                </a:solidFill>
                <a:latin typeface="Dekko"/>
                <a:ea typeface="Dekko"/>
                <a:cs typeface="Dekko"/>
                <a:sym typeface="Dekko"/>
              </a:rPr>
              <a:t>Elaborate on the featured statistic.</a:t>
            </a:r>
            <a:endParaRPr/>
          </a:p>
        </p:txBody>
      </p:sp>
      <p:sp>
        <p:nvSpPr>
          <p:cNvPr id="701" name="Google Shape;701;p23"/>
          <p:cNvSpPr txBox="1"/>
          <p:nvPr/>
        </p:nvSpPr>
        <p:spPr>
          <a:xfrm>
            <a:off x="12238524" y="5861685"/>
            <a:ext cx="4936087"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FFFFFF"/>
                </a:solidFill>
                <a:latin typeface="Dekko"/>
                <a:ea typeface="Dekko"/>
                <a:cs typeface="Dekko"/>
                <a:sym typeface="Dekko"/>
              </a:rPr>
              <a:t>Elaborate on the featured statistic.</a:t>
            </a:r>
            <a:endParaRPr/>
          </a:p>
        </p:txBody>
      </p:sp>
      <p:sp>
        <p:nvSpPr>
          <p:cNvPr id="702" name="Google Shape;702;p23"/>
          <p:cNvSpPr txBox="1"/>
          <p:nvPr/>
        </p:nvSpPr>
        <p:spPr>
          <a:xfrm>
            <a:off x="6836430" y="5898964"/>
            <a:ext cx="4615140"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FFFFFF"/>
                </a:solidFill>
                <a:latin typeface="Dekko"/>
                <a:ea typeface="Dekko"/>
                <a:cs typeface="Dekko"/>
                <a:sym typeface="Dekko"/>
              </a:rPr>
              <a:t>Elaborate on the featured statistic.</a:t>
            </a:r>
            <a:endParaRPr/>
          </a:p>
        </p:txBody>
      </p:sp>
      <p:sp>
        <p:nvSpPr>
          <p:cNvPr id="703" name="Google Shape;703;p23"/>
          <p:cNvSpPr txBox="1"/>
          <p:nvPr/>
        </p:nvSpPr>
        <p:spPr>
          <a:xfrm>
            <a:off x="1707865" y="3663489"/>
            <a:ext cx="3435106" cy="19812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lang="en-US" sz="12999" u="none" strike="noStrike">
                <a:solidFill>
                  <a:srgbClr val="9FE229"/>
                </a:solidFill>
                <a:latin typeface="Londrina Solid"/>
                <a:ea typeface="Londrina Solid"/>
                <a:cs typeface="Londrina Solid"/>
                <a:sym typeface="Londrina Solid"/>
              </a:rPr>
              <a:t>43%</a:t>
            </a:r>
            <a:endParaRPr/>
          </a:p>
        </p:txBody>
      </p:sp>
      <p:sp>
        <p:nvSpPr>
          <p:cNvPr id="704" name="Google Shape;704;p23"/>
          <p:cNvSpPr txBox="1"/>
          <p:nvPr/>
        </p:nvSpPr>
        <p:spPr>
          <a:xfrm>
            <a:off x="7426447" y="3698689"/>
            <a:ext cx="3435106" cy="19812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lang="en-US" sz="12999" u="none" strike="noStrike">
                <a:solidFill>
                  <a:srgbClr val="9FE229"/>
                </a:solidFill>
                <a:latin typeface="Londrina Solid"/>
                <a:ea typeface="Londrina Solid"/>
                <a:cs typeface="Londrina Solid"/>
                <a:sym typeface="Londrina Solid"/>
              </a:rPr>
              <a:t>15K</a:t>
            </a:r>
            <a:endParaRPr/>
          </a:p>
        </p:txBody>
      </p:sp>
      <p:sp>
        <p:nvSpPr>
          <p:cNvPr id="705" name="Google Shape;705;p23"/>
          <p:cNvSpPr txBox="1"/>
          <p:nvPr/>
        </p:nvSpPr>
        <p:spPr>
          <a:xfrm>
            <a:off x="12989014" y="3661410"/>
            <a:ext cx="3435106" cy="19812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lang="en-US" sz="12999" u="none" strike="noStrike">
                <a:solidFill>
                  <a:srgbClr val="9FE229"/>
                </a:solidFill>
                <a:latin typeface="Londrina Solid"/>
                <a:ea typeface="Londrina Solid"/>
                <a:cs typeface="Londrina Solid"/>
                <a:sym typeface="Londrina Solid"/>
              </a:rPr>
              <a:t>X1.5</a:t>
            </a:r>
            <a:endParaRPr/>
          </a:p>
        </p:txBody>
      </p:sp>
      <p:sp>
        <p:nvSpPr>
          <p:cNvPr id="706" name="Google Shape;706;p23"/>
          <p:cNvSpPr/>
          <p:nvPr/>
        </p:nvSpPr>
        <p:spPr>
          <a:xfrm>
            <a:off x="0" y="8104954"/>
            <a:ext cx="7690028" cy="2182046"/>
          </a:xfrm>
          <a:custGeom>
            <a:rect b="b" l="l" r="r" t="t"/>
            <a:pathLst>
              <a:path extrusionOk="0" h="2182046" w="7690028">
                <a:moveTo>
                  <a:pt x="0" y="0"/>
                </a:moveTo>
                <a:lnTo>
                  <a:pt x="7690028" y="0"/>
                </a:lnTo>
                <a:lnTo>
                  <a:pt x="7690028" y="2182046"/>
                </a:lnTo>
                <a:lnTo>
                  <a:pt x="0" y="218204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7" name="Google Shape;707;p23"/>
          <p:cNvSpPr/>
          <p:nvPr/>
        </p:nvSpPr>
        <p:spPr>
          <a:xfrm>
            <a:off x="10861553" y="8167277"/>
            <a:ext cx="7690028" cy="2182046"/>
          </a:xfrm>
          <a:custGeom>
            <a:rect b="b" l="l" r="r" t="t"/>
            <a:pathLst>
              <a:path extrusionOk="0" h="2182046" w="7690028">
                <a:moveTo>
                  <a:pt x="0" y="0"/>
                </a:moveTo>
                <a:lnTo>
                  <a:pt x="7690028" y="0"/>
                </a:lnTo>
                <a:lnTo>
                  <a:pt x="7690028" y="2182046"/>
                </a:lnTo>
                <a:lnTo>
                  <a:pt x="0" y="218204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8" name="Google Shape;708;p23"/>
          <p:cNvSpPr/>
          <p:nvPr/>
        </p:nvSpPr>
        <p:spPr>
          <a:xfrm rot="10800000">
            <a:off x="5562567" y="0"/>
            <a:ext cx="7690028" cy="2182046"/>
          </a:xfrm>
          <a:custGeom>
            <a:rect b="b" l="l" r="r" t="t"/>
            <a:pathLst>
              <a:path extrusionOk="0" h="2182046" w="7690028">
                <a:moveTo>
                  <a:pt x="0" y="0"/>
                </a:moveTo>
                <a:lnTo>
                  <a:pt x="7690029" y="0"/>
                </a:lnTo>
                <a:lnTo>
                  <a:pt x="7690029" y="2182046"/>
                </a:lnTo>
                <a:lnTo>
                  <a:pt x="0" y="218204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9" name="Google Shape;709;p23"/>
          <p:cNvSpPr/>
          <p:nvPr/>
        </p:nvSpPr>
        <p:spPr>
          <a:xfrm rot="10800000">
            <a:off x="10861553" y="62323"/>
            <a:ext cx="7690028" cy="2182046"/>
          </a:xfrm>
          <a:custGeom>
            <a:rect b="b" l="l" r="r" t="t"/>
            <a:pathLst>
              <a:path extrusionOk="0" h="2182046" w="7690028">
                <a:moveTo>
                  <a:pt x="0" y="0"/>
                </a:moveTo>
                <a:lnTo>
                  <a:pt x="7690028" y="0"/>
                </a:lnTo>
                <a:lnTo>
                  <a:pt x="7690028" y="2182045"/>
                </a:lnTo>
                <a:lnTo>
                  <a:pt x="0" y="218204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0" name="Google Shape;710;p23"/>
          <p:cNvSpPr/>
          <p:nvPr/>
        </p:nvSpPr>
        <p:spPr>
          <a:xfrm rot="10800000">
            <a:off x="0" y="0"/>
            <a:ext cx="7690028" cy="2182046"/>
          </a:xfrm>
          <a:custGeom>
            <a:rect b="b" l="l" r="r" t="t"/>
            <a:pathLst>
              <a:path extrusionOk="0" h="2182046" w="7690028">
                <a:moveTo>
                  <a:pt x="0" y="0"/>
                </a:moveTo>
                <a:lnTo>
                  <a:pt x="7690028" y="0"/>
                </a:lnTo>
                <a:lnTo>
                  <a:pt x="7690028" y="2182046"/>
                </a:lnTo>
                <a:lnTo>
                  <a:pt x="0" y="218204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14" name="Shape 714"/>
        <p:cNvGrpSpPr/>
        <p:nvPr/>
      </p:nvGrpSpPr>
      <p:grpSpPr>
        <a:xfrm>
          <a:off x="0" y="0"/>
          <a:ext cx="0" cy="0"/>
          <a:chOff x="0" y="0"/>
          <a:chExt cx="0" cy="0"/>
        </a:xfrm>
      </p:grpSpPr>
      <p:sp>
        <p:nvSpPr>
          <p:cNvPr id="715" name="Google Shape;715;p24"/>
          <p:cNvSpPr/>
          <p:nvPr/>
        </p:nvSpPr>
        <p:spPr>
          <a:xfrm rot="1897290">
            <a:off x="-1797097" y="8062223"/>
            <a:ext cx="4149210" cy="4449554"/>
          </a:xfrm>
          <a:custGeom>
            <a:rect b="b" l="l" r="r" t="t"/>
            <a:pathLst>
              <a:path extrusionOk="0" h="4449554" w="4149210">
                <a:moveTo>
                  <a:pt x="0" y="0"/>
                </a:moveTo>
                <a:lnTo>
                  <a:pt x="4149210" y="0"/>
                </a:lnTo>
                <a:lnTo>
                  <a:pt x="4149210" y="4449554"/>
                </a:lnTo>
                <a:lnTo>
                  <a:pt x="0" y="4449554"/>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6" name="Google Shape;716;p24"/>
          <p:cNvSpPr/>
          <p:nvPr/>
        </p:nvSpPr>
        <p:spPr>
          <a:xfrm rot="1897290">
            <a:off x="6131276" y="-1540867"/>
            <a:ext cx="5478475" cy="5875040"/>
          </a:xfrm>
          <a:custGeom>
            <a:rect b="b" l="l" r="r" t="t"/>
            <a:pathLst>
              <a:path extrusionOk="0" h="5875040" w="5478475">
                <a:moveTo>
                  <a:pt x="0" y="0"/>
                </a:moveTo>
                <a:lnTo>
                  <a:pt x="5478475" y="0"/>
                </a:lnTo>
                <a:lnTo>
                  <a:pt x="5478475" y="5875040"/>
                </a:lnTo>
                <a:lnTo>
                  <a:pt x="0" y="5875040"/>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7" name="Google Shape;717;p24"/>
          <p:cNvSpPr/>
          <p:nvPr/>
        </p:nvSpPr>
        <p:spPr>
          <a:xfrm>
            <a:off x="0" y="-2252640"/>
            <a:ext cx="18288000" cy="18288000"/>
          </a:xfrm>
          <a:custGeom>
            <a:rect b="b" l="l" r="r" t="t"/>
            <a:pathLst>
              <a:path extrusionOk="0" h="18288000" w="18288000">
                <a:moveTo>
                  <a:pt x="0" y="0"/>
                </a:moveTo>
                <a:lnTo>
                  <a:pt x="18288000" y="0"/>
                </a:lnTo>
                <a:lnTo>
                  <a:pt x="18288000" y="18288000"/>
                </a:lnTo>
                <a:lnTo>
                  <a:pt x="0" y="18288000"/>
                </a:lnTo>
                <a:lnTo>
                  <a:pt x="0" y="0"/>
                </a:lnTo>
                <a:close/>
              </a:path>
            </a:pathLst>
          </a:custGeom>
          <a:blipFill rotWithShape="1">
            <a:blip r:embed="rId4">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18" name="Google Shape;718;p24"/>
          <p:cNvGrpSpPr/>
          <p:nvPr/>
        </p:nvGrpSpPr>
        <p:grpSpPr>
          <a:xfrm>
            <a:off x="13111873" y="378989"/>
            <a:ext cx="4648014" cy="4573773"/>
            <a:chOff x="0" y="-38100"/>
            <a:chExt cx="1354046" cy="1332418"/>
          </a:xfrm>
        </p:grpSpPr>
        <p:sp>
          <p:nvSpPr>
            <p:cNvPr id="719" name="Google Shape;719;p24"/>
            <p:cNvSpPr/>
            <p:nvPr/>
          </p:nvSpPr>
          <p:spPr>
            <a:xfrm>
              <a:off x="0" y="0"/>
              <a:ext cx="1354046" cy="1294318"/>
            </a:xfrm>
            <a:custGeom>
              <a:rect b="b" l="l" r="r" t="t"/>
              <a:pathLst>
                <a:path extrusionOk="0" h="1294318" w="1354046">
                  <a:moveTo>
                    <a:pt x="84948" y="0"/>
                  </a:moveTo>
                  <a:lnTo>
                    <a:pt x="1269098" y="0"/>
                  </a:lnTo>
                  <a:cubicBezTo>
                    <a:pt x="1316013" y="0"/>
                    <a:pt x="1354046" y="38032"/>
                    <a:pt x="1354046" y="84948"/>
                  </a:cubicBezTo>
                  <a:lnTo>
                    <a:pt x="1354046" y="1209371"/>
                  </a:lnTo>
                  <a:cubicBezTo>
                    <a:pt x="1354046" y="1231900"/>
                    <a:pt x="1345096" y="1253507"/>
                    <a:pt x="1329165" y="1269438"/>
                  </a:cubicBezTo>
                  <a:cubicBezTo>
                    <a:pt x="1313234" y="1285368"/>
                    <a:pt x="1291628" y="1294318"/>
                    <a:pt x="1269098" y="1294318"/>
                  </a:cubicBezTo>
                  <a:lnTo>
                    <a:pt x="84948" y="1294318"/>
                  </a:lnTo>
                  <a:cubicBezTo>
                    <a:pt x="38032" y="1294318"/>
                    <a:pt x="0" y="1256286"/>
                    <a:pt x="0" y="1209371"/>
                  </a:cubicBezTo>
                  <a:lnTo>
                    <a:pt x="0" y="84948"/>
                  </a:lnTo>
                  <a:cubicBezTo>
                    <a:pt x="0" y="38032"/>
                    <a:pt x="38032" y="0"/>
                    <a:pt x="84948" y="0"/>
                  </a:cubicBezTo>
                  <a:close/>
                </a:path>
              </a:pathLst>
            </a:custGeom>
            <a:solidFill>
              <a:srgbClr val="9FE22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0" name="Google Shape;720;p24"/>
            <p:cNvSpPr txBox="1"/>
            <p:nvPr/>
          </p:nvSpPr>
          <p:spPr>
            <a:xfrm>
              <a:off x="0" y="-38100"/>
              <a:ext cx="1354046" cy="13324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21" name="Google Shape;721;p24"/>
          <p:cNvGrpSpPr/>
          <p:nvPr/>
        </p:nvGrpSpPr>
        <p:grpSpPr>
          <a:xfrm>
            <a:off x="8084872" y="378989"/>
            <a:ext cx="4648014" cy="4573773"/>
            <a:chOff x="0" y="-38100"/>
            <a:chExt cx="1354046" cy="1332418"/>
          </a:xfrm>
        </p:grpSpPr>
        <p:sp>
          <p:nvSpPr>
            <p:cNvPr id="722" name="Google Shape;722;p24"/>
            <p:cNvSpPr/>
            <p:nvPr/>
          </p:nvSpPr>
          <p:spPr>
            <a:xfrm>
              <a:off x="0" y="0"/>
              <a:ext cx="1354046" cy="1294318"/>
            </a:xfrm>
            <a:custGeom>
              <a:rect b="b" l="l" r="r" t="t"/>
              <a:pathLst>
                <a:path extrusionOk="0" h="1294318" w="1354046">
                  <a:moveTo>
                    <a:pt x="84948" y="0"/>
                  </a:moveTo>
                  <a:lnTo>
                    <a:pt x="1269098" y="0"/>
                  </a:lnTo>
                  <a:cubicBezTo>
                    <a:pt x="1316013" y="0"/>
                    <a:pt x="1354046" y="38032"/>
                    <a:pt x="1354046" y="84948"/>
                  </a:cubicBezTo>
                  <a:lnTo>
                    <a:pt x="1354046" y="1209371"/>
                  </a:lnTo>
                  <a:cubicBezTo>
                    <a:pt x="1354046" y="1231900"/>
                    <a:pt x="1345096" y="1253507"/>
                    <a:pt x="1329165" y="1269438"/>
                  </a:cubicBezTo>
                  <a:cubicBezTo>
                    <a:pt x="1313234" y="1285368"/>
                    <a:pt x="1291628" y="1294318"/>
                    <a:pt x="1269098" y="1294318"/>
                  </a:cubicBezTo>
                  <a:lnTo>
                    <a:pt x="84948" y="1294318"/>
                  </a:lnTo>
                  <a:cubicBezTo>
                    <a:pt x="38032" y="1294318"/>
                    <a:pt x="0" y="1256286"/>
                    <a:pt x="0" y="1209371"/>
                  </a:cubicBezTo>
                  <a:lnTo>
                    <a:pt x="0" y="84948"/>
                  </a:lnTo>
                  <a:cubicBezTo>
                    <a:pt x="0" y="38032"/>
                    <a:pt x="38032" y="0"/>
                    <a:pt x="84948" y="0"/>
                  </a:cubicBezTo>
                  <a:close/>
                </a:path>
              </a:pathLst>
            </a:custGeom>
            <a:solidFill>
              <a:srgbClr val="9FE22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3" name="Google Shape;723;p24"/>
            <p:cNvSpPr txBox="1"/>
            <p:nvPr/>
          </p:nvSpPr>
          <p:spPr>
            <a:xfrm>
              <a:off x="0" y="-38100"/>
              <a:ext cx="1354046" cy="13324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24" name="Google Shape;724;p24"/>
          <p:cNvGrpSpPr/>
          <p:nvPr/>
        </p:nvGrpSpPr>
        <p:grpSpPr>
          <a:xfrm>
            <a:off x="13111873" y="5203453"/>
            <a:ext cx="4648014" cy="4573773"/>
            <a:chOff x="0" y="-38100"/>
            <a:chExt cx="1354046" cy="1332418"/>
          </a:xfrm>
        </p:grpSpPr>
        <p:sp>
          <p:nvSpPr>
            <p:cNvPr id="725" name="Google Shape;725;p24"/>
            <p:cNvSpPr/>
            <p:nvPr/>
          </p:nvSpPr>
          <p:spPr>
            <a:xfrm>
              <a:off x="0" y="0"/>
              <a:ext cx="1354046" cy="1294318"/>
            </a:xfrm>
            <a:custGeom>
              <a:rect b="b" l="l" r="r" t="t"/>
              <a:pathLst>
                <a:path extrusionOk="0" h="1294318" w="1354046">
                  <a:moveTo>
                    <a:pt x="84948" y="0"/>
                  </a:moveTo>
                  <a:lnTo>
                    <a:pt x="1269098" y="0"/>
                  </a:lnTo>
                  <a:cubicBezTo>
                    <a:pt x="1316013" y="0"/>
                    <a:pt x="1354046" y="38032"/>
                    <a:pt x="1354046" y="84948"/>
                  </a:cubicBezTo>
                  <a:lnTo>
                    <a:pt x="1354046" y="1209371"/>
                  </a:lnTo>
                  <a:cubicBezTo>
                    <a:pt x="1354046" y="1231900"/>
                    <a:pt x="1345096" y="1253507"/>
                    <a:pt x="1329165" y="1269438"/>
                  </a:cubicBezTo>
                  <a:cubicBezTo>
                    <a:pt x="1313234" y="1285368"/>
                    <a:pt x="1291628" y="1294318"/>
                    <a:pt x="1269098" y="1294318"/>
                  </a:cubicBezTo>
                  <a:lnTo>
                    <a:pt x="84948" y="1294318"/>
                  </a:lnTo>
                  <a:cubicBezTo>
                    <a:pt x="38032" y="1294318"/>
                    <a:pt x="0" y="1256286"/>
                    <a:pt x="0" y="1209371"/>
                  </a:cubicBezTo>
                  <a:lnTo>
                    <a:pt x="0" y="84948"/>
                  </a:lnTo>
                  <a:cubicBezTo>
                    <a:pt x="0" y="38032"/>
                    <a:pt x="38032" y="0"/>
                    <a:pt x="84948" y="0"/>
                  </a:cubicBezTo>
                  <a:close/>
                </a:path>
              </a:pathLst>
            </a:custGeom>
            <a:solidFill>
              <a:srgbClr val="9FE22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6" name="Google Shape;726;p24"/>
            <p:cNvSpPr txBox="1"/>
            <p:nvPr/>
          </p:nvSpPr>
          <p:spPr>
            <a:xfrm>
              <a:off x="0" y="-38100"/>
              <a:ext cx="1354046" cy="13324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27" name="Google Shape;727;p24"/>
          <p:cNvGrpSpPr/>
          <p:nvPr/>
        </p:nvGrpSpPr>
        <p:grpSpPr>
          <a:xfrm>
            <a:off x="8084872" y="5203453"/>
            <a:ext cx="4648014" cy="4573773"/>
            <a:chOff x="0" y="-38100"/>
            <a:chExt cx="1354046" cy="1332418"/>
          </a:xfrm>
        </p:grpSpPr>
        <p:sp>
          <p:nvSpPr>
            <p:cNvPr id="728" name="Google Shape;728;p24"/>
            <p:cNvSpPr/>
            <p:nvPr/>
          </p:nvSpPr>
          <p:spPr>
            <a:xfrm>
              <a:off x="0" y="0"/>
              <a:ext cx="1354046" cy="1294318"/>
            </a:xfrm>
            <a:custGeom>
              <a:rect b="b" l="l" r="r" t="t"/>
              <a:pathLst>
                <a:path extrusionOk="0" h="1294318" w="1354046">
                  <a:moveTo>
                    <a:pt x="84948" y="0"/>
                  </a:moveTo>
                  <a:lnTo>
                    <a:pt x="1269098" y="0"/>
                  </a:lnTo>
                  <a:cubicBezTo>
                    <a:pt x="1316013" y="0"/>
                    <a:pt x="1354046" y="38032"/>
                    <a:pt x="1354046" y="84948"/>
                  </a:cubicBezTo>
                  <a:lnTo>
                    <a:pt x="1354046" y="1209371"/>
                  </a:lnTo>
                  <a:cubicBezTo>
                    <a:pt x="1354046" y="1231900"/>
                    <a:pt x="1345096" y="1253507"/>
                    <a:pt x="1329165" y="1269438"/>
                  </a:cubicBezTo>
                  <a:cubicBezTo>
                    <a:pt x="1313234" y="1285368"/>
                    <a:pt x="1291628" y="1294318"/>
                    <a:pt x="1269098" y="1294318"/>
                  </a:cubicBezTo>
                  <a:lnTo>
                    <a:pt x="84948" y="1294318"/>
                  </a:lnTo>
                  <a:cubicBezTo>
                    <a:pt x="38032" y="1294318"/>
                    <a:pt x="0" y="1256286"/>
                    <a:pt x="0" y="1209371"/>
                  </a:cubicBezTo>
                  <a:lnTo>
                    <a:pt x="0" y="84948"/>
                  </a:lnTo>
                  <a:cubicBezTo>
                    <a:pt x="0" y="38032"/>
                    <a:pt x="38032" y="0"/>
                    <a:pt x="84948" y="0"/>
                  </a:cubicBezTo>
                  <a:close/>
                </a:path>
              </a:pathLst>
            </a:custGeom>
            <a:solidFill>
              <a:srgbClr val="9FE22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9" name="Google Shape;729;p24"/>
            <p:cNvSpPr txBox="1"/>
            <p:nvPr/>
          </p:nvSpPr>
          <p:spPr>
            <a:xfrm>
              <a:off x="0" y="-38100"/>
              <a:ext cx="1354046" cy="13324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730" name="Google Shape;730;p24"/>
          <p:cNvPicPr preferRelativeResize="0"/>
          <p:nvPr/>
        </p:nvPicPr>
        <p:blipFill>
          <a:blip r:embed="rId5">
            <a:alphaModFix/>
          </a:blip>
          <a:stretch>
            <a:fillRect/>
          </a:stretch>
        </p:blipFill>
        <p:spPr>
          <a:xfrm>
            <a:off x="8794537" y="789138"/>
            <a:ext cx="3228700" cy="3222322"/>
          </a:xfrm>
          <a:prstGeom prst="rect">
            <a:avLst/>
          </a:prstGeom>
          <a:noFill/>
          <a:ln>
            <a:noFill/>
          </a:ln>
        </p:spPr>
      </p:pic>
      <p:sp>
        <p:nvSpPr>
          <p:cNvPr id="731" name="Google Shape;731;p24"/>
          <p:cNvSpPr txBox="1"/>
          <p:nvPr/>
        </p:nvSpPr>
        <p:spPr>
          <a:xfrm>
            <a:off x="8420357" y="4121572"/>
            <a:ext cx="397704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u="none" strike="noStrike">
                <a:solidFill>
                  <a:srgbClr val="000000"/>
                </a:solidFill>
                <a:latin typeface="Londrina Solid"/>
                <a:ea typeface="Londrina Solid"/>
                <a:cs typeface="Londrina Solid"/>
                <a:sym typeface="Londrina Solid"/>
              </a:rPr>
              <a:t>Client name - Company</a:t>
            </a:r>
            <a:endParaRPr/>
          </a:p>
        </p:txBody>
      </p:sp>
      <p:sp>
        <p:nvSpPr>
          <p:cNvPr id="732" name="Google Shape;732;p24"/>
          <p:cNvSpPr txBox="1"/>
          <p:nvPr/>
        </p:nvSpPr>
        <p:spPr>
          <a:xfrm>
            <a:off x="695325" y="2912481"/>
            <a:ext cx="6675172"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u="none" strike="noStrike">
                <a:solidFill>
                  <a:srgbClr val="9FE229"/>
                </a:solidFill>
                <a:latin typeface="Londrina Solid"/>
                <a:ea typeface="Londrina Solid"/>
                <a:cs typeface="Londrina Solid"/>
                <a:sym typeface="Londrina Solid"/>
              </a:rPr>
              <a:t>TESTIMONIALS</a:t>
            </a:r>
            <a:endParaRPr/>
          </a:p>
        </p:txBody>
      </p:sp>
      <p:sp>
        <p:nvSpPr>
          <p:cNvPr id="733" name="Google Shape;733;p24"/>
          <p:cNvSpPr txBox="1"/>
          <p:nvPr/>
        </p:nvSpPr>
        <p:spPr>
          <a:xfrm>
            <a:off x="13447358" y="4121572"/>
            <a:ext cx="397704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u="none" strike="noStrike">
                <a:solidFill>
                  <a:srgbClr val="000000"/>
                </a:solidFill>
                <a:latin typeface="Londrina Solid"/>
                <a:ea typeface="Londrina Solid"/>
                <a:cs typeface="Londrina Solid"/>
                <a:sym typeface="Londrina Solid"/>
              </a:rPr>
              <a:t>Client name - Company</a:t>
            </a:r>
            <a:endParaRPr/>
          </a:p>
        </p:txBody>
      </p:sp>
      <p:sp>
        <p:nvSpPr>
          <p:cNvPr id="734" name="Google Shape;734;p24"/>
          <p:cNvSpPr txBox="1"/>
          <p:nvPr/>
        </p:nvSpPr>
        <p:spPr>
          <a:xfrm>
            <a:off x="8420357" y="9005887"/>
            <a:ext cx="397704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u="none" strike="noStrike">
                <a:solidFill>
                  <a:srgbClr val="000000"/>
                </a:solidFill>
                <a:latin typeface="Londrina Solid"/>
                <a:ea typeface="Londrina Solid"/>
                <a:cs typeface="Londrina Solid"/>
                <a:sym typeface="Londrina Solid"/>
              </a:rPr>
              <a:t>Client name - Company</a:t>
            </a:r>
            <a:endParaRPr/>
          </a:p>
        </p:txBody>
      </p:sp>
      <p:sp>
        <p:nvSpPr>
          <p:cNvPr id="735" name="Google Shape;735;p24"/>
          <p:cNvSpPr txBox="1"/>
          <p:nvPr/>
        </p:nvSpPr>
        <p:spPr>
          <a:xfrm>
            <a:off x="13447358" y="9005887"/>
            <a:ext cx="397704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u="none" strike="noStrike">
                <a:solidFill>
                  <a:srgbClr val="000000"/>
                </a:solidFill>
                <a:latin typeface="Londrina Solid"/>
                <a:ea typeface="Londrina Solid"/>
                <a:cs typeface="Londrina Solid"/>
                <a:sym typeface="Londrina Solid"/>
              </a:rPr>
              <a:t>Client name - Company</a:t>
            </a:r>
            <a:endParaRPr/>
          </a:p>
        </p:txBody>
      </p:sp>
      <p:sp>
        <p:nvSpPr>
          <p:cNvPr id="736" name="Google Shape;736;p24"/>
          <p:cNvSpPr txBox="1"/>
          <p:nvPr/>
        </p:nvSpPr>
        <p:spPr>
          <a:xfrm>
            <a:off x="695325" y="4835630"/>
            <a:ext cx="6675300" cy="2918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400">
                <a:solidFill>
                  <a:srgbClr val="FFFFFF"/>
                </a:solidFill>
                <a:latin typeface="Dekko"/>
                <a:ea typeface="Dekko"/>
                <a:cs typeface="Dekko"/>
                <a:sym typeface="Dekko"/>
              </a:rPr>
              <a:t>At [Your Company Name], we take pride in delivering exceptional products and services to our valued customers. Don't just take our word for it—read what our satisfied clients have to say about their experiences with us. These testimonials are a testament to our commitment to excellence and our dedication to exceeding customer expectations.</a:t>
            </a:r>
            <a:endParaRPr/>
          </a:p>
        </p:txBody>
      </p:sp>
      <p:pic>
        <p:nvPicPr>
          <p:cNvPr id="737" name="Google Shape;737;p24"/>
          <p:cNvPicPr preferRelativeResize="0"/>
          <p:nvPr/>
        </p:nvPicPr>
        <p:blipFill>
          <a:blip r:embed="rId6">
            <a:alphaModFix/>
          </a:blip>
          <a:stretch>
            <a:fillRect/>
          </a:stretch>
        </p:blipFill>
        <p:spPr>
          <a:xfrm>
            <a:off x="8743887" y="5688825"/>
            <a:ext cx="3330200" cy="3317052"/>
          </a:xfrm>
          <a:prstGeom prst="rect">
            <a:avLst/>
          </a:prstGeom>
          <a:noFill/>
          <a:ln>
            <a:noFill/>
          </a:ln>
        </p:spPr>
      </p:pic>
      <p:pic>
        <p:nvPicPr>
          <p:cNvPr id="738" name="Google Shape;738;p24"/>
          <p:cNvPicPr preferRelativeResize="0"/>
          <p:nvPr/>
        </p:nvPicPr>
        <p:blipFill>
          <a:blip r:embed="rId7">
            <a:alphaModFix/>
          </a:blip>
          <a:stretch>
            <a:fillRect/>
          </a:stretch>
        </p:blipFill>
        <p:spPr>
          <a:xfrm>
            <a:off x="13770800" y="795499"/>
            <a:ext cx="3228699" cy="3215951"/>
          </a:xfrm>
          <a:prstGeom prst="rect">
            <a:avLst/>
          </a:prstGeom>
          <a:noFill/>
          <a:ln>
            <a:noFill/>
          </a:ln>
        </p:spPr>
      </p:pic>
      <p:pic>
        <p:nvPicPr>
          <p:cNvPr id="739" name="Google Shape;739;p24"/>
          <p:cNvPicPr preferRelativeResize="0"/>
          <p:nvPr/>
        </p:nvPicPr>
        <p:blipFill>
          <a:blip r:embed="rId8">
            <a:alphaModFix/>
          </a:blip>
          <a:stretch>
            <a:fillRect/>
          </a:stretch>
        </p:blipFill>
        <p:spPr>
          <a:xfrm>
            <a:off x="13770776" y="5692079"/>
            <a:ext cx="3330200" cy="3310546"/>
          </a:xfrm>
          <a:prstGeom prst="rect">
            <a:avLst/>
          </a:prstGeom>
          <a:noFill/>
          <a:ln>
            <a:noFill/>
          </a:ln>
        </p:spPr>
      </p:pic>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43" name="Shape 743"/>
        <p:cNvGrpSpPr/>
        <p:nvPr/>
      </p:nvGrpSpPr>
      <p:grpSpPr>
        <a:xfrm>
          <a:off x="0" y="0"/>
          <a:ext cx="0" cy="0"/>
          <a:chOff x="0" y="0"/>
          <a:chExt cx="0" cy="0"/>
        </a:xfrm>
      </p:grpSpPr>
      <p:sp>
        <p:nvSpPr>
          <p:cNvPr id="744" name="Google Shape;744;p25"/>
          <p:cNvSpPr/>
          <p:nvPr/>
        </p:nvSpPr>
        <p:spPr>
          <a:xfrm rot="1897290">
            <a:off x="-4269986" y="944367"/>
            <a:ext cx="7831383" cy="8398266"/>
          </a:xfrm>
          <a:custGeom>
            <a:rect b="b" l="l" r="r" t="t"/>
            <a:pathLst>
              <a:path extrusionOk="0" h="8398266" w="7831383">
                <a:moveTo>
                  <a:pt x="0" y="0"/>
                </a:moveTo>
                <a:lnTo>
                  <a:pt x="7831384" y="0"/>
                </a:lnTo>
                <a:lnTo>
                  <a:pt x="7831384" y="8398266"/>
                </a:lnTo>
                <a:lnTo>
                  <a:pt x="0" y="8398266"/>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45" name="Google Shape;745;p25"/>
          <p:cNvGrpSpPr/>
          <p:nvPr/>
        </p:nvGrpSpPr>
        <p:grpSpPr>
          <a:xfrm>
            <a:off x="-5473479" y="219903"/>
            <a:ext cx="9847193" cy="9847193"/>
            <a:chOff x="0" y="0"/>
            <a:chExt cx="812800" cy="812800"/>
          </a:xfrm>
        </p:grpSpPr>
        <p:sp>
          <p:nvSpPr>
            <p:cNvPr id="746" name="Google Shape;74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11CB">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7" name="Google Shape;747;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48" name="Google Shape;748;p25"/>
          <p:cNvSpPr/>
          <p:nvPr/>
        </p:nvSpPr>
        <p:spPr>
          <a:xfrm rot="1897290">
            <a:off x="14779543" y="944367"/>
            <a:ext cx="7831383" cy="8398266"/>
          </a:xfrm>
          <a:custGeom>
            <a:rect b="b" l="l" r="r" t="t"/>
            <a:pathLst>
              <a:path extrusionOk="0" h="8398266" w="7831383">
                <a:moveTo>
                  <a:pt x="0" y="0"/>
                </a:moveTo>
                <a:lnTo>
                  <a:pt x="7831383" y="0"/>
                </a:lnTo>
                <a:lnTo>
                  <a:pt x="7831383" y="8398266"/>
                </a:lnTo>
                <a:lnTo>
                  <a:pt x="0" y="8398266"/>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9" name="Google Shape;749;p25"/>
          <p:cNvSpPr txBox="1"/>
          <p:nvPr/>
        </p:nvSpPr>
        <p:spPr>
          <a:xfrm>
            <a:off x="4373714" y="6643689"/>
            <a:ext cx="9255275" cy="19812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None/>
            </a:pPr>
            <a:r>
              <a:rPr lang="en-US" sz="12989">
                <a:solidFill>
                  <a:srgbClr val="FF00DA"/>
                </a:solidFill>
                <a:latin typeface="Londrina Solid"/>
                <a:ea typeface="Londrina Solid"/>
                <a:cs typeface="Londrina Solid"/>
                <a:sym typeface="Londrina Solid"/>
              </a:rPr>
              <a:t>ABOUT US</a:t>
            </a:r>
            <a:endParaRPr/>
          </a:p>
        </p:txBody>
      </p:sp>
      <p:sp>
        <p:nvSpPr>
          <p:cNvPr id="750" name="Google Shape;750;p25"/>
          <p:cNvSpPr txBox="1"/>
          <p:nvPr/>
        </p:nvSpPr>
        <p:spPr>
          <a:xfrm>
            <a:off x="7410010" y="3341395"/>
            <a:ext cx="3957743" cy="3876197"/>
          </a:xfrm>
          <a:prstGeom prst="rect">
            <a:avLst/>
          </a:prstGeom>
          <a:noFill/>
          <a:ln>
            <a:noFill/>
          </a:ln>
        </p:spPr>
        <p:txBody>
          <a:bodyPr anchorCtr="0" anchor="t" bIns="0" lIns="0" spcFirstLastPara="1" rIns="0" wrap="square" tIns="0">
            <a:spAutoFit/>
          </a:bodyPr>
          <a:lstStyle/>
          <a:p>
            <a:pPr indent="0" lvl="0" marL="0" marR="0" rtl="0" algn="ctr">
              <a:lnSpc>
                <a:spcPct val="119999"/>
              </a:lnSpc>
              <a:spcBef>
                <a:spcPts val="0"/>
              </a:spcBef>
              <a:spcAft>
                <a:spcPts val="0"/>
              </a:spcAft>
              <a:buNone/>
            </a:pPr>
            <a:r>
              <a:rPr lang="en-US" sz="25476" u="none" strike="noStrike">
                <a:solidFill>
                  <a:srgbClr val="9FE229"/>
                </a:solidFill>
                <a:latin typeface="Londrina Solid"/>
                <a:ea typeface="Londrina Solid"/>
                <a:cs typeface="Londrina Solid"/>
                <a:sym typeface="Londrina Solid"/>
              </a:rPr>
              <a:t>03.</a:t>
            </a:r>
            <a:endParaRPr/>
          </a:p>
        </p:txBody>
      </p:sp>
      <p:sp>
        <p:nvSpPr>
          <p:cNvPr id="751" name="Google Shape;751;p25"/>
          <p:cNvSpPr/>
          <p:nvPr/>
        </p:nvSpPr>
        <p:spPr>
          <a:xfrm rot="1199258">
            <a:off x="8349714" y="1133247"/>
            <a:ext cx="3838629" cy="3685084"/>
          </a:xfrm>
          <a:custGeom>
            <a:rect b="b" l="l" r="r" t="t"/>
            <a:pathLst>
              <a:path extrusionOk="0" h="3685084" w="3838629">
                <a:moveTo>
                  <a:pt x="0" y="0"/>
                </a:moveTo>
                <a:lnTo>
                  <a:pt x="3838629" y="0"/>
                </a:lnTo>
                <a:lnTo>
                  <a:pt x="3838629" y="3685084"/>
                </a:lnTo>
                <a:lnTo>
                  <a:pt x="0" y="368508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2" name="Google Shape;752;p25"/>
          <p:cNvSpPr txBox="1"/>
          <p:nvPr/>
        </p:nvSpPr>
        <p:spPr>
          <a:xfrm>
            <a:off x="5640160" y="8746490"/>
            <a:ext cx="6722384"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200" u="none">
                <a:solidFill>
                  <a:srgbClr val="FFFFFF"/>
                </a:solidFill>
                <a:latin typeface="Dekko"/>
                <a:ea typeface="Dekko"/>
                <a:cs typeface="Dekko"/>
                <a:sym typeface="Dekko"/>
              </a:rPr>
              <a:t>Elaborate on what you want to discuss. </a:t>
            </a:r>
            <a:endParaRPr/>
          </a:p>
        </p:txBody>
      </p:sp>
      <p:grpSp>
        <p:nvGrpSpPr>
          <p:cNvPr id="753" name="Google Shape;753;p25"/>
          <p:cNvGrpSpPr/>
          <p:nvPr/>
        </p:nvGrpSpPr>
        <p:grpSpPr>
          <a:xfrm>
            <a:off x="13771638" y="439807"/>
            <a:ext cx="9847193" cy="9847193"/>
            <a:chOff x="0" y="0"/>
            <a:chExt cx="812800" cy="812800"/>
          </a:xfrm>
        </p:grpSpPr>
        <p:sp>
          <p:nvSpPr>
            <p:cNvPr id="754" name="Google Shape;75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11CB">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5" name="Google Shape;755;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56" name="Google Shape;756;p25"/>
          <p:cNvSpPr/>
          <p:nvPr/>
        </p:nvSpPr>
        <p:spPr>
          <a:xfrm>
            <a:off x="-2844541" y="1028700"/>
            <a:ext cx="5689081" cy="6969778"/>
          </a:xfrm>
          <a:custGeom>
            <a:rect b="b" l="l" r="r" t="t"/>
            <a:pathLst>
              <a:path extrusionOk="0" h="6969778" w="5689081">
                <a:moveTo>
                  <a:pt x="0" y="0"/>
                </a:moveTo>
                <a:lnTo>
                  <a:pt x="5689082" y="0"/>
                </a:lnTo>
                <a:lnTo>
                  <a:pt x="5689082" y="6969778"/>
                </a:lnTo>
                <a:lnTo>
                  <a:pt x="0" y="696977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7" name="Google Shape;757;p25"/>
          <p:cNvSpPr/>
          <p:nvPr/>
        </p:nvSpPr>
        <p:spPr>
          <a:xfrm>
            <a:off x="15162515" y="1028700"/>
            <a:ext cx="5689081" cy="6969778"/>
          </a:xfrm>
          <a:custGeom>
            <a:rect b="b" l="l" r="r" t="t"/>
            <a:pathLst>
              <a:path extrusionOk="0" h="6969778" w="5689081">
                <a:moveTo>
                  <a:pt x="0" y="0"/>
                </a:moveTo>
                <a:lnTo>
                  <a:pt x="5689081" y="0"/>
                </a:lnTo>
                <a:lnTo>
                  <a:pt x="5689081" y="6969778"/>
                </a:lnTo>
                <a:lnTo>
                  <a:pt x="0" y="696977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61" name="Shape 761"/>
        <p:cNvGrpSpPr/>
        <p:nvPr/>
      </p:nvGrpSpPr>
      <p:grpSpPr>
        <a:xfrm>
          <a:off x="0" y="0"/>
          <a:ext cx="0" cy="0"/>
          <a:chOff x="0" y="0"/>
          <a:chExt cx="0" cy="0"/>
        </a:xfrm>
      </p:grpSpPr>
      <p:sp>
        <p:nvSpPr>
          <p:cNvPr id="762" name="Google Shape;762;p26"/>
          <p:cNvSpPr/>
          <p:nvPr/>
        </p:nvSpPr>
        <p:spPr>
          <a:xfrm rot="1897290">
            <a:off x="12893915" y="-207589"/>
            <a:ext cx="6186816" cy="6634655"/>
          </a:xfrm>
          <a:custGeom>
            <a:rect b="b" l="l" r="r" t="t"/>
            <a:pathLst>
              <a:path extrusionOk="0" h="6634655" w="6186816">
                <a:moveTo>
                  <a:pt x="0" y="0"/>
                </a:moveTo>
                <a:lnTo>
                  <a:pt x="6186816" y="0"/>
                </a:lnTo>
                <a:lnTo>
                  <a:pt x="6186816" y="6634655"/>
                </a:lnTo>
                <a:lnTo>
                  <a:pt x="0" y="6634655"/>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3" name="Google Shape;763;p26"/>
          <p:cNvSpPr/>
          <p:nvPr/>
        </p:nvSpPr>
        <p:spPr>
          <a:xfrm rot="1897290">
            <a:off x="-1671950" y="757415"/>
            <a:ext cx="4149210" cy="4449554"/>
          </a:xfrm>
          <a:custGeom>
            <a:rect b="b" l="l" r="r" t="t"/>
            <a:pathLst>
              <a:path extrusionOk="0" h="4449554" w="4149210">
                <a:moveTo>
                  <a:pt x="0" y="0"/>
                </a:moveTo>
                <a:lnTo>
                  <a:pt x="4149209" y="0"/>
                </a:lnTo>
                <a:lnTo>
                  <a:pt x="4149209" y="4449554"/>
                </a:lnTo>
                <a:lnTo>
                  <a:pt x="0" y="4449554"/>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4" name="Google Shape;764;p26"/>
          <p:cNvSpPr/>
          <p:nvPr/>
        </p:nvSpPr>
        <p:spPr>
          <a:xfrm>
            <a:off x="0" y="-2252640"/>
            <a:ext cx="18288000" cy="18288000"/>
          </a:xfrm>
          <a:custGeom>
            <a:rect b="b" l="l" r="r" t="t"/>
            <a:pathLst>
              <a:path extrusionOk="0" h="18288000" w="18288000">
                <a:moveTo>
                  <a:pt x="0" y="0"/>
                </a:moveTo>
                <a:lnTo>
                  <a:pt x="18288000" y="0"/>
                </a:lnTo>
                <a:lnTo>
                  <a:pt x="18288000" y="18288000"/>
                </a:lnTo>
                <a:lnTo>
                  <a:pt x="0" y="18288000"/>
                </a:lnTo>
                <a:lnTo>
                  <a:pt x="0" y="0"/>
                </a:lnTo>
                <a:close/>
              </a:path>
            </a:pathLst>
          </a:custGeom>
          <a:blipFill rotWithShape="1">
            <a:blip r:embed="rId4">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5" name="Google Shape;765;p26"/>
          <p:cNvSpPr txBox="1"/>
          <p:nvPr/>
        </p:nvSpPr>
        <p:spPr>
          <a:xfrm>
            <a:off x="10277036" y="2723040"/>
            <a:ext cx="2673726"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u="none" strike="noStrike">
                <a:solidFill>
                  <a:srgbClr val="9FE229"/>
                </a:solidFill>
                <a:latin typeface="Londrina Solid"/>
                <a:ea typeface="Londrina Solid"/>
                <a:cs typeface="Londrina Solid"/>
                <a:sym typeface="Londrina Solid"/>
              </a:rPr>
              <a:t>OUR</a:t>
            </a:r>
            <a:endParaRPr/>
          </a:p>
        </p:txBody>
      </p:sp>
      <p:sp>
        <p:nvSpPr>
          <p:cNvPr id="766" name="Google Shape;766;p26"/>
          <p:cNvSpPr txBox="1"/>
          <p:nvPr/>
        </p:nvSpPr>
        <p:spPr>
          <a:xfrm>
            <a:off x="10277036" y="6263347"/>
            <a:ext cx="6828600" cy="1168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300">
                <a:solidFill>
                  <a:srgbClr val="FFFFFF"/>
                </a:solidFill>
                <a:latin typeface="Lato"/>
                <a:ea typeface="Lato"/>
                <a:cs typeface="Lato"/>
                <a:sym typeface="Lato"/>
              </a:rPr>
              <a:t>Presentations are communication tools that can be used as demonstrations, lectures, speeches, reports, and more. It is mostly presented before an audience. </a:t>
            </a:r>
            <a:endParaRPr/>
          </a:p>
        </p:txBody>
      </p:sp>
      <p:sp>
        <p:nvSpPr>
          <p:cNvPr id="767" name="Google Shape;767;p26"/>
          <p:cNvSpPr txBox="1"/>
          <p:nvPr/>
        </p:nvSpPr>
        <p:spPr>
          <a:xfrm>
            <a:off x="10277036" y="3983184"/>
            <a:ext cx="5587629" cy="1981200"/>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lang="en-US" sz="12989">
                <a:solidFill>
                  <a:srgbClr val="FF00DA"/>
                </a:solidFill>
                <a:latin typeface="Londrina Solid"/>
                <a:ea typeface="Londrina Solid"/>
                <a:cs typeface="Londrina Solid"/>
                <a:sym typeface="Londrina Solid"/>
              </a:rPr>
              <a:t>HISTORY</a:t>
            </a:r>
            <a:endParaRPr/>
          </a:p>
        </p:txBody>
      </p:sp>
      <p:pic>
        <p:nvPicPr>
          <p:cNvPr id="768" name="Google Shape;768;p26"/>
          <p:cNvPicPr preferRelativeResize="0"/>
          <p:nvPr/>
        </p:nvPicPr>
        <p:blipFill>
          <a:blip r:embed="rId5">
            <a:alphaModFix/>
          </a:blip>
          <a:stretch>
            <a:fillRect/>
          </a:stretch>
        </p:blipFill>
        <p:spPr>
          <a:xfrm>
            <a:off x="-1788325" y="5585215"/>
            <a:ext cx="6030599" cy="5801980"/>
          </a:xfrm>
          <a:prstGeom prst="rect">
            <a:avLst/>
          </a:prstGeom>
          <a:noFill/>
          <a:ln>
            <a:noFill/>
          </a:ln>
        </p:spPr>
      </p:pic>
      <p:pic>
        <p:nvPicPr>
          <p:cNvPr id="769" name="Google Shape;769;p26"/>
          <p:cNvPicPr preferRelativeResize="0"/>
          <p:nvPr/>
        </p:nvPicPr>
        <p:blipFill>
          <a:blip r:embed="rId6">
            <a:alphaModFix/>
          </a:blip>
          <a:stretch>
            <a:fillRect/>
          </a:stretch>
        </p:blipFill>
        <p:spPr>
          <a:xfrm>
            <a:off x="2210438" y="486050"/>
            <a:ext cx="5691274" cy="5624825"/>
          </a:xfrm>
          <a:prstGeom prst="rect">
            <a:avLst/>
          </a:prstGeom>
          <a:noFill/>
          <a:ln>
            <a:noFill/>
          </a:ln>
        </p:spPr>
      </p:pic>
      <p:pic>
        <p:nvPicPr>
          <p:cNvPr id="770" name="Google Shape;770;p26"/>
          <p:cNvPicPr preferRelativeResize="0"/>
          <p:nvPr/>
        </p:nvPicPr>
        <p:blipFill>
          <a:blip r:embed="rId7">
            <a:alphaModFix/>
          </a:blip>
          <a:stretch>
            <a:fillRect/>
          </a:stretch>
        </p:blipFill>
        <p:spPr>
          <a:xfrm>
            <a:off x="4476400" y="4868527"/>
            <a:ext cx="6471876" cy="6227198"/>
          </a:xfrm>
          <a:prstGeom prst="rect">
            <a:avLst/>
          </a:prstGeom>
          <a:noFill/>
          <a:ln>
            <a:noFill/>
          </a:ln>
        </p:spPr>
      </p:pic>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74" name="Shape 774"/>
        <p:cNvGrpSpPr/>
        <p:nvPr/>
      </p:nvGrpSpPr>
      <p:grpSpPr>
        <a:xfrm>
          <a:off x="0" y="0"/>
          <a:ext cx="0" cy="0"/>
          <a:chOff x="0" y="0"/>
          <a:chExt cx="0" cy="0"/>
        </a:xfrm>
      </p:grpSpPr>
      <p:sp>
        <p:nvSpPr>
          <p:cNvPr id="775" name="Google Shape;775;p27"/>
          <p:cNvSpPr/>
          <p:nvPr/>
        </p:nvSpPr>
        <p:spPr>
          <a:xfrm rot="1897290">
            <a:off x="2319020" y="1857937"/>
            <a:ext cx="4149210" cy="4449554"/>
          </a:xfrm>
          <a:custGeom>
            <a:rect b="b" l="l" r="r" t="t"/>
            <a:pathLst>
              <a:path extrusionOk="0" h="4449554" w="4149210">
                <a:moveTo>
                  <a:pt x="0" y="0"/>
                </a:moveTo>
                <a:lnTo>
                  <a:pt x="4149209" y="0"/>
                </a:lnTo>
                <a:lnTo>
                  <a:pt x="4149209" y="4449554"/>
                </a:lnTo>
                <a:lnTo>
                  <a:pt x="0" y="4449554"/>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6" name="Google Shape;776;p27"/>
          <p:cNvSpPr/>
          <p:nvPr/>
        </p:nvSpPr>
        <p:spPr>
          <a:xfrm rot="1897290">
            <a:off x="14590212" y="-302199"/>
            <a:ext cx="6448114" cy="6914867"/>
          </a:xfrm>
          <a:custGeom>
            <a:rect b="b" l="l" r="r" t="t"/>
            <a:pathLst>
              <a:path extrusionOk="0" h="6914867" w="6448114">
                <a:moveTo>
                  <a:pt x="0" y="0"/>
                </a:moveTo>
                <a:lnTo>
                  <a:pt x="6448114" y="0"/>
                </a:lnTo>
                <a:lnTo>
                  <a:pt x="6448114" y="6914867"/>
                </a:lnTo>
                <a:lnTo>
                  <a:pt x="0" y="6914867"/>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7" name="Google Shape;777;p27"/>
          <p:cNvSpPr/>
          <p:nvPr/>
        </p:nvSpPr>
        <p:spPr>
          <a:xfrm>
            <a:off x="0" y="-2252640"/>
            <a:ext cx="18288000" cy="18288000"/>
          </a:xfrm>
          <a:custGeom>
            <a:rect b="b" l="l" r="r" t="t"/>
            <a:pathLst>
              <a:path extrusionOk="0" h="18288000" w="18288000">
                <a:moveTo>
                  <a:pt x="0" y="0"/>
                </a:moveTo>
                <a:lnTo>
                  <a:pt x="18288000" y="0"/>
                </a:lnTo>
                <a:lnTo>
                  <a:pt x="18288000" y="18288000"/>
                </a:lnTo>
                <a:lnTo>
                  <a:pt x="0" y="18288000"/>
                </a:lnTo>
                <a:lnTo>
                  <a:pt x="0" y="0"/>
                </a:lnTo>
                <a:close/>
              </a:path>
            </a:pathLst>
          </a:custGeom>
          <a:blipFill rotWithShape="1">
            <a:blip r:embed="rId4">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78" name="Google Shape;778;p27"/>
          <p:cNvGrpSpPr/>
          <p:nvPr/>
        </p:nvGrpSpPr>
        <p:grpSpPr>
          <a:xfrm>
            <a:off x="-1858595" y="2133397"/>
            <a:ext cx="21668847" cy="6020205"/>
            <a:chOff x="1" y="1"/>
            <a:chExt cx="28891795" cy="8026940"/>
          </a:xfrm>
        </p:grpSpPr>
        <p:sp>
          <p:nvSpPr>
            <p:cNvPr id="779" name="Google Shape;779;p27"/>
            <p:cNvSpPr/>
            <p:nvPr/>
          </p:nvSpPr>
          <p:spPr>
            <a:xfrm>
              <a:off x="12204403" y="558147"/>
              <a:ext cx="5314142" cy="6510434"/>
            </a:xfrm>
            <a:custGeom>
              <a:rect b="b" l="l" r="r" t="t"/>
              <a:pathLst>
                <a:path extrusionOk="0" h="6510434" w="5314142">
                  <a:moveTo>
                    <a:pt x="0" y="0"/>
                  </a:moveTo>
                  <a:lnTo>
                    <a:pt x="5314141" y="0"/>
                  </a:lnTo>
                  <a:lnTo>
                    <a:pt x="5314141" y="6510434"/>
                  </a:lnTo>
                  <a:lnTo>
                    <a:pt x="0" y="651043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0" name="Google Shape;780;p27"/>
            <p:cNvSpPr/>
            <p:nvPr/>
          </p:nvSpPr>
          <p:spPr>
            <a:xfrm rot="-606499">
              <a:off x="16670929" y="1681074"/>
              <a:ext cx="4490453" cy="5501321"/>
            </a:xfrm>
            <a:custGeom>
              <a:rect b="b" l="l" r="r" t="t"/>
              <a:pathLst>
                <a:path extrusionOk="0" h="5501321" w="4490453">
                  <a:moveTo>
                    <a:pt x="0" y="0"/>
                  </a:moveTo>
                  <a:lnTo>
                    <a:pt x="4490453" y="0"/>
                  </a:lnTo>
                  <a:lnTo>
                    <a:pt x="4490453" y="5501321"/>
                  </a:lnTo>
                  <a:lnTo>
                    <a:pt x="0" y="550132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1" name="Google Shape;781;p27"/>
            <p:cNvSpPr/>
            <p:nvPr/>
          </p:nvSpPr>
          <p:spPr>
            <a:xfrm rot="450679">
              <a:off x="8403039" y="1777159"/>
              <a:ext cx="4490453" cy="5501321"/>
            </a:xfrm>
            <a:custGeom>
              <a:rect b="b" l="l" r="r" t="t"/>
              <a:pathLst>
                <a:path extrusionOk="0" h="5501321" w="4490453">
                  <a:moveTo>
                    <a:pt x="0" y="0"/>
                  </a:moveTo>
                  <a:lnTo>
                    <a:pt x="4490454" y="0"/>
                  </a:lnTo>
                  <a:lnTo>
                    <a:pt x="4490454" y="5501321"/>
                  </a:lnTo>
                  <a:lnTo>
                    <a:pt x="0" y="550132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2" name="Google Shape;782;p27"/>
            <p:cNvSpPr/>
            <p:nvPr/>
          </p:nvSpPr>
          <p:spPr>
            <a:xfrm rot="-593713">
              <a:off x="22869692" y="558147"/>
              <a:ext cx="5485472" cy="6720333"/>
            </a:xfrm>
            <a:custGeom>
              <a:rect b="b" l="l" r="r" t="t"/>
              <a:pathLst>
                <a:path extrusionOk="0" h="6720333" w="5485472">
                  <a:moveTo>
                    <a:pt x="0" y="0"/>
                  </a:moveTo>
                  <a:lnTo>
                    <a:pt x="5485471" y="0"/>
                  </a:lnTo>
                  <a:lnTo>
                    <a:pt x="5485471" y="6720333"/>
                  </a:lnTo>
                  <a:lnTo>
                    <a:pt x="0" y="672033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3" name="Google Shape;783;p27"/>
            <p:cNvSpPr/>
            <p:nvPr/>
          </p:nvSpPr>
          <p:spPr>
            <a:xfrm rot="503943">
              <a:off x="20312400" y="2754350"/>
              <a:ext cx="3884599" cy="4759079"/>
            </a:xfrm>
            <a:custGeom>
              <a:rect b="b" l="l" r="r" t="t"/>
              <a:pathLst>
                <a:path extrusionOk="0" h="4759079" w="3884599">
                  <a:moveTo>
                    <a:pt x="0" y="0"/>
                  </a:moveTo>
                  <a:lnTo>
                    <a:pt x="3884599" y="0"/>
                  </a:lnTo>
                  <a:lnTo>
                    <a:pt x="3884599" y="4759080"/>
                  </a:lnTo>
                  <a:lnTo>
                    <a:pt x="0" y="475908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4" name="Google Shape;784;p27"/>
            <p:cNvSpPr/>
            <p:nvPr/>
          </p:nvSpPr>
          <p:spPr>
            <a:xfrm rot="478828">
              <a:off x="439949" y="348248"/>
              <a:ext cx="5485472" cy="6720333"/>
            </a:xfrm>
            <a:custGeom>
              <a:rect b="b" l="l" r="r" t="t"/>
              <a:pathLst>
                <a:path extrusionOk="0" h="6720333" w="5485472">
                  <a:moveTo>
                    <a:pt x="0" y="0"/>
                  </a:moveTo>
                  <a:lnTo>
                    <a:pt x="5485472" y="0"/>
                  </a:lnTo>
                  <a:lnTo>
                    <a:pt x="5485472" y="6720333"/>
                  </a:lnTo>
                  <a:lnTo>
                    <a:pt x="0" y="672033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5" name="Google Shape;785;p27"/>
            <p:cNvSpPr/>
            <p:nvPr/>
          </p:nvSpPr>
          <p:spPr>
            <a:xfrm rot="-1039025">
              <a:off x="4994637" y="2595474"/>
              <a:ext cx="4034729" cy="4943007"/>
            </a:xfrm>
            <a:custGeom>
              <a:rect b="b" l="l" r="r" t="t"/>
              <a:pathLst>
                <a:path extrusionOk="0" h="4943007" w="4034729">
                  <a:moveTo>
                    <a:pt x="0" y="0"/>
                  </a:moveTo>
                  <a:lnTo>
                    <a:pt x="4034729" y="0"/>
                  </a:lnTo>
                  <a:lnTo>
                    <a:pt x="4034729" y="4943007"/>
                  </a:lnTo>
                  <a:lnTo>
                    <a:pt x="0" y="494300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86" name="Google Shape;786;p27"/>
          <p:cNvSpPr txBox="1"/>
          <p:nvPr/>
        </p:nvSpPr>
        <p:spPr>
          <a:xfrm>
            <a:off x="6009538" y="721240"/>
            <a:ext cx="6268923" cy="19812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None/>
            </a:pPr>
            <a:r>
              <a:rPr lang="en-US" sz="12989" u="none" strike="noStrike">
                <a:solidFill>
                  <a:srgbClr val="FF00DA"/>
                </a:solidFill>
                <a:latin typeface="Londrina Solid"/>
                <a:ea typeface="Londrina Solid"/>
                <a:cs typeface="Londrina Solid"/>
                <a:sym typeface="Londrina Solid"/>
              </a:rPr>
              <a:t>TIMELINE</a:t>
            </a:r>
            <a:endParaRPr/>
          </a:p>
        </p:txBody>
      </p:sp>
      <p:grpSp>
        <p:nvGrpSpPr>
          <p:cNvPr id="787" name="Google Shape;787;p27"/>
          <p:cNvGrpSpPr/>
          <p:nvPr/>
        </p:nvGrpSpPr>
        <p:grpSpPr>
          <a:xfrm>
            <a:off x="0" y="6746699"/>
            <a:ext cx="18288000" cy="3540301"/>
            <a:chOff x="0" y="-38100"/>
            <a:chExt cx="4816593" cy="932425"/>
          </a:xfrm>
        </p:grpSpPr>
        <p:sp>
          <p:nvSpPr>
            <p:cNvPr id="788" name="Google Shape;788;p27"/>
            <p:cNvSpPr/>
            <p:nvPr/>
          </p:nvSpPr>
          <p:spPr>
            <a:xfrm>
              <a:off x="0" y="0"/>
              <a:ext cx="4816592" cy="894325"/>
            </a:xfrm>
            <a:custGeom>
              <a:rect b="b" l="l" r="r" t="t"/>
              <a:pathLst>
                <a:path extrusionOk="0" h="894325" w="4816592">
                  <a:moveTo>
                    <a:pt x="0" y="0"/>
                  </a:moveTo>
                  <a:lnTo>
                    <a:pt x="4816592" y="0"/>
                  </a:lnTo>
                  <a:lnTo>
                    <a:pt x="4816592" y="894325"/>
                  </a:lnTo>
                  <a:lnTo>
                    <a:pt x="0" y="894325"/>
                  </a:lnTo>
                  <a:close/>
                </a:path>
              </a:pathLst>
            </a:custGeom>
            <a:solidFill>
              <a:srgbClr val="9FE22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9" name="Google Shape;789;p27"/>
            <p:cNvSpPr txBox="1"/>
            <p:nvPr/>
          </p:nvSpPr>
          <p:spPr>
            <a:xfrm>
              <a:off x="0" y="-38100"/>
              <a:ext cx="4816593" cy="932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90" name="Google Shape;790;p27"/>
          <p:cNvSpPr txBox="1"/>
          <p:nvPr/>
        </p:nvSpPr>
        <p:spPr>
          <a:xfrm>
            <a:off x="1028700" y="8132635"/>
            <a:ext cx="33649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000000"/>
                </a:solidFill>
                <a:latin typeface="Londrina Solid"/>
                <a:ea typeface="Londrina Solid"/>
                <a:cs typeface="Londrina Solid"/>
                <a:sym typeface="Londrina Solid"/>
              </a:rPr>
              <a:t>Add a main point</a:t>
            </a:r>
            <a:endParaRPr/>
          </a:p>
        </p:txBody>
      </p:sp>
      <p:sp>
        <p:nvSpPr>
          <p:cNvPr id="791" name="Google Shape;791;p27"/>
          <p:cNvSpPr txBox="1"/>
          <p:nvPr/>
        </p:nvSpPr>
        <p:spPr>
          <a:xfrm>
            <a:off x="1028700" y="8945689"/>
            <a:ext cx="33648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399">
                <a:solidFill>
                  <a:srgbClr val="000000"/>
                </a:solidFill>
                <a:latin typeface="Dekko"/>
                <a:ea typeface="Dekko"/>
                <a:cs typeface="Dekko"/>
                <a:sym typeface="Dekko"/>
              </a:rPr>
              <a:t>E</a:t>
            </a:r>
            <a:r>
              <a:rPr lang="en-US" sz="2399" u="none">
                <a:solidFill>
                  <a:srgbClr val="000000"/>
                </a:solidFill>
                <a:latin typeface="Dekko"/>
                <a:ea typeface="Dekko"/>
                <a:cs typeface="Dekko"/>
                <a:sym typeface="Dekko"/>
              </a:rPr>
              <a:t>laborate on what you want to discuss. </a:t>
            </a:r>
            <a:endParaRPr/>
          </a:p>
        </p:txBody>
      </p:sp>
      <p:sp>
        <p:nvSpPr>
          <p:cNvPr id="792" name="Google Shape;792;p27"/>
          <p:cNvSpPr txBox="1"/>
          <p:nvPr/>
        </p:nvSpPr>
        <p:spPr>
          <a:xfrm>
            <a:off x="5317258" y="8132635"/>
            <a:ext cx="33649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000000"/>
                </a:solidFill>
                <a:latin typeface="Londrina Solid"/>
                <a:ea typeface="Londrina Solid"/>
                <a:cs typeface="Londrina Solid"/>
                <a:sym typeface="Londrina Solid"/>
              </a:rPr>
              <a:t>Add a main point</a:t>
            </a:r>
            <a:endParaRPr/>
          </a:p>
        </p:txBody>
      </p:sp>
      <p:sp>
        <p:nvSpPr>
          <p:cNvPr id="793" name="Google Shape;793;p27"/>
          <p:cNvSpPr txBox="1"/>
          <p:nvPr/>
        </p:nvSpPr>
        <p:spPr>
          <a:xfrm>
            <a:off x="5317258" y="8945689"/>
            <a:ext cx="33648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399">
                <a:solidFill>
                  <a:srgbClr val="000000"/>
                </a:solidFill>
                <a:latin typeface="Dekko"/>
                <a:ea typeface="Dekko"/>
                <a:cs typeface="Dekko"/>
                <a:sym typeface="Dekko"/>
              </a:rPr>
              <a:t>Elaborate on what you want to discuss. </a:t>
            </a:r>
            <a:endParaRPr/>
          </a:p>
        </p:txBody>
      </p:sp>
      <p:sp>
        <p:nvSpPr>
          <p:cNvPr id="794" name="Google Shape;794;p27"/>
          <p:cNvSpPr txBox="1"/>
          <p:nvPr/>
        </p:nvSpPr>
        <p:spPr>
          <a:xfrm>
            <a:off x="13894375" y="8132635"/>
            <a:ext cx="33649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000000"/>
                </a:solidFill>
                <a:latin typeface="Londrina Solid"/>
                <a:ea typeface="Londrina Solid"/>
                <a:cs typeface="Londrina Solid"/>
                <a:sym typeface="Londrina Solid"/>
              </a:rPr>
              <a:t>Add a main point</a:t>
            </a:r>
            <a:endParaRPr/>
          </a:p>
        </p:txBody>
      </p:sp>
      <p:sp>
        <p:nvSpPr>
          <p:cNvPr id="795" name="Google Shape;795;p27"/>
          <p:cNvSpPr txBox="1"/>
          <p:nvPr/>
        </p:nvSpPr>
        <p:spPr>
          <a:xfrm>
            <a:off x="13894375" y="8945689"/>
            <a:ext cx="33648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399">
                <a:solidFill>
                  <a:srgbClr val="000000"/>
                </a:solidFill>
                <a:latin typeface="Dekko"/>
                <a:ea typeface="Dekko"/>
                <a:cs typeface="Dekko"/>
                <a:sym typeface="Dekko"/>
              </a:rPr>
              <a:t>Elaborate on what you want to discuss. </a:t>
            </a:r>
            <a:endParaRPr/>
          </a:p>
        </p:txBody>
      </p:sp>
      <p:sp>
        <p:nvSpPr>
          <p:cNvPr id="796" name="Google Shape;796;p27"/>
          <p:cNvSpPr txBox="1"/>
          <p:nvPr/>
        </p:nvSpPr>
        <p:spPr>
          <a:xfrm>
            <a:off x="9605817" y="8132635"/>
            <a:ext cx="33649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000000"/>
                </a:solidFill>
                <a:latin typeface="Londrina Solid"/>
                <a:ea typeface="Londrina Solid"/>
                <a:cs typeface="Londrina Solid"/>
                <a:sym typeface="Londrina Solid"/>
              </a:rPr>
              <a:t>Add a main point</a:t>
            </a:r>
            <a:endParaRPr/>
          </a:p>
        </p:txBody>
      </p:sp>
      <p:sp>
        <p:nvSpPr>
          <p:cNvPr id="797" name="Google Shape;797;p27"/>
          <p:cNvSpPr txBox="1"/>
          <p:nvPr/>
        </p:nvSpPr>
        <p:spPr>
          <a:xfrm>
            <a:off x="9605817" y="8945689"/>
            <a:ext cx="33648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399">
                <a:solidFill>
                  <a:srgbClr val="000000"/>
                </a:solidFill>
                <a:latin typeface="Dekko"/>
                <a:ea typeface="Dekko"/>
                <a:cs typeface="Dekko"/>
                <a:sym typeface="Dekko"/>
              </a:rPr>
              <a:t>Elaborate on what you want to discuss. </a:t>
            </a:r>
            <a:endParaRPr/>
          </a:p>
        </p:txBody>
      </p:sp>
      <p:sp>
        <p:nvSpPr>
          <p:cNvPr id="798" name="Google Shape;798;p27"/>
          <p:cNvSpPr/>
          <p:nvPr/>
        </p:nvSpPr>
        <p:spPr>
          <a:xfrm>
            <a:off x="1028700" y="743611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9" name="Google Shape;799;p27"/>
          <p:cNvSpPr/>
          <p:nvPr/>
        </p:nvSpPr>
        <p:spPr>
          <a:xfrm>
            <a:off x="5318376" y="741733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0" name="Google Shape;800;p27"/>
          <p:cNvSpPr/>
          <p:nvPr/>
        </p:nvSpPr>
        <p:spPr>
          <a:xfrm>
            <a:off x="9605817" y="742371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801" name="Google Shape;801;p27"/>
          <p:cNvCxnSpPr/>
          <p:nvPr/>
        </p:nvCxnSpPr>
        <p:spPr>
          <a:xfrm flipH="1" rot="10800000">
            <a:off x="-870331" y="7594160"/>
            <a:ext cx="6188708" cy="753"/>
          </a:xfrm>
          <a:prstGeom prst="straightConnector1">
            <a:avLst/>
          </a:prstGeom>
          <a:noFill/>
          <a:ln cap="flat" cmpd="sng" w="47625">
            <a:solidFill>
              <a:srgbClr val="000000"/>
            </a:solidFill>
            <a:prstDash val="solid"/>
            <a:round/>
            <a:headEnd len="sm" w="sm" type="none"/>
            <a:tailEnd len="sm" w="sm" type="none"/>
          </a:ln>
        </p:spPr>
      </p:cxnSp>
      <p:cxnSp>
        <p:nvCxnSpPr>
          <p:cNvPr id="802" name="Google Shape;802;p27"/>
          <p:cNvCxnSpPr/>
          <p:nvPr/>
        </p:nvCxnSpPr>
        <p:spPr>
          <a:xfrm>
            <a:off x="5671992" y="7594402"/>
            <a:ext cx="3933825" cy="5862"/>
          </a:xfrm>
          <a:prstGeom prst="straightConnector1">
            <a:avLst/>
          </a:prstGeom>
          <a:noFill/>
          <a:ln cap="flat" cmpd="sng" w="47625">
            <a:solidFill>
              <a:srgbClr val="000000"/>
            </a:solidFill>
            <a:prstDash val="solid"/>
            <a:round/>
            <a:headEnd len="sm" w="sm" type="none"/>
            <a:tailEnd len="sm" w="sm" type="none"/>
          </a:ln>
        </p:spPr>
      </p:cxnSp>
      <p:cxnSp>
        <p:nvCxnSpPr>
          <p:cNvPr id="803" name="Google Shape;803;p27"/>
          <p:cNvCxnSpPr/>
          <p:nvPr/>
        </p:nvCxnSpPr>
        <p:spPr>
          <a:xfrm flipH="1" rot="10800000">
            <a:off x="9959432" y="7588268"/>
            <a:ext cx="3934944" cy="11732"/>
          </a:xfrm>
          <a:prstGeom prst="straightConnector1">
            <a:avLst/>
          </a:prstGeom>
          <a:noFill/>
          <a:ln cap="flat" cmpd="sng" w="47625">
            <a:solidFill>
              <a:srgbClr val="000000"/>
            </a:solidFill>
            <a:prstDash val="solid"/>
            <a:round/>
            <a:headEnd len="sm" w="sm" type="none"/>
            <a:tailEnd len="sm" w="sm" type="none"/>
          </a:ln>
        </p:spPr>
      </p:cxnSp>
      <p:cxnSp>
        <p:nvCxnSpPr>
          <p:cNvPr id="804" name="Google Shape;804;p27"/>
          <p:cNvCxnSpPr/>
          <p:nvPr/>
        </p:nvCxnSpPr>
        <p:spPr>
          <a:xfrm>
            <a:off x="13522510" y="7587951"/>
            <a:ext cx="5939847" cy="0"/>
          </a:xfrm>
          <a:prstGeom prst="straightConnector1">
            <a:avLst/>
          </a:prstGeom>
          <a:noFill/>
          <a:ln cap="flat" cmpd="sng" w="47625">
            <a:solidFill>
              <a:srgbClr val="000000"/>
            </a:solidFill>
            <a:prstDash val="solid"/>
            <a:round/>
            <a:headEnd len="sm" w="sm" type="none"/>
            <a:tailEnd len="sm" w="sm" type="none"/>
          </a:ln>
        </p:spPr>
      </p:cxnSp>
      <p:sp>
        <p:nvSpPr>
          <p:cNvPr id="805" name="Google Shape;805;p27"/>
          <p:cNvSpPr/>
          <p:nvPr/>
        </p:nvSpPr>
        <p:spPr>
          <a:xfrm>
            <a:off x="13717639" y="738733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09" name="Shape 809"/>
        <p:cNvGrpSpPr/>
        <p:nvPr/>
      </p:nvGrpSpPr>
      <p:grpSpPr>
        <a:xfrm>
          <a:off x="0" y="0"/>
          <a:ext cx="0" cy="0"/>
          <a:chOff x="0" y="0"/>
          <a:chExt cx="0" cy="0"/>
        </a:xfrm>
      </p:grpSpPr>
      <p:pic>
        <p:nvPicPr>
          <p:cNvPr id="810" name="Google Shape;810;p28"/>
          <p:cNvPicPr preferRelativeResize="0"/>
          <p:nvPr/>
        </p:nvPicPr>
        <p:blipFill>
          <a:blip r:embed="rId3">
            <a:alphaModFix/>
          </a:blip>
          <a:stretch>
            <a:fillRect/>
          </a:stretch>
        </p:blipFill>
        <p:spPr>
          <a:xfrm>
            <a:off x="788125" y="760000"/>
            <a:ext cx="16711752" cy="8763878"/>
          </a:xfrm>
          <a:prstGeom prst="rect">
            <a:avLst/>
          </a:prstGeom>
          <a:noFill/>
          <a:ln>
            <a:noFill/>
          </a:ln>
        </p:spPr>
      </p:pic>
      <p:sp>
        <p:nvSpPr>
          <p:cNvPr id="811" name="Google Shape;811;p28"/>
          <p:cNvSpPr/>
          <p:nvPr/>
        </p:nvSpPr>
        <p:spPr>
          <a:xfrm rot="1897290">
            <a:off x="16181212" y="6465742"/>
            <a:ext cx="4657097" cy="4994206"/>
          </a:xfrm>
          <a:custGeom>
            <a:rect b="b" l="l" r="r" t="t"/>
            <a:pathLst>
              <a:path extrusionOk="0" h="4994206" w="4657097">
                <a:moveTo>
                  <a:pt x="0" y="0"/>
                </a:moveTo>
                <a:lnTo>
                  <a:pt x="4657097" y="0"/>
                </a:lnTo>
                <a:lnTo>
                  <a:pt x="4657097" y="4994206"/>
                </a:lnTo>
                <a:lnTo>
                  <a:pt x="0" y="499420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12" name="Google Shape;812;p28"/>
          <p:cNvGrpSpPr/>
          <p:nvPr/>
        </p:nvGrpSpPr>
        <p:grpSpPr>
          <a:xfrm>
            <a:off x="1000028" y="7219441"/>
            <a:ext cx="16259272" cy="2038859"/>
            <a:chOff x="0" y="-38100"/>
            <a:chExt cx="812800" cy="101923"/>
          </a:xfrm>
        </p:grpSpPr>
        <p:sp>
          <p:nvSpPr>
            <p:cNvPr id="813" name="Google Shape;813;p28"/>
            <p:cNvSpPr/>
            <p:nvPr/>
          </p:nvSpPr>
          <p:spPr>
            <a:xfrm>
              <a:off x="0" y="0"/>
              <a:ext cx="812800" cy="63823"/>
            </a:xfrm>
            <a:custGeom>
              <a:rect b="b" l="l" r="r" t="t"/>
              <a:pathLst>
                <a:path extrusionOk="0" h="63823" w="812800">
                  <a:moveTo>
                    <a:pt x="31911" y="0"/>
                  </a:moveTo>
                  <a:lnTo>
                    <a:pt x="780889" y="0"/>
                  </a:lnTo>
                  <a:cubicBezTo>
                    <a:pt x="789352" y="0"/>
                    <a:pt x="797469" y="3362"/>
                    <a:pt x="803453" y="9347"/>
                  </a:cubicBezTo>
                  <a:cubicBezTo>
                    <a:pt x="809438" y="15331"/>
                    <a:pt x="812800" y="23448"/>
                    <a:pt x="812800" y="31911"/>
                  </a:cubicBezTo>
                  <a:lnTo>
                    <a:pt x="812800" y="31911"/>
                  </a:lnTo>
                  <a:cubicBezTo>
                    <a:pt x="812800" y="49535"/>
                    <a:pt x="798513" y="63823"/>
                    <a:pt x="780889" y="63823"/>
                  </a:cubicBezTo>
                  <a:lnTo>
                    <a:pt x="31911" y="63823"/>
                  </a:lnTo>
                  <a:cubicBezTo>
                    <a:pt x="23448" y="63823"/>
                    <a:pt x="15331" y="60461"/>
                    <a:pt x="9347" y="54476"/>
                  </a:cubicBezTo>
                  <a:cubicBezTo>
                    <a:pt x="3362" y="48492"/>
                    <a:pt x="0" y="40375"/>
                    <a:pt x="0" y="31911"/>
                  </a:cubicBezTo>
                  <a:lnTo>
                    <a:pt x="0" y="31911"/>
                  </a:lnTo>
                  <a:cubicBezTo>
                    <a:pt x="0" y="23448"/>
                    <a:pt x="3362" y="15331"/>
                    <a:pt x="9347" y="9347"/>
                  </a:cubicBezTo>
                  <a:cubicBezTo>
                    <a:pt x="15331" y="3362"/>
                    <a:pt x="23448" y="0"/>
                    <a:pt x="31911" y="0"/>
                  </a:cubicBezTo>
                  <a:close/>
                </a:path>
              </a:pathLst>
            </a:custGeom>
            <a:solidFill>
              <a:srgbClr val="9FE229"/>
            </a:solidFill>
            <a:ln cap="rnd" cmpd="sng" w="762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4" name="Google Shape;814;p28"/>
            <p:cNvSpPr txBox="1"/>
            <p:nvPr/>
          </p:nvSpPr>
          <p:spPr>
            <a:xfrm>
              <a:off x="0" y="-38100"/>
              <a:ext cx="812800" cy="10192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15" name="Google Shape;815;p28"/>
          <p:cNvSpPr txBox="1"/>
          <p:nvPr/>
        </p:nvSpPr>
        <p:spPr>
          <a:xfrm>
            <a:off x="4074677" y="8277045"/>
            <a:ext cx="10138647" cy="68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4500">
                <a:solidFill>
                  <a:srgbClr val="000000"/>
                </a:solidFill>
                <a:latin typeface="Dekko"/>
                <a:ea typeface="Dekko"/>
                <a:cs typeface="Dekko"/>
                <a:sym typeface="Dekko"/>
              </a:rPr>
              <a:t>A picture is worth a thousand words</a:t>
            </a:r>
            <a:endParaRPr/>
          </a:p>
        </p:txBody>
      </p:sp>
      <p:sp>
        <p:nvSpPr>
          <p:cNvPr id="816" name="Google Shape;816;p28"/>
          <p:cNvSpPr/>
          <p:nvPr/>
        </p:nvSpPr>
        <p:spPr>
          <a:xfrm rot="1897290">
            <a:off x="-2250518" y="-1870542"/>
            <a:ext cx="5407086" cy="5798483"/>
          </a:xfrm>
          <a:custGeom>
            <a:rect b="b" l="l" r="r" t="t"/>
            <a:pathLst>
              <a:path extrusionOk="0" h="5798483" w="5407086">
                <a:moveTo>
                  <a:pt x="0" y="0"/>
                </a:moveTo>
                <a:lnTo>
                  <a:pt x="5407086" y="0"/>
                </a:lnTo>
                <a:lnTo>
                  <a:pt x="5407086" y="5798484"/>
                </a:lnTo>
                <a:lnTo>
                  <a:pt x="0" y="579848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17" name="Google Shape;817;p28"/>
          <p:cNvGrpSpPr/>
          <p:nvPr/>
        </p:nvGrpSpPr>
        <p:grpSpPr>
          <a:xfrm>
            <a:off x="16205875" y="2378977"/>
            <a:ext cx="3590427" cy="2551121"/>
            <a:chOff x="0" y="0"/>
            <a:chExt cx="4787236" cy="3401494"/>
          </a:xfrm>
        </p:grpSpPr>
        <p:grpSp>
          <p:nvGrpSpPr>
            <p:cNvPr id="818" name="Google Shape;818;p28"/>
            <p:cNvGrpSpPr/>
            <p:nvPr/>
          </p:nvGrpSpPr>
          <p:grpSpPr>
            <a:xfrm>
              <a:off x="3458903" y="723073"/>
              <a:ext cx="463608" cy="463608"/>
              <a:chOff x="0" y="0"/>
              <a:chExt cx="812800" cy="812800"/>
            </a:xfrm>
          </p:grpSpPr>
          <p:sp>
            <p:nvSpPr>
              <p:cNvPr id="819" name="Google Shape;81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0" name="Google Shape;820;p28"/>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21" name="Google Shape;821;p28"/>
            <p:cNvGrpSpPr/>
            <p:nvPr/>
          </p:nvGrpSpPr>
          <p:grpSpPr>
            <a:xfrm>
              <a:off x="1729451" y="723073"/>
              <a:ext cx="463608" cy="463608"/>
              <a:chOff x="0" y="0"/>
              <a:chExt cx="812800" cy="812800"/>
            </a:xfrm>
          </p:grpSpPr>
          <p:sp>
            <p:nvSpPr>
              <p:cNvPr id="822" name="Google Shape;82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3" name="Google Shape;823;p28"/>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24" name="Google Shape;824;p28"/>
            <p:cNvGrpSpPr/>
            <p:nvPr/>
          </p:nvGrpSpPr>
          <p:grpSpPr>
            <a:xfrm>
              <a:off x="0" y="723073"/>
              <a:ext cx="463608" cy="463608"/>
              <a:chOff x="0" y="0"/>
              <a:chExt cx="812800" cy="812800"/>
            </a:xfrm>
          </p:grpSpPr>
          <p:sp>
            <p:nvSpPr>
              <p:cNvPr id="825" name="Google Shape;82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6" name="Google Shape;826;p28"/>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27" name="Google Shape;827;p28"/>
            <p:cNvGrpSpPr/>
            <p:nvPr/>
          </p:nvGrpSpPr>
          <p:grpSpPr>
            <a:xfrm>
              <a:off x="4323628" y="1455118"/>
              <a:ext cx="463608" cy="463608"/>
              <a:chOff x="0" y="0"/>
              <a:chExt cx="812800" cy="812800"/>
            </a:xfrm>
          </p:grpSpPr>
          <p:sp>
            <p:nvSpPr>
              <p:cNvPr id="828" name="Google Shape;82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9" name="Google Shape;829;p28"/>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30" name="Google Shape;830;p28"/>
            <p:cNvGrpSpPr/>
            <p:nvPr/>
          </p:nvGrpSpPr>
          <p:grpSpPr>
            <a:xfrm>
              <a:off x="2594177" y="1455118"/>
              <a:ext cx="463608" cy="463608"/>
              <a:chOff x="0" y="0"/>
              <a:chExt cx="812800" cy="812800"/>
            </a:xfrm>
          </p:grpSpPr>
          <p:sp>
            <p:nvSpPr>
              <p:cNvPr id="831" name="Google Shape;83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2" name="Google Shape;832;p28"/>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33" name="Google Shape;833;p28"/>
            <p:cNvGrpSpPr/>
            <p:nvPr/>
          </p:nvGrpSpPr>
          <p:grpSpPr>
            <a:xfrm>
              <a:off x="864726" y="1455118"/>
              <a:ext cx="463608" cy="463608"/>
              <a:chOff x="0" y="0"/>
              <a:chExt cx="812800" cy="812800"/>
            </a:xfrm>
          </p:grpSpPr>
          <p:sp>
            <p:nvSpPr>
              <p:cNvPr id="834" name="Google Shape;83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5" name="Google Shape;835;p28"/>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36" name="Google Shape;836;p28"/>
            <p:cNvGrpSpPr/>
            <p:nvPr/>
          </p:nvGrpSpPr>
          <p:grpSpPr>
            <a:xfrm>
              <a:off x="3458903" y="2187163"/>
              <a:ext cx="463608" cy="463608"/>
              <a:chOff x="0" y="0"/>
              <a:chExt cx="812800" cy="812800"/>
            </a:xfrm>
          </p:grpSpPr>
          <p:sp>
            <p:nvSpPr>
              <p:cNvPr id="837" name="Google Shape;83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8" name="Google Shape;838;p28"/>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39" name="Google Shape;839;p28"/>
            <p:cNvGrpSpPr/>
            <p:nvPr/>
          </p:nvGrpSpPr>
          <p:grpSpPr>
            <a:xfrm>
              <a:off x="1729451" y="2187163"/>
              <a:ext cx="463608" cy="463608"/>
              <a:chOff x="0" y="0"/>
              <a:chExt cx="812800" cy="812800"/>
            </a:xfrm>
          </p:grpSpPr>
          <p:sp>
            <p:nvSpPr>
              <p:cNvPr id="840" name="Google Shape;84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1" name="Google Shape;841;p28"/>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42" name="Google Shape;842;p28"/>
            <p:cNvGrpSpPr/>
            <p:nvPr/>
          </p:nvGrpSpPr>
          <p:grpSpPr>
            <a:xfrm>
              <a:off x="0" y="2187163"/>
              <a:ext cx="463608" cy="463608"/>
              <a:chOff x="0" y="0"/>
              <a:chExt cx="812800" cy="812800"/>
            </a:xfrm>
          </p:grpSpPr>
          <p:sp>
            <p:nvSpPr>
              <p:cNvPr id="843" name="Google Shape;84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4" name="Google Shape;844;p28"/>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45" name="Google Shape;845;p28"/>
            <p:cNvGrpSpPr/>
            <p:nvPr/>
          </p:nvGrpSpPr>
          <p:grpSpPr>
            <a:xfrm>
              <a:off x="864726" y="723073"/>
              <a:ext cx="463608" cy="463608"/>
              <a:chOff x="0" y="0"/>
              <a:chExt cx="812800" cy="812800"/>
            </a:xfrm>
          </p:grpSpPr>
          <p:sp>
            <p:nvSpPr>
              <p:cNvPr id="846" name="Google Shape;846;p2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7" name="Google Shape;847;p28"/>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48" name="Google Shape;848;p28"/>
            <p:cNvGrpSpPr/>
            <p:nvPr/>
          </p:nvGrpSpPr>
          <p:grpSpPr>
            <a:xfrm>
              <a:off x="2594177" y="727312"/>
              <a:ext cx="463608" cy="463608"/>
              <a:chOff x="0" y="0"/>
              <a:chExt cx="812800" cy="812800"/>
            </a:xfrm>
          </p:grpSpPr>
          <p:sp>
            <p:nvSpPr>
              <p:cNvPr id="849" name="Google Shape;849;p2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0" name="Google Shape;850;p28"/>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51" name="Google Shape;851;p28"/>
            <p:cNvGrpSpPr/>
            <p:nvPr/>
          </p:nvGrpSpPr>
          <p:grpSpPr>
            <a:xfrm>
              <a:off x="4323628" y="731550"/>
              <a:ext cx="463608" cy="463608"/>
              <a:chOff x="0" y="0"/>
              <a:chExt cx="812800" cy="812800"/>
            </a:xfrm>
          </p:grpSpPr>
          <p:sp>
            <p:nvSpPr>
              <p:cNvPr id="852" name="Google Shape;852;p2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3" name="Google Shape;853;p28"/>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54" name="Google Shape;854;p28"/>
            <p:cNvGrpSpPr/>
            <p:nvPr/>
          </p:nvGrpSpPr>
          <p:grpSpPr>
            <a:xfrm>
              <a:off x="0" y="1455118"/>
              <a:ext cx="463608" cy="463608"/>
              <a:chOff x="0" y="0"/>
              <a:chExt cx="812800" cy="812800"/>
            </a:xfrm>
          </p:grpSpPr>
          <p:sp>
            <p:nvSpPr>
              <p:cNvPr id="855" name="Google Shape;855;p2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6" name="Google Shape;856;p28"/>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57" name="Google Shape;857;p28"/>
            <p:cNvGrpSpPr/>
            <p:nvPr/>
          </p:nvGrpSpPr>
          <p:grpSpPr>
            <a:xfrm>
              <a:off x="1729451" y="1459357"/>
              <a:ext cx="463608" cy="463608"/>
              <a:chOff x="0" y="0"/>
              <a:chExt cx="812800" cy="812800"/>
            </a:xfrm>
          </p:grpSpPr>
          <p:sp>
            <p:nvSpPr>
              <p:cNvPr id="858" name="Google Shape;858;p2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9" name="Google Shape;859;p28"/>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60" name="Google Shape;860;p28"/>
            <p:cNvGrpSpPr/>
            <p:nvPr/>
          </p:nvGrpSpPr>
          <p:grpSpPr>
            <a:xfrm>
              <a:off x="3458903" y="1463595"/>
              <a:ext cx="463608" cy="463608"/>
              <a:chOff x="0" y="0"/>
              <a:chExt cx="812800" cy="812800"/>
            </a:xfrm>
          </p:grpSpPr>
          <p:sp>
            <p:nvSpPr>
              <p:cNvPr id="861" name="Google Shape;861;p2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2" name="Google Shape;862;p28"/>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63" name="Google Shape;863;p28"/>
            <p:cNvGrpSpPr/>
            <p:nvPr/>
          </p:nvGrpSpPr>
          <p:grpSpPr>
            <a:xfrm>
              <a:off x="864726" y="2178686"/>
              <a:ext cx="463608" cy="463608"/>
              <a:chOff x="0" y="0"/>
              <a:chExt cx="812800" cy="812800"/>
            </a:xfrm>
          </p:grpSpPr>
          <p:sp>
            <p:nvSpPr>
              <p:cNvPr id="864" name="Google Shape;864;p2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5" name="Google Shape;865;p28"/>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66" name="Google Shape;866;p28"/>
            <p:cNvGrpSpPr/>
            <p:nvPr/>
          </p:nvGrpSpPr>
          <p:grpSpPr>
            <a:xfrm>
              <a:off x="2594177" y="2182924"/>
              <a:ext cx="463608" cy="463608"/>
              <a:chOff x="0" y="0"/>
              <a:chExt cx="812800" cy="812800"/>
            </a:xfrm>
          </p:grpSpPr>
          <p:sp>
            <p:nvSpPr>
              <p:cNvPr id="867" name="Google Shape;867;p2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8" name="Google Shape;868;p28"/>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69" name="Google Shape;869;p28"/>
            <p:cNvGrpSpPr/>
            <p:nvPr/>
          </p:nvGrpSpPr>
          <p:grpSpPr>
            <a:xfrm>
              <a:off x="4323628" y="2187163"/>
              <a:ext cx="463608" cy="463608"/>
              <a:chOff x="0" y="0"/>
              <a:chExt cx="812800" cy="812800"/>
            </a:xfrm>
          </p:grpSpPr>
          <p:sp>
            <p:nvSpPr>
              <p:cNvPr id="870" name="Google Shape;870;p2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1" name="Google Shape;871;p28"/>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72" name="Google Shape;872;p28"/>
            <p:cNvGrpSpPr/>
            <p:nvPr/>
          </p:nvGrpSpPr>
          <p:grpSpPr>
            <a:xfrm>
              <a:off x="4323628" y="0"/>
              <a:ext cx="463608" cy="463608"/>
              <a:chOff x="0" y="0"/>
              <a:chExt cx="812800" cy="812800"/>
            </a:xfrm>
          </p:grpSpPr>
          <p:sp>
            <p:nvSpPr>
              <p:cNvPr id="873" name="Google Shape;87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4" name="Google Shape;874;p28"/>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75" name="Google Shape;875;p28"/>
            <p:cNvGrpSpPr/>
            <p:nvPr/>
          </p:nvGrpSpPr>
          <p:grpSpPr>
            <a:xfrm>
              <a:off x="2594177" y="0"/>
              <a:ext cx="463608" cy="463608"/>
              <a:chOff x="0" y="0"/>
              <a:chExt cx="812800" cy="812800"/>
            </a:xfrm>
          </p:grpSpPr>
          <p:sp>
            <p:nvSpPr>
              <p:cNvPr id="876" name="Google Shape;87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7" name="Google Shape;877;p28"/>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78" name="Google Shape;878;p28"/>
            <p:cNvGrpSpPr/>
            <p:nvPr/>
          </p:nvGrpSpPr>
          <p:grpSpPr>
            <a:xfrm>
              <a:off x="864726" y="0"/>
              <a:ext cx="463608" cy="463608"/>
              <a:chOff x="0" y="0"/>
              <a:chExt cx="812800" cy="812800"/>
            </a:xfrm>
          </p:grpSpPr>
          <p:sp>
            <p:nvSpPr>
              <p:cNvPr id="879" name="Google Shape;87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0" name="Google Shape;880;p28"/>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81" name="Google Shape;881;p28"/>
            <p:cNvGrpSpPr/>
            <p:nvPr/>
          </p:nvGrpSpPr>
          <p:grpSpPr>
            <a:xfrm>
              <a:off x="0" y="0"/>
              <a:ext cx="463608" cy="463608"/>
              <a:chOff x="0" y="0"/>
              <a:chExt cx="812800" cy="812800"/>
            </a:xfrm>
          </p:grpSpPr>
          <p:sp>
            <p:nvSpPr>
              <p:cNvPr id="882" name="Google Shape;882;p2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3" name="Google Shape;883;p28"/>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84" name="Google Shape;884;p28"/>
            <p:cNvGrpSpPr/>
            <p:nvPr/>
          </p:nvGrpSpPr>
          <p:grpSpPr>
            <a:xfrm>
              <a:off x="1729451" y="4239"/>
              <a:ext cx="463608" cy="463608"/>
              <a:chOff x="0" y="0"/>
              <a:chExt cx="812800" cy="812800"/>
            </a:xfrm>
          </p:grpSpPr>
          <p:sp>
            <p:nvSpPr>
              <p:cNvPr id="885" name="Google Shape;885;p2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6" name="Google Shape;886;p28"/>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87" name="Google Shape;887;p28"/>
            <p:cNvGrpSpPr/>
            <p:nvPr/>
          </p:nvGrpSpPr>
          <p:grpSpPr>
            <a:xfrm>
              <a:off x="3458903" y="8477"/>
              <a:ext cx="463608" cy="463608"/>
              <a:chOff x="0" y="0"/>
              <a:chExt cx="812800" cy="812800"/>
            </a:xfrm>
          </p:grpSpPr>
          <p:sp>
            <p:nvSpPr>
              <p:cNvPr id="888" name="Google Shape;888;p2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9" name="Google Shape;889;p28"/>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90" name="Google Shape;890;p28"/>
            <p:cNvGrpSpPr/>
            <p:nvPr/>
          </p:nvGrpSpPr>
          <p:grpSpPr>
            <a:xfrm>
              <a:off x="4323628" y="2929409"/>
              <a:ext cx="463608" cy="463608"/>
              <a:chOff x="0" y="0"/>
              <a:chExt cx="812800" cy="812800"/>
            </a:xfrm>
          </p:grpSpPr>
          <p:sp>
            <p:nvSpPr>
              <p:cNvPr id="891" name="Google Shape;89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2" name="Google Shape;892;p28"/>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93" name="Google Shape;893;p28"/>
            <p:cNvGrpSpPr/>
            <p:nvPr/>
          </p:nvGrpSpPr>
          <p:grpSpPr>
            <a:xfrm>
              <a:off x="2594177" y="2929409"/>
              <a:ext cx="463608" cy="463608"/>
              <a:chOff x="0" y="0"/>
              <a:chExt cx="812800" cy="812800"/>
            </a:xfrm>
          </p:grpSpPr>
          <p:sp>
            <p:nvSpPr>
              <p:cNvPr id="894" name="Google Shape;89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5" name="Google Shape;895;p28"/>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96" name="Google Shape;896;p28"/>
            <p:cNvGrpSpPr/>
            <p:nvPr/>
          </p:nvGrpSpPr>
          <p:grpSpPr>
            <a:xfrm>
              <a:off x="864726" y="2929409"/>
              <a:ext cx="463608" cy="463608"/>
              <a:chOff x="0" y="0"/>
              <a:chExt cx="812800" cy="812800"/>
            </a:xfrm>
          </p:grpSpPr>
          <p:sp>
            <p:nvSpPr>
              <p:cNvPr id="897" name="Google Shape;89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8" name="Google Shape;898;p28"/>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99" name="Google Shape;899;p28"/>
            <p:cNvGrpSpPr/>
            <p:nvPr/>
          </p:nvGrpSpPr>
          <p:grpSpPr>
            <a:xfrm>
              <a:off x="0" y="2929409"/>
              <a:ext cx="463608" cy="463608"/>
              <a:chOff x="0" y="0"/>
              <a:chExt cx="812800" cy="812800"/>
            </a:xfrm>
          </p:grpSpPr>
          <p:sp>
            <p:nvSpPr>
              <p:cNvPr id="900" name="Google Shape;900;p2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1" name="Google Shape;901;p28"/>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02" name="Google Shape;902;p28"/>
            <p:cNvGrpSpPr/>
            <p:nvPr/>
          </p:nvGrpSpPr>
          <p:grpSpPr>
            <a:xfrm>
              <a:off x="1729451" y="2933648"/>
              <a:ext cx="463608" cy="463608"/>
              <a:chOff x="0" y="0"/>
              <a:chExt cx="812800" cy="812800"/>
            </a:xfrm>
          </p:grpSpPr>
          <p:sp>
            <p:nvSpPr>
              <p:cNvPr id="903" name="Google Shape;903;p2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4" name="Google Shape;904;p28"/>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05" name="Google Shape;905;p28"/>
            <p:cNvGrpSpPr/>
            <p:nvPr/>
          </p:nvGrpSpPr>
          <p:grpSpPr>
            <a:xfrm>
              <a:off x="3458903" y="2937886"/>
              <a:ext cx="463608" cy="463608"/>
              <a:chOff x="0" y="0"/>
              <a:chExt cx="812800" cy="812800"/>
            </a:xfrm>
          </p:grpSpPr>
          <p:sp>
            <p:nvSpPr>
              <p:cNvPr id="906" name="Google Shape;906;p2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7" name="Google Shape;907;p28"/>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11" name="Shape 911"/>
        <p:cNvGrpSpPr/>
        <p:nvPr/>
      </p:nvGrpSpPr>
      <p:grpSpPr>
        <a:xfrm>
          <a:off x="0" y="0"/>
          <a:ext cx="0" cy="0"/>
          <a:chOff x="0" y="0"/>
          <a:chExt cx="0" cy="0"/>
        </a:xfrm>
      </p:grpSpPr>
      <p:sp>
        <p:nvSpPr>
          <p:cNvPr id="912" name="Google Shape;912;p29"/>
          <p:cNvSpPr/>
          <p:nvPr/>
        </p:nvSpPr>
        <p:spPr>
          <a:xfrm>
            <a:off x="0" y="-1254504"/>
            <a:ext cx="18288000" cy="18288000"/>
          </a:xfrm>
          <a:custGeom>
            <a:rect b="b" l="l" r="r" t="t"/>
            <a:pathLst>
              <a:path extrusionOk="0" h="18288000" w="18288000">
                <a:moveTo>
                  <a:pt x="0" y="0"/>
                </a:moveTo>
                <a:lnTo>
                  <a:pt x="18288000" y="0"/>
                </a:lnTo>
                <a:lnTo>
                  <a:pt x="18288000" y="18288000"/>
                </a:lnTo>
                <a:lnTo>
                  <a:pt x="0" y="18288000"/>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13" name="Google Shape;913;p29"/>
          <p:cNvGrpSpPr/>
          <p:nvPr/>
        </p:nvGrpSpPr>
        <p:grpSpPr>
          <a:xfrm>
            <a:off x="1000028" y="414090"/>
            <a:ext cx="16259272" cy="8696667"/>
            <a:chOff x="0" y="-38100"/>
            <a:chExt cx="812800" cy="434746"/>
          </a:xfrm>
        </p:grpSpPr>
        <p:sp>
          <p:nvSpPr>
            <p:cNvPr id="914" name="Google Shape;914;p29"/>
            <p:cNvSpPr/>
            <p:nvPr/>
          </p:nvSpPr>
          <p:spPr>
            <a:xfrm>
              <a:off x="0" y="0"/>
              <a:ext cx="812800" cy="396646"/>
            </a:xfrm>
            <a:custGeom>
              <a:rect b="b" l="l" r="r" t="t"/>
              <a:pathLst>
                <a:path extrusionOk="0" h="396646" w="812800">
                  <a:moveTo>
                    <a:pt x="127000" y="0"/>
                  </a:moveTo>
                  <a:lnTo>
                    <a:pt x="685800" y="0"/>
                  </a:lnTo>
                  <a:cubicBezTo>
                    <a:pt x="755940" y="0"/>
                    <a:pt x="812800" y="56860"/>
                    <a:pt x="812800" y="127000"/>
                  </a:cubicBezTo>
                  <a:lnTo>
                    <a:pt x="812800" y="269646"/>
                  </a:lnTo>
                  <a:cubicBezTo>
                    <a:pt x="812800" y="303328"/>
                    <a:pt x="799420" y="335631"/>
                    <a:pt x="775603" y="359448"/>
                  </a:cubicBezTo>
                  <a:cubicBezTo>
                    <a:pt x="751785" y="383266"/>
                    <a:pt x="719482" y="396646"/>
                    <a:pt x="685800" y="396646"/>
                  </a:cubicBezTo>
                  <a:lnTo>
                    <a:pt x="127000" y="396646"/>
                  </a:lnTo>
                  <a:cubicBezTo>
                    <a:pt x="56860" y="396646"/>
                    <a:pt x="0" y="339786"/>
                    <a:pt x="0" y="269646"/>
                  </a:cubicBezTo>
                  <a:lnTo>
                    <a:pt x="0" y="127000"/>
                  </a:lnTo>
                  <a:cubicBezTo>
                    <a:pt x="0" y="56860"/>
                    <a:pt x="56860" y="0"/>
                    <a:pt x="127000" y="0"/>
                  </a:cubicBezTo>
                  <a:close/>
                </a:path>
              </a:pathLst>
            </a:custGeom>
            <a:solidFill>
              <a:srgbClr val="9FE229"/>
            </a:solidFill>
            <a:ln cap="rnd" cmpd="sng" w="762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5" name="Google Shape;915;p29"/>
            <p:cNvSpPr txBox="1"/>
            <p:nvPr/>
          </p:nvSpPr>
          <p:spPr>
            <a:xfrm>
              <a:off x="0" y="-38100"/>
              <a:ext cx="812800" cy="43474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16" name="Google Shape;916;p29"/>
          <p:cNvSpPr txBox="1"/>
          <p:nvPr/>
        </p:nvSpPr>
        <p:spPr>
          <a:xfrm>
            <a:off x="2484042" y="3411964"/>
            <a:ext cx="13291200" cy="2978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9000" u="none" strike="noStrike">
                <a:solidFill>
                  <a:srgbClr val="000000"/>
                </a:solidFill>
                <a:latin typeface="Londrina Solid"/>
                <a:ea typeface="Londrina Solid"/>
                <a:cs typeface="Londrina Solid"/>
                <a:sym typeface="Londrina Solid"/>
              </a:rPr>
              <a:t>WRITE AN ORIGINAL STATEMENT OR INSPIRING QUOTE</a:t>
            </a:r>
            <a:endParaRPr/>
          </a:p>
        </p:txBody>
      </p:sp>
      <p:sp>
        <p:nvSpPr>
          <p:cNvPr id="917" name="Google Shape;917;p29"/>
          <p:cNvSpPr txBox="1"/>
          <p:nvPr/>
        </p:nvSpPr>
        <p:spPr>
          <a:xfrm>
            <a:off x="4277280" y="7088300"/>
            <a:ext cx="9676096" cy="6134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600">
                <a:solidFill>
                  <a:srgbClr val="000000"/>
                </a:solidFill>
                <a:latin typeface="Dekko"/>
                <a:ea typeface="Dekko"/>
                <a:cs typeface="Dekko"/>
                <a:sym typeface="Dekko"/>
              </a:rPr>
              <a:t>— Include a credit, citation, or supporting message</a:t>
            </a:r>
            <a:endParaRPr/>
          </a:p>
        </p:txBody>
      </p:sp>
      <p:sp>
        <p:nvSpPr>
          <p:cNvPr id="918" name="Google Shape;918;p29"/>
          <p:cNvSpPr/>
          <p:nvPr/>
        </p:nvSpPr>
        <p:spPr>
          <a:xfrm rot="-2700000">
            <a:off x="-359394" y="589641"/>
            <a:ext cx="4285417" cy="2560537"/>
          </a:xfrm>
          <a:custGeom>
            <a:rect b="b" l="l" r="r" t="t"/>
            <a:pathLst>
              <a:path extrusionOk="0" h="2560537" w="4285417">
                <a:moveTo>
                  <a:pt x="0" y="0"/>
                </a:moveTo>
                <a:lnTo>
                  <a:pt x="4285417" y="0"/>
                </a:lnTo>
                <a:lnTo>
                  <a:pt x="4285417" y="2560536"/>
                </a:lnTo>
                <a:lnTo>
                  <a:pt x="0" y="256053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9" name="Google Shape;919;p29"/>
          <p:cNvSpPr/>
          <p:nvPr/>
        </p:nvSpPr>
        <p:spPr>
          <a:xfrm rot="8542481">
            <a:off x="13059997" y="6804002"/>
            <a:ext cx="6830152" cy="4081016"/>
          </a:xfrm>
          <a:custGeom>
            <a:rect b="b" l="l" r="r" t="t"/>
            <a:pathLst>
              <a:path extrusionOk="0" h="4081016" w="6830152">
                <a:moveTo>
                  <a:pt x="0" y="0"/>
                </a:moveTo>
                <a:lnTo>
                  <a:pt x="6830152" y="0"/>
                </a:lnTo>
                <a:lnTo>
                  <a:pt x="6830152" y="4081016"/>
                </a:lnTo>
                <a:lnTo>
                  <a:pt x="0" y="408101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23" name="Shape 923"/>
        <p:cNvGrpSpPr/>
        <p:nvPr/>
      </p:nvGrpSpPr>
      <p:grpSpPr>
        <a:xfrm>
          <a:off x="0" y="0"/>
          <a:ext cx="0" cy="0"/>
          <a:chOff x="0" y="0"/>
          <a:chExt cx="0" cy="0"/>
        </a:xfrm>
      </p:grpSpPr>
      <p:sp>
        <p:nvSpPr>
          <p:cNvPr id="924" name="Google Shape;924;p30"/>
          <p:cNvSpPr/>
          <p:nvPr/>
        </p:nvSpPr>
        <p:spPr>
          <a:xfrm rot="1897290">
            <a:off x="-1098902" y="-1265608"/>
            <a:ext cx="5407086" cy="5798483"/>
          </a:xfrm>
          <a:custGeom>
            <a:rect b="b" l="l" r="r" t="t"/>
            <a:pathLst>
              <a:path extrusionOk="0" h="5798483" w="5407086">
                <a:moveTo>
                  <a:pt x="0" y="0"/>
                </a:moveTo>
                <a:lnTo>
                  <a:pt x="5407086" y="0"/>
                </a:lnTo>
                <a:lnTo>
                  <a:pt x="5407086" y="5798484"/>
                </a:lnTo>
                <a:lnTo>
                  <a:pt x="0" y="5798484"/>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5" name="Google Shape;925;p30"/>
          <p:cNvSpPr/>
          <p:nvPr/>
        </p:nvSpPr>
        <p:spPr>
          <a:xfrm>
            <a:off x="0" y="-2252640"/>
            <a:ext cx="18288000" cy="18288000"/>
          </a:xfrm>
          <a:custGeom>
            <a:rect b="b" l="l" r="r" t="t"/>
            <a:pathLst>
              <a:path extrusionOk="0" h="18288000" w="18288000">
                <a:moveTo>
                  <a:pt x="0" y="0"/>
                </a:moveTo>
                <a:lnTo>
                  <a:pt x="18288000" y="0"/>
                </a:lnTo>
                <a:lnTo>
                  <a:pt x="18288000" y="18288000"/>
                </a:lnTo>
                <a:lnTo>
                  <a:pt x="0" y="18288000"/>
                </a:lnTo>
                <a:lnTo>
                  <a:pt x="0" y="0"/>
                </a:lnTo>
                <a:close/>
              </a:path>
            </a:pathLst>
          </a:custGeom>
          <a:blipFill rotWithShape="1">
            <a:blip r:embed="rId4">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6" name="Google Shape;926;p30"/>
          <p:cNvSpPr/>
          <p:nvPr/>
        </p:nvSpPr>
        <p:spPr>
          <a:xfrm>
            <a:off x="0" y="6117596"/>
            <a:ext cx="9632140" cy="4394664"/>
          </a:xfrm>
          <a:custGeom>
            <a:rect b="b" l="l" r="r" t="t"/>
            <a:pathLst>
              <a:path extrusionOk="0" h="4394664" w="9632140">
                <a:moveTo>
                  <a:pt x="0" y="0"/>
                </a:moveTo>
                <a:lnTo>
                  <a:pt x="9632140" y="0"/>
                </a:lnTo>
                <a:lnTo>
                  <a:pt x="9632140" y="4394664"/>
                </a:lnTo>
                <a:lnTo>
                  <a:pt x="0" y="439466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7" name="Google Shape;927;p30"/>
          <p:cNvSpPr/>
          <p:nvPr/>
        </p:nvSpPr>
        <p:spPr>
          <a:xfrm>
            <a:off x="11590477" y="-799996"/>
            <a:ext cx="4846764" cy="5197602"/>
          </a:xfrm>
          <a:custGeom>
            <a:rect b="b" l="l" r="r" t="t"/>
            <a:pathLst>
              <a:path extrusionOk="0" h="5197602" w="4846764">
                <a:moveTo>
                  <a:pt x="0" y="0"/>
                </a:moveTo>
                <a:lnTo>
                  <a:pt x="4846765" y="0"/>
                </a:lnTo>
                <a:lnTo>
                  <a:pt x="4846765" y="5197603"/>
                </a:lnTo>
                <a:lnTo>
                  <a:pt x="0" y="519760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28" name="Google Shape;928;p30"/>
          <p:cNvGrpSpPr/>
          <p:nvPr/>
        </p:nvGrpSpPr>
        <p:grpSpPr>
          <a:xfrm>
            <a:off x="4631103" y="-55464"/>
            <a:ext cx="9025793" cy="8143989"/>
            <a:chOff x="0" y="-38100"/>
            <a:chExt cx="451199" cy="407118"/>
          </a:xfrm>
        </p:grpSpPr>
        <p:sp>
          <p:nvSpPr>
            <p:cNvPr id="929" name="Google Shape;929;p30"/>
            <p:cNvSpPr/>
            <p:nvPr/>
          </p:nvSpPr>
          <p:spPr>
            <a:xfrm>
              <a:off x="0" y="0"/>
              <a:ext cx="451199" cy="369018"/>
            </a:xfrm>
            <a:custGeom>
              <a:rect b="b" l="l" r="r" t="t"/>
              <a:pathLst>
                <a:path extrusionOk="0" h="369018" w="451199">
                  <a:moveTo>
                    <a:pt x="184509" y="0"/>
                  </a:moveTo>
                  <a:lnTo>
                    <a:pt x="266690" y="0"/>
                  </a:lnTo>
                  <a:cubicBezTo>
                    <a:pt x="315625" y="0"/>
                    <a:pt x="362555" y="19439"/>
                    <a:pt x="397157" y="54041"/>
                  </a:cubicBezTo>
                  <a:cubicBezTo>
                    <a:pt x="431760" y="88643"/>
                    <a:pt x="451199" y="135574"/>
                    <a:pt x="451199" y="184509"/>
                  </a:cubicBezTo>
                  <a:lnTo>
                    <a:pt x="451199" y="184509"/>
                  </a:lnTo>
                  <a:cubicBezTo>
                    <a:pt x="451199" y="286410"/>
                    <a:pt x="368591" y="369018"/>
                    <a:pt x="266690" y="369018"/>
                  </a:cubicBezTo>
                  <a:lnTo>
                    <a:pt x="184509" y="369018"/>
                  </a:lnTo>
                  <a:cubicBezTo>
                    <a:pt x="82607" y="369018"/>
                    <a:pt x="0" y="286410"/>
                    <a:pt x="0" y="184509"/>
                  </a:cubicBezTo>
                  <a:lnTo>
                    <a:pt x="0" y="184509"/>
                  </a:lnTo>
                  <a:cubicBezTo>
                    <a:pt x="0" y="82607"/>
                    <a:pt x="82607" y="0"/>
                    <a:pt x="184509" y="0"/>
                  </a:cubicBezTo>
                  <a:close/>
                </a:path>
              </a:pathLst>
            </a:custGeom>
            <a:solidFill>
              <a:srgbClr val="9FE229"/>
            </a:solidFill>
            <a:ln cap="rnd" cmpd="sng" w="762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0" name="Google Shape;930;p30"/>
            <p:cNvSpPr txBox="1"/>
            <p:nvPr/>
          </p:nvSpPr>
          <p:spPr>
            <a:xfrm>
              <a:off x="0" y="-38100"/>
              <a:ext cx="451199" cy="4071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31" name="Google Shape;931;p30"/>
          <p:cNvSpPr txBox="1"/>
          <p:nvPr/>
        </p:nvSpPr>
        <p:spPr>
          <a:xfrm>
            <a:off x="6362700" y="1614433"/>
            <a:ext cx="556260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u="none" strike="noStrike">
                <a:solidFill>
                  <a:srgbClr val="000000"/>
                </a:solidFill>
                <a:latin typeface="Londrina Solid"/>
                <a:ea typeface="Londrina Solid"/>
                <a:cs typeface="Londrina Solid"/>
                <a:sym typeface="Londrina Solid"/>
              </a:rPr>
              <a:t>CONTACT US</a:t>
            </a:r>
            <a:endParaRPr/>
          </a:p>
        </p:txBody>
      </p:sp>
      <p:sp>
        <p:nvSpPr>
          <p:cNvPr id="932" name="Google Shape;932;p30"/>
          <p:cNvSpPr txBox="1"/>
          <p:nvPr/>
        </p:nvSpPr>
        <p:spPr>
          <a:xfrm>
            <a:off x="6243271" y="3528958"/>
            <a:ext cx="5801458"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u="none">
                <a:solidFill>
                  <a:srgbClr val="000000"/>
                </a:solidFill>
                <a:latin typeface="Dekko"/>
                <a:ea typeface="Dekko"/>
                <a:cs typeface="Dekko"/>
                <a:sym typeface="Dekko"/>
              </a:rPr>
              <a:t>123 Anywhere St., Any City,ST 12345</a:t>
            </a:r>
            <a:endParaRPr/>
          </a:p>
        </p:txBody>
      </p:sp>
      <p:sp>
        <p:nvSpPr>
          <p:cNvPr id="933" name="Google Shape;933;p30"/>
          <p:cNvSpPr txBox="1"/>
          <p:nvPr/>
        </p:nvSpPr>
        <p:spPr>
          <a:xfrm>
            <a:off x="6697523" y="4454580"/>
            <a:ext cx="4892954"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u="none">
                <a:solidFill>
                  <a:srgbClr val="000000"/>
                </a:solidFill>
                <a:latin typeface="Dekko"/>
                <a:ea typeface="Dekko"/>
                <a:cs typeface="Dekko"/>
                <a:sym typeface="Dekko"/>
              </a:rPr>
              <a:t>123-456-7890</a:t>
            </a:r>
            <a:endParaRPr/>
          </a:p>
        </p:txBody>
      </p:sp>
      <p:sp>
        <p:nvSpPr>
          <p:cNvPr id="934" name="Google Shape;934;p30"/>
          <p:cNvSpPr txBox="1"/>
          <p:nvPr/>
        </p:nvSpPr>
        <p:spPr>
          <a:xfrm>
            <a:off x="6697523" y="5343139"/>
            <a:ext cx="4892954"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u="none">
                <a:solidFill>
                  <a:srgbClr val="000000"/>
                </a:solidFill>
                <a:latin typeface="Dekko"/>
                <a:ea typeface="Dekko"/>
                <a:cs typeface="Dekko"/>
                <a:sym typeface="Dekko"/>
              </a:rPr>
              <a:t>hello@reallygreatsite.com</a:t>
            </a:r>
            <a:endParaRPr/>
          </a:p>
        </p:txBody>
      </p:sp>
      <p:sp>
        <p:nvSpPr>
          <p:cNvPr id="935" name="Google Shape;935;p30"/>
          <p:cNvSpPr txBox="1"/>
          <p:nvPr/>
        </p:nvSpPr>
        <p:spPr>
          <a:xfrm>
            <a:off x="6697523" y="7124785"/>
            <a:ext cx="4892954"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u="none">
                <a:solidFill>
                  <a:srgbClr val="000000"/>
                </a:solidFill>
                <a:latin typeface="Dekko"/>
                <a:ea typeface="Dekko"/>
                <a:cs typeface="Dekko"/>
                <a:sym typeface="Dekko"/>
              </a:rPr>
              <a:t>reallygreatsite.com</a:t>
            </a:r>
            <a:endParaRPr/>
          </a:p>
        </p:txBody>
      </p:sp>
      <p:sp>
        <p:nvSpPr>
          <p:cNvPr id="936" name="Google Shape;936;p30"/>
          <p:cNvSpPr txBox="1"/>
          <p:nvPr/>
        </p:nvSpPr>
        <p:spPr>
          <a:xfrm>
            <a:off x="6697523" y="6220484"/>
            <a:ext cx="4892954"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u="none">
                <a:solidFill>
                  <a:srgbClr val="000000"/>
                </a:solidFill>
                <a:latin typeface="Dekko"/>
                <a:ea typeface="Dekko"/>
                <a:cs typeface="Dekko"/>
                <a:sym typeface="Dekko"/>
              </a:rPr>
              <a:t>@reallygreatsite</a:t>
            </a:r>
            <a:endParaRPr/>
          </a:p>
        </p:txBody>
      </p:sp>
      <p:sp>
        <p:nvSpPr>
          <p:cNvPr id="937" name="Google Shape;937;p30"/>
          <p:cNvSpPr/>
          <p:nvPr/>
        </p:nvSpPr>
        <p:spPr>
          <a:xfrm>
            <a:off x="-764307" y="3813511"/>
            <a:ext cx="2093359" cy="6698749"/>
          </a:xfrm>
          <a:custGeom>
            <a:rect b="b" l="l" r="r" t="t"/>
            <a:pathLst>
              <a:path extrusionOk="0" h="6698749" w="2093359">
                <a:moveTo>
                  <a:pt x="0" y="0"/>
                </a:moveTo>
                <a:lnTo>
                  <a:pt x="2093359" y="0"/>
                </a:lnTo>
                <a:lnTo>
                  <a:pt x="2093359" y="6698749"/>
                </a:lnTo>
                <a:lnTo>
                  <a:pt x="0" y="669874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8" name="Google Shape;938;p30"/>
          <p:cNvSpPr/>
          <p:nvPr/>
        </p:nvSpPr>
        <p:spPr>
          <a:xfrm flipH="1">
            <a:off x="9144000" y="6310879"/>
            <a:ext cx="9144000" cy="4171950"/>
          </a:xfrm>
          <a:custGeom>
            <a:rect b="b" l="l" r="r" t="t"/>
            <a:pathLst>
              <a:path extrusionOk="0" h="4171950" w="9144000">
                <a:moveTo>
                  <a:pt x="9144000" y="0"/>
                </a:moveTo>
                <a:lnTo>
                  <a:pt x="0" y="0"/>
                </a:lnTo>
                <a:lnTo>
                  <a:pt x="0" y="4171950"/>
                </a:lnTo>
                <a:lnTo>
                  <a:pt x="9144000" y="4171950"/>
                </a:lnTo>
                <a:lnTo>
                  <a:pt x="914400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9" name="Google Shape;939;p30"/>
          <p:cNvSpPr/>
          <p:nvPr/>
        </p:nvSpPr>
        <p:spPr>
          <a:xfrm>
            <a:off x="17259300" y="5939517"/>
            <a:ext cx="1358588" cy="4347483"/>
          </a:xfrm>
          <a:custGeom>
            <a:rect b="b" l="l" r="r" t="t"/>
            <a:pathLst>
              <a:path extrusionOk="0" h="4347483" w="1358588">
                <a:moveTo>
                  <a:pt x="0" y="0"/>
                </a:moveTo>
                <a:lnTo>
                  <a:pt x="1358588" y="0"/>
                </a:lnTo>
                <a:lnTo>
                  <a:pt x="1358588" y="4347483"/>
                </a:lnTo>
                <a:lnTo>
                  <a:pt x="0" y="434748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0" name="Google Shape;940;p30"/>
          <p:cNvSpPr/>
          <p:nvPr/>
        </p:nvSpPr>
        <p:spPr>
          <a:xfrm rot="2438313">
            <a:off x="11836894" y="978946"/>
            <a:ext cx="3330495" cy="1989971"/>
          </a:xfrm>
          <a:custGeom>
            <a:rect b="b" l="l" r="r" t="t"/>
            <a:pathLst>
              <a:path extrusionOk="0" h="1989971" w="3330495">
                <a:moveTo>
                  <a:pt x="0" y="0"/>
                </a:moveTo>
                <a:lnTo>
                  <a:pt x="3330495" y="0"/>
                </a:lnTo>
                <a:lnTo>
                  <a:pt x="3330495" y="1989971"/>
                </a:lnTo>
                <a:lnTo>
                  <a:pt x="0" y="198997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44" name="Shape 944"/>
        <p:cNvGrpSpPr/>
        <p:nvPr/>
      </p:nvGrpSpPr>
      <p:grpSpPr>
        <a:xfrm>
          <a:off x="0" y="0"/>
          <a:ext cx="0" cy="0"/>
          <a:chOff x="0" y="0"/>
          <a:chExt cx="0" cy="0"/>
        </a:xfrm>
      </p:grpSpPr>
      <p:sp>
        <p:nvSpPr>
          <p:cNvPr id="945" name="Google Shape;945;p31"/>
          <p:cNvSpPr/>
          <p:nvPr/>
        </p:nvSpPr>
        <p:spPr>
          <a:xfrm>
            <a:off x="0" y="-2252640"/>
            <a:ext cx="18288000" cy="18288000"/>
          </a:xfrm>
          <a:custGeom>
            <a:rect b="b" l="l" r="r" t="t"/>
            <a:pathLst>
              <a:path extrusionOk="0" h="18288000" w="18288000">
                <a:moveTo>
                  <a:pt x="0" y="0"/>
                </a:moveTo>
                <a:lnTo>
                  <a:pt x="18288000" y="0"/>
                </a:lnTo>
                <a:lnTo>
                  <a:pt x="18288000" y="18288000"/>
                </a:lnTo>
                <a:lnTo>
                  <a:pt x="0" y="18288000"/>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46" name="Google Shape;946;p31"/>
          <p:cNvGrpSpPr/>
          <p:nvPr/>
        </p:nvGrpSpPr>
        <p:grpSpPr>
          <a:xfrm>
            <a:off x="7107187" y="13122"/>
            <a:ext cx="10402407" cy="9726146"/>
            <a:chOff x="0" y="-38100"/>
            <a:chExt cx="520016" cy="486209"/>
          </a:xfrm>
        </p:grpSpPr>
        <p:sp>
          <p:nvSpPr>
            <p:cNvPr id="947" name="Google Shape;947;p31"/>
            <p:cNvSpPr/>
            <p:nvPr/>
          </p:nvSpPr>
          <p:spPr>
            <a:xfrm>
              <a:off x="0" y="0"/>
              <a:ext cx="520016" cy="448109"/>
            </a:xfrm>
            <a:custGeom>
              <a:rect b="b" l="l" r="r" t="t"/>
              <a:pathLst>
                <a:path extrusionOk="0" h="448109" w="520016">
                  <a:moveTo>
                    <a:pt x="198713" y="0"/>
                  </a:moveTo>
                  <a:lnTo>
                    <a:pt x="321303" y="0"/>
                  </a:lnTo>
                  <a:cubicBezTo>
                    <a:pt x="431049" y="0"/>
                    <a:pt x="520016" y="88967"/>
                    <a:pt x="520016" y="198713"/>
                  </a:cubicBezTo>
                  <a:lnTo>
                    <a:pt x="520016" y="249397"/>
                  </a:lnTo>
                  <a:cubicBezTo>
                    <a:pt x="520016" y="302098"/>
                    <a:pt x="499080" y="352642"/>
                    <a:pt x="461814" y="389908"/>
                  </a:cubicBezTo>
                  <a:cubicBezTo>
                    <a:pt x="424548" y="427174"/>
                    <a:pt x="374005" y="448109"/>
                    <a:pt x="321303" y="448109"/>
                  </a:cubicBezTo>
                  <a:lnTo>
                    <a:pt x="198713" y="448109"/>
                  </a:lnTo>
                  <a:cubicBezTo>
                    <a:pt x="88967" y="448109"/>
                    <a:pt x="0" y="359143"/>
                    <a:pt x="0" y="249397"/>
                  </a:cubicBezTo>
                  <a:lnTo>
                    <a:pt x="0" y="198713"/>
                  </a:lnTo>
                  <a:cubicBezTo>
                    <a:pt x="0" y="88967"/>
                    <a:pt x="88967" y="0"/>
                    <a:pt x="198713" y="0"/>
                  </a:cubicBezTo>
                  <a:close/>
                </a:path>
              </a:pathLst>
            </a:custGeom>
            <a:solidFill>
              <a:srgbClr val="9FE229"/>
            </a:solidFill>
            <a:ln cap="rnd" cmpd="sng" w="762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8" name="Google Shape;948;p31"/>
            <p:cNvSpPr txBox="1"/>
            <p:nvPr/>
          </p:nvSpPr>
          <p:spPr>
            <a:xfrm>
              <a:off x="0" y="-38100"/>
              <a:ext cx="520016" cy="4862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49" name="Google Shape;949;p31"/>
          <p:cNvSpPr/>
          <p:nvPr/>
        </p:nvSpPr>
        <p:spPr>
          <a:xfrm>
            <a:off x="9310311" y="8364890"/>
            <a:ext cx="2553646" cy="834862"/>
          </a:xfrm>
          <a:custGeom>
            <a:rect b="b" l="l" r="r" t="t"/>
            <a:pathLst>
              <a:path extrusionOk="0" h="893410" w="3148583">
                <a:moveTo>
                  <a:pt x="0" y="0"/>
                </a:moveTo>
                <a:lnTo>
                  <a:pt x="3148583" y="0"/>
                </a:lnTo>
                <a:lnTo>
                  <a:pt x="3148583" y="893410"/>
                </a:lnTo>
                <a:lnTo>
                  <a:pt x="0" y="89341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0" name="Google Shape;950;p31"/>
          <p:cNvSpPr/>
          <p:nvPr/>
        </p:nvSpPr>
        <p:spPr>
          <a:xfrm>
            <a:off x="11067252" y="3102416"/>
            <a:ext cx="3643716" cy="1662445"/>
          </a:xfrm>
          <a:custGeom>
            <a:rect b="b" l="l" r="r" t="t"/>
            <a:pathLst>
              <a:path extrusionOk="0" h="1662445" w="3643716">
                <a:moveTo>
                  <a:pt x="0" y="0"/>
                </a:moveTo>
                <a:lnTo>
                  <a:pt x="3643715" y="0"/>
                </a:lnTo>
                <a:lnTo>
                  <a:pt x="3643715" y="1662446"/>
                </a:lnTo>
                <a:lnTo>
                  <a:pt x="0" y="166244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1" name="Google Shape;951;p31"/>
          <p:cNvSpPr/>
          <p:nvPr/>
        </p:nvSpPr>
        <p:spPr>
          <a:xfrm>
            <a:off x="10746024" y="5143500"/>
            <a:ext cx="2162357" cy="1292008"/>
          </a:xfrm>
          <a:custGeom>
            <a:rect b="b" l="l" r="r" t="t"/>
            <a:pathLst>
              <a:path extrusionOk="0" h="1292008" w="2162357">
                <a:moveTo>
                  <a:pt x="0" y="0"/>
                </a:moveTo>
                <a:lnTo>
                  <a:pt x="2162357" y="0"/>
                </a:lnTo>
                <a:lnTo>
                  <a:pt x="2162357" y="1292008"/>
                </a:lnTo>
                <a:lnTo>
                  <a:pt x="0" y="129200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2" name="Google Shape;952;p31"/>
          <p:cNvSpPr/>
          <p:nvPr/>
        </p:nvSpPr>
        <p:spPr>
          <a:xfrm>
            <a:off x="8376381" y="3199252"/>
            <a:ext cx="2392356" cy="1366633"/>
          </a:xfrm>
          <a:custGeom>
            <a:rect b="b" l="l" r="r" t="t"/>
            <a:pathLst>
              <a:path extrusionOk="0" h="1366633" w="2392356">
                <a:moveTo>
                  <a:pt x="0" y="0"/>
                </a:moveTo>
                <a:lnTo>
                  <a:pt x="2392355" y="0"/>
                </a:lnTo>
                <a:lnTo>
                  <a:pt x="2392355" y="1366633"/>
                </a:lnTo>
                <a:lnTo>
                  <a:pt x="0" y="136663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3" name="Google Shape;953;p31"/>
          <p:cNvSpPr/>
          <p:nvPr/>
        </p:nvSpPr>
        <p:spPr>
          <a:xfrm>
            <a:off x="14215836" y="1456637"/>
            <a:ext cx="1638984" cy="1618826"/>
          </a:xfrm>
          <a:custGeom>
            <a:rect b="b" l="l" r="r" t="t"/>
            <a:pathLst>
              <a:path extrusionOk="0" h="1772031" w="1778701">
                <a:moveTo>
                  <a:pt x="0" y="0"/>
                </a:moveTo>
                <a:lnTo>
                  <a:pt x="1778701" y="0"/>
                </a:lnTo>
                <a:lnTo>
                  <a:pt x="1778701" y="1772031"/>
                </a:lnTo>
                <a:lnTo>
                  <a:pt x="0" y="177203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4" name="Google Shape;954;p31"/>
          <p:cNvSpPr/>
          <p:nvPr/>
        </p:nvSpPr>
        <p:spPr>
          <a:xfrm>
            <a:off x="13765812" y="5357604"/>
            <a:ext cx="1798696" cy="1618826"/>
          </a:xfrm>
          <a:custGeom>
            <a:rect b="b" l="l" r="r" t="t"/>
            <a:pathLst>
              <a:path extrusionOk="0" h="1618826" w="1798696">
                <a:moveTo>
                  <a:pt x="0" y="0"/>
                </a:moveTo>
                <a:lnTo>
                  <a:pt x="1798696" y="0"/>
                </a:lnTo>
                <a:lnTo>
                  <a:pt x="1798696" y="1618826"/>
                </a:lnTo>
                <a:lnTo>
                  <a:pt x="0" y="1618826"/>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5" name="Google Shape;955;p31"/>
          <p:cNvSpPr/>
          <p:nvPr/>
        </p:nvSpPr>
        <p:spPr>
          <a:xfrm>
            <a:off x="15665649" y="5257272"/>
            <a:ext cx="1402632" cy="2552259"/>
          </a:xfrm>
          <a:custGeom>
            <a:rect b="b" l="l" r="r" t="t"/>
            <a:pathLst>
              <a:path extrusionOk="0" h="2741206" w="1637871">
                <a:moveTo>
                  <a:pt x="0" y="0"/>
                </a:moveTo>
                <a:lnTo>
                  <a:pt x="1637871" y="0"/>
                </a:lnTo>
                <a:lnTo>
                  <a:pt x="1637871" y="2741206"/>
                </a:lnTo>
                <a:lnTo>
                  <a:pt x="0" y="2741206"/>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6" name="Google Shape;956;p31"/>
          <p:cNvSpPr/>
          <p:nvPr/>
        </p:nvSpPr>
        <p:spPr>
          <a:xfrm>
            <a:off x="12975668" y="5021598"/>
            <a:ext cx="628219" cy="2637561"/>
          </a:xfrm>
          <a:custGeom>
            <a:rect b="b" l="l" r="r" t="t"/>
            <a:pathLst>
              <a:path extrusionOk="0" h="2637561" w="628219">
                <a:moveTo>
                  <a:pt x="0" y="0"/>
                </a:moveTo>
                <a:lnTo>
                  <a:pt x="628219" y="0"/>
                </a:lnTo>
                <a:lnTo>
                  <a:pt x="628219" y="2637561"/>
                </a:lnTo>
                <a:lnTo>
                  <a:pt x="0" y="263756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7" name="Google Shape;957;p31"/>
          <p:cNvSpPr/>
          <p:nvPr/>
        </p:nvSpPr>
        <p:spPr>
          <a:xfrm>
            <a:off x="9310311" y="4807678"/>
            <a:ext cx="1458425" cy="1400088"/>
          </a:xfrm>
          <a:custGeom>
            <a:rect b="b" l="l" r="r" t="t"/>
            <a:pathLst>
              <a:path extrusionOk="0" h="1400088" w="1458425">
                <a:moveTo>
                  <a:pt x="0" y="0"/>
                </a:moveTo>
                <a:lnTo>
                  <a:pt x="1458425" y="0"/>
                </a:lnTo>
                <a:lnTo>
                  <a:pt x="1458425" y="1400088"/>
                </a:lnTo>
                <a:lnTo>
                  <a:pt x="0" y="1400088"/>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8" name="Google Shape;958;p31"/>
          <p:cNvSpPr/>
          <p:nvPr/>
        </p:nvSpPr>
        <p:spPr>
          <a:xfrm>
            <a:off x="14906498" y="3311622"/>
            <a:ext cx="1994866" cy="1640778"/>
          </a:xfrm>
          <a:custGeom>
            <a:rect b="b" l="l" r="r" t="t"/>
            <a:pathLst>
              <a:path extrusionOk="0" h="1640778" w="1994866">
                <a:moveTo>
                  <a:pt x="0" y="0"/>
                </a:moveTo>
                <a:lnTo>
                  <a:pt x="1994866" y="0"/>
                </a:lnTo>
                <a:lnTo>
                  <a:pt x="1994866" y="1640778"/>
                </a:lnTo>
                <a:lnTo>
                  <a:pt x="0" y="1640778"/>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9" name="Google Shape;959;p31"/>
          <p:cNvSpPr/>
          <p:nvPr/>
        </p:nvSpPr>
        <p:spPr>
          <a:xfrm>
            <a:off x="12421329" y="7809531"/>
            <a:ext cx="1182557" cy="1448769"/>
          </a:xfrm>
          <a:custGeom>
            <a:rect b="b" l="l" r="r" t="t"/>
            <a:pathLst>
              <a:path extrusionOk="0" h="1448769" w="1182557">
                <a:moveTo>
                  <a:pt x="0" y="0"/>
                </a:moveTo>
                <a:lnTo>
                  <a:pt x="1182558" y="0"/>
                </a:lnTo>
                <a:lnTo>
                  <a:pt x="1182558" y="1448769"/>
                </a:lnTo>
                <a:lnTo>
                  <a:pt x="0" y="144876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0" name="Google Shape;960;p31"/>
          <p:cNvSpPr/>
          <p:nvPr/>
        </p:nvSpPr>
        <p:spPr>
          <a:xfrm rot="5400000">
            <a:off x="7336445" y="6798801"/>
            <a:ext cx="1660826" cy="1116905"/>
          </a:xfrm>
          <a:custGeom>
            <a:rect b="b" l="l" r="r" t="t"/>
            <a:pathLst>
              <a:path extrusionOk="0" h="1211754" w="1801865">
                <a:moveTo>
                  <a:pt x="0" y="0"/>
                </a:moveTo>
                <a:lnTo>
                  <a:pt x="1801864" y="0"/>
                </a:lnTo>
                <a:lnTo>
                  <a:pt x="1801864" y="1211754"/>
                </a:lnTo>
                <a:lnTo>
                  <a:pt x="0" y="1211754"/>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1" name="Google Shape;961;p31"/>
          <p:cNvSpPr/>
          <p:nvPr/>
        </p:nvSpPr>
        <p:spPr>
          <a:xfrm>
            <a:off x="9003997" y="6559333"/>
            <a:ext cx="1914112" cy="1658099"/>
          </a:xfrm>
          <a:custGeom>
            <a:rect b="b" l="l" r="r" t="t"/>
            <a:pathLst>
              <a:path extrusionOk="0" h="1658099" w="1914112">
                <a:moveTo>
                  <a:pt x="0" y="0"/>
                </a:moveTo>
                <a:lnTo>
                  <a:pt x="1914112" y="0"/>
                </a:lnTo>
                <a:lnTo>
                  <a:pt x="1914112" y="1658099"/>
                </a:lnTo>
                <a:lnTo>
                  <a:pt x="0" y="1658099"/>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2" name="Google Shape;962;p31"/>
          <p:cNvSpPr/>
          <p:nvPr/>
        </p:nvSpPr>
        <p:spPr>
          <a:xfrm>
            <a:off x="13151721" y="1083553"/>
            <a:ext cx="683114" cy="2185963"/>
          </a:xfrm>
          <a:custGeom>
            <a:rect b="b" l="l" r="r" t="t"/>
            <a:pathLst>
              <a:path extrusionOk="0" h="2185963" w="683114">
                <a:moveTo>
                  <a:pt x="0" y="0"/>
                </a:moveTo>
                <a:lnTo>
                  <a:pt x="683114" y="0"/>
                </a:lnTo>
                <a:lnTo>
                  <a:pt x="683114" y="2185963"/>
                </a:lnTo>
                <a:lnTo>
                  <a:pt x="0" y="2185963"/>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3" name="Google Shape;963;p31"/>
          <p:cNvSpPr/>
          <p:nvPr/>
        </p:nvSpPr>
        <p:spPr>
          <a:xfrm>
            <a:off x="10526700" y="1028700"/>
            <a:ext cx="1908606" cy="2046763"/>
          </a:xfrm>
          <a:custGeom>
            <a:rect b="b" l="l" r="r" t="t"/>
            <a:pathLst>
              <a:path extrusionOk="0" h="2046763" w="1908606">
                <a:moveTo>
                  <a:pt x="0" y="0"/>
                </a:moveTo>
                <a:lnTo>
                  <a:pt x="1908607" y="0"/>
                </a:lnTo>
                <a:lnTo>
                  <a:pt x="1908607" y="2046763"/>
                </a:lnTo>
                <a:lnTo>
                  <a:pt x="0" y="2046763"/>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4" name="Google Shape;964;p31"/>
          <p:cNvSpPr/>
          <p:nvPr/>
        </p:nvSpPr>
        <p:spPr>
          <a:xfrm>
            <a:off x="8771955" y="1456637"/>
            <a:ext cx="1515045" cy="1481236"/>
          </a:xfrm>
          <a:custGeom>
            <a:rect b="b" l="l" r="r" t="t"/>
            <a:pathLst>
              <a:path extrusionOk="0" h="1686270" w="1652545">
                <a:moveTo>
                  <a:pt x="0" y="0"/>
                </a:moveTo>
                <a:lnTo>
                  <a:pt x="1652545" y="0"/>
                </a:lnTo>
                <a:lnTo>
                  <a:pt x="1652545" y="1686270"/>
                </a:lnTo>
                <a:lnTo>
                  <a:pt x="0" y="1686270"/>
                </a:lnTo>
                <a:lnTo>
                  <a:pt x="0" y="0"/>
                </a:lnTo>
                <a:close/>
              </a:path>
            </a:pathLst>
          </a:custGeom>
          <a:blipFill rotWithShape="1">
            <a:blip r:embed="rId1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5" name="Google Shape;965;p31"/>
          <p:cNvSpPr/>
          <p:nvPr/>
        </p:nvSpPr>
        <p:spPr>
          <a:xfrm>
            <a:off x="7506225" y="4051650"/>
            <a:ext cx="1637775" cy="2183699"/>
          </a:xfrm>
          <a:custGeom>
            <a:rect b="b" l="l" r="r" t="t"/>
            <a:pathLst>
              <a:path extrusionOk="0" h="2183699" w="1637775">
                <a:moveTo>
                  <a:pt x="0" y="0"/>
                </a:moveTo>
                <a:lnTo>
                  <a:pt x="1637775" y="0"/>
                </a:lnTo>
                <a:lnTo>
                  <a:pt x="1637775" y="2183700"/>
                </a:lnTo>
                <a:lnTo>
                  <a:pt x="0" y="2183700"/>
                </a:lnTo>
                <a:lnTo>
                  <a:pt x="0" y="0"/>
                </a:lnTo>
                <a:close/>
              </a:path>
            </a:pathLst>
          </a:custGeom>
          <a:blipFill rotWithShape="1">
            <a:blip r:embed="rId2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6" name="Google Shape;966;p31"/>
          <p:cNvSpPr/>
          <p:nvPr/>
        </p:nvSpPr>
        <p:spPr>
          <a:xfrm>
            <a:off x="10918109" y="6627875"/>
            <a:ext cx="1891697" cy="2039565"/>
          </a:xfrm>
          <a:custGeom>
            <a:rect b="b" l="l" r="r" t="t"/>
            <a:pathLst>
              <a:path extrusionOk="0" h="2039565" w="1891697">
                <a:moveTo>
                  <a:pt x="0" y="0"/>
                </a:moveTo>
                <a:lnTo>
                  <a:pt x="1891697" y="0"/>
                </a:lnTo>
                <a:lnTo>
                  <a:pt x="1891697" y="2039565"/>
                </a:lnTo>
                <a:lnTo>
                  <a:pt x="0" y="2039565"/>
                </a:lnTo>
                <a:lnTo>
                  <a:pt x="0" y="0"/>
                </a:lnTo>
                <a:close/>
              </a:path>
            </a:pathLst>
          </a:custGeom>
          <a:blipFill rotWithShape="1">
            <a:blip r:embed="rId2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7" name="Google Shape;967;p31"/>
          <p:cNvSpPr txBox="1"/>
          <p:nvPr/>
        </p:nvSpPr>
        <p:spPr>
          <a:xfrm>
            <a:off x="866775" y="1019175"/>
            <a:ext cx="5526037"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u="none" strike="noStrike">
                <a:solidFill>
                  <a:srgbClr val="9FE229"/>
                </a:solidFill>
                <a:latin typeface="Londrina Solid"/>
                <a:ea typeface="Londrina Solid"/>
                <a:cs typeface="Londrina Solid"/>
                <a:sym typeface="Londrina Solid"/>
              </a:rPr>
              <a:t>RESOURCES</a:t>
            </a:r>
            <a:endParaRPr/>
          </a:p>
        </p:txBody>
      </p:sp>
      <p:sp>
        <p:nvSpPr>
          <p:cNvPr id="968" name="Google Shape;968;p31"/>
          <p:cNvSpPr txBox="1"/>
          <p:nvPr/>
        </p:nvSpPr>
        <p:spPr>
          <a:xfrm>
            <a:off x="762180" y="3180202"/>
            <a:ext cx="5059200" cy="6021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400">
                <a:solidFill>
                  <a:srgbClr val="FFFFFF"/>
                </a:solidFill>
                <a:latin typeface="Dekko"/>
                <a:ea typeface="Dekko"/>
                <a:cs typeface="Dekko"/>
                <a:sym typeface="Dekko"/>
              </a:rPr>
              <a:t>Use these design resources in your Canva Presentation.</a:t>
            </a:r>
            <a:endParaRPr/>
          </a:p>
          <a:p>
            <a:pPr indent="0" lvl="0" marL="0" marR="0" rtl="0" algn="l">
              <a:lnSpc>
                <a:spcPct val="130000"/>
              </a:lnSpc>
              <a:spcBef>
                <a:spcPts val="0"/>
              </a:spcBef>
              <a:spcAft>
                <a:spcPts val="0"/>
              </a:spcAft>
              <a:buNone/>
            </a:pPr>
            <a:r>
              <a:t/>
            </a:r>
            <a:endParaRPr sz="2400">
              <a:solidFill>
                <a:srgbClr val="FFFFFF"/>
              </a:solidFill>
              <a:latin typeface="Dekko"/>
              <a:ea typeface="Dekko"/>
              <a:cs typeface="Dekko"/>
              <a:sym typeface="Dekko"/>
            </a:endParaRPr>
          </a:p>
          <a:p>
            <a:pPr indent="0" lvl="0" marL="0" marR="0" rtl="0" algn="l">
              <a:lnSpc>
                <a:spcPct val="130000"/>
              </a:lnSpc>
              <a:spcBef>
                <a:spcPts val="0"/>
              </a:spcBef>
              <a:spcAft>
                <a:spcPts val="0"/>
              </a:spcAft>
              <a:buNone/>
            </a:pPr>
            <a:r>
              <a:t/>
            </a:r>
            <a:endParaRPr sz="2400">
              <a:solidFill>
                <a:srgbClr val="FFFFFF"/>
              </a:solidFill>
              <a:latin typeface="Dekko"/>
              <a:ea typeface="Dekko"/>
              <a:cs typeface="Dekko"/>
              <a:sym typeface="Dekko"/>
            </a:endParaRPr>
          </a:p>
          <a:p>
            <a:pPr indent="0" lvl="0" marL="0" marR="0" rtl="0" algn="l">
              <a:lnSpc>
                <a:spcPct val="130000"/>
              </a:lnSpc>
              <a:spcBef>
                <a:spcPts val="0"/>
              </a:spcBef>
              <a:spcAft>
                <a:spcPts val="0"/>
              </a:spcAft>
              <a:buNone/>
            </a:pPr>
            <a:r>
              <a:t/>
            </a:r>
            <a:endParaRPr sz="2400">
              <a:solidFill>
                <a:srgbClr val="FFFFFF"/>
              </a:solidFill>
              <a:latin typeface="Dekko"/>
              <a:ea typeface="Dekko"/>
              <a:cs typeface="Dekko"/>
              <a:sym typeface="Dekko"/>
            </a:endParaRPr>
          </a:p>
          <a:p>
            <a:pPr indent="0" lvl="0" marL="0" marR="0" rtl="0" algn="l">
              <a:lnSpc>
                <a:spcPct val="130000"/>
              </a:lnSpc>
              <a:spcBef>
                <a:spcPts val="0"/>
              </a:spcBef>
              <a:spcAft>
                <a:spcPts val="0"/>
              </a:spcAft>
              <a:buNone/>
            </a:pPr>
            <a:r>
              <a:t/>
            </a:r>
            <a:endParaRPr sz="2400">
              <a:solidFill>
                <a:srgbClr val="FFFFFF"/>
              </a:solidFill>
              <a:latin typeface="Dekko"/>
              <a:ea typeface="Dekko"/>
              <a:cs typeface="Dekko"/>
              <a:sym typeface="Dekko"/>
            </a:endParaRPr>
          </a:p>
          <a:p>
            <a:pPr indent="0" lvl="0" marL="0" marR="0" rtl="0" algn="l">
              <a:lnSpc>
                <a:spcPct val="130000"/>
              </a:lnSpc>
              <a:spcBef>
                <a:spcPts val="0"/>
              </a:spcBef>
              <a:spcAft>
                <a:spcPts val="0"/>
              </a:spcAft>
              <a:buNone/>
            </a:pPr>
            <a:r>
              <a:t/>
            </a:r>
            <a:endParaRPr sz="2400">
              <a:solidFill>
                <a:srgbClr val="FFFFFF"/>
              </a:solidFill>
              <a:latin typeface="Dekko"/>
              <a:ea typeface="Dekko"/>
              <a:cs typeface="Dekko"/>
              <a:sym typeface="Dekko"/>
            </a:endParaRPr>
          </a:p>
          <a:p>
            <a:pPr indent="0" lvl="0" marL="0" marR="0" rtl="0" algn="l">
              <a:lnSpc>
                <a:spcPct val="130000"/>
              </a:lnSpc>
              <a:spcBef>
                <a:spcPts val="0"/>
              </a:spcBef>
              <a:spcAft>
                <a:spcPts val="0"/>
              </a:spcAft>
              <a:buNone/>
            </a:pPr>
            <a:r>
              <a:t/>
            </a:r>
            <a:endParaRPr sz="2400">
              <a:solidFill>
                <a:srgbClr val="FFFFFF"/>
              </a:solidFill>
              <a:latin typeface="Dekko"/>
              <a:ea typeface="Dekko"/>
              <a:cs typeface="Dekko"/>
              <a:sym typeface="Dekko"/>
            </a:endParaRPr>
          </a:p>
          <a:p>
            <a:pPr indent="0" lvl="0" marL="0" marR="0" rtl="0" algn="l">
              <a:lnSpc>
                <a:spcPct val="130000"/>
              </a:lnSpc>
              <a:spcBef>
                <a:spcPts val="0"/>
              </a:spcBef>
              <a:spcAft>
                <a:spcPts val="0"/>
              </a:spcAft>
              <a:buNone/>
            </a:pPr>
            <a:r>
              <a:rPr lang="en-US" sz="2400">
                <a:solidFill>
                  <a:srgbClr val="FFFFFF"/>
                </a:solidFill>
                <a:latin typeface="Dekko"/>
                <a:ea typeface="Dekko"/>
                <a:cs typeface="Dekko"/>
                <a:sym typeface="Dekko"/>
              </a:rPr>
              <a:t>You can find these fonts online too. </a:t>
            </a:r>
            <a:endParaRPr/>
          </a:p>
          <a:p>
            <a:pPr indent="0" lvl="0" marL="0" marR="0" rtl="0" algn="l">
              <a:lnSpc>
                <a:spcPct val="130000"/>
              </a:lnSpc>
              <a:spcBef>
                <a:spcPts val="0"/>
              </a:spcBef>
              <a:spcAft>
                <a:spcPts val="0"/>
              </a:spcAft>
              <a:buNone/>
            </a:pPr>
            <a:r>
              <a:rPr lang="en-US" sz="2400">
                <a:solidFill>
                  <a:srgbClr val="FFFFFF"/>
                </a:solidFill>
                <a:latin typeface="Dekko"/>
                <a:ea typeface="Dekko"/>
                <a:cs typeface="Dekko"/>
                <a:sym typeface="Dekko"/>
              </a:rPr>
              <a:t>Happy designing! </a:t>
            </a:r>
            <a:endParaRPr/>
          </a:p>
          <a:p>
            <a:pPr indent="0" lvl="0" marL="0" marR="0" rtl="0" algn="l">
              <a:lnSpc>
                <a:spcPct val="130000"/>
              </a:lnSpc>
              <a:spcBef>
                <a:spcPts val="0"/>
              </a:spcBef>
              <a:spcAft>
                <a:spcPts val="0"/>
              </a:spcAft>
              <a:buNone/>
            </a:pPr>
            <a:r>
              <a:t/>
            </a:r>
            <a:endParaRPr sz="2400">
              <a:solidFill>
                <a:srgbClr val="FFFFFF"/>
              </a:solidFill>
              <a:latin typeface="Dekko"/>
              <a:ea typeface="Dekko"/>
              <a:cs typeface="Dekko"/>
              <a:sym typeface="Dekko"/>
            </a:endParaRPr>
          </a:p>
          <a:p>
            <a:pPr indent="0" lvl="0" marL="0" marR="0" rtl="0" algn="l">
              <a:lnSpc>
                <a:spcPct val="130000"/>
              </a:lnSpc>
              <a:spcBef>
                <a:spcPts val="0"/>
              </a:spcBef>
              <a:spcAft>
                <a:spcPts val="0"/>
              </a:spcAft>
              <a:buNone/>
            </a:pPr>
            <a:r>
              <a:rPr lang="en-US" sz="2400">
                <a:solidFill>
                  <a:srgbClr val="9FE229"/>
                </a:solidFill>
                <a:latin typeface="Dekko"/>
                <a:ea typeface="Dekko"/>
                <a:cs typeface="Dekko"/>
                <a:sym typeface="Dekko"/>
              </a:rPr>
              <a:t>Don't forget to delete this page before presenting. </a:t>
            </a:r>
            <a:endParaRPr/>
          </a:p>
        </p:txBody>
      </p:sp>
      <p:sp>
        <p:nvSpPr>
          <p:cNvPr id="969" name="Google Shape;969;p31"/>
          <p:cNvSpPr txBox="1"/>
          <p:nvPr/>
        </p:nvSpPr>
        <p:spPr>
          <a:xfrm>
            <a:off x="762171" y="4182778"/>
            <a:ext cx="4676700" cy="849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400">
                <a:solidFill>
                  <a:srgbClr val="FFFFFF"/>
                </a:solidFill>
                <a:latin typeface="Dekko"/>
                <a:ea typeface="Dekko"/>
                <a:cs typeface="Dekko"/>
                <a:sym typeface="Dekko"/>
              </a:rPr>
              <a:t>This presentation template uses the following free fonts:</a:t>
            </a:r>
            <a:endParaRPr/>
          </a:p>
        </p:txBody>
      </p:sp>
      <p:sp>
        <p:nvSpPr>
          <p:cNvPr id="970" name="Google Shape;970;p31"/>
          <p:cNvSpPr txBox="1"/>
          <p:nvPr/>
        </p:nvSpPr>
        <p:spPr>
          <a:xfrm>
            <a:off x="762218" y="5257272"/>
            <a:ext cx="5059200" cy="140340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FF00DA"/>
              </a:buClr>
              <a:buSzPts val="2400"/>
              <a:buFont typeface="Arial"/>
              <a:buChar char="•"/>
            </a:pPr>
            <a:r>
              <a:rPr b="0" i="0" lang="en-US" sz="2400" u="none" cap="none" strike="noStrike">
                <a:solidFill>
                  <a:srgbClr val="FF00DA"/>
                </a:solidFill>
                <a:latin typeface="Dekko"/>
                <a:ea typeface="Dekko"/>
                <a:cs typeface="Dekko"/>
                <a:sym typeface="Dekko"/>
              </a:rPr>
              <a:t>Titles: Londrina Solid</a:t>
            </a:r>
            <a:endParaRPr/>
          </a:p>
          <a:p>
            <a:pPr indent="-259079" lvl="1" marL="518160" marR="0" rtl="0" algn="l">
              <a:lnSpc>
                <a:spcPct val="139958"/>
              </a:lnSpc>
              <a:spcBef>
                <a:spcPts val="0"/>
              </a:spcBef>
              <a:spcAft>
                <a:spcPts val="0"/>
              </a:spcAft>
              <a:buClr>
                <a:srgbClr val="FF00DA"/>
              </a:buClr>
              <a:buSzPts val="2400"/>
              <a:buFont typeface="Arial"/>
              <a:buChar char="•"/>
            </a:pPr>
            <a:r>
              <a:rPr b="0" i="0" lang="en-US" sz="2400" u="none" cap="none" strike="noStrike">
                <a:solidFill>
                  <a:srgbClr val="FF00DA"/>
                </a:solidFill>
                <a:latin typeface="Dekko"/>
                <a:ea typeface="Dekko"/>
                <a:cs typeface="Dekko"/>
                <a:sym typeface="Dekko"/>
              </a:rPr>
              <a:t>Headers: Londrina Solid</a:t>
            </a:r>
            <a:endParaRPr/>
          </a:p>
          <a:p>
            <a:pPr indent="-259079" lvl="1" marL="518160" marR="0" rtl="0" algn="l">
              <a:lnSpc>
                <a:spcPct val="139958"/>
              </a:lnSpc>
              <a:spcBef>
                <a:spcPts val="0"/>
              </a:spcBef>
              <a:spcAft>
                <a:spcPts val="0"/>
              </a:spcAft>
              <a:buClr>
                <a:srgbClr val="FF00DA"/>
              </a:buClr>
              <a:buSzPts val="2400"/>
              <a:buFont typeface="Arial"/>
              <a:buChar char="•"/>
            </a:pPr>
            <a:r>
              <a:rPr b="0" i="0" lang="en-US" sz="2400" u="none" cap="none" strike="noStrike">
                <a:solidFill>
                  <a:srgbClr val="FF00DA"/>
                </a:solidFill>
                <a:latin typeface="Dekko"/>
                <a:ea typeface="Dekko"/>
                <a:cs typeface="Dekko"/>
                <a:sym typeface="Dekko"/>
              </a:rPr>
              <a:t>Body Copy: Dekko</a:t>
            </a:r>
            <a:endParaRPr/>
          </a:p>
        </p:txBody>
      </p:sp>
      <p:sp>
        <p:nvSpPr>
          <p:cNvPr id="971" name="Google Shape;971;p31"/>
          <p:cNvSpPr/>
          <p:nvPr/>
        </p:nvSpPr>
        <p:spPr>
          <a:xfrm>
            <a:off x="13822962" y="7423740"/>
            <a:ext cx="1776012" cy="1776012"/>
          </a:xfrm>
          <a:custGeom>
            <a:rect b="b" l="l" r="r" t="t"/>
            <a:pathLst>
              <a:path extrusionOk="0" h="1776012" w="1776012">
                <a:moveTo>
                  <a:pt x="0" y="0"/>
                </a:moveTo>
                <a:lnTo>
                  <a:pt x="1776011" y="0"/>
                </a:lnTo>
                <a:lnTo>
                  <a:pt x="1776011" y="1776012"/>
                </a:lnTo>
                <a:lnTo>
                  <a:pt x="0" y="177601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9" name="Shape 99"/>
        <p:cNvGrpSpPr/>
        <p:nvPr/>
      </p:nvGrpSpPr>
      <p:grpSpPr>
        <a:xfrm>
          <a:off x="0" y="0"/>
          <a:ext cx="0" cy="0"/>
          <a:chOff x="0" y="0"/>
          <a:chExt cx="0" cy="0"/>
        </a:xfrm>
      </p:grpSpPr>
      <p:grpSp>
        <p:nvGrpSpPr>
          <p:cNvPr id="100" name="Google Shape;100;p14"/>
          <p:cNvGrpSpPr/>
          <p:nvPr/>
        </p:nvGrpSpPr>
        <p:grpSpPr>
          <a:xfrm>
            <a:off x="3340473" y="622037"/>
            <a:ext cx="5656751" cy="6265468"/>
            <a:chOff x="0" y="-38100"/>
            <a:chExt cx="1489844" cy="1650164"/>
          </a:xfrm>
        </p:grpSpPr>
        <p:sp>
          <p:nvSpPr>
            <p:cNvPr id="101" name="Google Shape;101;p14"/>
            <p:cNvSpPr/>
            <p:nvPr/>
          </p:nvSpPr>
          <p:spPr>
            <a:xfrm>
              <a:off x="0" y="0"/>
              <a:ext cx="1489844" cy="1612064"/>
            </a:xfrm>
            <a:custGeom>
              <a:rect b="b" l="l" r="r" t="t"/>
              <a:pathLst>
                <a:path extrusionOk="0" h="1612064" w="1489844">
                  <a:moveTo>
                    <a:pt x="69799" y="0"/>
                  </a:moveTo>
                  <a:lnTo>
                    <a:pt x="1420044" y="0"/>
                  </a:lnTo>
                  <a:cubicBezTo>
                    <a:pt x="1438556" y="0"/>
                    <a:pt x="1456310" y="7354"/>
                    <a:pt x="1469400" y="20444"/>
                  </a:cubicBezTo>
                  <a:cubicBezTo>
                    <a:pt x="1482490" y="33534"/>
                    <a:pt x="1489844" y="51287"/>
                    <a:pt x="1489844" y="69799"/>
                  </a:cubicBezTo>
                  <a:lnTo>
                    <a:pt x="1489844" y="1542265"/>
                  </a:lnTo>
                  <a:cubicBezTo>
                    <a:pt x="1489844" y="1560777"/>
                    <a:pt x="1482490" y="1578531"/>
                    <a:pt x="1469400" y="1591621"/>
                  </a:cubicBezTo>
                  <a:cubicBezTo>
                    <a:pt x="1456310" y="1604711"/>
                    <a:pt x="1438556" y="1612064"/>
                    <a:pt x="1420044" y="1612064"/>
                  </a:cubicBezTo>
                  <a:lnTo>
                    <a:pt x="69799" y="1612064"/>
                  </a:lnTo>
                  <a:cubicBezTo>
                    <a:pt x="51287" y="1612064"/>
                    <a:pt x="33534" y="1604711"/>
                    <a:pt x="20444" y="1591621"/>
                  </a:cubicBezTo>
                  <a:cubicBezTo>
                    <a:pt x="7354" y="1578531"/>
                    <a:pt x="0" y="1560777"/>
                    <a:pt x="0" y="1542265"/>
                  </a:cubicBezTo>
                  <a:lnTo>
                    <a:pt x="0" y="69799"/>
                  </a:lnTo>
                  <a:cubicBezTo>
                    <a:pt x="0" y="51287"/>
                    <a:pt x="7354" y="33534"/>
                    <a:pt x="20444" y="20444"/>
                  </a:cubicBezTo>
                  <a:cubicBezTo>
                    <a:pt x="33534" y="7354"/>
                    <a:pt x="51287" y="0"/>
                    <a:pt x="69799" y="0"/>
                  </a:cubicBezTo>
                  <a:close/>
                </a:path>
              </a:pathLst>
            </a:custGeom>
            <a:solidFill>
              <a:srgbClr val="9FE229"/>
            </a:solidFill>
            <a:ln cap="rnd" cmpd="sng" w="762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14"/>
            <p:cNvSpPr txBox="1"/>
            <p:nvPr/>
          </p:nvSpPr>
          <p:spPr>
            <a:xfrm>
              <a:off x="0" y="-38100"/>
              <a:ext cx="1489844" cy="165016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3" name="Google Shape;103;p14"/>
          <p:cNvGrpSpPr/>
          <p:nvPr/>
        </p:nvGrpSpPr>
        <p:grpSpPr>
          <a:xfrm>
            <a:off x="9290777" y="622037"/>
            <a:ext cx="5656751" cy="6265468"/>
            <a:chOff x="0" y="-38100"/>
            <a:chExt cx="1489844" cy="1650164"/>
          </a:xfrm>
        </p:grpSpPr>
        <p:sp>
          <p:nvSpPr>
            <p:cNvPr id="104" name="Google Shape;104;p14"/>
            <p:cNvSpPr/>
            <p:nvPr/>
          </p:nvSpPr>
          <p:spPr>
            <a:xfrm>
              <a:off x="0" y="0"/>
              <a:ext cx="1489844" cy="1612064"/>
            </a:xfrm>
            <a:custGeom>
              <a:rect b="b" l="l" r="r" t="t"/>
              <a:pathLst>
                <a:path extrusionOk="0" h="1612064" w="1489844">
                  <a:moveTo>
                    <a:pt x="69799" y="0"/>
                  </a:moveTo>
                  <a:lnTo>
                    <a:pt x="1420044" y="0"/>
                  </a:lnTo>
                  <a:cubicBezTo>
                    <a:pt x="1438556" y="0"/>
                    <a:pt x="1456310" y="7354"/>
                    <a:pt x="1469400" y="20444"/>
                  </a:cubicBezTo>
                  <a:cubicBezTo>
                    <a:pt x="1482490" y="33534"/>
                    <a:pt x="1489844" y="51287"/>
                    <a:pt x="1489844" y="69799"/>
                  </a:cubicBezTo>
                  <a:lnTo>
                    <a:pt x="1489844" y="1542265"/>
                  </a:lnTo>
                  <a:cubicBezTo>
                    <a:pt x="1489844" y="1560777"/>
                    <a:pt x="1482490" y="1578531"/>
                    <a:pt x="1469400" y="1591621"/>
                  </a:cubicBezTo>
                  <a:cubicBezTo>
                    <a:pt x="1456310" y="1604711"/>
                    <a:pt x="1438556" y="1612064"/>
                    <a:pt x="1420044" y="1612064"/>
                  </a:cubicBezTo>
                  <a:lnTo>
                    <a:pt x="69799" y="1612064"/>
                  </a:lnTo>
                  <a:cubicBezTo>
                    <a:pt x="51287" y="1612064"/>
                    <a:pt x="33534" y="1604711"/>
                    <a:pt x="20444" y="1591621"/>
                  </a:cubicBezTo>
                  <a:cubicBezTo>
                    <a:pt x="7354" y="1578531"/>
                    <a:pt x="0" y="1560777"/>
                    <a:pt x="0" y="1542265"/>
                  </a:cubicBezTo>
                  <a:lnTo>
                    <a:pt x="0" y="69799"/>
                  </a:lnTo>
                  <a:cubicBezTo>
                    <a:pt x="0" y="51287"/>
                    <a:pt x="7354" y="33534"/>
                    <a:pt x="20444" y="20444"/>
                  </a:cubicBezTo>
                  <a:cubicBezTo>
                    <a:pt x="33534" y="7354"/>
                    <a:pt x="51287" y="0"/>
                    <a:pt x="69799" y="0"/>
                  </a:cubicBezTo>
                  <a:close/>
                </a:path>
              </a:pathLst>
            </a:custGeom>
            <a:solidFill>
              <a:srgbClr val="9FE229"/>
            </a:solidFill>
            <a:ln cap="rnd" cmpd="sng" w="762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14"/>
            <p:cNvSpPr txBox="1"/>
            <p:nvPr/>
          </p:nvSpPr>
          <p:spPr>
            <a:xfrm>
              <a:off x="0" y="-38100"/>
              <a:ext cx="1489844" cy="165016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6" name="Google Shape;106;p14"/>
          <p:cNvGrpSpPr/>
          <p:nvPr/>
        </p:nvGrpSpPr>
        <p:grpSpPr>
          <a:xfrm>
            <a:off x="3340473" y="6973845"/>
            <a:ext cx="11607055" cy="2546457"/>
            <a:chOff x="0" y="-38100"/>
            <a:chExt cx="3057002" cy="670672"/>
          </a:xfrm>
        </p:grpSpPr>
        <p:sp>
          <p:nvSpPr>
            <p:cNvPr id="107" name="Google Shape;107;p14"/>
            <p:cNvSpPr/>
            <p:nvPr/>
          </p:nvSpPr>
          <p:spPr>
            <a:xfrm>
              <a:off x="0" y="0"/>
              <a:ext cx="3057002" cy="632572"/>
            </a:xfrm>
            <a:custGeom>
              <a:rect b="b" l="l" r="r" t="t"/>
              <a:pathLst>
                <a:path extrusionOk="0" h="632572" w="3057002">
                  <a:moveTo>
                    <a:pt x="34017" y="0"/>
                  </a:moveTo>
                  <a:lnTo>
                    <a:pt x="3022985" y="0"/>
                  </a:lnTo>
                  <a:cubicBezTo>
                    <a:pt x="3032007" y="0"/>
                    <a:pt x="3040659" y="3584"/>
                    <a:pt x="3047039" y="9963"/>
                  </a:cubicBezTo>
                  <a:cubicBezTo>
                    <a:pt x="3053418" y="16343"/>
                    <a:pt x="3057002" y="24995"/>
                    <a:pt x="3057002" y="34017"/>
                  </a:cubicBezTo>
                  <a:lnTo>
                    <a:pt x="3057002" y="598555"/>
                  </a:lnTo>
                  <a:cubicBezTo>
                    <a:pt x="3057002" y="607577"/>
                    <a:pt x="3053418" y="616229"/>
                    <a:pt x="3047039" y="622608"/>
                  </a:cubicBezTo>
                  <a:cubicBezTo>
                    <a:pt x="3040659" y="628988"/>
                    <a:pt x="3032007" y="632572"/>
                    <a:pt x="3022985" y="632572"/>
                  </a:cubicBezTo>
                  <a:lnTo>
                    <a:pt x="34017" y="632572"/>
                  </a:lnTo>
                  <a:cubicBezTo>
                    <a:pt x="24995" y="632572"/>
                    <a:pt x="16343" y="628988"/>
                    <a:pt x="9963" y="622608"/>
                  </a:cubicBezTo>
                  <a:cubicBezTo>
                    <a:pt x="3584" y="616229"/>
                    <a:pt x="0" y="607577"/>
                    <a:pt x="0" y="598555"/>
                  </a:cubicBezTo>
                  <a:lnTo>
                    <a:pt x="0" y="34017"/>
                  </a:lnTo>
                  <a:cubicBezTo>
                    <a:pt x="0" y="24995"/>
                    <a:pt x="3584" y="16343"/>
                    <a:pt x="9963" y="9963"/>
                  </a:cubicBezTo>
                  <a:cubicBezTo>
                    <a:pt x="16343" y="3584"/>
                    <a:pt x="24995" y="0"/>
                    <a:pt x="34017" y="0"/>
                  </a:cubicBezTo>
                  <a:close/>
                </a:path>
              </a:pathLst>
            </a:custGeom>
            <a:solidFill>
              <a:srgbClr val="9FE229"/>
            </a:solidFill>
            <a:ln cap="rnd" cmpd="sng" w="762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14"/>
            <p:cNvSpPr txBox="1"/>
            <p:nvPr/>
          </p:nvSpPr>
          <p:spPr>
            <a:xfrm>
              <a:off x="0" y="-38100"/>
              <a:ext cx="3057002" cy="67067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9" name="Google Shape;109;p14"/>
          <p:cNvSpPr txBox="1"/>
          <p:nvPr/>
        </p:nvSpPr>
        <p:spPr>
          <a:xfrm>
            <a:off x="3726029" y="2029622"/>
            <a:ext cx="4885500" cy="42330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lang="en-US" sz="2200">
                <a:solidFill>
                  <a:srgbClr val="000000"/>
                </a:solidFill>
                <a:latin typeface="Dekko"/>
                <a:ea typeface="Dekko"/>
                <a:cs typeface="Dekko"/>
                <a:sym typeface="Dekko"/>
              </a:rPr>
              <a:t>Click on the "Google Slides" button below this presentation preview. Make sure to sign in to your Google account. Click on "Make a copy." Start editing your presentation.</a:t>
            </a:r>
            <a:endParaRPr/>
          </a:p>
          <a:p>
            <a:pPr indent="0" lvl="0" marL="0" marR="0" rtl="0" algn="just">
              <a:lnSpc>
                <a:spcPct val="115000"/>
              </a:lnSpc>
              <a:spcBef>
                <a:spcPts val="0"/>
              </a:spcBef>
              <a:spcAft>
                <a:spcPts val="0"/>
              </a:spcAft>
              <a:buNone/>
            </a:pPr>
            <a:r>
              <a:rPr lang="en-US" sz="2200" u="sng">
                <a:solidFill>
                  <a:srgbClr val="000000"/>
                </a:solidFill>
                <a:latin typeface="Dekko"/>
                <a:ea typeface="Dekko"/>
                <a:cs typeface="Dekko"/>
                <a:sym typeface="Dekko"/>
              </a:rPr>
              <a:t>Alternative:</a:t>
            </a:r>
            <a:r>
              <a:rPr lang="en-US" sz="2200">
                <a:solidFill>
                  <a:srgbClr val="000000"/>
                </a:solidFill>
                <a:latin typeface="Dekko"/>
                <a:ea typeface="Dekko"/>
                <a:cs typeface="Dekko"/>
                <a:sym typeface="Dekk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0" name="Google Shape;110;p14"/>
          <p:cNvSpPr txBox="1"/>
          <p:nvPr/>
        </p:nvSpPr>
        <p:spPr>
          <a:xfrm>
            <a:off x="3598197" y="1149344"/>
            <a:ext cx="5141301"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Londrina Solid"/>
                <a:ea typeface="Londrina Solid"/>
                <a:cs typeface="Londrina Solid"/>
                <a:sym typeface="Londrina Solid"/>
              </a:rPr>
              <a:t>Google Slides</a:t>
            </a:r>
            <a:endParaRPr/>
          </a:p>
        </p:txBody>
      </p:sp>
      <p:sp>
        <p:nvSpPr>
          <p:cNvPr id="111" name="Google Shape;111;p14"/>
          <p:cNvSpPr txBox="1"/>
          <p:nvPr/>
        </p:nvSpPr>
        <p:spPr>
          <a:xfrm>
            <a:off x="9632238" y="2029622"/>
            <a:ext cx="4973700" cy="3454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lang="en-US" sz="2200">
                <a:solidFill>
                  <a:srgbClr val="000000"/>
                </a:solidFill>
                <a:latin typeface="Dekko"/>
                <a:ea typeface="Dekko"/>
                <a:cs typeface="Dekko"/>
                <a:sym typeface="Dekko"/>
              </a:rPr>
              <a:t>Click on the "PowerPoint" button below this presentation preview. Start editing your presentation.</a:t>
            </a:r>
            <a:endParaRPr/>
          </a:p>
          <a:p>
            <a:pPr indent="0" lvl="0" marL="0" marR="0" rtl="0" algn="just">
              <a:lnSpc>
                <a:spcPct val="115000"/>
              </a:lnSpc>
              <a:spcBef>
                <a:spcPts val="0"/>
              </a:spcBef>
              <a:spcAft>
                <a:spcPts val="0"/>
              </a:spcAft>
              <a:buNone/>
            </a:pPr>
            <a:r>
              <a:rPr lang="en-US" sz="2200" u="sng">
                <a:solidFill>
                  <a:srgbClr val="000000"/>
                </a:solidFill>
                <a:latin typeface="Dekko"/>
                <a:ea typeface="Dekko"/>
                <a:cs typeface="Dekko"/>
                <a:sym typeface="Dekko"/>
              </a:rPr>
              <a:t>Alternative:</a:t>
            </a:r>
            <a:r>
              <a:rPr lang="en-US" sz="2200">
                <a:solidFill>
                  <a:srgbClr val="000000"/>
                </a:solidFill>
                <a:latin typeface="Dekko"/>
                <a:ea typeface="Dekko"/>
                <a:cs typeface="Dekko"/>
                <a:sym typeface="Dekko"/>
              </a:rPr>
              <a:t> From Canva template file, Click on the "Share" button on the top right corner in Canva and click on "More" at the bottom of the menu. Enter "PowerPoint" in the search bar and click on the PowerPoint icon to download.</a:t>
            </a:r>
            <a:endParaRPr/>
          </a:p>
        </p:txBody>
      </p:sp>
      <p:sp>
        <p:nvSpPr>
          <p:cNvPr id="112" name="Google Shape;112;p14"/>
          <p:cNvSpPr txBox="1"/>
          <p:nvPr/>
        </p:nvSpPr>
        <p:spPr>
          <a:xfrm>
            <a:off x="9548501" y="1149344"/>
            <a:ext cx="5141301"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Londrina Solid"/>
                <a:ea typeface="Londrina Solid"/>
                <a:cs typeface="Londrina Solid"/>
                <a:sym typeface="Londrina Solid"/>
              </a:rPr>
              <a:t>PowerPoint</a:t>
            </a:r>
            <a:endParaRPr/>
          </a:p>
        </p:txBody>
      </p:sp>
      <p:sp>
        <p:nvSpPr>
          <p:cNvPr id="113" name="Google Shape;113;p14"/>
          <p:cNvSpPr txBox="1"/>
          <p:nvPr/>
        </p:nvSpPr>
        <p:spPr>
          <a:xfrm>
            <a:off x="3790419" y="8339883"/>
            <a:ext cx="10815600" cy="72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200">
                <a:solidFill>
                  <a:srgbClr val="000000"/>
                </a:solidFill>
                <a:latin typeface="Dekko"/>
                <a:ea typeface="Dekko"/>
                <a:cs typeface="Dekko"/>
                <a:sym typeface="Dekko"/>
              </a:rPr>
              <a:t>Click on the "Canva" button under this presentation preview. Start editing your presentation. </a:t>
            </a:r>
            <a:endParaRPr/>
          </a:p>
          <a:p>
            <a:pPr indent="0" lvl="0" marL="0" marR="0" rtl="0" algn="ctr">
              <a:lnSpc>
                <a:spcPct val="115000"/>
              </a:lnSpc>
              <a:spcBef>
                <a:spcPts val="0"/>
              </a:spcBef>
              <a:spcAft>
                <a:spcPts val="0"/>
              </a:spcAft>
              <a:buNone/>
            </a:pPr>
            <a:r>
              <a:rPr lang="en-US" sz="2200">
                <a:solidFill>
                  <a:srgbClr val="000000"/>
                </a:solidFill>
                <a:latin typeface="Dekko"/>
                <a:ea typeface="Dekko"/>
                <a:cs typeface="Dekko"/>
                <a:sym typeface="Dekko"/>
              </a:rPr>
              <a:t>You need to sign in to your Canva account.</a:t>
            </a:r>
            <a:endParaRPr/>
          </a:p>
        </p:txBody>
      </p:sp>
      <p:sp>
        <p:nvSpPr>
          <p:cNvPr id="114" name="Google Shape;114;p14"/>
          <p:cNvSpPr txBox="1"/>
          <p:nvPr/>
        </p:nvSpPr>
        <p:spPr>
          <a:xfrm>
            <a:off x="6573349" y="7529670"/>
            <a:ext cx="5141301"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Londrina Solid"/>
                <a:ea typeface="Londrina Solid"/>
                <a:cs typeface="Londrina Solid"/>
                <a:sym typeface="Londrina Solid"/>
              </a:rPr>
              <a:t>Canva</a:t>
            </a:r>
            <a:endParaRPr/>
          </a:p>
        </p:txBody>
      </p:sp>
      <p:sp>
        <p:nvSpPr>
          <p:cNvPr id="115" name="Google Shape;115;p14"/>
          <p:cNvSpPr/>
          <p:nvPr/>
        </p:nvSpPr>
        <p:spPr>
          <a:xfrm>
            <a:off x="15242802" y="1450969"/>
            <a:ext cx="2810596" cy="8993908"/>
          </a:xfrm>
          <a:custGeom>
            <a:rect b="b" l="l" r="r" t="t"/>
            <a:pathLst>
              <a:path extrusionOk="0" h="8993908" w="2810596">
                <a:moveTo>
                  <a:pt x="0" y="0"/>
                </a:moveTo>
                <a:lnTo>
                  <a:pt x="2810597" y="0"/>
                </a:lnTo>
                <a:lnTo>
                  <a:pt x="2810597" y="8993908"/>
                </a:lnTo>
                <a:lnTo>
                  <a:pt x="0" y="899390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 name="Google Shape;116;p14"/>
          <p:cNvSpPr/>
          <p:nvPr/>
        </p:nvSpPr>
        <p:spPr>
          <a:xfrm>
            <a:off x="234601" y="1450969"/>
            <a:ext cx="2810596" cy="8993908"/>
          </a:xfrm>
          <a:custGeom>
            <a:rect b="b" l="l" r="r" t="t"/>
            <a:pathLst>
              <a:path extrusionOk="0" h="8993908" w="2810596">
                <a:moveTo>
                  <a:pt x="0" y="0"/>
                </a:moveTo>
                <a:lnTo>
                  <a:pt x="2810597" y="0"/>
                </a:lnTo>
                <a:lnTo>
                  <a:pt x="2810597" y="8993908"/>
                </a:lnTo>
                <a:lnTo>
                  <a:pt x="0" y="899390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75" name="Shape 975"/>
        <p:cNvGrpSpPr/>
        <p:nvPr/>
      </p:nvGrpSpPr>
      <p:grpSpPr>
        <a:xfrm>
          <a:off x="0" y="0"/>
          <a:ext cx="0" cy="0"/>
          <a:chOff x="0" y="0"/>
          <a:chExt cx="0" cy="0"/>
        </a:xfrm>
      </p:grpSpPr>
      <p:sp>
        <p:nvSpPr>
          <p:cNvPr id="976" name="Google Shape;976;p32"/>
          <p:cNvSpPr/>
          <p:nvPr/>
        </p:nvSpPr>
        <p:spPr>
          <a:xfrm rot="1897290">
            <a:off x="9025327" y="6859645"/>
            <a:ext cx="5407086" cy="5798483"/>
          </a:xfrm>
          <a:custGeom>
            <a:rect b="b" l="l" r="r" t="t"/>
            <a:pathLst>
              <a:path extrusionOk="0" h="5798483" w="5407086">
                <a:moveTo>
                  <a:pt x="0" y="0"/>
                </a:moveTo>
                <a:lnTo>
                  <a:pt x="5407086" y="0"/>
                </a:lnTo>
                <a:lnTo>
                  <a:pt x="5407086" y="5798483"/>
                </a:lnTo>
                <a:lnTo>
                  <a:pt x="0" y="5798483"/>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7" name="Google Shape;977;p32"/>
          <p:cNvSpPr/>
          <p:nvPr/>
        </p:nvSpPr>
        <p:spPr>
          <a:xfrm rot="1897290">
            <a:off x="5580301" y="-1539768"/>
            <a:ext cx="3905201" cy="4187883"/>
          </a:xfrm>
          <a:custGeom>
            <a:rect b="b" l="l" r="r" t="t"/>
            <a:pathLst>
              <a:path extrusionOk="0" h="4187883" w="3905201">
                <a:moveTo>
                  <a:pt x="0" y="0"/>
                </a:moveTo>
                <a:lnTo>
                  <a:pt x="3905202" y="0"/>
                </a:lnTo>
                <a:lnTo>
                  <a:pt x="3905202" y="4187883"/>
                </a:lnTo>
                <a:lnTo>
                  <a:pt x="0" y="4187883"/>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8" name="Google Shape;978;p32"/>
          <p:cNvSpPr/>
          <p:nvPr/>
        </p:nvSpPr>
        <p:spPr>
          <a:xfrm rot="1897290">
            <a:off x="15584457" y="-1642378"/>
            <a:ext cx="5407086" cy="5798483"/>
          </a:xfrm>
          <a:custGeom>
            <a:rect b="b" l="l" r="r" t="t"/>
            <a:pathLst>
              <a:path extrusionOk="0" h="5798483" w="5407086">
                <a:moveTo>
                  <a:pt x="0" y="0"/>
                </a:moveTo>
                <a:lnTo>
                  <a:pt x="5407086" y="0"/>
                </a:lnTo>
                <a:lnTo>
                  <a:pt x="5407086" y="5798483"/>
                </a:lnTo>
                <a:lnTo>
                  <a:pt x="0" y="5798483"/>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9" name="Google Shape;979;p32"/>
          <p:cNvSpPr/>
          <p:nvPr/>
        </p:nvSpPr>
        <p:spPr>
          <a:xfrm>
            <a:off x="0" y="-2252640"/>
            <a:ext cx="18288000" cy="18288000"/>
          </a:xfrm>
          <a:custGeom>
            <a:rect b="b" l="l" r="r" t="t"/>
            <a:pathLst>
              <a:path extrusionOk="0" h="18288000" w="18288000">
                <a:moveTo>
                  <a:pt x="0" y="0"/>
                </a:moveTo>
                <a:lnTo>
                  <a:pt x="18288000" y="0"/>
                </a:lnTo>
                <a:lnTo>
                  <a:pt x="18288000" y="18288000"/>
                </a:lnTo>
                <a:lnTo>
                  <a:pt x="0" y="18288000"/>
                </a:lnTo>
                <a:lnTo>
                  <a:pt x="0" y="0"/>
                </a:lnTo>
                <a:close/>
              </a:path>
            </a:pathLst>
          </a:custGeom>
          <a:blipFill rotWithShape="1">
            <a:blip r:embed="rId4">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0" name="Google Shape;980;p32"/>
          <p:cNvSpPr/>
          <p:nvPr/>
        </p:nvSpPr>
        <p:spPr>
          <a:xfrm>
            <a:off x="1973635" y="2434942"/>
            <a:ext cx="5597407" cy="5711640"/>
          </a:xfrm>
          <a:custGeom>
            <a:rect b="b" l="l" r="r" t="t"/>
            <a:pathLst>
              <a:path extrusionOk="0" h="5711640" w="5597407">
                <a:moveTo>
                  <a:pt x="0" y="0"/>
                </a:moveTo>
                <a:lnTo>
                  <a:pt x="5597407" y="0"/>
                </a:lnTo>
                <a:lnTo>
                  <a:pt x="5597407" y="5711640"/>
                </a:lnTo>
                <a:lnTo>
                  <a:pt x="0" y="571164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1" name="Google Shape;981;p32"/>
          <p:cNvSpPr txBox="1"/>
          <p:nvPr/>
        </p:nvSpPr>
        <p:spPr>
          <a:xfrm>
            <a:off x="9533172" y="1739617"/>
            <a:ext cx="7726128" cy="13811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9000" u="none" strike="noStrike">
                <a:solidFill>
                  <a:srgbClr val="9FE229"/>
                </a:solidFill>
                <a:latin typeface="Londrina Solid"/>
                <a:ea typeface="Londrina Solid"/>
                <a:cs typeface="Londrina Solid"/>
                <a:sym typeface="Londrina Solid"/>
              </a:rPr>
              <a:t>CREDITS</a:t>
            </a:r>
            <a:endParaRPr/>
          </a:p>
        </p:txBody>
      </p:sp>
      <p:sp>
        <p:nvSpPr>
          <p:cNvPr id="982" name="Google Shape;982;p32"/>
          <p:cNvSpPr txBox="1"/>
          <p:nvPr/>
        </p:nvSpPr>
        <p:spPr>
          <a:xfrm>
            <a:off x="8902970" y="4565288"/>
            <a:ext cx="8356200" cy="11583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lang="en-US" sz="3500">
                <a:solidFill>
                  <a:srgbClr val="FFFFFF"/>
                </a:solidFill>
                <a:latin typeface="Dekko"/>
                <a:ea typeface="Dekko"/>
                <a:cs typeface="Dekko"/>
                <a:sym typeface="Dekko"/>
              </a:rPr>
              <a:t>This presentation template is free for everyone to use thanks to the following:</a:t>
            </a:r>
            <a:endParaRPr/>
          </a:p>
        </p:txBody>
      </p:sp>
      <p:sp>
        <p:nvSpPr>
          <p:cNvPr id="983" name="Google Shape;983;p32"/>
          <p:cNvSpPr txBox="1"/>
          <p:nvPr/>
        </p:nvSpPr>
        <p:spPr>
          <a:xfrm>
            <a:off x="10739539" y="6509385"/>
            <a:ext cx="6519900" cy="7941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lang="en-US" sz="2400">
                <a:solidFill>
                  <a:srgbClr val="FFFFFF"/>
                </a:solidFill>
                <a:latin typeface="Dekko"/>
                <a:ea typeface="Dekko"/>
                <a:cs typeface="Dekko"/>
                <a:sym typeface="Dekko"/>
              </a:rPr>
              <a:t>SlidesCarnival for the presentation template</a:t>
            </a:r>
            <a:endParaRPr/>
          </a:p>
          <a:p>
            <a:pPr indent="0" lvl="0" marL="0" marR="0" rtl="0" algn="r">
              <a:lnSpc>
                <a:spcPct val="115000"/>
              </a:lnSpc>
              <a:spcBef>
                <a:spcPts val="0"/>
              </a:spcBef>
              <a:spcAft>
                <a:spcPts val="0"/>
              </a:spcAft>
              <a:buNone/>
            </a:pPr>
            <a:r>
              <a:rPr lang="en-US" sz="2400">
                <a:solidFill>
                  <a:srgbClr val="FFFFFF"/>
                </a:solidFill>
                <a:latin typeface="Dekko"/>
                <a:ea typeface="Dekko"/>
                <a:cs typeface="Dekko"/>
                <a:sym typeface="Dekko"/>
              </a:rPr>
              <a:t>Pexels for the photos</a:t>
            </a:r>
            <a:endParaRPr/>
          </a:p>
        </p:txBody>
      </p:sp>
      <p:sp>
        <p:nvSpPr>
          <p:cNvPr id="984" name="Google Shape;984;p32"/>
          <p:cNvSpPr txBox="1"/>
          <p:nvPr/>
        </p:nvSpPr>
        <p:spPr>
          <a:xfrm>
            <a:off x="13081135" y="7922157"/>
            <a:ext cx="4178165" cy="652263"/>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4250" u="none" strike="noStrike">
                <a:solidFill>
                  <a:srgbClr val="9FE229"/>
                </a:solidFill>
                <a:latin typeface="Londrina Solid"/>
                <a:ea typeface="Londrina Solid"/>
                <a:cs typeface="Londrina Solid"/>
                <a:sym typeface="Londrina Solid"/>
              </a:rPr>
              <a:t>HAPPY DESIGNING! </a:t>
            </a:r>
            <a:endParaRPr/>
          </a:p>
        </p:txBody>
      </p:sp>
      <p:sp>
        <p:nvSpPr>
          <p:cNvPr id="985" name="Google Shape;985;p32"/>
          <p:cNvSpPr/>
          <p:nvPr/>
        </p:nvSpPr>
        <p:spPr>
          <a:xfrm>
            <a:off x="14246556" y="3478727"/>
            <a:ext cx="3012744" cy="753186"/>
          </a:xfrm>
          <a:custGeom>
            <a:rect b="b" l="l" r="r" t="t"/>
            <a:pathLst>
              <a:path extrusionOk="0" h="753186" w="3012744">
                <a:moveTo>
                  <a:pt x="0" y="0"/>
                </a:moveTo>
                <a:lnTo>
                  <a:pt x="3012744" y="0"/>
                </a:lnTo>
                <a:lnTo>
                  <a:pt x="3012744" y="753186"/>
                </a:lnTo>
                <a:lnTo>
                  <a:pt x="0" y="75318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6" name="Google Shape;986;p32"/>
          <p:cNvSpPr/>
          <p:nvPr/>
        </p:nvSpPr>
        <p:spPr>
          <a:xfrm rot="-2019398">
            <a:off x="5441025" y="2600151"/>
            <a:ext cx="4931215" cy="2816956"/>
          </a:xfrm>
          <a:custGeom>
            <a:rect b="b" l="l" r="r" t="t"/>
            <a:pathLst>
              <a:path extrusionOk="0" h="2816956" w="4931215">
                <a:moveTo>
                  <a:pt x="0" y="0"/>
                </a:moveTo>
                <a:lnTo>
                  <a:pt x="4931215" y="0"/>
                </a:lnTo>
                <a:lnTo>
                  <a:pt x="4931215" y="2816956"/>
                </a:lnTo>
                <a:lnTo>
                  <a:pt x="0" y="281695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7" name="Google Shape;987;p32"/>
          <p:cNvSpPr/>
          <p:nvPr/>
        </p:nvSpPr>
        <p:spPr>
          <a:xfrm rot="1543754">
            <a:off x="481768" y="7549160"/>
            <a:ext cx="3485193" cy="1990916"/>
          </a:xfrm>
          <a:custGeom>
            <a:rect b="b" l="l" r="r" t="t"/>
            <a:pathLst>
              <a:path extrusionOk="0" h="1990916" w="3485193">
                <a:moveTo>
                  <a:pt x="0" y="0"/>
                </a:moveTo>
                <a:lnTo>
                  <a:pt x="3485193" y="0"/>
                </a:lnTo>
                <a:lnTo>
                  <a:pt x="3485193" y="1990916"/>
                </a:lnTo>
                <a:lnTo>
                  <a:pt x="0" y="199091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8" name="Google Shape;988;p32"/>
          <p:cNvSpPr/>
          <p:nvPr/>
        </p:nvSpPr>
        <p:spPr>
          <a:xfrm rot="1607972">
            <a:off x="1771013" y="727845"/>
            <a:ext cx="1736768" cy="992128"/>
          </a:xfrm>
          <a:custGeom>
            <a:rect b="b" l="l" r="r" t="t"/>
            <a:pathLst>
              <a:path extrusionOk="0" h="992128" w="1736768">
                <a:moveTo>
                  <a:pt x="0" y="0"/>
                </a:moveTo>
                <a:lnTo>
                  <a:pt x="1736767" y="0"/>
                </a:lnTo>
                <a:lnTo>
                  <a:pt x="1736767" y="992128"/>
                </a:lnTo>
                <a:lnTo>
                  <a:pt x="0" y="99212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0" name="Shape 120"/>
        <p:cNvGrpSpPr/>
        <p:nvPr/>
      </p:nvGrpSpPr>
      <p:grpSpPr>
        <a:xfrm>
          <a:off x="0" y="0"/>
          <a:ext cx="0" cy="0"/>
          <a:chOff x="0" y="0"/>
          <a:chExt cx="0" cy="0"/>
        </a:xfrm>
      </p:grpSpPr>
      <p:sp>
        <p:nvSpPr>
          <p:cNvPr id="121" name="Google Shape;121;p15"/>
          <p:cNvSpPr/>
          <p:nvPr/>
        </p:nvSpPr>
        <p:spPr>
          <a:xfrm rot="1897290">
            <a:off x="1251816" y="-1737664"/>
            <a:ext cx="7398944" cy="7934525"/>
          </a:xfrm>
          <a:custGeom>
            <a:rect b="b" l="l" r="r" t="t"/>
            <a:pathLst>
              <a:path extrusionOk="0" h="7934525" w="7398944">
                <a:moveTo>
                  <a:pt x="0" y="0"/>
                </a:moveTo>
                <a:lnTo>
                  <a:pt x="7398945" y="0"/>
                </a:lnTo>
                <a:lnTo>
                  <a:pt x="7398945" y="7934524"/>
                </a:lnTo>
                <a:lnTo>
                  <a:pt x="0" y="7934524"/>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 name="Google Shape;122;p15"/>
          <p:cNvSpPr/>
          <p:nvPr/>
        </p:nvSpPr>
        <p:spPr>
          <a:xfrm rot="1897290">
            <a:off x="13013649" y="2388329"/>
            <a:ext cx="7448213" cy="7987359"/>
          </a:xfrm>
          <a:custGeom>
            <a:rect b="b" l="l" r="r" t="t"/>
            <a:pathLst>
              <a:path extrusionOk="0" h="7987359" w="7448213">
                <a:moveTo>
                  <a:pt x="0" y="0"/>
                </a:moveTo>
                <a:lnTo>
                  <a:pt x="7448212" y="0"/>
                </a:lnTo>
                <a:lnTo>
                  <a:pt x="7448212" y="7987359"/>
                </a:lnTo>
                <a:lnTo>
                  <a:pt x="0" y="7987359"/>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 name="Google Shape;123;p15"/>
          <p:cNvSpPr/>
          <p:nvPr/>
        </p:nvSpPr>
        <p:spPr>
          <a:xfrm>
            <a:off x="0" y="-1254504"/>
            <a:ext cx="18288000" cy="18288000"/>
          </a:xfrm>
          <a:custGeom>
            <a:rect b="b" l="l" r="r" t="t"/>
            <a:pathLst>
              <a:path extrusionOk="0" h="18288000" w="18288000">
                <a:moveTo>
                  <a:pt x="0" y="0"/>
                </a:moveTo>
                <a:lnTo>
                  <a:pt x="18288000" y="0"/>
                </a:lnTo>
                <a:lnTo>
                  <a:pt x="18288000" y="18288000"/>
                </a:lnTo>
                <a:lnTo>
                  <a:pt x="0" y="18288000"/>
                </a:lnTo>
                <a:lnTo>
                  <a:pt x="0" y="0"/>
                </a:lnTo>
                <a:close/>
              </a:path>
            </a:pathLst>
          </a:custGeom>
          <a:blipFill rotWithShape="1">
            <a:blip r:embed="rId4">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24" name="Google Shape;124;p15"/>
          <p:cNvGrpSpPr/>
          <p:nvPr/>
        </p:nvGrpSpPr>
        <p:grpSpPr>
          <a:xfrm>
            <a:off x="10508704" y="884039"/>
            <a:ext cx="6587854" cy="2546457"/>
            <a:chOff x="0" y="-38100"/>
            <a:chExt cx="1735073" cy="670672"/>
          </a:xfrm>
        </p:grpSpPr>
        <p:sp>
          <p:nvSpPr>
            <p:cNvPr id="125" name="Google Shape;125;p15"/>
            <p:cNvSpPr/>
            <p:nvPr/>
          </p:nvSpPr>
          <p:spPr>
            <a:xfrm>
              <a:off x="0" y="0"/>
              <a:ext cx="1735073" cy="632572"/>
            </a:xfrm>
            <a:custGeom>
              <a:rect b="b" l="l" r="r" t="t"/>
              <a:pathLst>
                <a:path extrusionOk="0" h="632572" w="1735073">
                  <a:moveTo>
                    <a:pt x="59934" y="0"/>
                  </a:moveTo>
                  <a:lnTo>
                    <a:pt x="1675139" y="0"/>
                  </a:lnTo>
                  <a:cubicBezTo>
                    <a:pt x="1708239" y="0"/>
                    <a:pt x="1735073" y="26833"/>
                    <a:pt x="1735073" y="59934"/>
                  </a:cubicBezTo>
                  <a:lnTo>
                    <a:pt x="1735073" y="572637"/>
                  </a:lnTo>
                  <a:cubicBezTo>
                    <a:pt x="1735073" y="588533"/>
                    <a:pt x="1728758" y="603778"/>
                    <a:pt x="1717518" y="615017"/>
                  </a:cubicBezTo>
                  <a:cubicBezTo>
                    <a:pt x="1706279" y="626257"/>
                    <a:pt x="1691034" y="632572"/>
                    <a:pt x="1675139" y="632572"/>
                  </a:cubicBezTo>
                  <a:lnTo>
                    <a:pt x="59934" y="632572"/>
                  </a:lnTo>
                  <a:cubicBezTo>
                    <a:pt x="44039" y="632572"/>
                    <a:pt x="28794" y="626257"/>
                    <a:pt x="17554" y="615017"/>
                  </a:cubicBezTo>
                  <a:cubicBezTo>
                    <a:pt x="6314" y="603778"/>
                    <a:pt x="0" y="588533"/>
                    <a:pt x="0" y="572637"/>
                  </a:cubicBezTo>
                  <a:lnTo>
                    <a:pt x="0" y="59934"/>
                  </a:lnTo>
                  <a:cubicBezTo>
                    <a:pt x="0" y="44039"/>
                    <a:pt x="6314" y="28794"/>
                    <a:pt x="17554" y="17554"/>
                  </a:cubicBezTo>
                  <a:cubicBezTo>
                    <a:pt x="28794" y="6314"/>
                    <a:pt x="44039" y="0"/>
                    <a:pt x="59934" y="0"/>
                  </a:cubicBezTo>
                  <a:close/>
                </a:path>
              </a:pathLst>
            </a:custGeom>
            <a:solidFill>
              <a:srgbClr val="9FE229"/>
            </a:solidFill>
            <a:ln cap="rnd" cmpd="sng" w="762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 name="Google Shape;126;p15"/>
            <p:cNvSpPr txBox="1"/>
            <p:nvPr/>
          </p:nvSpPr>
          <p:spPr>
            <a:xfrm>
              <a:off x="0" y="-38100"/>
              <a:ext cx="1735073" cy="67067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7" name="Google Shape;127;p15"/>
          <p:cNvGrpSpPr/>
          <p:nvPr/>
        </p:nvGrpSpPr>
        <p:grpSpPr>
          <a:xfrm>
            <a:off x="10508704" y="3659937"/>
            <a:ext cx="6587854" cy="2546457"/>
            <a:chOff x="0" y="-38100"/>
            <a:chExt cx="1735073" cy="670672"/>
          </a:xfrm>
        </p:grpSpPr>
        <p:sp>
          <p:nvSpPr>
            <p:cNvPr id="128" name="Google Shape;128;p15"/>
            <p:cNvSpPr/>
            <p:nvPr/>
          </p:nvSpPr>
          <p:spPr>
            <a:xfrm>
              <a:off x="0" y="0"/>
              <a:ext cx="1735073" cy="632572"/>
            </a:xfrm>
            <a:custGeom>
              <a:rect b="b" l="l" r="r" t="t"/>
              <a:pathLst>
                <a:path extrusionOk="0" h="632572" w="1735073">
                  <a:moveTo>
                    <a:pt x="59934" y="0"/>
                  </a:moveTo>
                  <a:lnTo>
                    <a:pt x="1675139" y="0"/>
                  </a:lnTo>
                  <a:cubicBezTo>
                    <a:pt x="1708239" y="0"/>
                    <a:pt x="1735073" y="26833"/>
                    <a:pt x="1735073" y="59934"/>
                  </a:cubicBezTo>
                  <a:lnTo>
                    <a:pt x="1735073" y="572637"/>
                  </a:lnTo>
                  <a:cubicBezTo>
                    <a:pt x="1735073" y="588533"/>
                    <a:pt x="1728758" y="603778"/>
                    <a:pt x="1717518" y="615017"/>
                  </a:cubicBezTo>
                  <a:cubicBezTo>
                    <a:pt x="1706279" y="626257"/>
                    <a:pt x="1691034" y="632572"/>
                    <a:pt x="1675139" y="632572"/>
                  </a:cubicBezTo>
                  <a:lnTo>
                    <a:pt x="59934" y="632572"/>
                  </a:lnTo>
                  <a:cubicBezTo>
                    <a:pt x="44039" y="632572"/>
                    <a:pt x="28794" y="626257"/>
                    <a:pt x="17554" y="615017"/>
                  </a:cubicBezTo>
                  <a:cubicBezTo>
                    <a:pt x="6314" y="603778"/>
                    <a:pt x="0" y="588533"/>
                    <a:pt x="0" y="572637"/>
                  </a:cubicBezTo>
                  <a:lnTo>
                    <a:pt x="0" y="59934"/>
                  </a:lnTo>
                  <a:cubicBezTo>
                    <a:pt x="0" y="44039"/>
                    <a:pt x="6314" y="28794"/>
                    <a:pt x="17554" y="17554"/>
                  </a:cubicBezTo>
                  <a:cubicBezTo>
                    <a:pt x="28794" y="6314"/>
                    <a:pt x="44039" y="0"/>
                    <a:pt x="59934" y="0"/>
                  </a:cubicBezTo>
                  <a:close/>
                </a:path>
              </a:pathLst>
            </a:custGeom>
            <a:solidFill>
              <a:srgbClr val="9FE229"/>
            </a:solidFill>
            <a:ln cap="rnd" cmpd="sng" w="762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 name="Google Shape;129;p15"/>
            <p:cNvSpPr txBox="1"/>
            <p:nvPr/>
          </p:nvSpPr>
          <p:spPr>
            <a:xfrm>
              <a:off x="0" y="-38100"/>
              <a:ext cx="1735073" cy="67067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0" name="Google Shape;130;p15"/>
          <p:cNvSpPr/>
          <p:nvPr/>
        </p:nvSpPr>
        <p:spPr>
          <a:xfrm flipH="1">
            <a:off x="10751780" y="6681786"/>
            <a:ext cx="8295566" cy="3784852"/>
          </a:xfrm>
          <a:custGeom>
            <a:rect b="b" l="l" r="r" t="t"/>
            <a:pathLst>
              <a:path extrusionOk="0" h="3784852" w="8295566">
                <a:moveTo>
                  <a:pt x="8295566" y="0"/>
                </a:moveTo>
                <a:lnTo>
                  <a:pt x="0" y="0"/>
                </a:lnTo>
                <a:lnTo>
                  <a:pt x="0" y="3784852"/>
                </a:lnTo>
                <a:lnTo>
                  <a:pt x="8295566" y="3784852"/>
                </a:lnTo>
                <a:lnTo>
                  <a:pt x="8295566"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1" name="Google Shape;131;p15"/>
          <p:cNvGrpSpPr/>
          <p:nvPr/>
        </p:nvGrpSpPr>
        <p:grpSpPr>
          <a:xfrm>
            <a:off x="10508704" y="6435836"/>
            <a:ext cx="6587854" cy="2546457"/>
            <a:chOff x="0" y="-38100"/>
            <a:chExt cx="1735073" cy="670672"/>
          </a:xfrm>
        </p:grpSpPr>
        <p:sp>
          <p:nvSpPr>
            <p:cNvPr id="132" name="Google Shape;132;p15"/>
            <p:cNvSpPr/>
            <p:nvPr/>
          </p:nvSpPr>
          <p:spPr>
            <a:xfrm>
              <a:off x="0" y="0"/>
              <a:ext cx="1735073" cy="632572"/>
            </a:xfrm>
            <a:custGeom>
              <a:rect b="b" l="l" r="r" t="t"/>
              <a:pathLst>
                <a:path extrusionOk="0" h="632572" w="1735073">
                  <a:moveTo>
                    <a:pt x="59934" y="0"/>
                  </a:moveTo>
                  <a:lnTo>
                    <a:pt x="1675139" y="0"/>
                  </a:lnTo>
                  <a:cubicBezTo>
                    <a:pt x="1708239" y="0"/>
                    <a:pt x="1735073" y="26833"/>
                    <a:pt x="1735073" y="59934"/>
                  </a:cubicBezTo>
                  <a:lnTo>
                    <a:pt x="1735073" y="572637"/>
                  </a:lnTo>
                  <a:cubicBezTo>
                    <a:pt x="1735073" y="588533"/>
                    <a:pt x="1728758" y="603778"/>
                    <a:pt x="1717518" y="615017"/>
                  </a:cubicBezTo>
                  <a:cubicBezTo>
                    <a:pt x="1706279" y="626257"/>
                    <a:pt x="1691034" y="632572"/>
                    <a:pt x="1675139" y="632572"/>
                  </a:cubicBezTo>
                  <a:lnTo>
                    <a:pt x="59934" y="632572"/>
                  </a:lnTo>
                  <a:cubicBezTo>
                    <a:pt x="44039" y="632572"/>
                    <a:pt x="28794" y="626257"/>
                    <a:pt x="17554" y="615017"/>
                  </a:cubicBezTo>
                  <a:cubicBezTo>
                    <a:pt x="6314" y="603778"/>
                    <a:pt x="0" y="588533"/>
                    <a:pt x="0" y="572637"/>
                  </a:cubicBezTo>
                  <a:lnTo>
                    <a:pt x="0" y="59934"/>
                  </a:lnTo>
                  <a:cubicBezTo>
                    <a:pt x="0" y="44039"/>
                    <a:pt x="6314" y="28794"/>
                    <a:pt x="17554" y="17554"/>
                  </a:cubicBezTo>
                  <a:cubicBezTo>
                    <a:pt x="28794" y="6314"/>
                    <a:pt x="44039" y="0"/>
                    <a:pt x="59934" y="0"/>
                  </a:cubicBezTo>
                  <a:close/>
                </a:path>
              </a:pathLst>
            </a:custGeom>
            <a:solidFill>
              <a:srgbClr val="9FE229"/>
            </a:solidFill>
            <a:ln cap="rnd" cmpd="sng" w="762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 name="Google Shape;133;p15"/>
            <p:cNvSpPr txBox="1"/>
            <p:nvPr/>
          </p:nvSpPr>
          <p:spPr>
            <a:xfrm>
              <a:off x="0" y="-38100"/>
              <a:ext cx="1735073" cy="67067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4" name="Google Shape;134;p15"/>
          <p:cNvSpPr/>
          <p:nvPr/>
        </p:nvSpPr>
        <p:spPr>
          <a:xfrm>
            <a:off x="-835084" y="5230590"/>
            <a:ext cx="12202503" cy="5567392"/>
          </a:xfrm>
          <a:custGeom>
            <a:rect b="b" l="l" r="r" t="t"/>
            <a:pathLst>
              <a:path extrusionOk="0" h="5567392" w="12202503">
                <a:moveTo>
                  <a:pt x="0" y="0"/>
                </a:moveTo>
                <a:lnTo>
                  <a:pt x="12202503" y="0"/>
                </a:lnTo>
                <a:lnTo>
                  <a:pt x="12202503" y="5567392"/>
                </a:lnTo>
                <a:lnTo>
                  <a:pt x="0" y="556739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 name="Google Shape;135;p15"/>
          <p:cNvSpPr txBox="1"/>
          <p:nvPr/>
        </p:nvSpPr>
        <p:spPr>
          <a:xfrm>
            <a:off x="13246527" y="4239030"/>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u="none" strike="noStrike">
                <a:solidFill>
                  <a:srgbClr val="000000"/>
                </a:solidFill>
                <a:latin typeface="Londrina Solid"/>
                <a:ea typeface="Londrina Solid"/>
                <a:cs typeface="Londrina Solid"/>
                <a:sym typeface="Londrina Solid"/>
              </a:rPr>
              <a:t>Strategies</a:t>
            </a:r>
            <a:endParaRPr/>
          </a:p>
        </p:txBody>
      </p:sp>
      <p:sp>
        <p:nvSpPr>
          <p:cNvPr id="136" name="Google Shape;136;p15"/>
          <p:cNvSpPr txBox="1"/>
          <p:nvPr/>
        </p:nvSpPr>
        <p:spPr>
          <a:xfrm>
            <a:off x="13246527" y="1448465"/>
            <a:ext cx="3306074" cy="520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000000"/>
                </a:solidFill>
                <a:latin typeface="Londrina Solid"/>
                <a:ea typeface="Londrina Solid"/>
                <a:cs typeface="Londrina Solid"/>
                <a:sym typeface="Londrina Solid"/>
              </a:rPr>
              <a:t>Introduction</a:t>
            </a:r>
            <a:endParaRPr/>
          </a:p>
        </p:txBody>
      </p:sp>
      <p:sp>
        <p:nvSpPr>
          <p:cNvPr id="137" name="Google Shape;137;p15"/>
          <p:cNvSpPr txBox="1"/>
          <p:nvPr/>
        </p:nvSpPr>
        <p:spPr>
          <a:xfrm>
            <a:off x="13246527" y="2239127"/>
            <a:ext cx="3306000" cy="72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200">
                <a:solidFill>
                  <a:srgbClr val="000000"/>
                </a:solidFill>
                <a:latin typeface="Dekko"/>
                <a:ea typeface="Dekko"/>
                <a:cs typeface="Dekko"/>
                <a:sym typeface="Dekko"/>
              </a:rPr>
              <a:t>Elaborate on what you want to discuss. </a:t>
            </a:r>
            <a:endParaRPr/>
          </a:p>
        </p:txBody>
      </p:sp>
      <p:sp>
        <p:nvSpPr>
          <p:cNvPr id="138" name="Google Shape;138;p15"/>
          <p:cNvSpPr txBox="1"/>
          <p:nvPr/>
        </p:nvSpPr>
        <p:spPr>
          <a:xfrm>
            <a:off x="12966536" y="7071803"/>
            <a:ext cx="3794478"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u="none" strike="noStrike">
                <a:solidFill>
                  <a:srgbClr val="000000"/>
                </a:solidFill>
                <a:latin typeface="Londrina Solid"/>
                <a:ea typeface="Londrina Solid"/>
                <a:cs typeface="Londrina Solid"/>
                <a:sym typeface="Londrina Solid"/>
              </a:rPr>
              <a:t>Conclusion</a:t>
            </a:r>
            <a:endParaRPr/>
          </a:p>
        </p:txBody>
      </p:sp>
      <p:sp>
        <p:nvSpPr>
          <p:cNvPr id="139" name="Google Shape;139;p15"/>
          <p:cNvSpPr txBox="1"/>
          <p:nvPr/>
        </p:nvSpPr>
        <p:spPr>
          <a:xfrm>
            <a:off x="752475" y="1019175"/>
            <a:ext cx="4198814"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u="none" strike="noStrike">
                <a:solidFill>
                  <a:srgbClr val="9FE229"/>
                </a:solidFill>
                <a:latin typeface="Londrina Solid"/>
                <a:ea typeface="Londrina Solid"/>
                <a:cs typeface="Londrina Solid"/>
                <a:sym typeface="Londrina Solid"/>
              </a:rPr>
              <a:t>TABLE OF</a:t>
            </a:r>
            <a:endParaRPr/>
          </a:p>
        </p:txBody>
      </p:sp>
      <p:sp>
        <p:nvSpPr>
          <p:cNvPr id="140" name="Google Shape;140;p15"/>
          <p:cNvSpPr txBox="1"/>
          <p:nvPr/>
        </p:nvSpPr>
        <p:spPr>
          <a:xfrm>
            <a:off x="11088814" y="1534273"/>
            <a:ext cx="1877722"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000000"/>
                </a:solidFill>
                <a:latin typeface="Londrina Solid"/>
                <a:ea typeface="Londrina Solid"/>
                <a:cs typeface="Londrina Solid"/>
                <a:sym typeface="Londrina Solid"/>
              </a:rPr>
              <a:t>01.</a:t>
            </a:r>
            <a:endParaRPr/>
          </a:p>
        </p:txBody>
      </p:sp>
      <p:sp>
        <p:nvSpPr>
          <p:cNvPr id="141" name="Google Shape;141;p15"/>
          <p:cNvSpPr txBox="1"/>
          <p:nvPr/>
        </p:nvSpPr>
        <p:spPr>
          <a:xfrm>
            <a:off x="11088814" y="4310171"/>
            <a:ext cx="1877722"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000000"/>
                </a:solidFill>
                <a:latin typeface="Londrina Solid"/>
                <a:ea typeface="Londrina Solid"/>
                <a:cs typeface="Londrina Solid"/>
                <a:sym typeface="Londrina Solid"/>
              </a:rPr>
              <a:t>02.</a:t>
            </a:r>
            <a:endParaRPr/>
          </a:p>
        </p:txBody>
      </p:sp>
      <p:sp>
        <p:nvSpPr>
          <p:cNvPr id="142" name="Google Shape;142;p15"/>
          <p:cNvSpPr txBox="1"/>
          <p:nvPr/>
        </p:nvSpPr>
        <p:spPr>
          <a:xfrm>
            <a:off x="11088814" y="7062278"/>
            <a:ext cx="1877722"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000000"/>
                </a:solidFill>
                <a:latin typeface="Londrina Solid"/>
                <a:ea typeface="Londrina Solid"/>
                <a:cs typeface="Londrina Solid"/>
                <a:sym typeface="Londrina Solid"/>
              </a:rPr>
              <a:t>03.</a:t>
            </a:r>
            <a:endParaRPr/>
          </a:p>
        </p:txBody>
      </p:sp>
      <p:sp>
        <p:nvSpPr>
          <p:cNvPr id="143" name="Google Shape;143;p15"/>
          <p:cNvSpPr txBox="1"/>
          <p:nvPr/>
        </p:nvSpPr>
        <p:spPr>
          <a:xfrm>
            <a:off x="13246527" y="4999168"/>
            <a:ext cx="3306000" cy="72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200">
                <a:solidFill>
                  <a:srgbClr val="000000"/>
                </a:solidFill>
                <a:latin typeface="Dekko"/>
                <a:ea typeface="Dekko"/>
                <a:cs typeface="Dekko"/>
                <a:sym typeface="Dekko"/>
              </a:rPr>
              <a:t>Elaborate on what you want to discuss. </a:t>
            </a:r>
            <a:endParaRPr/>
          </a:p>
        </p:txBody>
      </p:sp>
      <p:sp>
        <p:nvSpPr>
          <p:cNvPr id="144" name="Google Shape;144;p15"/>
          <p:cNvSpPr txBox="1"/>
          <p:nvPr/>
        </p:nvSpPr>
        <p:spPr>
          <a:xfrm>
            <a:off x="13210739" y="7801418"/>
            <a:ext cx="3306000" cy="72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200">
                <a:solidFill>
                  <a:srgbClr val="000000"/>
                </a:solidFill>
                <a:latin typeface="Dekko"/>
                <a:ea typeface="Dekko"/>
                <a:cs typeface="Dekko"/>
                <a:sym typeface="Dekko"/>
              </a:rPr>
              <a:t>Elaborate on what you want to discuss. </a:t>
            </a:r>
            <a:endParaRPr/>
          </a:p>
        </p:txBody>
      </p:sp>
      <p:sp>
        <p:nvSpPr>
          <p:cNvPr id="145" name="Google Shape;145;p15"/>
          <p:cNvSpPr txBox="1"/>
          <p:nvPr/>
        </p:nvSpPr>
        <p:spPr>
          <a:xfrm>
            <a:off x="752475" y="2277227"/>
            <a:ext cx="6767724" cy="1981200"/>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lang="en-US" sz="12989" u="none" strike="noStrike">
                <a:solidFill>
                  <a:srgbClr val="FF00DA"/>
                </a:solidFill>
                <a:latin typeface="Londrina Solid"/>
                <a:ea typeface="Londrina Solid"/>
                <a:cs typeface="Londrina Solid"/>
                <a:sym typeface="Londrina Solid"/>
              </a:rPr>
              <a:t>CONTENTS</a:t>
            </a:r>
            <a:endParaRPr/>
          </a:p>
        </p:txBody>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9" name="Shape 149"/>
        <p:cNvGrpSpPr/>
        <p:nvPr/>
      </p:nvGrpSpPr>
      <p:grpSpPr>
        <a:xfrm>
          <a:off x="0" y="0"/>
          <a:ext cx="0" cy="0"/>
          <a:chOff x="0" y="0"/>
          <a:chExt cx="0" cy="0"/>
        </a:xfrm>
      </p:grpSpPr>
      <p:sp>
        <p:nvSpPr>
          <p:cNvPr id="150" name="Google Shape;150;p16"/>
          <p:cNvSpPr/>
          <p:nvPr/>
        </p:nvSpPr>
        <p:spPr>
          <a:xfrm rot="1897290">
            <a:off x="-4269986" y="944367"/>
            <a:ext cx="7831383" cy="8398266"/>
          </a:xfrm>
          <a:custGeom>
            <a:rect b="b" l="l" r="r" t="t"/>
            <a:pathLst>
              <a:path extrusionOk="0" h="8398266" w="7831383">
                <a:moveTo>
                  <a:pt x="0" y="0"/>
                </a:moveTo>
                <a:lnTo>
                  <a:pt x="7831384" y="0"/>
                </a:lnTo>
                <a:lnTo>
                  <a:pt x="7831384" y="8398266"/>
                </a:lnTo>
                <a:lnTo>
                  <a:pt x="0" y="8398266"/>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51" name="Google Shape;151;p16"/>
          <p:cNvGrpSpPr/>
          <p:nvPr/>
        </p:nvGrpSpPr>
        <p:grpSpPr>
          <a:xfrm>
            <a:off x="-5473479" y="219903"/>
            <a:ext cx="9847193" cy="9847193"/>
            <a:chOff x="0" y="0"/>
            <a:chExt cx="812800" cy="812800"/>
          </a:xfrm>
        </p:grpSpPr>
        <p:sp>
          <p:nvSpPr>
            <p:cNvPr id="152" name="Google Shape;15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11CB">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54" name="Google Shape;154;p16"/>
          <p:cNvSpPr/>
          <p:nvPr/>
        </p:nvSpPr>
        <p:spPr>
          <a:xfrm rot="1897290">
            <a:off x="14779543" y="944367"/>
            <a:ext cx="7831383" cy="8398266"/>
          </a:xfrm>
          <a:custGeom>
            <a:rect b="b" l="l" r="r" t="t"/>
            <a:pathLst>
              <a:path extrusionOk="0" h="8398266" w="7831383">
                <a:moveTo>
                  <a:pt x="0" y="0"/>
                </a:moveTo>
                <a:lnTo>
                  <a:pt x="7831383" y="0"/>
                </a:lnTo>
                <a:lnTo>
                  <a:pt x="7831383" y="8398266"/>
                </a:lnTo>
                <a:lnTo>
                  <a:pt x="0" y="8398266"/>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16"/>
          <p:cNvSpPr txBox="1"/>
          <p:nvPr/>
        </p:nvSpPr>
        <p:spPr>
          <a:xfrm>
            <a:off x="4373714" y="6643689"/>
            <a:ext cx="9255275" cy="19812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None/>
            </a:pPr>
            <a:r>
              <a:rPr lang="en-US" sz="12989" u="none" strike="noStrike">
                <a:solidFill>
                  <a:srgbClr val="FF00DA"/>
                </a:solidFill>
                <a:latin typeface="Londrina Solid"/>
                <a:ea typeface="Londrina Solid"/>
                <a:cs typeface="Londrina Solid"/>
                <a:sym typeface="Londrina Solid"/>
              </a:rPr>
              <a:t>INTRODUCTION</a:t>
            </a:r>
            <a:endParaRPr/>
          </a:p>
        </p:txBody>
      </p:sp>
      <p:sp>
        <p:nvSpPr>
          <p:cNvPr id="156" name="Google Shape;156;p16"/>
          <p:cNvSpPr txBox="1"/>
          <p:nvPr/>
        </p:nvSpPr>
        <p:spPr>
          <a:xfrm>
            <a:off x="7410010" y="3341395"/>
            <a:ext cx="3682420" cy="3876197"/>
          </a:xfrm>
          <a:prstGeom prst="rect">
            <a:avLst/>
          </a:prstGeom>
          <a:noFill/>
          <a:ln>
            <a:noFill/>
          </a:ln>
        </p:spPr>
        <p:txBody>
          <a:bodyPr anchorCtr="0" anchor="t" bIns="0" lIns="0" spcFirstLastPara="1" rIns="0" wrap="square" tIns="0">
            <a:spAutoFit/>
          </a:bodyPr>
          <a:lstStyle/>
          <a:p>
            <a:pPr indent="0" lvl="0" marL="0" marR="0" rtl="0" algn="ctr">
              <a:lnSpc>
                <a:spcPct val="119999"/>
              </a:lnSpc>
              <a:spcBef>
                <a:spcPts val="0"/>
              </a:spcBef>
              <a:spcAft>
                <a:spcPts val="0"/>
              </a:spcAft>
              <a:buNone/>
            </a:pPr>
            <a:r>
              <a:rPr lang="en-US" sz="25476" u="none" strike="noStrike">
                <a:solidFill>
                  <a:srgbClr val="9FE229"/>
                </a:solidFill>
                <a:latin typeface="Londrina Solid"/>
                <a:ea typeface="Londrina Solid"/>
                <a:cs typeface="Londrina Solid"/>
                <a:sym typeface="Londrina Solid"/>
              </a:rPr>
              <a:t>01.</a:t>
            </a:r>
            <a:endParaRPr/>
          </a:p>
        </p:txBody>
      </p:sp>
      <p:sp>
        <p:nvSpPr>
          <p:cNvPr id="157" name="Google Shape;157;p16"/>
          <p:cNvSpPr/>
          <p:nvPr/>
        </p:nvSpPr>
        <p:spPr>
          <a:xfrm rot="1199258">
            <a:off x="7924215" y="1054099"/>
            <a:ext cx="3838629" cy="3685084"/>
          </a:xfrm>
          <a:custGeom>
            <a:rect b="b" l="l" r="r" t="t"/>
            <a:pathLst>
              <a:path extrusionOk="0" h="3685084" w="3838629">
                <a:moveTo>
                  <a:pt x="0" y="0"/>
                </a:moveTo>
                <a:lnTo>
                  <a:pt x="3838630" y="0"/>
                </a:lnTo>
                <a:lnTo>
                  <a:pt x="3838630" y="3685085"/>
                </a:lnTo>
                <a:lnTo>
                  <a:pt x="0" y="368508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 name="Google Shape;158;p16"/>
          <p:cNvSpPr txBox="1"/>
          <p:nvPr/>
        </p:nvSpPr>
        <p:spPr>
          <a:xfrm>
            <a:off x="5640160" y="8746490"/>
            <a:ext cx="6722384"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200" u="none">
                <a:solidFill>
                  <a:srgbClr val="FFFFFF"/>
                </a:solidFill>
                <a:latin typeface="Dekko"/>
                <a:ea typeface="Dekko"/>
                <a:cs typeface="Dekko"/>
                <a:sym typeface="Dekko"/>
              </a:rPr>
              <a:t>Elaborate on what you want to discuss. </a:t>
            </a:r>
            <a:endParaRPr/>
          </a:p>
        </p:txBody>
      </p:sp>
      <p:grpSp>
        <p:nvGrpSpPr>
          <p:cNvPr id="159" name="Google Shape;159;p16"/>
          <p:cNvGrpSpPr/>
          <p:nvPr/>
        </p:nvGrpSpPr>
        <p:grpSpPr>
          <a:xfrm>
            <a:off x="13771638" y="439807"/>
            <a:ext cx="9847193" cy="9847193"/>
            <a:chOff x="0" y="0"/>
            <a:chExt cx="812800" cy="812800"/>
          </a:xfrm>
        </p:grpSpPr>
        <p:sp>
          <p:nvSpPr>
            <p:cNvPr id="160" name="Google Shape;16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11CB">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 name="Google Shape;161;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2" name="Google Shape;162;p16"/>
          <p:cNvSpPr/>
          <p:nvPr/>
        </p:nvSpPr>
        <p:spPr>
          <a:xfrm>
            <a:off x="14289082" y="2974050"/>
            <a:ext cx="7997836" cy="4778707"/>
          </a:xfrm>
          <a:custGeom>
            <a:rect b="b" l="l" r="r" t="t"/>
            <a:pathLst>
              <a:path extrusionOk="0" h="4778707" w="7997836">
                <a:moveTo>
                  <a:pt x="0" y="0"/>
                </a:moveTo>
                <a:lnTo>
                  <a:pt x="7997836" y="0"/>
                </a:lnTo>
                <a:lnTo>
                  <a:pt x="7997836" y="4778707"/>
                </a:lnTo>
                <a:lnTo>
                  <a:pt x="0" y="477870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16"/>
          <p:cNvSpPr/>
          <p:nvPr/>
        </p:nvSpPr>
        <p:spPr>
          <a:xfrm>
            <a:off x="-3998918" y="2974050"/>
            <a:ext cx="7997836" cy="4778707"/>
          </a:xfrm>
          <a:custGeom>
            <a:rect b="b" l="l" r="r" t="t"/>
            <a:pathLst>
              <a:path extrusionOk="0" h="4778707" w="7997836">
                <a:moveTo>
                  <a:pt x="0" y="0"/>
                </a:moveTo>
                <a:lnTo>
                  <a:pt x="7997836" y="0"/>
                </a:lnTo>
                <a:lnTo>
                  <a:pt x="7997836" y="4778707"/>
                </a:lnTo>
                <a:lnTo>
                  <a:pt x="0" y="477870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7" name="Shape 167"/>
        <p:cNvGrpSpPr/>
        <p:nvPr/>
      </p:nvGrpSpPr>
      <p:grpSpPr>
        <a:xfrm>
          <a:off x="0" y="0"/>
          <a:ext cx="0" cy="0"/>
          <a:chOff x="0" y="0"/>
          <a:chExt cx="0" cy="0"/>
        </a:xfrm>
      </p:grpSpPr>
      <p:sp>
        <p:nvSpPr>
          <p:cNvPr id="168" name="Google Shape;168;p17"/>
          <p:cNvSpPr/>
          <p:nvPr/>
        </p:nvSpPr>
        <p:spPr>
          <a:xfrm rot="1897290">
            <a:off x="-2231493" y="-2942233"/>
            <a:ext cx="9144213" cy="9806126"/>
          </a:xfrm>
          <a:custGeom>
            <a:rect b="b" l="l" r="r" t="t"/>
            <a:pathLst>
              <a:path extrusionOk="0" h="9806126" w="9144213">
                <a:moveTo>
                  <a:pt x="0" y="0"/>
                </a:moveTo>
                <a:lnTo>
                  <a:pt x="9144213" y="0"/>
                </a:lnTo>
                <a:lnTo>
                  <a:pt x="9144213" y="9806126"/>
                </a:lnTo>
                <a:lnTo>
                  <a:pt x="0" y="9806126"/>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9" name="Google Shape;169;p17"/>
          <p:cNvSpPr/>
          <p:nvPr/>
        </p:nvSpPr>
        <p:spPr>
          <a:xfrm>
            <a:off x="0" y="-1254504"/>
            <a:ext cx="18288000" cy="18288000"/>
          </a:xfrm>
          <a:custGeom>
            <a:rect b="b" l="l" r="r" t="t"/>
            <a:pathLst>
              <a:path extrusionOk="0" h="18288000" w="18288000">
                <a:moveTo>
                  <a:pt x="0" y="0"/>
                </a:moveTo>
                <a:lnTo>
                  <a:pt x="18288000" y="0"/>
                </a:lnTo>
                <a:lnTo>
                  <a:pt x="18288000" y="18288000"/>
                </a:lnTo>
                <a:lnTo>
                  <a:pt x="0" y="18288000"/>
                </a:lnTo>
                <a:lnTo>
                  <a:pt x="0" y="0"/>
                </a:lnTo>
                <a:close/>
              </a:path>
            </a:pathLst>
          </a:custGeom>
          <a:blipFill rotWithShape="1">
            <a:blip r:embed="rId4">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70" name="Google Shape;170;p17"/>
          <p:cNvPicPr preferRelativeResize="0"/>
          <p:nvPr/>
        </p:nvPicPr>
        <p:blipFill>
          <a:blip r:embed="rId5">
            <a:alphaModFix/>
          </a:blip>
          <a:stretch>
            <a:fillRect/>
          </a:stretch>
        </p:blipFill>
        <p:spPr>
          <a:xfrm>
            <a:off x="2743525" y="3914750"/>
            <a:ext cx="12800952" cy="6400476"/>
          </a:xfrm>
          <a:prstGeom prst="rect">
            <a:avLst/>
          </a:prstGeom>
          <a:noFill/>
          <a:ln>
            <a:noFill/>
          </a:ln>
        </p:spPr>
      </p:pic>
      <p:grpSp>
        <p:nvGrpSpPr>
          <p:cNvPr id="171" name="Google Shape;171;p17"/>
          <p:cNvGrpSpPr/>
          <p:nvPr/>
        </p:nvGrpSpPr>
        <p:grpSpPr>
          <a:xfrm>
            <a:off x="16205875" y="2378977"/>
            <a:ext cx="3590427" cy="2551121"/>
            <a:chOff x="0" y="0"/>
            <a:chExt cx="4787236" cy="3401494"/>
          </a:xfrm>
        </p:grpSpPr>
        <p:grpSp>
          <p:nvGrpSpPr>
            <p:cNvPr id="172" name="Google Shape;172;p17"/>
            <p:cNvGrpSpPr/>
            <p:nvPr/>
          </p:nvGrpSpPr>
          <p:grpSpPr>
            <a:xfrm>
              <a:off x="3458903" y="723073"/>
              <a:ext cx="463608" cy="463608"/>
              <a:chOff x="0" y="0"/>
              <a:chExt cx="812800" cy="812800"/>
            </a:xfrm>
          </p:grpSpPr>
          <p:sp>
            <p:nvSpPr>
              <p:cNvPr id="173" name="Google Shape;17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 name="Google Shape;174;p17"/>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5" name="Google Shape;175;p17"/>
            <p:cNvGrpSpPr/>
            <p:nvPr/>
          </p:nvGrpSpPr>
          <p:grpSpPr>
            <a:xfrm>
              <a:off x="1729451" y="723073"/>
              <a:ext cx="463608" cy="463608"/>
              <a:chOff x="0" y="0"/>
              <a:chExt cx="812800" cy="812800"/>
            </a:xfrm>
          </p:grpSpPr>
          <p:sp>
            <p:nvSpPr>
              <p:cNvPr id="176" name="Google Shape;17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 name="Google Shape;177;p17"/>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8" name="Google Shape;178;p17"/>
            <p:cNvGrpSpPr/>
            <p:nvPr/>
          </p:nvGrpSpPr>
          <p:grpSpPr>
            <a:xfrm>
              <a:off x="0" y="723073"/>
              <a:ext cx="463608" cy="463608"/>
              <a:chOff x="0" y="0"/>
              <a:chExt cx="812800" cy="812800"/>
            </a:xfrm>
          </p:grpSpPr>
          <p:sp>
            <p:nvSpPr>
              <p:cNvPr id="179" name="Google Shape;17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0" name="Google Shape;180;p17"/>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81" name="Google Shape;181;p17"/>
            <p:cNvGrpSpPr/>
            <p:nvPr/>
          </p:nvGrpSpPr>
          <p:grpSpPr>
            <a:xfrm>
              <a:off x="4323628" y="1455118"/>
              <a:ext cx="463608" cy="463608"/>
              <a:chOff x="0" y="0"/>
              <a:chExt cx="812800" cy="812800"/>
            </a:xfrm>
          </p:grpSpPr>
          <p:sp>
            <p:nvSpPr>
              <p:cNvPr id="182" name="Google Shape;18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 name="Google Shape;183;p17"/>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84" name="Google Shape;184;p17"/>
            <p:cNvGrpSpPr/>
            <p:nvPr/>
          </p:nvGrpSpPr>
          <p:grpSpPr>
            <a:xfrm>
              <a:off x="2594177" y="1455118"/>
              <a:ext cx="463608" cy="463608"/>
              <a:chOff x="0" y="0"/>
              <a:chExt cx="812800" cy="812800"/>
            </a:xfrm>
          </p:grpSpPr>
          <p:sp>
            <p:nvSpPr>
              <p:cNvPr id="185" name="Google Shape;18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17"/>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87" name="Google Shape;187;p17"/>
            <p:cNvGrpSpPr/>
            <p:nvPr/>
          </p:nvGrpSpPr>
          <p:grpSpPr>
            <a:xfrm>
              <a:off x="864726" y="1455118"/>
              <a:ext cx="463608" cy="463608"/>
              <a:chOff x="0" y="0"/>
              <a:chExt cx="812800" cy="812800"/>
            </a:xfrm>
          </p:grpSpPr>
          <p:sp>
            <p:nvSpPr>
              <p:cNvPr id="188" name="Google Shape;18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 name="Google Shape;189;p17"/>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0" name="Google Shape;190;p17"/>
            <p:cNvGrpSpPr/>
            <p:nvPr/>
          </p:nvGrpSpPr>
          <p:grpSpPr>
            <a:xfrm>
              <a:off x="3458903" y="2187163"/>
              <a:ext cx="463608" cy="463608"/>
              <a:chOff x="0" y="0"/>
              <a:chExt cx="812800" cy="812800"/>
            </a:xfrm>
          </p:grpSpPr>
          <p:sp>
            <p:nvSpPr>
              <p:cNvPr id="191" name="Google Shape;19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17"/>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3" name="Google Shape;193;p17"/>
            <p:cNvGrpSpPr/>
            <p:nvPr/>
          </p:nvGrpSpPr>
          <p:grpSpPr>
            <a:xfrm>
              <a:off x="1729451" y="2187163"/>
              <a:ext cx="463608" cy="463608"/>
              <a:chOff x="0" y="0"/>
              <a:chExt cx="812800" cy="812800"/>
            </a:xfrm>
          </p:grpSpPr>
          <p:sp>
            <p:nvSpPr>
              <p:cNvPr id="194" name="Google Shape;19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 name="Google Shape;195;p17"/>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6" name="Google Shape;196;p17"/>
            <p:cNvGrpSpPr/>
            <p:nvPr/>
          </p:nvGrpSpPr>
          <p:grpSpPr>
            <a:xfrm>
              <a:off x="0" y="2187163"/>
              <a:ext cx="463608" cy="463608"/>
              <a:chOff x="0" y="0"/>
              <a:chExt cx="812800" cy="812800"/>
            </a:xfrm>
          </p:grpSpPr>
          <p:sp>
            <p:nvSpPr>
              <p:cNvPr id="197" name="Google Shape;19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p17"/>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9" name="Google Shape;199;p17"/>
            <p:cNvGrpSpPr/>
            <p:nvPr/>
          </p:nvGrpSpPr>
          <p:grpSpPr>
            <a:xfrm>
              <a:off x="864726" y="723073"/>
              <a:ext cx="463608" cy="463608"/>
              <a:chOff x="0" y="0"/>
              <a:chExt cx="812800" cy="812800"/>
            </a:xfrm>
          </p:grpSpPr>
          <p:sp>
            <p:nvSpPr>
              <p:cNvPr id="200" name="Google Shape;200;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 name="Google Shape;201;p17"/>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2" name="Google Shape;202;p17"/>
            <p:cNvGrpSpPr/>
            <p:nvPr/>
          </p:nvGrpSpPr>
          <p:grpSpPr>
            <a:xfrm>
              <a:off x="2594177" y="727312"/>
              <a:ext cx="463608" cy="463608"/>
              <a:chOff x="0" y="0"/>
              <a:chExt cx="812800" cy="812800"/>
            </a:xfrm>
          </p:grpSpPr>
          <p:sp>
            <p:nvSpPr>
              <p:cNvPr id="203" name="Google Shape;203;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17"/>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5" name="Google Shape;205;p17"/>
            <p:cNvGrpSpPr/>
            <p:nvPr/>
          </p:nvGrpSpPr>
          <p:grpSpPr>
            <a:xfrm>
              <a:off x="4323628" y="731550"/>
              <a:ext cx="463608" cy="463608"/>
              <a:chOff x="0" y="0"/>
              <a:chExt cx="812800" cy="812800"/>
            </a:xfrm>
          </p:grpSpPr>
          <p:sp>
            <p:nvSpPr>
              <p:cNvPr id="206" name="Google Shape;206;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17"/>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8" name="Google Shape;208;p17"/>
            <p:cNvGrpSpPr/>
            <p:nvPr/>
          </p:nvGrpSpPr>
          <p:grpSpPr>
            <a:xfrm>
              <a:off x="0" y="1455118"/>
              <a:ext cx="463608" cy="463608"/>
              <a:chOff x="0" y="0"/>
              <a:chExt cx="812800" cy="812800"/>
            </a:xfrm>
          </p:grpSpPr>
          <p:sp>
            <p:nvSpPr>
              <p:cNvPr id="209" name="Google Shape;209;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 name="Google Shape;210;p17"/>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1" name="Google Shape;211;p17"/>
            <p:cNvGrpSpPr/>
            <p:nvPr/>
          </p:nvGrpSpPr>
          <p:grpSpPr>
            <a:xfrm>
              <a:off x="1729451" y="1459357"/>
              <a:ext cx="463608" cy="463608"/>
              <a:chOff x="0" y="0"/>
              <a:chExt cx="812800" cy="812800"/>
            </a:xfrm>
          </p:grpSpPr>
          <p:sp>
            <p:nvSpPr>
              <p:cNvPr id="212" name="Google Shape;212;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 name="Google Shape;213;p17"/>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4" name="Google Shape;214;p17"/>
            <p:cNvGrpSpPr/>
            <p:nvPr/>
          </p:nvGrpSpPr>
          <p:grpSpPr>
            <a:xfrm>
              <a:off x="3458903" y="1463595"/>
              <a:ext cx="463608" cy="463608"/>
              <a:chOff x="0" y="0"/>
              <a:chExt cx="812800" cy="812800"/>
            </a:xfrm>
          </p:grpSpPr>
          <p:sp>
            <p:nvSpPr>
              <p:cNvPr id="215" name="Google Shape;215;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 name="Google Shape;216;p17"/>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7" name="Google Shape;217;p17"/>
            <p:cNvGrpSpPr/>
            <p:nvPr/>
          </p:nvGrpSpPr>
          <p:grpSpPr>
            <a:xfrm>
              <a:off x="864726" y="2178686"/>
              <a:ext cx="463608" cy="463608"/>
              <a:chOff x="0" y="0"/>
              <a:chExt cx="812800" cy="812800"/>
            </a:xfrm>
          </p:grpSpPr>
          <p:sp>
            <p:nvSpPr>
              <p:cNvPr id="218" name="Google Shape;218;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 name="Google Shape;219;p17"/>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0" name="Google Shape;220;p17"/>
            <p:cNvGrpSpPr/>
            <p:nvPr/>
          </p:nvGrpSpPr>
          <p:grpSpPr>
            <a:xfrm>
              <a:off x="2594177" y="2182924"/>
              <a:ext cx="463608" cy="463608"/>
              <a:chOff x="0" y="0"/>
              <a:chExt cx="812800" cy="812800"/>
            </a:xfrm>
          </p:grpSpPr>
          <p:sp>
            <p:nvSpPr>
              <p:cNvPr id="221" name="Google Shape;221;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17"/>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3" name="Google Shape;223;p17"/>
            <p:cNvGrpSpPr/>
            <p:nvPr/>
          </p:nvGrpSpPr>
          <p:grpSpPr>
            <a:xfrm>
              <a:off x="4323628" y="2187163"/>
              <a:ext cx="463608" cy="463608"/>
              <a:chOff x="0" y="0"/>
              <a:chExt cx="812800" cy="812800"/>
            </a:xfrm>
          </p:grpSpPr>
          <p:sp>
            <p:nvSpPr>
              <p:cNvPr id="224" name="Google Shape;224;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17"/>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6" name="Google Shape;226;p17"/>
            <p:cNvGrpSpPr/>
            <p:nvPr/>
          </p:nvGrpSpPr>
          <p:grpSpPr>
            <a:xfrm>
              <a:off x="4323628" y="0"/>
              <a:ext cx="463608" cy="463608"/>
              <a:chOff x="0" y="0"/>
              <a:chExt cx="812800" cy="812800"/>
            </a:xfrm>
          </p:grpSpPr>
          <p:sp>
            <p:nvSpPr>
              <p:cNvPr id="227" name="Google Shape;22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 name="Google Shape;228;p17"/>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9" name="Google Shape;229;p17"/>
            <p:cNvGrpSpPr/>
            <p:nvPr/>
          </p:nvGrpSpPr>
          <p:grpSpPr>
            <a:xfrm>
              <a:off x="2594177" y="0"/>
              <a:ext cx="463608" cy="463608"/>
              <a:chOff x="0" y="0"/>
              <a:chExt cx="812800" cy="812800"/>
            </a:xfrm>
          </p:grpSpPr>
          <p:sp>
            <p:nvSpPr>
              <p:cNvPr id="230" name="Google Shape;23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 name="Google Shape;231;p17"/>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2" name="Google Shape;232;p17"/>
            <p:cNvGrpSpPr/>
            <p:nvPr/>
          </p:nvGrpSpPr>
          <p:grpSpPr>
            <a:xfrm>
              <a:off x="864726" y="0"/>
              <a:ext cx="463608" cy="463608"/>
              <a:chOff x="0" y="0"/>
              <a:chExt cx="812800" cy="812800"/>
            </a:xfrm>
          </p:grpSpPr>
          <p:sp>
            <p:nvSpPr>
              <p:cNvPr id="233" name="Google Shape;23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 name="Google Shape;234;p17"/>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5" name="Google Shape;235;p17"/>
            <p:cNvGrpSpPr/>
            <p:nvPr/>
          </p:nvGrpSpPr>
          <p:grpSpPr>
            <a:xfrm>
              <a:off x="0" y="0"/>
              <a:ext cx="463608" cy="463608"/>
              <a:chOff x="0" y="0"/>
              <a:chExt cx="812800" cy="812800"/>
            </a:xfrm>
          </p:grpSpPr>
          <p:sp>
            <p:nvSpPr>
              <p:cNvPr id="236" name="Google Shape;236;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7" name="Google Shape;237;p17"/>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8" name="Google Shape;238;p17"/>
            <p:cNvGrpSpPr/>
            <p:nvPr/>
          </p:nvGrpSpPr>
          <p:grpSpPr>
            <a:xfrm>
              <a:off x="1729451" y="4239"/>
              <a:ext cx="463608" cy="463608"/>
              <a:chOff x="0" y="0"/>
              <a:chExt cx="812800" cy="812800"/>
            </a:xfrm>
          </p:grpSpPr>
          <p:sp>
            <p:nvSpPr>
              <p:cNvPr id="239" name="Google Shape;239;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 name="Google Shape;240;p17"/>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1" name="Google Shape;241;p17"/>
            <p:cNvGrpSpPr/>
            <p:nvPr/>
          </p:nvGrpSpPr>
          <p:grpSpPr>
            <a:xfrm>
              <a:off x="3458903" y="8477"/>
              <a:ext cx="463608" cy="463608"/>
              <a:chOff x="0" y="0"/>
              <a:chExt cx="812800" cy="812800"/>
            </a:xfrm>
          </p:grpSpPr>
          <p:sp>
            <p:nvSpPr>
              <p:cNvPr id="242" name="Google Shape;242;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17"/>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4" name="Google Shape;244;p17"/>
            <p:cNvGrpSpPr/>
            <p:nvPr/>
          </p:nvGrpSpPr>
          <p:grpSpPr>
            <a:xfrm>
              <a:off x="4323628" y="2929409"/>
              <a:ext cx="463608" cy="463608"/>
              <a:chOff x="0" y="0"/>
              <a:chExt cx="812800" cy="812800"/>
            </a:xfrm>
          </p:grpSpPr>
          <p:sp>
            <p:nvSpPr>
              <p:cNvPr id="245" name="Google Shape;24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17"/>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7" name="Google Shape;247;p17"/>
            <p:cNvGrpSpPr/>
            <p:nvPr/>
          </p:nvGrpSpPr>
          <p:grpSpPr>
            <a:xfrm>
              <a:off x="2594177" y="2929409"/>
              <a:ext cx="463608" cy="463608"/>
              <a:chOff x="0" y="0"/>
              <a:chExt cx="812800" cy="812800"/>
            </a:xfrm>
          </p:grpSpPr>
          <p:sp>
            <p:nvSpPr>
              <p:cNvPr id="248" name="Google Shape;24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9" name="Google Shape;249;p17"/>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0" name="Google Shape;250;p17"/>
            <p:cNvGrpSpPr/>
            <p:nvPr/>
          </p:nvGrpSpPr>
          <p:grpSpPr>
            <a:xfrm>
              <a:off x="864726" y="2929409"/>
              <a:ext cx="463608" cy="463608"/>
              <a:chOff x="0" y="0"/>
              <a:chExt cx="812800" cy="812800"/>
            </a:xfrm>
          </p:grpSpPr>
          <p:sp>
            <p:nvSpPr>
              <p:cNvPr id="251" name="Google Shape;25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2" name="Google Shape;252;p17"/>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3" name="Google Shape;253;p17"/>
            <p:cNvGrpSpPr/>
            <p:nvPr/>
          </p:nvGrpSpPr>
          <p:grpSpPr>
            <a:xfrm>
              <a:off x="0" y="2929409"/>
              <a:ext cx="463608" cy="463608"/>
              <a:chOff x="0" y="0"/>
              <a:chExt cx="812800" cy="812800"/>
            </a:xfrm>
          </p:grpSpPr>
          <p:sp>
            <p:nvSpPr>
              <p:cNvPr id="254" name="Google Shape;254;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5" name="Google Shape;255;p17"/>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6" name="Google Shape;256;p17"/>
            <p:cNvGrpSpPr/>
            <p:nvPr/>
          </p:nvGrpSpPr>
          <p:grpSpPr>
            <a:xfrm>
              <a:off x="1729451" y="2933648"/>
              <a:ext cx="463608" cy="463608"/>
              <a:chOff x="0" y="0"/>
              <a:chExt cx="812800" cy="812800"/>
            </a:xfrm>
          </p:grpSpPr>
          <p:sp>
            <p:nvSpPr>
              <p:cNvPr id="257" name="Google Shape;257;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8" name="Google Shape;258;p17"/>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9" name="Google Shape;259;p17"/>
            <p:cNvGrpSpPr/>
            <p:nvPr/>
          </p:nvGrpSpPr>
          <p:grpSpPr>
            <a:xfrm>
              <a:off x="3458903" y="2937886"/>
              <a:ext cx="463608" cy="463608"/>
              <a:chOff x="0" y="0"/>
              <a:chExt cx="812800" cy="812800"/>
            </a:xfrm>
          </p:grpSpPr>
          <p:sp>
            <p:nvSpPr>
              <p:cNvPr id="260" name="Google Shape;260;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1" name="Google Shape;261;p17"/>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66"/>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262" name="Google Shape;262;p17"/>
          <p:cNvSpPr/>
          <p:nvPr/>
        </p:nvSpPr>
        <p:spPr>
          <a:xfrm>
            <a:off x="13092356" y="5772495"/>
            <a:ext cx="5195644" cy="3485805"/>
          </a:xfrm>
          <a:custGeom>
            <a:rect b="b" l="l" r="r" t="t"/>
            <a:pathLst>
              <a:path extrusionOk="0" h="3485805" w="5195644">
                <a:moveTo>
                  <a:pt x="0" y="0"/>
                </a:moveTo>
                <a:lnTo>
                  <a:pt x="5195644" y="0"/>
                </a:lnTo>
                <a:lnTo>
                  <a:pt x="5195644" y="3485805"/>
                </a:lnTo>
                <a:lnTo>
                  <a:pt x="0" y="348580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3" name="Google Shape;263;p17"/>
          <p:cNvSpPr/>
          <p:nvPr/>
        </p:nvSpPr>
        <p:spPr>
          <a:xfrm>
            <a:off x="-554204" y="5950368"/>
            <a:ext cx="5145633" cy="4631069"/>
          </a:xfrm>
          <a:custGeom>
            <a:rect b="b" l="l" r="r" t="t"/>
            <a:pathLst>
              <a:path extrusionOk="0" h="4631069" w="5145633">
                <a:moveTo>
                  <a:pt x="0" y="0"/>
                </a:moveTo>
                <a:lnTo>
                  <a:pt x="5145632" y="0"/>
                </a:lnTo>
                <a:lnTo>
                  <a:pt x="5145632" y="4631069"/>
                </a:lnTo>
                <a:lnTo>
                  <a:pt x="0" y="463106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4" name="Google Shape;264;p17"/>
          <p:cNvSpPr txBox="1"/>
          <p:nvPr/>
        </p:nvSpPr>
        <p:spPr>
          <a:xfrm>
            <a:off x="5936544" y="1951305"/>
            <a:ext cx="6414913" cy="2465996"/>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lang="en-US" sz="12999" u="none" strike="noStrike">
                <a:solidFill>
                  <a:srgbClr val="FF00DA"/>
                </a:solidFill>
                <a:latin typeface="Londrina Solid"/>
                <a:ea typeface="Londrina Solid"/>
                <a:cs typeface="Londrina Solid"/>
                <a:sym typeface="Londrina Solid"/>
              </a:rPr>
              <a:t>WELCOME!</a:t>
            </a:r>
            <a:endParaRPr/>
          </a:p>
        </p:txBody>
      </p:sp>
      <p:grpSp>
        <p:nvGrpSpPr>
          <p:cNvPr id="265" name="Google Shape;265;p17"/>
          <p:cNvGrpSpPr/>
          <p:nvPr/>
        </p:nvGrpSpPr>
        <p:grpSpPr>
          <a:xfrm>
            <a:off x="4949017" y="8514287"/>
            <a:ext cx="8389967" cy="1343365"/>
            <a:chOff x="0" y="-38100"/>
            <a:chExt cx="2209703" cy="353808"/>
          </a:xfrm>
        </p:grpSpPr>
        <p:sp>
          <p:nvSpPr>
            <p:cNvPr id="266" name="Google Shape;266;p17"/>
            <p:cNvSpPr/>
            <p:nvPr/>
          </p:nvSpPr>
          <p:spPr>
            <a:xfrm>
              <a:off x="0" y="0"/>
              <a:ext cx="2209703" cy="315708"/>
            </a:xfrm>
            <a:custGeom>
              <a:rect b="b" l="l" r="r" t="t"/>
              <a:pathLst>
                <a:path extrusionOk="0" h="315708" w="2209703">
                  <a:moveTo>
                    <a:pt x="47061" y="0"/>
                  </a:moveTo>
                  <a:lnTo>
                    <a:pt x="2162642" y="0"/>
                  </a:lnTo>
                  <a:cubicBezTo>
                    <a:pt x="2175124" y="0"/>
                    <a:pt x="2187094" y="4958"/>
                    <a:pt x="2195919" y="13784"/>
                  </a:cubicBezTo>
                  <a:cubicBezTo>
                    <a:pt x="2204745" y="22609"/>
                    <a:pt x="2209703" y="34579"/>
                    <a:pt x="2209703" y="47061"/>
                  </a:cubicBezTo>
                  <a:lnTo>
                    <a:pt x="2209703" y="268647"/>
                  </a:lnTo>
                  <a:cubicBezTo>
                    <a:pt x="2209703" y="281129"/>
                    <a:pt x="2204745" y="293099"/>
                    <a:pt x="2195919" y="301924"/>
                  </a:cubicBezTo>
                  <a:cubicBezTo>
                    <a:pt x="2187094" y="310750"/>
                    <a:pt x="2175124" y="315708"/>
                    <a:pt x="2162642" y="315708"/>
                  </a:cubicBezTo>
                  <a:lnTo>
                    <a:pt x="47061" y="315708"/>
                  </a:lnTo>
                  <a:cubicBezTo>
                    <a:pt x="34579" y="315708"/>
                    <a:pt x="22609" y="310750"/>
                    <a:pt x="13784" y="301924"/>
                  </a:cubicBezTo>
                  <a:cubicBezTo>
                    <a:pt x="4958" y="293099"/>
                    <a:pt x="0" y="281129"/>
                    <a:pt x="0" y="268647"/>
                  </a:cubicBezTo>
                  <a:lnTo>
                    <a:pt x="0" y="47061"/>
                  </a:lnTo>
                  <a:cubicBezTo>
                    <a:pt x="0" y="34579"/>
                    <a:pt x="4958" y="22609"/>
                    <a:pt x="13784" y="13784"/>
                  </a:cubicBezTo>
                  <a:cubicBezTo>
                    <a:pt x="22609" y="4958"/>
                    <a:pt x="34579" y="0"/>
                    <a:pt x="47061" y="0"/>
                  </a:cubicBezTo>
                  <a:close/>
                </a:path>
              </a:pathLst>
            </a:custGeom>
            <a:solidFill>
              <a:srgbClr val="9FE229"/>
            </a:solidFill>
            <a:ln cap="rnd" cmpd="sng" w="762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7" name="Google Shape;267;p17"/>
            <p:cNvSpPr txBox="1"/>
            <p:nvPr/>
          </p:nvSpPr>
          <p:spPr>
            <a:xfrm>
              <a:off x="0" y="-38100"/>
              <a:ext cx="2209703" cy="35380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8" name="Google Shape;268;p17"/>
          <p:cNvSpPr txBox="1"/>
          <p:nvPr/>
        </p:nvSpPr>
        <p:spPr>
          <a:xfrm>
            <a:off x="5307458" y="8848090"/>
            <a:ext cx="7673085" cy="7727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u="none" strike="noStrike">
                <a:solidFill>
                  <a:srgbClr val="000000"/>
                </a:solidFill>
                <a:latin typeface="Dekko"/>
                <a:ea typeface="Dekko"/>
                <a:cs typeface="Dekko"/>
                <a:sym typeface="Dekko"/>
              </a:rPr>
              <a:t>I'm Rain, and I'll be sharing with you my beautiful ideas. Follow me at @reallygreatsite to learn more. </a:t>
            </a:r>
            <a:endParaRPr/>
          </a:p>
        </p:txBody>
      </p:sp>
      <p:sp>
        <p:nvSpPr>
          <p:cNvPr id="269" name="Google Shape;269;p17"/>
          <p:cNvSpPr/>
          <p:nvPr/>
        </p:nvSpPr>
        <p:spPr>
          <a:xfrm rot="1239552">
            <a:off x="13401768" y="680562"/>
            <a:ext cx="4285417" cy="2560537"/>
          </a:xfrm>
          <a:custGeom>
            <a:rect b="b" l="l" r="r" t="t"/>
            <a:pathLst>
              <a:path extrusionOk="0" h="2560537" w="4285417">
                <a:moveTo>
                  <a:pt x="0" y="0"/>
                </a:moveTo>
                <a:lnTo>
                  <a:pt x="4285416" y="0"/>
                </a:lnTo>
                <a:lnTo>
                  <a:pt x="4285416" y="2560536"/>
                </a:lnTo>
                <a:lnTo>
                  <a:pt x="0" y="256053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3" name="Shape 273"/>
        <p:cNvGrpSpPr/>
        <p:nvPr/>
      </p:nvGrpSpPr>
      <p:grpSpPr>
        <a:xfrm>
          <a:off x="0" y="0"/>
          <a:ext cx="0" cy="0"/>
          <a:chOff x="0" y="0"/>
          <a:chExt cx="0" cy="0"/>
        </a:xfrm>
      </p:grpSpPr>
      <p:sp>
        <p:nvSpPr>
          <p:cNvPr id="274" name="Google Shape;274;p18"/>
          <p:cNvSpPr/>
          <p:nvPr/>
        </p:nvSpPr>
        <p:spPr>
          <a:xfrm>
            <a:off x="-2799592" y="508245"/>
            <a:ext cx="9410074" cy="10091233"/>
          </a:xfrm>
          <a:custGeom>
            <a:rect b="b" l="l" r="r" t="t"/>
            <a:pathLst>
              <a:path extrusionOk="0" h="10091233" w="9410074">
                <a:moveTo>
                  <a:pt x="0" y="0"/>
                </a:moveTo>
                <a:lnTo>
                  <a:pt x="9410075" y="0"/>
                </a:lnTo>
                <a:lnTo>
                  <a:pt x="9410075" y="10091233"/>
                </a:lnTo>
                <a:lnTo>
                  <a:pt x="0" y="10091233"/>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5" name="Google Shape;275;p18"/>
          <p:cNvSpPr/>
          <p:nvPr/>
        </p:nvSpPr>
        <p:spPr>
          <a:xfrm>
            <a:off x="13322101" y="0"/>
            <a:ext cx="6624390" cy="7103903"/>
          </a:xfrm>
          <a:custGeom>
            <a:rect b="b" l="l" r="r" t="t"/>
            <a:pathLst>
              <a:path extrusionOk="0" h="7103903" w="6624390">
                <a:moveTo>
                  <a:pt x="0" y="0"/>
                </a:moveTo>
                <a:lnTo>
                  <a:pt x="6624390" y="0"/>
                </a:lnTo>
                <a:lnTo>
                  <a:pt x="6624390" y="7103903"/>
                </a:lnTo>
                <a:lnTo>
                  <a:pt x="0" y="7103903"/>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6" name="Google Shape;276;p18"/>
          <p:cNvSpPr/>
          <p:nvPr/>
        </p:nvSpPr>
        <p:spPr>
          <a:xfrm>
            <a:off x="0" y="-2252640"/>
            <a:ext cx="18288000" cy="18288000"/>
          </a:xfrm>
          <a:custGeom>
            <a:rect b="b" l="l" r="r" t="t"/>
            <a:pathLst>
              <a:path extrusionOk="0" h="18288000" w="18288000">
                <a:moveTo>
                  <a:pt x="0" y="0"/>
                </a:moveTo>
                <a:lnTo>
                  <a:pt x="18288000" y="0"/>
                </a:lnTo>
                <a:lnTo>
                  <a:pt x="18288000" y="18288000"/>
                </a:lnTo>
                <a:lnTo>
                  <a:pt x="0" y="18288000"/>
                </a:lnTo>
                <a:lnTo>
                  <a:pt x="0" y="0"/>
                </a:lnTo>
                <a:close/>
              </a:path>
            </a:pathLst>
          </a:custGeom>
          <a:blipFill rotWithShape="1">
            <a:blip r:embed="rId4">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77" name="Google Shape;277;p18"/>
          <p:cNvGrpSpPr/>
          <p:nvPr/>
        </p:nvGrpSpPr>
        <p:grpSpPr>
          <a:xfrm>
            <a:off x="7201033" y="8517735"/>
            <a:ext cx="3451831" cy="1911335"/>
            <a:chOff x="0" y="0"/>
            <a:chExt cx="4602442" cy="2548447"/>
          </a:xfrm>
        </p:grpSpPr>
        <p:grpSp>
          <p:nvGrpSpPr>
            <p:cNvPr id="278" name="Google Shape;278;p18"/>
            <p:cNvGrpSpPr/>
            <p:nvPr/>
          </p:nvGrpSpPr>
          <p:grpSpPr>
            <a:xfrm>
              <a:off x="3325384" y="695162"/>
              <a:ext cx="445712" cy="445712"/>
              <a:chOff x="0" y="0"/>
              <a:chExt cx="812800" cy="812800"/>
            </a:xfrm>
          </p:grpSpPr>
          <p:sp>
            <p:nvSpPr>
              <p:cNvPr id="279" name="Google Shape;27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0" name="Google Shape;280;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1" name="Google Shape;281;p18"/>
            <p:cNvGrpSpPr/>
            <p:nvPr/>
          </p:nvGrpSpPr>
          <p:grpSpPr>
            <a:xfrm>
              <a:off x="1662692" y="695162"/>
              <a:ext cx="445712" cy="445712"/>
              <a:chOff x="0" y="0"/>
              <a:chExt cx="812800" cy="812800"/>
            </a:xfrm>
          </p:grpSpPr>
          <p:sp>
            <p:nvSpPr>
              <p:cNvPr id="282" name="Google Shape;28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3" name="Google Shape;283;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4" name="Google Shape;284;p18"/>
            <p:cNvGrpSpPr/>
            <p:nvPr/>
          </p:nvGrpSpPr>
          <p:grpSpPr>
            <a:xfrm>
              <a:off x="0" y="695162"/>
              <a:ext cx="445712" cy="445712"/>
              <a:chOff x="0" y="0"/>
              <a:chExt cx="812800" cy="812800"/>
            </a:xfrm>
          </p:grpSpPr>
          <p:sp>
            <p:nvSpPr>
              <p:cNvPr id="285" name="Google Shape;28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7" name="Google Shape;287;p18"/>
            <p:cNvGrpSpPr/>
            <p:nvPr/>
          </p:nvGrpSpPr>
          <p:grpSpPr>
            <a:xfrm>
              <a:off x="4156730" y="1398948"/>
              <a:ext cx="445712" cy="445712"/>
              <a:chOff x="0" y="0"/>
              <a:chExt cx="812800" cy="812800"/>
            </a:xfrm>
          </p:grpSpPr>
          <p:sp>
            <p:nvSpPr>
              <p:cNvPr id="288" name="Google Shape;28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9" name="Google Shape;289;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90" name="Google Shape;290;p18"/>
            <p:cNvGrpSpPr/>
            <p:nvPr/>
          </p:nvGrpSpPr>
          <p:grpSpPr>
            <a:xfrm>
              <a:off x="2494038" y="1398948"/>
              <a:ext cx="445712" cy="445712"/>
              <a:chOff x="0" y="0"/>
              <a:chExt cx="812800" cy="812800"/>
            </a:xfrm>
          </p:grpSpPr>
          <p:sp>
            <p:nvSpPr>
              <p:cNvPr id="291" name="Google Shape;29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2" name="Google Shape;292;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93" name="Google Shape;293;p18"/>
            <p:cNvGrpSpPr/>
            <p:nvPr/>
          </p:nvGrpSpPr>
          <p:grpSpPr>
            <a:xfrm>
              <a:off x="831346" y="1398948"/>
              <a:ext cx="445712" cy="445712"/>
              <a:chOff x="0" y="0"/>
              <a:chExt cx="812800" cy="812800"/>
            </a:xfrm>
          </p:grpSpPr>
          <p:sp>
            <p:nvSpPr>
              <p:cNvPr id="294" name="Google Shape;29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5" name="Google Shape;295;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96" name="Google Shape;296;p18"/>
            <p:cNvGrpSpPr/>
            <p:nvPr/>
          </p:nvGrpSpPr>
          <p:grpSpPr>
            <a:xfrm>
              <a:off x="3325384" y="2102735"/>
              <a:ext cx="445712" cy="445712"/>
              <a:chOff x="0" y="0"/>
              <a:chExt cx="812800" cy="812800"/>
            </a:xfrm>
          </p:grpSpPr>
          <p:sp>
            <p:nvSpPr>
              <p:cNvPr id="297" name="Google Shape;29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8" name="Google Shape;298;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99" name="Google Shape;299;p18"/>
            <p:cNvGrpSpPr/>
            <p:nvPr/>
          </p:nvGrpSpPr>
          <p:grpSpPr>
            <a:xfrm>
              <a:off x="1662692" y="2102735"/>
              <a:ext cx="445712" cy="445712"/>
              <a:chOff x="0" y="0"/>
              <a:chExt cx="812800" cy="812800"/>
            </a:xfrm>
          </p:grpSpPr>
          <p:sp>
            <p:nvSpPr>
              <p:cNvPr id="300" name="Google Shape;30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1" name="Google Shape;301;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2" name="Google Shape;302;p18"/>
            <p:cNvGrpSpPr/>
            <p:nvPr/>
          </p:nvGrpSpPr>
          <p:grpSpPr>
            <a:xfrm>
              <a:off x="0" y="2102735"/>
              <a:ext cx="445712" cy="445712"/>
              <a:chOff x="0" y="0"/>
              <a:chExt cx="812800" cy="812800"/>
            </a:xfrm>
          </p:grpSpPr>
          <p:sp>
            <p:nvSpPr>
              <p:cNvPr id="303" name="Google Shape;30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5" name="Google Shape;305;p18"/>
            <p:cNvGrpSpPr/>
            <p:nvPr/>
          </p:nvGrpSpPr>
          <p:grpSpPr>
            <a:xfrm>
              <a:off x="831346" y="695162"/>
              <a:ext cx="445712" cy="445712"/>
              <a:chOff x="0" y="0"/>
              <a:chExt cx="812800" cy="812800"/>
            </a:xfrm>
          </p:grpSpPr>
          <p:sp>
            <p:nvSpPr>
              <p:cNvPr id="306" name="Google Shape;306;p1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7" name="Google Shape;307;p18"/>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8" name="Google Shape;308;p18"/>
            <p:cNvGrpSpPr/>
            <p:nvPr/>
          </p:nvGrpSpPr>
          <p:grpSpPr>
            <a:xfrm>
              <a:off x="2494038" y="699237"/>
              <a:ext cx="445712" cy="445712"/>
              <a:chOff x="0" y="0"/>
              <a:chExt cx="812800" cy="812800"/>
            </a:xfrm>
          </p:grpSpPr>
          <p:sp>
            <p:nvSpPr>
              <p:cNvPr id="309" name="Google Shape;309;p1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0" name="Google Shape;310;p18"/>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1" name="Google Shape;311;p18"/>
            <p:cNvGrpSpPr/>
            <p:nvPr/>
          </p:nvGrpSpPr>
          <p:grpSpPr>
            <a:xfrm>
              <a:off x="4156730" y="703312"/>
              <a:ext cx="445712" cy="445712"/>
              <a:chOff x="0" y="0"/>
              <a:chExt cx="812800" cy="812800"/>
            </a:xfrm>
          </p:grpSpPr>
          <p:sp>
            <p:nvSpPr>
              <p:cNvPr id="312" name="Google Shape;312;p1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3" name="Google Shape;313;p18"/>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4" name="Google Shape;314;p18"/>
            <p:cNvGrpSpPr/>
            <p:nvPr/>
          </p:nvGrpSpPr>
          <p:grpSpPr>
            <a:xfrm>
              <a:off x="0" y="1398948"/>
              <a:ext cx="445712" cy="445712"/>
              <a:chOff x="0" y="0"/>
              <a:chExt cx="812800" cy="812800"/>
            </a:xfrm>
          </p:grpSpPr>
          <p:sp>
            <p:nvSpPr>
              <p:cNvPr id="315" name="Google Shape;315;p1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6" name="Google Shape;316;p18"/>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7" name="Google Shape;317;p18"/>
            <p:cNvGrpSpPr/>
            <p:nvPr/>
          </p:nvGrpSpPr>
          <p:grpSpPr>
            <a:xfrm>
              <a:off x="1662692" y="1403023"/>
              <a:ext cx="445712" cy="445712"/>
              <a:chOff x="0" y="0"/>
              <a:chExt cx="812800" cy="812800"/>
            </a:xfrm>
          </p:grpSpPr>
          <p:sp>
            <p:nvSpPr>
              <p:cNvPr id="318" name="Google Shape;318;p1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9" name="Google Shape;319;p18"/>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20" name="Google Shape;320;p18"/>
            <p:cNvGrpSpPr/>
            <p:nvPr/>
          </p:nvGrpSpPr>
          <p:grpSpPr>
            <a:xfrm>
              <a:off x="3325384" y="1407098"/>
              <a:ext cx="445712" cy="445712"/>
              <a:chOff x="0" y="0"/>
              <a:chExt cx="812800" cy="812800"/>
            </a:xfrm>
          </p:grpSpPr>
          <p:sp>
            <p:nvSpPr>
              <p:cNvPr id="321" name="Google Shape;321;p1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18"/>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23" name="Google Shape;323;p18"/>
            <p:cNvGrpSpPr/>
            <p:nvPr/>
          </p:nvGrpSpPr>
          <p:grpSpPr>
            <a:xfrm>
              <a:off x="831346" y="2094585"/>
              <a:ext cx="445712" cy="445712"/>
              <a:chOff x="0" y="0"/>
              <a:chExt cx="812800" cy="812800"/>
            </a:xfrm>
          </p:grpSpPr>
          <p:sp>
            <p:nvSpPr>
              <p:cNvPr id="324" name="Google Shape;324;p1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5" name="Google Shape;325;p18"/>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26" name="Google Shape;326;p18"/>
            <p:cNvGrpSpPr/>
            <p:nvPr/>
          </p:nvGrpSpPr>
          <p:grpSpPr>
            <a:xfrm>
              <a:off x="2494038" y="2098660"/>
              <a:ext cx="445712" cy="445712"/>
              <a:chOff x="0" y="0"/>
              <a:chExt cx="812800" cy="812800"/>
            </a:xfrm>
          </p:grpSpPr>
          <p:sp>
            <p:nvSpPr>
              <p:cNvPr id="327" name="Google Shape;327;p1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8" name="Google Shape;328;p18"/>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29" name="Google Shape;329;p18"/>
            <p:cNvGrpSpPr/>
            <p:nvPr/>
          </p:nvGrpSpPr>
          <p:grpSpPr>
            <a:xfrm>
              <a:off x="4156730" y="2102735"/>
              <a:ext cx="445712" cy="445712"/>
              <a:chOff x="0" y="0"/>
              <a:chExt cx="812800" cy="812800"/>
            </a:xfrm>
          </p:grpSpPr>
          <p:sp>
            <p:nvSpPr>
              <p:cNvPr id="330" name="Google Shape;330;p1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1" name="Google Shape;331;p18"/>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2" name="Google Shape;332;p18"/>
            <p:cNvGrpSpPr/>
            <p:nvPr/>
          </p:nvGrpSpPr>
          <p:grpSpPr>
            <a:xfrm>
              <a:off x="4156730" y="0"/>
              <a:ext cx="445712" cy="445712"/>
              <a:chOff x="0" y="0"/>
              <a:chExt cx="812800" cy="812800"/>
            </a:xfrm>
          </p:grpSpPr>
          <p:sp>
            <p:nvSpPr>
              <p:cNvPr id="333" name="Google Shape;33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4" name="Google Shape;334;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5" name="Google Shape;335;p18"/>
            <p:cNvGrpSpPr/>
            <p:nvPr/>
          </p:nvGrpSpPr>
          <p:grpSpPr>
            <a:xfrm>
              <a:off x="2494038" y="0"/>
              <a:ext cx="445712" cy="445712"/>
              <a:chOff x="0" y="0"/>
              <a:chExt cx="812800" cy="812800"/>
            </a:xfrm>
          </p:grpSpPr>
          <p:sp>
            <p:nvSpPr>
              <p:cNvPr id="336" name="Google Shape;33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8" name="Google Shape;338;p18"/>
            <p:cNvGrpSpPr/>
            <p:nvPr/>
          </p:nvGrpSpPr>
          <p:grpSpPr>
            <a:xfrm>
              <a:off x="831346" y="0"/>
              <a:ext cx="445712" cy="445712"/>
              <a:chOff x="0" y="0"/>
              <a:chExt cx="812800" cy="812800"/>
            </a:xfrm>
          </p:grpSpPr>
          <p:sp>
            <p:nvSpPr>
              <p:cNvPr id="339" name="Google Shape;33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0" name="Google Shape;340;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1" name="Google Shape;341;p18"/>
            <p:cNvGrpSpPr/>
            <p:nvPr/>
          </p:nvGrpSpPr>
          <p:grpSpPr>
            <a:xfrm>
              <a:off x="0" y="0"/>
              <a:ext cx="445712" cy="445712"/>
              <a:chOff x="0" y="0"/>
              <a:chExt cx="812800" cy="812800"/>
            </a:xfrm>
          </p:grpSpPr>
          <p:sp>
            <p:nvSpPr>
              <p:cNvPr id="342" name="Google Shape;342;p1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3" name="Google Shape;343;p18"/>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4" name="Google Shape;344;p18"/>
            <p:cNvGrpSpPr/>
            <p:nvPr/>
          </p:nvGrpSpPr>
          <p:grpSpPr>
            <a:xfrm>
              <a:off x="1662692" y="4075"/>
              <a:ext cx="445712" cy="445712"/>
              <a:chOff x="0" y="0"/>
              <a:chExt cx="812800" cy="812800"/>
            </a:xfrm>
          </p:grpSpPr>
          <p:sp>
            <p:nvSpPr>
              <p:cNvPr id="345" name="Google Shape;345;p1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6" name="Google Shape;346;p18"/>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7" name="Google Shape;347;p18"/>
            <p:cNvGrpSpPr/>
            <p:nvPr/>
          </p:nvGrpSpPr>
          <p:grpSpPr>
            <a:xfrm>
              <a:off x="3325384" y="8150"/>
              <a:ext cx="445712" cy="445712"/>
              <a:chOff x="0" y="0"/>
              <a:chExt cx="812800" cy="812800"/>
            </a:xfrm>
          </p:grpSpPr>
          <p:sp>
            <p:nvSpPr>
              <p:cNvPr id="348" name="Google Shape;348;p1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9" name="Google Shape;349;p18"/>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350" name="Google Shape;350;p18"/>
          <p:cNvSpPr/>
          <p:nvPr/>
        </p:nvSpPr>
        <p:spPr>
          <a:xfrm>
            <a:off x="8782335" y="3713177"/>
            <a:ext cx="9148373" cy="7524537"/>
          </a:xfrm>
          <a:custGeom>
            <a:rect b="b" l="l" r="r" t="t"/>
            <a:pathLst>
              <a:path extrusionOk="0" h="7524537" w="9148373">
                <a:moveTo>
                  <a:pt x="0" y="0"/>
                </a:moveTo>
                <a:lnTo>
                  <a:pt x="9148373" y="0"/>
                </a:lnTo>
                <a:lnTo>
                  <a:pt x="9148373" y="7524537"/>
                </a:lnTo>
                <a:lnTo>
                  <a:pt x="0" y="752453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1" name="Google Shape;351;p18"/>
          <p:cNvSpPr txBox="1"/>
          <p:nvPr/>
        </p:nvSpPr>
        <p:spPr>
          <a:xfrm>
            <a:off x="952626" y="1019175"/>
            <a:ext cx="2197002"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u="none" strike="noStrike">
                <a:solidFill>
                  <a:srgbClr val="9FE229"/>
                </a:solidFill>
                <a:latin typeface="Londrina Solid"/>
                <a:ea typeface="Londrina Solid"/>
                <a:cs typeface="Londrina Solid"/>
                <a:sym typeface="Londrina Solid"/>
              </a:rPr>
              <a:t>OUR</a:t>
            </a:r>
            <a:endParaRPr/>
          </a:p>
        </p:txBody>
      </p:sp>
      <p:sp>
        <p:nvSpPr>
          <p:cNvPr id="352" name="Google Shape;352;p18"/>
          <p:cNvSpPr txBox="1"/>
          <p:nvPr/>
        </p:nvSpPr>
        <p:spPr>
          <a:xfrm>
            <a:off x="1028700" y="4463973"/>
            <a:ext cx="7753500" cy="1506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200">
                <a:solidFill>
                  <a:srgbClr val="FFFFFF"/>
                </a:solidFill>
                <a:latin typeface="Dekko"/>
                <a:ea typeface="Dekko"/>
                <a:cs typeface="Dekko"/>
                <a:sym typeface="Dekko"/>
              </a:rPr>
              <a:t>We are [Your Company Name], a trusted name in [Your Industry]. With [X] years of experience in crafting the perfect Halloween ambiance, we take pride in our expertise and commitment to delivering quality products and memorable experiences.</a:t>
            </a:r>
            <a:endParaRPr/>
          </a:p>
        </p:txBody>
      </p:sp>
      <p:sp>
        <p:nvSpPr>
          <p:cNvPr id="353" name="Google Shape;353;p18"/>
          <p:cNvSpPr txBox="1"/>
          <p:nvPr/>
        </p:nvSpPr>
        <p:spPr>
          <a:xfrm>
            <a:off x="1028700" y="6528993"/>
            <a:ext cx="7753500" cy="111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200">
                <a:solidFill>
                  <a:srgbClr val="FFFFFF"/>
                </a:solidFill>
                <a:latin typeface="Dekko"/>
                <a:ea typeface="Dekko"/>
                <a:cs typeface="Dekko"/>
                <a:sym typeface="Dekko"/>
              </a:rPr>
              <a:t>Let's start by introducing our company and the Halloween offerings that make us stand out. We'll highlight our brand's reputation and expertise, setting the stage for a successful Halloween campaign.</a:t>
            </a:r>
            <a:endParaRPr/>
          </a:p>
        </p:txBody>
      </p:sp>
      <p:sp>
        <p:nvSpPr>
          <p:cNvPr id="354" name="Google Shape;354;p18"/>
          <p:cNvSpPr txBox="1"/>
          <p:nvPr/>
        </p:nvSpPr>
        <p:spPr>
          <a:xfrm>
            <a:off x="952626" y="2339898"/>
            <a:ext cx="6582690" cy="1981200"/>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lang="en-US" sz="12989" u="none" strike="noStrike">
                <a:solidFill>
                  <a:srgbClr val="FF00DA"/>
                </a:solidFill>
                <a:latin typeface="Londrina Solid"/>
                <a:ea typeface="Londrina Solid"/>
                <a:cs typeface="Londrina Solid"/>
                <a:sym typeface="Londrina Solid"/>
              </a:rPr>
              <a:t>COMPANY</a:t>
            </a:r>
            <a:endParaRPr/>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58" name="Shape 358"/>
        <p:cNvGrpSpPr/>
        <p:nvPr/>
      </p:nvGrpSpPr>
      <p:grpSpPr>
        <a:xfrm>
          <a:off x="0" y="0"/>
          <a:ext cx="0" cy="0"/>
          <a:chOff x="0" y="0"/>
          <a:chExt cx="0" cy="0"/>
        </a:xfrm>
      </p:grpSpPr>
      <p:sp>
        <p:nvSpPr>
          <p:cNvPr id="359" name="Google Shape;359;p19"/>
          <p:cNvSpPr/>
          <p:nvPr/>
        </p:nvSpPr>
        <p:spPr>
          <a:xfrm rot="1897290">
            <a:off x="-1101237" y="-910563"/>
            <a:ext cx="7352063" cy="7884250"/>
          </a:xfrm>
          <a:custGeom>
            <a:rect b="b" l="l" r="r" t="t"/>
            <a:pathLst>
              <a:path extrusionOk="0" h="7884250" w="7352063">
                <a:moveTo>
                  <a:pt x="0" y="0"/>
                </a:moveTo>
                <a:lnTo>
                  <a:pt x="7352062" y="0"/>
                </a:lnTo>
                <a:lnTo>
                  <a:pt x="7352062" y="7884250"/>
                </a:lnTo>
                <a:lnTo>
                  <a:pt x="0" y="7884250"/>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0" name="Google Shape;360;p19"/>
          <p:cNvSpPr/>
          <p:nvPr/>
        </p:nvSpPr>
        <p:spPr>
          <a:xfrm rot="1897290">
            <a:off x="14611969" y="487365"/>
            <a:ext cx="7352063" cy="7884250"/>
          </a:xfrm>
          <a:custGeom>
            <a:rect b="b" l="l" r="r" t="t"/>
            <a:pathLst>
              <a:path extrusionOk="0" h="7884250" w="7352063">
                <a:moveTo>
                  <a:pt x="0" y="0"/>
                </a:moveTo>
                <a:lnTo>
                  <a:pt x="7352062" y="0"/>
                </a:lnTo>
                <a:lnTo>
                  <a:pt x="7352062" y="7884249"/>
                </a:lnTo>
                <a:lnTo>
                  <a:pt x="0" y="7884249"/>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1" name="Google Shape;361;p19"/>
          <p:cNvSpPr/>
          <p:nvPr/>
        </p:nvSpPr>
        <p:spPr>
          <a:xfrm>
            <a:off x="0" y="-2252640"/>
            <a:ext cx="18288000" cy="18288000"/>
          </a:xfrm>
          <a:custGeom>
            <a:rect b="b" l="l" r="r" t="t"/>
            <a:pathLst>
              <a:path extrusionOk="0" h="18288000" w="18288000">
                <a:moveTo>
                  <a:pt x="0" y="0"/>
                </a:moveTo>
                <a:lnTo>
                  <a:pt x="18288000" y="0"/>
                </a:lnTo>
                <a:lnTo>
                  <a:pt x="18288000" y="18288000"/>
                </a:lnTo>
                <a:lnTo>
                  <a:pt x="0" y="18288000"/>
                </a:lnTo>
                <a:lnTo>
                  <a:pt x="0" y="0"/>
                </a:lnTo>
                <a:close/>
              </a:path>
            </a:pathLst>
          </a:custGeom>
          <a:blipFill rotWithShape="1">
            <a:blip r:embed="rId4">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62" name="Google Shape;362;p19"/>
          <p:cNvGrpSpPr/>
          <p:nvPr/>
        </p:nvGrpSpPr>
        <p:grpSpPr>
          <a:xfrm>
            <a:off x="9144000" y="1803627"/>
            <a:ext cx="4303602" cy="2382975"/>
            <a:chOff x="0" y="0"/>
            <a:chExt cx="5738137" cy="3177300"/>
          </a:xfrm>
        </p:grpSpPr>
        <p:grpSp>
          <p:nvGrpSpPr>
            <p:cNvPr id="363" name="Google Shape;363;p19"/>
            <p:cNvGrpSpPr/>
            <p:nvPr/>
          </p:nvGrpSpPr>
          <p:grpSpPr>
            <a:xfrm>
              <a:off x="4145954" y="866699"/>
              <a:ext cx="555695" cy="555695"/>
              <a:chOff x="0" y="0"/>
              <a:chExt cx="812800" cy="812800"/>
            </a:xfrm>
          </p:grpSpPr>
          <p:sp>
            <p:nvSpPr>
              <p:cNvPr id="364" name="Google Shape;36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6" name="Google Shape;366;p19"/>
            <p:cNvGrpSpPr/>
            <p:nvPr/>
          </p:nvGrpSpPr>
          <p:grpSpPr>
            <a:xfrm>
              <a:off x="2072977" y="866699"/>
              <a:ext cx="555695" cy="555695"/>
              <a:chOff x="0" y="0"/>
              <a:chExt cx="812800" cy="812800"/>
            </a:xfrm>
          </p:grpSpPr>
          <p:sp>
            <p:nvSpPr>
              <p:cNvPr id="367" name="Google Shape;36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8" name="Google Shape;368;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69" name="Google Shape;369;p19"/>
            <p:cNvGrpSpPr/>
            <p:nvPr/>
          </p:nvGrpSpPr>
          <p:grpSpPr>
            <a:xfrm>
              <a:off x="0" y="866699"/>
              <a:ext cx="555695" cy="555695"/>
              <a:chOff x="0" y="0"/>
              <a:chExt cx="812800" cy="812800"/>
            </a:xfrm>
          </p:grpSpPr>
          <p:sp>
            <p:nvSpPr>
              <p:cNvPr id="370" name="Google Shape;37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1" name="Google Shape;371;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2" name="Google Shape;372;p19"/>
            <p:cNvGrpSpPr/>
            <p:nvPr/>
          </p:nvGrpSpPr>
          <p:grpSpPr>
            <a:xfrm>
              <a:off x="5182442" y="1744152"/>
              <a:ext cx="555695" cy="555695"/>
              <a:chOff x="0" y="0"/>
              <a:chExt cx="812800" cy="812800"/>
            </a:xfrm>
          </p:grpSpPr>
          <p:sp>
            <p:nvSpPr>
              <p:cNvPr id="373" name="Google Shape;37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4" name="Google Shape;374;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5" name="Google Shape;375;p19"/>
            <p:cNvGrpSpPr/>
            <p:nvPr/>
          </p:nvGrpSpPr>
          <p:grpSpPr>
            <a:xfrm>
              <a:off x="3109465" y="1744152"/>
              <a:ext cx="555695" cy="555695"/>
              <a:chOff x="0" y="0"/>
              <a:chExt cx="812800" cy="812800"/>
            </a:xfrm>
          </p:grpSpPr>
          <p:sp>
            <p:nvSpPr>
              <p:cNvPr id="376" name="Google Shape;37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7" name="Google Shape;377;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8" name="Google Shape;378;p19"/>
            <p:cNvGrpSpPr/>
            <p:nvPr/>
          </p:nvGrpSpPr>
          <p:grpSpPr>
            <a:xfrm>
              <a:off x="1036488" y="1744152"/>
              <a:ext cx="555695" cy="555695"/>
              <a:chOff x="0" y="0"/>
              <a:chExt cx="812800" cy="812800"/>
            </a:xfrm>
          </p:grpSpPr>
          <p:sp>
            <p:nvSpPr>
              <p:cNvPr id="379" name="Google Shape;37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1" name="Google Shape;381;p19"/>
            <p:cNvGrpSpPr/>
            <p:nvPr/>
          </p:nvGrpSpPr>
          <p:grpSpPr>
            <a:xfrm>
              <a:off x="4145954" y="2621605"/>
              <a:ext cx="555695" cy="555695"/>
              <a:chOff x="0" y="0"/>
              <a:chExt cx="812800" cy="812800"/>
            </a:xfrm>
          </p:grpSpPr>
          <p:sp>
            <p:nvSpPr>
              <p:cNvPr id="382" name="Google Shape;38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3" name="Google Shape;383;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4" name="Google Shape;384;p19"/>
            <p:cNvGrpSpPr/>
            <p:nvPr/>
          </p:nvGrpSpPr>
          <p:grpSpPr>
            <a:xfrm>
              <a:off x="2072977" y="2621605"/>
              <a:ext cx="555695" cy="555695"/>
              <a:chOff x="0" y="0"/>
              <a:chExt cx="812800" cy="812800"/>
            </a:xfrm>
          </p:grpSpPr>
          <p:sp>
            <p:nvSpPr>
              <p:cNvPr id="385" name="Google Shape;38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6" name="Google Shape;386;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7" name="Google Shape;387;p19"/>
            <p:cNvGrpSpPr/>
            <p:nvPr/>
          </p:nvGrpSpPr>
          <p:grpSpPr>
            <a:xfrm>
              <a:off x="0" y="2621605"/>
              <a:ext cx="555695" cy="555695"/>
              <a:chOff x="0" y="0"/>
              <a:chExt cx="812800" cy="812800"/>
            </a:xfrm>
          </p:grpSpPr>
          <p:sp>
            <p:nvSpPr>
              <p:cNvPr id="388" name="Google Shape;38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0" name="Google Shape;390;p19"/>
            <p:cNvGrpSpPr/>
            <p:nvPr/>
          </p:nvGrpSpPr>
          <p:grpSpPr>
            <a:xfrm>
              <a:off x="1036488" y="866699"/>
              <a:ext cx="555695" cy="555695"/>
              <a:chOff x="0" y="0"/>
              <a:chExt cx="812800" cy="812800"/>
            </a:xfrm>
          </p:grpSpPr>
          <p:sp>
            <p:nvSpPr>
              <p:cNvPr id="391" name="Google Shape;391;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2" name="Google Shape;392;p19"/>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3" name="Google Shape;393;p19"/>
            <p:cNvGrpSpPr/>
            <p:nvPr/>
          </p:nvGrpSpPr>
          <p:grpSpPr>
            <a:xfrm>
              <a:off x="3109465" y="871780"/>
              <a:ext cx="555695" cy="555695"/>
              <a:chOff x="0" y="0"/>
              <a:chExt cx="812800" cy="812800"/>
            </a:xfrm>
          </p:grpSpPr>
          <p:sp>
            <p:nvSpPr>
              <p:cNvPr id="394" name="Google Shape;394;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5" name="Google Shape;395;p19"/>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6" name="Google Shape;396;p19"/>
            <p:cNvGrpSpPr/>
            <p:nvPr/>
          </p:nvGrpSpPr>
          <p:grpSpPr>
            <a:xfrm>
              <a:off x="5182442" y="876860"/>
              <a:ext cx="555695" cy="555695"/>
              <a:chOff x="0" y="0"/>
              <a:chExt cx="812800" cy="812800"/>
            </a:xfrm>
          </p:grpSpPr>
          <p:sp>
            <p:nvSpPr>
              <p:cNvPr id="397" name="Google Shape;397;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8" name="Google Shape;398;p19"/>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9" name="Google Shape;399;p19"/>
            <p:cNvGrpSpPr/>
            <p:nvPr/>
          </p:nvGrpSpPr>
          <p:grpSpPr>
            <a:xfrm>
              <a:off x="0" y="1744152"/>
              <a:ext cx="555695" cy="555695"/>
              <a:chOff x="0" y="0"/>
              <a:chExt cx="812800" cy="812800"/>
            </a:xfrm>
          </p:grpSpPr>
          <p:sp>
            <p:nvSpPr>
              <p:cNvPr id="400" name="Google Shape;400;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1" name="Google Shape;401;p19"/>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2" name="Google Shape;402;p19"/>
            <p:cNvGrpSpPr/>
            <p:nvPr/>
          </p:nvGrpSpPr>
          <p:grpSpPr>
            <a:xfrm>
              <a:off x="2072977" y="1749233"/>
              <a:ext cx="555695" cy="555695"/>
              <a:chOff x="0" y="0"/>
              <a:chExt cx="812800" cy="812800"/>
            </a:xfrm>
          </p:grpSpPr>
          <p:sp>
            <p:nvSpPr>
              <p:cNvPr id="403" name="Google Shape;403;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4" name="Google Shape;404;p19"/>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5" name="Google Shape;405;p19"/>
            <p:cNvGrpSpPr/>
            <p:nvPr/>
          </p:nvGrpSpPr>
          <p:grpSpPr>
            <a:xfrm>
              <a:off x="4145954" y="1754313"/>
              <a:ext cx="555695" cy="555695"/>
              <a:chOff x="0" y="0"/>
              <a:chExt cx="812800" cy="812800"/>
            </a:xfrm>
          </p:grpSpPr>
          <p:sp>
            <p:nvSpPr>
              <p:cNvPr id="406" name="Google Shape;406;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7" name="Google Shape;407;p19"/>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8" name="Google Shape;408;p19"/>
            <p:cNvGrpSpPr/>
            <p:nvPr/>
          </p:nvGrpSpPr>
          <p:grpSpPr>
            <a:xfrm>
              <a:off x="1036488" y="2611444"/>
              <a:ext cx="555695" cy="555695"/>
              <a:chOff x="0" y="0"/>
              <a:chExt cx="812800" cy="812800"/>
            </a:xfrm>
          </p:grpSpPr>
          <p:sp>
            <p:nvSpPr>
              <p:cNvPr id="409" name="Google Shape;409;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0" name="Google Shape;410;p19"/>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1" name="Google Shape;411;p19"/>
            <p:cNvGrpSpPr/>
            <p:nvPr/>
          </p:nvGrpSpPr>
          <p:grpSpPr>
            <a:xfrm>
              <a:off x="3109465" y="2616524"/>
              <a:ext cx="555695" cy="555695"/>
              <a:chOff x="0" y="0"/>
              <a:chExt cx="812800" cy="812800"/>
            </a:xfrm>
          </p:grpSpPr>
          <p:sp>
            <p:nvSpPr>
              <p:cNvPr id="412" name="Google Shape;412;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3" name="Google Shape;413;p19"/>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4" name="Google Shape;414;p19"/>
            <p:cNvGrpSpPr/>
            <p:nvPr/>
          </p:nvGrpSpPr>
          <p:grpSpPr>
            <a:xfrm>
              <a:off x="5182442" y="2621605"/>
              <a:ext cx="555695" cy="555695"/>
              <a:chOff x="0" y="0"/>
              <a:chExt cx="812800" cy="812800"/>
            </a:xfrm>
          </p:grpSpPr>
          <p:sp>
            <p:nvSpPr>
              <p:cNvPr id="415" name="Google Shape;415;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6" name="Google Shape;416;p19"/>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7" name="Google Shape;417;p19"/>
            <p:cNvGrpSpPr/>
            <p:nvPr/>
          </p:nvGrpSpPr>
          <p:grpSpPr>
            <a:xfrm>
              <a:off x="5182442" y="0"/>
              <a:ext cx="555695" cy="555695"/>
              <a:chOff x="0" y="0"/>
              <a:chExt cx="812800" cy="812800"/>
            </a:xfrm>
          </p:grpSpPr>
          <p:sp>
            <p:nvSpPr>
              <p:cNvPr id="418" name="Google Shape;41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9" name="Google Shape;419;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0" name="Google Shape;420;p19"/>
            <p:cNvGrpSpPr/>
            <p:nvPr/>
          </p:nvGrpSpPr>
          <p:grpSpPr>
            <a:xfrm>
              <a:off x="3109465" y="0"/>
              <a:ext cx="555695" cy="555695"/>
              <a:chOff x="0" y="0"/>
              <a:chExt cx="812800" cy="812800"/>
            </a:xfrm>
          </p:grpSpPr>
          <p:sp>
            <p:nvSpPr>
              <p:cNvPr id="421" name="Google Shape;42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3" name="Google Shape;423;p19"/>
            <p:cNvGrpSpPr/>
            <p:nvPr/>
          </p:nvGrpSpPr>
          <p:grpSpPr>
            <a:xfrm>
              <a:off x="1036488" y="0"/>
              <a:ext cx="555695" cy="555695"/>
              <a:chOff x="0" y="0"/>
              <a:chExt cx="812800" cy="812800"/>
            </a:xfrm>
          </p:grpSpPr>
          <p:sp>
            <p:nvSpPr>
              <p:cNvPr id="424" name="Google Shape;42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5" name="Google Shape;425;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6" name="Google Shape;426;p19"/>
            <p:cNvGrpSpPr/>
            <p:nvPr/>
          </p:nvGrpSpPr>
          <p:grpSpPr>
            <a:xfrm>
              <a:off x="0" y="0"/>
              <a:ext cx="555695" cy="555695"/>
              <a:chOff x="0" y="0"/>
              <a:chExt cx="812800" cy="812800"/>
            </a:xfrm>
          </p:grpSpPr>
          <p:sp>
            <p:nvSpPr>
              <p:cNvPr id="427" name="Google Shape;427;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8" name="Google Shape;428;p19"/>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9" name="Google Shape;429;p19"/>
            <p:cNvGrpSpPr/>
            <p:nvPr/>
          </p:nvGrpSpPr>
          <p:grpSpPr>
            <a:xfrm>
              <a:off x="2072977" y="5080"/>
              <a:ext cx="555695" cy="555695"/>
              <a:chOff x="0" y="0"/>
              <a:chExt cx="812800" cy="812800"/>
            </a:xfrm>
          </p:grpSpPr>
          <p:sp>
            <p:nvSpPr>
              <p:cNvPr id="430" name="Google Shape;430;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1" name="Google Shape;431;p19"/>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2" name="Google Shape;432;p19"/>
            <p:cNvGrpSpPr/>
            <p:nvPr/>
          </p:nvGrpSpPr>
          <p:grpSpPr>
            <a:xfrm>
              <a:off x="4145954" y="10161"/>
              <a:ext cx="555695" cy="555695"/>
              <a:chOff x="0" y="0"/>
              <a:chExt cx="812800" cy="812800"/>
            </a:xfrm>
          </p:grpSpPr>
          <p:sp>
            <p:nvSpPr>
              <p:cNvPr id="433" name="Google Shape;433;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4" name="Google Shape;434;p19"/>
              <p:cNvSpPr txBox="1"/>
              <p:nvPr/>
            </p:nvSpPr>
            <p:spPr>
              <a:xfrm>
                <a:off x="190500" y="152400"/>
                <a:ext cx="431800" cy="46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435" name="Google Shape;435;p19"/>
          <p:cNvGrpSpPr/>
          <p:nvPr/>
        </p:nvGrpSpPr>
        <p:grpSpPr>
          <a:xfrm>
            <a:off x="1028700" y="2711224"/>
            <a:ext cx="7162645" cy="5584642"/>
            <a:chOff x="0" y="-38100"/>
            <a:chExt cx="1886458" cy="1470852"/>
          </a:xfrm>
        </p:grpSpPr>
        <p:sp>
          <p:nvSpPr>
            <p:cNvPr id="436" name="Google Shape;436;p19"/>
            <p:cNvSpPr/>
            <p:nvPr/>
          </p:nvSpPr>
          <p:spPr>
            <a:xfrm>
              <a:off x="0" y="0"/>
              <a:ext cx="1886458" cy="1432752"/>
            </a:xfrm>
            <a:custGeom>
              <a:rect b="b" l="l" r="r" t="t"/>
              <a:pathLst>
                <a:path extrusionOk="0" h="1432752" w="1886458">
                  <a:moveTo>
                    <a:pt x="55125" y="0"/>
                  </a:moveTo>
                  <a:lnTo>
                    <a:pt x="1831334" y="0"/>
                  </a:lnTo>
                  <a:cubicBezTo>
                    <a:pt x="1861778" y="0"/>
                    <a:pt x="1886458" y="24680"/>
                    <a:pt x="1886458" y="55125"/>
                  </a:cubicBezTo>
                  <a:lnTo>
                    <a:pt x="1886458" y="1377628"/>
                  </a:lnTo>
                  <a:cubicBezTo>
                    <a:pt x="1886458" y="1408072"/>
                    <a:pt x="1861778" y="1432752"/>
                    <a:pt x="1831334" y="1432752"/>
                  </a:cubicBezTo>
                  <a:lnTo>
                    <a:pt x="55125" y="1432752"/>
                  </a:lnTo>
                  <a:cubicBezTo>
                    <a:pt x="24680" y="1432752"/>
                    <a:pt x="0" y="1408072"/>
                    <a:pt x="0" y="1377628"/>
                  </a:cubicBezTo>
                  <a:lnTo>
                    <a:pt x="0" y="55125"/>
                  </a:lnTo>
                  <a:cubicBezTo>
                    <a:pt x="0" y="24680"/>
                    <a:pt x="24680" y="0"/>
                    <a:pt x="55125" y="0"/>
                  </a:cubicBezTo>
                  <a:close/>
                </a:path>
              </a:pathLst>
            </a:custGeom>
            <a:solidFill>
              <a:srgbClr val="9FE22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19"/>
            <p:cNvSpPr txBox="1"/>
            <p:nvPr/>
          </p:nvSpPr>
          <p:spPr>
            <a:xfrm>
              <a:off x="0" y="-38100"/>
              <a:ext cx="1886458" cy="147085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8" name="Google Shape;438;p19"/>
          <p:cNvGrpSpPr/>
          <p:nvPr/>
        </p:nvGrpSpPr>
        <p:grpSpPr>
          <a:xfrm>
            <a:off x="9866280" y="2711224"/>
            <a:ext cx="7162645" cy="5584642"/>
            <a:chOff x="0" y="-38100"/>
            <a:chExt cx="1886458" cy="1470852"/>
          </a:xfrm>
        </p:grpSpPr>
        <p:sp>
          <p:nvSpPr>
            <p:cNvPr id="439" name="Google Shape;439;p19"/>
            <p:cNvSpPr/>
            <p:nvPr/>
          </p:nvSpPr>
          <p:spPr>
            <a:xfrm>
              <a:off x="0" y="0"/>
              <a:ext cx="1886458" cy="1432752"/>
            </a:xfrm>
            <a:custGeom>
              <a:rect b="b" l="l" r="r" t="t"/>
              <a:pathLst>
                <a:path extrusionOk="0" h="1432752" w="1886458">
                  <a:moveTo>
                    <a:pt x="55125" y="0"/>
                  </a:moveTo>
                  <a:lnTo>
                    <a:pt x="1831334" y="0"/>
                  </a:lnTo>
                  <a:cubicBezTo>
                    <a:pt x="1861778" y="0"/>
                    <a:pt x="1886458" y="24680"/>
                    <a:pt x="1886458" y="55125"/>
                  </a:cubicBezTo>
                  <a:lnTo>
                    <a:pt x="1886458" y="1377628"/>
                  </a:lnTo>
                  <a:cubicBezTo>
                    <a:pt x="1886458" y="1408072"/>
                    <a:pt x="1861778" y="1432752"/>
                    <a:pt x="1831334" y="1432752"/>
                  </a:cubicBezTo>
                  <a:lnTo>
                    <a:pt x="55125" y="1432752"/>
                  </a:lnTo>
                  <a:cubicBezTo>
                    <a:pt x="24680" y="1432752"/>
                    <a:pt x="0" y="1408072"/>
                    <a:pt x="0" y="1377628"/>
                  </a:cubicBezTo>
                  <a:lnTo>
                    <a:pt x="0" y="55125"/>
                  </a:lnTo>
                  <a:cubicBezTo>
                    <a:pt x="0" y="24680"/>
                    <a:pt x="24680" y="0"/>
                    <a:pt x="55125" y="0"/>
                  </a:cubicBezTo>
                  <a:close/>
                </a:path>
              </a:pathLst>
            </a:custGeom>
            <a:solidFill>
              <a:srgbClr val="9FE22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0" name="Google Shape;440;p19"/>
            <p:cNvSpPr txBox="1"/>
            <p:nvPr/>
          </p:nvSpPr>
          <p:spPr>
            <a:xfrm>
              <a:off x="0" y="-38100"/>
              <a:ext cx="1886458" cy="147085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1" name="Google Shape;441;p19"/>
          <p:cNvSpPr/>
          <p:nvPr/>
        </p:nvSpPr>
        <p:spPr>
          <a:xfrm>
            <a:off x="5482126" y="3957176"/>
            <a:ext cx="6706581" cy="7431115"/>
          </a:xfrm>
          <a:custGeom>
            <a:rect b="b" l="l" r="r" t="t"/>
            <a:pathLst>
              <a:path extrusionOk="0" h="7431115" w="6706581">
                <a:moveTo>
                  <a:pt x="0" y="0"/>
                </a:moveTo>
                <a:lnTo>
                  <a:pt x="6706581" y="0"/>
                </a:lnTo>
                <a:lnTo>
                  <a:pt x="6706581" y="7431115"/>
                </a:lnTo>
                <a:lnTo>
                  <a:pt x="0" y="743111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2" name="Google Shape;442;p19"/>
          <p:cNvSpPr txBox="1"/>
          <p:nvPr/>
        </p:nvSpPr>
        <p:spPr>
          <a:xfrm>
            <a:off x="1788421" y="3934189"/>
            <a:ext cx="4458978"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000000"/>
                </a:solidFill>
                <a:latin typeface="Londrina Solid"/>
                <a:ea typeface="Londrina Solid"/>
                <a:cs typeface="Londrina Solid"/>
                <a:sym typeface="Londrina Solid"/>
              </a:rPr>
              <a:t>Mission</a:t>
            </a:r>
            <a:endParaRPr/>
          </a:p>
        </p:txBody>
      </p:sp>
      <p:sp>
        <p:nvSpPr>
          <p:cNvPr id="443" name="Google Shape;443;p19"/>
          <p:cNvSpPr txBox="1"/>
          <p:nvPr/>
        </p:nvSpPr>
        <p:spPr>
          <a:xfrm>
            <a:off x="1788421" y="4747260"/>
            <a:ext cx="4684200" cy="206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399">
                <a:solidFill>
                  <a:srgbClr val="000000"/>
                </a:solidFill>
                <a:latin typeface="Dekko"/>
                <a:ea typeface="Dekko"/>
                <a:cs typeface="Dekko"/>
                <a:sym typeface="Dekko"/>
              </a:rPr>
              <a:t>At [Your Company Name], we're dedicated to [core mission statement]. We aim to [specific goals] through [actions]. Guided by our [core values], we work to [desired impact].</a:t>
            </a:r>
            <a:endParaRPr/>
          </a:p>
        </p:txBody>
      </p:sp>
      <p:sp>
        <p:nvSpPr>
          <p:cNvPr id="444" name="Google Shape;444;p19"/>
          <p:cNvSpPr txBox="1"/>
          <p:nvPr/>
        </p:nvSpPr>
        <p:spPr>
          <a:xfrm>
            <a:off x="11809785" y="3934189"/>
            <a:ext cx="4584125" cy="495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US" sz="3200" u="none" strike="noStrike">
                <a:solidFill>
                  <a:srgbClr val="000000"/>
                </a:solidFill>
                <a:latin typeface="Londrina Solid"/>
                <a:ea typeface="Londrina Solid"/>
                <a:cs typeface="Londrina Solid"/>
                <a:sym typeface="Londrina Solid"/>
              </a:rPr>
              <a:t>Vision</a:t>
            </a:r>
            <a:endParaRPr/>
          </a:p>
        </p:txBody>
      </p:sp>
      <p:sp>
        <p:nvSpPr>
          <p:cNvPr id="445" name="Google Shape;445;p19"/>
          <p:cNvSpPr txBox="1"/>
          <p:nvPr/>
        </p:nvSpPr>
        <p:spPr>
          <a:xfrm>
            <a:off x="11459375" y="4747260"/>
            <a:ext cx="4934400" cy="24924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lang="en-US" sz="2399">
                <a:solidFill>
                  <a:srgbClr val="000000"/>
                </a:solidFill>
                <a:latin typeface="Dekko"/>
                <a:ea typeface="Dekko"/>
                <a:cs typeface="Dekko"/>
                <a:sym typeface="Dekko"/>
              </a:rPr>
              <a:t>Our vision at [Your Company Name] is to [describe overarching vision]. We see a future where [positive outcomes or changes]. By [specific actions], we'll turn this vision into reality, always upholding our [core values].</a:t>
            </a:r>
            <a:endParaRPr/>
          </a:p>
        </p:txBody>
      </p:sp>
      <p:grpSp>
        <p:nvGrpSpPr>
          <p:cNvPr id="446" name="Google Shape;446;p19"/>
          <p:cNvGrpSpPr/>
          <p:nvPr/>
        </p:nvGrpSpPr>
        <p:grpSpPr>
          <a:xfrm>
            <a:off x="0" y="7360096"/>
            <a:ext cx="2782004" cy="1976707"/>
            <a:chOff x="0" y="0"/>
            <a:chExt cx="3709338" cy="2635610"/>
          </a:xfrm>
        </p:grpSpPr>
        <p:grpSp>
          <p:nvGrpSpPr>
            <p:cNvPr id="447" name="Google Shape;447;p19"/>
            <p:cNvGrpSpPr/>
            <p:nvPr/>
          </p:nvGrpSpPr>
          <p:grpSpPr>
            <a:xfrm>
              <a:off x="2680093" y="560266"/>
              <a:ext cx="359221" cy="359221"/>
              <a:chOff x="0" y="0"/>
              <a:chExt cx="812800" cy="812800"/>
            </a:xfrm>
          </p:grpSpPr>
          <p:sp>
            <p:nvSpPr>
              <p:cNvPr id="448" name="Google Shape;44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9" name="Google Shape;449;p19"/>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50" name="Google Shape;450;p19"/>
            <p:cNvGrpSpPr/>
            <p:nvPr/>
          </p:nvGrpSpPr>
          <p:grpSpPr>
            <a:xfrm>
              <a:off x="1340047" y="560266"/>
              <a:ext cx="359221" cy="359221"/>
              <a:chOff x="0" y="0"/>
              <a:chExt cx="812800" cy="812800"/>
            </a:xfrm>
          </p:grpSpPr>
          <p:sp>
            <p:nvSpPr>
              <p:cNvPr id="451" name="Google Shape;45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2" name="Google Shape;452;p19"/>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53" name="Google Shape;453;p19"/>
            <p:cNvGrpSpPr/>
            <p:nvPr/>
          </p:nvGrpSpPr>
          <p:grpSpPr>
            <a:xfrm>
              <a:off x="0" y="560266"/>
              <a:ext cx="359221" cy="359221"/>
              <a:chOff x="0" y="0"/>
              <a:chExt cx="812800" cy="812800"/>
            </a:xfrm>
          </p:grpSpPr>
          <p:sp>
            <p:nvSpPr>
              <p:cNvPr id="454" name="Google Shape;45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5" name="Google Shape;455;p19"/>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56" name="Google Shape;456;p19"/>
            <p:cNvGrpSpPr/>
            <p:nvPr/>
          </p:nvGrpSpPr>
          <p:grpSpPr>
            <a:xfrm>
              <a:off x="3350117" y="1127483"/>
              <a:ext cx="359221" cy="359221"/>
              <a:chOff x="0" y="0"/>
              <a:chExt cx="812800" cy="812800"/>
            </a:xfrm>
          </p:grpSpPr>
          <p:sp>
            <p:nvSpPr>
              <p:cNvPr id="457" name="Google Shape;45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19"/>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59" name="Google Shape;459;p19"/>
            <p:cNvGrpSpPr/>
            <p:nvPr/>
          </p:nvGrpSpPr>
          <p:grpSpPr>
            <a:xfrm>
              <a:off x="2010070" y="1127483"/>
              <a:ext cx="359221" cy="359221"/>
              <a:chOff x="0" y="0"/>
              <a:chExt cx="812800" cy="812800"/>
            </a:xfrm>
          </p:grpSpPr>
          <p:sp>
            <p:nvSpPr>
              <p:cNvPr id="460" name="Google Shape;46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1" name="Google Shape;461;p19"/>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2" name="Google Shape;462;p19"/>
            <p:cNvGrpSpPr/>
            <p:nvPr/>
          </p:nvGrpSpPr>
          <p:grpSpPr>
            <a:xfrm>
              <a:off x="670023" y="1127483"/>
              <a:ext cx="359221" cy="359221"/>
              <a:chOff x="0" y="0"/>
              <a:chExt cx="812800" cy="812800"/>
            </a:xfrm>
          </p:grpSpPr>
          <p:sp>
            <p:nvSpPr>
              <p:cNvPr id="463" name="Google Shape;46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4" name="Google Shape;464;p19"/>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5" name="Google Shape;465;p19"/>
            <p:cNvGrpSpPr/>
            <p:nvPr/>
          </p:nvGrpSpPr>
          <p:grpSpPr>
            <a:xfrm>
              <a:off x="2680093" y="1694699"/>
              <a:ext cx="359221" cy="359221"/>
              <a:chOff x="0" y="0"/>
              <a:chExt cx="812800" cy="812800"/>
            </a:xfrm>
          </p:grpSpPr>
          <p:sp>
            <p:nvSpPr>
              <p:cNvPr id="466" name="Google Shape;46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7" name="Google Shape;467;p19"/>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8" name="Google Shape;468;p19"/>
            <p:cNvGrpSpPr/>
            <p:nvPr/>
          </p:nvGrpSpPr>
          <p:grpSpPr>
            <a:xfrm>
              <a:off x="1340047" y="1694699"/>
              <a:ext cx="359221" cy="359221"/>
              <a:chOff x="0" y="0"/>
              <a:chExt cx="812800" cy="812800"/>
            </a:xfrm>
          </p:grpSpPr>
          <p:sp>
            <p:nvSpPr>
              <p:cNvPr id="469" name="Google Shape;46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0" name="Google Shape;470;p19"/>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1" name="Google Shape;471;p19"/>
            <p:cNvGrpSpPr/>
            <p:nvPr/>
          </p:nvGrpSpPr>
          <p:grpSpPr>
            <a:xfrm>
              <a:off x="0" y="1694699"/>
              <a:ext cx="359221" cy="359221"/>
              <a:chOff x="0" y="0"/>
              <a:chExt cx="812800" cy="812800"/>
            </a:xfrm>
          </p:grpSpPr>
          <p:sp>
            <p:nvSpPr>
              <p:cNvPr id="472" name="Google Shape;47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3" name="Google Shape;473;p19"/>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4" name="Google Shape;474;p19"/>
            <p:cNvGrpSpPr/>
            <p:nvPr/>
          </p:nvGrpSpPr>
          <p:grpSpPr>
            <a:xfrm>
              <a:off x="670023" y="560266"/>
              <a:ext cx="359221" cy="359221"/>
              <a:chOff x="0" y="0"/>
              <a:chExt cx="812800" cy="812800"/>
            </a:xfrm>
          </p:grpSpPr>
          <p:sp>
            <p:nvSpPr>
              <p:cNvPr id="475" name="Google Shape;475;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6" name="Google Shape;476;p19"/>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7" name="Google Shape;477;p19"/>
            <p:cNvGrpSpPr/>
            <p:nvPr/>
          </p:nvGrpSpPr>
          <p:grpSpPr>
            <a:xfrm>
              <a:off x="2010070" y="563550"/>
              <a:ext cx="359221" cy="359221"/>
              <a:chOff x="0" y="0"/>
              <a:chExt cx="812800" cy="812800"/>
            </a:xfrm>
          </p:grpSpPr>
          <p:sp>
            <p:nvSpPr>
              <p:cNvPr id="478" name="Google Shape;478;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9" name="Google Shape;479;p19"/>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80" name="Google Shape;480;p19"/>
            <p:cNvGrpSpPr/>
            <p:nvPr/>
          </p:nvGrpSpPr>
          <p:grpSpPr>
            <a:xfrm>
              <a:off x="3350117" y="566834"/>
              <a:ext cx="359221" cy="359221"/>
              <a:chOff x="0" y="0"/>
              <a:chExt cx="812800" cy="812800"/>
            </a:xfrm>
          </p:grpSpPr>
          <p:sp>
            <p:nvSpPr>
              <p:cNvPr id="481" name="Google Shape;481;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2" name="Google Shape;482;p19"/>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83" name="Google Shape;483;p19"/>
            <p:cNvGrpSpPr/>
            <p:nvPr/>
          </p:nvGrpSpPr>
          <p:grpSpPr>
            <a:xfrm>
              <a:off x="0" y="1127483"/>
              <a:ext cx="359221" cy="359221"/>
              <a:chOff x="0" y="0"/>
              <a:chExt cx="812800" cy="812800"/>
            </a:xfrm>
          </p:grpSpPr>
          <p:sp>
            <p:nvSpPr>
              <p:cNvPr id="484" name="Google Shape;484;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5" name="Google Shape;485;p19"/>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86" name="Google Shape;486;p19"/>
            <p:cNvGrpSpPr/>
            <p:nvPr/>
          </p:nvGrpSpPr>
          <p:grpSpPr>
            <a:xfrm>
              <a:off x="1340047" y="1130767"/>
              <a:ext cx="359221" cy="359221"/>
              <a:chOff x="0" y="0"/>
              <a:chExt cx="812800" cy="812800"/>
            </a:xfrm>
          </p:grpSpPr>
          <p:sp>
            <p:nvSpPr>
              <p:cNvPr id="487" name="Google Shape;487;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8" name="Google Shape;488;p19"/>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89" name="Google Shape;489;p19"/>
            <p:cNvGrpSpPr/>
            <p:nvPr/>
          </p:nvGrpSpPr>
          <p:grpSpPr>
            <a:xfrm>
              <a:off x="2680093" y="1134051"/>
              <a:ext cx="359221" cy="359221"/>
              <a:chOff x="0" y="0"/>
              <a:chExt cx="812800" cy="812800"/>
            </a:xfrm>
          </p:grpSpPr>
          <p:sp>
            <p:nvSpPr>
              <p:cNvPr id="490" name="Google Shape;490;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1" name="Google Shape;491;p19"/>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2" name="Google Shape;492;p19"/>
            <p:cNvGrpSpPr/>
            <p:nvPr/>
          </p:nvGrpSpPr>
          <p:grpSpPr>
            <a:xfrm>
              <a:off x="670023" y="1688131"/>
              <a:ext cx="359221" cy="359221"/>
              <a:chOff x="0" y="0"/>
              <a:chExt cx="812800" cy="812800"/>
            </a:xfrm>
          </p:grpSpPr>
          <p:sp>
            <p:nvSpPr>
              <p:cNvPr id="493" name="Google Shape;493;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4" name="Google Shape;494;p19"/>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5" name="Google Shape;495;p19"/>
            <p:cNvGrpSpPr/>
            <p:nvPr/>
          </p:nvGrpSpPr>
          <p:grpSpPr>
            <a:xfrm>
              <a:off x="2010070" y="1691415"/>
              <a:ext cx="359221" cy="359221"/>
              <a:chOff x="0" y="0"/>
              <a:chExt cx="812800" cy="812800"/>
            </a:xfrm>
          </p:grpSpPr>
          <p:sp>
            <p:nvSpPr>
              <p:cNvPr id="496" name="Google Shape;496;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7" name="Google Shape;497;p19"/>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8" name="Google Shape;498;p19"/>
            <p:cNvGrpSpPr/>
            <p:nvPr/>
          </p:nvGrpSpPr>
          <p:grpSpPr>
            <a:xfrm>
              <a:off x="3350117" y="1694699"/>
              <a:ext cx="359221" cy="359221"/>
              <a:chOff x="0" y="0"/>
              <a:chExt cx="812800" cy="812800"/>
            </a:xfrm>
          </p:grpSpPr>
          <p:sp>
            <p:nvSpPr>
              <p:cNvPr id="499" name="Google Shape;499;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0" name="Google Shape;500;p19"/>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01" name="Google Shape;501;p19"/>
            <p:cNvGrpSpPr/>
            <p:nvPr/>
          </p:nvGrpSpPr>
          <p:grpSpPr>
            <a:xfrm>
              <a:off x="3350117" y="0"/>
              <a:ext cx="359221" cy="359221"/>
              <a:chOff x="0" y="0"/>
              <a:chExt cx="812800" cy="812800"/>
            </a:xfrm>
          </p:grpSpPr>
          <p:sp>
            <p:nvSpPr>
              <p:cNvPr id="502" name="Google Shape;50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3" name="Google Shape;503;p19"/>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04" name="Google Shape;504;p19"/>
            <p:cNvGrpSpPr/>
            <p:nvPr/>
          </p:nvGrpSpPr>
          <p:grpSpPr>
            <a:xfrm>
              <a:off x="2010070" y="0"/>
              <a:ext cx="359221" cy="359221"/>
              <a:chOff x="0" y="0"/>
              <a:chExt cx="812800" cy="812800"/>
            </a:xfrm>
          </p:grpSpPr>
          <p:sp>
            <p:nvSpPr>
              <p:cNvPr id="505" name="Google Shape;50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6" name="Google Shape;506;p19"/>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07" name="Google Shape;507;p19"/>
            <p:cNvGrpSpPr/>
            <p:nvPr/>
          </p:nvGrpSpPr>
          <p:grpSpPr>
            <a:xfrm>
              <a:off x="670023" y="0"/>
              <a:ext cx="359221" cy="359221"/>
              <a:chOff x="0" y="0"/>
              <a:chExt cx="812800" cy="812800"/>
            </a:xfrm>
          </p:grpSpPr>
          <p:sp>
            <p:nvSpPr>
              <p:cNvPr id="508" name="Google Shape;50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9" name="Google Shape;509;p19"/>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10" name="Google Shape;510;p19"/>
            <p:cNvGrpSpPr/>
            <p:nvPr/>
          </p:nvGrpSpPr>
          <p:grpSpPr>
            <a:xfrm>
              <a:off x="0" y="0"/>
              <a:ext cx="359221" cy="359221"/>
              <a:chOff x="0" y="0"/>
              <a:chExt cx="812800" cy="812800"/>
            </a:xfrm>
          </p:grpSpPr>
          <p:sp>
            <p:nvSpPr>
              <p:cNvPr id="511" name="Google Shape;511;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2" name="Google Shape;512;p19"/>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13" name="Google Shape;513;p19"/>
            <p:cNvGrpSpPr/>
            <p:nvPr/>
          </p:nvGrpSpPr>
          <p:grpSpPr>
            <a:xfrm>
              <a:off x="1340047" y="3284"/>
              <a:ext cx="359221" cy="359221"/>
              <a:chOff x="0" y="0"/>
              <a:chExt cx="812800" cy="812800"/>
            </a:xfrm>
          </p:grpSpPr>
          <p:sp>
            <p:nvSpPr>
              <p:cNvPr id="514" name="Google Shape;514;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5" name="Google Shape;515;p19"/>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16" name="Google Shape;516;p19"/>
            <p:cNvGrpSpPr/>
            <p:nvPr/>
          </p:nvGrpSpPr>
          <p:grpSpPr>
            <a:xfrm>
              <a:off x="2680093" y="6568"/>
              <a:ext cx="359221" cy="359221"/>
              <a:chOff x="0" y="0"/>
              <a:chExt cx="812800" cy="812800"/>
            </a:xfrm>
          </p:grpSpPr>
          <p:sp>
            <p:nvSpPr>
              <p:cNvPr id="517" name="Google Shape;517;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8" name="Google Shape;518;p19"/>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19" name="Google Shape;519;p19"/>
            <p:cNvGrpSpPr/>
            <p:nvPr/>
          </p:nvGrpSpPr>
          <p:grpSpPr>
            <a:xfrm>
              <a:off x="3350117" y="2269821"/>
              <a:ext cx="359221" cy="359221"/>
              <a:chOff x="0" y="0"/>
              <a:chExt cx="812800" cy="812800"/>
            </a:xfrm>
          </p:grpSpPr>
          <p:sp>
            <p:nvSpPr>
              <p:cNvPr id="520" name="Google Shape;52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1" name="Google Shape;521;p19"/>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2" name="Google Shape;522;p19"/>
            <p:cNvGrpSpPr/>
            <p:nvPr/>
          </p:nvGrpSpPr>
          <p:grpSpPr>
            <a:xfrm>
              <a:off x="2010070" y="2269821"/>
              <a:ext cx="359221" cy="359221"/>
              <a:chOff x="0" y="0"/>
              <a:chExt cx="812800" cy="812800"/>
            </a:xfrm>
          </p:grpSpPr>
          <p:sp>
            <p:nvSpPr>
              <p:cNvPr id="523" name="Google Shape;52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4" name="Google Shape;524;p19"/>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5" name="Google Shape;525;p19"/>
            <p:cNvGrpSpPr/>
            <p:nvPr/>
          </p:nvGrpSpPr>
          <p:grpSpPr>
            <a:xfrm>
              <a:off x="670023" y="2269821"/>
              <a:ext cx="359221" cy="359221"/>
              <a:chOff x="0" y="0"/>
              <a:chExt cx="812800" cy="812800"/>
            </a:xfrm>
          </p:grpSpPr>
          <p:sp>
            <p:nvSpPr>
              <p:cNvPr id="526" name="Google Shape;52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7" name="Google Shape;527;p19"/>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8" name="Google Shape;528;p19"/>
            <p:cNvGrpSpPr/>
            <p:nvPr/>
          </p:nvGrpSpPr>
          <p:grpSpPr>
            <a:xfrm>
              <a:off x="0" y="2269821"/>
              <a:ext cx="359221" cy="359221"/>
              <a:chOff x="0" y="0"/>
              <a:chExt cx="812800" cy="812800"/>
            </a:xfrm>
          </p:grpSpPr>
          <p:sp>
            <p:nvSpPr>
              <p:cNvPr id="529" name="Google Shape;529;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0" name="Google Shape;530;p19"/>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1" name="Google Shape;531;p19"/>
            <p:cNvGrpSpPr/>
            <p:nvPr/>
          </p:nvGrpSpPr>
          <p:grpSpPr>
            <a:xfrm>
              <a:off x="1340047" y="2273105"/>
              <a:ext cx="359221" cy="359221"/>
              <a:chOff x="0" y="0"/>
              <a:chExt cx="812800" cy="812800"/>
            </a:xfrm>
          </p:grpSpPr>
          <p:sp>
            <p:nvSpPr>
              <p:cNvPr id="532" name="Google Shape;532;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3" name="Google Shape;533;p19"/>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4" name="Google Shape;534;p19"/>
            <p:cNvGrpSpPr/>
            <p:nvPr/>
          </p:nvGrpSpPr>
          <p:grpSpPr>
            <a:xfrm>
              <a:off x="2680093" y="2276389"/>
              <a:ext cx="359221" cy="359221"/>
              <a:chOff x="0" y="0"/>
              <a:chExt cx="812800" cy="812800"/>
            </a:xfrm>
          </p:grpSpPr>
          <p:sp>
            <p:nvSpPr>
              <p:cNvPr id="535" name="Google Shape;535;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6" name="Google Shape;536;p19"/>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40" name="Shape 540"/>
        <p:cNvGrpSpPr/>
        <p:nvPr/>
      </p:nvGrpSpPr>
      <p:grpSpPr>
        <a:xfrm>
          <a:off x="0" y="0"/>
          <a:ext cx="0" cy="0"/>
          <a:chOff x="0" y="0"/>
          <a:chExt cx="0" cy="0"/>
        </a:xfrm>
      </p:grpSpPr>
      <p:sp>
        <p:nvSpPr>
          <p:cNvPr id="541" name="Google Shape;541;p20"/>
          <p:cNvSpPr/>
          <p:nvPr/>
        </p:nvSpPr>
        <p:spPr>
          <a:xfrm rot="1897290">
            <a:off x="-4269986" y="944367"/>
            <a:ext cx="7831383" cy="8398266"/>
          </a:xfrm>
          <a:custGeom>
            <a:rect b="b" l="l" r="r" t="t"/>
            <a:pathLst>
              <a:path extrusionOk="0" h="8398266" w="7831383">
                <a:moveTo>
                  <a:pt x="0" y="0"/>
                </a:moveTo>
                <a:lnTo>
                  <a:pt x="7831384" y="0"/>
                </a:lnTo>
                <a:lnTo>
                  <a:pt x="7831384" y="8398266"/>
                </a:lnTo>
                <a:lnTo>
                  <a:pt x="0" y="8398266"/>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42" name="Google Shape;542;p20"/>
          <p:cNvGrpSpPr/>
          <p:nvPr/>
        </p:nvGrpSpPr>
        <p:grpSpPr>
          <a:xfrm>
            <a:off x="-5473479" y="219903"/>
            <a:ext cx="9847193" cy="9847193"/>
            <a:chOff x="0" y="0"/>
            <a:chExt cx="812800" cy="812800"/>
          </a:xfrm>
        </p:grpSpPr>
        <p:sp>
          <p:nvSpPr>
            <p:cNvPr id="543" name="Google Shape;54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11CB">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4" name="Google Shape;544;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45" name="Google Shape;545;p20"/>
          <p:cNvSpPr/>
          <p:nvPr/>
        </p:nvSpPr>
        <p:spPr>
          <a:xfrm rot="1897290">
            <a:off x="14779543" y="944367"/>
            <a:ext cx="7831383" cy="8398266"/>
          </a:xfrm>
          <a:custGeom>
            <a:rect b="b" l="l" r="r" t="t"/>
            <a:pathLst>
              <a:path extrusionOk="0" h="8398266" w="7831383">
                <a:moveTo>
                  <a:pt x="0" y="0"/>
                </a:moveTo>
                <a:lnTo>
                  <a:pt x="7831383" y="0"/>
                </a:lnTo>
                <a:lnTo>
                  <a:pt x="7831383" y="8398266"/>
                </a:lnTo>
                <a:lnTo>
                  <a:pt x="0" y="8398266"/>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6" name="Google Shape;546;p20"/>
          <p:cNvSpPr txBox="1"/>
          <p:nvPr/>
        </p:nvSpPr>
        <p:spPr>
          <a:xfrm>
            <a:off x="4373714" y="6643689"/>
            <a:ext cx="9255275" cy="19812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None/>
            </a:pPr>
            <a:r>
              <a:rPr lang="en-US" sz="12989">
                <a:solidFill>
                  <a:srgbClr val="FF00DA"/>
                </a:solidFill>
                <a:latin typeface="Londrina Solid"/>
                <a:ea typeface="Londrina Solid"/>
                <a:cs typeface="Londrina Solid"/>
                <a:sym typeface="Londrina Solid"/>
              </a:rPr>
              <a:t>OUR PROJECTS</a:t>
            </a:r>
            <a:endParaRPr/>
          </a:p>
        </p:txBody>
      </p:sp>
      <p:sp>
        <p:nvSpPr>
          <p:cNvPr id="547" name="Google Shape;547;p20"/>
          <p:cNvSpPr txBox="1"/>
          <p:nvPr/>
        </p:nvSpPr>
        <p:spPr>
          <a:xfrm>
            <a:off x="7410010" y="3341395"/>
            <a:ext cx="3932713" cy="3876197"/>
          </a:xfrm>
          <a:prstGeom prst="rect">
            <a:avLst/>
          </a:prstGeom>
          <a:noFill/>
          <a:ln>
            <a:noFill/>
          </a:ln>
        </p:spPr>
        <p:txBody>
          <a:bodyPr anchorCtr="0" anchor="t" bIns="0" lIns="0" spcFirstLastPara="1" rIns="0" wrap="square" tIns="0">
            <a:spAutoFit/>
          </a:bodyPr>
          <a:lstStyle/>
          <a:p>
            <a:pPr indent="0" lvl="0" marL="0" marR="0" rtl="0" algn="ctr">
              <a:lnSpc>
                <a:spcPct val="119999"/>
              </a:lnSpc>
              <a:spcBef>
                <a:spcPts val="0"/>
              </a:spcBef>
              <a:spcAft>
                <a:spcPts val="0"/>
              </a:spcAft>
              <a:buNone/>
            </a:pPr>
            <a:r>
              <a:rPr lang="en-US" sz="25476" u="none" strike="noStrike">
                <a:solidFill>
                  <a:srgbClr val="9FE229"/>
                </a:solidFill>
                <a:latin typeface="Londrina Solid"/>
                <a:ea typeface="Londrina Solid"/>
                <a:cs typeface="Londrina Solid"/>
                <a:sym typeface="Londrina Solid"/>
              </a:rPr>
              <a:t>02.</a:t>
            </a:r>
            <a:endParaRPr/>
          </a:p>
        </p:txBody>
      </p:sp>
      <p:sp>
        <p:nvSpPr>
          <p:cNvPr id="548" name="Google Shape;548;p20"/>
          <p:cNvSpPr/>
          <p:nvPr/>
        </p:nvSpPr>
        <p:spPr>
          <a:xfrm rot="1199258">
            <a:off x="8349714" y="1133247"/>
            <a:ext cx="3838629" cy="3685084"/>
          </a:xfrm>
          <a:custGeom>
            <a:rect b="b" l="l" r="r" t="t"/>
            <a:pathLst>
              <a:path extrusionOk="0" h="3685084" w="3838629">
                <a:moveTo>
                  <a:pt x="0" y="0"/>
                </a:moveTo>
                <a:lnTo>
                  <a:pt x="3838629" y="0"/>
                </a:lnTo>
                <a:lnTo>
                  <a:pt x="3838629" y="3685084"/>
                </a:lnTo>
                <a:lnTo>
                  <a:pt x="0" y="368508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9" name="Google Shape;549;p20"/>
          <p:cNvSpPr txBox="1"/>
          <p:nvPr/>
        </p:nvSpPr>
        <p:spPr>
          <a:xfrm>
            <a:off x="5640160" y="8746490"/>
            <a:ext cx="6722384"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200" u="none">
                <a:solidFill>
                  <a:srgbClr val="FFFFFF"/>
                </a:solidFill>
                <a:latin typeface="Dekko"/>
                <a:ea typeface="Dekko"/>
                <a:cs typeface="Dekko"/>
                <a:sym typeface="Dekko"/>
              </a:rPr>
              <a:t>Elaborate on what you want to discuss. </a:t>
            </a:r>
            <a:endParaRPr/>
          </a:p>
        </p:txBody>
      </p:sp>
      <p:grpSp>
        <p:nvGrpSpPr>
          <p:cNvPr id="550" name="Google Shape;550;p20"/>
          <p:cNvGrpSpPr/>
          <p:nvPr/>
        </p:nvGrpSpPr>
        <p:grpSpPr>
          <a:xfrm>
            <a:off x="13771638" y="439807"/>
            <a:ext cx="9847193" cy="9847193"/>
            <a:chOff x="0" y="0"/>
            <a:chExt cx="812800" cy="812800"/>
          </a:xfrm>
        </p:grpSpPr>
        <p:sp>
          <p:nvSpPr>
            <p:cNvPr id="551" name="Google Shape;55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11CB">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2" name="Google Shape;552;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53" name="Google Shape;553;p20"/>
          <p:cNvSpPr/>
          <p:nvPr/>
        </p:nvSpPr>
        <p:spPr>
          <a:xfrm>
            <a:off x="-2593261" y="1962812"/>
            <a:ext cx="5900176" cy="6361375"/>
          </a:xfrm>
          <a:custGeom>
            <a:rect b="b" l="l" r="r" t="t"/>
            <a:pathLst>
              <a:path extrusionOk="0" h="6361375" w="5900176">
                <a:moveTo>
                  <a:pt x="0" y="0"/>
                </a:moveTo>
                <a:lnTo>
                  <a:pt x="5900175" y="0"/>
                </a:lnTo>
                <a:lnTo>
                  <a:pt x="5900175" y="6361376"/>
                </a:lnTo>
                <a:lnTo>
                  <a:pt x="0" y="636137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4" name="Google Shape;554;p20"/>
          <p:cNvSpPr/>
          <p:nvPr/>
        </p:nvSpPr>
        <p:spPr>
          <a:xfrm>
            <a:off x="15337912" y="1962812"/>
            <a:ext cx="5900176" cy="6361375"/>
          </a:xfrm>
          <a:custGeom>
            <a:rect b="b" l="l" r="r" t="t"/>
            <a:pathLst>
              <a:path extrusionOk="0" h="6361375" w="5900176">
                <a:moveTo>
                  <a:pt x="0" y="0"/>
                </a:moveTo>
                <a:lnTo>
                  <a:pt x="5900176" y="0"/>
                </a:lnTo>
                <a:lnTo>
                  <a:pt x="5900176" y="6361376"/>
                </a:lnTo>
                <a:lnTo>
                  <a:pt x="0" y="636137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58" name="Shape 558"/>
        <p:cNvGrpSpPr/>
        <p:nvPr/>
      </p:nvGrpSpPr>
      <p:grpSpPr>
        <a:xfrm>
          <a:off x="0" y="0"/>
          <a:ext cx="0" cy="0"/>
          <a:chOff x="0" y="0"/>
          <a:chExt cx="0" cy="0"/>
        </a:xfrm>
      </p:grpSpPr>
      <p:sp>
        <p:nvSpPr>
          <p:cNvPr id="559" name="Google Shape;559;p21"/>
          <p:cNvSpPr/>
          <p:nvPr/>
        </p:nvSpPr>
        <p:spPr>
          <a:xfrm>
            <a:off x="9958831" y="-240676"/>
            <a:ext cx="4036638" cy="4327780"/>
          </a:xfrm>
          <a:custGeom>
            <a:rect b="b" l="l" r="r" t="t"/>
            <a:pathLst>
              <a:path extrusionOk="0" h="4327780" w="4036638">
                <a:moveTo>
                  <a:pt x="0" y="0"/>
                </a:moveTo>
                <a:lnTo>
                  <a:pt x="4036638" y="0"/>
                </a:lnTo>
                <a:lnTo>
                  <a:pt x="4036638" y="4327780"/>
                </a:lnTo>
                <a:lnTo>
                  <a:pt x="0" y="4327780"/>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0" name="Google Shape;560;p21"/>
          <p:cNvSpPr/>
          <p:nvPr/>
        </p:nvSpPr>
        <p:spPr>
          <a:xfrm>
            <a:off x="13806377" y="5632756"/>
            <a:ext cx="5777777" cy="6194497"/>
          </a:xfrm>
          <a:custGeom>
            <a:rect b="b" l="l" r="r" t="t"/>
            <a:pathLst>
              <a:path extrusionOk="0" h="6194497" w="5777777">
                <a:moveTo>
                  <a:pt x="0" y="0"/>
                </a:moveTo>
                <a:lnTo>
                  <a:pt x="5777777" y="0"/>
                </a:lnTo>
                <a:lnTo>
                  <a:pt x="5777777" y="6194497"/>
                </a:lnTo>
                <a:lnTo>
                  <a:pt x="0" y="6194497"/>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1" name="Google Shape;561;p21"/>
          <p:cNvSpPr/>
          <p:nvPr/>
        </p:nvSpPr>
        <p:spPr>
          <a:xfrm>
            <a:off x="0" y="-2252640"/>
            <a:ext cx="18288000" cy="18288000"/>
          </a:xfrm>
          <a:custGeom>
            <a:rect b="b" l="l" r="r" t="t"/>
            <a:pathLst>
              <a:path extrusionOk="0" h="18288000" w="18288000">
                <a:moveTo>
                  <a:pt x="0" y="0"/>
                </a:moveTo>
                <a:lnTo>
                  <a:pt x="18288000" y="0"/>
                </a:lnTo>
                <a:lnTo>
                  <a:pt x="18288000" y="18288000"/>
                </a:lnTo>
                <a:lnTo>
                  <a:pt x="0" y="18288000"/>
                </a:lnTo>
                <a:lnTo>
                  <a:pt x="0" y="0"/>
                </a:lnTo>
                <a:close/>
              </a:path>
            </a:pathLst>
          </a:custGeom>
          <a:blipFill rotWithShape="1">
            <a:blip r:embed="rId4">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62" name="Google Shape;562;p21"/>
          <p:cNvGrpSpPr/>
          <p:nvPr/>
        </p:nvGrpSpPr>
        <p:grpSpPr>
          <a:xfrm>
            <a:off x="567129" y="4392963"/>
            <a:ext cx="9771570" cy="5059026"/>
            <a:chOff x="0" y="-38100"/>
            <a:chExt cx="2573582" cy="1332418"/>
          </a:xfrm>
        </p:grpSpPr>
        <p:sp>
          <p:nvSpPr>
            <p:cNvPr id="563" name="Google Shape;563;p21"/>
            <p:cNvSpPr/>
            <p:nvPr/>
          </p:nvSpPr>
          <p:spPr>
            <a:xfrm>
              <a:off x="0" y="0"/>
              <a:ext cx="2573582" cy="1294318"/>
            </a:xfrm>
            <a:custGeom>
              <a:rect b="b" l="l" r="r" t="t"/>
              <a:pathLst>
                <a:path extrusionOk="0" h="1294318" w="2573582">
                  <a:moveTo>
                    <a:pt x="40407" y="0"/>
                  </a:moveTo>
                  <a:lnTo>
                    <a:pt x="2533176" y="0"/>
                  </a:lnTo>
                  <a:cubicBezTo>
                    <a:pt x="2555492" y="0"/>
                    <a:pt x="2573582" y="18091"/>
                    <a:pt x="2573582" y="40407"/>
                  </a:cubicBezTo>
                  <a:lnTo>
                    <a:pt x="2573582" y="1253911"/>
                  </a:lnTo>
                  <a:cubicBezTo>
                    <a:pt x="2573582" y="1276228"/>
                    <a:pt x="2555492" y="1294318"/>
                    <a:pt x="2533176" y="1294318"/>
                  </a:cubicBezTo>
                  <a:lnTo>
                    <a:pt x="40407" y="1294318"/>
                  </a:lnTo>
                  <a:cubicBezTo>
                    <a:pt x="18091" y="1294318"/>
                    <a:pt x="0" y="1276228"/>
                    <a:pt x="0" y="1253911"/>
                  </a:cubicBezTo>
                  <a:lnTo>
                    <a:pt x="0" y="40407"/>
                  </a:lnTo>
                  <a:cubicBezTo>
                    <a:pt x="0" y="18091"/>
                    <a:pt x="18091" y="0"/>
                    <a:pt x="40407" y="0"/>
                  </a:cubicBezTo>
                  <a:close/>
                </a:path>
              </a:pathLst>
            </a:custGeom>
            <a:solidFill>
              <a:srgbClr val="9FE22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4" name="Google Shape;564;p21"/>
            <p:cNvSpPr txBox="1"/>
            <p:nvPr/>
          </p:nvSpPr>
          <p:spPr>
            <a:xfrm>
              <a:off x="0" y="-38100"/>
              <a:ext cx="2573582" cy="13324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65" name="Google Shape;565;p21"/>
          <p:cNvSpPr txBox="1"/>
          <p:nvPr/>
        </p:nvSpPr>
        <p:spPr>
          <a:xfrm>
            <a:off x="567124" y="1089175"/>
            <a:ext cx="56454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9FE229"/>
                </a:solidFill>
                <a:latin typeface="Londrina Solid"/>
                <a:ea typeface="Londrina Solid"/>
                <a:cs typeface="Londrina Solid"/>
                <a:sym typeface="Londrina Solid"/>
              </a:rPr>
              <a:t>HALLOWEEN</a:t>
            </a:r>
            <a:endParaRPr/>
          </a:p>
        </p:txBody>
      </p:sp>
      <p:sp>
        <p:nvSpPr>
          <p:cNvPr id="566" name="Google Shape;566;p21"/>
          <p:cNvSpPr txBox="1"/>
          <p:nvPr/>
        </p:nvSpPr>
        <p:spPr>
          <a:xfrm>
            <a:off x="1028700" y="4894049"/>
            <a:ext cx="2494138"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000000"/>
                </a:solidFill>
                <a:latin typeface="Londrina Solid"/>
                <a:ea typeface="Londrina Solid"/>
                <a:cs typeface="Londrina Solid"/>
                <a:sym typeface="Londrina Solid"/>
              </a:rPr>
              <a:t>Trend 1</a:t>
            </a:r>
            <a:endParaRPr/>
          </a:p>
        </p:txBody>
      </p:sp>
      <p:sp>
        <p:nvSpPr>
          <p:cNvPr id="567" name="Google Shape;567;p21"/>
          <p:cNvSpPr txBox="1"/>
          <p:nvPr/>
        </p:nvSpPr>
        <p:spPr>
          <a:xfrm>
            <a:off x="4186617" y="4892144"/>
            <a:ext cx="2355787"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000000"/>
                </a:solidFill>
                <a:latin typeface="Londrina Solid"/>
                <a:ea typeface="Londrina Solid"/>
                <a:cs typeface="Londrina Solid"/>
                <a:sym typeface="Londrina Solid"/>
              </a:rPr>
              <a:t>Trend 2</a:t>
            </a:r>
            <a:endParaRPr/>
          </a:p>
        </p:txBody>
      </p:sp>
      <p:sp>
        <p:nvSpPr>
          <p:cNvPr id="568" name="Google Shape;568;p21"/>
          <p:cNvSpPr txBox="1"/>
          <p:nvPr/>
        </p:nvSpPr>
        <p:spPr>
          <a:xfrm>
            <a:off x="1028700" y="5594656"/>
            <a:ext cx="24942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399">
                <a:solidFill>
                  <a:srgbClr val="000000"/>
                </a:solidFill>
                <a:latin typeface="Dekko"/>
                <a:ea typeface="Dekko"/>
                <a:cs typeface="Dekko"/>
                <a:sym typeface="Dekko"/>
              </a:rPr>
              <a:t>Elaborate on what you want to discuss. </a:t>
            </a:r>
            <a:endParaRPr/>
          </a:p>
        </p:txBody>
      </p:sp>
      <p:sp>
        <p:nvSpPr>
          <p:cNvPr id="569" name="Google Shape;569;p21"/>
          <p:cNvSpPr txBox="1"/>
          <p:nvPr/>
        </p:nvSpPr>
        <p:spPr>
          <a:xfrm>
            <a:off x="4186617" y="5594656"/>
            <a:ext cx="25692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399">
                <a:solidFill>
                  <a:srgbClr val="000000"/>
                </a:solidFill>
                <a:latin typeface="Dekko"/>
                <a:ea typeface="Dekko"/>
                <a:cs typeface="Dekko"/>
                <a:sym typeface="Dekko"/>
              </a:rPr>
              <a:t>Elaborate on what you want to discuss. </a:t>
            </a:r>
            <a:endParaRPr/>
          </a:p>
        </p:txBody>
      </p:sp>
      <p:sp>
        <p:nvSpPr>
          <p:cNvPr id="570" name="Google Shape;570;p21"/>
          <p:cNvSpPr/>
          <p:nvPr/>
        </p:nvSpPr>
        <p:spPr>
          <a:xfrm rot="-458673">
            <a:off x="14291845" y="1466515"/>
            <a:ext cx="4413901" cy="4750774"/>
          </a:xfrm>
          <a:custGeom>
            <a:rect b="b" l="l" r="r" t="t"/>
            <a:pathLst>
              <a:path extrusionOk="0" h="4750774" w="4413901">
                <a:moveTo>
                  <a:pt x="0" y="0"/>
                </a:moveTo>
                <a:lnTo>
                  <a:pt x="4413901" y="0"/>
                </a:lnTo>
                <a:lnTo>
                  <a:pt x="4413901" y="4750774"/>
                </a:lnTo>
                <a:lnTo>
                  <a:pt x="0" y="475077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1" name="Google Shape;571;p21"/>
          <p:cNvSpPr/>
          <p:nvPr/>
        </p:nvSpPr>
        <p:spPr>
          <a:xfrm rot="774315">
            <a:off x="10830144" y="4222675"/>
            <a:ext cx="3958173" cy="4848541"/>
          </a:xfrm>
          <a:custGeom>
            <a:rect b="b" l="l" r="r" t="t"/>
            <a:pathLst>
              <a:path extrusionOk="0" h="4848541" w="3958173">
                <a:moveTo>
                  <a:pt x="0" y="0"/>
                </a:moveTo>
                <a:lnTo>
                  <a:pt x="3958173" y="0"/>
                </a:lnTo>
                <a:lnTo>
                  <a:pt x="3958173" y="4848541"/>
                </a:lnTo>
                <a:lnTo>
                  <a:pt x="0" y="484854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2" name="Google Shape;572;p21"/>
          <p:cNvSpPr txBox="1"/>
          <p:nvPr/>
        </p:nvSpPr>
        <p:spPr>
          <a:xfrm>
            <a:off x="7262658" y="4894049"/>
            <a:ext cx="2355787"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000000"/>
                </a:solidFill>
                <a:latin typeface="Londrina Solid"/>
                <a:ea typeface="Londrina Solid"/>
                <a:cs typeface="Londrina Solid"/>
                <a:sym typeface="Londrina Solid"/>
              </a:rPr>
              <a:t>Trend 3</a:t>
            </a:r>
            <a:endParaRPr/>
          </a:p>
        </p:txBody>
      </p:sp>
      <p:sp>
        <p:nvSpPr>
          <p:cNvPr id="573" name="Google Shape;573;p21"/>
          <p:cNvSpPr txBox="1"/>
          <p:nvPr/>
        </p:nvSpPr>
        <p:spPr>
          <a:xfrm>
            <a:off x="7262658" y="5596561"/>
            <a:ext cx="25692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399">
                <a:solidFill>
                  <a:srgbClr val="000000"/>
                </a:solidFill>
                <a:latin typeface="Dekko"/>
                <a:ea typeface="Dekko"/>
                <a:cs typeface="Dekko"/>
                <a:sym typeface="Dekko"/>
              </a:rPr>
              <a:t>Elaborate on what you want to discuss. </a:t>
            </a:r>
            <a:endParaRPr/>
          </a:p>
        </p:txBody>
      </p:sp>
      <p:sp>
        <p:nvSpPr>
          <p:cNvPr id="574" name="Google Shape;574;p21"/>
          <p:cNvSpPr txBox="1"/>
          <p:nvPr/>
        </p:nvSpPr>
        <p:spPr>
          <a:xfrm>
            <a:off x="1028700" y="7245177"/>
            <a:ext cx="2494138"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000000"/>
                </a:solidFill>
                <a:latin typeface="Londrina Solid"/>
                <a:ea typeface="Londrina Solid"/>
                <a:cs typeface="Londrina Solid"/>
                <a:sym typeface="Londrina Solid"/>
              </a:rPr>
              <a:t>Trend 4</a:t>
            </a:r>
            <a:endParaRPr/>
          </a:p>
        </p:txBody>
      </p:sp>
      <p:sp>
        <p:nvSpPr>
          <p:cNvPr id="575" name="Google Shape;575;p21"/>
          <p:cNvSpPr txBox="1"/>
          <p:nvPr/>
        </p:nvSpPr>
        <p:spPr>
          <a:xfrm>
            <a:off x="4186617" y="7243272"/>
            <a:ext cx="2355787"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000000"/>
                </a:solidFill>
                <a:latin typeface="Londrina Solid"/>
                <a:ea typeface="Londrina Solid"/>
                <a:cs typeface="Londrina Solid"/>
                <a:sym typeface="Londrina Solid"/>
              </a:rPr>
              <a:t>Trend 5</a:t>
            </a:r>
            <a:endParaRPr/>
          </a:p>
        </p:txBody>
      </p:sp>
      <p:sp>
        <p:nvSpPr>
          <p:cNvPr id="576" name="Google Shape;576;p21"/>
          <p:cNvSpPr txBox="1"/>
          <p:nvPr/>
        </p:nvSpPr>
        <p:spPr>
          <a:xfrm>
            <a:off x="1028700" y="7945784"/>
            <a:ext cx="24942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399">
                <a:solidFill>
                  <a:srgbClr val="000000"/>
                </a:solidFill>
                <a:latin typeface="Dekko"/>
                <a:ea typeface="Dekko"/>
                <a:cs typeface="Dekko"/>
                <a:sym typeface="Dekko"/>
              </a:rPr>
              <a:t>Elaborate on what you want to discuss. </a:t>
            </a:r>
            <a:endParaRPr/>
          </a:p>
        </p:txBody>
      </p:sp>
      <p:sp>
        <p:nvSpPr>
          <p:cNvPr id="577" name="Google Shape;577;p21"/>
          <p:cNvSpPr txBox="1"/>
          <p:nvPr/>
        </p:nvSpPr>
        <p:spPr>
          <a:xfrm>
            <a:off x="4186617" y="7945784"/>
            <a:ext cx="25692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399">
                <a:solidFill>
                  <a:srgbClr val="000000"/>
                </a:solidFill>
                <a:latin typeface="Dekko"/>
                <a:ea typeface="Dekko"/>
                <a:cs typeface="Dekko"/>
                <a:sym typeface="Dekko"/>
              </a:rPr>
              <a:t>Elaborate on what you want to discuss. </a:t>
            </a:r>
            <a:endParaRPr/>
          </a:p>
        </p:txBody>
      </p:sp>
      <p:sp>
        <p:nvSpPr>
          <p:cNvPr id="578" name="Google Shape;578;p21"/>
          <p:cNvSpPr txBox="1"/>
          <p:nvPr/>
        </p:nvSpPr>
        <p:spPr>
          <a:xfrm>
            <a:off x="7262658" y="7245177"/>
            <a:ext cx="2355787"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000000"/>
                </a:solidFill>
                <a:latin typeface="Londrina Solid"/>
                <a:ea typeface="Londrina Solid"/>
                <a:cs typeface="Londrina Solid"/>
                <a:sym typeface="Londrina Solid"/>
              </a:rPr>
              <a:t>Trend 6</a:t>
            </a:r>
            <a:endParaRPr/>
          </a:p>
        </p:txBody>
      </p:sp>
      <p:sp>
        <p:nvSpPr>
          <p:cNvPr id="579" name="Google Shape;579;p21"/>
          <p:cNvSpPr txBox="1"/>
          <p:nvPr/>
        </p:nvSpPr>
        <p:spPr>
          <a:xfrm>
            <a:off x="7262658" y="7947689"/>
            <a:ext cx="25692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399">
                <a:solidFill>
                  <a:srgbClr val="000000"/>
                </a:solidFill>
                <a:latin typeface="Dekko"/>
                <a:ea typeface="Dekko"/>
                <a:cs typeface="Dekko"/>
                <a:sym typeface="Dekko"/>
              </a:rPr>
              <a:t>Elaborate on what you want to discuss. </a:t>
            </a:r>
            <a:endParaRPr/>
          </a:p>
        </p:txBody>
      </p:sp>
      <p:sp>
        <p:nvSpPr>
          <p:cNvPr id="580" name="Google Shape;580;p21"/>
          <p:cNvSpPr txBox="1"/>
          <p:nvPr/>
        </p:nvSpPr>
        <p:spPr>
          <a:xfrm>
            <a:off x="567129" y="2460777"/>
            <a:ext cx="10368233" cy="1981200"/>
          </a:xfrm>
          <a:prstGeom prst="rect">
            <a:avLst/>
          </a:prstGeom>
          <a:noFill/>
          <a:ln>
            <a:noFill/>
          </a:ln>
        </p:spPr>
        <p:txBody>
          <a:bodyPr anchorCtr="0" anchor="t" bIns="0" lIns="0" spcFirstLastPara="1" rIns="0" wrap="square" tIns="0">
            <a:spAutoFit/>
          </a:bodyPr>
          <a:lstStyle/>
          <a:p>
            <a:pPr indent="0" lvl="0" marL="0" marR="0" rtl="0" algn="l">
              <a:lnSpc>
                <a:spcPct val="120009"/>
              </a:lnSpc>
              <a:spcBef>
                <a:spcPts val="0"/>
              </a:spcBef>
              <a:spcAft>
                <a:spcPts val="0"/>
              </a:spcAft>
              <a:buNone/>
            </a:pPr>
            <a:r>
              <a:rPr lang="en-US" sz="12989" u="none" strike="noStrike">
                <a:solidFill>
                  <a:srgbClr val="FF00DA"/>
                </a:solidFill>
                <a:latin typeface="Londrina Solid"/>
                <a:ea typeface="Londrina Solid"/>
                <a:cs typeface="Londrina Solid"/>
                <a:sym typeface="Londrina Solid"/>
              </a:rPr>
              <a:t>MARKET TRENDS</a:t>
            </a:r>
            <a:endParaRPr/>
          </a:p>
        </p:txBody>
      </p:sp>
      <p:grpSp>
        <p:nvGrpSpPr>
          <p:cNvPr id="581" name="Google Shape;581;p21"/>
          <p:cNvGrpSpPr/>
          <p:nvPr/>
        </p:nvGrpSpPr>
        <p:grpSpPr>
          <a:xfrm>
            <a:off x="0" y="9024014"/>
            <a:ext cx="2782004" cy="1976707"/>
            <a:chOff x="0" y="0"/>
            <a:chExt cx="3709338" cy="2635610"/>
          </a:xfrm>
        </p:grpSpPr>
        <p:grpSp>
          <p:nvGrpSpPr>
            <p:cNvPr id="582" name="Google Shape;582;p21"/>
            <p:cNvGrpSpPr/>
            <p:nvPr/>
          </p:nvGrpSpPr>
          <p:grpSpPr>
            <a:xfrm>
              <a:off x="2680093" y="560266"/>
              <a:ext cx="359221" cy="359221"/>
              <a:chOff x="0" y="0"/>
              <a:chExt cx="812800" cy="812800"/>
            </a:xfrm>
          </p:grpSpPr>
          <p:sp>
            <p:nvSpPr>
              <p:cNvPr id="583" name="Google Shape;58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4" name="Google Shape;584;p21"/>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85" name="Google Shape;585;p21"/>
            <p:cNvGrpSpPr/>
            <p:nvPr/>
          </p:nvGrpSpPr>
          <p:grpSpPr>
            <a:xfrm>
              <a:off x="1340047" y="560266"/>
              <a:ext cx="359221" cy="359221"/>
              <a:chOff x="0" y="0"/>
              <a:chExt cx="812800" cy="812800"/>
            </a:xfrm>
          </p:grpSpPr>
          <p:sp>
            <p:nvSpPr>
              <p:cNvPr id="586" name="Google Shape;58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7" name="Google Shape;587;p21"/>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88" name="Google Shape;588;p21"/>
            <p:cNvGrpSpPr/>
            <p:nvPr/>
          </p:nvGrpSpPr>
          <p:grpSpPr>
            <a:xfrm>
              <a:off x="0" y="560266"/>
              <a:ext cx="359221" cy="359221"/>
              <a:chOff x="0" y="0"/>
              <a:chExt cx="812800" cy="812800"/>
            </a:xfrm>
          </p:grpSpPr>
          <p:sp>
            <p:nvSpPr>
              <p:cNvPr id="589" name="Google Shape;58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0" name="Google Shape;590;p21"/>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91" name="Google Shape;591;p21"/>
            <p:cNvGrpSpPr/>
            <p:nvPr/>
          </p:nvGrpSpPr>
          <p:grpSpPr>
            <a:xfrm>
              <a:off x="3350117" y="1127483"/>
              <a:ext cx="359221" cy="359221"/>
              <a:chOff x="0" y="0"/>
              <a:chExt cx="812800" cy="812800"/>
            </a:xfrm>
          </p:grpSpPr>
          <p:sp>
            <p:nvSpPr>
              <p:cNvPr id="592" name="Google Shape;59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3" name="Google Shape;593;p21"/>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94" name="Google Shape;594;p21"/>
            <p:cNvGrpSpPr/>
            <p:nvPr/>
          </p:nvGrpSpPr>
          <p:grpSpPr>
            <a:xfrm>
              <a:off x="2010070" y="1127483"/>
              <a:ext cx="359221" cy="359221"/>
              <a:chOff x="0" y="0"/>
              <a:chExt cx="812800" cy="812800"/>
            </a:xfrm>
          </p:grpSpPr>
          <p:sp>
            <p:nvSpPr>
              <p:cNvPr id="595" name="Google Shape;59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6" name="Google Shape;596;p21"/>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97" name="Google Shape;597;p21"/>
            <p:cNvGrpSpPr/>
            <p:nvPr/>
          </p:nvGrpSpPr>
          <p:grpSpPr>
            <a:xfrm>
              <a:off x="670023" y="1127483"/>
              <a:ext cx="359221" cy="359221"/>
              <a:chOff x="0" y="0"/>
              <a:chExt cx="812800" cy="812800"/>
            </a:xfrm>
          </p:grpSpPr>
          <p:sp>
            <p:nvSpPr>
              <p:cNvPr id="598" name="Google Shape;59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9" name="Google Shape;599;p21"/>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00" name="Google Shape;600;p21"/>
            <p:cNvGrpSpPr/>
            <p:nvPr/>
          </p:nvGrpSpPr>
          <p:grpSpPr>
            <a:xfrm>
              <a:off x="2680093" y="1694699"/>
              <a:ext cx="359221" cy="359221"/>
              <a:chOff x="0" y="0"/>
              <a:chExt cx="812800" cy="812800"/>
            </a:xfrm>
          </p:grpSpPr>
          <p:sp>
            <p:nvSpPr>
              <p:cNvPr id="601" name="Google Shape;60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2" name="Google Shape;602;p21"/>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03" name="Google Shape;603;p21"/>
            <p:cNvGrpSpPr/>
            <p:nvPr/>
          </p:nvGrpSpPr>
          <p:grpSpPr>
            <a:xfrm>
              <a:off x="1340047" y="1694699"/>
              <a:ext cx="359221" cy="359221"/>
              <a:chOff x="0" y="0"/>
              <a:chExt cx="812800" cy="812800"/>
            </a:xfrm>
          </p:grpSpPr>
          <p:sp>
            <p:nvSpPr>
              <p:cNvPr id="604" name="Google Shape;60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5" name="Google Shape;605;p21"/>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06" name="Google Shape;606;p21"/>
            <p:cNvGrpSpPr/>
            <p:nvPr/>
          </p:nvGrpSpPr>
          <p:grpSpPr>
            <a:xfrm>
              <a:off x="0" y="1694699"/>
              <a:ext cx="359221" cy="359221"/>
              <a:chOff x="0" y="0"/>
              <a:chExt cx="812800" cy="812800"/>
            </a:xfrm>
          </p:grpSpPr>
          <p:sp>
            <p:nvSpPr>
              <p:cNvPr id="607" name="Google Shape;60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8" name="Google Shape;608;p21"/>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09" name="Google Shape;609;p21"/>
            <p:cNvGrpSpPr/>
            <p:nvPr/>
          </p:nvGrpSpPr>
          <p:grpSpPr>
            <a:xfrm>
              <a:off x="670023" y="560266"/>
              <a:ext cx="359221" cy="359221"/>
              <a:chOff x="0" y="0"/>
              <a:chExt cx="812800" cy="812800"/>
            </a:xfrm>
          </p:grpSpPr>
          <p:sp>
            <p:nvSpPr>
              <p:cNvPr id="610" name="Google Shape;610;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1" name="Google Shape;611;p21"/>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2" name="Google Shape;612;p21"/>
            <p:cNvGrpSpPr/>
            <p:nvPr/>
          </p:nvGrpSpPr>
          <p:grpSpPr>
            <a:xfrm>
              <a:off x="2010070" y="563550"/>
              <a:ext cx="359221" cy="359221"/>
              <a:chOff x="0" y="0"/>
              <a:chExt cx="812800" cy="812800"/>
            </a:xfrm>
          </p:grpSpPr>
          <p:sp>
            <p:nvSpPr>
              <p:cNvPr id="613" name="Google Shape;613;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4" name="Google Shape;614;p21"/>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5" name="Google Shape;615;p21"/>
            <p:cNvGrpSpPr/>
            <p:nvPr/>
          </p:nvGrpSpPr>
          <p:grpSpPr>
            <a:xfrm>
              <a:off x="3350117" y="566834"/>
              <a:ext cx="359221" cy="359221"/>
              <a:chOff x="0" y="0"/>
              <a:chExt cx="812800" cy="812800"/>
            </a:xfrm>
          </p:grpSpPr>
          <p:sp>
            <p:nvSpPr>
              <p:cNvPr id="616" name="Google Shape;616;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7" name="Google Shape;617;p21"/>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8" name="Google Shape;618;p21"/>
            <p:cNvGrpSpPr/>
            <p:nvPr/>
          </p:nvGrpSpPr>
          <p:grpSpPr>
            <a:xfrm>
              <a:off x="0" y="1127483"/>
              <a:ext cx="359221" cy="359221"/>
              <a:chOff x="0" y="0"/>
              <a:chExt cx="812800" cy="812800"/>
            </a:xfrm>
          </p:grpSpPr>
          <p:sp>
            <p:nvSpPr>
              <p:cNvPr id="619" name="Google Shape;619;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0" name="Google Shape;620;p21"/>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21" name="Google Shape;621;p21"/>
            <p:cNvGrpSpPr/>
            <p:nvPr/>
          </p:nvGrpSpPr>
          <p:grpSpPr>
            <a:xfrm>
              <a:off x="1340047" y="1130767"/>
              <a:ext cx="359221" cy="359221"/>
              <a:chOff x="0" y="0"/>
              <a:chExt cx="812800" cy="812800"/>
            </a:xfrm>
          </p:grpSpPr>
          <p:sp>
            <p:nvSpPr>
              <p:cNvPr id="622" name="Google Shape;622;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3" name="Google Shape;623;p21"/>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24" name="Google Shape;624;p21"/>
            <p:cNvGrpSpPr/>
            <p:nvPr/>
          </p:nvGrpSpPr>
          <p:grpSpPr>
            <a:xfrm>
              <a:off x="2680093" y="1134051"/>
              <a:ext cx="359221" cy="359221"/>
              <a:chOff x="0" y="0"/>
              <a:chExt cx="812800" cy="812800"/>
            </a:xfrm>
          </p:grpSpPr>
          <p:sp>
            <p:nvSpPr>
              <p:cNvPr id="625" name="Google Shape;625;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6" name="Google Shape;626;p21"/>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27" name="Google Shape;627;p21"/>
            <p:cNvGrpSpPr/>
            <p:nvPr/>
          </p:nvGrpSpPr>
          <p:grpSpPr>
            <a:xfrm>
              <a:off x="670023" y="1688131"/>
              <a:ext cx="359221" cy="359221"/>
              <a:chOff x="0" y="0"/>
              <a:chExt cx="812800" cy="812800"/>
            </a:xfrm>
          </p:grpSpPr>
          <p:sp>
            <p:nvSpPr>
              <p:cNvPr id="628" name="Google Shape;628;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9" name="Google Shape;629;p21"/>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30" name="Google Shape;630;p21"/>
            <p:cNvGrpSpPr/>
            <p:nvPr/>
          </p:nvGrpSpPr>
          <p:grpSpPr>
            <a:xfrm>
              <a:off x="2010070" y="1691415"/>
              <a:ext cx="359221" cy="359221"/>
              <a:chOff x="0" y="0"/>
              <a:chExt cx="812800" cy="812800"/>
            </a:xfrm>
          </p:grpSpPr>
          <p:sp>
            <p:nvSpPr>
              <p:cNvPr id="631" name="Google Shape;631;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2" name="Google Shape;632;p21"/>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33" name="Google Shape;633;p21"/>
            <p:cNvGrpSpPr/>
            <p:nvPr/>
          </p:nvGrpSpPr>
          <p:grpSpPr>
            <a:xfrm>
              <a:off x="3350117" y="1694699"/>
              <a:ext cx="359221" cy="359221"/>
              <a:chOff x="0" y="0"/>
              <a:chExt cx="812800" cy="812800"/>
            </a:xfrm>
          </p:grpSpPr>
          <p:sp>
            <p:nvSpPr>
              <p:cNvPr id="634" name="Google Shape;634;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5" name="Google Shape;635;p21"/>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36" name="Google Shape;636;p21"/>
            <p:cNvGrpSpPr/>
            <p:nvPr/>
          </p:nvGrpSpPr>
          <p:grpSpPr>
            <a:xfrm>
              <a:off x="3350117" y="0"/>
              <a:ext cx="359221" cy="359221"/>
              <a:chOff x="0" y="0"/>
              <a:chExt cx="812800" cy="812800"/>
            </a:xfrm>
          </p:grpSpPr>
          <p:sp>
            <p:nvSpPr>
              <p:cNvPr id="637" name="Google Shape;63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8" name="Google Shape;638;p21"/>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39" name="Google Shape;639;p21"/>
            <p:cNvGrpSpPr/>
            <p:nvPr/>
          </p:nvGrpSpPr>
          <p:grpSpPr>
            <a:xfrm>
              <a:off x="2010070" y="0"/>
              <a:ext cx="359221" cy="359221"/>
              <a:chOff x="0" y="0"/>
              <a:chExt cx="812800" cy="812800"/>
            </a:xfrm>
          </p:grpSpPr>
          <p:sp>
            <p:nvSpPr>
              <p:cNvPr id="640" name="Google Shape;64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1" name="Google Shape;641;p21"/>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42" name="Google Shape;642;p21"/>
            <p:cNvGrpSpPr/>
            <p:nvPr/>
          </p:nvGrpSpPr>
          <p:grpSpPr>
            <a:xfrm>
              <a:off x="670023" y="0"/>
              <a:ext cx="359221" cy="359221"/>
              <a:chOff x="0" y="0"/>
              <a:chExt cx="812800" cy="812800"/>
            </a:xfrm>
          </p:grpSpPr>
          <p:sp>
            <p:nvSpPr>
              <p:cNvPr id="643" name="Google Shape;64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4" name="Google Shape;644;p21"/>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45" name="Google Shape;645;p21"/>
            <p:cNvGrpSpPr/>
            <p:nvPr/>
          </p:nvGrpSpPr>
          <p:grpSpPr>
            <a:xfrm>
              <a:off x="0" y="0"/>
              <a:ext cx="359221" cy="359221"/>
              <a:chOff x="0" y="0"/>
              <a:chExt cx="812800" cy="812800"/>
            </a:xfrm>
          </p:grpSpPr>
          <p:sp>
            <p:nvSpPr>
              <p:cNvPr id="646" name="Google Shape;646;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7" name="Google Shape;647;p21"/>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48" name="Google Shape;648;p21"/>
            <p:cNvGrpSpPr/>
            <p:nvPr/>
          </p:nvGrpSpPr>
          <p:grpSpPr>
            <a:xfrm>
              <a:off x="1340047" y="3284"/>
              <a:ext cx="359221" cy="359221"/>
              <a:chOff x="0" y="0"/>
              <a:chExt cx="812800" cy="812800"/>
            </a:xfrm>
          </p:grpSpPr>
          <p:sp>
            <p:nvSpPr>
              <p:cNvPr id="649" name="Google Shape;649;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0" name="Google Shape;650;p21"/>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51" name="Google Shape;651;p21"/>
            <p:cNvGrpSpPr/>
            <p:nvPr/>
          </p:nvGrpSpPr>
          <p:grpSpPr>
            <a:xfrm>
              <a:off x="2680093" y="6568"/>
              <a:ext cx="359221" cy="359221"/>
              <a:chOff x="0" y="0"/>
              <a:chExt cx="812800" cy="812800"/>
            </a:xfrm>
          </p:grpSpPr>
          <p:sp>
            <p:nvSpPr>
              <p:cNvPr id="652" name="Google Shape;652;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3" name="Google Shape;653;p21"/>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54" name="Google Shape;654;p21"/>
            <p:cNvGrpSpPr/>
            <p:nvPr/>
          </p:nvGrpSpPr>
          <p:grpSpPr>
            <a:xfrm>
              <a:off x="3350117" y="2269821"/>
              <a:ext cx="359221" cy="359221"/>
              <a:chOff x="0" y="0"/>
              <a:chExt cx="812800" cy="812800"/>
            </a:xfrm>
          </p:grpSpPr>
          <p:sp>
            <p:nvSpPr>
              <p:cNvPr id="655" name="Google Shape;65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6" name="Google Shape;656;p21"/>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57" name="Google Shape;657;p21"/>
            <p:cNvGrpSpPr/>
            <p:nvPr/>
          </p:nvGrpSpPr>
          <p:grpSpPr>
            <a:xfrm>
              <a:off x="2010070" y="2269821"/>
              <a:ext cx="359221" cy="359221"/>
              <a:chOff x="0" y="0"/>
              <a:chExt cx="812800" cy="812800"/>
            </a:xfrm>
          </p:grpSpPr>
          <p:sp>
            <p:nvSpPr>
              <p:cNvPr id="658" name="Google Shape;65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9" name="Google Shape;659;p21"/>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60" name="Google Shape;660;p21"/>
            <p:cNvGrpSpPr/>
            <p:nvPr/>
          </p:nvGrpSpPr>
          <p:grpSpPr>
            <a:xfrm>
              <a:off x="670023" y="2269821"/>
              <a:ext cx="359221" cy="359221"/>
              <a:chOff x="0" y="0"/>
              <a:chExt cx="812800" cy="812800"/>
            </a:xfrm>
          </p:grpSpPr>
          <p:sp>
            <p:nvSpPr>
              <p:cNvPr id="661" name="Google Shape;66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2" name="Google Shape;662;p21"/>
              <p:cNvSpPr txBox="1"/>
              <p:nvPr/>
            </p:nvSpPr>
            <p:spPr>
              <a:xfrm>
                <a:off x="76200" y="38100"/>
                <a:ext cx="660400" cy="6985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63" name="Google Shape;663;p21"/>
            <p:cNvGrpSpPr/>
            <p:nvPr/>
          </p:nvGrpSpPr>
          <p:grpSpPr>
            <a:xfrm>
              <a:off x="0" y="2269821"/>
              <a:ext cx="359221" cy="359221"/>
              <a:chOff x="0" y="0"/>
              <a:chExt cx="812800" cy="812800"/>
            </a:xfrm>
          </p:grpSpPr>
          <p:sp>
            <p:nvSpPr>
              <p:cNvPr id="664" name="Google Shape;664;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5" name="Google Shape;665;p21"/>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66" name="Google Shape;666;p21"/>
            <p:cNvGrpSpPr/>
            <p:nvPr/>
          </p:nvGrpSpPr>
          <p:grpSpPr>
            <a:xfrm>
              <a:off x="1340047" y="2273105"/>
              <a:ext cx="359221" cy="359221"/>
              <a:chOff x="0" y="0"/>
              <a:chExt cx="812800" cy="812800"/>
            </a:xfrm>
          </p:grpSpPr>
          <p:sp>
            <p:nvSpPr>
              <p:cNvPr id="667" name="Google Shape;667;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8" name="Google Shape;668;p21"/>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69" name="Google Shape;669;p21"/>
            <p:cNvGrpSpPr/>
            <p:nvPr/>
          </p:nvGrpSpPr>
          <p:grpSpPr>
            <a:xfrm>
              <a:off x="2680093" y="2276389"/>
              <a:ext cx="359221" cy="359221"/>
              <a:chOff x="0" y="0"/>
              <a:chExt cx="812800" cy="812800"/>
            </a:xfrm>
          </p:grpSpPr>
          <p:sp>
            <p:nvSpPr>
              <p:cNvPr id="670" name="Google Shape;670;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000000">
                  <a:alpha val="0"/>
                </a:srgbClr>
              </a:solidFill>
              <a:ln cap="sq" cmpd="sng" w="85725">
                <a:solidFill>
                  <a:srgbClr val="FEFE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1" name="Google Shape;671;p21"/>
              <p:cNvSpPr txBox="1"/>
              <p:nvPr/>
            </p:nvSpPr>
            <p:spPr>
              <a:xfrm>
                <a:off x="190500" y="152400"/>
                <a:ext cx="431800" cy="469900"/>
              </a:xfrm>
              <a:prstGeom prst="rect">
                <a:avLst/>
              </a:prstGeom>
              <a:noFill/>
              <a:ln>
                <a:noFill/>
              </a:ln>
            </p:spPr>
            <p:txBody>
              <a:bodyPr anchorCtr="0" anchor="ctr" bIns="40925" lIns="40925" spcFirstLastPara="1" rIns="40925" wrap="square" tIns="40925">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spTree>
  </p:cSld>
  <p:clrMapOvr>
    <a:masterClrMapping/>
  </p:clrMapOvr>
  <p:transition>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