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lita One"/>
      <p:regular r:id="rId9"/>
    </p:embeddedFont>
    <p:embeddedFont>
      <p:font typeface="Pirata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Pirata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3" Type="http://schemas.openxmlformats.org/officeDocument/2006/relationships/image" Target="../media/image8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5" Type="http://schemas.openxmlformats.org/officeDocument/2006/relationships/image" Target="../media/image12.png"/><Relationship Id="rId14" Type="http://schemas.openxmlformats.org/officeDocument/2006/relationships/image" Target="../media/image14.png"/><Relationship Id="rId17" Type="http://schemas.openxmlformats.org/officeDocument/2006/relationships/image" Target="../media/image20.png"/><Relationship Id="rId16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18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33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3667084" y="-1872812"/>
            <a:ext cx="14506506" cy="14452107"/>
          </a:xfrm>
          <a:custGeom>
            <a:rect b="b" l="l" r="r" t="t"/>
            <a:pathLst>
              <a:path extrusionOk="0" h="14452107" w="14506506">
                <a:moveTo>
                  <a:pt x="0" y="0"/>
                </a:moveTo>
                <a:lnTo>
                  <a:pt x="14506506" y="0"/>
                </a:lnTo>
                <a:lnTo>
                  <a:pt x="14506506" y="14452107"/>
                </a:lnTo>
                <a:lnTo>
                  <a:pt x="0" y="14452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 rot="-368291">
            <a:off x="-557221" y="8372249"/>
            <a:ext cx="9494532" cy="3048224"/>
            <a:chOff x="0" y="-28575"/>
            <a:chExt cx="3402626" cy="1092415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3402626" cy="1063840"/>
            </a:xfrm>
            <a:custGeom>
              <a:rect b="b" l="l" r="r" t="t"/>
              <a:pathLst>
                <a:path extrusionOk="0" h="1063840" w="3402626">
                  <a:moveTo>
                    <a:pt x="0" y="0"/>
                  </a:moveTo>
                  <a:lnTo>
                    <a:pt x="3402626" y="0"/>
                  </a:lnTo>
                  <a:lnTo>
                    <a:pt x="3402626" y="1063840"/>
                  </a:lnTo>
                  <a:lnTo>
                    <a:pt x="0" y="1063840"/>
                  </a:lnTo>
                  <a:close/>
                </a:path>
              </a:pathLst>
            </a:custGeom>
            <a:gradFill>
              <a:gsLst>
                <a:gs pos="0">
                  <a:srgbClr val="2A123F"/>
                </a:gs>
                <a:gs pos="100000">
                  <a:srgbClr val="623787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3402626" cy="1092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 rot="-204904">
            <a:off x="3321508" y="8709258"/>
            <a:ext cx="837646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39200"/>
                </a:solidFill>
                <a:latin typeface="Lilita One"/>
                <a:ea typeface="Lilita One"/>
                <a:cs typeface="Lilita One"/>
                <a:sym typeface="Lilita One"/>
              </a:rPr>
              <a:t>BRING THE FOLLOWING: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 rot="-204904">
            <a:off x="3368648" y="9289856"/>
            <a:ext cx="3250886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Lorem ipsum odor amet, consectetuer adipiscing elit. Ridiculus suspendisse cras quam luctus urna. Consectetur at nisl metus ante lacus montes. 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 rot="-286198">
            <a:off x="415320" y="787393"/>
            <a:ext cx="5418767" cy="3713678"/>
          </a:xfrm>
          <a:prstGeom prst="rect">
            <a:avLst/>
          </a:prstGeom>
          <a:noFill/>
          <a:ln>
            <a:noFill/>
          </a:ln>
          <a:effectLst>
            <a:outerShdw rotWithShape="0" algn="bl" dir="6300000" dist="57150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53" u="none" cap="none" strike="noStrike">
                <a:solidFill>
                  <a:srgbClr val="E94E1B"/>
                </a:solidFill>
                <a:latin typeface="Pirata One"/>
                <a:ea typeface="Pirata One"/>
                <a:cs typeface="Pirata One"/>
                <a:sym typeface="Pirata One"/>
              </a:rPr>
              <a:t>School Halloween Party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 rot="-200220">
            <a:off x="2381387" y="4847815"/>
            <a:ext cx="8376466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E94E1B"/>
                </a:solidFill>
                <a:latin typeface="Lilita One"/>
                <a:ea typeface="Lilita One"/>
                <a:cs typeface="Lilita One"/>
                <a:sym typeface="Lilita One"/>
              </a:rPr>
              <a:t>31 OCTOBER 2024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 rot="-200220">
            <a:off x="3234655" y="6048259"/>
            <a:ext cx="345058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6:00PM - 9:00PM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 rot="-200220">
            <a:off x="3274381" y="6872694"/>
            <a:ext cx="3426149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123 STREET NAME, ANYWHERE CITY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875" y="-246625"/>
            <a:ext cx="3837900" cy="496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 rot="-368291">
            <a:off x="3270209" y="3389827"/>
            <a:ext cx="2655573" cy="1171433"/>
            <a:chOff x="0" y="-28575"/>
            <a:chExt cx="951697" cy="419815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951697" cy="391240"/>
            </a:xfrm>
            <a:custGeom>
              <a:rect b="b" l="l" r="r" t="t"/>
              <a:pathLst>
                <a:path extrusionOk="0" h="391240" w="951697">
                  <a:moveTo>
                    <a:pt x="0" y="0"/>
                  </a:moveTo>
                  <a:lnTo>
                    <a:pt x="951697" y="0"/>
                  </a:lnTo>
                  <a:lnTo>
                    <a:pt x="951697" y="391240"/>
                  </a:lnTo>
                  <a:lnTo>
                    <a:pt x="0" y="391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951697" cy="41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rot="-368291">
            <a:off x="3117809" y="3237427"/>
            <a:ext cx="2655573" cy="1171433"/>
            <a:chOff x="0" y="-28575"/>
            <a:chExt cx="951697" cy="41981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51697" cy="391240"/>
            </a:xfrm>
            <a:custGeom>
              <a:rect b="b" l="l" r="r" t="t"/>
              <a:pathLst>
                <a:path extrusionOk="0" h="391240" w="951697">
                  <a:moveTo>
                    <a:pt x="0" y="0"/>
                  </a:moveTo>
                  <a:lnTo>
                    <a:pt x="951697" y="0"/>
                  </a:lnTo>
                  <a:lnTo>
                    <a:pt x="951697" y="391240"/>
                  </a:lnTo>
                  <a:lnTo>
                    <a:pt x="0" y="391240"/>
                  </a:lnTo>
                  <a:close/>
                </a:path>
              </a:pathLst>
            </a:custGeom>
            <a:solidFill>
              <a:srgbClr val="E94E1B"/>
            </a:soli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951697" cy="419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3"/>
          <p:cNvSpPr txBox="1"/>
          <p:nvPr/>
        </p:nvSpPr>
        <p:spPr>
          <a:xfrm rot="-286123">
            <a:off x="3600366" y="3333649"/>
            <a:ext cx="1685234" cy="114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37" u="none" cap="none" strike="noStrike">
                <a:solidFill>
                  <a:srgbClr val="FFFFFF"/>
                </a:solidFill>
                <a:latin typeface="Pirata One"/>
                <a:ea typeface="Pirata One"/>
                <a:cs typeface="Pirata One"/>
                <a:sym typeface="Pirata One"/>
              </a:rPr>
              <a:t>2024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94450" y="4742175"/>
            <a:ext cx="4115174" cy="524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1073" y="2"/>
            <a:ext cx="10693399" cy="10693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4622547" y="2853745"/>
            <a:ext cx="801136" cy="679737"/>
            <a:chOff x="0" y="-7730"/>
            <a:chExt cx="1068181" cy="906317"/>
          </a:xfrm>
        </p:grpSpPr>
        <p:grpSp>
          <p:nvGrpSpPr>
            <p:cNvPr id="124" name="Google Shape;124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25" name="Google Shape;12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BC0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14"/>
            <p:cNvSpPr txBox="1"/>
            <p:nvPr/>
          </p:nvSpPr>
          <p:spPr>
            <a:xfrm>
              <a:off x="0" y="748698"/>
              <a:ext cx="1068181" cy="14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#F7BC0C</a:t>
              </a:r>
              <a:endParaRPr/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3821411" y="2855828"/>
            <a:ext cx="801136" cy="677654"/>
            <a:chOff x="0" y="-7730"/>
            <a:chExt cx="1068181" cy="903540"/>
          </a:xfrm>
        </p:grpSpPr>
        <p:grpSp>
          <p:nvGrpSpPr>
            <p:cNvPr id="129" name="Google Shape;129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0" name="Google Shape;13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A12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#2A123F</a:t>
              </a:r>
              <a:endParaRPr/>
            </a:p>
          </p:txBody>
        </p:sp>
      </p:grpSp>
      <p:sp>
        <p:nvSpPr>
          <p:cNvPr id="133" name="Google Shape;133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PIRATA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335050" y="9933101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4180208" y="3771257"/>
            <a:ext cx="801136" cy="677654"/>
            <a:chOff x="0" y="-7730"/>
            <a:chExt cx="1068181" cy="903540"/>
          </a:xfrm>
        </p:grpSpPr>
        <p:grpSp>
          <p:nvGrpSpPr>
            <p:cNvPr id="143" name="Google Shape;143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44" name="Google Shape;14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237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#623787</a:t>
              </a:r>
              <a:endParaRPr/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5004570" y="3771257"/>
            <a:ext cx="801136" cy="677654"/>
            <a:chOff x="0" y="-7730"/>
            <a:chExt cx="1068181" cy="903540"/>
          </a:xfrm>
        </p:grpSpPr>
        <p:grpSp>
          <p:nvGrpSpPr>
            <p:cNvPr id="148" name="Google Shape;148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49" name="Google Shape;14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94E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#E94E1B</a:t>
              </a:r>
              <a:endParaRPr/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469723" y="2855828"/>
            <a:ext cx="801136" cy="677654"/>
            <a:chOff x="0" y="-7730"/>
            <a:chExt cx="1068181" cy="903540"/>
          </a:xfrm>
        </p:grpSpPr>
        <p:grpSp>
          <p:nvGrpSpPr>
            <p:cNvPr id="153" name="Google Shape;153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" name="Google Shape;156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#F39200</a:t>
              </a:r>
              <a:endParaRPr/>
            </a:p>
          </p:txBody>
        </p:sp>
      </p:grpSp>
      <p:sp>
        <p:nvSpPr>
          <p:cNvPr id="157" name="Google Shape;157;p14"/>
          <p:cNvSpPr/>
          <p:nvPr/>
        </p:nvSpPr>
        <p:spPr>
          <a:xfrm>
            <a:off x="1816203" y="6852978"/>
            <a:ext cx="634778" cy="1061180"/>
          </a:xfrm>
          <a:custGeom>
            <a:rect b="b" l="l" r="r" t="t"/>
            <a:pathLst>
              <a:path extrusionOk="0" h="1061180" w="634778">
                <a:moveTo>
                  <a:pt x="0" y="0"/>
                </a:moveTo>
                <a:lnTo>
                  <a:pt x="634779" y="0"/>
                </a:lnTo>
                <a:lnTo>
                  <a:pt x="634779" y="1061180"/>
                </a:lnTo>
                <a:lnTo>
                  <a:pt x="0" y="1061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 flipH="1">
            <a:off x="1135597" y="6880623"/>
            <a:ext cx="548667" cy="1005890"/>
          </a:xfrm>
          <a:custGeom>
            <a:rect b="b" l="l" r="r" t="t"/>
            <a:pathLst>
              <a:path extrusionOk="0" h="1005890" w="548667">
                <a:moveTo>
                  <a:pt x="548667" y="0"/>
                </a:moveTo>
                <a:lnTo>
                  <a:pt x="0" y="0"/>
                </a:lnTo>
                <a:lnTo>
                  <a:pt x="0" y="1005890"/>
                </a:lnTo>
                <a:lnTo>
                  <a:pt x="548667" y="1005890"/>
                </a:lnTo>
                <a:lnTo>
                  <a:pt x="54866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/>
          <p:nvPr/>
        </p:nvSpPr>
        <p:spPr>
          <a:xfrm flipH="1">
            <a:off x="2582920" y="6852978"/>
            <a:ext cx="607767" cy="1061180"/>
          </a:xfrm>
          <a:custGeom>
            <a:rect b="b" l="l" r="r" t="t"/>
            <a:pathLst>
              <a:path extrusionOk="0" h="1061180" w="607767">
                <a:moveTo>
                  <a:pt x="607767" y="0"/>
                </a:moveTo>
                <a:lnTo>
                  <a:pt x="0" y="0"/>
                </a:lnTo>
                <a:lnTo>
                  <a:pt x="0" y="1061180"/>
                </a:lnTo>
                <a:lnTo>
                  <a:pt x="607767" y="1061180"/>
                </a:lnTo>
                <a:lnTo>
                  <a:pt x="60776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 flipH="1">
            <a:off x="3322626" y="6852978"/>
            <a:ext cx="789132" cy="1061180"/>
          </a:xfrm>
          <a:custGeom>
            <a:rect b="b" l="l" r="r" t="t"/>
            <a:pathLst>
              <a:path extrusionOk="0" h="1061180" w="789132">
                <a:moveTo>
                  <a:pt x="789132" y="0"/>
                </a:moveTo>
                <a:lnTo>
                  <a:pt x="0" y="0"/>
                </a:lnTo>
                <a:lnTo>
                  <a:pt x="0" y="1061180"/>
                </a:lnTo>
                <a:lnTo>
                  <a:pt x="789132" y="1061180"/>
                </a:lnTo>
                <a:lnTo>
                  <a:pt x="78913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4"/>
          <p:cNvSpPr/>
          <p:nvPr/>
        </p:nvSpPr>
        <p:spPr>
          <a:xfrm>
            <a:off x="4243697" y="6799298"/>
            <a:ext cx="671379" cy="1168540"/>
          </a:xfrm>
          <a:custGeom>
            <a:rect b="b" l="l" r="r" t="t"/>
            <a:pathLst>
              <a:path extrusionOk="0" h="1168540" w="671379">
                <a:moveTo>
                  <a:pt x="0" y="0"/>
                </a:moveTo>
                <a:lnTo>
                  <a:pt x="671379" y="0"/>
                </a:lnTo>
                <a:lnTo>
                  <a:pt x="671379" y="1168540"/>
                </a:lnTo>
                <a:lnTo>
                  <a:pt x="0" y="1168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971000" y="8377413"/>
            <a:ext cx="649778" cy="649778"/>
          </a:xfrm>
          <a:custGeom>
            <a:rect b="b" l="l" r="r" t="t"/>
            <a:pathLst>
              <a:path extrusionOk="0" h="649778" w="649778">
                <a:moveTo>
                  <a:pt x="0" y="0"/>
                </a:moveTo>
                <a:lnTo>
                  <a:pt x="649778" y="0"/>
                </a:lnTo>
                <a:lnTo>
                  <a:pt x="649778" y="649778"/>
                </a:lnTo>
                <a:lnTo>
                  <a:pt x="0" y="649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2457463" y="8448860"/>
            <a:ext cx="462647" cy="506884"/>
          </a:xfrm>
          <a:custGeom>
            <a:rect b="b" l="l" r="r" t="t"/>
            <a:pathLst>
              <a:path extrusionOk="0" h="506884" w="462647">
                <a:moveTo>
                  <a:pt x="0" y="0"/>
                </a:moveTo>
                <a:lnTo>
                  <a:pt x="462647" y="0"/>
                </a:lnTo>
                <a:lnTo>
                  <a:pt x="462647" y="506884"/>
                </a:lnTo>
                <a:lnTo>
                  <a:pt x="0" y="506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 flipH="1">
            <a:off x="5705538" y="7162785"/>
            <a:ext cx="850117" cy="411147"/>
          </a:xfrm>
          <a:custGeom>
            <a:rect b="b" l="l" r="r" t="t"/>
            <a:pathLst>
              <a:path extrusionOk="0" h="411147" w="850117">
                <a:moveTo>
                  <a:pt x="850116" y="0"/>
                </a:moveTo>
                <a:lnTo>
                  <a:pt x="0" y="0"/>
                </a:lnTo>
                <a:lnTo>
                  <a:pt x="0" y="411147"/>
                </a:lnTo>
                <a:lnTo>
                  <a:pt x="850116" y="411147"/>
                </a:lnTo>
                <a:lnTo>
                  <a:pt x="850116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5047015" y="7005473"/>
            <a:ext cx="526584" cy="756191"/>
          </a:xfrm>
          <a:custGeom>
            <a:rect b="b" l="l" r="r" t="t"/>
            <a:pathLst>
              <a:path extrusionOk="0" h="756191" w="526584">
                <a:moveTo>
                  <a:pt x="0" y="0"/>
                </a:moveTo>
                <a:lnTo>
                  <a:pt x="526584" y="0"/>
                </a:lnTo>
                <a:lnTo>
                  <a:pt x="526584" y="756191"/>
                </a:lnTo>
                <a:lnTo>
                  <a:pt x="0" y="756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 rot="254953">
            <a:off x="5311012" y="8450734"/>
            <a:ext cx="528101" cy="503136"/>
          </a:xfrm>
          <a:custGeom>
            <a:rect b="b" l="l" r="r" t="t"/>
            <a:pathLst>
              <a:path extrusionOk="0" h="503136" w="528101">
                <a:moveTo>
                  <a:pt x="0" y="0"/>
                </a:moveTo>
                <a:lnTo>
                  <a:pt x="528101" y="0"/>
                </a:lnTo>
                <a:lnTo>
                  <a:pt x="528101" y="503136"/>
                </a:lnTo>
                <a:lnTo>
                  <a:pt x="0" y="503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6044307" y="8484251"/>
            <a:ext cx="427381" cy="436103"/>
          </a:xfrm>
          <a:custGeom>
            <a:rect b="b" l="l" r="r" t="t"/>
            <a:pathLst>
              <a:path extrusionOk="0" h="436103" w="427381">
                <a:moveTo>
                  <a:pt x="0" y="0"/>
                </a:moveTo>
                <a:lnTo>
                  <a:pt x="427380" y="0"/>
                </a:lnTo>
                <a:lnTo>
                  <a:pt x="427380" y="436103"/>
                </a:lnTo>
                <a:lnTo>
                  <a:pt x="0" y="436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4276006" y="8470709"/>
            <a:ext cx="829813" cy="463186"/>
          </a:xfrm>
          <a:custGeom>
            <a:rect b="b" l="l" r="r" t="t"/>
            <a:pathLst>
              <a:path extrusionOk="0" h="463186" w="829813">
                <a:moveTo>
                  <a:pt x="0" y="0"/>
                </a:moveTo>
                <a:lnTo>
                  <a:pt x="829812" y="0"/>
                </a:lnTo>
                <a:lnTo>
                  <a:pt x="829812" y="463186"/>
                </a:lnTo>
                <a:lnTo>
                  <a:pt x="0" y="46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3107390" y="8426535"/>
            <a:ext cx="307856" cy="551534"/>
          </a:xfrm>
          <a:custGeom>
            <a:rect b="b" l="l" r="r" t="t"/>
            <a:pathLst>
              <a:path extrusionOk="0" h="551534" w="307856">
                <a:moveTo>
                  <a:pt x="0" y="0"/>
                </a:moveTo>
                <a:lnTo>
                  <a:pt x="307856" y="0"/>
                </a:lnTo>
                <a:lnTo>
                  <a:pt x="307856" y="551534"/>
                </a:lnTo>
                <a:lnTo>
                  <a:pt x="0" y="551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3602525" y="8459202"/>
            <a:ext cx="486201" cy="486201"/>
          </a:xfrm>
          <a:custGeom>
            <a:rect b="b" l="l" r="r" t="t"/>
            <a:pathLst>
              <a:path extrusionOk="0" h="486201" w="486201">
                <a:moveTo>
                  <a:pt x="0" y="0"/>
                </a:moveTo>
                <a:lnTo>
                  <a:pt x="486201" y="0"/>
                </a:lnTo>
                <a:lnTo>
                  <a:pt x="486201" y="486201"/>
                </a:lnTo>
                <a:lnTo>
                  <a:pt x="0" y="486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1808058" y="8472106"/>
            <a:ext cx="462126" cy="460393"/>
          </a:xfrm>
          <a:custGeom>
            <a:rect b="b" l="l" r="r" t="t"/>
            <a:pathLst>
              <a:path extrusionOk="0" h="460393" w="462126">
                <a:moveTo>
                  <a:pt x="0" y="0"/>
                </a:moveTo>
                <a:lnTo>
                  <a:pt x="462126" y="0"/>
                </a:lnTo>
                <a:lnTo>
                  <a:pt x="462126" y="460393"/>
                </a:lnTo>
                <a:lnTo>
                  <a:pt x="0" y="46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1073" y="2"/>
            <a:ext cx="10693399" cy="106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