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Lilita One"/>
      <p:regular r:id="rId9"/>
    </p:embeddedFont>
    <p:embeddedFont>
      <p:font typeface="Pirata One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PirataOn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ilita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11" Type="http://schemas.openxmlformats.org/officeDocument/2006/relationships/image" Target="../media/image12.png"/><Relationship Id="rId10" Type="http://schemas.openxmlformats.org/officeDocument/2006/relationships/image" Target="../media/image17.png"/><Relationship Id="rId9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23.png"/><Relationship Id="rId7" Type="http://schemas.openxmlformats.org/officeDocument/2006/relationships/image" Target="../media/image13.png"/><Relationship Id="rId8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3.png"/><Relationship Id="rId13" Type="http://schemas.openxmlformats.org/officeDocument/2006/relationships/image" Target="../media/image21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5" Type="http://schemas.openxmlformats.org/officeDocument/2006/relationships/image" Target="../media/image19.png"/><Relationship Id="rId14" Type="http://schemas.openxmlformats.org/officeDocument/2006/relationships/image" Target="../media/image11.png"/><Relationship Id="rId17" Type="http://schemas.openxmlformats.org/officeDocument/2006/relationships/image" Target="../media/image20.png"/><Relationship Id="rId16" Type="http://schemas.openxmlformats.org/officeDocument/2006/relationships/image" Target="../media/image15.png"/><Relationship Id="rId5" Type="http://schemas.openxmlformats.org/officeDocument/2006/relationships/image" Target="../media/image23.png"/><Relationship Id="rId6" Type="http://schemas.openxmlformats.org/officeDocument/2006/relationships/image" Target="../media/image5.png"/><Relationship Id="rId18" Type="http://schemas.openxmlformats.org/officeDocument/2006/relationships/image" Target="../media/image25.png"/><Relationship Id="rId7" Type="http://schemas.openxmlformats.org/officeDocument/2006/relationships/image" Target="../media/image8.png"/><Relationship Id="rId8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23787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3183" r="3192" t="0"/>
          <a:stretch/>
        </p:blipFill>
        <p:spPr>
          <a:xfrm>
            <a:off x="-8937" y="1300"/>
            <a:ext cx="7556476" cy="807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6162" y="-1639700"/>
            <a:ext cx="7556500" cy="7556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3"/>
          <p:cNvGrpSpPr/>
          <p:nvPr/>
        </p:nvGrpSpPr>
        <p:grpSpPr>
          <a:xfrm>
            <a:off x="-2506317" y="6301568"/>
            <a:ext cx="12572634" cy="5405958"/>
            <a:chOff x="0" y="0"/>
            <a:chExt cx="4505748" cy="1937373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4505748" cy="1937373"/>
            </a:xfrm>
            <a:custGeom>
              <a:rect b="b" l="l" r="r" t="t"/>
              <a:pathLst>
                <a:path extrusionOk="0" h="1937373" w="4505748">
                  <a:moveTo>
                    <a:pt x="2252874" y="0"/>
                  </a:moveTo>
                  <a:cubicBezTo>
                    <a:pt x="1008646" y="0"/>
                    <a:pt x="0" y="433696"/>
                    <a:pt x="0" y="968687"/>
                  </a:cubicBezTo>
                  <a:cubicBezTo>
                    <a:pt x="0" y="1503678"/>
                    <a:pt x="1008646" y="1937373"/>
                    <a:pt x="2252874" y="1937373"/>
                  </a:cubicBezTo>
                  <a:cubicBezTo>
                    <a:pt x="3497102" y="1937373"/>
                    <a:pt x="4505748" y="1503678"/>
                    <a:pt x="4505748" y="968687"/>
                  </a:cubicBezTo>
                  <a:cubicBezTo>
                    <a:pt x="4505748" y="433696"/>
                    <a:pt x="3497102" y="0"/>
                    <a:pt x="2252874" y="0"/>
                  </a:cubicBezTo>
                  <a:close/>
                </a:path>
              </a:pathLst>
            </a:custGeom>
            <a:gradFill>
              <a:gsLst>
                <a:gs pos="0">
                  <a:srgbClr val="2A123F"/>
                </a:gs>
                <a:gs pos="100000">
                  <a:srgbClr val="62378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422414" y="153054"/>
              <a:ext cx="3660920" cy="1602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3"/>
          <p:cNvSpPr/>
          <p:nvPr/>
        </p:nvSpPr>
        <p:spPr>
          <a:xfrm>
            <a:off x="5371938" y="3287047"/>
            <a:ext cx="2188062" cy="3657855"/>
          </a:xfrm>
          <a:custGeom>
            <a:rect b="b" l="l" r="r" t="t"/>
            <a:pathLst>
              <a:path extrusionOk="0" h="3657855" w="2188062">
                <a:moveTo>
                  <a:pt x="0" y="0"/>
                </a:moveTo>
                <a:lnTo>
                  <a:pt x="2188062" y="0"/>
                </a:lnTo>
                <a:lnTo>
                  <a:pt x="2188062" y="3657856"/>
                </a:lnTo>
                <a:lnTo>
                  <a:pt x="0" y="3657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 flipH="1">
            <a:off x="0" y="3478241"/>
            <a:ext cx="1891239" cy="3467272"/>
          </a:xfrm>
          <a:custGeom>
            <a:rect b="b" l="l" r="r" t="t"/>
            <a:pathLst>
              <a:path extrusionOk="0" h="3467272" w="1891239">
                <a:moveTo>
                  <a:pt x="1891239" y="0"/>
                </a:moveTo>
                <a:lnTo>
                  <a:pt x="0" y="0"/>
                </a:lnTo>
                <a:lnTo>
                  <a:pt x="0" y="3467273"/>
                </a:lnTo>
                <a:lnTo>
                  <a:pt x="1891239" y="3467273"/>
                </a:lnTo>
                <a:lnTo>
                  <a:pt x="189123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>
            <a:off x="-869647" y="8625217"/>
            <a:ext cx="2221551" cy="2266889"/>
          </a:xfrm>
          <a:custGeom>
            <a:rect b="b" l="l" r="r" t="t"/>
            <a:pathLst>
              <a:path extrusionOk="0" h="2266889" w="2221551">
                <a:moveTo>
                  <a:pt x="0" y="0"/>
                </a:moveTo>
                <a:lnTo>
                  <a:pt x="2221551" y="0"/>
                </a:lnTo>
                <a:lnTo>
                  <a:pt x="2221551" y="2266889"/>
                </a:lnTo>
                <a:lnTo>
                  <a:pt x="0" y="22668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 flipH="1">
            <a:off x="6343907" y="8625217"/>
            <a:ext cx="2221551" cy="2266889"/>
          </a:xfrm>
          <a:custGeom>
            <a:rect b="b" l="l" r="r" t="t"/>
            <a:pathLst>
              <a:path extrusionOk="0" h="2266889" w="2221551">
                <a:moveTo>
                  <a:pt x="2221552" y="0"/>
                </a:moveTo>
                <a:lnTo>
                  <a:pt x="0" y="0"/>
                </a:lnTo>
                <a:lnTo>
                  <a:pt x="0" y="2266889"/>
                </a:lnTo>
                <a:lnTo>
                  <a:pt x="2221552" y="2266889"/>
                </a:lnTo>
                <a:lnTo>
                  <a:pt x="2221552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 rot="254953">
            <a:off x="4485674" y="5518994"/>
            <a:ext cx="1126147" cy="1072911"/>
          </a:xfrm>
          <a:custGeom>
            <a:rect b="b" l="l" r="r" t="t"/>
            <a:pathLst>
              <a:path extrusionOk="0" h="1072911" w="1126147">
                <a:moveTo>
                  <a:pt x="0" y="0"/>
                </a:moveTo>
                <a:lnTo>
                  <a:pt x="1126147" y="0"/>
                </a:lnTo>
                <a:lnTo>
                  <a:pt x="1126147" y="1072911"/>
                </a:lnTo>
                <a:lnTo>
                  <a:pt x="0" y="1072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4" name="Google Shape;94;p13"/>
          <p:cNvGrpSpPr/>
          <p:nvPr/>
        </p:nvGrpSpPr>
        <p:grpSpPr>
          <a:xfrm rot="-392193">
            <a:off x="2034729" y="5262624"/>
            <a:ext cx="966544" cy="1313048"/>
            <a:chOff x="0" y="0"/>
            <a:chExt cx="598308" cy="812800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598308" cy="812800"/>
            </a:xfrm>
            <a:custGeom>
              <a:rect b="b" l="l" r="r" t="t"/>
              <a:pathLst>
                <a:path extrusionOk="0" h="812800" w="598308">
                  <a:moveTo>
                    <a:pt x="199544" y="19070"/>
                  </a:moveTo>
                  <a:cubicBezTo>
                    <a:pt x="230118" y="7556"/>
                    <a:pt x="265090" y="0"/>
                    <a:pt x="299315" y="0"/>
                  </a:cubicBezTo>
                  <a:cubicBezTo>
                    <a:pt x="333542" y="0"/>
                    <a:pt x="366476" y="6476"/>
                    <a:pt x="396827" y="17990"/>
                  </a:cubicBezTo>
                  <a:cubicBezTo>
                    <a:pt x="397473" y="18350"/>
                    <a:pt x="398119" y="18350"/>
                    <a:pt x="398764" y="18710"/>
                  </a:cubicBezTo>
                  <a:cubicBezTo>
                    <a:pt x="512743" y="64765"/>
                    <a:pt x="596694" y="186379"/>
                    <a:pt x="598308" y="328502"/>
                  </a:cubicBezTo>
                  <a:lnTo>
                    <a:pt x="598308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614" y="185660"/>
                    <a:pt x="84273" y="64045"/>
                    <a:pt x="199544" y="19070"/>
                  </a:cubicBezTo>
                  <a:close/>
                </a:path>
              </a:pathLst>
            </a:custGeom>
            <a:solidFill>
              <a:srgbClr val="2A12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0" y="98425"/>
              <a:ext cx="598308" cy="714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7" name="Google Shape;97;p13"/>
          <p:cNvCxnSpPr/>
          <p:nvPr/>
        </p:nvCxnSpPr>
        <p:spPr>
          <a:xfrm flipH="1" rot="10800000">
            <a:off x="2226803" y="5617859"/>
            <a:ext cx="551962" cy="158841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13"/>
          <p:cNvCxnSpPr/>
          <p:nvPr/>
        </p:nvCxnSpPr>
        <p:spPr>
          <a:xfrm flipH="1" rot="10800000">
            <a:off x="2241482" y="5816535"/>
            <a:ext cx="551962" cy="158841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" name="Google Shape;99;p13"/>
          <p:cNvCxnSpPr/>
          <p:nvPr/>
        </p:nvCxnSpPr>
        <p:spPr>
          <a:xfrm flipH="1" rot="10800000">
            <a:off x="2257237" y="6029770"/>
            <a:ext cx="551962" cy="158841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13"/>
          <p:cNvSpPr txBox="1"/>
          <p:nvPr/>
        </p:nvSpPr>
        <p:spPr>
          <a:xfrm>
            <a:off x="-476139" y="6935378"/>
            <a:ext cx="8376466" cy="622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64" u="none" cap="none" strike="noStrike">
                <a:solidFill>
                  <a:srgbClr val="F7BC0C"/>
                </a:solidFill>
                <a:latin typeface="Lilita One"/>
                <a:ea typeface="Lilita One"/>
                <a:cs typeface="Lilita One"/>
                <a:sym typeface="Lilita One"/>
              </a:rPr>
              <a:t>31 OCTOBER 2024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2051" y="7643531"/>
            <a:ext cx="7420085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6:00PM - 9:00PM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910466" y="8081681"/>
            <a:ext cx="5603257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123 STREET NAME, ANYWHERE CITY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-476139" y="9034181"/>
            <a:ext cx="8376466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7BC0C"/>
                </a:solidFill>
                <a:latin typeface="Lilita One"/>
                <a:ea typeface="Lilita One"/>
                <a:cs typeface="Lilita One"/>
                <a:sym typeface="Lilita One"/>
              </a:rPr>
              <a:t>BRING THE FOLLOWING: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1763618" y="9396131"/>
            <a:ext cx="3896952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Lorem ipsum odor amet, consectetuer adipiscing elit. Ridiculus suspendisse cras quam luctus urna. Consectetur at nisl metus ante lacus montes. </a:t>
            </a:r>
            <a:endParaRPr/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35111" y="4857678"/>
            <a:ext cx="1202550" cy="171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4400" y="344050"/>
            <a:ext cx="2096533" cy="22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20350" y="811243"/>
            <a:ext cx="1891250" cy="1197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 txBox="1"/>
          <p:nvPr/>
        </p:nvSpPr>
        <p:spPr>
          <a:xfrm rot="-337037">
            <a:off x="915825" y="860938"/>
            <a:ext cx="5719063" cy="3361777"/>
          </a:xfrm>
          <a:prstGeom prst="rect">
            <a:avLst/>
          </a:prstGeom>
          <a:noFill/>
          <a:ln>
            <a:noFill/>
          </a:ln>
          <a:effectLst>
            <a:outerShdw rotWithShape="0" algn="bl" dir="2460000" dist="85725">
              <a:srgbClr val="000000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F7BC0C"/>
                </a:solidFill>
                <a:latin typeface="Pirata One"/>
                <a:ea typeface="Pirata One"/>
                <a:cs typeface="Pirata One"/>
                <a:sym typeface="Pirata One"/>
              </a:rPr>
              <a:t>School Halloween Party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23787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 b="0" l="14041" r="15292" t="0"/>
          <a:stretch/>
        </p:blipFill>
        <p:spPr>
          <a:xfrm>
            <a:off x="0" y="0"/>
            <a:ext cx="7556498" cy="10693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14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15" name="Google Shape;115;p14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4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4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18" name="Google Shape;118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4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21" name="Google Shape;121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4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124" name="Google Shape;124;p14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4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4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27" name="Google Shape;127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4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4"/>
          <p:cNvGrpSpPr/>
          <p:nvPr/>
        </p:nvGrpSpPr>
        <p:grpSpPr>
          <a:xfrm>
            <a:off x="4622547" y="2853745"/>
            <a:ext cx="801136" cy="679737"/>
            <a:chOff x="0" y="-7730"/>
            <a:chExt cx="1068181" cy="906317"/>
          </a:xfrm>
        </p:grpSpPr>
        <p:grpSp>
          <p:nvGrpSpPr>
            <p:cNvPr id="130" name="Google Shape;130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31" name="Google Shape;131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7BC0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" name="Google Shape;133;p14"/>
            <p:cNvSpPr txBox="1"/>
            <p:nvPr/>
          </p:nvSpPr>
          <p:spPr>
            <a:xfrm>
              <a:off x="0" y="748698"/>
              <a:ext cx="1068181" cy="149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#F7BC0C</a:t>
              </a:r>
              <a:endParaRPr/>
            </a:p>
          </p:txBody>
        </p:sp>
      </p:grpSp>
      <p:grpSp>
        <p:nvGrpSpPr>
          <p:cNvPr id="134" name="Google Shape;134;p14"/>
          <p:cNvGrpSpPr/>
          <p:nvPr/>
        </p:nvGrpSpPr>
        <p:grpSpPr>
          <a:xfrm>
            <a:off x="3821411" y="2855828"/>
            <a:ext cx="801136" cy="677654"/>
            <a:chOff x="0" y="-7730"/>
            <a:chExt cx="1068181" cy="903540"/>
          </a:xfrm>
        </p:grpSpPr>
        <p:grpSp>
          <p:nvGrpSpPr>
            <p:cNvPr id="135" name="Google Shape;135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36" name="Google Shape;136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2A123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8" name="Google Shape;138;p14"/>
            <p:cNvSpPr txBox="1"/>
            <p:nvPr/>
          </p:nvSpPr>
          <p:spPr>
            <a:xfrm>
              <a:off x="0" y="748698"/>
              <a:ext cx="1068181" cy="147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#2A123F</a:t>
              </a:r>
              <a:endParaRPr/>
            </a:p>
          </p:txBody>
        </p:sp>
      </p:grpSp>
      <p:sp>
        <p:nvSpPr>
          <p:cNvPr id="139" name="Google Shape;139;p14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7BC0C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1329797" y="32483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PIRATA ONE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LILITA ONE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LILITA ONE</a:t>
            </a:r>
            <a:endParaRPr/>
          </a:p>
        </p:txBody>
      </p:sp>
      <p:sp>
        <p:nvSpPr>
          <p:cNvPr id="144" name="Google Shape;144;p14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45" name="Google Shape;145;p14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47" name="Google Shape;147;p14"/>
          <p:cNvSpPr txBox="1"/>
          <p:nvPr/>
        </p:nvSpPr>
        <p:spPr>
          <a:xfrm>
            <a:off x="1335050" y="9933101"/>
            <a:ext cx="4886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7BC0C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148" name="Google Shape;148;p14"/>
          <p:cNvGrpSpPr/>
          <p:nvPr/>
        </p:nvGrpSpPr>
        <p:grpSpPr>
          <a:xfrm>
            <a:off x="4180208" y="3771257"/>
            <a:ext cx="801136" cy="677654"/>
            <a:chOff x="0" y="-7730"/>
            <a:chExt cx="1068181" cy="903540"/>
          </a:xfrm>
        </p:grpSpPr>
        <p:grpSp>
          <p:nvGrpSpPr>
            <p:cNvPr id="149" name="Google Shape;149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50" name="Google Shape;15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6237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2" name="Google Shape;152;p14"/>
            <p:cNvSpPr txBox="1"/>
            <p:nvPr/>
          </p:nvSpPr>
          <p:spPr>
            <a:xfrm>
              <a:off x="0" y="748698"/>
              <a:ext cx="1068181" cy="147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#623787</a:t>
              </a:r>
              <a:endParaRPr/>
            </a:p>
          </p:txBody>
        </p:sp>
      </p:grpSp>
      <p:grpSp>
        <p:nvGrpSpPr>
          <p:cNvPr id="153" name="Google Shape;153;p14"/>
          <p:cNvGrpSpPr/>
          <p:nvPr/>
        </p:nvGrpSpPr>
        <p:grpSpPr>
          <a:xfrm>
            <a:off x="5004570" y="3771257"/>
            <a:ext cx="801136" cy="677654"/>
            <a:chOff x="0" y="-7730"/>
            <a:chExt cx="1068181" cy="903540"/>
          </a:xfrm>
        </p:grpSpPr>
        <p:grpSp>
          <p:nvGrpSpPr>
            <p:cNvPr id="154" name="Google Shape;154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55" name="Google Shape;15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E94E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7" name="Google Shape;157;p14"/>
            <p:cNvSpPr txBox="1"/>
            <p:nvPr/>
          </p:nvSpPr>
          <p:spPr>
            <a:xfrm>
              <a:off x="0" y="748698"/>
              <a:ext cx="1068181" cy="147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#E94E1B</a:t>
              </a:r>
              <a:endParaRPr/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5469723" y="2855828"/>
            <a:ext cx="801136" cy="677654"/>
            <a:chOff x="0" y="-7730"/>
            <a:chExt cx="1068181" cy="903540"/>
          </a:xfrm>
        </p:grpSpPr>
        <p:grpSp>
          <p:nvGrpSpPr>
            <p:cNvPr id="159" name="Google Shape;159;p14"/>
            <p:cNvGrpSpPr/>
            <p:nvPr/>
          </p:nvGrpSpPr>
          <p:grpSpPr>
            <a:xfrm>
              <a:off x="204287" y="-7730"/>
              <a:ext cx="659607" cy="667337"/>
              <a:chOff x="0" y="-9525"/>
              <a:chExt cx="812800" cy="822325"/>
            </a:xfrm>
          </p:grpSpPr>
          <p:sp>
            <p:nvSpPr>
              <p:cNvPr id="160" name="Google Shape;16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392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4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" name="Google Shape;162;p14"/>
            <p:cNvSpPr txBox="1"/>
            <p:nvPr/>
          </p:nvSpPr>
          <p:spPr>
            <a:xfrm>
              <a:off x="0" y="748698"/>
              <a:ext cx="1068181" cy="147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52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#F39200</a:t>
              </a:r>
              <a:endParaRPr/>
            </a:p>
          </p:txBody>
        </p:sp>
      </p:grpSp>
      <p:sp>
        <p:nvSpPr>
          <p:cNvPr id="163" name="Google Shape;163;p14"/>
          <p:cNvSpPr/>
          <p:nvPr/>
        </p:nvSpPr>
        <p:spPr>
          <a:xfrm>
            <a:off x="1816203" y="6852978"/>
            <a:ext cx="634778" cy="1061180"/>
          </a:xfrm>
          <a:custGeom>
            <a:rect b="b" l="l" r="r" t="t"/>
            <a:pathLst>
              <a:path extrusionOk="0" h="1061180" w="634778">
                <a:moveTo>
                  <a:pt x="0" y="0"/>
                </a:moveTo>
                <a:lnTo>
                  <a:pt x="634779" y="0"/>
                </a:lnTo>
                <a:lnTo>
                  <a:pt x="634779" y="1061180"/>
                </a:lnTo>
                <a:lnTo>
                  <a:pt x="0" y="10611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4"/>
          <p:cNvSpPr/>
          <p:nvPr/>
        </p:nvSpPr>
        <p:spPr>
          <a:xfrm flipH="1">
            <a:off x="1135597" y="6880623"/>
            <a:ext cx="548667" cy="1005890"/>
          </a:xfrm>
          <a:custGeom>
            <a:rect b="b" l="l" r="r" t="t"/>
            <a:pathLst>
              <a:path extrusionOk="0" h="1005890" w="548667">
                <a:moveTo>
                  <a:pt x="548667" y="0"/>
                </a:moveTo>
                <a:lnTo>
                  <a:pt x="0" y="0"/>
                </a:lnTo>
                <a:lnTo>
                  <a:pt x="0" y="1005890"/>
                </a:lnTo>
                <a:lnTo>
                  <a:pt x="548667" y="1005890"/>
                </a:lnTo>
                <a:lnTo>
                  <a:pt x="54866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4"/>
          <p:cNvSpPr/>
          <p:nvPr/>
        </p:nvSpPr>
        <p:spPr>
          <a:xfrm flipH="1">
            <a:off x="2582920" y="6852978"/>
            <a:ext cx="607767" cy="1061180"/>
          </a:xfrm>
          <a:custGeom>
            <a:rect b="b" l="l" r="r" t="t"/>
            <a:pathLst>
              <a:path extrusionOk="0" h="1061180" w="607767">
                <a:moveTo>
                  <a:pt x="607767" y="0"/>
                </a:moveTo>
                <a:lnTo>
                  <a:pt x="0" y="0"/>
                </a:lnTo>
                <a:lnTo>
                  <a:pt x="0" y="1061180"/>
                </a:lnTo>
                <a:lnTo>
                  <a:pt x="607767" y="1061180"/>
                </a:lnTo>
                <a:lnTo>
                  <a:pt x="607767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4"/>
          <p:cNvSpPr/>
          <p:nvPr/>
        </p:nvSpPr>
        <p:spPr>
          <a:xfrm flipH="1">
            <a:off x="3322626" y="6852978"/>
            <a:ext cx="789132" cy="1061180"/>
          </a:xfrm>
          <a:custGeom>
            <a:rect b="b" l="l" r="r" t="t"/>
            <a:pathLst>
              <a:path extrusionOk="0" h="1061180" w="789132">
                <a:moveTo>
                  <a:pt x="789132" y="0"/>
                </a:moveTo>
                <a:lnTo>
                  <a:pt x="0" y="0"/>
                </a:lnTo>
                <a:lnTo>
                  <a:pt x="0" y="1061180"/>
                </a:lnTo>
                <a:lnTo>
                  <a:pt x="789132" y="1061180"/>
                </a:lnTo>
                <a:lnTo>
                  <a:pt x="789132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4"/>
          <p:cNvSpPr/>
          <p:nvPr/>
        </p:nvSpPr>
        <p:spPr>
          <a:xfrm>
            <a:off x="4243697" y="6799298"/>
            <a:ext cx="671379" cy="1168540"/>
          </a:xfrm>
          <a:custGeom>
            <a:rect b="b" l="l" r="r" t="t"/>
            <a:pathLst>
              <a:path extrusionOk="0" h="1168540" w="671379">
                <a:moveTo>
                  <a:pt x="0" y="0"/>
                </a:moveTo>
                <a:lnTo>
                  <a:pt x="671379" y="0"/>
                </a:lnTo>
                <a:lnTo>
                  <a:pt x="671379" y="1168540"/>
                </a:lnTo>
                <a:lnTo>
                  <a:pt x="0" y="1168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4"/>
          <p:cNvSpPr/>
          <p:nvPr/>
        </p:nvSpPr>
        <p:spPr>
          <a:xfrm>
            <a:off x="971000" y="8377413"/>
            <a:ext cx="649778" cy="649778"/>
          </a:xfrm>
          <a:custGeom>
            <a:rect b="b" l="l" r="r" t="t"/>
            <a:pathLst>
              <a:path extrusionOk="0" h="649778" w="649778">
                <a:moveTo>
                  <a:pt x="0" y="0"/>
                </a:moveTo>
                <a:lnTo>
                  <a:pt x="649778" y="0"/>
                </a:lnTo>
                <a:lnTo>
                  <a:pt x="649778" y="649778"/>
                </a:lnTo>
                <a:lnTo>
                  <a:pt x="0" y="649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4"/>
          <p:cNvSpPr/>
          <p:nvPr/>
        </p:nvSpPr>
        <p:spPr>
          <a:xfrm>
            <a:off x="2457463" y="8448860"/>
            <a:ext cx="462647" cy="506884"/>
          </a:xfrm>
          <a:custGeom>
            <a:rect b="b" l="l" r="r" t="t"/>
            <a:pathLst>
              <a:path extrusionOk="0" h="506884" w="462647">
                <a:moveTo>
                  <a:pt x="0" y="0"/>
                </a:moveTo>
                <a:lnTo>
                  <a:pt x="462647" y="0"/>
                </a:lnTo>
                <a:lnTo>
                  <a:pt x="462647" y="506884"/>
                </a:lnTo>
                <a:lnTo>
                  <a:pt x="0" y="506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4"/>
          <p:cNvSpPr/>
          <p:nvPr/>
        </p:nvSpPr>
        <p:spPr>
          <a:xfrm flipH="1">
            <a:off x="5705538" y="7162785"/>
            <a:ext cx="850117" cy="411147"/>
          </a:xfrm>
          <a:custGeom>
            <a:rect b="b" l="l" r="r" t="t"/>
            <a:pathLst>
              <a:path extrusionOk="0" h="411147" w="850117">
                <a:moveTo>
                  <a:pt x="850116" y="0"/>
                </a:moveTo>
                <a:lnTo>
                  <a:pt x="0" y="0"/>
                </a:lnTo>
                <a:lnTo>
                  <a:pt x="0" y="411147"/>
                </a:lnTo>
                <a:lnTo>
                  <a:pt x="850116" y="411147"/>
                </a:lnTo>
                <a:lnTo>
                  <a:pt x="850116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4"/>
          <p:cNvSpPr/>
          <p:nvPr/>
        </p:nvSpPr>
        <p:spPr>
          <a:xfrm>
            <a:off x="5047015" y="7005473"/>
            <a:ext cx="526584" cy="756191"/>
          </a:xfrm>
          <a:custGeom>
            <a:rect b="b" l="l" r="r" t="t"/>
            <a:pathLst>
              <a:path extrusionOk="0" h="756191" w="526584">
                <a:moveTo>
                  <a:pt x="0" y="0"/>
                </a:moveTo>
                <a:lnTo>
                  <a:pt x="526584" y="0"/>
                </a:lnTo>
                <a:lnTo>
                  <a:pt x="526584" y="756191"/>
                </a:lnTo>
                <a:lnTo>
                  <a:pt x="0" y="756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4"/>
          <p:cNvSpPr/>
          <p:nvPr/>
        </p:nvSpPr>
        <p:spPr>
          <a:xfrm rot="254953">
            <a:off x="5311012" y="8450734"/>
            <a:ext cx="528101" cy="503136"/>
          </a:xfrm>
          <a:custGeom>
            <a:rect b="b" l="l" r="r" t="t"/>
            <a:pathLst>
              <a:path extrusionOk="0" h="503136" w="528101">
                <a:moveTo>
                  <a:pt x="0" y="0"/>
                </a:moveTo>
                <a:lnTo>
                  <a:pt x="528101" y="0"/>
                </a:lnTo>
                <a:lnTo>
                  <a:pt x="528101" y="503136"/>
                </a:lnTo>
                <a:lnTo>
                  <a:pt x="0" y="503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4"/>
          <p:cNvSpPr/>
          <p:nvPr/>
        </p:nvSpPr>
        <p:spPr>
          <a:xfrm>
            <a:off x="6044307" y="8484251"/>
            <a:ext cx="427381" cy="436103"/>
          </a:xfrm>
          <a:custGeom>
            <a:rect b="b" l="l" r="r" t="t"/>
            <a:pathLst>
              <a:path extrusionOk="0" h="436103" w="427381">
                <a:moveTo>
                  <a:pt x="0" y="0"/>
                </a:moveTo>
                <a:lnTo>
                  <a:pt x="427380" y="0"/>
                </a:lnTo>
                <a:lnTo>
                  <a:pt x="427380" y="436103"/>
                </a:lnTo>
                <a:lnTo>
                  <a:pt x="0" y="436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4"/>
          <p:cNvSpPr/>
          <p:nvPr/>
        </p:nvSpPr>
        <p:spPr>
          <a:xfrm>
            <a:off x="4276006" y="8470709"/>
            <a:ext cx="829813" cy="463186"/>
          </a:xfrm>
          <a:custGeom>
            <a:rect b="b" l="l" r="r" t="t"/>
            <a:pathLst>
              <a:path extrusionOk="0" h="463186" w="829813">
                <a:moveTo>
                  <a:pt x="0" y="0"/>
                </a:moveTo>
                <a:lnTo>
                  <a:pt x="829812" y="0"/>
                </a:lnTo>
                <a:lnTo>
                  <a:pt x="829812" y="463186"/>
                </a:lnTo>
                <a:lnTo>
                  <a:pt x="0" y="463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4"/>
          <p:cNvSpPr/>
          <p:nvPr/>
        </p:nvSpPr>
        <p:spPr>
          <a:xfrm>
            <a:off x="3107390" y="8426535"/>
            <a:ext cx="307856" cy="551534"/>
          </a:xfrm>
          <a:custGeom>
            <a:rect b="b" l="l" r="r" t="t"/>
            <a:pathLst>
              <a:path extrusionOk="0" h="551534" w="307856">
                <a:moveTo>
                  <a:pt x="0" y="0"/>
                </a:moveTo>
                <a:lnTo>
                  <a:pt x="307856" y="0"/>
                </a:lnTo>
                <a:lnTo>
                  <a:pt x="307856" y="551534"/>
                </a:lnTo>
                <a:lnTo>
                  <a:pt x="0" y="551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4"/>
          <p:cNvSpPr/>
          <p:nvPr/>
        </p:nvSpPr>
        <p:spPr>
          <a:xfrm>
            <a:off x="3602525" y="8459202"/>
            <a:ext cx="486201" cy="486201"/>
          </a:xfrm>
          <a:custGeom>
            <a:rect b="b" l="l" r="r" t="t"/>
            <a:pathLst>
              <a:path extrusionOk="0" h="486201" w="486201">
                <a:moveTo>
                  <a:pt x="0" y="0"/>
                </a:moveTo>
                <a:lnTo>
                  <a:pt x="486201" y="0"/>
                </a:lnTo>
                <a:lnTo>
                  <a:pt x="486201" y="486201"/>
                </a:lnTo>
                <a:lnTo>
                  <a:pt x="0" y="4862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4"/>
          <p:cNvSpPr/>
          <p:nvPr/>
        </p:nvSpPr>
        <p:spPr>
          <a:xfrm>
            <a:off x="1808058" y="8472106"/>
            <a:ext cx="462126" cy="460393"/>
          </a:xfrm>
          <a:custGeom>
            <a:rect b="b" l="l" r="r" t="t"/>
            <a:pathLst>
              <a:path extrusionOk="0" h="460393" w="462126">
                <a:moveTo>
                  <a:pt x="0" y="0"/>
                </a:moveTo>
                <a:lnTo>
                  <a:pt x="462126" y="0"/>
                </a:lnTo>
                <a:lnTo>
                  <a:pt x="462126" y="460393"/>
                </a:lnTo>
                <a:lnTo>
                  <a:pt x="0" y="4603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23787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5"/>
          <p:cNvPicPr preferRelativeResize="0"/>
          <p:nvPr/>
        </p:nvPicPr>
        <p:blipFill rotWithShape="1">
          <a:blip r:embed="rId3">
            <a:alphaModFix/>
          </a:blip>
          <a:srcRect b="0" l="14041" r="15292" t="0"/>
          <a:stretch/>
        </p:blipFill>
        <p:spPr>
          <a:xfrm>
            <a:off x="0" y="0"/>
            <a:ext cx="7556498" cy="106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5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184" name="Google Shape;184;p15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F7BC0C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185" name="Google Shape;185;p15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86" name="Google Shape;186;p15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87" name="Google Shape;187;p15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F7BC0C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188" name="Google Shape;188;p15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