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10287000" cx="18288000"/>
  <p:notesSz cx="6858000" cy="9144000"/>
  <p:embeddedFontLst>
    <p:embeddedFont>
      <p:font typeface="Work Sans Medium"/>
      <p:regular r:id="rId17"/>
      <p:bold r:id="rId18"/>
      <p:italic r:id="rId19"/>
      <p:boldItalic r:id="rId20"/>
    </p:embeddedFont>
    <p:embeddedFont>
      <p:font typeface="Work Sans"/>
      <p:regular r:id="rId21"/>
      <p:bold r:id="rId22"/>
      <p:italic r:id="rId23"/>
      <p:boldItalic r:id="rId24"/>
    </p:embeddedFont>
    <p:embeddedFont>
      <p:font typeface="Work Sans SemiBold"/>
      <p:regular r:id="rId25"/>
      <p:bold r:id="rId26"/>
      <p:italic r:id="rId27"/>
      <p:boldItalic r:id="rId28"/>
    </p:embeddedFont>
    <p:embeddedFont>
      <p:font typeface="Pirata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WorkSansMedium-boldItalic.fntdata"/><Relationship Id="rId22" Type="http://schemas.openxmlformats.org/officeDocument/2006/relationships/font" Target="fonts/WorkSans-bold.fntdata"/><Relationship Id="rId21" Type="http://schemas.openxmlformats.org/officeDocument/2006/relationships/font" Target="fonts/WorkSans-regular.fntdata"/><Relationship Id="rId24" Type="http://schemas.openxmlformats.org/officeDocument/2006/relationships/font" Target="fonts/WorkSans-boldItalic.fntdata"/><Relationship Id="rId23" Type="http://schemas.openxmlformats.org/officeDocument/2006/relationships/font" Target="fonts/Work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WorkSansSemiBold-bold.fntdata"/><Relationship Id="rId25" Type="http://schemas.openxmlformats.org/officeDocument/2006/relationships/font" Target="fonts/WorkSansSemiBold-regular.fntdata"/><Relationship Id="rId28" Type="http://schemas.openxmlformats.org/officeDocument/2006/relationships/font" Target="fonts/WorkSansSemiBold-boldItalic.fntdata"/><Relationship Id="rId27" Type="http://schemas.openxmlformats.org/officeDocument/2006/relationships/font" Target="fonts/WorkSans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irata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WorkSansMedium-regular.fntdata"/><Relationship Id="rId16" Type="http://schemas.openxmlformats.org/officeDocument/2006/relationships/slide" Target="slides/slide11.xml"/><Relationship Id="rId19" Type="http://schemas.openxmlformats.org/officeDocument/2006/relationships/font" Target="fonts/WorkSansMedium-italic.fntdata"/><Relationship Id="rId18" Type="http://schemas.openxmlformats.org/officeDocument/2006/relationships/font" Target="fonts/WorkSans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2.jpg"/><Relationship Id="rId10" Type="http://schemas.openxmlformats.org/officeDocument/2006/relationships/image" Target="../media/image15.jpg"/><Relationship Id="rId9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7.jpg"/><Relationship Id="rId7" Type="http://schemas.openxmlformats.org/officeDocument/2006/relationships/image" Target="../media/image3.jpg"/><Relationship Id="rId8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2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203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524741" y="0"/>
            <a:ext cx="10193482" cy="10287000"/>
          </a:xfrm>
          <a:custGeom>
            <a:rect b="b" l="l" r="r" t="t"/>
            <a:pathLst>
              <a:path extrusionOk="0" h="10287000" w="10193482">
                <a:moveTo>
                  <a:pt x="0" y="0"/>
                </a:moveTo>
                <a:lnTo>
                  <a:pt x="10193482" y="0"/>
                </a:lnTo>
                <a:lnTo>
                  <a:pt x="10193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" name="Google Shape;85;p13"/>
          <p:cNvGrpSpPr/>
          <p:nvPr/>
        </p:nvGrpSpPr>
        <p:grpSpPr>
          <a:xfrm>
            <a:off x="9144000" y="-216993"/>
            <a:ext cx="9144059" cy="10504059"/>
            <a:chOff x="0" y="-57150"/>
            <a:chExt cx="2408296" cy="2766483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57150"/>
              <a:ext cx="2408296" cy="2766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8" name="Google Shape;88;p13"/>
          <p:cNvCxnSpPr/>
          <p:nvPr/>
        </p:nvCxnSpPr>
        <p:spPr>
          <a:xfrm>
            <a:off x="9334500" y="866775"/>
            <a:ext cx="8763000" cy="0"/>
          </a:xfrm>
          <a:prstGeom prst="straightConnector1">
            <a:avLst/>
          </a:prstGeom>
          <a:noFill/>
          <a:ln cap="flat" cmpd="sng" w="19050">
            <a:solidFill>
              <a:srgbClr val="F4EDE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" name="Google Shape;89;p13"/>
          <p:cNvSpPr/>
          <p:nvPr/>
        </p:nvSpPr>
        <p:spPr>
          <a:xfrm>
            <a:off x="9334500" y="250461"/>
            <a:ext cx="365635" cy="356328"/>
          </a:xfrm>
          <a:custGeom>
            <a:rect b="b" l="l" r="r" t="t"/>
            <a:pathLst>
              <a:path extrusionOk="0" h="356328" w="365635">
                <a:moveTo>
                  <a:pt x="0" y="0"/>
                </a:moveTo>
                <a:lnTo>
                  <a:pt x="365635" y="0"/>
                </a:lnTo>
                <a:lnTo>
                  <a:pt x="365635" y="356328"/>
                </a:lnTo>
                <a:lnTo>
                  <a:pt x="0" y="356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510050" y="2788400"/>
            <a:ext cx="81240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55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Seance</a:t>
            </a:r>
            <a:endParaRPr sz="100"/>
          </a:p>
        </p:txBody>
      </p:sp>
      <p:sp>
        <p:nvSpPr>
          <p:cNvPr id="91" name="Google Shape;91;p13"/>
          <p:cNvSpPr txBox="1"/>
          <p:nvPr/>
        </p:nvSpPr>
        <p:spPr>
          <a:xfrm>
            <a:off x="1103255" y="5714757"/>
            <a:ext cx="693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Background Slides Presentation</a:t>
            </a:r>
            <a:endParaRPr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9795373" y="171450"/>
            <a:ext cx="1990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9" u="none" cap="none" strike="noStrike">
                <a:solidFill>
                  <a:srgbClr val="F4EDE3"/>
                </a:solidFill>
                <a:latin typeface="Work Sans"/>
                <a:ea typeface="Work Sans"/>
                <a:cs typeface="Work Sans"/>
                <a:sym typeface="Work Sans"/>
              </a:rPr>
              <a:t>VISIONARY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9" u="none" cap="none" strike="noStrike">
                <a:solidFill>
                  <a:srgbClr val="F4EDE3"/>
                </a:solidFill>
                <a:latin typeface="Work Sans"/>
                <a:ea typeface="Work Sans"/>
                <a:cs typeface="Work Sans"/>
                <a:sym typeface="Work Sans"/>
              </a:rPr>
              <a:t>CREATIVE STUDIO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13127726" y="171450"/>
            <a:ext cx="2537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9" u="none" cap="none" strike="noStrike">
                <a:solidFill>
                  <a:srgbClr val="F4EDE3"/>
                </a:solidFill>
                <a:latin typeface="Work Sans"/>
                <a:ea typeface="Work Sans"/>
                <a:cs typeface="Work Sans"/>
                <a:sym typeface="Work Sans"/>
              </a:rPr>
              <a:t>123-456-7890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9" u="none" cap="none" strike="noStrike">
                <a:solidFill>
                  <a:srgbClr val="F4EDE3"/>
                </a:solidFill>
                <a:latin typeface="Work Sans"/>
                <a:ea typeface="Work Sans"/>
                <a:cs typeface="Work Sans"/>
                <a:sym typeface="Work Sans"/>
              </a:rPr>
              <a:t>@REALLYGREATSITE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16691075" y="171450"/>
            <a:ext cx="1664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9" u="none" cap="none" strike="noStrike">
                <a:solidFill>
                  <a:srgbClr val="F4EDE3"/>
                </a:solidFill>
                <a:latin typeface="Work Sans"/>
                <a:ea typeface="Work Sans"/>
                <a:cs typeface="Work Sans"/>
                <a:sym typeface="Work Sans"/>
              </a:rPr>
              <a:t>VALLEY VIEW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99" u="none" cap="none" strike="noStrike">
                <a:solidFill>
                  <a:srgbClr val="F4EDE3"/>
                </a:solidFill>
                <a:latin typeface="Work Sans"/>
                <a:ea typeface="Work Sans"/>
                <a:cs typeface="Work Sans"/>
                <a:sym typeface="Work Sans"/>
              </a:rPr>
              <a:t>EVENTS SPACE</a:t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4500" y="1069800"/>
            <a:ext cx="8763000" cy="9029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2034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2"/>
          <p:cNvGrpSpPr/>
          <p:nvPr/>
        </p:nvGrpSpPr>
        <p:grpSpPr>
          <a:xfrm>
            <a:off x="714865" y="2264372"/>
            <a:ext cx="5097641" cy="7436487"/>
            <a:chOff x="0" y="-9525"/>
            <a:chExt cx="1342589" cy="1958581"/>
          </a:xfrm>
        </p:grpSpPr>
        <p:sp>
          <p:nvSpPr>
            <p:cNvPr id="206" name="Google Shape;206;p22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2"/>
            <p:cNvSpPr txBox="1"/>
            <p:nvPr/>
          </p:nvSpPr>
          <p:spPr>
            <a:xfrm>
              <a:off x="0" y="-9525"/>
              <a:ext cx="1342589" cy="195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2"/>
          <p:cNvGrpSpPr/>
          <p:nvPr/>
        </p:nvGrpSpPr>
        <p:grpSpPr>
          <a:xfrm>
            <a:off x="6060156" y="2264372"/>
            <a:ext cx="11512980" cy="7436487"/>
            <a:chOff x="0" y="-9525"/>
            <a:chExt cx="3032225" cy="1958581"/>
          </a:xfrm>
        </p:grpSpPr>
        <p:sp>
          <p:nvSpPr>
            <p:cNvPr id="209" name="Google Shape;209;p22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2"/>
            <p:cNvSpPr txBox="1"/>
            <p:nvPr/>
          </p:nvSpPr>
          <p:spPr>
            <a:xfrm>
              <a:off x="0" y="-9525"/>
              <a:ext cx="3032225" cy="195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2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212" name="Google Shape;212;p22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2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Work Sans"/>
                  <a:ea typeface="Work Sans"/>
                  <a:cs typeface="Work Sans"/>
                  <a:sym typeface="Work Sans"/>
                </a:rPr>
                <a:t>Fonts</a:t>
              </a:r>
              <a:endParaRPr/>
            </a:p>
          </p:txBody>
        </p:sp>
      </p:grpSp>
      <p:grpSp>
        <p:nvGrpSpPr>
          <p:cNvPr id="214" name="Google Shape;214;p22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215" name="Google Shape;215;p2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2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Work Sans"/>
                  <a:ea typeface="Work Sans"/>
                  <a:cs typeface="Work Sans"/>
                  <a:sym typeface="Work Sans"/>
                </a:rPr>
                <a:t>Design Elements / Icons</a:t>
              </a:r>
              <a:endParaRPr/>
            </a:p>
          </p:txBody>
        </p:sp>
      </p:grpSp>
      <p:grpSp>
        <p:nvGrpSpPr>
          <p:cNvPr id="217" name="Google Shape;217;p22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218" name="Google Shape;218;p22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Work Sans"/>
                  <a:ea typeface="Work Sans"/>
                  <a:cs typeface="Work Sans"/>
                  <a:sym typeface="Work Sans"/>
                </a:rPr>
                <a:t>Colors</a:t>
              </a:r>
              <a:endParaRPr/>
            </a:p>
          </p:txBody>
        </p:sp>
      </p:grpSp>
      <p:grpSp>
        <p:nvGrpSpPr>
          <p:cNvPr id="220" name="Google Shape;220;p22"/>
          <p:cNvGrpSpPr/>
          <p:nvPr/>
        </p:nvGrpSpPr>
        <p:grpSpPr>
          <a:xfrm>
            <a:off x="1615657" y="8261080"/>
            <a:ext cx="725897" cy="725897"/>
            <a:chOff x="0" y="0"/>
            <a:chExt cx="812800" cy="812800"/>
          </a:xfrm>
        </p:grpSpPr>
        <p:sp>
          <p:nvSpPr>
            <p:cNvPr id="221" name="Google Shape;22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22"/>
          <p:cNvGrpSpPr/>
          <p:nvPr/>
        </p:nvGrpSpPr>
        <p:grpSpPr>
          <a:xfrm>
            <a:off x="2431015" y="8261080"/>
            <a:ext cx="725897" cy="725897"/>
            <a:chOff x="0" y="0"/>
            <a:chExt cx="812800" cy="812800"/>
          </a:xfrm>
        </p:grpSpPr>
        <p:sp>
          <p:nvSpPr>
            <p:cNvPr id="224" name="Google Shape;22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EDE3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22"/>
          <p:cNvGrpSpPr/>
          <p:nvPr/>
        </p:nvGrpSpPr>
        <p:grpSpPr>
          <a:xfrm>
            <a:off x="3309312" y="8261080"/>
            <a:ext cx="725897" cy="725897"/>
            <a:chOff x="0" y="0"/>
            <a:chExt cx="812800" cy="812800"/>
          </a:xfrm>
        </p:grpSpPr>
        <p:sp>
          <p:nvSpPr>
            <p:cNvPr id="227" name="Google Shape;22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2034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22"/>
          <p:cNvGrpSpPr/>
          <p:nvPr/>
        </p:nvGrpSpPr>
        <p:grpSpPr>
          <a:xfrm>
            <a:off x="4185816" y="8261080"/>
            <a:ext cx="725897" cy="725897"/>
            <a:chOff x="0" y="0"/>
            <a:chExt cx="812800" cy="812800"/>
          </a:xfrm>
        </p:grpSpPr>
        <p:sp>
          <p:nvSpPr>
            <p:cNvPr id="230" name="Google Shape;23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1B1B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22"/>
          <p:cNvSpPr/>
          <p:nvPr/>
        </p:nvSpPr>
        <p:spPr>
          <a:xfrm rot="5400000">
            <a:off x="7094656" y="4093406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812800"/>
                </a:moveTo>
                <a:lnTo>
                  <a:pt x="0" y="0"/>
                </a:lnTo>
                <a:lnTo>
                  <a:pt x="812800" y="0"/>
                </a:lnTo>
                <a:lnTo>
                  <a:pt x="812800" y="812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8993" r="-38993" t="0"/>
            </a:stretch>
          </a:blipFill>
          <a:ln>
            <a:noFill/>
          </a:ln>
        </p:spPr>
      </p:sp>
      <p:sp>
        <p:nvSpPr>
          <p:cNvPr id="233" name="Google Shape;233;p22"/>
          <p:cNvSpPr/>
          <p:nvPr/>
        </p:nvSpPr>
        <p:spPr>
          <a:xfrm>
            <a:off x="7094656" y="6514312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9259" l="-11696" r="-10068" t="-16081"/>
            </a:stretch>
          </a:blipFill>
          <a:ln>
            <a:noFill/>
          </a:ln>
        </p:spPr>
      </p:sp>
      <p:sp>
        <p:nvSpPr>
          <p:cNvPr id="234" name="Google Shape;234;p22"/>
          <p:cNvSpPr/>
          <p:nvPr/>
        </p:nvSpPr>
        <p:spPr>
          <a:xfrm>
            <a:off x="9498185" y="4093406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5959" l="-103006" r="-73833" t="-8770"/>
            </a:stretch>
          </a:blipFill>
          <a:ln>
            <a:noFill/>
          </a:ln>
        </p:spPr>
      </p:sp>
      <p:sp>
        <p:nvSpPr>
          <p:cNvPr id="235" name="Google Shape;235;p22"/>
          <p:cNvSpPr/>
          <p:nvPr/>
        </p:nvSpPr>
        <p:spPr>
          <a:xfrm>
            <a:off x="9498185" y="6514312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22"/>
          <p:cNvSpPr/>
          <p:nvPr/>
        </p:nvSpPr>
        <p:spPr>
          <a:xfrm>
            <a:off x="11901714" y="4093406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5045" l="0" r="0" t="-25045"/>
            </a:stretch>
          </a:blipFill>
          <a:ln>
            <a:noFill/>
          </a:ln>
        </p:spPr>
      </p:sp>
      <p:sp>
        <p:nvSpPr>
          <p:cNvPr id="237" name="Google Shape;237;p22"/>
          <p:cNvSpPr/>
          <p:nvPr/>
        </p:nvSpPr>
        <p:spPr>
          <a:xfrm>
            <a:off x="11901714" y="6514312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49862" r="0" t="0"/>
            </a:stretch>
          </a:blipFill>
          <a:ln>
            <a:noFill/>
          </a:ln>
        </p:spPr>
      </p:sp>
      <p:sp>
        <p:nvSpPr>
          <p:cNvPr id="238" name="Google Shape;238;p22"/>
          <p:cNvSpPr/>
          <p:nvPr/>
        </p:nvSpPr>
        <p:spPr>
          <a:xfrm>
            <a:off x="14305243" y="4093406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6774" l="0" r="0" t="-60640"/>
            </a:stretch>
          </a:blipFill>
          <a:ln>
            <a:noFill/>
          </a:ln>
        </p:spPr>
      </p:sp>
      <p:sp>
        <p:nvSpPr>
          <p:cNvPr id="239" name="Google Shape;239;p22"/>
          <p:cNvSpPr/>
          <p:nvPr/>
        </p:nvSpPr>
        <p:spPr>
          <a:xfrm>
            <a:off x="14305243" y="6514312"/>
            <a:ext cx="2233392" cy="2233392"/>
          </a:xfrm>
          <a:custGeom>
            <a:rect b="b" l="l" r="r" t="t"/>
            <a:pathLst>
              <a:path extrusionOk="0" h="812800" w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24928" r="-24928" t="0"/>
            </a:stretch>
          </a:blipFill>
          <a:ln>
            <a:noFill/>
          </a:ln>
        </p:spPr>
      </p:sp>
      <p:sp>
        <p:nvSpPr>
          <p:cNvPr id="240" name="Google Shape;240;p22"/>
          <p:cNvSpPr txBox="1"/>
          <p:nvPr/>
        </p:nvSpPr>
        <p:spPr>
          <a:xfrm>
            <a:off x="1173043" y="3663776"/>
            <a:ext cx="4181285" cy="5238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uses the following free fonts:</a:t>
            </a:r>
            <a:endParaRPr/>
          </a:p>
        </p:txBody>
      </p:sp>
      <p:sp>
        <p:nvSpPr>
          <p:cNvPr id="241" name="Google Shape;241;p22"/>
          <p:cNvSpPr txBox="1"/>
          <p:nvPr/>
        </p:nvSpPr>
        <p:spPr>
          <a:xfrm>
            <a:off x="1116102" y="6756554"/>
            <a:ext cx="4368067" cy="266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You can find these fonts online too.</a:t>
            </a:r>
            <a:endParaRPr/>
          </a:p>
        </p:txBody>
      </p:sp>
      <p:sp>
        <p:nvSpPr>
          <p:cNvPr id="242" name="Google Shape;242;p22"/>
          <p:cNvSpPr txBox="1"/>
          <p:nvPr/>
        </p:nvSpPr>
        <p:spPr>
          <a:xfrm>
            <a:off x="1688417" y="4967635"/>
            <a:ext cx="3150536" cy="485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7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Pirata One</a:t>
            </a:r>
            <a:endParaRPr/>
          </a:p>
        </p:txBody>
      </p:sp>
      <p:sp>
        <p:nvSpPr>
          <p:cNvPr id="243" name="Google Shape;243;p22"/>
          <p:cNvSpPr txBox="1"/>
          <p:nvPr/>
        </p:nvSpPr>
        <p:spPr>
          <a:xfrm>
            <a:off x="1523971" y="5956477"/>
            <a:ext cx="3479429" cy="323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Work Sans Regular</a:t>
            </a:r>
            <a:endParaRPr/>
          </a:p>
        </p:txBody>
      </p:sp>
      <p:sp>
        <p:nvSpPr>
          <p:cNvPr id="244" name="Google Shape;244;p22"/>
          <p:cNvSpPr txBox="1"/>
          <p:nvPr/>
        </p:nvSpPr>
        <p:spPr>
          <a:xfrm>
            <a:off x="2319155" y="4660510"/>
            <a:ext cx="1889061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TITLES:</a:t>
            </a:r>
            <a:endParaRPr/>
          </a:p>
        </p:txBody>
      </p:sp>
      <p:sp>
        <p:nvSpPr>
          <p:cNvPr id="245" name="Google Shape;245;p22"/>
          <p:cNvSpPr txBox="1"/>
          <p:nvPr/>
        </p:nvSpPr>
        <p:spPr>
          <a:xfrm>
            <a:off x="2319155" y="5661202"/>
            <a:ext cx="1889061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BODY TEXT:</a:t>
            </a:r>
            <a:endParaRPr/>
          </a:p>
        </p:txBody>
      </p:sp>
      <p:sp>
        <p:nvSpPr>
          <p:cNvPr id="246" name="Google Shape;246;p22"/>
          <p:cNvSpPr txBox="1"/>
          <p:nvPr/>
        </p:nvSpPr>
        <p:spPr>
          <a:xfrm>
            <a:off x="1615657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#FFFFFF</a:t>
            </a:r>
            <a:endParaRPr/>
          </a:p>
        </p:txBody>
      </p:sp>
      <p:sp>
        <p:nvSpPr>
          <p:cNvPr id="247" name="Google Shape;247;p22"/>
          <p:cNvSpPr txBox="1"/>
          <p:nvPr/>
        </p:nvSpPr>
        <p:spPr>
          <a:xfrm>
            <a:off x="2431015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#F4EDE3</a:t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3309312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#E12034</a:t>
            </a:r>
            <a:endParaRPr/>
          </a:p>
        </p:txBody>
      </p:sp>
      <p:sp>
        <p:nvSpPr>
          <p:cNvPr id="249" name="Google Shape;249;p22"/>
          <p:cNvSpPr txBox="1"/>
          <p:nvPr/>
        </p:nvSpPr>
        <p:spPr>
          <a:xfrm>
            <a:off x="4185816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##1B1B1B</a:t>
            </a:r>
            <a:endParaRPr/>
          </a:p>
        </p:txBody>
      </p:sp>
      <p:sp>
        <p:nvSpPr>
          <p:cNvPr id="250" name="Google Shape;250;p22"/>
          <p:cNvSpPr txBox="1"/>
          <p:nvPr/>
        </p:nvSpPr>
        <p:spPr>
          <a:xfrm>
            <a:off x="3800933" y="1652804"/>
            <a:ext cx="10686133" cy="323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51" name="Google Shape;251;p22"/>
          <p:cNvSpPr txBox="1"/>
          <p:nvPr/>
        </p:nvSpPr>
        <p:spPr>
          <a:xfrm>
            <a:off x="5469973" y="462316"/>
            <a:ext cx="7348055" cy="118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2034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23"/>
          <p:cNvGrpSpPr/>
          <p:nvPr/>
        </p:nvGrpSpPr>
        <p:grpSpPr>
          <a:xfrm>
            <a:off x="714865" y="557534"/>
            <a:ext cx="16858270" cy="9135767"/>
            <a:chOff x="0" y="-9525"/>
            <a:chExt cx="4440038" cy="2406128"/>
          </a:xfrm>
        </p:grpSpPr>
        <p:sp>
          <p:nvSpPr>
            <p:cNvPr id="257" name="Google Shape;257;p23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4EDE3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3"/>
            <p:cNvSpPr txBox="1"/>
            <p:nvPr/>
          </p:nvSpPr>
          <p:spPr>
            <a:xfrm>
              <a:off x="0" y="-9525"/>
              <a:ext cx="4440038" cy="2406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23"/>
          <p:cNvGrpSpPr/>
          <p:nvPr/>
        </p:nvGrpSpPr>
        <p:grpSpPr>
          <a:xfrm>
            <a:off x="2769560" y="3474003"/>
            <a:ext cx="6085241" cy="4307252"/>
            <a:chOff x="0" y="-9525"/>
            <a:chExt cx="1602697" cy="1134420"/>
          </a:xfrm>
        </p:grpSpPr>
        <p:sp>
          <p:nvSpPr>
            <p:cNvPr id="260" name="Google Shape;260;p23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3"/>
            <p:cNvSpPr txBox="1"/>
            <p:nvPr/>
          </p:nvSpPr>
          <p:spPr>
            <a:xfrm>
              <a:off x="0" y="-9525"/>
              <a:ext cx="1602697" cy="113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23"/>
          <p:cNvGrpSpPr/>
          <p:nvPr/>
        </p:nvGrpSpPr>
        <p:grpSpPr>
          <a:xfrm>
            <a:off x="9433200" y="3474003"/>
            <a:ext cx="6085241" cy="4307252"/>
            <a:chOff x="0" y="-9525"/>
            <a:chExt cx="1602697" cy="1134420"/>
          </a:xfrm>
        </p:grpSpPr>
        <p:sp>
          <p:nvSpPr>
            <p:cNvPr id="263" name="Google Shape;263;p23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1B1B1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3"/>
            <p:cNvSpPr txBox="1"/>
            <p:nvPr/>
          </p:nvSpPr>
          <p:spPr>
            <a:xfrm>
              <a:off x="0" y="-9525"/>
              <a:ext cx="1602697" cy="113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3"/>
          <p:cNvSpPr txBox="1"/>
          <p:nvPr/>
        </p:nvSpPr>
        <p:spPr>
          <a:xfrm>
            <a:off x="3377480" y="2544414"/>
            <a:ext cx="11533039" cy="32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266" name="Google Shape;266;p23"/>
          <p:cNvSpPr txBox="1"/>
          <p:nvPr/>
        </p:nvSpPr>
        <p:spPr>
          <a:xfrm>
            <a:off x="3916936" y="6399040"/>
            <a:ext cx="3790487" cy="32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for this presentation template</a:t>
            </a:r>
            <a:endParaRPr/>
          </a:p>
        </p:txBody>
      </p:sp>
      <p:sp>
        <p:nvSpPr>
          <p:cNvPr id="267" name="Google Shape;267;p23"/>
          <p:cNvSpPr txBox="1"/>
          <p:nvPr/>
        </p:nvSpPr>
        <p:spPr>
          <a:xfrm>
            <a:off x="10047937" y="6399040"/>
            <a:ext cx="4855766" cy="32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for the photos, graphics, and elements</a:t>
            </a:r>
            <a:endParaRPr/>
          </a:p>
        </p:txBody>
      </p:sp>
      <p:sp>
        <p:nvSpPr>
          <p:cNvPr id="268" name="Google Shape;268;p23"/>
          <p:cNvSpPr txBox="1"/>
          <p:nvPr/>
        </p:nvSpPr>
        <p:spPr>
          <a:xfrm>
            <a:off x="7108732" y="8400380"/>
            <a:ext cx="4070535" cy="5048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B1B1B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Happy designing!</a:t>
            </a:r>
            <a:endParaRPr/>
          </a:p>
        </p:txBody>
      </p:sp>
      <p:sp>
        <p:nvSpPr>
          <p:cNvPr id="269" name="Google Shape;269;p23"/>
          <p:cNvSpPr txBox="1"/>
          <p:nvPr/>
        </p:nvSpPr>
        <p:spPr>
          <a:xfrm>
            <a:off x="5469973" y="1257904"/>
            <a:ext cx="7348055" cy="118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Credits</a:t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10047937" y="4549517"/>
            <a:ext cx="4855766" cy="1390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1B1B1B"/>
                </a:solidFill>
                <a:latin typeface="Work Sans"/>
                <a:ea typeface="Work Sans"/>
                <a:cs typeface="Work Sans"/>
                <a:sym typeface="Work Sans"/>
              </a:rPr>
              <a:t>Pexels, Pixabay, &amp; Sketchify</a:t>
            </a:r>
            <a:endParaRPr/>
          </a:p>
        </p:txBody>
      </p:sp>
      <p:pic>
        <p:nvPicPr>
          <p:cNvPr id="271" name="Google Shape;2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874" y="4622075"/>
            <a:ext cx="4968651" cy="12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/>
        </p:nvSpPr>
        <p:spPr>
          <a:xfrm>
            <a:off x="1028700" y="781050"/>
            <a:ext cx="66357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Agenda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1028700" y="3759225"/>
            <a:ext cx="46497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Introduction</a:t>
            </a:r>
            <a:endParaRPr sz="1100"/>
          </a:p>
        </p:txBody>
      </p:sp>
      <p:sp>
        <p:nvSpPr>
          <p:cNvPr id="102" name="Google Shape;102;p14"/>
          <p:cNvSpPr txBox="1"/>
          <p:nvPr/>
        </p:nvSpPr>
        <p:spPr>
          <a:xfrm>
            <a:off x="6881674" y="3759225"/>
            <a:ext cx="63129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Key Discussion Point</a:t>
            </a:r>
            <a:endParaRPr sz="1100"/>
          </a:p>
        </p:txBody>
      </p:sp>
      <p:sp>
        <p:nvSpPr>
          <p:cNvPr id="103" name="Google Shape;103;p14"/>
          <p:cNvSpPr txBox="1"/>
          <p:nvPr/>
        </p:nvSpPr>
        <p:spPr>
          <a:xfrm>
            <a:off x="6881672" y="6250700"/>
            <a:ext cx="46497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Conclusion</a:t>
            </a:r>
            <a:endParaRPr sz="1100"/>
          </a:p>
        </p:txBody>
      </p:sp>
      <p:sp>
        <p:nvSpPr>
          <p:cNvPr id="104" name="Google Shape;104;p14"/>
          <p:cNvSpPr txBox="1"/>
          <p:nvPr/>
        </p:nvSpPr>
        <p:spPr>
          <a:xfrm>
            <a:off x="1028700" y="6250698"/>
            <a:ext cx="28044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Activity</a:t>
            </a:r>
            <a:endParaRPr sz="1100"/>
          </a:p>
        </p:txBody>
      </p:sp>
      <p:sp>
        <p:nvSpPr>
          <p:cNvPr id="105" name="Google Shape;105;p14"/>
          <p:cNvSpPr txBox="1"/>
          <p:nvPr/>
        </p:nvSpPr>
        <p:spPr>
          <a:xfrm>
            <a:off x="1028700" y="4994900"/>
            <a:ext cx="45075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Use this section to briefly introduce your presentation topic.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7140304" y="4994900"/>
            <a:ext cx="4918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Present the main talking points related to your topic.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7140300" y="7409650"/>
            <a:ext cx="53517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Summarize everything you’ve discussed and leave with a closing message.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028700" y="7409661"/>
            <a:ext cx="4918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Give the audience a short break with an engaging quiz or poll.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 b="9611" l="0" r="0" t="-10468"/>
          <a:stretch/>
        </p:blipFill>
        <p:spPr>
          <a:xfrm>
            <a:off x="13663300" y="696625"/>
            <a:ext cx="4004401" cy="89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 b="26049" l="0" r="0" t="18799"/>
          <a:stretch/>
        </p:blipFill>
        <p:spPr>
          <a:xfrm>
            <a:off x="1028700" y="3285248"/>
            <a:ext cx="16230600" cy="5973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/>
        </p:nvSpPr>
        <p:spPr>
          <a:xfrm>
            <a:off x="1028700" y="781050"/>
            <a:ext cx="69312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Introduction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8553275" y="1765300"/>
            <a:ext cx="8736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99" u="none" cap="none" strike="noStrike">
                <a:solidFill>
                  <a:srgbClr val="E12034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Use this section to briefly introduce your presentation topic.</a:t>
            </a:r>
            <a:endParaRPr sz="900"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2034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-25046" l="34462" r="27372" t="-1000"/>
          <a:stretch/>
        </p:blipFill>
        <p:spPr>
          <a:xfrm>
            <a:off x="13522558" y="1036052"/>
            <a:ext cx="3736742" cy="822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1028700" y="3111525"/>
            <a:ext cx="98913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Show the audience facts, figures, or relatable scenarios that will stress the importance of covering the presentation topic.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028700" y="7439650"/>
            <a:ext cx="51576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Statistic here</a:t>
            </a:r>
            <a:endParaRPr sz="800"/>
          </a:p>
        </p:txBody>
      </p:sp>
      <p:sp>
        <p:nvSpPr>
          <p:cNvPr id="124" name="Google Shape;124;p16"/>
          <p:cNvSpPr txBox="1"/>
          <p:nvPr/>
        </p:nvSpPr>
        <p:spPr>
          <a:xfrm>
            <a:off x="6979174" y="7439650"/>
            <a:ext cx="39408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Fact here</a:t>
            </a:r>
            <a:endParaRPr sz="800"/>
          </a:p>
        </p:txBody>
      </p:sp>
      <p:sp>
        <p:nvSpPr>
          <p:cNvPr id="125" name="Google Shape;125;p16"/>
          <p:cNvSpPr txBox="1"/>
          <p:nvPr/>
        </p:nvSpPr>
        <p:spPr>
          <a:xfrm>
            <a:off x="1028700" y="5004950"/>
            <a:ext cx="47106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99.9%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6979174" y="5004950"/>
            <a:ext cx="4071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Fact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1028700" y="8524800"/>
            <a:ext cx="4117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Explain how this statistic affects the audience.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6979175" y="8524800"/>
            <a:ext cx="3736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100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Explain how this fact can impact audience members.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1028700" y="781050"/>
            <a:ext cx="113700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By the Numbers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 b="2136" l="0" r="11182" t="11026"/>
          <a:stretch/>
        </p:blipFill>
        <p:spPr>
          <a:xfrm>
            <a:off x="190500" y="190500"/>
            <a:ext cx="6750286" cy="99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8599002" y="6027688"/>
            <a:ext cx="8030700" cy="18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Briefly restate the core focus or objective of your presentation in one or two concise sentences.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399" u="none" cap="none" strike="noStrike">
              <a:solidFill>
                <a:srgbClr val="E1203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Highlight the key theme or takeaway, ensuring clarity and alignment with your overall message.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8599000" y="2316050"/>
            <a:ext cx="85902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Key Discussion Point Here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2034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b="23683" l="0" r="0" t="40191"/>
          <a:stretch/>
        </p:blipFill>
        <p:spPr>
          <a:xfrm>
            <a:off x="1187212" y="4648468"/>
            <a:ext cx="4393625" cy="281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4">
            <a:alphaModFix/>
          </a:blip>
          <a:srcRect b="48440" l="0" r="0" t="15318"/>
          <a:stretch/>
        </p:blipFill>
        <p:spPr>
          <a:xfrm>
            <a:off x="6846629" y="4648468"/>
            <a:ext cx="4393625" cy="281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5">
            <a:alphaModFix/>
          </a:blip>
          <a:srcRect b="17953" l="0" r="0" t="17953"/>
          <a:stretch/>
        </p:blipFill>
        <p:spPr>
          <a:xfrm>
            <a:off x="12707163" y="4648468"/>
            <a:ext cx="4393625" cy="2815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8"/>
          <p:cNvCxnSpPr/>
          <p:nvPr/>
        </p:nvCxnSpPr>
        <p:spPr>
          <a:xfrm>
            <a:off x="1187212" y="4115068"/>
            <a:ext cx="15913576" cy="0"/>
          </a:xfrm>
          <a:prstGeom prst="straightConnector1">
            <a:avLst/>
          </a:prstGeom>
          <a:noFill/>
          <a:ln cap="flat" cmpd="sng" w="19050">
            <a:solidFill>
              <a:srgbClr val="1B1B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18"/>
          <p:cNvSpPr txBox="1"/>
          <p:nvPr/>
        </p:nvSpPr>
        <p:spPr>
          <a:xfrm>
            <a:off x="3559566" y="2752927"/>
            <a:ext cx="113700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Break your discussion down into separate bullet points or sections to make ideas concise and easier to digest.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2800752" y="422450"/>
            <a:ext cx="128877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Discussion Points</a:t>
            </a:r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1162332" y="7698240"/>
            <a:ext cx="434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Discussion point here</a:t>
            </a:r>
            <a:endParaRPr sz="1100"/>
          </a:p>
        </p:txBody>
      </p:sp>
      <p:sp>
        <p:nvSpPr>
          <p:cNvPr id="148" name="Google Shape;148;p18"/>
          <p:cNvSpPr txBox="1"/>
          <p:nvPr/>
        </p:nvSpPr>
        <p:spPr>
          <a:xfrm>
            <a:off x="6922308" y="7698240"/>
            <a:ext cx="434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Discussion point here</a:t>
            </a:r>
            <a:endParaRPr sz="1100"/>
          </a:p>
        </p:txBody>
      </p:sp>
      <p:sp>
        <p:nvSpPr>
          <p:cNvPr id="149" name="Google Shape;149;p18"/>
          <p:cNvSpPr txBox="1"/>
          <p:nvPr/>
        </p:nvSpPr>
        <p:spPr>
          <a:xfrm>
            <a:off x="12682283" y="7698240"/>
            <a:ext cx="434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Discussion point here</a:t>
            </a:r>
            <a:endParaRPr sz="1100"/>
          </a:p>
        </p:txBody>
      </p:sp>
      <p:sp>
        <p:nvSpPr>
          <p:cNvPr id="150" name="Google Shape;150;p18"/>
          <p:cNvSpPr txBox="1"/>
          <p:nvPr/>
        </p:nvSpPr>
        <p:spPr>
          <a:xfrm>
            <a:off x="1028700" y="8524809"/>
            <a:ext cx="47106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 paragraph. Elaborate on what you want to discuss. 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6788676" y="8524809"/>
            <a:ext cx="47106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 paragraph. Elaborate on what you want to discuss. 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12548651" y="8524809"/>
            <a:ext cx="47106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A paragraph. Elaborate on what you want to discuss. 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DE3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9"/>
          <p:cNvGrpSpPr/>
          <p:nvPr/>
        </p:nvGrpSpPr>
        <p:grpSpPr>
          <a:xfrm>
            <a:off x="-7" y="0"/>
            <a:ext cx="20386964" cy="10287000"/>
            <a:chOff x="0" y="0"/>
            <a:chExt cx="27182618" cy="13716000"/>
          </a:xfrm>
        </p:grpSpPr>
        <p:sp>
          <p:nvSpPr>
            <p:cNvPr id="158" name="Google Shape;158;p19"/>
            <p:cNvSpPr/>
            <p:nvPr/>
          </p:nvSpPr>
          <p:spPr>
            <a:xfrm>
              <a:off x="0" y="0"/>
              <a:ext cx="13591309" cy="13716000"/>
            </a:xfrm>
            <a:custGeom>
              <a:rect b="b" l="l" r="r" t="t"/>
              <a:pathLst>
                <a:path extrusionOk="0" h="13716000" w="13591309">
                  <a:moveTo>
                    <a:pt x="0" y="0"/>
                  </a:moveTo>
                  <a:lnTo>
                    <a:pt x="13591309" y="0"/>
                  </a:lnTo>
                  <a:lnTo>
                    <a:pt x="1359130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" name="Google Shape;159;p19"/>
            <p:cNvSpPr/>
            <p:nvPr/>
          </p:nvSpPr>
          <p:spPr>
            <a:xfrm>
              <a:off x="13591309" y="0"/>
              <a:ext cx="13591309" cy="13716000"/>
            </a:xfrm>
            <a:custGeom>
              <a:rect b="b" l="l" r="r" t="t"/>
              <a:pathLst>
                <a:path extrusionOk="0" h="13716000" w="13591309">
                  <a:moveTo>
                    <a:pt x="0" y="0"/>
                  </a:moveTo>
                  <a:lnTo>
                    <a:pt x="13591309" y="0"/>
                  </a:lnTo>
                  <a:lnTo>
                    <a:pt x="1359130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0" name="Google Shape;160;p19"/>
          <p:cNvSpPr/>
          <p:nvPr/>
        </p:nvSpPr>
        <p:spPr>
          <a:xfrm>
            <a:off x="3367975" y="4575900"/>
            <a:ext cx="4976100" cy="4618200"/>
          </a:xfrm>
          <a:prstGeom prst="roundRect">
            <a:avLst>
              <a:gd fmla="val 528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1984025" y="781050"/>
            <a:ext cx="41910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Activity</a:t>
            </a: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6568695" y="1765300"/>
            <a:ext cx="955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99" u="none" cap="none" strike="noStrike">
                <a:solidFill>
                  <a:srgbClr val="1B1B1B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Give the audience a short break with an engaging quiz or poll.</a:t>
            </a:r>
            <a:endParaRPr sz="10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4094075" y="3266050"/>
            <a:ext cx="38472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Question No. 1</a:t>
            </a:r>
            <a:endParaRPr sz="1100"/>
          </a:p>
        </p:txBody>
      </p:sp>
      <p:sp>
        <p:nvSpPr>
          <p:cNvPr id="164" name="Google Shape;164;p19"/>
          <p:cNvSpPr txBox="1"/>
          <p:nvPr/>
        </p:nvSpPr>
        <p:spPr>
          <a:xfrm>
            <a:off x="10304787" y="3266050"/>
            <a:ext cx="41910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9" u="none" cap="none" strike="noStrike">
                <a:solidFill>
                  <a:srgbClr val="1B1B1B"/>
                </a:solidFill>
                <a:latin typeface="Pirata One"/>
                <a:ea typeface="Pirata One"/>
                <a:cs typeface="Pirata One"/>
                <a:sym typeface="Pirata One"/>
              </a:rPr>
              <a:t>Question No. 2</a:t>
            </a:r>
            <a:endParaRPr sz="1100"/>
          </a:p>
        </p:txBody>
      </p:sp>
      <p:sp>
        <p:nvSpPr>
          <p:cNvPr id="165" name="Google Shape;165;p19"/>
          <p:cNvSpPr txBox="1"/>
          <p:nvPr/>
        </p:nvSpPr>
        <p:spPr>
          <a:xfrm>
            <a:off x="4093975" y="5869050"/>
            <a:ext cx="3524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4EDE3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Your question goes here</a:t>
            </a:r>
            <a:endParaRPr sz="4400">
              <a:solidFill>
                <a:srgbClr val="F4EDE3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9590975" y="4575900"/>
            <a:ext cx="4976100" cy="4618200"/>
          </a:xfrm>
          <a:prstGeom prst="roundRect">
            <a:avLst>
              <a:gd fmla="val 528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10316975" y="5869050"/>
            <a:ext cx="3524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4EDE3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Your question goes here</a:t>
            </a:r>
            <a:endParaRPr sz="4400">
              <a:solidFill>
                <a:srgbClr val="F4EDE3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Google Shape;172;p20"/>
          <p:cNvCxnSpPr/>
          <p:nvPr/>
        </p:nvCxnSpPr>
        <p:spPr>
          <a:xfrm>
            <a:off x="9919837" y="2975335"/>
            <a:ext cx="7339463" cy="0"/>
          </a:xfrm>
          <a:prstGeom prst="straightConnector1">
            <a:avLst/>
          </a:prstGeom>
          <a:noFill/>
          <a:ln cap="flat" cmpd="sng" w="19050">
            <a:solidFill>
              <a:srgbClr val="E1203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0"/>
          <p:cNvCxnSpPr/>
          <p:nvPr/>
        </p:nvCxnSpPr>
        <p:spPr>
          <a:xfrm>
            <a:off x="9919837" y="5142506"/>
            <a:ext cx="7339463" cy="0"/>
          </a:xfrm>
          <a:prstGeom prst="straightConnector1">
            <a:avLst/>
          </a:prstGeom>
          <a:noFill/>
          <a:ln cap="flat" cmpd="sng" w="19050">
            <a:solidFill>
              <a:srgbClr val="E1203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0"/>
          <p:cNvSpPr txBox="1"/>
          <p:nvPr/>
        </p:nvSpPr>
        <p:spPr>
          <a:xfrm>
            <a:off x="1028700" y="781050"/>
            <a:ext cx="79401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Conclusion</a:t>
            </a:r>
            <a:endParaRPr sz="1000"/>
          </a:p>
        </p:txBody>
      </p:sp>
      <p:sp>
        <p:nvSpPr>
          <p:cNvPr id="175" name="Google Shape;175;p20"/>
          <p:cNvSpPr txBox="1"/>
          <p:nvPr/>
        </p:nvSpPr>
        <p:spPr>
          <a:xfrm>
            <a:off x="1028700" y="3111525"/>
            <a:ext cx="5746500" cy="3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We appreciate the opportunity to share this with you.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499" u="none" cap="none" strike="noStrike">
              <a:solidFill>
                <a:srgbClr val="E1203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Should you have any questions please don’t hesitate to reach out.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499" u="none" cap="none" strike="noStrike">
              <a:solidFill>
                <a:srgbClr val="E12034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We look forward to continuing the conversation.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9919837" y="876300"/>
            <a:ext cx="4849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Key point here</a:t>
            </a:r>
            <a:endParaRPr sz="900"/>
          </a:p>
        </p:txBody>
      </p:sp>
      <p:sp>
        <p:nvSpPr>
          <p:cNvPr id="177" name="Google Shape;177;p20"/>
          <p:cNvSpPr txBox="1"/>
          <p:nvPr/>
        </p:nvSpPr>
        <p:spPr>
          <a:xfrm>
            <a:off x="9919837" y="3043471"/>
            <a:ext cx="4849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Key point here</a:t>
            </a:r>
            <a:endParaRPr sz="900"/>
          </a:p>
        </p:txBody>
      </p:sp>
      <p:sp>
        <p:nvSpPr>
          <p:cNvPr id="178" name="Google Shape;178;p20"/>
          <p:cNvSpPr txBox="1"/>
          <p:nvPr/>
        </p:nvSpPr>
        <p:spPr>
          <a:xfrm>
            <a:off x="9919837" y="5210643"/>
            <a:ext cx="4849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Key point here</a:t>
            </a:r>
            <a:endParaRPr sz="900"/>
          </a:p>
        </p:txBody>
      </p:sp>
      <p:sp>
        <p:nvSpPr>
          <p:cNvPr id="179" name="Google Shape;179;p20"/>
          <p:cNvSpPr txBox="1"/>
          <p:nvPr/>
        </p:nvSpPr>
        <p:spPr>
          <a:xfrm>
            <a:off x="9919837" y="2365888"/>
            <a:ext cx="586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Briefly discuss the key point here.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9919837" y="4533060"/>
            <a:ext cx="586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Briefly discuss the key point here.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9919837" y="6700231"/>
            <a:ext cx="586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Briefly discuss the key point here.</a:t>
            </a:r>
            <a:endParaRPr sz="12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36720"/>
            <a:ext cx="18288000" cy="225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/>
          <p:nvPr/>
        </p:nvSpPr>
        <p:spPr>
          <a:xfrm>
            <a:off x="-524741" y="0"/>
            <a:ext cx="10193482" cy="10287000"/>
          </a:xfrm>
          <a:custGeom>
            <a:rect b="b" l="l" r="r" t="t"/>
            <a:pathLst>
              <a:path extrusionOk="0" h="10287000" w="10193482">
                <a:moveTo>
                  <a:pt x="0" y="0"/>
                </a:moveTo>
                <a:lnTo>
                  <a:pt x="10193482" y="0"/>
                </a:lnTo>
                <a:lnTo>
                  <a:pt x="10193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21"/>
          <p:cNvSpPr txBox="1"/>
          <p:nvPr/>
        </p:nvSpPr>
        <p:spPr>
          <a:xfrm>
            <a:off x="1028700" y="781050"/>
            <a:ext cx="67740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00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Get in touch</a:t>
            </a:r>
            <a:endParaRPr sz="1000"/>
          </a:p>
        </p:txBody>
      </p:sp>
      <p:sp>
        <p:nvSpPr>
          <p:cNvPr id="189" name="Google Shape;189;p21"/>
          <p:cNvSpPr txBox="1"/>
          <p:nvPr/>
        </p:nvSpPr>
        <p:spPr>
          <a:xfrm>
            <a:off x="1028700" y="3131568"/>
            <a:ext cx="13584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45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Email </a:t>
            </a:r>
            <a:endParaRPr sz="1100"/>
          </a:p>
        </p:txBody>
      </p:sp>
      <p:sp>
        <p:nvSpPr>
          <p:cNvPr id="190" name="Google Shape;190;p21"/>
          <p:cNvSpPr txBox="1"/>
          <p:nvPr/>
        </p:nvSpPr>
        <p:spPr>
          <a:xfrm>
            <a:off x="1028700" y="4687271"/>
            <a:ext cx="30117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45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Social media </a:t>
            </a:r>
            <a:endParaRPr sz="1100"/>
          </a:p>
        </p:txBody>
      </p:sp>
      <p:sp>
        <p:nvSpPr>
          <p:cNvPr id="191" name="Google Shape;191;p21"/>
          <p:cNvSpPr txBox="1"/>
          <p:nvPr/>
        </p:nvSpPr>
        <p:spPr>
          <a:xfrm>
            <a:off x="1028700" y="6239522"/>
            <a:ext cx="14088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45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Phone</a:t>
            </a:r>
            <a:endParaRPr sz="1100"/>
          </a:p>
        </p:txBody>
      </p:sp>
      <p:sp>
        <p:nvSpPr>
          <p:cNvPr id="192" name="Google Shape;192;p21"/>
          <p:cNvSpPr txBox="1"/>
          <p:nvPr/>
        </p:nvSpPr>
        <p:spPr>
          <a:xfrm>
            <a:off x="1028700" y="7791774"/>
            <a:ext cx="19128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45" u="none" cap="none" strike="noStrike">
                <a:solidFill>
                  <a:srgbClr val="E12034"/>
                </a:solidFill>
                <a:latin typeface="Pirata One"/>
                <a:ea typeface="Pirata One"/>
                <a:cs typeface="Pirata One"/>
                <a:sym typeface="Pirata One"/>
              </a:rPr>
              <a:t>Address</a:t>
            </a:r>
            <a:endParaRPr sz="1100"/>
          </a:p>
        </p:txBody>
      </p:sp>
      <p:sp>
        <p:nvSpPr>
          <p:cNvPr id="193" name="Google Shape;193;p21"/>
          <p:cNvSpPr txBox="1"/>
          <p:nvPr/>
        </p:nvSpPr>
        <p:spPr>
          <a:xfrm>
            <a:off x="1028700" y="4169535"/>
            <a:ext cx="5862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hello@reallygreatsite.com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1028700" y="5725238"/>
            <a:ext cx="5862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@reallygreatsite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1028700" y="7277490"/>
            <a:ext cx="5862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123-456-7890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1028700" y="8829741"/>
            <a:ext cx="5862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E12034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123 Anywhere St., Any City,ST 12345</a:t>
            </a:r>
            <a:endParaRPr sz="1100"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grpSp>
        <p:nvGrpSpPr>
          <p:cNvPr id="197" name="Google Shape;197;p21"/>
          <p:cNvGrpSpPr/>
          <p:nvPr/>
        </p:nvGrpSpPr>
        <p:grpSpPr>
          <a:xfrm>
            <a:off x="9144000" y="-216991"/>
            <a:ext cx="9144000" cy="10503991"/>
            <a:chOff x="0" y="-57150"/>
            <a:chExt cx="2408296" cy="2766483"/>
          </a:xfrm>
        </p:grpSpPr>
        <p:sp>
          <p:nvSpPr>
            <p:cNvPr id="198" name="Google Shape;198;p21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12034"/>
            </a:solidFill>
            <a:ln>
              <a:noFill/>
            </a:ln>
          </p:spPr>
        </p:sp>
        <p:sp>
          <p:nvSpPr>
            <p:cNvPr id="199" name="Google Shape;199;p21"/>
            <p:cNvSpPr txBox="1"/>
            <p:nvPr/>
          </p:nvSpPr>
          <p:spPr>
            <a:xfrm>
              <a:off x="0" y="-57150"/>
              <a:ext cx="2408296" cy="2766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0" name="Google Shape;2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4325" y="235487"/>
            <a:ext cx="8683402" cy="981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