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Six Caps"/>
      <p:regular r:id="rId9"/>
    </p:embeddedFont>
    <p:embeddedFont>
      <p:font typeface="Rubik"/>
      <p:bold r:id="rId10"/>
      <p:boldItalic r:id="rId11"/>
    </p:embeddedFont>
    <p:embeddedFont>
      <p:font typeface="Rubik SemiBol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boldItalic.fntdata"/><Relationship Id="rId10" Type="http://schemas.openxmlformats.org/officeDocument/2006/relationships/font" Target="fonts/Rubik-bold.fntdata"/><Relationship Id="rId13" Type="http://schemas.openxmlformats.org/officeDocument/2006/relationships/font" Target="fonts/RubikSemiBold-bold.fntdata"/><Relationship Id="rId12" Type="http://schemas.openxmlformats.org/officeDocument/2006/relationships/font" Target="fonts/Rubik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ixCaps-regular.fntdata"/><Relationship Id="rId15" Type="http://schemas.openxmlformats.org/officeDocument/2006/relationships/font" Target="fonts/RubikSemiBold-boldItalic.fntdata"/><Relationship Id="rId14" Type="http://schemas.openxmlformats.org/officeDocument/2006/relationships/font" Target="fonts/Rubik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jp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15269" y="109201"/>
            <a:ext cx="7129463" cy="10367287"/>
            <a:chOff x="0" y="-38100"/>
            <a:chExt cx="2555038" cy="3715402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555038" cy="3677302"/>
            </a:xfrm>
            <a:custGeom>
              <a:rect b="b" l="l" r="r" t="t"/>
              <a:pathLst>
                <a:path extrusionOk="0" h="3677302" w="2555038">
                  <a:moveTo>
                    <a:pt x="0" y="0"/>
                  </a:moveTo>
                  <a:lnTo>
                    <a:pt x="2555038" y="0"/>
                  </a:lnTo>
                  <a:lnTo>
                    <a:pt x="2555038" y="3677302"/>
                  </a:lnTo>
                  <a:lnTo>
                    <a:pt x="0" y="3677302"/>
                  </a:lnTo>
                  <a:close/>
                </a:path>
              </a:pathLst>
            </a:custGeom>
            <a:solidFill>
              <a:srgbClr val="007D5C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2555038" cy="3715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757825" y="643465"/>
            <a:ext cx="6048000" cy="2126509"/>
          </a:xfrm>
          <a:custGeom>
            <a:rect b="b" l="l" r="r" t="t"/>
            <a:pathLst>
              <a:path extrusionOk="0" h="2283468" w="6494410">
                <a:moveTo>
                  <a:pt x="6494410" y="1553988"/>
                </a:moveTo>
                <a:lnTo>
                  <a:pt x="6494410" y="2283468"/>
                </a:lnTo>
                <a:lnTo>
                  <a:pt x="5510085" y="2283468"/>
                </a:lnTo>
                <a:lnTo>
                  <a:pt x="984325" y="2283468"/>
                </a:lnTo>
                <a:lnTo>
                  <a:pt x="0" y="2283468"/>
                </a:lnTo>
                <a:lnTo>
                  <a:pt x="0" y="1553988"/>
                </a:lnTo>
                <a:cubicBezTo>
                  <a:pt x="56050" y="1553988"/>
                  <a:pt x="110930" y="1557650"/>
                  <a:pt x="164509" y="1564300"/>
                </a:cubicBezTo>
                <a:cubicBezTo>
                  <a:pt x="593014" y="655558"/>
                  <a:pt x="1811163" y="0"/>
                  <a:pt x="3247270" y="0"/>
                </a:cubicBezTo>
                <a:cubicBezTo>
                  <a:pt x="4683377" y="0"/>
                  <a:pt x="5901526" y="655558"/>
                  <a:pt x="6330030" y="1564300"/>
                </a:cubicBezTo>
                <a:cubicBezTo>
                  <a:pt x="6383479" y="1557650"/>
                  <a:pt x="6438359" y="1553988"/>
                  <a:pt x="6494410" y="155398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446" l="-25057" r="0" t="-82660"/>
            </a:stretch>
          </a:blipFill>
          <a:ln cap="sq" cmpd="sng" w="38100">
            <a:solidFill>
              <a:srgbClr val="FFAA1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575" y="3199275"/>
            <a:ext cx="75564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03" u="none" cap="none" strike="noStrike">
                <a:solidFill>
                  <a:srgbClr val="CB2B21"/>
                </a:solidFill>
                <a:latin typeface="Six Caps"/>
                <a:ea typeface="Six Caps"/>
                <a:cs typeface="Six Caps"/>
                <a:sym typeface="Six Caps"/>
              </a:rPr>
              <a:t>Southern halloweeN</a:t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5449680" y="3009678"/>
            <a:ext cx="730957" cy="171708"/>
            <a:chOff x="0" y="0"/>
            <a:chExt cx="974609" cy="228944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0" y="0"/>
              <a:ext cx="240203" cy="228944"/>
              <a:chOff x="0" y="0"/>
              <a:chExt cx="812800" cy="7747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" name="Google Shape;92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367203" y="0"/>
              <a:ext cx="240203" cy="228944"/>
              <a:chOff x="0" y="0"/>
              <a:chExt cx="812800" cy="7747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" name="Google Shape;95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734406" y="0"/>
              <a:ext cx="240203" cy="228944"/>
              <a:chOff x="0" y="0"/>
              <a:chExt cx="812800" cy="7747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" name="Google Shape;98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" name="Google Shape;99;p13"/>
          <p:cNvGrpSpPr/>
          <p:nvPr/>
        </p:nvGrpSpPr>
        <p:grpSpPr>
          <a:xfrm>
            <a:off x="1384940" y="3009678"/>
            <a:ext cx="730957" cy="171708"/>
            <a:chOff x="0" y="0"/>
            <a:chExt cx="974609" cy="228944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0" y="0"/>
              <a:ext cx="240203" cy="228944"/>
              <a:chOff x="0" y="0"/>
              <a:chExt cx="812800" cy="7747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" name="Google Shape;102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367203" y="0"/>
              <a:ext cx="240203" cy="228944"/>
              <a:chOff x="0" y="0"/>
              <a:chExt cx="812800" cy="7747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" name="Google Shape;105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734406" y="0"/>
              <a:ext cx="240203" cy="228944"/>
              <a:chOff x="0" y="0"/>
              <a:chExt cx="812800" cy="7747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rect b="b" l="l" r="r" t="t"/>
                <a:pathLst>
                  <a:path extrusionOk="0"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" name="Google Shape;108;p13"/>
              <p:cNvSpPr txBox="1"/>
              <p:nvPr/>
            </p:nvSpPr>
            <p:spPr>
              <a:xfrm>
                <a:off x="228600" y="228600"/>
                <a:ext cx="355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09" name="Google Shape;109;p13"/>
          <p:cNvCxnSpPr/>
          <p:nvPr/>
        </p:nvCxnSpPr>
        <p:spPr>
          <a:xfrm>
            <a:off x="6180637" y="5107402"/>
            <a:ext cx="62518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56000" y="5107402"/>
            <a:ext cx="62518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3"/>
          <p:cNvSpPr txBox="1"/>
          <p:nvPr/>
        </p:nvSpPr>
        <p:spPr>
          <a:xfrm>
            <a:off x="757825" y="7582882"/>
            <a:ext cx="37125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5" u="none" cap="none" strike="noStrike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OCTOBER 31, 2030</a:t>
            </a:r>
            <a:endParaRPr sz="50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4009258" y="7600358"/>
            <a:ext cx="2796566" cy="811466"/>
            <a:chOff x="0" y="-38100"/>
            <a:chExt cx="1277490" cy="370683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1277490" cy="332583"/>
            </a:xfrm>
            <a:custGeom>
              <a:rect b="b" l="l" r="r" t="t"/>
              <a:pathLst>
                <a:path extrusionOk="0" h="332583" w="1277490">
                  <a:moveTo>
                    <a:pt x="0" y="0"/>
                  </a:moveTo>
                  <a:lnTo>
                    <a:pt x="1277490" y="0"/>
                  </a:lnTo>
                  <a:lnTo>
                    <a:pt x="1277490" y="332583"/>
                  </a:lnTo>
                  <a:lnTo>
                    <a:pt x="0" y="332583"/>
                  </a:lnTo>
                  <a:close/>
                </a:path>
              </a:pathLst>
            </a:custGeom>
            <a:solidFill>
              <a:srgbClr val="CB2B21"/>
            </a:solidFill>
            <a:ln cap="sq" cmpd="sng" w="38100">
              <a:solidFill>
                <a:srgbClr val="FFAA1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0" y="-38100"/>
              <a:ext cx="1277490" cy="370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600" lIns="48600" spcFirstLastPara="1" rIns="48600" wrap="square" tIns="486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3"/>
          <p:cNvSpPr/>
          <p:nvPr/>
        </p:nvSpPr>
        <p:spPr>
          <a:xfrm>
            <a:off x="756000" y="8769660"/>
            <a:ext cx="3484905" cy="1319934"/>
          </a:xfrm>
          <a:custGeom>
            <a:rect b="b" l="l" r="r" t="t"/>
            <a:pathLst>
              <a:path extrusionOk="0" h="1319934" w="3484905">
                <a:moveTo>
                  <a:pt x="0" y="0"/>
                </a:moveTo>
                <a:lnTo>
                  <a:pt x="3484905" y="0"/>
                </a:lnTo>
                <a:lnTo>
                  <a:pt x="3484905" y="1319933"/>
                </a:lnTo>
                <a:lnTo>
                  <a:pt x="0" y="1319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/>
          <p:nvPr/>
        </p:nvSpPr>
        <p:spPr>
          <a:xfrm>
            <a:off x="4470437" y="9046105"/>
            <a:ext cx="2273802" cy="1043488"/>
          </a:xfrm>
          <a:custGeom>
            <a:rect b="b" l="l" r="r" t="t"/>
            <a:pathLst>
              <a:path extrusionOk="0" h="1043488" w="2273802">
                <a:moveTo>
                  <a:pt x="0" y="0"/>
                </a:moveTo>
                <a:lnTo>
                  <a:pt x="2273802" y="0"/>
                </a:lnTo>
                <a:lnTo>
                  <a:pt x="2273802" y="1043488"/>
                </a:lnTo>
                <a:lnTo>
                  <a:pt x="0" y="1043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5144691" y="8665105"/>
            <a:ext cx="1189493" cy="665067"/>
          </a:xfrm>
          <a:custGeom>
            <a:rect b="b" l="l" r="r" t="t"/>
            <a:pathLst>
              <a:path extrusionOk="0" h="665067" w="1189493">
                <a:moveTo>
                  <a:pt x="0" y="0"/>
                </a:moveTo>
                <a:lnTo>
                  <a:pt x="1189493" y="0"/>
                </a:lnTo>
                <a:lnTo>
                  <a:pt x="1189493" y="665067"/>
                </a:lnTo>
                <a:lnTo>
                  <a:pt x="0" y="665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757825" y="5435496"/>
            <a:ext cx="1890210" cy="1890210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4189" r="-25899" t="0"/>
            </a:stretch>
          </a:blipFill>
          <a:ln cap="sq" cmpd="sng" w="38100">
            <a:solidFill>
              <a:srgbClr val="FFAA19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9" name="Google Shape;119;p13"/>
          <p:cNvSpPr/>
          <p:nvPr/>
        </p:nvSpPr>
        <p:spPr>
          <a:xfrm>
            <a:off x="2834895" y="5435496"/>
            <a:ext cx="1890210" cy="1890210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500" l="0" r="0" t="-25357"/>
            </a:stretch>
          </a:blipFill>
          <a:ln cap="sq" cmpd="sng" w="38100">
            <a:solidFill>
              <a:srgbClr val="FFAA19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0" name="Google Shape;120;p13"/>
          <p:cNvSpPr/>
          <p:nvPr/>
        </p:nvSpPr>
        <p:spPr>
          <a:xfrm>
            <a:off x="4915848" y="5435496"/>
            <a:ext cx="1890210" cy="1890210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457" l="-42578" r="-15706" t="0"/>
            </a:stretch>
          </a:blipFill>
          <a:ln cap="sq" cmpd="sng" w="38100">
            <a:solidFill>
              <a:srgbClr val="FFAA19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1" name="Google Shape;121;p13"/>
          <p:cNvSpPr txBox="1"/>
          <p:nvPr/>
        </p:nvSpPr>
        <p:spPr>
          <a:xfrm>
            <a:off x="4317166" y="7791672"/>
            <a:ext cx="21807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98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VISIT WWW.REALLYGREATSITE.COM FOR MORE DETAILS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581213" y="4925408"/>
            <a:ext cx="4401224" cy="31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5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DRINK, DINE, AND DANCE UNTIL DAWN!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2225025" y="2913537"/>
            <a:ext cx="3111326" cy="316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5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PREPARE YOURSELF FOR A</a:t>
            </a:r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6255303" y="643465"/>
            <a:ext cx="550755" cy="524939"/>
            <a:chOff x="0" y="0"/>
            <a:chExt cx="812800" cy="774700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6" name="Google Shape;126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756000" y="643465"/>
            <a:ext cx="550755" cy="524939"/>
            <a:chOff x="0" y="0"/>
            <a:chExt cx="812800" cy="774700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9" name="Google Shape;129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757825" y="1250893"/>
            <a:ext cx="275378" cy="262469"/>
            <a:chOff x="0" y="0"/>
            <a:chExt cx="812800" cy="774700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2" name="Google Shape;132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6530681" y="1250893"/>
            <a:ext cx="275378" cy="262469"/>
            <a:chOff x="0" y="0"/>
            <a:chExt cx="812800" cy="774700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5" name="Google Shape;135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6668370" y="1575484"/>
            <a:ext cx="137689" cy="131235"/>
            <a:chOff x="0" y="0"/>
            <a:chExt cx="812800" cy="7747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756000" y="1575484"/>
            <a:ext cx="137689" cy="131235"/>
            <a:chOff x="0" y="0"/>
            <a:chExt cx="812800" cy="774700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1" name="Google Shape;141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1732765" y="643465"/>
            <a:ext cx="137689" cy="131235"/>
            <a:chOff x="0" y="0"/>
            <a:chExt cx="812800" cy="774700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4" name="Google Shape;144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5691371" y="643465"/>
            <a:ext cx="137689" cy="131235"/>
            <a:chOff x="0" y="0"/>
            <a:chExt cx="812800" cy="774700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7" name="Google Shape;147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1381188" y="643465"/>
            <a:ext cx="275378" cy="262469"/>
            <a:chOff x="0" y="0"/>
            <a:chExt cx="812800" cy="774700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0" name="Google Shape;150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5905259" y="643465"/>
            <a:ext cx="275378" cy="262469"/>
            <a:chOff x="0" y="0"/>
            <a:chExt cx="812800" cy="774700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3" name="Google Shape;153;p13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5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4"/>
          <p:cNvGrpSpPr/>
          <p:nvPr/>
        </p:nvGrpSpPr>
        <p:grpSpPr>
          <a:xfrm>
            <a:off x="545024" y="1935816"/>
            <a:ext cx="3156536" cy="4182747"/>
            <a:chOff x="0" y="0"/>
            <a:chExt cx="1853855" cy="2456555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0" y="0"/>
              <a:ext cx="1853855" cy="245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3858439" y="1935816"/>
            <a:ext cx="3156536" cy="4182747"/>
            <a:chOff x="0" y="0"/>
            <a:chExt cx="1853855" cy="2456555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0" y="0"/>
              <a:ext cx="1853855" cy="245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545024" y="6260493"/>
            <a:ext cx="6469953" cy="3897875"/>
            <a:chOff x="0" y="0"/>
            <a:chExt cx="3799846" cy="2289248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0" y="0"/>
              <a:ext cx="3799845" cy="228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Design Elements / Icons</a:t>
              </a:r>
              <a:endParaRPr/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71" name="Google Shape;171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Fonts</a:t>
              </a:r>
              <a:endParaRPr/>
            </a:p>
          </p:txBody>
        </p:sp>
      </p:grpSp>
      <p:grpSp>
        <p:nvGrpSpPr>
          <p:cNvPr id="173" name="Google Shape;173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Colors</a:t>
              </a:r>
              <a:endParaRPr/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4663415" y="3312139"/>
            <a:ext cx="697048" cy="697048"/>
            <a:chOff x="0" y="0"/>
            <a:chExt cx="812800" cy="8128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1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4663415" y="4419676"/>
            <a:ext cx="697048" cy="697048"/>
            <a:chOff x="0" y="0"/>
            <a:chExt cx="812800" cy="812800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D5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5512952" y="3312139"/>
            <a:ext cx="697048" cy="697048"/>
            <a:chOff x="0" y="0"/>
            <a:chExt cx="812800" cy="812800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2B21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5512952" y="4419676"/>
            <a:ext cx="697048" cy="697048"/>
            <a:chOff x="0" y="0"/>
            <a:chExt cx="812800" cy="812800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4"/>
          <p:cNvSpPr txBox="1"/>
          <p:nvPr/>
        </p:nvSpPr>
        <p:spPr>
          <a:xfrm>
            <a:off x="770810" y="3141025"/>
            <a:ext cx="2658613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uses the following free fonts: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734605" y="5358562"/>
            <a:ext cx="2777375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You can find these fonts online too.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4663415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#FFAA19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4663415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#007D5C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5512952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#CB2B21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5512952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#000000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Use these in your template, then delete or hide this page afterward.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545024" y="524107"/>
            <a:ext cx="6469951" cy="828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Resource Page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945927" y="4044908"/>
            <a:ext cx="2360297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Six Caps Regular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822729" y="4783332"/>
            <a:ext cx="260669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Rubik Regular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1418459" y="3817052"/>
            <a:ext cx="1415234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TITLES: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1418459" y="4566744"/>
            <a:ext cx="1415234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BODY TEXT:</a:t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3627602" y="7559013"/>
            <a:ext cx="932479" cy="987022"/>
          </a:xfrm>
          <a:custGeom>
            <a:rect b="b" l="l" r="r" t="t"/>
            <a:pathLst>
              <a:path extrusionOk="0" h="987022" w="932479">
                <a:moveTo>
                  <a:pt x="0" y="0"/>
                </a:moveTo>
                <a:lnTo>
                  <a:pt x="932479" y="0"/>
                </a:lnTo>
                <a:lnTo>
                  <a:pt x="932479" y="987022"/>
                </a:lnTo>
                <a:lnTo>
                  <a:pt x="0" y="987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1360294" y="7559013"/>
            <a:ext cx="984388" cy="987022"/>
          </a:xfrm>
          <a:custGeom>
            <a:rect b="b" l="l" r="r" t="t"/>
            <a:pathLst>
              <a:path extrusionOk="0" h="987022" w="984388">
                <a:moveTo>
                  <a:pt x="0" y="0"/>
                </a:moveTo>
                <a:lnTo>
                  <a:pt x="984388" y="0"/>
                </a:lnTo>
                <a:lnTo>
                  <a:pt x="984388" y="987022"/>
                </a:lnTo>
                <a:lnTo>
                  <a:pt x="0" y="987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2510644" y="7559013"/>
            <a:ext cx="949490" cy="987022"/>
          </a:xfrm>
          <a:custGeom>
            <a:rect b="b" l="l" r="r" t="t"/>
            <a:pathLst>
              <a:path extrusionOk="0" h="987022" w="949490">
                <a:moveTo>
                  <a:pt x="0" y="0"/>
                </a:moveTo>
                <a:lnTo>
                  <a:pt x="949490" y="0"/>
                </a:lnTo>
                <a:lnTo>
                  <a:pt x="949490" y="987022"/>
                </a:lnTo>
                <a:lnTo>
                  <a:pt x="0" y="987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4727549" y="7694437"/>
            <a:ext cx="1890852" cy="716174"/>
          </a:xfrm>
          <a:custGeom>
            <a:rect b="b" l="l" r="r" t="t"/>
            <a:pathLst>
              <a:path extrusionOk="0" h="716174" w="1890852">
                <a:moveTo>
                  <a:pt x="0" y="0"/>
                </a:moveTo>
                <a:lnTo>
                  <a:pt x="1890852" y="0"/>
                </a:lnTo>
                <a:lnTo>
                  <a:pt x="1890852" y="716175"/>
                </a:lnTo>
                <a:lnTo>
                  <a:pt x="0" y="71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905657" y="8410612"/>
            <a:ext cx="1921860" cy="881976"/>
          </a:xfrm>
          <a:custGeom>
            <a:rect b="b" l="l" r="r" t="t"/>
            <a:pathLst>
              <a:path extrusionOk="0" h="881976" w="1921860">
                <a:moveTo>
                  <a:pt x="0" y="0"/>
                </a:moveTo>
                <a:lnTo>
                  <a:pt x="1921861" y="0"/>
                </a:lnTo>
                <a:lnTo>
                  <a:pt x="1921861" y="881975"/>
                </a:lnTo>
                <a:lnTo>
                  <a:pt x="0" y="8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3059312" y="8739945"/>
            <a:ext cx="912457" cy="510172"/>
          </a:xfrm>
          <a:custGeom>
            <a:rect b="b" l="l" r="r" t="t"/>
            <a:pathLst>
              <a:path extrusionOk="0" h="510172" w="912457">
                <a:moveTo>
                  <a:pt x="0" y="0"/>
                </a:moveTo>
                <a:lnTo>
                  <a:pt x="912457" y="0"/>
                </a:lnTo>
                <a:lnTo>
                  <a:pt x="912457" y="510172"/>
                </a:lnTo>
                <a:lnTo>
                  <a:pt x="0" y="510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4200936" y="8507566"/>
            <a:ext cx="2453407" cy="881976"/>
          </a:xfrm>
          <a:custGeom>
            <a:rect b="b" l="l" r="r" t="t"/>
            <a:pathLst>
              <a:path extrusionOk="0" h="881976" w="2453407">
                <a:moveTo>
                  <a:pt x="0" y="0"/>
                </a:moveTo>
                <a:lnTo>
                  <a:pt x="2453407" y="0"/>
                </a:lnTo>
                <a:lnTo>
                  <a:pt x="2453407" y="881976"/>
                </a:lnTo>
                <a:lnTo>
                  <a:pt x="0" y="881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5C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5"/>
          <p:cNvGrpSpPr/>
          <p:nvPr/>
        </p:nvGrpSpPr>
        <p:grpSpPr>
          <a:xfrm>
            <a:off x="545024" y="548338"/>
            <a:ext cx="6469953" cy="9595323"/>
            <a:chOff x="0" y="0"/>
            <a:chExt cx="3799846" cy="5635397"/>
          </a:xfrm>
        </p:grpSpPr>
        <p:sp>
          <p:nvSpPr>
            <p:cNvPr id="212" name="Google Shape;212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0" y="0"/>
              <a:ext cx="3799845" cy="563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thanks to the following: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for this template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for the photos, graphics, and elements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1938086" y="8266864"/>
            <a:ext cx="3683827" cy="504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Happy designing!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2161325" y="1909425"/>
            <a:ext cx="323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Credits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860453" y="6453902"/>
            <a:ext cx="5839094" cy="5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Pexels, Pixabay, Sketchify</a:t>
            </a:r>
            <a:endParaRPr/>
          </a:p>
        </p:txBody>
      </p:sp>
      <p:pic>
        <p:nvPicPr>
          <p:cNvPr id="220" name="Google Shape;2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875" y="4071038"/>
            <a:ext cx="3570576" cy="8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