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Butcherman"/>
      <p:regular r:id="rId9"/>
    </p:embeddedFont>
    <p:embeddedFont>
      <p:font typeface="Poppins"/>
      <p:bold r:id="rId10"/>
      <p:boldItalic r:id="rId11"/>
    </p:embeddedFont>
    <p:embeddedFont>
      <p:font typeface="Poppins Black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Italic.fntdata"/><Relationship Id="rId10" Type="http://schemas.openxmlformats.org/officeDocument/2006/relationships/font" Target="fonts/Poppins-bold.fntdata"/><Relationship Id="rId13" Type="http://schemas.openxmlformats.org/officeDocument/2006/relationships/font" Target="fonts/PoppinsBlack-boldItalic.fntdata"/><Relationship Id="rId12" Type="http://schemas.openxmlformats.org/officeDocument/2006/relationships/font" Target="fonts/Poppins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utcherma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3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1E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4200" y="-474475"/>
            <a:ext cx="11166499" cy="1116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8289" y="244575"/>
            <a:ext cx="4515849" cy="69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-281340" y="9837767"/>
            <a:ext cx="2731560" cy="854233"/>
          </a:xfrm>
          <a:custGeom>
            <a:rect b="b" l="l" r="r" t="t"/>
            <a:pathLst>
              <a:path extrusionOk="0" h="854233" w="2731560">
                <a:moveTo>
                  <a:pt x="0" y="0"/>
                </a:moveTo>
                <a:lnTo>
                  <a:pt x="2731560" y="0"/>
                </a:lnTo>
                <a:lnTo>
                  <a:pt x="2731560" y="854233"/>
                </a:lnTo>
                <a:lnTo>
                  <a:pt x="0" y="854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flipH="1">
            <a:off x="2414220" y="9837767"/>
            <a:ext cx="2731560" cy="854233"/>
          </a:xfrm>
          <a:custGeom>
            <a:rect b="b" l="l" r="r" t="t"/>
            <a:pathLst>
              <a:path extrusionOk="0" h="854233" w="2731560">
                <a:moveTo>
                  <a:pt x="2731560" y="0"/>
                </a:moveTo>
                <a:lnTo>
                  <a:pt x="0" y="0"/>
                </a:lnTo>
                <a:lnTo>
                  <a:pt x="0" y="854233"/>
                </a:lnTo>
                <a:lnTo>
                  <a:pt x="2731560" y="854233"/>
                </a:lnTo>
                <a:lnTo>
                  <a:pt x="273156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5109780" y="9837767"/>
            <a:ext cx="2731560" cy="854233"/>
          </a:xfrm>
          <a:custGeom>
            <a:rect b="b" l="l" r="r" t="t"/>
            <a:pathLst>
              <a:path extrusionOk="0" h="854233" w="2731560">
                <a:moveTo>
                  <a:pt x="0" y="0"/>
                </a:moveTo>
                <a:lnTo>
                  <a:pt x="2731560" y="0"/>
                </a:lnTo>
                <a:lnTo>
                  <a:pt x="2731560" y="854233"/>
                </a:lnTo>
                <a:lnTo>
                  <a:pt x="0" y="854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1004883">
            <a:off x="5463451" y="6019465"/>
            <a:ext cx="2267952" cy="1096864"/>
          </a:xfrm>
          <a:custGeom>
            <a:rect b="b" l="l" r="r" t="t"/>
            <a:pathLst>
              <a:path extrusionOk="0" h="1096864" w="2267952">
                <a:moveTo>
                  <a:pt x="0" y="0"/>
                </a:moveTo>
                <a:lnTo>
                  <a:pt x="2267952" y="0"/>
                </a:lnTo>
                <a:lnTo>
                  <a:pt x="2267952" y="1096864"/>
                </a:lnTo>
                <a:lnTo>
                  <a:pt x="0" y="1096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 rot="-304012">
            <a:off x="688090" y="3105169"/>
            <a:ext cx="6148225" cy="2770536"/>
          </a:xfrm>
          <a:prstGeom prst="rect">
            <a:avLst/>
          </a:prstGeom>
          <a:noFill/>
          <a:ln>
            <a:noFill/>
          </a:ln>
          <a:effectLst>
            <a:outerShdw rotWithShape="0" algn="bl" dir="3420000" dist="57150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EE2828"/>
                </a:solidFill>
                <a:latin typeface="Butcherman"/>
                <a:ea typeface="Butcherman"/>
                <a:cs typeface="Butcherman"/>
                <a:sym typeface="Butcherman"/>
              </a:rPr>
              <a:t>HALLOWEEN PARTY 2024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 rot="-1117588">
            <a:off x="-222619" y="2151490"/>
            <a:ext cx="1787316" cy="864411"/>
          </a:xfrm>
          <a:custGeom>
            <a:rect b="b" l="l" r="r" t="t"/>
            <a:pathLst>
              <a:path extrusionOk="0" h="864411" w="1787316">
                <a:moveTo>
                  <a:pt x="0" y="0"/>
                </a:moveTo>
                <a:lnTo>
                  <a:pt x="1787317" y="0"/>
                </a:lnTo>
                <a:lnTo>
                  <a:pt x="1787317" y="864412"/>
                </a:lnTo>
                <a:lnTo>
                  <a:pt x="0" y="864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2" name="Google Shape;92;p13"/>
          <p:cNvGrpSpPr/>
          <p:nvPr/>
        </p:nvGrpSpPr>
        <p:grpSpPr>
          <a:xfrm>
            <a:off x="1703282" y="7579077"/>
            <a:ext cx="4153436" cy="702536"/>
            <a:chOff x="0" y="-47625"/>
            <a:chExt cx="1488498" cy="251773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1488498" cy="204148"/>
            </a:xfrm>
            <a:custGeom>
              <a:rect b="b" l="l" r="r" t="t"/>
              <a:pathLst>
                <a:path extrusionOk="0" h="204148" w="1488498">
                  <a:moveTo>
                    <a:pt x="0" y="0"/>
                  </a:moveTo>
                  <a:lnTo>
                    <a:pt x="1488498" y="0"/>
                  </a:lnTo>
                  <a:lnTo>
                    <a:pt x="1488498" y="204148"/>
                  </a:lnTo>
                  <a:lnTo>
                    <a:pt x="0" y="204148"/>
                  </a:lnTo>
                  <a:close/>
                </a:path>
              </a:pathLst>
            </a:custGeom>
            <a:solidFill>
              <a:srgbClr val="EE2828"/>
            </a:solidFill>
            <a:ln>
              <a:noFill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-47625"/>
              <a:ext cx="1488498" cy="251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 rot="-925296">
            <a:off x="519717" y="6222468"/>
            <a:ext cx="1384255" cy="669476"/>
          </a:xfrm>
          <a:custGeom>
            <a:rect b="b" l="l" r="r" t="t"/>
            <a:pathLst>
              <a:path extrusionOk="0" h="669476" w="1384255">
                <a:moveTo>
                  <a:pt x="0" y="0"/>
                </a:moveTo>
                <a:lnTo>
                  <a:pt x="1384255" y="0"/>
                </a:lnTo>
                <a:lnTo>
                  <a:pt x="1384255" y="669476"/>
                </a:lnTo>
                <a:lnTo>
                  <a:pt x="0" y="669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6" name="Google Shape;96;p13"/>
          <p:cNvGrpSpPr/>
          <p:nvPr/>
        </p:nvGrpSpPr>
        <p:grpSpPr>
          <a:xfrm>
            <a:off x="1845887" y="7874612"/>
            <a:ext cx="244358" cy="244358"/>
            <a:chOff x="0" y="0"/>
            <a:chExt cx="812800" cy="812800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194741" y="708375"/>
            <a:ext cx="1694220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81D1E"/>
                </a:solidFill>
                <a:latin typeface="Poppins Black"/>
                <a:ea typeface="Poppins Black"/>
                <a:cs typeface="Poppins Black"/>
                <a:sym typeface="Poppins Black"/>
              </a:rPr>
              <a:t>FEATURING</a:t>
            </a:r>
            <a:r>
              <a:rPr b="1" i="0" lang="en-US" sz="1599" u="none" cap="none" strike="noStrike">
                <a:solidFill>
                  <a:srgbClr val="181D1E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4932656" y="1087787"/>
            <a:ext cx="2104784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EE2828"/>
                </a:solidFill>
                <a:latin typeface="Butcherman"/>
                <a:ea typeface="Butcherman"/>
                <a:cs typeface="Butcherman"/>
                <a:sym typeface="Butcherman"/>
              </a:rPr>
              <a:t>DJ Spooks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671039" y="708375"/>
            <a:ext cx="1694220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81D1E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FREEBIES: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23990" y="1087787"/>
            <a:ext cx="2588318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EE2828"/>
                </a:solidFill>
                <a:latin typeface="Butcherman"/>
                <a:ea typeface="Butcherman"/>
                <a:cs typeface="Butcherman"/>
                <a:sym typeface="Butcherman"/>
              </a:rPr>
              <a:t>Free drinks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46019" y="7140143"/>
            <a:ext cx="6267963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81D1E"/>
                </a:solidFill>
                <a:latin typeface="Poppins Black"/>
                <a:ea typeface="Poppins Black"/>
                <a:cs typeface="Poppins Black"/>
                <a:sym typeface="Poppins Black"/>
              </a:rPr>
              <a:t>THURSDAY | OCTOBER 31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2270739" y="7827246"/>
            <a:ext cx="301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ANYWHERE VENUE</a:t>
            </a:r>
            <a:endParaRPr/>
          </a:p>
        </p:txBody>
      </p:sp>
      <p:grpSp>
        <p:nvGrpSpPr>
          <p:cNvPr id="105" name="Google Shape;105;p13"/>
          <p:cNvGrpSpPr/>
          <p:nvPr/>
        </p:nvGrpSpPr>
        <p:grpSpPr>
          <a:xfrm>
            <a:off x="5470236" y="7874612"/>
            <a:ext cx="244358" cy="244358"/>
            <a:chOff x="0" y="0"/>
            <a:chExt cx="812800" cy="812800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3"/>
          <p:cNvSpPr txBox="1"/>
          <p:nvPr/>
        </p:nvSpPr>
        <p:spPr>
          <a:xfrm>
            <a:off x="1665089" y="8405438"/>
            <a:ext cx="419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E2828"/>
                </a:solidFill>
                <a:latin typeface="Poppins"/>
                <a:ea typeface="Poppins"/>
                <a:cs typeface="Poppins"/>
                <a:sym typeface="Poppins"/>
              </a:rPr>
              <a:t>123 STREET NAME, ANYWHERE CITY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536037" y="9301625"/>
            <a:ext cx="6267963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81D1E"/>
                </a:solidFill>
                <a:latin typeface="Poppins"/>
                <a:ea typeface="Poppins"/>
                <a:cs typeface="Poppins"/>
                <a:sym typeface="Poppins"/>
              </a:rPr>
              <a:t>9:00PM - 3:00AM</a:t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 rot="1004883">
            <a:off x="6000211" y="2101477"/>
            <a:ext cx="1194433" cy="577671"/>
          </a:xfrm>
          <a:custGeom>
            <a:rect b="b" l="l" r="r" t="t"/>
            <a:pathLst>
              <a:path extrusionOk="0" h="577671" w="1194433">
                <a:moveTo>
                  <a:pt x="0" y="0"/>
                </a:moveTo>
                <a:lnTo>
                  <a:pt x="1194433" y="0"/>
                </a:lnTo>
                <a:lnTo>
                  <a:pt x="1194433" y="577671"/>
                </a:lnTo>
                <a:lnTo>
                  <a:pt x="0" y="577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11" name="Google Shape;11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59225" y="8076250"/>
            <a:ext cx="1860527" cy="23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53526" y="7989275"/>
            <a:ext cx="2682464" cy="23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D1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24" name="Google Shape;124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4622547" y="2853745"/>
            <a:ext cx="801136" cy="679737"/>
            <a:chOff x="0" y="-7730"/>
            <a:chExt cx="1068181" cy="906317"/>
          </a:xfrm>
        </p:grpSpPr>
        <p:grpSp>
          <p:nvGrpSpPr>
            <p:cNvPr id="133" name="Google Shape;133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34" name="Google Shape;13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181D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" name="Google Shape;136;p14"/>
            <p:cNvSpPr txBox="1"/>
            <p:nvPr/>
          </p:nvSpPr>
          <p:spPr>
            <a:xfrm>
              <a:off x="0" y="748698"/>
              <a:ext cx="1068181" cy="14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#181D1E</a:t>
              </a:r>
              <a:endParaRPr/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3821411" y="2855828"/>
            <a:ext cx="801136" cy="677654"/>
            <a:chOff x="0" y="-7730"/>
            <a:chExt cx="1068181" cy="903540"/>
          </a:xfrm>
        </p:grpSpPr>
        <p:grpSp>
          <p:nvGrpSpPr>
            <p:cNvPr id="138" name="Google Shape;138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B97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41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#2B9774</a:t>
              </a:r>
              <a:endParaRPr/>
            </a:p>
          </p:txBody>
        </p:sp>
      </p:grpSp>
      <p:sp>
        <p:nvSpPr>
          <p:cNvPr id="142" name="Google Shape;142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1329797" y="31721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BUTCHERMAN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1378212" y="9827125"/>
            <a:ext cx="4886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51" name="Google Shape;151;p14"/>
          <p:cNvGrpSpPr/>
          <p:nvPr/>
        </p:nvGrpSpPr>
        <p:grpSpPr>
          <a:xfrm>
            <a:off x="4180208" y="3771257"/>
            <a:ext cx="801136" cy="677654"/>
            <a:chOff x="0" y="-7730"/>
            <a:chExt cx="1068181" cy="903540"/>
          </a:xfrm>
        </p:grpSpPr>
        <p:grpSp>
          <p:nvGrpSpPr>
            <p:cNvPr id="152" name="Google Shape;152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53" name="Google Shape;15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E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" name="Google Shape;155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#EE2828</a:t>
              </a:r>
              <a:endParaRPr/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5004570" y="3771257"/>
            <a:ext cx="801136" cy="677654"/>
            <a:chOff x="0" y="-7730"/>
            <a:chExt cx="1068181" cy="903540"/>
          </a:xfrm>
        </p:grpSpPr>
        <p:grpSp>
          <p:nvGrpSpPr>
            <p:cNvPr id="157" name="Google Shape;157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58" name="Google Shape;15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1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#FFF1EA</a:t>
              </a:r>
              <a:endParaRPr/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5469723" y="2855828"/>
            <a:ext cx="801136" cy="677654"/>
            <a:chOff x="0" y="-7730"/>
            <a:chExt cx="1068181" cy="903540"/>
          </a:xfrm>
        </p:grpSpPr>
        <p:grpSp>
          <p:nvGrpSpPr>
            <p:cNvPr id="162" name="Google Shape;162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7A0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" name="Google Shape;165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#F7A051</a:t>
              </a:r>
              <a:endParaRPr/>
            </a:p>
          </p:txBody>
        </p:sp>
      </p:grpSp>
      <p:sp>
        <p:nvSpPr>
          <p:cNvPr id="166" name="Google Shape;166;p14"/>
          <p:cNvSpPr/>
          <p:nvPr/>
        </p:nvSpPr>
        <p:spPr>
          <a:xfrm>
            <a:off x="2313101" y="8077414"/>
            <a:ext cx="634738" cy="890577"/>
          </a:xfrm>
          <a:custGeom>
            <a:rect b="b" l="l" r="r" t="t"/>
            <a:pathLst>
              <a:path extrusionOk="0" h="890577" w="634738">
                <a:moveTo>
                  <a:pt x="0" y="0"/>
                </a:moveTo>
                <a:lnTo>
                  <a:pt x="634738" y="0"/>
                </a:lnTo>
                <a:lnTo>
                  <a:pt x="634738" y="890577"/>
                </a:lnTo>
                <a:lnTo>
                  <a:pt x="0" y="89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1981592" y="6726138"/>
            <a:ext cx="751182" cy="886588"/>
          </a:xfrm>
          <a:custGeom>
            <a:rect b="b" l="l" r="r" t="t"/>
            <a:pathLst>
              <a:path extrusionOk="0" h="886588" w="751182">
                <a:moveTo>
                  <a:pt x="0" y="0"/>
                </a:moveTo>
                <a:lnTo>
                  <a:pt x="751182" y="0"/>
                </a:lnTo>
                <a:lnTo>
                  <a:pt x="751182" y="886588"/>
                </a:lnTo>
                <a:lnTo>
                  <a:pt x="0" y="886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4"/>
          <p:cNvSpPr/>
          <p:nvPr/>
        </p:nvSpPr>
        <p:spPr>
          <a:xfrm>
            <a:off x="1092369" y="8077414"/>
            <a:ext cx="1048612" cy="934218"/>
          </a:xfrm>
          <a:custGeom>
            <a:rect b="b" l="l" r="r" t="t"/>
            <a:pathLst>
              <a:path extrusionOk="0" h="934218" w="1048612">
                <a:moveTo>
                  <a:pt x="0" y="0"/>
                </a:moveTo>
                <a:lnTo>
                  <a:pt x="1048612" y="0"/>
                </a:lnTo>
                <a:lnTo>
                  <a:pt x="1048612" y="934218"/>
                </a:lnTo>
                <a:lnTo>
                  <a:pt x="0" y="934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/>
          <p:nvPr/>
        </p:nvSpPr>
        <p:spPr>
          <a:xfrm>
            <a:off x="5807795" y="6589748"/>
            <a:ext cx="742658" cy="1219289"/>
          </a:xfrm>
          <a:custGeom>
            <a:rect b="b" l="l" r="r" t="t"/>
            <a:pathLst>
              <a:path extrusionOk="0" h="1219289" w="742658">
                <a:moveTo>
                  <a:pt x="0" y="0"/>
                </a:moveTo>
                <a:lnTo>
                  <a:pt x="742658" y="0"/>
                </a:lnTo>
                <a:lnTo>
                  <a:pt x="742658" y="1219289"/>
                </a:lnTo>
                <a:lnTo>
                  <a:pt x="0" y="1219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>
            <a:off x="2824553" y="6596696"/>
            <a:ext cx="735343" cy="1090132"/>
          </a:xfrm>
          <a:custGeom>
            <a:rect b="b" l="l" r="r" t="t"/>
            <a:pathLst>
              <a:path extrusionOk="0" h="1090132" w="735343">
                <a:moveTo>
                  <a:pt x="0" y="0"/>
                </a:moveTo>
                <a:lnTo>
                  <a:pt x="735343" y="0"/>
                </a:lnTo>
                <a:lnTo>
                  <a:pt x="735343" y="1090132"/>
                </a:lnTo>
                <a:lnTo>
                  <a:pt x="0" y="1090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4"/>
          <p:cNvSpPr/>
          <p:nvPr/>
        </p:nvSpPr>
        <p:spPr>
          <a:xfrm>
            <a:off x="1264381" y="6817795"/>
            <a:ext cx="494176" cy="763475"/>
          </a:xfrm>
          <a:custGeom>
            <a:rect b="b" l="l" r="r" t="t"/>
            <a:pathLst>
              <a:path extrusionOk="0" h="763475" w="494176">
                <a:moveTo>
                  <a:pt x="0" y="0"/>
                </a:moveTo>
                <a:lnTo>
                  <a:pt x="494176" y="0"/>
                </a:lnTo>
                <a:lnTo>
                  <a:pt x="494176" y="763475"/>
                </a:lnTo>
                <a:lnTo>
                  <a:pt x="0" y="763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4"/>
          <p:cNvSpPr/>
          <p:nvPr/>
        </p:nvSpPr>
        <p:spPr>
          <a:xfrm>
            <a:off x="4685768" y="6693964"/>
            <a:ext cx="793982" cy="1010857"/>
          </a:xfrm>
          <a:custGeom>
            <a:rect b="b" l="l" r="r" t="t"/>
            <a:pathLst>
              <a:path extrusionOk="0" h="1010857" w="793982">
                <a:moveTo>
                  <a:pt x="0" y="0"/>
                </a:moveTo>
                <a:lnTo>
                  <a:pt x="793982" y="0"/>
                </a:lnTo>
                <a:lnTo>
                  <a:pt x="793982" y="1010857"/>
                </a:lnTo>
                <a:lnTo>
                  <a:pt x="0" y="1010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 flipH="1">
            <a:off x="4281945" y="8476869"/>
            <a:ext cx="947204" cy="296217"/>
          </a:xfrm>
          <a:custGeom>
            <a:rect b="b" l="l" r="r" t="t"/>
            <a:pathLst>
              <a:path extrusionOk="0" h="296217" w="947204">
                <a:moveTo>
                  <a:pt x="947205" y="0"/>
                </a:moveTo>
                <a:lnTo>
                  <a:pt x="0" y="0"/>
                </a:lnTo>
                <a:lnTo>
                  <a:pt x="0" y="296216"/>
                </a:lnTo>
                <a:lnTo>
                  <a:pt x="947205" y="296216"/>
                </a:lnTo>
                <a:lnTo>
                  <a:pt x="947205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4"/>
          <p:cNvSpPr/>
          <p:nvPr/>
        </p:nvSpPr>
        <p:spPr>
          <a:xfrm>
            <a:off x="3161528" y="8327005"/>
            <a:ext cx="899512" cy="435037"/>
          </a:xfrm>
          <a:custGeom>
            <a:rect b="b" l="l" r="r" t="t"/>
            <a:pathLst>
              <a:path extrusionOk="0" h="435037" w="899512">
                <a:moveTo>
                  <a:pt x="0" y="0"/>
                </a:moveTo>
                <a:lnTo>
                  <a:pt x="899512" y="0"/>
                </a:lnTo>
                <a:lnTo>
                  <a:pt x="899512" y="435036"/>
                </a:lnTo>
                <a:lnTo>
                  <a:pt x="0" y="435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4"/>
          <p:cNvSpPr/>
          <p:nvPr/>
        </p:nvSpPr>
        <p:spPr>
          <a:xfrm>
            <a:off x="3801589" y="6682759"/>
            <a:ext cx="646053" cy="1060685"/>
          </a:xfrm>
          <a:custGeom>
            <a:rect b="b" l="l" r="r" t="t"/>
            <a:pathLst>
              <a:path extrusionOk="0" h="1060685" w="646053">
                <a:moveTo>
                  <a:pt x="0" y="0"/>
                </a:moveTo>
                <a:lnTo>
                  <a:pt x="646054" y="0"/>
                </a:lnTo>
                <a:lnTo>
                  <a:pt x="646054" y="1060685"/>
                </a:lnTo>
                <a:lnTo>
                  <a:pt x="0" y="1060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4"/>
          <p:cNvSpPr/>
          <p:nvPr/>
        </p:nvSpPr>
        <p:spPr>
          <a:xfrm>
            <a:off x="5561963" y="8077414"/>
            <a:ext cx="954422" cy="957905"/>
          </a:xfrm>
          <a:custGeom>
            <a:rect b="b" l="l" r="r" t="t"/>
            <a:pathLst>
              <a:path extrusionOk="0" h="957905" w="954422">
                <a:moveTo>
                  <a:pt x="0" y="0"/>
                </a:moveTo>
                <a:lnTo>
                  <a:pt x="954422" y="0"/>
                </a:lnTo>
                <a:lnTo>
                  <a:pt x="954422" y="957905"/>
                </a:lnTo>
                <a:lnTo>
                  <a:pt x="0" y="957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D1E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