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10693400" cx="7556500"/>
  <p:notesSz cx="6858000" cy="9144000"/>
  <p:embeddedFontLst>
    <p:embeddedFont>
      <p:font typeface="Freckle Face"/>
      <p:regular r:id="rId11"/>
    </p:embeddedFont>
    <p:embeddedFont>
      <p:font typeface="Italianno"/>
      <p:regular r:id="rId12"/>
    </p:embeddedFont>
    <p:embeddedFont>
      <p:font typeface="Girassol"/>
      <p:regular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FreckleFace-regular.fntdata"/><Relationship Id="rId10" Type="http://schemas.openxmlformats.org/officeDocument/2006/relationships/slide" Target="slides/slide5.xml"/><Relationship Id="rId13" Type="http://schemas.openxmlformats.org/officeDocument/2006/relationships/font" Target="fonts/Girassol-regular.fntdata"/><Relationship Id="rId12" Type="http://schemas.openxmlformats.org/officeDocument/2006/relationships/font" Target="fonts/Italiann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0" Type="http://schemas.openxmlformats.org/officeDocument/2006/relationships/image" Target="../media/image10.png"/><Relationship Id="rId9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20.png"/></Relationships>
</file>

<file path=ppt/slideLayouts/_rels/slideLayout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8.png"/><Relationship Id="rId13" Type="http://schemas.openxmlformats.org/officeDocument/2006/relationships/image" Target="../media/image15.png"/><Relationship Id="rId1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5.png"/><Relationship Id="rId14" Type="http://schemas.openxmlformats.org/officeDocument/2006/relationships/image" Target="../media/image17.png"/><Relationship Id="rId5" Type="http://schemas.openxmlformats.org/officeDocument/2006/relationships/image" Target="../media/image13.png"/><Relationship Id="rId6" Type="http://schemas.openxmlformats.org/officeDocument/2006/relationships/image" Target="../media/image27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29.jpg"/><Relationship Id="rId4" Type="http://schemas.openxmlformats.org/officeDocument/2006/relationships/image" Target="../media/image35.png"/><Relationship Id="rId9" Type="http://schemas.openxmlformats.org/officeDocument/2006/relationships/image" Target="../media/image34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6.png"/><Relationship Id="rId8" Type="http://schemas.openxmlformats.org/officeDocument/2006/relationships/image" Target="../media/image1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7" y="0"/>
            <a:ext cx="75553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886" l="0" r="0" t="2708"/>
          <a:stretch/>
        </p:blipFill>
        <p:spPr>
          <a:xfrm>
            <a:off x="103475" y="0"/>
            <a:ext cx="7349549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/>
          <p:nvPr/>
        </p:nvSpPr>
        <p:spPr>
          <a:xfrm>
            <a:off x="1899022" y="1707499"/>
            <a:ext cx="3761956" cy="786448"/>
          </a:xfrm>
          <a:custGeom>
            <a:rect b="b" l="l" r="r" t="t"/>
            <a:pathLst>
              <a:path extrusionOk="0" h="786448" w="3761956">
                <a:moveTo>
                  <a:pt x="0" y="0"/>
                </a:moveTo>
                <a:lnTo>
                  <a:pt x="3761956" y="0"/>
                </a:lnTo>
                <a:lnTo>
                  <a:pt x="3761956" y="786448"/>
                </a:lnTo>
                <a:lnTo>
                  <a:pt x="0" y="786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13"/>
          <p:cNvSpPr txBox="1"/>
          <p:nvPr/>
        </p:nvSpPr>
        <p:spPr>
          <a:xfrm>
            <a:off x="1808697" y="8445382"/>
            <a:ext cx="3942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E8E3F4"/>
                </a:solidFill>
                <a:latin typeface="Girassol"/>
                <a:ea typeface="Girassol"/>
                <a:cs typeface="Girassol"/>
                <a:sym typeface="Girassol"/>
              </a:rPr>
              <a:t>Creepy Hollow Manor</a:t>
            </a:r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2129571" y="9059427"/>
            <a:ext cx="3300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8E3F4"/>
                </a:solidFill>
                <a:latin typeface="Girassol"/>
                <a:ea typeface="Girassol"/>
                <a:cs typeface="Girassol"/>
                <a:sym typeface="Girassol"/>
              </a:rPr>
              <a:t>123, Willow st. Batesville City </a:t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627" y="6164503"/>
            <a:ext cx="1179100" cy="310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1300" y="7301161"/>
            <a:ext cx="1714501" cy="1744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4838" y="7853312"/>
            <a:ext cx="3410314" cy="3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22750" y="968558"/>
            <a:ext cx="1701199" cy="1477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33500" y="806719"/>
            <a:ext cx="1483416" cy="14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43072" y="815537"/>
            <a:ext cx="1483419" cy="141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bg>
      <p:bgPr>
        <a:solidFill>
          <a:schemeClr val="dk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7" y="0"/>
            <a:ext cx="75553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4075" y="8857433"/>
            <a:ext cx="1751826" cy="128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876" y="680536"/>
            <a:ext cx="1179100" cy="310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076" y="3703736"/>
            <a:ext cx="2039974" cy="236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1075" y="1754312"/>
            <a:ext cx="5303450" cy="431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7">
            <a:alphaModFix/>
          </a:blip>
          <a:srcRect b="90792" l="12422" r="12429" t="0"/>
          <a:stretch/>
        </p:blipFill>
        <p:spPr>
          <a:xfrm>
            <a:off x="0" y="9296200"/>
            <a:ext cx="7556499" cy="1397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8">
            <a:alphaModFix/>
          </a:blip>
          <a:srcRect b="0" l="54514" r="0" t="0"/>
          <a:stretch/>
        </p:blipFill>
        <p:spPr>
          <a:xfrm>
            <a:off x="0" y="2231400"/>
            <a:ext cx="849175" cy="228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9">
            <a:alphaModFix/>
          </a:blip>
          <a:srcRect b="0" l="0" r="0" t="49248"/>
          <a:stretch/>
        </p:blipFill>
        <p:spPr>
          <a:xfrm>
            <a:off x="2121650" y="0"/>
            <a:ext cx="3313198" cy="47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10">
            <a:alphaModFix/>
          </a:blip>
          <a:srcRect b="0" l="0" r="44515" t="19646"/>
          <a:stretch/>
        </p:blipFill>
        <p:spPr>
          <a:xfrm>
            <a:off x="6571125" y="0"/>
            <a:ext cx="984800" cy="15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6024" y="106727"/>
            <a:ext cx="1112949" cy="194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12">
            <a:alphaModFix/>
          </a:blip>
          <a:srcRect b="0" l="0" r="74801" t="0"/>
          <a:stretch/>
        </p:blipFill>
        <p:spPr>
          <a:xfrm>
            <a:off x="6991175" y="1255775"/>
            <a:ext cx="565326" cy="257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13">
            <a:alphaModFix/>
          </a:blip>
          <a:srcRect b="0" l="0" r="37492" t="0"/>
          <a:stretch/>
        </p:blipFill>
        <p:spPr>
          <a:xfrm>
            <a:off x="6648420" y="4313800"/>
            <a:ext cx="907502" cy="18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9492" y="8650952"/>
            <a:ext cx="1179099" cy="1341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bg>
      <p:bgPr>
        <a:solidFill>
          <a:schemeClr val="dk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7" y="0"/>
            <a:ext cx="7555348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 rot="5400000">
            <a:off x="-1571625" y="1571625"/>
            <a:ext cx="10696575" cy="7553325"/>
          </a:xfrm>
          <a:custGeom>
            <a:rect b="b" l="l" r="r" t="t"/>
            <a:pathLst>
              <a:path extrusionOk="0" h="7553325" w="10696575">
                <a:moveTo>
                  <a:pt x="0" y="7553325"/>
                </a:moveTo>
                <a:lnTo>
                  <a:pt x="0" y="0"/>
                </a:lnTo>
                <a:lnTo>
                  <a:pt x="10696575" y="0"/>
                </a:lnTo>
                <a:lnTo>
                  <a:pt x="10696575" y="7553325"/>
                </a:lnTo>
                <a:lnTo>
                  <a:pt x="0" y="755332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09" l="-4129" r="-4089" t="-1599"/>
            </a:stretch>
          </a:blipFill>
          <a:ln>
            <a:noFill/>
          </a:ln>
        </p:spPr>
      </p:sp>
      <p:pic>
        <p:nvPicPr>
          <p:cNvPr id="109" name="Google Shape;109;p15"/>
          <p:cNvPicPr preferRelativeResize="0"/>
          <p:nvPr/>
        </p:nvPicPr>
        <p:blipFill rotWithShape="1">
          <a:blip r:embed="rId4">
            <a:alphaModFix/>
          </a:blip>
          <a:srcRect b="0" l="12103" r="12103" t="28835"/>
          <a:stretch/>
        </p:blipFill>
        <p:spPr>
          <a:xfrm>
            <a:off x="0" y="0"/>
            <a:ext cx="7553323" cy="812765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/>
          <p:nvPr/>
        </p:nvSpPr>
        <p:spPr>
          <a:xfrm>
            <a:off x="-1825" y="6788775"/>
            <a:ext cx="7557857" cy="3905606"/>
          </a:xfrm>
          <a:custGeom>
            <a:rect b="b" l="l" r="r" t="t"/>
            <a:pathLst>
              <a:path extrusionOk="0" h="1592500" w="2978466">
                <a:moveTo>
                  <a:pt x="0" y="0"/>
                </a:moveTo>
                <a:lnTo>
                  <a:pt x="2978466" y="0"/>
                </a:lnTo>
                <a:lnTo>
                  <a:pt x="2978466" y="1592500"/>
                </a:lnTo>
                <a:lnTo>
                  <a:pt x="0" y="1592500"/>
                </a:lnTo>
                <a:close/>
              </a:path>
            </a:pathLst>
          </a:custGeom>
          <a:solidFill>
            <a:srgbClr val="0E0719"/>
          </a:solidFill>
          <a:ln>
            <a:noFill/>
          </a:ln>
        </p:spPr>
      </p:sp>
      <p:pic>
        <p:nvPicPr>
          <p:cNvPr id="111" name="Google Shape;11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1539" y="2362250"/>
            <a:ext cx="881634" cy="7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0800" y="3047425"/>
            <a:ext cx="608224" cy="5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7">
            <a:alphaModFix/>
          </a:blip>
          <a:srcRect b="26259" l="8357" r="8482" t="0"/>
          <a:stretch/>
        </p:blipFill>
        <p:spPr>
          <a:xfrm>
            <a:off x="-4525" y="9957100"/>
            <a:ext cx="7557852" cy="7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8">
            <a:alphaModFix/>
          </a:blip>
          <a:srcRect b="0" l="14074" r="0" t="0"/>
          <a:stretch/>
        </p:blipFill>
        <p:spPr>
          <a:xfrm>
            <a:off x="575" y="7672150"/>
            <a:ext cx="1604101" cy="227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38151" y="8205311"/>
            <a:ext cx="2040000" cy="236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10">
            <a:alphaModFix/>
          </a:blip>
          <a:srcRect b="0" l="0" r="30050" t="0"/>
          <a:stretch/>
        </p:blipFill>
        <p:spPr>
          <a:xfrm>
            <a:off x="5766675" y="7448425"/>
            <a:ext cx="1786651" cy="272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eckle Face"/>
              <a:buNone/>
              <a:defRPr i="0" sz="4400" u="none" cap="none" strike="noStrike">
                <a:solidFill>
                  <a:schemeClr val="dk1"/>
                </a:solidFill>
                <a:latin typeface="Freckle Face"/>
                <a:ea typeface="Freckle Face"/>
                <a:cs typeface="Freckle Face"/>
                <a:sym typeface="Freckle 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Freckle Face"/>
              <a:buNone/>
              <a:defRPr sz="1800">
                <a:latin typeface="Freckle Face"/>
                <a:ea typeface="Freckle Face"/>
                <a:cs typeface="Freckle Face"/>
                <a:sym typeface="Freckle Fa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Freckle Face"/>
              <a:buNone/>
              <a:defRPr sz="1800">
                <a:latin typeface="Freckle Face"/>
                <a:ea typeface="Freckle Face"/>
                <a:cs typeface="Freckle Face"/>
                <a:sym typeface="Freckle Fa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Freckle Face"/>
              <a:buNone/>
              <a:defRPr sz="1800">
                <a:latin typeface="Freckle Face"/>
                <a:ea typeface="Freckle Face"/>
                <a:cs typeface="Freckle Face"/>
                <a:sym typeface="Freckle Fa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Freckle Face"/>
              <a:buNone/>
              <a:defRPr sz="1800">
                <a:latin typeface="Freckle Face"/>
                <a:ea typeface="Freckle Face"/>
                <a:cs typeface="Freckle Face"/>
                <a:sym typeface="Freckle Fa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Freckle Face"/>
              <a:buNone/>
              <a:defRPr sz="1800">
                <a:latin typeface="Freckle Face"/>
                <a:ea typeface="Freckle Face"/>
                <a:cs typeface="Freckle Face"/>
                <a:sym typeface="Freckle Fa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Freckle Face"/>
              <a:buNone/>
              <a:defRPr sz="1800">
                <a:latin typeface="Freckle Face"/>
                <a:ea typeface="Freckle Face"/>
                <a:cs typeface="Freckle Face"/>
                <a:sym typeface="Freckle Fa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Freckle Face"/>
              <a:buNone/>
              <a:defRPr sz="1800">
                <a:latin typeface="Freckle Face"/>
                <a:ea typeface="Freckle Face"/>
                <a:cs typeface="Freckle Face"/>
                <a:sym typeface="Freckle Fa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Freckle Face"/>
              <a:buNone/>
              <a:defRPr sz="1800">
                <a:latin typeface="Freckle Face"/>
                <a:ea typeface="Freckle Face"/>
                <a:cs typeface="Freckle Face"/>
                <a:sym typeface="Freckle Fac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rassol"/>
              <a:buChar char="•"/>
              <a:defRPr i="0" sz="32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rassol"/>
              <a:buChar char="–"/>
              <a:defRPr i="0" sz="2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rassol"/>
              <a:buChar char="•"/>
              <a:defRPr i="0" sz="24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rassol"/>
              <a:buChar char="–"/>
              <a:defRPr i="0" sz="20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rassol"/>
              <a:buChar char="»"/>
              <a:defRPr i="0" sz="20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rassol"/>
              <a:buChar char="•"/>
              <a:defRPr i="0" sz="20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rassol"/>
              <a:buChar char="•"/>
              <a:defRPr i="0" sz="20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rassol"/>
              <a:buChar char="•"/>
              <a:defRPr i="0" sz="20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rassol"/>
              <a:buChar char="•"/>
              <a:defRPr i="0" sz="20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Girassol"/>
              <a:buNone/>
              <a:defRPr i="0" sz="1800" u="none" cap="none" strike="noStrike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Girassol"/>
                <a:ea typeface="Girassol"/>
                <a:cs typeface="Girassol"/>
                <a:sym typeface="Girasso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1.png"/><Relationship Id="rId13" Type="http://schemas.openxmlformats.org/officeDocument/2006/relationships/image" Target="../media/image32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png"/><Relationship Id="rId15" Type="http://schemas.openxmlformats.org/officeDocument/2006/relationships/image" Target="../media/image4.png"/><Relationship Id="rId14" Type="http://schemas.openxmlformats.org/officeDocument/2006/relationships/image" Target="../media/image20.png"/><Relationship Id="rId16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31.png"/><Relationship Id="rId8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5.png"/><Relationship Id="rId13" Type="http://schemas.openxmlformats.org/officeDocument/2006/relationships/image" Target="../media/image24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5" Type="http://schemas.openxmlformats.org/officeDocument/2006/relationships/image" Target="../media/image17.png"/><Relationship Id="rId1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27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19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Relationship Id="rId4" Type="http://schemas.openxmlformats.org/officeDocument/2006/relationships/image" Target="../media/image29.jpg"/><Relationship Id="rId9" Type="http://schemas.openxmlformats.org/officeDocument/2006/relationships/image" Target="../media/image26.png"/><Relationship Id="rId5" Type="http://schemas.openxmlformats.org/officeDocument/2006/relationships/image" Target="../media/image35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39.png"/><Relationship Id="rId11" Type="http://schemas.openxmlformats.org/officeDocument/2006/relationships/image" Target="../media/image41.png"/><Relationship Id="rId22" Type="http://schemas.openxmlformats.org/officeDocument/2006/relationships/image" Target="../media/image46.png"/><Relationship Id="rId10" Type="http://schemas.openxmlformats.org/officeDocument/2006/relationships/image" Target="../media/image36.png"/><Relationship Id="rId21" Type="http://schemas.openxmlformats.org/officeDocument/2006/relationships/image" Target="../media/image47.png"/><Relationship Id="rId13" Type="http://schemas.openxmlformats.org/officeDocument/2006/relationships/image" Target="../media/image40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Relationship Id="rId15" Type="http://schemas.openxmlformats.org/officeDocument/2006/relationships/image" Target="../media/image49.png"/><Relationship Id="rId14" Type="http://schemas.openxmlformats.org/officeDocument/2006/relationships/image" Target="../media/image53.png"/><Relationship Id="rId17" Type="http://schemas.openxmlformats.org/officeDocument/2006/relationships/image" Target="../media/image45.png"/><Relationship Id="rId16" Type="http://schemas.openxmlformats.org/officeDocument/2006/relationships/image" Target="../media/image48.png"/><Relationship Id="rId5" Type="http://schemas.openxmlformats.org/officeDocument/2006/relationships/image" Target="../media/image21.png"/><Relationship Id="rId19" Type="http://schemas.openxmlformats.org/officeDocument/2006/relationships/image" Target="../media/image43.png"/><Relationship Id="rId6" Type="http://schemas.openxmlformats.org/officeDocument/2006/relationships/image" Target="../media/image24.png"/><Relationship Id="rId18" Type="http://schemas.openxmlformats.org/officeDocument/2006/relationships/image" Target="../media/image50.png"/><Relationship Id="rId7" Type="http://schemas.openxmlformats.org/officeDocument/2006/relationships/image" Target="../media/image27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54.png"/><Relationship Id="rId6" Type="http://schemas.openxmlformats.org/officeDocument/2006/relationships/image" Target="../media/image52.png"/><Relationship Id="rId7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" y="0"/>
            <a:ext cx="75553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4">
            <a:alphaModFix/>
          </a:blip>
          <a:srcRect b="886" l="0" r="0" t="2708"/>
          <a:stretch/>
        </p:blipFill>
        <p:spPr>
          <a:xfrm>
            <a:off x="103475" y="0"/>
            <a:ext cx="7349549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/>
          <p:nvPr/>
        </p:nvSpPr>
        <p:spPr>
          <a:xfrm>
            <a:off x="2943486" y="5490191"/>
            <a:ext cx="1673029" cy="471248"/>
          </a:xfrm>
          <a:custGeom>
            <a:rect b="b" l="l" r="r" t="t"/>
            <a:pathLst>
              <a:path extrusionOk="0" h="471248" w="1673029">
                <a:moveTo>
                  <a:pt x="0" y="0"/>
                </a:moveTo>
                <a:lnTo>
                  <a:pt x="1673028" y="0"/>
                </a:lnTo>
                <a:lnTo>
                  <a:pt x="1673028" y="471249"/>
                </a:lnTo>
                <a:lnTo>
                  <a:pt x="0" y="471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6"/>
          <p:cNvSpPr/>
          <p:nvPr/>
        </p:nvSpPr>
        <p:spPr>
          <a:xfrm>
            <a:off x="1899022" y="1707499"/>
            <a:ext cx="3761956" cy="786448"/>
          </a:xfrm>
          <a:custGeom>
            <a:rect b="b" l="l" r="r" t="t"/>
            <a:pathLst>
              <a:path extrusionOk="0" h="786448" w="3761956">
                <a:moveTo>
                  <a:pt x="0" y="0"/>
                </a:moveTo>
                <a:lnTo>
                  <a:pt x="3761956" y="0"/>
                </a:lnTo>
                <a:lnTo>
                  <a:pt x="3761956" y="786448"/>
                </a:lnTo>
                <a:lnTo>
                  <a:pt x="0" y="786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16"/>
          <p:cNvSpPr txBox="1"/>
          <p:nvPr/>
        </p:nvSpPr>
        <p:spPr>
          <a:xfrm>
            <a:off x="660975" y="2990200"/>
            <a:ext cx="6314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00" u="none" cap="none" strike="noStrike">
                <a:solidFill>
                  <a:srgbClr val="CDFF52"/>
                </a:solidFill>
                <a:latin typeface="Freckle Face"/>
                <a:ea typeface="Freckle Face"/>
                <a:cs typeface="Freckle Face"/>
                <a:sym typeface="Freckle Face"/>
              </a:rPr>
              <a:t>HALLOWEEN</a:t>
            </a:r>
            <a:endParaRPr/>
          </a:p>
        </p:txBody>
      </p:sp>
      <p:sp>
        <p:nvSpPr>
          <p:cNvPr id="126" name="Google Shape;126;p16"/>
          <p:cNvSpPr txBox="1"/>
          <p:nvPr/>
        </p:nvSpPr>
        <p:spPr>
          <a:xfrm>
            <a:off x="1426525" y="2216450"/>
            <a:ext cx="4707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00" u="none" cap="none" strike="noStrike">
                <a:solidFill>
                  <a:srgbClr val="DB4F47"/>
                </a:solidFill>
                <a:latin typeface="Freckle Face"/>
                <a:ea typeface="Freckle Face"/>
                <a:cs typeface="Freckle Face"/>
                <a:sym typeface="Freckle Face"/>
              </a:rPr>
              <a:t>SPOOKY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2386968" y="3630594"/>
            <a:ext cx="2782500" cy="18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51" u="none" cap="none" strike="noStrike">
                <a:solidFill>
                  <a:srgbClr val="E8E3F4"/>
                </a:solidFill>
                <a:latin typeface="Italianno"/>
                <a:ea typeface="Italianno"/>
                <a:cs typeface="Italianno"/>
                <a:sym typeface="Italianno"/>
              </a:rPr>
              <a:t> Party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2990651" y="6126491"/>
            <a:ext cx="1654671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CDFF52"/>
                </a:solidFill>
                <a:latin typeface="Girassol"/>
                <a:ea typeface="Girassol"/>
                <a:cs typeface="Girassol"/>
                <a:sym typeface="Girassol"/>
              </a:rPr>
              <a:t>Oct 31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3140285" y="6687150"/>
            <a:ext cx="135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CDFF52"/>
                </a:solidFill>
                <a:latin typeface="Girassol"/>
                <a:ea typeface="Girassol"/>
                <a:cs typeface="Girassol"/>
                <a:sym typeface="Girassol"/>
              </a:rPr>
              <a:t>7PM</a:t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1808697" y="8445382"/>
            <a:ext cx="394260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E8E3F4"/>
                </a:solidFill>
                <a:latin typeface="Girassol"/>
                <a:ea typeface="Girassol"/>
                <a:cs typeface="Girassol"/>
                <a:sym typeface="Girassol"/>
              </a:rPr>
              <a:t>Creepy Hollow Manor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2129571" y="9059427"/>
            <a:ext cx="3300859" cy="358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8E3F4"/>
                </a:solidFill>
                <a:latin typeface="Girassol"/>
                <a:ea typeface="Girassol"/>
                <a:cs typeface="Girassol"/>
                <a:sym typeface="Girassol"/>
              </a:rPr>
              <a:t>123, Willow st. Batesville City </a:t>
            </a:r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2250" y="4532975"/>
            <a:ext cx="1139451" cy="101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3627" y="6164503"/>
            <a:ext cx="1179100" cy="310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51300" y="7301161"/>
            <a:ext cx="1714501" cy="1744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74838" y="7853312"/>
            <a:ext cx="3410314" cy="3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99028" y="6141821"/>
            <a:ext cx="820749" cy="1253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82861" y="6109263"/>
            <a:ext cx="1205737" cy="130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53611" y="2489188"/>
            <a:ext cx="860153" cy="76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22750" y="968558"/>
            <a:ext cx="1701199" cy="1477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33500" y="806719"/>
            <a:ext cx="1483416" cy="14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43072" y="815537"/>
            <a:ext cx="1483419" cy="141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" y="0"/>
            <a:ext cx="75553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4075" y="8857433"/>
            <a:ext cx="1751826" cy="128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0876" y="680536"/>
            <a:ext cx="1179100" cy="310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076" y="3703736"/>
            <a:ext cx="2039974" cy="236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31075" y="1754312"/>
            <a:ext cx="5303450" cy="4314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Google Shape;151;p17"/>
          <p:cNvCxnSpPr/>
          <p:nvPr/>
        </p:nvCxnSpPr>
        <p:spPr>
          <a:xfrm>
            <a:off x="756033" y="6792230"/>
            <a:ext cx="5978113" cy="20757"/>
          </a:xfrm>
          <a:prstGeom prst="straightConnector1">
            <a:avLst/>
          </a:prstGeom>
          <a:noFill/>
          <a:ln cap="flat" cmpd="sng" w="19050">
            <a:solidFill>
              <a:srgbClr val="4209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2" name="Google Shape;152;p17"/>
          <p:cNvCxnSpPr/>
          <p:nvPr/>
        </p:nvCxnSpPr>
        <p:spPr>
          <a:xfrm>
            <a:off x="756033" y="7578484"/>
            <a:ext cx="5978113" cy="0"/>
          </a:xfrm>
          <a:prstGeom prst="straightConnector1">
            <a:avLst/>
          </a:prstGeom>
          <a:noFill/>
          <a:ln cap="flat" cmpd="sng" w="19050">
            <a:solidFill>
              <a:srgbClr val="4209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" name="Google Shape;153;p17"/>
          <p:cNvCxnSpPr/>
          <p:nvPr/>
        </p:nvCxnSpPr>
        <p:spPr>
          <a:xfrm>
            <a:off x="756033" y="8307515"/>
            <a:ext cx="5978113" cy="0"/>
          </a:xfrm>
          <a:prstGeom prst="straightConnector1">
            <a:avLst/>
          </a:prstGeom>
          <a:noFill/>
          <a:ln cap="flat" cmpd="sng" w="19050">
            <a:solidFill>
              <a:srgbClr val="4209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" name="Google Shape;154;p17"/>
          <p:cNvCxnSpPr/>
          <p:nvPr/>
        </p:nvCxnSpPr>
        <p:spPr>
          <a:xfrm rot="10800000">
            <a:off x="3745090" y="7578484"/>
            <a:ext cx="0" cy="729031"/>
          </a:xfrm>
          <a:prstGeom prst="straightConnector1">
            <a:avLst/>
          </a:prstGeom>
          <a:noFill/>
          <a:ln cap="flat" cmpd="sng" w="19050">
            <a:solidFill>
              <a:srgbClr val="4209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17"/>
          <p:cNvSpPr txBox="1"/>
          <p:nvPr/>
        </p:nvSpPr>
        <p:spPr>
          <a:xfrm>
            <a:off x="953965" y="6366780"/>
            <a:ext cx="5652071" cy="316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E8E3F4"/>
                </a:solidFill>
                <a:latin typeface="Girassol"/>
                <a:ea typeface="Girassol"/>
                <a:cs typeface="Girassol"/>
                <a:sym typeface="Girassol"/>
              </a:rPr>
              <a:t>DRINKS | LIVE MUSIC | COSTUME CONTEST</a:t>
            </a:r>
            <a:endParaRPr/>
          </a:p>
        </p:txBody>
      </p:sp>
      <p:sp>
        <p:nvSpPr>
          <p:cNvPr id="156" name="Google Shape;156;p17"/>
          <p:cNvSpPr txBox="1"/>
          <p:nvPr/>
        </p:nvSpPr>
        <p:spPr>
          <a:xfrm>
            <a:off x="919054" y="7712138"/>
            <a:ext cx="258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8E3F4"/>
                </a:solidFill>
                <a:latin typeface="Girassol"/>
                <a:ea typeface="Girassol"/>
                <a:cs typeface="Girassol"/>
                <a:sym typeface="Girassol"/>
              </a:rPr>
              <a:t>OCT 31 THURS</a:t>
            </a:r>
            <a:endParaRPr/>
          </a:p>
        </p:txBody>
      </p:sp>
      <p:sp>
        <p:nvSpPr>
          <p:cNvPr id="157" name="Google Shape;157;p17"/>
          <p:cNvSpPr txBox="1"/>
          <p:nvPr/>
        </p:nvSpPr>
        <p:spPr>
          <a:xfrm>
            <a:off x="3985541" y="7712138"/>
            <a:ext cx="281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8E3F4"/>
                </a:solidFill>
                <a:latin typeface="Girassol"/>
                <a:ea typeface="Girassol"/>
                <a:cs typeface="Girassol"/>
                <a:sym typeface="Girassol"/>
              </a:rPr>
              <a:t>7PM to Midnight</a:t>
            </a:r>
            <a:endParaRPr/>
          </a:p>
        </p:txBody>
      </p:sp>
      <p:sp>
        <p:nvSpPr>
          <p:cNvPr id="158" name="Google Shape;158;p17"/>
          <p:cNvSpPr txBox="1"/>
          <p:nvPr/>
        </p:nvSpPr>
        <p:spPr>
          <a:xfrm>
            <a:off x="2420675" y="8490287"/>
            <a:ext cx="2870208" cy="316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E8E3F4"/>
                </a:solidFill>
                <a:latin typeface="Girassol"/>
                <a:ea typeface="Girassol"/>
                <a:cs typeface="Girassol"/>
                <a:sym typeface="Girassol"/>
              </a:rPr>
              <a:t>RSVP +123-456-7890</a:t>
            </a:r>
            <a:endParaRPr/>
          </a:p>
        </p:txBody>
      </p:sp>
      <p:sp>
        <p:nvSpPr>
          <p:cNvPr id="159" name="Google Shape;159;p17"/>
          <p:cNvSpPr txBox="1"/>
          <p:nvPr/>
        </p:nvSpPr>
        <p:spPr>
          <a:xfrm>
            <a:off x="1738971" y="6851087"/>
            <a:ext cx="3942606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E8E3F4"/>
                </a:solidFill>
                <a:latin typeface="Girassol"/>
                <a:ea typeface="Girassol"/>
                <a:cs typeface="Girassol"/>
                <a:sym typeface="Girassol"/>
              </a:rPr>
              <a:t>Creepy Hollow Manor</a:t>
            </a: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3083600" y="939150"/>
            <a:ext cx="138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8E3F4"/>
                </a:solidFill>
                <a:latin typeface="Italianno"/>
                <a:ea typeface="Italianno"/>
                <a:cs typeface="Italianno"/>
                <a:sym typeface="Italianno"/>
              </a:rPr>
              <a:t>Join us for a</a:t>
            </a:r>
            <a:endParaRPr/>
          </a:p>
        </p:txBody>
      </p:sp>
      <p:sp>
        <p:nvSpPr>
          <p:cNvPr id="161" name="Google Shape;161;p17"/>
          <p:cNvSpPr txBox="1"/>
          <p:nvPr/>
        </p:nvSpPr>
        <p:spPr>
          <a:xfrm>
            <a:off x="435200" y="2189150"/>
            <a:ext cx="6765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00" u="none" cap="none" strike="noStrike">
                <a:solidFill>
                  <a:srgbClr val="CDFF52"/>
                </a:solidFill>
                <a:latin typeface="Freckle Face"/>
                <a:ea typeface="Freckle Face"/>
                <a:cs typeface="Freckle Face"/>
                <a:sym typeface="Freckle Face"/>
              </a:rPr>
              <a:t>HALLOWEEN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1364950" y="1415400"/>
            <a:ext cx="4830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00" u="none" cap="none" strike="noStrike">
                <a:solidFill>
                  <a:srgbClr val="DB4F47"/>
                </a:solidFill>
                <a:latin typeface="Freckle Face"/>
                <a:ea typeface="Freckle Face"/>
                <a:cs typeface="Freckle Face"/>
                <a:sym typeface="Freckle Face"/>
              </a:rPr>
              <a:t>SPOOKY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2388717" y="3057295"/>
            <a:ext cx="2782565" cy="2060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51" u="none" cap="none" strike="noStrike">
                <a:solidFill>
                  <a:srgbClr val="E8E3F4"/>
                </a:solidFill>
                <a:latin typeface="Italianno"/>
                <a:ea typeface="Italianno"/>
                <a:cs typeface="Italianno"/>
                <a:sym typeface="Italianno"/>
              </a:rPr>
              <a:t> Party</a:t>
            </a:r>
            <a:endParaRPr/>
          </a:p>
        </p:txBody>
      </p:sp>
      <p:pic>
        <p:nvPicPr>
          <p:cNvPr id="164" name="Google Shape;164;p17"/>
          <p:cNvPicPr preferRelativeResize="0"/>
          <p:nvPr/>
        </p:nvPicPr>
        <p:blipFill rotWithShape="1">
          <a:blip r:embed="rId8">
            <a:alphaModFix/>
          </a:blip>
          <a:srcRect b="90792" l="12422" r="12429" t="0"/>
          <a:stretch/>
        </p:blipFill>
        <p:spPr>
          <a:xfrm>
            <a:off x="0" y="9296200"/>
            <a:ext cx="7556499" cy="1397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9">
            <a:alphaModFix/>
          </a:blip>
          <a:srcRect b="0" l="54514" r="0" t="0"/>
          <a:stretch/>
        </p:blipFill>
        <p:spPr>
          <a:xfrm>
            <a:off x="0" y="2231400"/>
            <a:ext cx="849175" cy="228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10">
            <a:alphaModFix/>
          </a:blip>
          <a:srcRect b="0" l="0" r="0" t="49248"/>
          <a:stretch/>
        </p:blipFill>
        <p:spPr>
          <a:xfrm>
            <a:off x="2121650" y="0"/>
            <a:ext cx="3313198" cy="47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 rotWithShape="1">
          <a:blip r:embed="rId11">
            <a:alphaModFix/>
          </a:blip>
          <a:srcRect b="0" l="0" r="44515" t="19646"/>
          <a:stretch/>
        </p:blipFill>
        <p:spPr>
          <a:xfrm>
            <a:off x="6571125" y="0"/>
            <a:ext cx="984800" cy="15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6024" y="106727"/>
            <a:ext cx="1112949" cy="194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 rotWithShape="1">
          <a:blip r:embed="rId13">
            <a:alphaModFix/>
          </a:blip>
          <a:srcRect b="0" l="0" r="74801" t="0"/>
          <a:stretch/>
        </p:blipFill>
        <p:spPr>
          <a:xfrm>
            <a:off x="6991175" y="1255775"/>
            <a:ext cx="565326" cy="257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 rotWithShape="1">
          <a:blip r:embed="rId14">
            <a:alphaModFix/>
          </a:blip>
          <a:srcRect b="0" l="0" r="37492" t="0"/>
          <a:stretch/>
        </p:blipFill>
        <p:spPr>
          <a:xfrm>
            <a:off x="6648420" y="4313800"/>
            <a:ext cx="907502" cy="18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29492" y="8650952"/>
            <a:ext cx="1179099" cy="1341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" y="0"/>
            <a:ext cx="7555348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8"/>
          <p:cNvSpPr/>
          <p:nvPr/>
        </p:nvSpPr>
        <p:spPr>
          <a:xfrm rot="5400000">
            <a:off x="-1571625" y="1571625"/>
            <a:ext cx="10696575" cy="7553325"/>
          </a:xfrm>
          <a:custGeom>
            <a:rect b="b" l="l" r="r" t="t"/>
            <a:pathLst>
              <a:path extrusionOk="0" h="7553325" w="10696575">
                <a:moveTo>
                  <a:pt x="0" y="7553325"/>
                </a:moveTo>
                <a:lnTo>
                  <a:pt x="0" y="0"/>
                </a:lnTo>
                <a:lnTo>
                  <a:pt x="10696575" y="0"/>
                </a:lnTo>
                <a:lnTo>
                  <a:pt x="10696575" y="7553325"/>
                </a:lnTo>
                <a:lnTo>
                  <a:pt x="0" y="755332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12" l="-4129" r="-4086" t="-1600"/>
            </a:stretch>
          </a:blipFill>
          <a:ln>
            <a:noFill/>
          </a:ln>
        </p:spPr>
      </p:sp>
      <p:pic>
        <p:nvPicPr>
          <p:cNvPr id="178" name="Google Shape;178;p18"/>
          <p:cNvPicPr preferRelativeResize="0"/>
          <p:nvPr/>
        </p:nvPicPr>
        <p:blipFill rotWithShape="1">
          <a:blip r:embed="rId5">
            <a:alphaModFix/>
          </a:blip>
          <a:srcRect b="0" l="12103" r="12103" t="28835"/>
          <a:stretch/>
        </p:blipFill>
        <p:spPr>
          <a:xfrm>
            <a:off x="0" y="0"/>
            <a:ext cx="7553323" cy="812765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8"/>
          <p:cNvSpPr/>
          <p:nvPr/>
        </p:nvSpPr>
        <p:spPr>
          <a:xfrm>
            <a:off x="-1825" y="6788775"/>
            <a:ext cx="7557857" cy="3905606"/>
          </a:xfrm>
          <a:custGeom>
            <a:rect b="b" l="l" r="r" t="t"/>
            <a:pathLst>
              <a:path extrusionOk="0" h="1592500" w="2978466">
                <a:moveTo>
                  <a:pt x="0" y="0"/>
                </a:moveTo>
                <a:lnTo>
                  <a:pt x="2978466" y="0"/>
                </a:lnTo>
                <a:lnTo>
                  <a:pt x="2978466" y="1592500"/>
                </a:lnTo>
                <a:lnTo>
                  <a:pt x="0" y="1592500"/>
                </a:lnTo>
                <a:close/>
              </a:path>
            </a:pathLst>
          </a:custGeom>
          <a:solidFill>
            <a:srgbClr val="0E0719"/>
          </a:solidFill>
          <a:ln>
            <a:noFill/>
          </a:ln>
        </p:spPr>
      </p:sp>
      <p:sp>
        <p:nvSpPr>
          <p:cNvPr id="180" name="Google Shape;180;p18"/>
          <p:cNvSpPr txBox="1"/>
          <p:nvPr/>
        </p:nvSpPr>
        <p:spPr>
          <a:xfrm>
            <a:off x="777849" y="5872904"/>
            <a:ext cx="6004200" cy="15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E8E3F4"/>
                </a:solidFill>
                <a:latin typeface="Girassol"/>
                <a:ea typeface="Girassol"/>
                <a:cs typeface="Girassol"/>
                <a:sym typeface="Girassol"/>
              </a:rPr>
              <a:t>Join us for a night of frightful fun and fabulous costumes. Whether you're a ghostly ghoul, a wicked witch, or a charming vampire, we want to see your best Halloween attire!</a:t>
            </a:r>
            <a:endParaRPr/>
          </a:p>
        </p:txBody>
      </p:sp>
      <p:sp>
        <p:nvSpPr>
          <p:cNvPr id="181" name="Google Shape;181;p18"/>
          <p:cNvSpPr txBox="1"/>
          <p:nvPr/>
        </p:nvSpPr>
        <p:spPr>
          <a:xfrm>
            <a:off x="1626247" y="4803375"/>
            <a:ext cx="4307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DB4F47"/>
                </a:solidFill>
                <a:latin typeface="Girassol"/>
                <a:ea typeface="Girassol"/>
                <a:cs typeface="Girassol"/>
                <a:sym typeface="Girassol"/>
              </a:rPr>
              <a:t>Join us for a hauntingly good time!</a:t>
            </a:r>
            <a:endParaRPr/>
          </a:p>
        </p:txBody>
      </p:sp>
      <p:sp>
        <p:nvSpPr>
          <p:cNvPr id="182" name="Google Shape;182;p18"/>
          <p:cNvSpPr txBox="1"/>
          <p:nvPr/>
        </p:nvSpPr>
        <p:spPr>
          <a:xfrm>
            <a:off x="1686650" y="3085250"/>
            <a:ext cx="4183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33" u="none" cap="none" strike="noStrike">
                <a:solidFill>
                  <a:srgbClr val="E8E3F4"/>
                </a:solidFill>
                <a:latin typeface="Italianno"/>
                <a:ea typeface="Italianno"/>
                <a:cs typeface="Italianno"/>
                <a:sym typeface="Italianno"/>
              </a:rPr>
              <a:t>Halloween Party</a:t>
            </a:r>
            <a:endParaRPr/>
          </a:p>
        </p:txBody>
      </p:sp>
      <p:sp>
        <p:nvSpPr>
          <p:cNvPr id="183" name="Google Shape;183;p18"/>
          <p:cNvSpPr txBox="1"/>
          <p:nvPr/>
        </p:nvSpPr>
        <p:spPr>
          <a:xfrm>
            <a:off x="1832600" y="1993900"/>
            <a:ext cx="3891300" cy="13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57" u="none" cap="none" strike="noStrike">
                <a:solidFill>
                  <a:srgbClr val="CDFF52"/>
                </a:solidFill>
                <a:latin typeface="Freckle Face"/>
                <a:ea typeface="Freckle Face"/>
                <a:cs typeface="Freckle Face"/>
                <a:sym typeface="Freckle Face"/>
              </a:rPr>
              <a:t>SPOOKY</a:t>
            </a:r>
            <a:endParaRPr/>
          </a:p>
        </p:txBody>
      </p:sp>
      <p:pic>
        <p:nvPicPr>
          <p:cNvPr id="184" name="Google Shape;18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539" y="2362250"/>
            <a:ext cx="881634" cy="7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0800" y="3047425"/>
            <a:ext cx="608224" cy="5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02874" y="4167551"/>
            <a:ext cx="2554250" cy="23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9">
            <a:alphaModFix/>
          </a:blip>
          <a:srcRect b="26259" l="8357" r="8482" t="0"/>
          <a:stretch/>
        </p:blipFill>
        <p:spPr>
          <a:xfrm>
            <a:off x="-4525" y="9957100"/>
            <a:ext cx="7557852" cy="7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/>
          <p:cNvPicPr preferRelativeResize="0"/>
          <p:nvPr/>
        </p:nvPicPr>
        <p:blipFill rotWithShape="1">
          <a:blip r:embed="rId10">
            <a:alphaModFix/>
          </a:blip>
          <a:srcRect b="0" l="14074" r="0" t="0"/>
          <a:stretch/>
        </p:blipFill>
        <p:spPr>
          <a:xfrm>
            <a:off x="575" y="7672150"/>
            <a:ext cx="1604101" cy="227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38151" y="8205311"/>
            <a:ext cx="2040000" cy="236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/>
          <p:cNvPicPr preferRelativeResize="0"/>
          <p:nvPr/>
        </p:nvPicPr>
        <p:blipFill rotWithShape="1">
          <a:blip r:embed="rId12">
            <a:alphaModFix/>
          </a:blip>
          <a:srcRect b="0" l="0" r="30050" t="0"/>
          <a:stretch/>
        </p:blipFill>
        <p:spPr>
          <a:xfrm>
            <a:off x="5766675" y="7448425"/>
            <a:ext cx="1786651" cy="272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" y="0"/>
            <a:ext cx="7555348" cy="10693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19"/>
          <p:cNvGrpSpPr/>
          <p:nvPr/>
        </p:nvGrpSpPr>
        <p:grpSpPr>
          <a:xfrm>
            <a:off x="756000" y="1932549"/>
            <a:ext cx="6048000" cy="3130450"/>
            <a:chOff x="0" y="-28575"/>
            <a:chExt cx="2702632" cy="1398885"/>
          </a:xfrm>
        </p:grpSpPr>
        <p:sp>
          <p:nvSpPr>
            <p:cNvPr id="197" name="Google Shape;197;p19"/>
            <p:cNvSpPr/>
            <p:nvPr/>
          </p:nvSpPr>
          <p:spPr>
            <a:xfrm>
              <a:off x="0" y="0"/>
              <a:ext cx="2702632" cy="1370310"/>
            </a:xfrm>
            <a:custGeom>
              <a:rect b="b" l="l" r="r" t="t"/>
              <a:pathLst>
                <a:path extrusionOk="0" h="1370310" w="2702632">
                  <a:moveTo>
                    <a:pt x="0" y="0"/>
                  </a:moveTo>
                  <a:lnTo>
                    <a:pt x="2702632" y="0"/>
                  </a:lnTo>
                  <a:lnTo>
                    <a:pt x="2702632" y="1370310"/>
                  </a:lnTo>
                  <a:lnTo>
                    <a:pt x="0" y="13703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98" name="Google Shape;198;p19"/>
            <p:cNvSpPr txBox="1"/>
            <p:nvPr/>
          </p:nvSpPr>
          <p:spPr>
            <a:xfrm>
              <a:off x="0" y="-28575"/>
              <a:ext cx="2702632" cy="13988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9"/>
          <p:cNvGrpSpPr/>
          <p:nvPr/>
        </p:nvGrpSpPr>
        <p:grpSpPr>
          <a:xfrm>
            <a:off x="971000" y="2191395"/>
            <a:ext cx="2574470" cy="445417"/>
            <a:chOff x="0" y="-28575"/>
            <a:chExt cx="1150437" cy="199041"/>
          </a:xfrm>
        </p:grpSpPr>
        <p:sp>
          <p:nvSpPr>
            <p:cNvPr id="200" name="Google Shape;200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1" name="Google Shape;201;p19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9"/>
          <p:cNvGrpSpPr/>
          <p:nvPr/>
        </p:nvGrpSpPr>
        <p:grpSpPr>
          <a:xfrm>
            <a:off x="3821411" y="2191395"/>
            <a:ext cx="2574470" cy="445417"/>
            <a:chOff x="0" y="-28575"/>
            <a:chExt cx="1150437" cy="199041"/>
          </a:xfrm>
        </p:grpSpPr>
        <p:sp>
          <p:nvSpPr>
            <p:cNvPr id="203" name="Google Shape;203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4" name="Google Shape;204;p19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19"/>
          <p:cNvGrpSpPr/>
          <p:nvPr/>
        </p:nvGrpSpPr>
        <p:grpSpPr>
          <a:xfrm>
            <a:off x="756000" y="5170503"/>
            <a:ext cx="6048000" cy="4445720"/>
            <a:chOff x="0" y="-28575"/>
            <a:chExt cx="2702632" cy="1986631"/>
          </a:xfrm>
        </p:grpSpPr>
        <p:sp>
          <p:nvSpPr>
            <p:cNvPr id="206" name="Google Shape;206;p19"/>
            <p:cNvSpPr/>
            <p:nvPr/>
          </p:nvSpPr>
          <p:spPr>
            <a:xfrm>
              <a:off x="0" y="0"/>
              <a:ext cx="2702632" cy="1958056"/>
            </a:xfrm>
            <a:custGeom>
              <a:rect b="b" l="l" r="r" t="t"/>
              <a:pathLst>
                <a:path extrusionOk="0" h="1958056" w="2702632">
                  <a:moveTo>
                    <a:pt x="0" y="0"/>
                  </a:moveTo>
                  <a:lnTo>
                    <a:pt x="2702632" y="0"/>
                  </a:lnTo>
                  <a:lnTo>
                    <a:pt x="2702632" y="1958056"/>
                  </a:lnTo>
                  <a:lnTo>
                    <a:pt x="0" y="19580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07" name="Google Shape;207;p19"/>
            <p:cNvSpPr txBox="1"/>
            <p:nvPr/>
          </p:nvSpPr>
          <p:spPr>
            <a:xfrm>
              <a:off x="0" y="-28575"/>
              <a:ext cx="2702632" cy="1986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19"/>
          <p:cNvGrpSpPr/>
          <p:nvPr/>
        </p:nvGrpSpPr>
        <p:grpSpPr>
          <a:xfrm>
            <a:off x="2492765" y="5437203"/>
            <a:ext cx="2574470" cy="445417"/>
            <a:chOff x="0" y="-28575"/>
            <a:chExt cx="1150437" cy="199041"/>
          </a:xfrm>
        </p:grpSpPr>
        <p:sp>
          <p:nvSpPr>
            <p:cNvPr id="209" name="Google Shape;209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0" name="Google Shape;210;p19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19"/>
          <p:cNvSpPr txBox="1"/>
          <p:nvPr/>
        </p:nvSpPr>
        <p:spPr>
          <a:xfrm>
            <a:off x="3873547" y="3471105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#E8E3F4</a:t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871981" y="1505299"/>
            <a:ext cx="5816038" cy="281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Use these design resources in your Canva Presentation.</a:t>
            </a:r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896033" y="651225"/>
            <a:ext cx="5850756" cy="863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RESOURCE PAGE</a:t>
            </a:r>
            <a:endParaRPr/>
          </a:p>
        </p:txBody>
      </p:sp>
      <p:sp>
        <p:nvSpPr>
          <p:cNvPr id="214" name="Google Shape;214;p19"/>
          <p:cNvSpPr txBox="1"/>
          <p:nvPr/>
        </p:nvSpPr>
        <p:spPr>
          <a:xfrm>
            <a:off x="1006119" y="2721518"/>
            <a:ext cx="2464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uses the following free fonts:</a:t>
            </a:r>
            <a:endParaRPr/>
          </a:p>
        </p:txBody>
      </p:sp>
      <p:sp>
        <p:nvSpPr>
          <p:cNvPr id="215" name="Google Shape;215;p19"/>
          <p:cNvSpPr txBox="1"/>
          <p:nvPr/>
        </p:nvSpPr>
        <p:spPr>
          <a:xfrm>
            <a:off x="951076" y="4647447"/>
            <a:ext cx="2574470" cy="158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You can find these fonts online too.</a:t>
            </a:r>
            <a:endParaRPr/>
          </a:p>
        </p:txBody>
      </p:sp>
      <p:sp>
        <p:nvSpPr>
          <p:cNvPr id="216" name="Google Shape;216;p19"/>
          <p:cNvSpPr txBox="1"/>
          <p:nvPr/>
        </p:nvSpPr>
        <p:spPr>
          <a:xfrm>
            <a:off x="1254830" y="3212622"/>
            <a:ext cx="1856876" cy="135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TITLES AND HEADER:</a:t>
            </a:r>
            <a:endParaRPr/>
          </a:p>
        </p:txBody>
      </p:sp>
      <p:sp>
        <p:nvSpPr>
          <p:cNvPr id="217" name="Google Shape;217;p19"/>
          <p:cNvSpPr txBox="1"/>
          <p:nvPr/>
        </p:nvSpPr>
        <p:spPr>
          <a:xfrm>
            <a:off x="1329797" y="2325726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AE0"/>
                </a:solidFill>
                <a:latin typeface="Girassol"/>
                <a:ea typeface="Girassol"/>
                <a:cs typeface="Girassol"/>
                <a:sym typeface="Girassol"/>
              </a:rPr>
              <a:t>Fonts</a:t>
            </a:r>
            <a:endParaRPr/>
          </a:p>
        </p:txBody>
      </p:sp>
      <p:sp>
        <p:nvSpPr>
          <p:cNvPr id="218" name="Google Shape;218;p19"/>
          <p:cNvSpPr txBox="1"/>
          <p:nvPr/>
        </p:nvSpPr>
        <p:spPr>
          <a:xfrm>
            <a:off x="4180208" y="2325726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AE0"/>
                </a:solidFill>
                <a:latin typeface="Girassol"/>
                <a:ea typeface="Girassol"/>
                <a:cs typeface="Girassol"/>
                <a:sym typeface="Girassol"/>
              </a:rPr>
              <a:t>Colors</a:t>
            </a:r>
            <a:endParaRPr/>
          </a:p>
        </p:txBody>
      </p:sp>
      <p:sp>
        <p:nvSpPr>
          <p:cNvPr id="219" name="Google Shape;219;p19"/>
          <p:cNvSpPr txBox="1"/>
          <p:nvPr/>
        </p:nvSpPr>
        <p:spPr>
          <a:xfrm>
            <a:off x="2851562" y="5567976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AE0"/>
                </a:solidFill>
                <a:latin typeface="Girassol"/>
                <a:ea typeface="Girassol"/>
                <a:cs typeface="Girassol"/>
                <a:sym typeface="Girassol"/>
              </a:rPr>
              <a:t>Design Elements</a:t>
            </a:r>
            <a:endParaRPr/>
          </a:p>
        </p:txBody>
      </p:sp>
      <p:sp>
        <p:nvSpPr>
          <p:cNvPr id="220" name="Google Shape;220;p19"/>
          <p:cNvSpPr txBox="1"/>
          <p:nvPr/>
        </p:nvSpPr>
        <p:spPr>
          <a:xfrm>
            <a:off x="1254830" y="3448348"/>
            <a:ext cx="1856876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Freckle Face"/>
                <a:ea typeface="Freckle Face"/>
                <a:cs typeface="Freckle Face"/>
                <a:sym typeface="Freckle Face"/>
              </a:rPr>
              <a:t>FRECKLE FACE</a:t>
            </a:r>
            <a:endParaRPr/>
          </a:p>
        </p:txBody>
      </p:sp>
      <p:sp>
        <p:nvSpPr>
          <p:cNvPr id="221" name="Google Shape;221;p19"/>
          <p:cNvSpPr txBox="1"/>
          <p:nvPr/>
        </p:nvSpPr>
        <p:spPr>
          <a:xfrm>
            <a:off x="1254830" y="4248624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GIRASSOL</a:t>
            </a:r>
            <a:endParaRPr/>
          </a:p>
        </p:txBody>
      </p:sp>
      <p:sp>
        <p:nvSpPr>
          <p:cNvPr id="222" name="Google Shape;222;p19"/>
          <p:cNvSpPr txBox="1"/>
          <p:nvPr/>
        </p:nvSpPr>
        <p:spPr>
          <a:xfrm>
            <a:off x="1254830" y="4038020"/>
            <a:ext cx="1856876" cy="135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BODY COPY:</a:t>
            </a:r>
            <a:endParaRPr/>
          </a:p>
        </p:txBody>
      </p:sp>
      <p:sp>
        <p:nvSpPr>
          <p:cNvPr id="223" name="Google Shape;223;p19"/>
          <p:cNvSpPr txBox="1"/>
          <p:nvPr/>
        </p:nvSpPr>
        <p:spPr>
          <a:xfrm>
            <a:off x="1222891" y="3681647"/>
            <a:ext cx="1856876" cy="2505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" u="none" cap="none" strike="noStrike">
                <a:solidFill>
                  <a:srgbClr val="000000"/>
                </a:solidFill>
                <a:latin typeface="Italianno"/>
                <a:ea typeface="Italianno"/>
                <a:cs typeface="Italianno"/>
                <a:sym typeface="Italianno"/>
              </a:rPr>
              <a:t>Italianno</a:t>
            </a:r>
            <a:endParaRPr/>
          </a:p>
        </p:txBody>
      </p:sp>
      <p:sp>
        <p:nvSpPr>
          <p:cNvPr id="224" name="Google Shape;224;p19"/>
          <p:cNvSpPr txBox="1"/>
          <p:nvPr/>
        </p:nvSpPr>
        <p:spPr>
          <a:xfrm>
            <a:off x="4708438" y="3471105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#0E0719</a:t>
            </a:r>
            <a:endParaRPr/>
          </a:p>
        </p:txBody>
      </p:sp>
      <p:sp>
        <p:nvSpPr>
          <p:cNvPr id="225" name="Google Shape;225;p19"/>
          <p:cNvSpPr txBox="1"/>
          <p:nvPr/>
        </p:nvSpPr>
        <p:spPr>
          <a:xfrm>
            <a:off x="5543330" y="3471105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#DB4F47</a:t>
            </a:r>
            <a:endParaRPr/>
          </a:p>
        </p:txBody>
      </p:sp>
      <p:sp>
        <p:nvSpPr>
          <p:cNvPr id="226" name="Google Shape;226;p19"/>
          <p:cNvSpPr txBox="1"/>
          <p:nvPr/>
        </p:nvSpPr>
        <p:spPr>
          <a:xfrm>
            <a:off x="4707306" y="4507945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#43208D</a:t>
            </a:r>
            <a:endParaRPr/>
          </a:p>
        </p:txBody>
      </p:sp>
      <p:sp>
        <p:nvSpPr>
          <p:cNvPr id="227" name="Google Shape;227;p19"/>
          <p:cNvSpPr txBox="1"/>
          <p:nvPr/>
        </p:nvSpPr>
        <p:spPr>
          <a:xfrm>
            <a:off x="5542197" y="4507945"/>
            <a:ext cx="7200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#CDFF52</a:t>
            </a:r>
            <a:endParaRPr/>
          </a:p>
        </p:txBody>
      </p:sp>
      <p:sp>
        <p:nvSpPr>
          <p:cNvPr id="228" name="Google Shape;228;p19"/>
          <p:cNvSpPr txBox="1"/>
          <p:nvPr/>
        </p:nvSpPr>
        <p:spPr>
          <a:xfrm>
            <a:off x="3872414" y="4507945"/>
            <a:ext cx="719700" cy="1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#4209BB</a:t>
            </a:r>
            <a:endParaRPr/>
          </a:p>
        </p:txBody>
      </p:sp>
      <p:sp>
        <p:nvSpPr>
          <p:cNvPr id="229" name="Google Shape;229;p19"/>
          <p:cNvSpPr/>
          <p:nvPr/>
        </p:nvSpPr>
        <p:spPr>
          <a:xfrm>
            <a:off x="2528887" y="8512181"/>
            <a:ext cx="1206836" cy="339934"/>
          </a:xfrm>
          <a:custGeom>
            <a:rect b="b" l="l" r="r" t="t"/>
            <a:pathLst>
              <a:path extrusionOk="0" h="339934" w="1206836">
                <a:moveTo>
                  <a:pt x="0" y="0"/>
                </a:moveTo>
                <a:lnTo>
                  <a:pt x="1206836" y="0"/>
                </a:lnTo>
                <a:lnTo>
                  <a:pt x="1206836" y="339934"/>
                </a:lnTo>
                <a:lnTo>
                  <a:pt x="0" y="33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0" name="Google Shape;23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9150" y="8154200"/>
            <a:ext cx="580199" cy="101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6250" y="8295050"/>
            <a:ext cx="753582" cy="8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7749" y="7229915"/>
            <a:ext cx="998702" cy="81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7300" y="7226225"/>
            <a:ext cx="604251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9"/>
          <p:cNvPicPr preferRelativeResize="0"/>
          <p:nvPr/>
        </p:nvPicPr>
        <p:blipFill rotWithShape="1">
          <a:blip r:embed="rId9">
            <a:alphaModFix/>
          </a:blip>
          <a:srcRect b="-349" l="-1590" r="1590" t="350"/>
          <a:stretch/>
        </p:blipFill>
        <p:spPr>
          <a:xfrm>
            <a:off x="893100" y="7262268"/>
            <a:ext cx="1351799" cy="20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10085" y="9105998"/>
            <a:ext cx="1351798" cy="12672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9"/>
          <p:cNvSpPr/>
          <p:nvPr/>
        </p:nvSpPr>
        <p:spPr>
          <a:xfrm>
            <a:off x="3942250" y="2794600"/>
            <a:ext cx="580200" cy="580200"/>
          </a:xfrm>
          <a:prstGeom prst="ellipse">
            <a:avLst/>
          </a:prstGeom>
          <a:solidFill>
            <a:srgbClr val="E8E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9"/>
          <p:cNvSpPr/>
          <p:nvPr/>
        </p:nvSpPr>
        <p:spPr>
          <a:xfrm>
            <a:off x="4777138" y="2801550"/>
            <a:ext cx="580200" cy="580200"/>
          </a:xfrm>
          <a:prstGeom prst="ellipse">
            <a:avLst/>
          </a:prstGeom>
          <a:solidFill>
            <a:srgbClr val="0E07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9"/>
          <p:cNvSpPr/>
          <p:nvPr/>
        </p:nvSpPr>
        <p:spPr>
          <a:xfrm>
            <a:off x="5614288" y="2794600"/>
            <a:ext cx="580200" cy="580200"/>
          </a:xfrm>
          <a:prstGeom prst="ellipse">
            <a:avLst/>
          </a:prstGeom>
          <a:solidFill>
            <a:srgbClr val="DB4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9"/>
          <p:cNvSpPr/>
          <p:nvPr/>
        </p:nvSpPr>
        <p:spPr>
          <a:xfrm>
            <a:off x="3941113" y="3846150"/>
            <a:ext cx="580200" cy="580200"/>
          </a:xfrm>
          <a:prstGeom prst="ellipse">
            <a:avLst/>
          </a:prstGeom>
          <a:solidFill>
            <a:srgbClr val="4209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9"/>
          <p:cNvSpPr/>
          <p:nvPr/>
        </p:nvSpPr>
        <p:spPr>
          <a:xfrm>
            <a:off x="4776000" y="3853100"/>
            <a:ext cx="580200" cy="580200"/>
          </a:xfrm>
          <a:prstGeom prst="ellipse">
            <a:avLst/>
          </a:prstGeom>
          <a:solidFill>
            <a:srgbClr val="43208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9"/>
          <p:cNvSpPr/>
          <p:nvPr/>
        </p:nvSpPr>
        <p:spPr>
          <a:xfrm>
            <a:off x="5613150" y="3846150"/>
            <a:ext cx="580200" cy="580200"/>
          </a:xfrm>
          <a:prstGeom prst="ellipse">
            <a:avLst/>
          </a:prstGeom>
          <a:solidFill>
            <a:srgbClr val="CDFF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14247" y="6177809"/>
            <a:ext cx="274624" cy="72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75775" y="6265567"/>
            <a:ext cx="791726" cy="58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56300" y="6093976"/>
            <a:ext cx="662219" cy="76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4293" y="6161543"/>
            <a:ext cx="708326" cy="63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44650" y="6206152"/>
            <a:ext cx="753577" cy="65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272125" y="6124886"/>
            <a:ext cx="507874" cy="77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028275" y="6172101"/>
            <a:ext cx="708326" cy="76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968226" y="7156627"/>
            <a:ext cx="580249" cy="75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379175" y="7513900"/>
            <a:ext cx="1509709" cy="3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382124" y="8090998"/>
            <a:ext cx="1452626" cy="15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528874" y="8504739"/>
            <a:ext cx="1206849" cy="33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093125" y="8347150"/>
            <a:ext cx="620425" cy="759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" y="0"/>
            <a:ext cx="7555348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0"/>
          <p:cNvPicPr preferRelativeResize="0"/>
          <p:nvPr/>
        </p:nvPicPr>
        <p:blipFill rotWithShape="1">
          <a:blip r:embed="rId4">
            <a:alphaModFix/>
          </a:blip>
          <a:srcRect b="886" l="0" r="0" t="2708"/>
          <a:stretch/>
        </p:blipFill>
        <p:spPr>
          <a:xfrm>
            <a:off x="103475" y="0"/>
            <a:ext cx="7349549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0"/>
          <p:cNvSpPr txBox="1"/>
          <p:nvPr/>
        </p:nvSpPr>
        <p:spPr>
          <a:xfrm>
            <a:off x="1285449" y="3339822"/>
            <a:ext cx="49890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everyone to use thanks to the following:</a:t>
            </a:r>
            <a:endParaRPr/>
          </a:p>
        </p:txBody>
      </p:sp>
      <p:sp>
        <p:nvSpPr>
          <p:cNvPr id="261" name="Google Shape;261;p20"/>
          <p:cNvSpPr txBox="1"/>
          <p:nvPr/>
        </p:nvSpPr>
        <p:spPr>
          <a:xfrm>
            <a:off x="1982506" y="7988866"/>
            <a:ext cx="3594988" cy="449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DB4F47"/>
                </a:solidFill>
                <a:latin typeface="Freckle Face"/>
                <a:ea typeface="Freckle Face"/>
                <a:cs typeface="Freckle Face"/>
                <a:sym typeface="Freckle Face"/>
              </a:rPr>
              <a:t>Happy designing!</a:t>
            </a:r>
            <a:endParaRPr/>
          </a:p>
        </p:txBody>
      </p:sp>
      <p:sp>
        <p:nvSpPr>
          <p:cNvPr id="262" name="Google Shape;262;p20"/>
          <p:cNvSpPr txBox="1"/>
          <p:nvPr/>
        </p:nvSpPr>
        <p:spPr>
          <a:xfrm>
            <a:off x="2350819" y="5533446"/>
            <a:ext cx="2858363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for the presentation template</a:t>
            </a:r>
            <a:endParaRPr/>
          </a:p>
        </p:txBody>
      </p:sp>
      <p:sp>
        <p:nvSpPr>
          <p:cNvPr id="263" name="Google Shape;263;p20"/>
          <p:cNvSpPr txBox="1"/>
          <p:nvPr/>
        </p:nvSpPr>
        <p:spPr>
          <a:xfrm>
            <a:off x="2275111" y="6754426"/>
            <a:ext cx="3009779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for the photos</a:t>
            </a:r>
            <a:endParaRPr/>
          </a:p>
        </p:txBody>
      </p:sp>
      <p:sp>
        <p:nvSpPr>
          <p:cNvPr id="264" name="Google Shape;264;p20"/>
          <p:cNvSpPr txBox="1"/>
          <p:nvPr/>
        </p:nvSpPr>
        <p:spPr>
          <a:xfrm>
            <a:off x="1538812" y="1857098"/>
            <a:ext cx="4482375" cy="1368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DFF52"/>
                </a:solidFill>
                <a:latin typeface="Freckle Face"/>
                <a:ea typeface="Freckle Face"/>
                <a:cs typeface="Freckle Face"/>
                <a:sym typeface="Freckle Face"/>
              </a:rPr>
              <a:t>CREDITS</a:t>
            </a:r>
            <a:endParaRPr/>
          </a:p>
        </p:txBody>
      </p:sp>
      <p:sp>
        <p:nvSpPr>
          <p:cNvPr id="265" name="Google Shape;265;p20"/>
          <p:cNvSpPr txBox="1"/>
          <p:nvPr/>
        </p:nvSpPr>
        <p:spPr>
          <a:xfrm>
            <a:off x="1929251" y="6306662"/>
            <a:ext cx="3701498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Pexels, Pixabay</a:t>
            </a:r>
            <a:endParaRPr/>
          </a:p>
        </p:txBody>
      </p:sp>
      <p:pic>
        <p:nvPicPr>
          <p:cNvPr id="266" name="Google Shape;26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725" y="2953229"/>
            <a:ext cx="886124" cy="79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5726" y="1454716"/>
            <a:ext cx="631777" cy="56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8525" y="4640950"/>
            <a:ext cx="2943048" cy="73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ooky Halloween Party Poster.">
  <a:themeElements>
    <a:clrScheme name="Office">
      <a:dk1>
        <a:srgbClr val="0E0719"/>
      </a:dk1>
      <a:lt1>
        <a:srgbClr val="4209BB"/>
      </a:lt1>
      <a:dk2>
        <a:srgbClr val="E8E3F4"/>
      </a:dk2>
      <a:lt2>
        <a:srgbClr val="DB4F47"/>
      </a:lt2>
      <a:accent1>
        <a:srgbClr val="43208D"/>
      </a:accent1>
      <a:accent2>
        <a:srgbClr val="CDFF52"/>
      </a:accent2>
      <a:accent3>
        <a:srgbClr val="43208D"/>
      </a:accent3>
      <a:accent4>
        <a:srgbClr val="4209BB"/>
      </a:accent4>
      <a:accent5>
        <a:srgbClr val="CDFF52"/>
      </a:accent5>
      <a:accent6>
        <a:srgbClr val="DB4F47"/>
      </a:accent6>
      <a:hlink>
        <a:srgbClr val="CDFF5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