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7556500"/>
  <p:notesSz cx="6858000" cy="9144000"/>
  <p:embeddedFontLst>
    <p:embeddedFont>
      <p:font typeface="Fredoka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Fredoka-bold.fntdata"/><Relationship Id="rId9" Type="http://schemas.openxmlformats.org/officeDocument/2006/relationships/font" Target="fonts/Fredok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image" Target="../media/image5.png"/><Relationship Id="rId6" Type="http://schemas.openxmlformats.org/officeDocument/2006/relationships/image" Target="../media/image8.png"/><Relationship Id="rId7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Relationship Id="rId4" Type="http://schemas.openxmlformats.org/officeDocument/2006/relationships/image" Target="../media/image7.png"/><Relationship Id="rId10" Type="http://schemas.openxmlformats.org/officeDocument/2006/relationships/image" Target="../media/image2.png"/><Relationship Id="rId9" Type="http://schemas.openxmlformats.org/officeDocument/2006/relationships/image" Target="../media/image12.png"/><Relationship Id="rId5" Type="http://schemas.openxmlformats.org/officeDocument/2006/relationships/image" Target="../media/image5.png"/><Relationship Id="rId6" Type="http://schemas.openxmlformats.org/officeDocument/2006/relationships/image" Target="../media/image14.png"/><Relationship Id="rId7" Type="http://schemas.openxmlformats.org/officeDocument/2006/relationships/image" Target="../media/image6.png"/><Relationship Id="rId8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76529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686088" y="600772"/>
            <a:ext cx="6187823" cy="8044714"/>
            <a:chOff x="0" y="-28575"/>
            <a:chExt cx="2217576" cy="2883044"/>
          </a:xfrm>
        </p:grpSpPr>
        <p:sp>
          <p:nvSpPr>
            <p:cNvPr id="85" name="Google Shape;85;p13"/>
            <p:cNvSpPr/>
            <p:nvPr/>
          </p:nvSpPr>
          <p:spPr>
            <a:xfrm>
              <a:off x="0" y="0"/>
              <a:ext cx="2217576" cy="2854469"/>
            </a:xfrm>
            <a:custGeom>
              <a:rect b="b" l="l" r="r" t="t"/>
              <a:pathLst>
                <a:path extrusionOk="0" h="2854469" w="2217576">
                  <a:moveTo>
                    <a:pt x="0" y="0"/>
                  </a:moveTo>
                  <a:lnTo>
                    <a:pt x="2217576" y="0"/>
                  </a:lnTo>
                  <a:lnTo>
                    <a:pt x="2217576" y="2854469"/>
                  </a:lnTo>
                  <a:lnTo>
                    <a:pt x="0" y="285446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86" name="Google Shape;86;p13"/>
            <p:cNvSpPr txBox="1"/>
            <p:nvPr/>
          </p:nvSpPr>
          <p:spPr>
            <a:xfrm>
              <a:off x="0" y="-28575"/>
              <a:ext cx="2217576" cy="28830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87" name="Google Shape;8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529150" y="2578677"/>
            <a:ext cx="8539126" cy="11536886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3"/>
          <p:cNvSpPr/>
          <p:nvPr/>
        </p:nvSpPr>
        <p:spPr>
          <a:xfrm rot="910866">
            <a:off x="-243226" y="141492"/>
            <a:ext cx="1426305" cy="2791700"/>
          </a:xfrm>
          <a:custGeom>
            <a:rect b="b" l="l" r="r" t="t"/>
            <a:pathLst>
              <a:path extrusionOk="0" h="2791700" w="1426305">
                <a:moveTo>
                  <a:pt x="0" y="0"/>
                </a:moveTo>
                <a:lnTo>
                  <a:pt x="1426304" y="0"/>
                </a:lnTo>
                <a:lnTo>
                  <a:pt x="1426304" y="2791700"/>
                </a:lnTo>
                <a:lnTo>
                  <a:pt x="0" y="27917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9" name="Google Shape;89;p13"/>
          <p:cNvSpPr/>
          <p:nvPr/>
        </p:nvSpPr>
        <p:spPr>
          <a:xfrm flipH="1" rot="-883769">
            <a:off x="6386101" y="141492"/>
            <a:ext cx="1426305" cy="2791700"/>
          </a:xfrm>
          <a:custGeom>
            <a:rect b="b" l="l" r="r" t="t"/>
            <a:pathLst>
              <a:path extrusionOk="0" h="2791700" w="1426305">
                <a:moveTo>
                  <a:pt x="1426305" y="0"/>
                </a:moveTo>
                <a:lnTo>
                  <a:pt x="0" y="0"/>
                </a:lnTo>
                <a:lnTo>
                  <a:pt x="0" y="2791700"/>
                </a:lnTo>
                <a:lnTo>
                  <a:pt x="1426305" y="2791700"/>
                </a:lnTo>
                <a:lnTo>
                  <a:pt x="1426305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0" name="Google Shape;90;p13"/>
          <p:cNvSpPr/>
          <p:nvPr/>
        </p:nvSpPr>
        <p:spPr>
          <a:xfrm>
            <a:off x="2108125" y="6984928"/>
            <a:ext cx="3214654" cy="2254316"/>
          </a:xfrm>
          <a:custGeom>
            <a:rect b="b" l="l" r="r" t="t"/>
            <a:pathLst>
              <a:path extrusionOk="0" h="2254316" w="3214654">
                <a:moveTo>
                  <a:pt x="0" y="0"/>
                </a:moveTo>
                <a:lnTo>
                  <a:pt x="3214654" y="0"/>
                </a:lnTo>
                <a:lnTo>
                  <a:pt x="3214654" y="2254315"/>
                </a:lnTo>
                <a:lnTo>
                  <a:pt x="0" y="22543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91" name="Google Shape;91;p13"/>
          <p:cNvGrpSpPr/>
          <p:nvPr/>
        </p:nvGrpSpPr>
        <p:grpSpPr>
          <a:xfrm>
            <a:off x="798904" y="4034356"/>
            <a:ext cx="1015484" cy="1015484"/>
            <a:chOff x="0" y="0"/>
            <a:chExt cx="812800" cy="812800"/>
          </a:xfrm>
        </p:grpSpPr>
        <p:sp>
          <p:nvSpPr>
            <p:cNvPr id="92" name="Google Shape;92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765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" name="Google Shape;94;p13"/>
          <p:cNvGrpSpPr/>
          <p:nvPr/>
        </p:nvGrpSpPr>
        <p:grpSpPr>
          <a:xfrm>
            <a:off x="2033749" y="2498286"/>
            <a:ext cx="1145896" cy="1145896"/>
            <a:chOff x="0" y="0"/>
            <a:chExt cx="812800" cy="812800"/>
          </a:xfrm>
        </p:grpSpPr>
        <p:sp>
          <p:nvSpPr>
            <p:cNvPr id="95" name="Google Shape;95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765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" name="Google Shape;97;p13"/>
          <p:cNvGrpSpPr/>
          <p:nvPr/>
        </p:nvGrpSpPr>
        <p:grpSpPr>
          <a:xfrm>
            <a:off x="3399006" y="3254009"/>
            <a:ext cx="780347" cy="780347"/>
            <a:chOff x="0" y="0"/>
            <a:chExt cx="812800" cy="812800"/>
          </a:xfrm>
        </p:grpSpPr>
        <p:sp>
          <p:nvSpPr>
            <p:cNvPr id="98" name="Google Shape;98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765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" name="Google Shape;100;p13"/>
          <p:cNvGrpSpPr/>
          <p:nvPr/>
        </p:nvGrpSpPr>
        <p:grpSpPr>
          <a:xfrm>
            <a:off x="4983624" y="3254009"/>
            <a:ext cx="780347" cy="780347"/>
            <a:chOff x="0" y="0"/>
            <a:chExt cx="812800" cy="812800"/>
          </a:xfrm>
        </p:grpSpPr>
        <p:sp>
          <p:nvSpPr>
            <p:cNvPr id="101" name="Google Shape;101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7652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3" name="Google Shape;103;p13"/>
          <p:cNvSpPr/>
          <p:nvPr/>
        </p:nvSpPr>
        <p:spPr>
          <a:xfrm flipH="1" rot="-659289">
            <a:off x="6480293" y="2560800"/>
            <a:ext cx="1625602" cy="1788162"/>
          </a:xfrm>
          <a:custGeom>
            <a:rect b="b" l="l" r="r" t="t"/>
            <a:pathLst>
              <a:path extrusionOk="0" h="1788162" w="1625602">
                <a:moveTo>
                  <a:pt x="1625602" y="0"/>
                </a:moveTo>
                <a:lnTo>
                  <a:pt x="0" y="0"/>
                </a:lnTo>
                <a:lnTo>
                  <a:pt x="0" y="1788162"/>
                </a:lnTo>
                <a:lnTo>
                  <a:pt x="1625602" y="1788162"/>
                </a:lnTo>
                <a:lnTo>
                  <a:pt x="1625602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4" name="Google Shape;104;p13"/>
          <p:cNvSpPr/>
          <p:nvPr/>
        </p:nvSpPr>
        <p:spPr>
          <a:xfrm rot="615173">
            <a:off x="-437711" y="2560800"/>
            <a:ext cx="1625602" cy="1788162"/>
          </a:xfrm>
          <a:custGeom>
            <a:rect b="b" l="l" r="r" t="t"/>
            <a:pathLst>
              <a:path extrusionOk="0" h="1788162" w="1625602">
                <a:moveTo>
                  <a:pt x="0" y="0"/>
                </a:moveTo>
                <a:lnTo>
                  <a:pt x="1625602" y="0"/>
                </a:lnTo>
                <a:lnTo>
                  <a:pt x="1625602" y="1788162"/>
                </a:lnTo>
                <a:lnTo>
                  <a:pt x="0" y="17881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5" name="Google Shape;105;p13"/>
          <p:cNvSpPr txBox="1"/>
          <p:nvPr/>
        </p:nvSpPr>
        <p:spPr>
          <a:xfrm>
            <a:off x="2644117" y="5395953"/>
            <a:ext cx="2339507" cy="821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7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10.31.24</a:t>
            </a:r>
            <a:endParaRPr/>
          </a:p>
        </p:txBody>
      </p:sp>
      <p:sp>
        <p:nvSpPr>
          <p:cNvPr id="106" name="Google Shape;106;p13"/>
          <p:cNvSpPr txBox="1"/>
          <p:nvPr/>
        </p:nvSpPr>
        <p:spPr>
          <a:xfrm>
            <a:off x="616177" y="8049220"/>
            <a:ext cx="1053900" cy="5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FFFDCF"/>
                </a:solidFill>
                <a:latin typeface="Fredoka"/>
                <a:ea typeface="Fredoka"/>
                <a:cs typeface="Fredoka"/>
                <a:sym typeface="Fredoka"/>
              </a:rPr>
              <a:t>6PM - 9PM</a:t>
            </a:r>
            <a:endParaRPr b="1"/>
          </a:p>
        </p:txBody>
      </p:sp>
      <p:sp>
        <p:nvSpPr>
          <p:cNvPr id="107" name="Google Shape;107;p13"/>
          <p:cNvSpPr txBox="1"/>
          <p:nvPr/>
        </p:nvSpPr>
        <p:spPr>
          <a:xfrm>
            <a:off x="5606103" y="8112085"/>
            <a:ext cx="1493100" cy="5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FFFDCF"/>
                </a:solidFill>
                <a:latin typeface="Fredoka"/>
                <a:ea typeface="Fredoka"/>
                <a:cs typeface="Fredoka"/>
                <a:sym typeface="Fredoka"/>
              </a:rPr>
              <a:t>ANYWHERE VENUE</a:t>
            </a:r>
            <a:endParaRPr b="1"/>
          </a:p>
        </p:txBody>
      </p:sp>
      <p:sp>
        <p:nvSpPr>
          <p:cNvPr id="108" name="Google Shape;108;p13"/>
          <p:cNvSpPr txBox="1"/>
          <p:nvPr/>
        </p:nvSpPr>
        <p:spPr>
          <a:xfrm>
            <a:off x="616177" y="7621926"/>
            <a:ext cx="1053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E76529"/>
                </a:solidFill>
                <a:latin typeface="Fredoka"/>
                <a:ea typeface="Fredoka"/>
                <a:cs typeface="Fredoka"/>
                <a:sym typeface="Fredoka"/>
              </a:rPr>
              <a:t>TIME:</a:t>
            </a:r>
            <a:endParaRPr b="1"/>
          </a:p>
        </p:txBody>
      </p:sp>
      <p:sp>
        <p:nvSpPr>
          <p:cNvPr id="109" name="Google Shape;109;p13"/>
          <p:cNvSpPr txBox="1"/>
          <p:nvPr/>
        </p:nvSpPr>
        <p:spPr>
          <a:xfrm>
            <a:off x="5791871" y="7621926"/>
            <a:ext cx="1053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E76529"/>
                </a:solidFill>
                <a:latin typeface="Fredoka"/>
                <a:ea typeface="Fredoka"/>
                <a:cs typeface="Fredoka"/>
                <a:sym typeface="Fredoka"/>
              </a:rPr>
              <a:t>VENUE:</a:t>
            </a:r>
            <a:endParaRPr b="1"/>
          </a:p>
        </p:txBody>
      </p:sp>
      <p:sp>
        <p:nvSpPr>
          <p:cNvPr id="110" name="Google Shape;110;p13"/>
          <p:cNvSpPr txBox="1"/>
          <p:nvPr/>
        </p:nvSpPr>
        <p:spPr>
          <a:xfrm>
            <a:off x="2530523" y="9584355"/>
            <a:ext cx="24198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E76529"/>
                </a:solidFill>
                <a:latin typeface="Fredoka"/>
                <a:ea typeface="Fredoka"/>
                <a:cs typeface="Fredoka"/>
                <a:sym typeface="Fredoka"/>
              </a:rPr>
              <a:t>MORE INFO:</a:t>
            </a:r>
            <a:endParaRPr b="1"/>
          </a:p>
        </p:txBody>
      </p:sp>
      <p:sp>
        <p:nvSpPr>
          <p:cNvPr id="111" name="Google Shape;111;p13"/>
          <p:cNvSpPr txBox="1"/>
          <p:nvPr/>
        </p:nvSpPr>
        <p:spPr>
          <a:xfrm>
            <a:off x="1523724" y="9907425"/>
            <a:ext cx="44334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E76529"/>
                </a:solidFill>
                <a:latin typeface="Fredoka"/>
                <a:ea typeface="Fredoka"/>
                <a:cs typeface="Fredoka"/>
                <a:sym typeface="Fredoka"/>
              </a:rPr>
              <a:t>Lorem ipsum odor amet, consectetuer adipiscing elit. Ridiculus suspendisse cras quam luctus urna. </a:t>
            </a:r>
            <a:endParaRPr/>
          </a:p>
        </p:txBody>
      </p:sp>
      <p:pic>
        <p:nvPicPr>
          <p:cNvPr id="112" name="Google Shape;112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428575" y="955738"/>
            <a:ext cx="4623700" cy="42309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76529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oogle Shape;117;p14"/>
          <p:cNvGrpSpPr/>
          <p:nvPr/>
        </p:nvGrpSpPr>
        <p:grpSpPr>
          <a:xfrm>
            <a:off x="756000" y="1975180"/>
            <a:ext cx="6048000" cy="3204397"/>
            <a:chOff x="0" y="-9525"/>
            <a:chExt cx="2702632" cy="1431929"/>
          </a:xfrm>
        </p:grpSpPr>
        <p:sp>
          <p:nvSpPr>
            <p:cNvPr id="118" name="Google Shape;118;p14"/>
            <p:cNvSpPr/>
            <p:nvPr/>
          </p:nvSpPr>
          <p:spPr>
            <a:xfrm>
              <a:off x="0" y="0"/>
              <a:ext cx="2702632" cy="1422404"/>
            </a:xfrm>
            <a:custGeom>
              <a:rect b="b" l="l" r="r" t="t"/>
              <a:pathLst>
                <a:path extrusionOk="0" h="1422404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403203"/>
                  </a:lnTo>
                  <a:cubicBezTo>
                    <a:pt x="2702632" y="1408295"/>
                    <a:pt x="2700609" y="1413179"/>
                    <a:pt x="2697008" y="1416780"/>
                  </a:cubicBezTo>
                  <a:cubicBezTo>
                    <a:pt x="2693407" y="1420381"/>
                    <a:pt x="2688523" y="1422404"/>
                    <a:pt x="2683431" y="1422404"/>
                  </a:cubicBezTo>
                  <a:lnTo>
                    <a:pt x="19201" y="1422404"/>
                  </a:lnTo>
                  <a:cubicBezTo>
                    <a:pt x="14109" y="1422404"/>
                    <a:pt x="9225" y="1420381"/>
                    <a:pt x="5624" y="1416780"/>
                  </a:cubicBezTo>
                  <a:cubicBezTo>
                    <a:pt x="2023" y="1413179"/>
                    <a:pt x="0" y="1408295"/>
                    <a:pt x="0" y="1403203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FD891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4"/>
            <p:cNvSpPr txBox="1"/>
            <p:nvPr/>
          </p:nvSpPr>
          <p:spPr>
            <a:xfrm>
              <a:off x="0" y="-9525"/>
              <a:ext cx="2702632" cy="14319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" name="Google Shape;120;p14"/>
          <p:cNvGrpSpPr/>
          <p:nvPr/>
        </p:nvGrpSpPr>
        <p:grpSpPr>
          <a:xfrm>
            <a:off x="971000" y="2234026"/>
            <a:ext cx="2574470" cy="402786"/>
            <a:chOff x="0" y="-9525"/>
            <a:chExt cx="1150437" cy="179991"/>
          </a:xfrm>
        </p:grpSpPr>
        <p:sp>
          <p:nvSpPr>
            <p:cNvPr id="121" name="Google Shape;121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14"/>
          <p:cNvGrpSpPr/>
          <p:nvPr/>
        </p:nvGrpSpPr>
        <p:grpSpPr>
          <a:xfrm>
            <a:off x="3821411" y="2234026"/>
            <a:ext cx="2574470" cy="402786"/>
            <a:chOff x="0" y="-9525"/>
            <a:chExt cx="1150437" cy="179991"/>
          </a:xfrm>
        </p:grpSpPr>
        <p:sp>
          <p:nvSpPr>
            <p:cNvPr id="124" name="Google Shape;124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14"/>
          <p:cNvGrpSpPr/>
          <p:nvPr/>
        </p:nvGrpSpPr>
        <p:grpSpPr>
          <a:xfrm>
            <a:off x="797411" y="5567837"/>
            <a:ext cx="6048000" cy="3977019"/>
            <a:chOff x="0" y="-9525"/>
            <a:chExt cx="2702632" cy="1777186"/>
          </a:xfrm>
        </p:grpSpPr>
        <p:sp>
          <p:nvSpPr>
            <p:cNvPr id="127" name="Google Shape;127;p14"/>
            <p:cNvSpPr/>
            <p:nvPr/>
          </p:nvSpPr>
          <p:spPr>
            <a:xfrm>
              <a:off x="0" y="0"/>
              <a:ext cx="2702632" cy="1767661"/>
            </a:xfrm>
            <a:custGeom>
              <a:rect b="b" l="l" r="r" t="t"/>
              <a:pathLst>
                <a:path extrusionOk="0" h="1767661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748459"/>
                  </a:lnTo>
                  <a:cubicBezTo>
                    <a:pt x="2702632" y="1753552"/>
                    <a:pt x="2700609" y="1758436"/>
                    <a:pt x="2697008" y="1762037"/>
                  </a:cubicBezTo>
                  <a:cubicBezTo>
                    <a:pt x="2693407" y="1765638"/>
                    <a:pt x="2688523" y="1767661"/>
                    <a:pt x="2683431" y="1767661"/>
                  </a:cubicBezTo>
                  <a:lnTo>
                    <a:pt x="19201" y="1767661"/>
                  </a:lnTo>
                  <a:cubicBezTo>
                    <a:pt x="14109" y="1767661"/>
                    <a:pt x="9225" y="1765638"/>
                    <a:pt x="5624" y="1762037"/>
                  </a:cubicBezTo>
                  <a:cubicBezTo>
                    <a:pt x="2023" y="1758436"/>
                    <a:pt x="0" y="1753552"/>
                    <a:pt x="0" y="1748459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FD891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4"/>
            <p:cNvSpPr txBox="1"/>
            <p:nvPr/>
          </p:nvSpPr>
          <p:spPr>
            <a:xfrm>
              <a:off x="0" y="-9525"/>
              <a:ext cx="2702632" cy="17771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" name="Google Shape;129;p14"/>
          <p:cNvGrpSpPr/>
          <p:nvPr/>
        </p:nvGrpSpPr>
        <p:grpSpPr>
          <a:xfrm>
            <a:off x="2534176" y="5777387"/>
            <a:ext cx="2574470" cy="402786"/>
            <a:chOff x="0" y="-9525"/>
            <a:chExt cx="1150437" cy="179991"/>
          </a:xfrm>
        </p:grpSpPr>
        <p:sp>
          <p:nvSpPr>
            <p:cNvPr id="130" name="Google Shape;130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2" name="Google Shape;132;p14"/>
          <p:cNvGrpSpPr/>
          <p:nvPr/>
        </p:nvGrpSpPr>
        <p:grpSpPr>
          <a:xfrm>
            <a:off x="4622547" y="2853745"/>
            <a:ext cx="801136" cy="679737"/>
            <a:chOff x="0" y="-7730"/>
            <a:chExt cx="1068181" cy="906317"/>
          </a:xfrm>
        </p:grpSpPr>
        <p:grpSp>
          <p:nvGrpSpPr>
            <p:cNvPr id="133" name="Google Shape;133;p14"/>
            <p:cNvGrpSpPr/>
            <p:nvPr/>
          </p:nvGrpSpPr>
          <p:grpSpPr>
            <a:xfrm>
              <a:off x="204287" y="-7730"/>
              <a:ext cx="659607" cy="667337"/>
              <a:chOff x="0" y="-9525"/>
              <a:chExt cx="812800" cy="822325"/>
            </a:xfrm>
          </p:grpSpPr>
          <p:sp>
            <p:nvSpPr>
              <p:cNvPr id="134" name="Google Shape;134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E7652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" name="Google Shape;135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6" name="Google Shape;136;p14"/>
            <p:cNvSpPr txBox="1"/>
            <p:nvPr/>
          </p:nvSpPr>
          <p:spPr>
            <a:xfrm>
              <a:off x="0" y="748698"/>
              <a:ext cx="1068181" cy="149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5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85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#E76529</a:t>
              </a:r>
              <a:endParaRPr/>
            </a:p>
          </p:txBody>
        </p:sp>
      </p:grpSp>
      <p:grpSp>
        <p:nvGrpSpPr>
          <p:cNvPr id="137" name="Google Shape;137;p14"/>
          <p:cNvGrpSpPr/>
          <p:nvPr/>
        </p:nvGrpSpPr>
        <p:grpSpPr>
          <a:xfrm>
            <a:off x="3821411" y="2855828"/>
            <a:ext cx="801136" cy="677654"/>
            <a:chOff x="0" y="-7730"/>
            <a:chExt cx="1068181" cy="903540"/>
          </a:xfrm>
        </p:grpSpPr>
        <p:grpSp>
          <p:nvGrpSpPr>
            <p:cNvPr id="138" name="Google Shape;138;p14"/>
            <p:cNvGrpSpPr/>
            <p:nvPr/>
          </p:nvGrpSpPr>
          <p:grpSpPr>
            <a:xfrm>
              <a:off x="204287" y="-7730"/>
              <a:ext cx="659607" cy="667337"/>
              <a:chOff x="0" y="-9525"/>
              <a:chExt cx="812800" cy="822325"/>
            </a:xfrm>
          </p:grpSpPr>
          <p:sp>
            <p:nvSpPr>
              <p:cNvPr id="139" name="Google Shape;139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FDC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" name="Google Shape;140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1" name="Google Shape;141;p14"/>
            <p:cNvSpPr txBox="1"/>
            <p:nvPr/>
          </p:nvSpPr>
          <p:spPr>
            <a:xfrm>
              <a:off x="0" y="748698"/>
              <a:ext cx="1068181" cy="147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5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85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#FFFDCF</a:t>
              </a:r>
              <a:endParaRPr/>
            </a:p>
          </p:txBody>
        </p:sp>
      </p:grpSp>
      <p:sp>
        <p:nvSpPr>
          <p:cNvPr id="142" name="Google Shape;142;p14"/>
          <p:cNvSpPr txBox="1"/>
          <p:nvPr/>
        </p:nvSpPr>
        <p:spPr>
          <a:xfrm>
            <a:off x="871981" y="1343847"/>
            <a:ext cx="5816038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43" name="Google Shape;143;p14"/>
          <p:cNvSpPr txBox="1"/>
          <p:nvPr/>
        </p:nvSpPr>
        <p:spPr>
          <a:xfrm>
            <a:off x="1614586" y="822675"/>
            <a:ext cx="4330828" cy="4819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FDCF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144" name="Google Shape;144;p14"/>
          <p:cNvSpPr txBox="1"/>
          <p:nvPr/>
        </p:nvSpPr>
        <p:spPr>
          <a:xfrm>
            <a:off x="1026043" y="2769591"/>
            <a:ext cx="2464384" cy="3101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45" name="Google Shape;145;p14"/>
          <p:cNvSpPr txBox="1"/>
          <p:nvPr/>
        </p:nvSpPr>
        <p:spPr>
          <a:xfrm>
            <a:off x="1067859" y="4712817"/>
            <a:ext cx="2574470" cy="1566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46" name="Google Shape;146;p14"/>
          <p:cNvSpPr txBox="1"/>
          <p:nvPr/>
        </p:nvSpPr>
        <p:spPr>
          <a:xfrm>
            <a:off x="1329797" y="3248344"/>
            <a:ext cx="1857000" cy="139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FREDOKA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FREDOKA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FREDOKA</a:t>
            </a:r>
            <a:endParaRPr/>
          </a:p>
        </p:txBody>
      </p:sp>
      <p:sp>
        <p:nvSpPr>
          <p:cNvPr id="147" name="Google Shape;147;p14"/>
          <p:cNvSpPr txBox="1"/>
          <p:nvPr/>
        </p:nvSpPr>
        <p:spPr>
          <a:xfrm>
            <a:off x="1329797" y="2335670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148" name="Google Shape;148;p14"/>
          <p:cNvSpPr txBox="1"/>
          <p:nvPr/>
        </p:nvSpPr>
        <p:spPr>
          <a:xfrm>
            <a:off x="4180208" y="2317247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149" name="Google Shape;149;p14"/>
          <p:cNvSpPr txBox="1"/>
          <p:nvPr/>
        </p:nvSpPr>
        <p:spPr>
          <a:xfrm>
            <a:off x="2892973" y="5879031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150" name="Google Shape;150;p14"/>
          <p:cNvSpPr txBox="1"/>
          <p:nvPr/>
        </p:nvSpPr>
        <p:spPr>
          <a:xfrm>
            <a:off x="1335050" y="9856900"/>
            <a:ext cx="4886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FFFDCF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grpSp>
        <p:nvGrpSpPr>
          <p:cNvPr id="151" name="Google Shape;151;p14"/>
          <p:cNvGrpSpPr/>
          <p:nvPr/>
        </p:nvGrpSpPr>
        <p:grpSpPr>
          <a:xfrm>
            <a:off x="5423682" y="2855828"/>
            <a:ext cx="801136" cy="679737"/>
            <a:chOff x="0" y="-7730"/>
            <a:chExt cx="1068181" cy="906317"/>
          </a:xfrm>
        </p:grpSpPr>
        <p:grpSp>
          <p:nvGrpSpPr>
            <p:cNvPr id="152" name="Google Shape;152;p14"/>
            <p:cNvGrpSpPr/>
            <p:nvPr/>
          </p:nvGrpSpPr>
          <p:grpSpPr>
            <a:xfrm>
              <a:off x="204287" y="-7730"/>
              <a:ext cx="659607" cy="667337"/>
              <a:chOff x="0" y="-9525"/>
              <a:chExt cx="812800" cy="822325"/>
            </a:xfrm>
          </p:grpSpPr>
          <p:sp>
            <p:nvSpPr>
              <p:cNvPr id="153" name="Google Shape;153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" name="Google Shape;154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5" name="Google Shape;155;p14"/>
            <p:cNvSpPr txBox="1"/>
            <p:nvPr/>
          </p:nvSpPr>
          <p:spPr>
            <a:xfrm>
              <a:off x="0" y="748698"/>
              <a:ext cx="1068181" cy="149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5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85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#000000</a:t>
              </a:r>
              <a:endParaRPr/>
            </a:p>
          </p:txBody>
        </p:sp>
      </p:grpSp>
      <p:sp>
        <p:nvSpPr>
          <p:cNvPr id="156" name="Google Shape;156;p14"/>
          <p:cNvSpPr/>
          <p:nvPr/>
        </p:nvSpPr>
        <p:spPr>
          <a:xfrm>
            <a:off x="1181670" y="6323048"/>
            <a:ext cx="1190376" cy="1608616"/>
          </a:xfrm>
          <a:custGeom>
            <a:rect b="b" l="l" r="r" t="t"/>
            <a:pathLst>
              <a:path extrusionOk="0" h="1608616" w="1190376">
                <a:moveTo>
                  <a:pt x="0" y="0"/>
                </a:moveTo>
                <a:lnTo>
                  <a:pt x="1190376" y="0"/>
                </a:lnTo>
                <a:lnTo>
                  <a:pt x="1190376" y="1608616"/>
                </a:lnTo>
                <a:lnTo>
                  <a:pt x="0" y="160861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7" name="Google Shape;157;p14"/>
          <p:cNvSpPr/>
          <p:nvPr/>
        </p:nvSpPr>
        <p:spPr>
          <a:xfrm flipH="1">
            <a:off x="4262534" y="6526523"/>
            <a:ext cx="650370" cy="1272965"/>
          </a:xfrm>
          <a:custGeom>
            <a:rect b="b" l="l" r="r" t="t"/>
            <a:pathLst>
              <a:path extrusionOk="0" h="1272965" w="650370">
                <a:moveTo>
                  <a:pt x="650370" y="0"/>
                </a:moveTo>
                <a:lnTo>
                  <a:pt x="0" y="0"/>
                </a:lnTo>
                <a:lnTo>
                  <a:pt x="0" y="1272965"/>
                </a:lnTo>
                <a:lnTo>
                  <a:pt x="650370" y="1272965"/>
                </a:lnTo>
                <a:lnTo>
                  <a:pt x="65037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8" name="Google Shape;158;p14"/>
          <p:cNvSpPr/>
          <p:nvPr/>
        </p:nvSpPr>
        <p:spPr>
          <a:xfrm>
            <a:off x="2611958" y="6580945"/>
            <a:ext cx="1406119" cy="986059"/>
          </a:xfrm>
          <a:custGeom>
            <a:rect b="b" l="l" r="r" t="t"/>
            <a:pathLst>
              <a:path extrusionOk="0" h="986059" w="1406119">
                <a:moveTo>
                  <a:pt x="0" y="0"/>
                </a:moveTo>
                <a:lnTo>
                  <a:pt x="1406119" y="0"/>
                </a:lnTo>
                <a:lnTo>
                  <a:pt x="1406119" y="986059"/>
                </a:lnTo>
                <a:lnTo>
                  <a:pt x="0" y="9860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59" name="Google Shape;159;p14"/>
          <p:cNvGrpSpPr/>
          <p:nvPr/>
        </p:nvGrpSpPr>
        <p:grpSpPr>
          <a:xfrm>
            <a:off x="2790298" y="7976579"/>
            <a:ext cx="1122589" cy="1028700"/>
            <a:chOff x="0" y="0"/>
            <a:chExt cx="1496785" cy="1371599"/>
          </a:xfrm>
        </p:grpSpPr>
        <p:sp>
          <p:nvSpPr>
            <p:cNvPr id="160" name="Google Shape;160;p14"/>
            <p:cNvSpPr/>
            <p:nvPr/>
          </p:nvSpPr>
          <p:spPr>
            <a:xfrm>
              <a:off x="0" y="0"/>
              <a:ext cx="1496785" cy="1371599"/>
            </a:xfrm>
            <a:custGeom>
              <a:rect b="b" l="l" r="r" t="t"/>
              <a:pathLst>
                <a:path extrusionOk="0" h="1371599" w="1496785">
                  <a:moveTo>
                    <a:pt x="0" y="0"/>
                  </a:moveTo>
                  <a:lnTo>
                    <a:pt x="1496785" y="0"/>
                  </a:lnTo>
                  <a:lnTo>
                    <a:pt x="1496785" y="1371599"/>
                  </a:lnTo>
                  <a:lnTo>
                    <a:pt x="0" y="137159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1" name="Google Shape;161;p14"/>
            <p:cNvSpPr/>
            <p:nvPr/>
          </p:nvSpPr>
          <p:spPr>
            <a:xfrm>
              <a:off x="346235" y="222096"/>
              <a:ext cx="804316" cy="927408"/>
            </a:xfrm>
            <a:custGeom>
              <a:rect b="b" l="l" r="r" t="t"/>
              <a:pathLst>
                <a:path extrusionOk="0" h="927408" w="804316">
                  <a:moveTo>
                    <a:pt x="0" y="0"/>
                  </a:moveTo>
                  <a:lnTo>
                    <a:pt x="804315" y="0"/>
                  </a:lnTo>
                  <a:lnTo>
                    <a:pt x="804315" y="927408"/>
                  </a:lnTo>
                  <a:lnTo>
                    <a:pt x="0" y="92740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162" name="Google Shape;162;p14"/>
          <p:cNvSpPr/>
          <p:nvPr/>
        </p:nvSpPr>
        <p:spPr>
          <a:xfrm flipH="1">
            <a:off x="4210614" y="8145838"/>
            <a:ext cx="754209" cy="829630"/>
          </a:xfrm>
          <a:custGeom>
            <a:rect b="b" l="l" r="r" t="t"/>
            <a:pathLst>
              <a:path extrusionOk="0" h="829630" w="754209">
                <a:moveTo>
                  <a:pt x="754209" y="0"/>
                </a:moveTo>
                <a:lnTo>
                  <a:pt x="0" y="0"/>
                </a:lnTo>
                <a:lnTo>
                  <a:pt x="0" y="829630"/>
                </a:lnTo>
                <a:lnTo>
                  <a:pt x="754209" y="829630"/>
                </a:lnTo>
                <a:lnTo>
                  <a:pt x="754209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3" name="Google Shape;163;p14"/>
          <p:cNvSpPr/>
          <p:nvPr/>
        </p:nvSpPr>
        <p:spPr>
          <a:xfrm>
            <a:off x="1256033" y="8145838"/>
            <a:ext cx="1041650" cy="1041650"/>
          </a:xfrm>
          <a:custGeom>
            <a:rect b="b" l="l" r="r" t="t"/>
            <a:pathLst>
              <a:path extrusionOk="0" h="1041650" w="1041650">
                <a:moveTo>
                  <a:pt x="0" y="0"/>
                </a:moveTo>
                <a:lnTo>
                  <a:pt x="1041650" y="0"/>
                </a:lnTo>
                <a:lnTo>
                  <a:pt x="1041650" y="1041650"/>
                </a:lnTo>
                <a:lnTo>
                  <a:pt x="0" y="10416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4" name="Google Shape;164;p14"/>
          <p:cNvSpPr/>
          <p:nvPr/>
        </p:nvSpPr>
        <p:spPr>
          <a:xfrm>
            <a:off x="5105414" y="6732152"/>
            <a:ext cx="1355738" cy="2094539"/>
          </a:xfrm>
          <a:custGeom>
            <a:rect b="b" l="l" r="r" t="t"/>
            <a:pathLst>
              <a:path extrusionOk="0" h="2094539" w="1355738">
                <a:moveTo>
                  <a:pt x="0" y="0"/>
                </a:moveTo>
                <a:lnTo>
                  <a:pt x="1355738" y="0"/>
                </a:lnTo>
                <a:lnTo>
                  <a:pt x="1355738" y="2094539"/>
                </a:lnTo>
                <a:lnTo>
                  <a:pt x="0" y="20945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76529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5"/>
          <p:cNvSpPr txBox="1"/>
          <p:nvPr/>
        </p:nvSpPr>
        <p:spPr>
          <a:xfrm>
            <a:off x="1271913" y="3165607"/>
            <a:ext cx="4989101" cy="471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170" name="Google Shape;170;p15"/>
          <p:cNvSpPr txBox="1"/>
          <p:nvPr/>
        </p:nvSpPr>
        <p:spPr>
          <a:xfrm>
            <a:off x="2524934" y="7854963"/>
            <a:ext cx="2483061" cy="2608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72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171" name="Google Shape;171;p15"/>
          <p:cNvSpPr txBox="1"/>
          <p:nvPr/>
        </p:nvSpPr>
        <p:spPr>
          <a:xfrm>
            <a:off x="756685" y="5126452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172" name="Google Shape;172;p15"/>
          <p:cNvSpPr txBox="1"/>
          <p:nvPr/>
        </p:nvSpPr>
        <p:spPr>
          <a:xfrm>
            <a:off x="756685" y="6776225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173" name="Google Shape;173;p15"/>
          <p:cNvSpPr txBox="1"/>
          <p:nvPr/>
        </p:nvSpPr>
        <p:spPr>
          <a:xfrm>
            <a:off x="1525276" y="2642879"/>
            <a:ext cx="4482375" cy="460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5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174" name="Google Shape;174;p15"/>
          <p:cNvSpPr txBox="1"/>
          <p:nvPr/>
        </p:nvSpPr>
        <p:spPr>
          <a:xfrm>
            <a:off x="1915715" y="6318935"/>
            <a:ext cx="3701498" cy="372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7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175" name="Google Shape;175;p15"/>
          <p:cNvSpPr/>
          <p:nvPr/>
        </p:nvSpPr>
        <p:spPr>
          <a:xfrm>
            <a:off x="2294989" y="4253034"/>
            <a:ext cx="2942951" cy="735738"/>
          </a:xfrm>
          <a:custGeom>
            <a:rect b="b" l="l" r="r" t="t"/>
            <a:pathLst>
              <a:path extrusionOk="0" h="735738" w="2942951">
                <a:moveTo>
                  <a:pt x="0" y="0"/>
                </a:moveTo>
                <a:lnTo>
                  <a:pt x="2942950" y="0"/>
                </a:lnTo>
                <a:lnTo>
                  <a:pt x="2942950" y="735738"/>
                </a:lnTo>
                <a:lnTo>
                  <a:pt x="0" y="7357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