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Alegreya Medium"/>
      <p:regular r:id="rId10"/>
      <p:bold r:id="rId11"/>
      <p:italic r:id="rId12"/>
      <p:boldItalic r:id="rId13"/>
    </p:embeddedFont>
    <p:embeddedFont>
      <p:font typeface="Red Hat Display"/>
      <p:regular r:id="rId14"/>
      <p:bold r:id="rId15"/>
      <p:italic r:id="rId16"/>
      <p:boldItalic r:id="rId17"/>
    </p:embeddedFont>
    <p:embeddedFont>
      <p:font typeface="Alegreya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AlegreyaMedium-bold.fntdata"/><Relationship Id="rId10" Type="http://schemas.openxmlformats.org/officeDocument/2006/relationships/font" Target="fonts/AlegreyaMedium-regular.fntdata"/><Relationship Id="rId13" Type="http://schemas.openxmlformats.org/officeDocument/2006/relationships/font" Target="fonts/AlegreyaMedium-boldItalic.fntdata"/><Relationship Id="rId12" Type="http://schemas.openxmlformats.org/officeDocument/2006/relationships/font" Target="fonts/AlegreyaMedium-italic.fntdata"/><Relationship Id="rId15" Type="http://schemas.openxmlformats.org/officeDocument/2006/relationships/font" Target="fonts/RedHatDisplay-bold.fntdata"/><Relationship Id="rId14" Type="http://schemas.openxmlformats.org/officeDocument/2006/relationships/font" Target="fonts/RedHatDisplay-regular.fntdata"/><Relationship Id="rId17" Type="http://schemas.openxmlformats.org/officeDocument/2006/relationships/font" Target="fonts/RedHatDisplay-boldItalic.fntdata"/><Relationship Id="rId16" Type="http://schemas.openxmlformats.org/officeDocument/2006/relationships/font" Target="fonts/RedHatDisplay-italic.fntdata"/><Relationship Id="rId19" Type="http://schemas.openxmlformats.org/officeDocument/2006/relationships/font" Target="fonts/Alegreya-boldItalic.fntdata"/><Relationship Id="rId18" Type="http://schemas.openxmlformats.org/officeDocument/2006/relationships/font" Target="fonts/Alegrey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22" Type="http://schemas.openxmlformats.org/officeDocument/2006/relationships/image" Target="../media/image13.png"/><Relationship Id="rId21" Type="http://schemas.openxmlformats.org/officeDocument/2006/relationships/image" Target="../media/image7.png"/><Relationship Id="rId24" Type="http://schemas.openxmlformats.org/officeDocument/2006/relationships/image" Target="../media/image33.png"/><Relationship Id="rId23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32.png"/><Relationship Id="rId26" Type="http://schemas.openxmlformats.org/officeDocument/2006/relationships/image" Target="../media/image18.png"/><Relationship Id="rId25" Type="http://schemas.openxmlformats.org/officeDocument/2006/relationships/image" Target="../media/image14.png"/><Relationship Id="rId28" Type="http://schemas.openxmlformats.org/officeDocument/2006/relationships/image" Target="../media/image37.png"/><Relationship Id="rId27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Relationship Id="rId29" Type="http://schemas.openxmlformats.org/officeDocument/2006/relationships/image" Target="../media/image27.png"/><Relationship Id="rId7" Type="http://schemas.openxmlformats.org/officeDocument/2006/relationships/image" Target="../media/image5.png"/><Relationship Id="rId8" Type="http://schemas.openxmlformats.org/officeDocument/2006/relationships/image" Target="../media/image42.png"/><Relationship Id="rId31" Type="http://schemas.openxmlformats.org/officeDocument/2006/relationships/image" Target="../media/image25.png"/><Relationship Id="rId30" Type="http://schemas.openxmlformats.org/officeDocument/2006/relationships/image" Target="../media/image23.png"/><Relationship Id="rId11" Type="http://schemas.openxmlformats.org/officeDocument/2006/relationships/image" Target="../media/image3.png"/><Relationship Id="rId10" Type="http://schemas.openxmlformats.org/officeDocument/2006/relationships/image" Target="../media/image8.png"/><Relationship Id="rId32" Type="http://schemas.openxmlformats.org/officeDocument/2006/relationships/image" Target="../media/image35.png"/><Relationship Id="rId13" Type="http://schemas.openxmlformats.org/officeDocument/2006/relationships/image" Target="../media/image11.png"/><Relationship Id="rId12" Type="http://schemas.openxmlformats.org/officeDocument/2006/relationships/image" Target="../media/image4.png"/><Relationship Id="rId15" Type="http://schemas.openxmlformats.org/officeDocument/2006/relationships/image" Target="../media/image53.png"/><Relationship Id="rId14" Type="http://schemas.openxmlformats.org/officeDocument/2006/relationships/image" Target="../media/image26.png"/><Relationship Id="rId17" Type="http://schemas.openxmlformats.org/officeDocument/2006/relationships/image" Target="../media/image6.png"/><Relationship Id="rId16" Type="http://schemas.openxmlformats.org/officeDocument/2006/relationships/image" Target="../media/image1.png"/><Relationship Id="rId19" Type="http://schemas.openxmlformats.org/officeDocument/2006/relationships/image" Target="../media/image10.png"/><Relationship Id="rId1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42.png"/><Relationship Id="rId22" Type="http://schemas.openxmlformats.org/officeDocument/2006/relationships/image" Target="../media/image17.png"/><Relationship Id="rId21" Type="http://schemas.openxmlformats.org/officeDocument/2006/relationships/image" Target="../media/image18.png"/><Relationship Id="rId24" Type="http://schemas.openxmlformats.org/officeDocument/2006/relationships/image" Target="../media/image27.png"/><Relationship Id="rId23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26" Type="http://schemas.openxmlformats.org/officeDocument/2006/relationships/image" Target="../media/image5.png"/><Relationship Id="rId25" Type="http://schemas.openxmlformats.org/officeDocument/2006/relationships/image" Target="../media/image2.png"/><Relationship Id="rId28" Type="http://schemas.openxmlformats.org/officeDocument/2006/relationships/image" Target="../media/image3.png"/><Relationship Id="rId27" Type="http://schemas.openxmlformats.org/officeDocument/2006/relationships/image" Target="../media/image8.png"/><Relationship Id="rId5" Type="http://schemas.openxmlformats.org/officeDocument/2006/relationships/image" Target="../media/image26.png"/><Relationship Id="rId6" Type="http://schemas.openxmlformats.org/officeDocument/2006/relationships/image" Target="../media/image53.png"/><Relationship Id="rId29" Type="http://schemas.openxmlformats.org/officeDocument/2006/relationships/image" Target="../media/image23.png"/><Relationship Id="rId7" Type="http://schemas.openxmlformats.org/officeDocument/2006/relationships/image" Target="../media/image1.png"/><Relationship Id="rId8" Type="http://schemas.openxmlformats.org/officeDocument/2006/relationships/image" Target="../media/image6.png"/><Relationship Id="rId31" Type="http://schemas.openxmlformats.org/officeDocument/2006/relationships/image" Target="../media/image25.png"/><Relationship Id="rId30" Type="http://schemas.openxmlformats.org/officeDocument/2006/relationships/image" Target="../media/image52.png"/><Relationship Id="rId11" Type="http://schemas.openxmlformats.org/officeDocument/2006/relationships/image" Target="../media/image15.png"/><Relationship Id="rId33" Type="http://schemas.openxmlformats.org/officeDocument/2006/relationships/image" Target="../media/image34.png"/><Relationship Id="rId10" Type="http://schemas.openxmlformats.org/officeDocument/2006/relationships/image" Target="../media/image10.png"/><Relationship Id="rId32" Type="http://schemas.openxmlformats.org/officeDocument/2006/relationships/image" Target="../media/image35.png"/><Relationship Id="rId13" Type="http://schemas.openxmlformats.org/officeDocument/2006/relationships/image" Target="../media/image13.png"/><Relationship Id="rId12" Type="http://schemas.openxmlformats.org/officeDocument/2006/relationships/image" Target="../media/image7.png"/><Relationship Id="rId34" Type="http://schemas.openxmlformats.org/officeDocument/2006/relationships/image" Target="../media/image57.png"/><Relationship Id="rId15" Type="http://schemas.openxmlformats.org/officeDocument/2006/relationships/image" Target="../media/image24.png"/><Relationship Id="rId14" Type="http://schemas.openxmlformats.org/officeDocument/2006/relationships/image" Target="../media/image20.png"/><Relationship Id="rId17" Type="http://schemas.openxmlformats.org/officeDocument/2006/relationships/image" Target="../media/image33.png"/><Relationship Id="rId16" Type="http://schemas.openxmlformats.org/officeDocument/2006/relationships/image" Target="../media/image32.png"/><Relationship Id="rId19" Type="http://schemas.openxmlformats.org/officeDocument/2006/relationships/image" Target="../media/image14.png"/><Relationship Id="rId18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Relationship Id="rId5" Type="http://schemas.openxmlformats.org/officeDocument/2006/relationships/image" Target="../media/image15.png"/><Relationship Id="rId6" Type="http://schemas.openxmlformats.org/officeDocument/2006/relationships/image" Target="../media/image27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10" Type="http://schemas.openxmlformats.org/officeDocument/2006/relationships/image" Target="../media/image6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1.png"/><Relationship Id="rId4" Type="http://schemas.openxmlformats.org/officeDocument/2006/relationships/image" Target="../media/image68.png"/><Relationship Id="rId5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DB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175369" y="171980"/>
            <a:ext cx="7209263" cy="10348040"/>
            <a:chOff x="0" y="0"/>
            <a:chExt cx="2583637" cy="3708504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2583637" cy="3708504"/>
            </a:xfrm>
            <a:custGeom>
              <a:rect b="b" l="l" r="r" t="t"/>
              <a:pathLst>
                <a:path extrusionOk="0" h="3708504" w="2583637">
                  <a:moveTo>
                    <a:pt x="0" y="0"/>
                  </a:moveTo>
                  <a:lnTo>
                    <a:pt x="2583637" y="0"/>
                  </a:lnTo>
                  <a:lnTo>
                    <a:pt x="2583637" y="3708504"/>
                  </a:lnTo>
                  <a:lnTo>
                    <a:pt x="0" y="3708504"/>
                  </a:lnTo>
                  <a:close/>
                </a:path>
              </a:pathLst>
            </a:custGeom>
            <a:solidFill>
              <a:srgbClr val="B63F2F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9525"/>
              <a:ext cx="2583637" cy="3698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917404" y="7981320"/>
            <a:ext cx="5727089" cy="2085228"/>
            <a:chOff x="0" y="0"/>
            <a:chExt cx="2052459" cy="747298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2052459" cy="747298"/>
            </a:xfrm>
            <a:custGeom>
              <a:rect b="b" l="l" r="r" t="t"/>
              <a:pathLst>
                <a:path extrusionOk="0" h="747298" w="2052459">
                  <a:moveTo>
                    <a:pt x="0" y="0"/>
                  </a:moveTo>
                  <a:lnTo>
                    <a:pt x="2052459" y="0"/>
                  </a:lnTo>
                  <a:lnTo>
                    <a:pt x="2052459" y="747298"/>
                  </a:lnTo>
                  <a:lnTo>
                    <a:pt x="0" y="747298"/>
                  </a:lnTo>
                  <a:close/>
                </a:path>
              </a:pathLst>
            </a:custGeom>
            <a:solidFill>
              <a:srgbClr val="B5D462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9525"/>
              <a:ext cx="2052459" cy="737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1101657" y="8706686"/>
            <a:ext cx="290521" cy="290521"/>
            <a:chOff x="0" y="0"/>
            <a:chExt cx="114505" cy="114505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2" name="Google Shape;92;p13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3"/>
          <p:cNvSpPr/>
          <p:nvPr/>
        </p:nvSpPr>
        <p:spPr>
          <a:xfrm>
            <a:off x="1491144" y="8623983"/>
            <a:ext cx="455926" cy="455926"/>
          </a:xfrm>
          <a:custGeom>
            <a:rect b="b" l="l" r="r" t="t"/>
            <a:pathLst>
              <a:path extrusionOk="0" h="455926" w="455926">
                <a:moveTo>
                  <a:pt x="0" y="0"/>
                </a:moveTo>
                <a:lnTo>
                  <a:pt x="455926" y="0"/>
                </a:lnTo>
                <a:lnTo>
                  <a:pt x="455926" y="455926"/>
                </a:lnTo>
                <a:lnTo>
                  <a:pt x="0" y="455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4" name="Google Shape;94;p13"/>
          <p:cNvGrpSpPr/>
          <p:nvPr/>
        </p:nvGrpSpPr>
        <p:grpSpPr>
          <a:xfrm>
            <a:off x="2238178" y="8709803"/>
            <a:ext cx="290521" cy="290521"/>
            <a:chOff x="0" y="0"/>
            <a:chExt cx="114505" cy="114505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6" name="Google Shape;96;p13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3374700" y="8709803"/>
            <a:ext cx="290521" cy="290521"/>
            <a:chOff x="0" y="0"/>
            <a:chExt cx="114505" cy="114505"/>
          </a:xfrm>
        </p:grpSpPr>
        <p:sp>
          <p:nvSpPr>
            <p:cNvPr id="98" name="Google Shape;98;p13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9" name="Google Shape;99;p13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4511222" y="8709803"/>
            <a:ext cx="290521" cy="290521"/>
            <a:chOff x="0" y="0"/>
            <a:chExt cx="114505" cy="114505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2" name="Google Shape;102;p13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1101657" y="9405114"/>
            <a:ext cx="290521" cy="290521"/>
            <a:chOff x="0" y="0"/>
            <a:chExt cx="114505" cy="114505"/>
          </a:xfrm>
        </p:grpSpPr>
        <p:sp>
          <p:nvSpPr>
            <p:cNvPr id="104" name="Google Shape;104;p13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5" name="Google Shape;105;p13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2238178" y="9408230"/>
            <a:ext cx="290521" cy="290521"/>
            <a:chOff x="0" y="0"/>
            <a:chExt cx="114505" cy="114505"/>
          </a:xfrm>
        </p:grpSpPr>
        <p:sp>
          <p:nvSpPr>
            <p:cNvPr id="107" name="Google Shape;107;p13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8" name="Google Shape;108;p13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3"/>
          <p:cNvGrpSpPr/>
          <p:nvPr/>
        </p:nvGrpSpPr>
        <p:grpSpPr>
          <a:xfrm>
            <a:off x="3374700" y="9408230"/>
            <a:ext cx="290521" cy="290521"/>
            <a:chOff x="0" y="0"/>
            <a:chExt cx="114505" cy="114505"/>
          </a:xfrm>
        </p:grpSpPr>
        <p:sp>
          <p:nvSpPr>
            <p:cNvPr id="110" name="Google Shape;110;p13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1" name="Google Shape;111;p13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3"/>
          <p:cNvGrpSpPr/>
          <p:nvPr/>
        </p:nvGrpSpPr>
        <p:grpSpPr>
          <a:xfrm>
            <a:off x="4511222" y="9408230"/>
            <a:ext cx="290521" cy="290521"/>
            <a:chOff x="0" y="0"/>
            <a:chExt cx="114505" cy="114505"/>
          </a:xfrm>
        </p:grpSpPr>
        <p:sp>
          <p:nvSpPr>
            <p:cNvPr id="113" name="Google Shape;113;p13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4" name="Google Shape;114;p13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3"/>
          <p:cNvGrpSpPr/>
          <p:nvPr/>
        </p:nvGrpSpPr>
        <p:grpSpPr>
          <a:xfrm>
            <a:off x="5647743" y="8709803"/>
            <a:ext cx="290521" cy="290521"/>
            <a:chOff x="0" y="0"/>
            <a:chExt cx="114505" cy="114505"/>
          </a:xfrm>
        </p:grpSpPr>
        <p:sp>
          <p:nvSpPr>
            <p:cNvPr id="116" name="Google Shape;116;p13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7" name="Google Shape;117;p13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3"/>
          <p:cNvGrpSpPr/>
          <p:nvPr/>
        </p:nvGrpSpPr>
        <p:grpSpPr>
          <a:xfrm>
            <a:off x="5647743" y="9408230"/>
            <a:ext cx="290521" cy="290521"/>
            <a:chOff x="0" y="0"/>
            <a:chExt cx="114505" cy="114505"/>
          </a:xfrm>
        </p:grpSpPr>
        <p:sp>
          <p:nvSpPr>
            <p:cNvPr id="119" name="Google Shape;119;p13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0" name="Google Shape;120;p13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3"/>
          <p:cNvSpPr/>
          <p:nvPr/>
        </p:nvSpPr>
        <p:spPr>
          <a:xfrm>
            <a:off x="3760471" y="8674672"/>
            <a:ext cx="532791" cy="354548"/>
          </a:xfrm>
          <a:custGeom>
            <a:rect b="b" l="l" r="r" t="t"/>
            <a:pathLst>
              <a:path extrusionOk="0" h="354548" w="532791">
                <a:moveTo>
                  <a:pt x="0" y="0"/>
                </a:moveTo>
                <a:lnTo>
                  <a:pt x="532790" y="0"/>
                </a:lnTo>
                <a:lnTo>
                  <a:pt x="532790" y="354548"/>
                </a:lnTo>
                <a:lnTo>
                  <a:pt x="0" y="354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3"/>
          <p:cNvSpPr/>
          <p:nvPr/>
        </p:nvSpPr>
        <p:spPr>
          <a:xfrm rot="10800000">
            <a:off x="4897549" y="8650359"/>
            <a:ext cx="408663" cy="409408"/>
          </a:xfrm>
          <a:custGeom>
            <a:rect b="b" l="l" r="r" t="t"/>
            <a:pathLst>
              <a:path extrusionOk="0" h="409408" w="408663">
                <a:moveTo>
                  <a:pt x="0" y="0"/>
                </a:moveTo>
                <a:lnTo>
                  <a:pt x="408663" y="0"/>
                </a:lnTo>
                <a:lnTo>
                  <a:pt x="408663" y="409408"/>
                </a:lnTo>
                <a:lnTo>
                  <a:pt x="0" y="409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13"/>
          <p:cNvSpPr/>
          <p:nvPr/>
        </p:nvSpPr>
        <p:spPr>
          <a:xfrm>
            <a:off x="1473264" y="9318640"/>
            <a:ext cx="473806" cy="463468"/>
          </a:xfrm>
          <a:custGeom>
            <a:rect b="b" l="l" r="r" t="t"/>
            <a:pathLst>
              <a:path extrusionOk="0" h="463468" w="473806">
                <a:moveTo>
                  <a:pt x="0" y="0"/>
                </a:moveTo>
                <a:lnTo>
                  <a:pt x="473806" y="0"/>
                </a:lnTo>
                <a:lnTo>
                  <a:pt x="473806" y="463468"/>
                </a:lnTo>
                <a:lnTo>
                  <a:pt x="0" y="4634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13"/>
          <p:cNvSpPr/>
          <p:nvPr/>
        </p:nvSpPr>
        <p:spPr>
          <a:xfrm>
            <a:off x="2614424" y="9371009"/>
            <a:ext cx="552686" cy="418031"/>
          </a:xfrm>
          <a:custGeom>
            <a:rect b="b" l="l" r="r" t="t"/>
            <a:pathLst>
              <a:path extrusionOk="0" h="418031" w="552686">
                <a:moveTo>
                  <a:pt x="0" y="0"/>
                </a:moveTo>
                <a:lnTo>
                  <a:pt x="552685" y="0"/>
                </a:lnTo>
                <a:lnTo>
                  <a:pt x="552685" y="418031"/>
                </a:lnTo>
                <a:lnTo>
                  <a:pt x="0" y="4180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13"/>
          <p:cNvSpPr/>
          <p:nvPr/>
        </p:nvSpPr>
        <p:spPr>
          <a:xfrm>
            <a:off x="3780000" y="9318640"/>
            <a:ext cx="376844" cy="530088"/>
          </a:xfrm>
          <a:custGeom>
            <a:rect b="b" l="l" r="r" t="t"/>
            <a:pathLst>
              <a:path extrusionOk="0" h="530088" w="376844">
                <a:moveTo>
                  <a:pt x="0" y="0"/>
                </a:moveTo>
                <a:lnTo>
                  <a:pt x="376844" y="0"/>
                </a:lnTo>
                <a:lnTo>
                  <a:pt x="376844" y="530087"/>
                </a:lnTo>
                <a:lnTo>
                  <a:pt x="0" y="530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13"/>
          <p:cNvSpPr/>
          <p:nvPr/>
        </p:nvSpPr>
        <p:spPr>
          <a:xfrm>
            <a:off x="6055100" y="8572451"/>
            <a:ext cx="247202" cy="501702"/>
          </a:xfrm>
          <a:custGeom>
            <a:rect b="b" l="l" r="r" t="t"/>
            <a:pathLst>
              <a:path extrusionOk="0" h="501702" w="247202">
                <a:moveTo>
                  <a:pt x="0" y="0"/>
                </a:moveTo>
                <a:lnTo>
                  <a:pt x="247202" y="0"/>
                </a:lnTo>
                <a:lnTo>
                  <a:pt x="247202" y="501703"/>
                </a:lnTo>
                <a:lnTo>
                  <a:pt x="0" y="50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13"/>
          <p:cNvSpPr/>
          <p:nvPr/>
        </p:nvSpPr>
        <p:spPr>
          <a:xfrm>
            <a:off x="6023989" y="9371009"/>
            <a:ext cx="390170" cy="411099"/>
          </a:xfrm>
          <a:custGeom>
            <a:rect b="b" l="l" r="r" t="t"/>
            <a:pathLst>
              <a:path extrusionOk="0" h="411099" w="390170">
                <a:moveTo>
                  <a:pt x="0" y="0"/>
                </a:moveTo>
                <a:lnTo>
                  <a:pt x="390170" y="0"/>
                </a:lnTo>
                <a:lnTo>
                  <a:pt x="390170" y="411099"/>
                </a:lnTo>
                <a:lnTo>
                  <a:pt x="0" y="411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13"/>
          <p:cNvSpPr/>
          <p:nvPr/>
        </p:nvSpPr>
        <p:spPr>
          <a:xfrm>
            <a:off x="2623949" y="8629739"/>
            <a:ext cx="307858" cy="444415"/>
          </a:xfrm>
          <a:custGeom>
            <a:rect b="b" l="l" r="r" t="t"/>
            <a:pathLst>
              <a:path extrusionOk="0" h="444415" w="307858">
                <a:moveTo>
                  <a:pt x="0" y="0"/>
                </a:moveTo>
                <a:lnTo>
                  <a:pt x="307858" y="0"/>
                </a:lnTo>
                <a:lnTo>
                  <a:pt x="307858" y="444415"/>
                </a:lnTo>
                <a:lnTo>
                  <a:pt x="0" y="444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9" name="Google Shape;129;p13"/>
          <p:cNvGrpSpPr/>
          <p:nvPr/>
        </p:nvGrpSpPr>
        <p:grpSpPr>
          <a:xfrm>
            <a:off x="917404" y="2571727"/>
            <a:ext cx="5721808" cy="5161943"/>
            <a:chOff x="0" y="0"/>
            <a:chExt cx="2157380" cy="1946286"/>
          </a:xfrm>
        </p:grpSpPr>
        <p:sp>
          <p:nvSpPr>
            <p:cNvPr id="130" name="Google Shape;130;p13"/>
            <p:cNvSpPr/>
            <p:nvPr/>
          </p:nvSpPr>
          <p:spPr>
            <a:xfrm>
              <a:off x="0" y="0"/>
              <a:ext cx="2157380" cy="1946286"/>
            </a:xfrm>
            <a:custGeom>
              <a:rect b="b" l="l" r="r" t="t"/>
              <a:pathLst>
                <a:path extrusionOk="0" h="1946286" w="2157380">
                  <a:moveTo>
                    <a:pt x="0" y="0"/>
                  </a:moveTo>
                  <a:lnTo>
                    <a:pt x="2157380" y="0"/>
                  </a:lnTo>
                  <a:lnTo>
                    <a:pt x="2157380" y="1946286"/>
                  </a:lnTo>
                  <a:lnTo>
                    <a:pt x="0" y="1946286"/>
                  </a:lnTo>
                  <a:close/>
                </a:path>
              </a:pathLst>
            </a:custGeom>
            <a:solidFill>
              <a:srgbClr val="A4E5EB"/>
            </a:solidFill>
            <a:ln>
              <a:noFill/>
            </a:ln>
          </p:spPr>
        </p:sp>
        <p:sp>
          <p:nvSpPr>
            <p:cNvPr id="131" name="Google Shape;131;p13"/>
            <p:cNvSpPr txBox="1"/>
            <p:nvPr/>
          </p:nvSpPr>
          <p:spPr>
            <a:xfrm>
              <a:off x="0" y="9525"/>
              <a:ext cx="2157380" cy="1936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75" lIns="48275" spcFirstLastPara="1" rIns="48275" wrap="square" tIns="48275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13"/>
          <p:cNvSpPr/>
          <p:nvPr/>
        </p:nvSpPr>
        <p:spPr>
          <a:xfrm>
            <a:off x="1938005" y="3439364"/>
            <a:ext cx="4661811" cy="1593492"/>
          </a:xfrm>
          <a:custGeom>
            <a:rect b="b" l="l" r="r" t="t"/>
            <a:pathLst>
              <a:path extrusionOk="0" h="1593492" w="4661811">
                <a:moveTo>
                  <a:pt x="0" y="0"/>
                </a:moveTo>
                <a:lnTo>
                  <a:pt x="4661811" y="0"/>
                </a:lnTo>
                <a:lnTo>
                  <a:pt x="4661811" y="1593492"/>
                </a:lnTo>
                <a:lnTo>
                  <a:pt x="0" y="1593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3795047" y="2717625"/>
            <a:ext cx="915063" cy="478120"/>
          </a:xfrm>
          <a:custGeom>
            <a:rect b="b" l="l" r="r" t="t"/>
            <a:pathLst>
              <a:path extrusionOk="0" h="478120" w="915063">
                <a:moveTo>
                  <a:pt x="0" y="0"/>
                </a:moveTo>
                <a:lnTo>
                  <a:pt x="915062" y="0"/>
                </a:lnTo>
                <a:lnTo>
                  <a:pt x="915062" y="478120"/>
                </a:lnTo>
                <a:lnTo>
                  <a:pt x="0" y="478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13"/>
          <p:cNvSpPr/>
          <p:nvPr/>
        </p:nvSpPr>
        <p:spPr>
          <a:xfrm>
            <a:off x="5976714" y="2961584"/>
            <a:ext cx="667779" cy="415237"/>
          </a:xfrm>
          <a:custGeom>
            <a:rect b="b" l="l" r="r" t="t"/>
            <a:pathLst>
              <a:path extrusionOk="0" h="415237" w="667779">
                <a:moveTo>
                  <a:pt x="0" y="0"/>
                </a:moveTo>
                <a:lnTo>
                  <a:pt x="667779" y="0"/>
                </a:lnTo>
                <a:lnTo>
                  <a:pt x="667779" y="415238"/>
                </a:lnTo>
                <a:lnTo>
                  <a:pt x="0" y="415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3"/>
          <p:cNvSpPr/>
          <p:nvPr/>
        </p:nvSpPr>
        <p:spPr>
          <a:xfrm>
            <a:off x="2493604" y="3829492"/>
            <a:ext cx="4145608" cy="3021132"/>
          </a:xfrm>
          <a:custGeom>
            <a:rect b="b" l="l" r="r" t="t"/>
            <a:pathLst>
              <a:path extrusionOk="0" h="3021132" w="4145608">
                <a:moveTo>
                  <a:pt x="0" y="0"/>
                </a:moveTo>
                <a:lnTo>
                  <a:pt x="4145608" y="0"/>
                </a:lnTo>
                <a:lnTo>
                  <a:pt x="4145608" y="3021132"/>
                </a:lnTo>
                <a:lnTo>
                  <a:pt x="0" y="3021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-25807" r="-53922" t="0"/>
            </a:stretch>
          </a:blipFill>
          <a:ln>
            <a:noFill/>
          </a:ln>
        </p:spPr>
      </p:sp>
      <p:sp>
        <p:nvSpPr>
          <p:cNvPr id="136" name="Google Shape;136;p13"/>
          <p:cNvSpPr/>
          <p:nvPr/>
        </p:nvSpPr>
        <p:spPr>
          <a:xfrm>
            <a:off x="1131038" y="6851468"/>
            <a:ext cx="577742" cy="474799"/>
          </a:xfrm>
          <a:custGeom>
            <a:rect b="b" l="l" r="r" t="t"/>
            <a:pathLst>
              <a:path extrusionOk="0" h="474799" w="577742">
                <a:moveTo>
                  <a:pt x="0" y="0"/>
                </a:moveTo>
                <a:lnTo>
                  <a:pt x="577742" y="0"/>
                </a:lnTo>
                <a:lnTo>
                  <a:pt x="577742" y="474799"/>
                </a:lnTo>
                <a:lnTo>
                  <a:pt x="0" y="474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7" name="Google Shape;137;p13"/>
          <p:cNvGrpSpPr/>
          <p:nvPr/>
        </p:nvGrpSpPr>
        <p:grpSpPr>
          <a:xfrm>
            <a:off x="917404" y="5628099"/>
            <a:ext cx="5721808" cy="2105571"/>
            <a:chOff x="0" y="0"/>
            <a:chExt cx="2157380" cy="793895"/>
          </a:xfrm>
        </p:grpSpPr>
        <p:sp>
          <p:nvSpPr>
            <p:cNvPr id="138" name="Google Shape;138;p13"/>
            <p:cNvSpPr/>
            <p:nvPr/>
          </p:nvSpPr>
          <p:spPr>
            <a:xfrm>
              <a:off x="0" y="0"/>
              <a:ext cx="2157380" cy="793895"/>
            </a:xfrm>
            <a:custGeom>
              <a:rect b="b" l="l" r="r" t="t"/>
              <a:pathLst>
                <a:path extrusionOk="0" h="793895" w="2157380">
                  <a:moveTo>
                    <a:pt x="0" y="0"/>
                  </a:moveTo>
                  <a:lnTo>
                    <a:pt x="2157380" y="0"/>
                  </a:lnTo>
                  <a:lnTo>
                    <a:pt x="2157380" y="793895"/>
                  </a:lnTo>
                  <a:lnTo>
                    <a:pt x="0" y="793895"/>
                  </a:lnTo>
                  <a:close/>
                </a:path>
              </a:pathLst>
            </a:custGeom>
            <a:solidFill>
              <a:srgbClr val="EDDAB1"/>
            </a:solidFill>
            <a:ln>
              <a:noFill/>
            </a:ln>
          </p:spPr>
        </p:sp>
        <p:sp>
          <p:nvSpPr>
            <p:cNvPr id="139" name="Google Shape;139;p13"/>
            <p:cNvSpPr txBox="1"/>
            <p:nvPr/>
          </p:nvSpPr>
          <p:spPr>
            <a:xfrm>
              <a:off x="0" y="9525"/>
              <a:ext cx="2157380" cy="784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75" lIns="48275" spcFirstLastPara="1" rIns="48275" wrap="square" tIns="48275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13"/>
          <p:cNvSpPr/>
          <p:nvPr/>
        </p:nvSpPr>
        <p:spPr>
          <a:xfrm>
            <a:off x="917404" y="3829492"/>
            <a:ext cx="2639560" cy="1811241"/>
          </a:xfrm>
          <a:custGeom>
            <a:rect b="b" l="l" r="r" t="t"/>
            <a:pathLst>
              <a:path extrusionOk="0" h="1811241" w="2639560">
                <a:moveTo>
                  <a:pt x="0" y="0"/>
                </a:moveTo>
                <a:lnTo>
                  <a:pt x="2639560" y="0"/>
                </a:lnTo>
                <a:lnTo>
                  <a:pt x="2639560" y="1811242"/>
                </a:lnTo>
                <a:lnTo>
                  <a:pt x="0" y="1811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-69236" r="0" t="0"/>
            </a:stretch>
          </a:blipFill>
          <a:ln>
            <a:noFill/>
          </a:ln>
        </p:spPr>
      </p:sp>
      <p:sp>
        <p:nvSpPr>
          <p:cNvPr id="141" name="Google Shape;141;p13"/>
          <p:cNvSpPr/>
          <p:nvPr/>
        </p:nvSpPr>
        <p:spPr>
          <a:xfrm flipH="1">
            <a:off x="915507" y="3916023"/>
            <a:ext cx="5725397" cy="3169051"/>
          </a:xfrm>
          <a:custGeom>
            <a:rect b="b" l="l" r="r" t="t"/>
            <a:pathLst>
              <a:path extrusionOk="0" h="3169051" w="5725397">
                <a:moveTo>
                  <a:pt x="5725397" y="0"/>
                </a:moveTo>
                <a:lnTo>
                  <a:pt x="0" y="0"/>
                </a:lnTo>
                <a:lnTo>
                  <a:pt x="0" y="3169051"/>
                </a:lnTo>
                <a:lnTo>
                  <a:pt x="5725397" y="3169051"/>
                </a:lnTo>
                <a:lnTo>
                  <a:pt x="5725397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-24807" l="-26020" r="-475" t="-11483"/>
            </a:stretch>
          </a:blipFill>
          <a:ln>
            <a:noFill/>
          </a:ln>
        </p:spPr>
      </p:sp>
      <p:sp>
        <p:nvSpPr>
          <p:cNvPr id="142" name="Google Shape;142;p13"/>
          <p:cNvSpPr/>
          <p:nvPr/>
        </p:nvSpPr>
        <p:spPr>
          <a:xfrm>
            <a:off x="4252578" y="4514267"/>
            <a:ext cx="1434001" cy="818494"/>
          </a:xfrm>
          <a:custGeom>
            <a:rect b="b" l="l" r="r" t="t"/>
            <a:pathLst>
              <a:path extrusionOk="0" h="818494" w="1434001">
                <a:moveTo>
                  <a:pt x="0" y="0"/>
                </a:moveTo>
                <a:lnTo>
                  <a:pt x="1434001" y="0"/>
                </a:lnTo>
                <a:lnTo>
                  <a:pt x="1434001" y="818494"/>
                </a:lnTo>
                <a:lnTo>
                  <a:pt x="0" y="818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13"/>
          <p:cNvSpPr/>
          <p:nvPr/>
        </p:nvSpPr>
        <p:spPr>
          <a:xfrm>
            <a:off x="5509577" y="3280001"/>
            <a:ext cx="1112085" cy="1463270"/>
          </a:xfrm>
          <a:custGeom>
            <a:rect b="b" l="l" r="r" t="t"/>
            <a:pathLst>
              <a:path extrusionOk="0" h="1463270" w="1112085">
                <a:moveTo>
                  <a:pt x="0" y="0"/>
                </a:moveTo>
                <a:lnTo>
                  <a:pt x="1112085" y="0"/>
                </a:lnTo>
                <a:lnTo>
                  <a:pt x="1112085" y="1463269"/>
                </a:lnTo>
                <a:lnTo>
                  <a:pt x="0" y="1463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3"/>
          <p:cNvSpPr/>
          <p:nvPr/>
        </p:nvSpPr>
        <p:spPr>
          <a:xfrm>
            <a:off x="4329286" y="4082956"/>
            <a:ext cx="1180291" cy="1032218"/>
          </a:xfrm>
          <a:custGeom>
            <a:rect b="b" l="l" r="r" t="t"/>
            <a:pathLst>
              <a:path extrusionOk="0" h="1032218" w="1180291">
                <a:moveTo>
                  <a:pt x="0" y="0"/>
                </a:moveTo>
                <a:lnTo>
                  <a:pt x="1180291" y="0"/>
                </a:lnTo>
                <a:lnTo>
                  <a:pt x="1180291" y="1032218"/>
                </a:lnTo>
                <a:lnTo>
                  <a:pt x="0" y="1032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3"/>
          <p:cNvSpPr/>
          <p:nvPr/>
        </p:nvSpPr>
        <p:spPr>
          <a:xfrm>
            <a:off x="2297885" y="4953971"/>
            <a:ext cx="1762108" cy="1172603"/>
          </a:xfrm>
          <a:custGeom>
            <a:rect b="b" l="l" r="r" t="t"/>
            <a:pathLst>
              <a:path extrusionOk="0" h="1172603" w="1762108">
                <a:moveTo>
                  <a:pt x="0" y="0"/>
                </a:moveTo>
                <a:lnTo>
                  <a:pt x="1762108" y="0"/>
                </a:lnTo>
                <a:lnTo>
                  <a:pt x="1762108" y="1172602"/>
                </a:lnTo>
                <a:lnTo>
                  <a:pt x="0" y="1172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3"/>
          <p:cNvSpPr/>
          <p:nvPr/>
        </p:nvSpPr>
        <p:spPr>
          <a:xfrm>
            <a:off x="1102456" y="6431329"/>
            <a:ext cx="1225051" cy="1302341"/>
          </a:xfrm>
          <a:custGeom>
            <a:rect b="b" l="l" r="r" t="t"/>
            <a:pathLst>
              <a:path extrusionOk="0" h="1302341" w="1225051">
                <a:moveTo>
                  <a:pt x="0" y="0"/>
                </a:moveTo>
                <a:lnTo>
                  <a:pt x="1225051" y="0"/>
                </a:lnTo>
                <a:lnTo>
                  <a:pt x="1225051" y="1302341"/>
                </a:lnTo>
                <a:lnTo>
                  <a:pt x="0" y="1302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-8120" l="0" r="-4283" t="0"/>
            </a:stretch>
          </a:blipFill>
          <a:ln>
            <a:noFill/>
          </a:ln>
        </p:spPr>
      </p:sp>
      <p:sp>
        <p:nvSpPr>
          <p:cNvPr id="147" name="Google Shape;147;p13"/>
          <p:cNvSpPr/>
          <p:nvPr/>
        </p:nvSpPr>
        <p:spPr>
          <a:xfrm rot="2948718">
            <a:off x="4509324" y="6792604"/>
            <a:ext cx="466519" cy="467369"/>
          </a:xfrm>
          <a:custGeom>
            <a:rect b="b" l="l" r="r" t="t"/>
            <a:pathLst>
              <a:path extrusionOk="0" h="467369" w="466519">
                <a:moveTo>
                  <a:pt x="0" y="0"/>
                </a:moveTo>
                <a:lnTo>
                  <a:pt x="466519" y="0"/>
                </a:lnTo>
                <a:lnTo>
                  <a:pt x="466519" y="467369"/>
                </a:lnTo>
                <a:lnTo>
                  <a:pt x="0" y="467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3"/>
          <p:cNvSpPr/>
          <p:nvPr/>
        </p:nvSpPr>
        <p:spPr>
          <a:xfrm>
            <a:off x="4791007" y="6713238"/>
            <a:ext cx="1437140" cy="752539"/>
          </a:xfrm>
          <a:custGeom>
            <a:rect b="b" l="l" r="r" t="t"/>
            <a:pathLst>
              <a:path extrusionOk="0" h="752539" w="1437140">
                <a:moveTo>
                  <a:pt x="0" y="0"/>
                </a:moveTo>
                <a:lnTo>
                  <a:pt x="1437140" y="0"/>
                </a:lnTo>
                <a:lnTo>
                  <a:pt x="1437140" y="752539"/>
                </a:lnTo>
                <a:lnTo>
                  <a:pt x="0" y="752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3"/>
          <p:cNvSpPr/>
          <p:nvPr/>
        </p:nvSpPr>
        <p:spPr>
          <a:xfrm>
            <a:off x="6076849" y="6994997"/>
            <a:ext cx="258410" cy="524447"/>
          </a:xfrm>
          <a:custGeom>
            <a:rect b="b" l="l" r="r" t="t"/>
            <a:pathLst>
              <a:path extrusionOk="0" h="524447" w="258410">
                <a:moveTo>
                  <a:pt x="0" y="0"/>
                </a:moveTo>
                <a:lnTo>
                  <a:pt x="258410" y="0"/>
                </a:lnTo>
                <a:lnTo>
                  <a:pt x="258410" y="524448"/>
                </a:lnTo>
                <a:lnTo>
                  <a:pt x="0" y="524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3"/>
          <p:cNvSpPr/>
          <p:nvPr/>
        </p:nvSpPr>
        <p:spPr>
          <a:xfrm>
            <a:off x="4710109" y="5450150"/>
            <a:ext cx="1418450" cy="1544847"/>
          </a:xfrm>
          <a:custGeom>
            <a:rect b="b" l="l" r="r" t="t"/>
            <a:pathLst>
              <a:path extrusionOk="0" h="1544847" w="1418450">
                <a:moveTo>
                  <a:pt x="0" y="0"/>
                </a:moveTo>
                <a:lnTo>
                  <a:pt x="1418451" y="0"/>
                </a:lnTo>
                <a:lnTo>
                  <a:pt x="1418451" y="1544847"/>
                </a:lnTo>
                <a:lnTo>
                  <a:pt x="0" y="1544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3"/>
          <p:cNvSpPr/>
          <p:nvPr/>
        </p:nvSpPr>
        <p:spPr>
          <a:xfrm rot="533621">
            <a:off x="2468726" y="4796291"/>
            <a:ext cx="315929" cy="309036"/>
          </a:xfrm>
          <a:custGeom>
            <a:rect b="b" l="l" r="r" t="t"/>
            <a:pathLst>
              <a:path extrusionOk="0" h="309036" w="315929">
                <a:moveTo>
                  <a:pt x="0" y="0"/>
                </a:moveTo>
                <a:lnTo>
                  <a:pt x="315929" y="0"/>
                </a:lnTo>
                <a:lnTo>
                  <a:pt x="315929" y="309036"/>
                </a:lnTo>
                <a:lnTo>
                  <a:pt x="0" y="309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3"/>
          <p:cNvSpPr/>
          <p:nvPr/>
        </p:nvSpPr>
        <p:spPr>
          <a:xfrm>
            <a:off x="2752701" y="6479656"/>
            <a:ext cx="804263" cy="878976"/>
          </a:xfrm>
          <a:custGeom>
            <a:rect b="b" l="l" r="r" t="t"/>
            <a:pathLst>
              <a:path extrusionOk="0" h="878976" w="804263">
                <a:moveTo>
                  <a:pt x="0" y="0"/>
                </a:moveTo>
                <a:lnTo>
                  <a:pt x="804263" y="0"/>
                </a:lnTo>
                <a:lnTo>
                  <a:pt x="804263" y="878977"/>
                </a:lnTo>
                <a:lnTo>
                  <a:pt x="0" y="878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3"/>
          <p:cNvSpPr/>
          <p:nvPr/>
        </p:nvSpPr>
        <p:spPr>
          <a:xfrm>
            <a:off x="2843003" y="6674248"/>
            <a:ext cx="361822" cy="340080"/>
          </a:xfrm>
          <a:custGeom>
            <a:rect b="b" l="l" r="r" t="t"/>
            <a:pathLst>
              <a:path extrusionOk="0" h="340080" w="361822">
                <a:moveTo>
                  <a:pt x="0" y="0"/>
                </a:moveTo>
                <a:lnTo>
                  <a:pt x="361822" y="0"/>
                </a:lnTo>
                <a:lnTo>
                  <a:pt x="361822" y="340080"/>
                </a:lnTo>
                <a:lnTo>
                  <a:pt x="0" y="340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49653" l="0" r="0" t="0"/>
            </a:stretch>
          </a:blipFill>
          <a:ln>
            <a:noFill/>
          </a:ln>
        </p:spPr>
      </p:sp>
      <p:sp>
        <p:nvSpPr>
          <p:cNvPr id="154" name="Google Shape;154;p13"/>
          <p:cNvSpPr/>
          <p:nvPr/>
        </p:nvSpPr>
        <p:spPr>
          <a:xfrm>
            <a:off x="1859066" y="2887236"/>
            <a:ext cx="936882" cy="362829"/>
          </a:xfrm>
          <a:custGeom>
            <a:rect b="b" l="l" r="r" t="t"/>
            <a:pathLst>
              <a:path extrusionOk="0" h="362829" w="936882">
                <a:moveTo>
                  <a:pt x="0" y="0"/>
                </a:moveTo>
                <a:lnTo>
                  <a:pt x="936882" y="0"/>
                </a:lnTo>
                <a:lnTo>
                  <a:pt x="936882" y="362829"/>
                </a:lnTo>
                <a:lnTo>
                  <a:pt x="0" y="362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3"/>
          <p:cNvSpPr/>
          <p:nvPr/>
        </p:nvSpPr>
        <p:spPr>
          <a:xfrm>
            <a:off x="915507" y="4953971"/>
            <a:ext cx="786904" cy="1033755"/>
          </a:xfrm>
          <a:custGeom>
            <a:rect b="b" l="l" r="r" t="t"/>
            <a:pathLst>
              <a:path extrusionOk="0" h="1033755" w="786904">
                <a:moveTo>
                  <a:pt x="0" y="0"/>
                </a:moveTo>
                <a:lnTo>
                  <a:pt x="786903" y="0"/>
                </a:lnTo>
                <a:lnTo>
                  <a:pt x="786903" y="1033755"/>
                </a:lnTo>
                <a:lnTo>
                  <a:pt x="0" y="103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-43928" r="0" t="0"/>
            </a:stretch>
          </a:blipFill>
          <a:ln>
            <a:noFill/>
          </a:ln>
        </p:spPr>
      </p:sp>
      <p:sp>
        <p:nvSpPr>
          <p:cNvPr id="156" name="Google Shape;156;p13"/>
          <p:cNvSpPr/>
          <p:nvPr/>
        </p:nvSpPr>
        <p:spPr>
          <a:xfrm>
            <a:off x="3310607" y="3602077"/>
            <a:ext cx="968881" cy="1053131"/>
          </a:xfrm>
          <a:custGeom>
            <a:rect b="b" l="l" r="r" t="t"/>
            <a:pathLst>
              <a:path extrusionOk="0" h="1053131" w="968881">
                <a:moveTo>
                  <a:pt x="0" y="0"/>
                </a:moveTo>
                <a:lnTo>
                  <a:pt x="968880" y="0"/>
                </a:lnTo>
                <a:lnTo>
                  <a:pt x="968880" y="1053131"/>
                </a:lnTo>
                <a:lnTo>
                  <a:pt x="0" y="1053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3"/>
          <p:cNvSpPr/>
          <p:nvPr/>
        </p:nvSpPr>
        <p:spPr>
          <a:xfrm>
            <a:off x="915507" y="3439364"/>
            <a:ext cx="855501" cy="675068"/>
          </a:xfrm>
          <a:custGeom>
            <a:rect b="b" l="l" r="r" t="t"/>
            <a:pathLst>
              <a:path extrusionOk="0" h="675068" w="855501">
                <a:moveTo>
                  <a:pt x="0" y="0"/>
                </a:moveTo>
                <a:lnTo>
                  <a:pt x="855501" y="0"/>
                </a:lnTo>
                <a:lnTo>
                  <a:pt x="855501" y="675068"/>
                </a:lnTo>
                <a:lnTo>
                  <a:pt x="0" y="6750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3"/>
          <p:cNvSpPr/>
          <p:nvPr/>
        </p:nvSpPr>
        <p:spPr>
          <a:xfrm>
            <a:off x="1428536" y="3902908"/>
            <a:ext cx="317865" cy="211525"/>
          </a:xfrm>
          <a:custGeom>
            <a:rect b="b" l="l" r="r" t="t"/>
            <a:pathLst>
              <a:path extrusionOk="0" h="211525" w="317865">
                <a:moveTo>
                  <a:pt x="0" y="0"/>
                </a:moveTo>
                <a:lnTo>
                  <a:pt x="317865" y="0"/>
                </a:lnTo>
                <a:lnTo>
                  <a:pt x="317865" y="211524"/>
                </a:lnTo>
                <a:lnTo>
                  <a:pt x="0" y="211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3"/>
          <p:cNvSpPr/>
          <p:nvPr/>
        </p:nvSpPr>
        <p:spPr>
          <a:xfrm>
            <a:off x="3937345" y="4455466"/>
            <a:ext cx="295005" cy="223131"/>
          </a:xfrm>
          <a:custGeom>
            <a:rect b="b" l="l" r="r" t="t"/>
            <a:pathLst>
              <a:path extrusionOk="0" h="223131" w="295005">
                <a:moveTo>
                  <a:pt x="0" y="0"/>
                </a:moveTo>
                <a:lnTo>
                  <a:pt x="295005" y="0"/>
                </a:lnTo>
                <a:lnTo>
                  <a:pt x="295005" y="223131"/>
                </a:lnTo>
                <a:lnTo>
                  <a:pt x="0" y="223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13"/>
          <p:cNvSpPr/>
          <p:nvPr/>
        </p:nvSpPr>
        <p:spPr>
          <a:xfrm>
            <a:off x="1217119" y="5929197"/>
            <a:ext cx="202790" cy="213668"/>
          </a:xfrm>
          <a:custGeom>
            <a:rect b="b" l="l" r="r" t="t"/>
            <a:pathLst>
              <a:path extrusionOk="0" h="213668" w="202790">
                <a:moveTo>
                  <a:pt x="0" y="0"/>
                </a:moveTo>
                <a:lnTo>
                  <a:pt x="202790" y="0"/>
                </a:lnTo>
                <a:lnTo>
                  <a:pt x="202790" y="213668"/>
                </a:lnTo>
                <a:lnTo>
                  <a:pt x="0" y="213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3"/>
          <p:cNvSpPr/>
          <p:nvPr/>
        </p:nvSpPr>
        <p:spPr>
          <a:xfrm>
            <a:off x="6204619" y="4514267"/>
            <a:ext cx="162542" cy="234641"/>
          </a:xfrm>
          <a:custGeom>
            <a:rect b="b" l="l" r="r" t="t"/>
            <a:pathLst>
              <a:path extrusionOk="0" h="234641" w="162542">
                <a:moveTo>
                  <a:pt x="0" y="0"/>
                </a:moveTo>
                <a:lnTo>
                  <a:pt x="162542" y="0"/>
                </a:lnTo>
                <a:lnTo>
                  <a:pt x="162542" y="234641"/>
                </a:lnTo>
                <a:lnTo>
                  <a:pt x="0" y="234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3"/>
          <p:cNvSpPr/>
          <p:nvPr/>
        </p:nvSpPr>
        <p:spPr>
          <a:xfrm>
            <a:off x="5358519" y="5012686"/>
            <a:ext cx="270467" cy="187360"/>
          </a:xfrm>
          <a:custGeom>
            <a:rect b="b" l="l" r="r" t="t"/>
            <a:pathLst>
              <a:path extrusionOk="0" h="187360" w="270467">
                <a:moveTo>
                  <a:pt x="0" y="0"/>
                </a:moveTo>
                <a:lnTo>
                  <a:pt x="270467" y="0"/>
                </a:lnTo>
                <a:lnTo>
                  <a:pt x="270467" y="187360"/>
                </a:lnTo>
                <a:lnTo>
                  <a:pt x="0" y="187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3"/>
          <p:cNvSpPr/>
          <p:nvPr/>
        </p:nvSpPr>
        <p:spPr>
          <a:xfrm>
            <a:off x="4857531" y="9422357"/>
            <a:ext cx="465771" cy="322652"/>
          </a:xfrm>
          <a:custGeom>
            <a:rect b="b" l="l" r="r" t="t"/>
            <a:pathLst>
              <a:path extrusionOk="0" h="322652" w="465771">
                <a:moveTo>
                  <a:pt x="0" y="0"/>
                </a:moveTo>
                <a:lnTo>
                  <a:pt x="465771" y="0"/>
                </a:lnTo>
                <a:lnTo>
                  <a:pt x="465771" y="322653"/>
                </a:lnTo>
                <a:lnTo>
                  <a:pt x="0" y="322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3"/>
          <p:cNvSpPr txBox="1"/>
          <p:nvPr/>
        </p:nvSpPr>
        <p:spPr>
          <a:xfrm>
            <a:off x="915507" y="621196"/>
            <a:ext cx="5729100" cy="13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99" u="none" cap="none" strike="noStrike">
                <a:solidFill>
                  <a:srgbClr val="FFDE7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Thanksgiving Scavenger Hunt</a:t>
            </a:r>
            <a:endParaRPr/>
          </a:p>
        </p:txBody>
      </p:sp>
      <p:sp>
        <p:nvSpPr>
          <p:cNvPr id="165" name="Google Shape;165;p13"/>
          <p:cNvSpPr txBox="1"/>
          <p:nvPr/>
        </p:nvSpPr>
        <p:spPr>
          <a:xfrm>
            <a:off x="915507" y="2124053"/>
            <a:ext cx="5728987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Look closely! Find each hidden Thanksgiving item and encircle it.</a:t>
            </a:r>
            <a:endParaRPr/>
          </a:p>
        </p:txBody>
      </p:sp>
      <p:sp>
        <p:nvSpPr>
          <p:cNvPr id="166" name="Google Shape;166;p13"/>
          <p:cNvSpPr txBox="1"/>
          <p:nvPr/>
        </p:nvSpPr>
        <p:spPr>
          <a:xfrm>
            <a:off x="1203472" y="8138752"/>
            <a:ext cx="5171187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A2A2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Mark each one when you spot it.</a:t>
            </a:r>
            <a:endParaRPr/>
          </a:p>
        </p:txBody>
      </p:sp>
      <p:sp>
        <p:nvSpPr>
          <p:cNvPr id="167" name="Google Shape;167;p13"/>
          <p:cNvSpPr/>
          <p:nvPr/>
        </p:nvSpPr>
        <p:spPr>
          <a:xfrm rot="9368380">
            <a:off x="6271294" y="658757"/>
            <a:ext cx="892708" cy="894334"/>
          </a:xfrm>
          <a:custGeom>
            <a:rect b="b" l="l" r="r" t="t"/>
            <a:pathLst>
              <a:path extrusionOk="0" h="894334" w="892708">
                <a:moveTo>
                  <a:pt x="0" y="0"/>
                </a:moveTo>
                <a:lnTo>
                  <a:pt x="892708" y="0"/>
                </a:lnTo>
                <a:lnTo>
                  <a:pt x="892708" y="894334"/>
                </a:lnTo>
                <a:lnTo>
                  <a:pt x="0" y="894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3"/>
          <p:cNvSpPr/>
          <p:nvPr/>
        </p:nvSpPr>
        <p:spPr>
          <a:xfrm>
            <a:off x="463443" y="613125"/>
            <a:ext cx="753676" cy="1082303"/>
          </a:xfrm>
          <a:custGeom>
            <a:rect b="b" l="l" r="r" t="t"/>
            <a:pathLst>
              <a:path extrusionOk="0" h="1082303" w="753676">
                <a:moveTo>
                  <a:pt x="0" y="0"/>
                </a:moveTo>
                <a:lnTo>
                  <a:pt x="753676" y="0"/>
                </a:lnTo>
                <a:lnTo>
                  <a:pt x="753676" y="1082303"/>
                </a:lnTo>
                <a:lnTo>
                  <a:pt x="0" y="1082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DB9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4"/>
          <p:cNvGrpSpPr/>
          <p:nvPr/>
        </p:nvGrpSpPr>
        <p:grpSpPr>
          <a:xfrm>
            <a:off x="175369" y="171980"/>
            <a:ext cx="7209263" cy="10348040"/>
            <a:chOff x="0" y="0"/>
            <a:chExt cx="2583637" cy="3708504"/>
          </a:xfrm>
        </p:grpSpPr>
        <p:sp>
          <p:nvSpPr>
            <p:cNvPr id="174" name="Google Shape;174;p14"/>
            <p:cNvSpPr/>
            <p:nvPr/>
          </p:nvSpPr>
          <p:spPr>
            <a:xfrm>
              <a:off x="0" y="0"/>
              <a:ext cx="2583637" cy="3708504"/>
            </a:xfrm>
            <a:custGeom>
              <a:rect b="b" l="l" r="r" t="t"/>
              <a:pathLst>
                <a:path extrusionOk="0" h="3708504" w="2583637">
                  <a:moveTo>
                    <a:pt x="0" y="0"/>
                  </a:moveTo>
                  <a:lnTo>
                    <a:pt x="2583637" y="0"/>
                  </a:lnTo>
                  <a:lnTo>
                    <a:pt x="2583637" y="3708504"/>
                  </a:lnTo>
                  <a:lnTo>
                    <a:pt x="0" y="3708504"/>
                  </a:lnTo>
                  <a:close/>
                </a:path>
              </a:pathLst>
            </a:custGeom>
            <a:solidFill>
              <a:srgbClr val="B63F2F"/>
            </a:solidFill>
            <a:ln>
              <a:noFill/>
            </a:ln>
          </p:spPr>
        </p:sp>
        <p:sp>
          <p:nvSpPr>
            <p:cNvPr id="175" name="Google Shape;175;p14"/>
            <p:cNvSpPr txBox="1"/>
            <p:nvPr/>
          </p:nvSpPr>
          <p:spPr>
            <a:xfrm>
              <a:off x="0" y="9525"/>
              <a:ext cx="2583637" cy="3698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14"/>
          <p:cNvGrpSpPr/>
          <p:nvPr/>
        </p:nvGrpSpPr>
        <p:grpSpPr>
          <a:xfrm>
            <a:off x="917404" y="2572101"/>
            <a:ext cx="5721808" cy="5161943"/>
            <a:chOff x="0" y="0"/>
            <a:chExt cx="2157380" cy="1946286"/>
          </a:xfrm>
        </p:grpSpPr>
        <p:sp>
          <p:nvSpPr>
            <p:cNvPr id="177" name="Google Shape;177;p14"/>
            <p:cNvSpPr/>
            <p:nvPr/>
          </p:nvSpPr>
          <p:spPr>
            <a:xfrm>
              <a:off x="0" y="0"/>
              <a:ext cx="2157380" cy="1946286"/>
            </a:xfrm>
            <a:custGeom>
              <a:rect b="b" l="l" r="r" t="t"/>
              <a:pathLst>
                <a:path extrusionOk="0" h="1946286" w="2157380">
                  <a:moveTo>
                    <a:pt x="0" y="0"/>
                  </a:moveTo>
                  <a:lnTo>
                    <a:pt x="2157380" y="0"/>
                  </a:lnTo>
                  <a:lnTo>
                    <a:pt x="2157380" y="1946286"/>
                  </a:lnTo>
                  <a:lnTo>
                    <a:pt x="0" y="1946286"/>
                  </a:lnTo>
                  <a:close/>
                </a:path>
              </a:pathLst>
            </a:custGeom>
            <a:solidFill>
              <a:srgbClr val="A4E5EB"/>
            </a:solidFill>
            <a:ln>
              <a:noFill/>
            </a:ln>
          </p:spPr>
        </p:sp>
        <p:sp>
          <p:nvSpPr>
            <p:cNvPr id="178" name="Google Shape;178;p14"/>
            <p:cNvSpPr txBox="1"/>
            <p:nvPr/>
          </p:nvSpPr>
          <p:spPr>
            <a:xfrm>
              <a:off x="0" y="9525"/>
              <a:ext cx="2157380" cy="1936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75" lIns="48275" spcFirstLastPara="1" rIns="48275" wrap="square" tIns="48275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14"/>
          <p:cNvSpPr/>
          <p:nvPr/>
        </p:nvSpPr>
        <p:spPr>
          <a:xfrm>
            <a:off x="1938005" y="3439738"/>
            <a:ext cx="4661811" cy="1593492"/>
          </a:xfrm>
          <a:custGeom>
            <a:rect b="b" l="l" r="r" t="t"/>
            <a:pathLst>
              <a:path extrusionOk="0" h="1593492" w="4661811">
                <a:moveTo>
                  <a:pt x="0" y="0"/>
                </a:moveTo>
                <a:lnTo>
                  <a:pt x="4661811" y="0"/>
                </a:lnTo>
                <a:lnTo>
                  <a:pt x="4661811" y="1593492"/>
                </a:lnTo>
                <a:lnTo>
                  <a:pt x="0" y="1593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4"/>
          <p:cNvSpPr/>
          <p:nvPr/>
        </p:nvSpPr>
        <p:spPr>
          <a:xfrm>
            <a:off x="3795047" y="2717999"/>
            <a:ext cx="915063" cy="478120"/>
          </a:xfrm>
          <a:custGeom>
            <a:rect b="b" l="l" r="r" t="t"/>
            <a:pathLst>
              <a:path extrusionOk="0" h="478120" w="915063">
                <a:moveTo>
                  <a:pt x="0" y="0"/>
                </a:moveTo>
                <a:lnTo>
                  <a:pt x="915062" y="0"/>
                </a:lnTo>
                <a:lnTo>
                  <a:pt x="915062" y="478120"/>
                </a:lnTo>
                <a:lnTo>
                  <a:pt x="0" y="478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4"/>
          <p:cNvSpPr/>
          <p:nvPr/>
        </p:nvSpPr>
        <p:spPr>
          <a:xfrm>
            <a:off x="5976714" y="2961958"/>
            <a:ext cx="667779" cy="415237"/>
          </a:xfrm>
          <a:custGeom>
            <a:rect b="b" l="l" r="r" t="t"/>
            <a:pathLst>
              <a:path extrusionOk="0" h="415237" w="667779">
                <a:moveTo>
                  <a:pt x="0" y="0"/>
                </a:moveTo>
                <a:lnTo>
                  <a:pt x="667779" y="0"/>
                </a:lnTo>
                <a:lnTo>
                  <a:pt x="667779" y="415238"/>
                </a:lnTo>
                <a:lnTo>
                  <a:pt x="0" y="415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4"/>
          <p:cNvSpPr/>
          <p:nvPr/>
        </p:nvSpPr>
        <p:spPr>
          <a:xfrm>
            <a:off x="2493604" y="3829866"/>
            <a:ext cx="4145608" cy="3021132"/>
          </a:xfrm>
          <a:custGeom>
            <a:rect b="b" l="l" r="r" t="t"/>
            <a:pathLst>
              <a:path extrusionOk="0" h="3021132" w="4145608">
                <a:moveTo>
                  <a:pt x="0" y="0"/>
                </a:moveTo>
                <a:lnTo>
                  <a:pt x="4145608" y="0"/>
                </a:lnTo>
                <a:lnTo>
                  <a:pt x="4145608" y="3021133"/>
                </a:lnTo>
                <a:lnTo>
                  <a:pt x="0" y="3021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5807" r="-53922" t="0"/>
            </a:stretch>
          </a:blipFill>
          <a:ln>
            <a:noFill/>
          </a:ln>
        </p:spPr>
      </p:sp>
      <p:sp>
        <p:nvSpPr>
          <p:cNvPr id="183" name="Google Shape;183;p14"/>
          <p:cNvSpPr/>
          <p:nvPr/>
        </p:nvSpPr>
        <p:spPr>
          <a:xfrm>
            <a:off x="1131038" y="6851842"/>
            <a:ext cx="577742" cy="474799"/>
          </a:xfrm>
          <a:custGeom>
            <a:rect b="b" l="l" r="r" t="t"/>
            <a:pathLst>
              <a:path extrusionOk="0" h="474799" w="577742">
                <a:moveTo>
                  <a:pt x="0" y="0"/>
                </a:moveTo>
                <a:lnTo>
                  <a:pt x="577742" y="0"/>
                </a:lnTo>
                <a:lnTo>
                  <a:pt x="577742" y="474799"/>
                </a:lnTo>
                <a:lnTo>
                  <a:pt x="0" y="474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4" name="Google Shape;184;p14"/>
          <p:cNvGrpSpPr/>
          <p:nvPr/>
        </p:nvGrpSpPr>
        <p:grpSpPr>
          <a:xfrm>
            <a:off x="917404" y="5628473"/>
            <a:ext cx="5721808" cy="2105571"/>
            <a:chOff x="0" y="0"/>
            <a:chExt cx="2157380" cy="793895"/>
          </a:xfrm>
        </p:grpSpPr>
        <p:sp>
          <p:nvSpPr>
            <p:cNvPr id="185" name="Google Shape;185;p14"/>
            <p:cNvSpPr/>
            <p:nvPr/>
          </p:nvSpPr>
          <p:spPr>
            <a:xfrm>
              <a:off x="0" y="0"/>
              <a:ext cx="2157380" cy="793895"/>
            </a:xfrm>
            <a:custGeom>
              <a:rect b="b" l="l" r="r" t="t"/>
              <a:pathLst>
                <a:path extrusionOk="0" h="793895" w="2157380">
                  <a:moveTo>
                    <a:pt x="0" y="0"/>
                  </a:moveTo>
                  <a:lnTo>
                    <a:pt x="2157380" y="0"/>
                  </a:lnTo>
                  <a:lnTo>
                    <a:pt x="2157380" y="793895"/>
                  </a:lnTo>
                  <a:lnTo>
                    <a:pt x="0" y="793895"/>
                  </a:lnTo>
                  <a:close/>
                </a:path>
              </a:pathLst>
            </a:custGeom>
            <a:solidFill>
              <a:srgbClr val="EDDAB1"/>
            </a:solidFill>
            <a:ln>
              <a:noFill/>
            </a:ln>
          </p:spPr>
        </p:sp>
        <p:sp>
          <p:nvSpPr>
            <p:cNvPr id="186" name="Google Shape;186;p14"/>
            <p:cNvSpPr txBox="1"/>
            <p:nvPr/>
          </p:nvSpPr>
          <p:spPr>
            <a:xfrm>
              <a:off x="0" y="9525"/>
              <a:ext cx="2157380" cy="784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75" lIns="48275" spcFirstLastPara="1" rIns="48275" wrap="square" tIns="48275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14"/>
          <p:cNvSpPr/>
          <p:nvPr/>
        </p:nvSpPr>
        <p:spPr>
          <a:xfrm>
            <a:off x="917404" y="3829866"/>
            <a:ext cx="2639560" cy="1811241"/>
          </a:xfrm>
          <a:custGeom>
            <a:rect b="b" l="l" r="r" t="t"/>
            <a:pathLst>
              <a:path extrusionOk="0" h="1811241" w="2639560">
                <a:moveTo>
                  <a:pt x="0" y="0"/>
                </a:moveTo>
                <a:lnTo>
                  <a:pt x="2639560" y="0"/>
                </a:lnTo>
                <a:lnTo>
                  <a:pt x="2639560" y="1811242"/>
                </a:lnTo>
                <a:lnTo>
                  <a:pt x="0" y="1811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69236" r="0" t="0"/>
            </a:stretch>
          </a:blipFill>
          <a:ln>
            <a:noFill/>
          </a:ln>
        </p:spPr>
      </p:sp>
      <p:sp>
        <p:nvSpPr>
          <p:cNvPr id="188" name="Google Shape;188;p14"/>
          <p:cNvSpPr/>
          <p:nvPr/>
        </p:nvSpPr>
        <p:spPr>
          <a:xfrm flipH="1">
            <a:off x="915507" y="3916397"/>
            <a:ext cx="5725397" cy="3169051"/>
          </a:xfrm>
          <a:custGeom>
            <a:rect b="b" l="l" r="r" t="t"/>
            <a:pathLst>
              <a:path extrusionOk="0" h="3169051" w="5725397">
                <a:moveTo>
                  <a:pt x="5725397" y="0"/>
                </a:moveTo>
                <a:lnTo>
                  <a:pt x="0" y="0"/>
                </a:lnTo>
                <a:lnTo>
                  <a:pt x="0" y="3169051"/>
                </a:lnTo>
                <a:lnTo>
                  <a:pt x="5725397" y="3169051"/>
                </a:lnTo>
                <a:lnTo>
                  <a:pt x="5725397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24807" l="-26020" r="-475" t="-11483"/>
            </a:stretch>
          </a:blipFill>
          <a:ln>
            <a:noFill/>
          </a:ln>
        </p:spPr>
      </p:sp>
      <p:sp>
        <p:nvSpPr>
          <p:cNvPr id="189" name="Google Shape;189;p14"/>
          <p:cNvSpPr/>
          <p:nvPr/>
        </p:nvSpPr>
        <p:spPr>
          <a:xfrm>
            <a:off x="4252578" y="4514641"/>
            <a:ext cx="1434001" cy="818494"/>
          </a:xfrm>
          <a:custGeom>
            <a:rect b="b" l="l" r="r" t="t"/>
            <a:pathLst>
              <a:path extrusionOk="0" h="818494" w="1434001">
                <a:moveTo>
                  <a:pt x="0" y="0"/>
                </a:moveTo>
                <a:lnTo>
                  <a:pt x="1434001" y="0"/>
                </a:lnTo>
                <a:lnTo>
                  <a:pt x="1434001" y="818494"/>
                </a:lnTo>
                <a:lnTo>
                  <a:pt x="0" y="818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4"/>
          <p:cNvSpPr/>
          <p:nvPr/>
        </p:nvSpPr>
        <p:spPr>
          <a:xfrm>
            <a:off x="5509577" y="3280375"/>
            <a:ext cx="1112085" cy="1463270"/>
          </a:xfrm>
          <a:custGeom>
            <a:rect b="b" l="l" r="r" t="t"/>
            <a:pathLst>
              <a:path extrusionOk="0" h="1463270" w="1112085">
                <a:moveTo>
                  <a:pt x="0" y="0"/>
                </a:moveTo>
                <a:lnTo>
                  <a:pt x="1112085" y="0"/>
                </a:lnTo>
                <a:lnTo>
                  <a:pt x="1112085" y="1463269"/>
                </a:lnTo>
                <a:lnTo>
                  <a:pt x="0" y="1463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4"/>
          <p:cNvSpPr/>
          <p:nvPr/>
        </p:nvSpPr>
        <p:spPr>
          <a:xfrm>
            <a:off x="4329286" y="4083330"/>
            <a:ext cx="1180291" cy="1032218"/>
          </a:xfrm>
          <a:custGeom>
            <a:rect b="b" l="l" r="r" t="t"/>
            <a:pathLst>
              <a:path extrusionOk="0" h="1032218" w="1180291">
                <a:moveTo>
                  <a:pt x="0" y="0"/>
                </a:moveTo>
                <a:lnTo>
                  <a:pt x="1180291" y="0"/>
                </a:lnTo>
                <a:lnTo>
                  <a:pt x="1180291" y="1032218"/>
                </a:lnTo>
                <a:lnTo>
                  <a:pt x="0" y="1032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4"/>
          <p:cNvSpPr/>
          <p:nvPr/>
        </p:nvSpPr>
        <p:spPr>
          <a:xfrm>
            <a:off x="2297885" y="4954345"/>
            <a:ext cx="1762108" cy="1172603"/>
          </a:xfrm>
          <a:custGeom>
            <a:rect b="b" l="l" r="r" t="t"/>
            <a:pathLst>
              <a:path extrusionOk="0" h="1172603" w="1762108">
                <a:moveTo>
                  <a:pt x="0" y="0"/>
                </a:moveTo>
                <a:lnTo>
                  <a:pt x="1762108" y="0"/>
                </a:lnTo>
                <a:lnTo>
                  <a:pt x="1762108" y="1172603"/>
                </a:lnTo>
                <a:lnTo>
                  <a:pt x="0" y="11726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4"/>
          <p:cNvSpPr/>
          <p:nvPr/>
        </p:nvSpPr>
        <p:spPr>
          <a:xfrm>
            <a:off x="1102456" y="6431703"/>
            <a:ext cx="1225051" cy="1302341"/>
          </a:xfrm>
          <a:custGeom>
            <a:rect b="b" l="l" r="r" t="t"/>
            <a:pathLst>
              <a:path extrusionOk="0" h="1302341" w="1225051">
                <a:moveTo>
                  <a:pt x="0" y="0"/>
                </a:moveTo>
                <a:lnTo>
                  <a:pt x="1225051" y="0"/>
                </a:lnTo>
                <a:lnTo>
                  <a:pt x="1225051" y="1302341"/>
                </a:lnTo>
                <a:lnTo>
                  <a:pt x="0" y="1302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-8120" l="0" r="-4283" t="0"/>
            </a:stretch>
          </a:blipFill>
          <a:ln>
            <a:noFill/>
          </a:ln>
        </p:spPr>
      </p:sp>
      <p:sp>
        <p:nvSpPr>
          <p:cNvPr id="194" name="Google Shape;194;p14"/>
          <p:cNvSpPr/>
          <p:nvPr/>
        </p:nvSpPr>
        <p:spPr>
          <a:xfrm rot="2948718">
            <a:off x="4509324" y="6792978"/>
            <a:ext cx="466519" cy="467369"/>
          </a:xfrm>
          <a:custGeom>
            <a:rect b="b" l="l" r="r" t="t"/>
            <a:pathLst>
              <a:path extrusionOk="0" h="467369" w="466519">
                <a:moveTo>
                  <a:pt x="0" y="0"/>
                </a:moveTo>
                <a:lnTo>
                  <a:pt x="466519" y="0"/>
                </a:lnTo>
                <a:lnTo>
                  <a:pt x="466519" y="467369"/>
                </a:lnTo>
                <a:lnTo>
                  <a:pt x="0" y="467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4"/>
          <p:cNvSpPr/>
          <p:nvPr/>
        </p:nvSpPr>
        <p:spPr>
          <a:xfrm>
            <a:off x="4791007" y="6713612"/>
            <a:ext cx="1437140" cy="752539"/>
          </a:xfrm>
          <a:custGeom>
            <a:rect b="b" l="l" r="r" t="t"/>
            <a:pathLst>
              <a:path extrusionOk="0" h="752539" w="1437140">
                <a:moveTo>
                  <a:pt x="0" y="0"/>
                </a:moveTo>
                <a:lnTo>
                  <a:pt x="1437140" y="0"/>
                </a:lnTo>
                <a:lnTo>
                  <a:pt x="1437140" y="752539"/>
                </a:lnTo>
                <a:lnTo>
                  <a:pt x="0" y="752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4"/>
          <p:cNvSpPr/>
          <p:nvPr/>
        </p:nvSpPr>
        <p:spPr>
          <a:xfrm>
            <a:off x="6076849" y="6995371"/>
            <a:ext cx="258410" cy="524447"/>
          </a:xfrm>
          <a:custGeom>
            <a:rect b="b" l="l" r="r" t="t"/>
            <a:pathLst>
              <a:path extrusionOk="0" h="524447" w="258410">
                <a:moveTo>
                  <a:pt x="0" y="0"/>
                </a:moveTo>
                <a:lnTo>
                  <a:pt x="258410" y="0"/>
                </a:lnTo>
                <a:lnTo>
                  <a:pt x="258410" y="524448"/>
                </a:lnTo>
                <a:lnTo>
                  <a:pt x="0" y="524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4"/>
          <p:cNvSpPr/>
          <p:nvPr/>
        </p:nvSpPr>
        <p:spPr>
          <a:xfrm>
            <a:off x="4710109" y="5450524"/>
            <a:ext cx="1418450" cy="1544847"/>
          </a:xfrm>
          <a:custGeom>
            <a:rect b="b" l="l" r="r" t="t"/>
            <a:pathLst>
              <a:path extrusionOk="0" h="1544847" w="1418450">
                <a:moveTo>
                  <a:pt x="0" y="0"/>
                </a:moveTo>
                <a:lnTo>
                  <a:pt x="1418451" y="0"/>
                </a:lnTo>
                <a:lnTo>
                  <a:pt x="1418451" y="1544847"/>
                </a:lnTo>
                <a:lnTo>
                  <a:pt x="0" y="1544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4"/>
          <p:cNvSpPr/>
          <p:nvPr/>
        </p:nvSpPr>
        <p:spPr>
          <a:xfrm rot="533621">
            <a:off x="2468726" y="4796665"/>
            <a:ext cx="315929" cy="309036"/>
          </a:xfrm>
          <a:custGeom>
            <a:rect b="b" l="l" r="r" t="t"/>
            <a:pathLst>
              <a:path extrusionOk="0" h="309036" w="315929">
                <a:moveTo>
                  <a:pt x="0" y="0"/>
                </a:moveTo>
                <a:lnTo>
                  <a:pt x="315929" y="0"/>
                </a:lnTo>
                <a:lnTo>
                  <a:pt x="315929" y="309036"/>
                </a:lnTo>
                <a:lnTo>
                  <a:pt x="0" y="309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4"/>
          <p:cNvSpPr/>
          <p:nvPr/>
        </p:nvSpPr>
        <p:spPr>
          <a:xfrm>
            <a:off x="2752701" y="6480031"/>
            <a:ext cx="804263" cy="878976"/>
          </a:xfrm>
          <a:custGeom>
            <a:rect b="b" l="l" r="r" t="t"/>
            <a:pathLst>
              <a:path extrusionOk="0" h="878976" w="804263">
                <a:moveTo>
                  <a:pt x="0" y="0"/>
                </a:moveTo>
                <a:lnTo>
                  <a:pt x="804263" y="0"/>
                </a:lnTo>
                <a:lnTo>
                  <a:pt x="804263" y="878976"/>
                </a:lnTo>
                <a:lnTo>
                  <a:pt x="0" y="878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4"/>
          <p:cNvSpPr/>
          <p:nvPr/>
        </p:nvSpPr>
        <p:spPr>
          <a:xfrm>
            <a:off x="2843003" y="6674622"/>
            <a:ext cx="361822" cy="340080"/>
          </a:xfrm>
          <a:custGeom>
            <a:rect b="b" l="l" r="r" t="t"/>
            <a:pathLst>
              <a:path extrusionOk="0" h="340080" w="361822">
                <a:moveTo>
                  <a:pt x="0" y="0"/>
                </a:moveTo>
                <a:lnTo>
                  <a:pt x="361822" y="0"/>
                </a:lnTo>
                <a:lnTo>
                  <a:pt x="361822" y="340080"/>
                </a:lnTo>
                <a:lnTo>
                  <a:pt x="0" y="340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-49653" l="0" r="0" t="0"/>
            </a:stretch>
          </a:blipFill>
          <a:ln>
            <a:noFill/>
          </a:ln>
        </p:spPr>
      </p:sp>
      <p:sp>
        <p:nvSpPr>
          <p:cNvPr id="201" name="Google Shape;201;p14"/>
          <p:cNvSpPr/>
          <p:nvPr/>
        </p:nvSpPr>
        <p:spPr>
          <a:xfrm>
            <a:off x="1859066" y="2887610"/>
            <a:ext cx="936882" cy="362829"/>
          </a:xfrm>
          <a:custGeom>
            <a:rect b="b" l="l" r="r" t="t"/>
            <a:pathLst>
              <a:path extrusionOk="0" h="362829" w="936882">
                <a:moveTo>
                  <a:pt x="0" y="0"/>
                </a:moveTo>
                <a:lnTo>
                  <a:pt x="936882" y="0"/>
                </a:lnTo>
                <a:lnTo>
                  <a:pt x="936882" y="362829"/>
                </a:lnTo>
                <a:lnTo>
                  <a:pt x="0" y="362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4"/>
          <p:cNvSpPr/>
          <p:nvPr/>
        </p:nvSpPr>
        <p:spPr>
          <a:xfrm>
            <a:off x="915507" y="4954345"/>
            <a:ext cx="786904" cy="1033755"/>
          </a:xfrm>
          <a:custGeom>
            <a:rect b="b" l="l" r="r" t="t"/>
            <a:pathLst>
              <a:path extrusionOk="0" h="1033755" w="786904">
                <a:moveTo>
                  <a:pt x="0" y="0"/>
                </a:moveTo>
                <a:lnTo>
                  <a:pt x="786903" y="0"/>
                </a:lnTo>
                <a:lnTo>
                  <a:pt x="786903" y="1033755"/>
                </a:lnTo>
                <a:lnTo>
                  <a:pt x="0" y="103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-43928" r="0" t="0"/>
            </a:stretch>
          </a:blipFill>
          <a:ln>
            <a:noFill/>
          </a:ln>
        </p:spPr>
      </p:sp>
      <p:sp>
        <p:nvSpPr>
          <p:cNvPr id="203" name="Google Shape;203;p14"/>
          <p:cNvSpPr/>
          <p:nvPr/>
        </p:nvSpPr>
        <p:spPr>
          <a:xfrm>
            <a:off x="3310607" y="3602451"/>
            <a:ext cx="968881" cy="1053131"/>
          </a:xfrm>
          <a:custGeom>
            <a:rect b="b" l="l" r="r" t="t"/>
            <a:pathLst>
              <a:path extrusionOk="0" h="1053131" w="968881">
                <a:moveTo>
                  <a:pt x="0" y="0"/>
                </a:moveTo>
                <a:lnTo>
                  <a:pt x="968880" y="0"/>
                </a:lnTo>
                <a:lnTo>
                  <a:pt x="968880" y="1053131"/>
                </a:lnTo>
                <a:lnTo>
                  <a:pt x="0" y="1053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4"/>
          <p:cNvSpPr/>
          <p:nvPr/>
        </p:nvSpPr>
        <p:spPr>
          <a:xfrm>
            <a:off x="915507" y="3439738"/>
            <a:ext cx="855501" cy="675068"/>
          </a:xfrm>
          <a:custGeom>
            <a:rect b="b" l="l" r="r" t="t"/>
            <a:pathLst>
              <a:path extrusionOk="0" h="675068" w="855501">
                <a:moveTo>
                  <a:pt x="0" y="0"/>
                </a:moveTo>
                <a:lnTo>
                  <a:pt x="855501" y="0"/>
                </a:lnTo>
                <a:lnTo>
                  <a:pt x="855501" y="675068"/>
                </a:lnTo>
                <a:lnTo>
                  <a:pt x="0" y="6750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4"/>
          <p:cNvSpPr/>
          <p:nvPr/>
        </p:nvSpPr>
        <p:spPr>
          <a:xfrm>
            <a:off x="1428536" y="3903282"/>
            <a:ext cx="317865" cy="211525"/>
          </a:xfrm>
          <a:custGeom>
            <a:rect b="b" l="l" r="r" t="t"/>
            <a:pathLst>
              <a:path extrusionOk="0" h="211525" w="317865">
                <a:moveTo>
                  <a:pt x="0" y="0"/>
                </a:moveTo>
                <a:lnTo>
                  <a:pt x="317865" y="0"/>
                </a:lnTo>
                <a:lnTo>
                  <a:pt x="317865" y="211524"/>
                </a:lnTo>
                <a:lnTo>
                  <a:pt x="0" y="211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4"/>
          <p:cNvSpPr/>
          <p:nvPr/>
        </p:nvSpPr>
        <p:spPr>
          <a:xfrm>
            <a:off x="3937345" y="4455840"/>
            <a:ext cx="295005" cy="223131"/>
          </a:xfrm>
          <a:custGeom>
            <a:rect b="b" l="l" r="r" t="t"/>
            <a:pathLst>
              <a:path extrusionOk="0" h="223131" w="295005">
                <a:moveTo>
                  <a:pt x="0" y="0"/>
                </a:moveTo>
                <a:lnTo>
                  <a:pt x="295005" y="0"/>
                </a:lnTo>
                <a:lnTo>
                  <a:pt x="295005" y="223131"/>
                </a:lnTo>
                <a:lnTo>
                  <a:pt x="0" y="223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4"/>
          <p:cNvSpPr/>
          <p:nvPr/>
        </p:nvSpPr>
        <p:spPr>
          <a:xfrm>
            <a:off x="1217119" y="5929571"/>
            <a:ext cx="202790" cy="213668"/>
          </a:xfrm>
          <a:custGeom>
            <a:rect b="b" l="l" r="r" t="t"/>
            <a:pathLst>
              <a:path extrusionOk="0" h="213668" w="202790">
                <a:moveTo>
                  <a:pt x="0" y="0"/>
                </a:moveTo>
                <a:lnTo>
                  <a:pt x="202790" y="0"/>
                </a:lnTo>
                <a:lnTo>
                  <a:pt x="202790" y="213668"/>
                </a:lnTo>
                <a:lnTo>
                  <a:pt x="0" y="213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4"/>
          <p:cNvSpPr/>
          <p:nvPr/>
        </p:nvSpPr>
        <p:spPr>
          <a:xfrm>
            <a:off x="6204619" y="4514641"/>
            <a:ext cx="162542" cy="234641"/>
          </a:xfrm>
          <a:custGeom>
            <a:rect b="b" l="l" r="r" t="t"/>
            <a:pathLst>
              <a:path extrusionOk="0" h="234641" w="162542">
                <a:moveTo>
                  <a:pt x="0" y="0"/>
                </a:moveTo>
                <a:lnTo>
                  <a:pt x="162542" y="0"/>
                </a:lnTo>
                <a:lnTo>
                  <a:pt x="162542" y="234641"/>
                </a:lnTo>
                <a:lnTo>
                  <a:pt x="0" y="234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14"/>
          <p:cNvSpPr/>
          <p:nvPr/>
        </p:nvSpPr>
        <p:spPr>
          <a:xfrm>
            <a:off x="5358519" y="5013060"/>
            <a:ext cx="270467" cy="187360"/>
          </a:xfrm>
          <a:custGeom>
            <a:rect b="b" l="l" r="r" t="t"/>
            <a:pathLst>
              <a:path extrusionOk="0" h="187360" w="270467">
                <a:moveTo>
                  <a:pt x="0" y="0"/>
                </a:moveTo>
                <a:lnTo>
                  <a:pt x="270467" y="0"/>
                </a:lnTo>
                <a:lnTo>
                  <a:pt x="270467" y="187360"/>
                </a:lnTo>
                <a:lnTo>
                  <a:pt x="0" y="187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4"/>
          <p:cNvSpPr/>
          <p:nvPr/>
        </p:nvSpPr>
        <p:spPr>
          <a:xfrm>
            <a:off x="3895863" y="4354388"/>
            <a:ext cx="394894" cy="394894"/>
          </a:xfrm>
          <a:custGeom>
            <a:rect b="b" l="l" r="r" t="t"/>
            <a:pathLst>
              <a:path extrusionOk="0" h="394894" w="394894">
                <a:moveTo>
                  <a:pt x="0" y="0"/>
                </a:moveTo>
                <a:lnTo>
                  <a:pt x="394894" y="0"/>
                </a:lnTo>
                <a:lnTo>
                  <a:pt x="394894" y="394894"/>
                </a:lnTo>
                <a:lnTo>
                  <a:pt x="0" y="394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4"/>
          <p:cNvSpPr/>
          <p:nvPr/>
        </p:nvSpPr>
        <p:spPr>
          <a:xfrm>
            <a:off x="5312130" y="4880384"/>
            <a:ext cx="394894" cy="394894"/>
          </a:xfrm>
          <a:custGeom>
            <a:rect b="b" l="l" r="r" t="t"/>
            <a:pathLst>
              <a:path extrusionOk="0" h="394894" w="394894">
                <a:moveTo>
                  <a:pt x="0" y="0"/>
                </a:moveTo>
                <a:lnTo>
                  <a:pt x="394894" y="0"/>
                </a:lnTo>
                <a:lnTo>
                  <a:pt x="394894" y="394894"/>
                </a:lnTo>
                <a:lnTo>
                  <a:pt x="0" y="394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4"/>
          <p:cNvSpPr/>
          <p:nvPr/>
        </p:nvSpPr>
        <p:spPr>
          <a:xfrm>
            <a:off x="6095790" y="4434514"/>
            <a:ext cx="394894" cy="394894"/>
          </a:xfrm>
          <a:custGeom>
            <a:rect b="b" l="l" r="r" t="t"/>
            <a:pathLst>
              <a:path extrusionOk="0" h="394894" w="394894">
                <a:moveTo>
                  <a:pt x="0" y="0"/>
                </a:moveTo>
                <a:lnTo>
                  <a:pt x="394895" y="0"/>
                </a:lnTo>
                <a:lnTo>
                  <a:pt x="394895" y="394895"/>
                </a:lnTo>
                <a:lnTo>
                  <a:pt x="0" y="394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4"/>
          <p:cNvSpPr/>
          <p:nvPr/>
        </p:nvSpPr>
        <p:spPr>
          <a:xfrm>
            <a:off x="5856292" y="6940399"/>
            <a:ext cx="634392" cy="634392"/>
          </a:xfrm>
          <a:custGeom>
            <a:rect b="b" l="l" r="r" t="t"/>
            <a:pathLst>
              <a:path extrusionOk="0" h="634392" w="634392">
                <a:moveTo>
                  <a:pt x="0" y="0"/>
                </a:moveTo>
                <a:lnTo>
                  <a:pt x="634393" y="0"/>
                </a:lnTo>
                <a:lnTo>
                  <a:pt x="634393" y="634392"/>
                </a:lnTo>
                <a:lnTo>
                  <a:pt x="0" y="634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4"/>
          <p:cNvSpPr/>
          <p:nvPr/>
        </p:nvSpPr>
        <p:spPr>
          <a:xfrm>
            <a:off x="4392913" y="6713612"/>
            <a:ext cx="634392" cy="634392"/>
          </a:xfrm>
          <a:custGeom>
            <a:rect b="b" l="l" r="r" t="t"/>
            <a:pathLst>
              <a:path extrusionOk="0" h="634392" w="634392">
                <a:moveTo>
                  <a:pt x="0" y="0"/>
                </a:moveTo>
                <a:lnTo>
                  <a:pt x="634393" y="0"/>
                </a:lnTo>
                <a:lnTo>
                  <a:pt x="634393" y="634393"/>
                </a:lnTo>
                <a:lnTo>
                  <a:pt x="0" y="634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14"/>
          <p:cNvSpPr/>
          <p:nvPr/>
        </p:nvSpPr>
        <p:spPr>
          <a:xfrm>
            <a:off x="2710771" y="6556968"/>
            <a:ext cx="634392" cy="634392"/>
          </a:xfrm>
          <a:custGeom>
            <a:rect b="b" l="l" r="r" t="t"/>
            <a:pathLst>
              <a:path extrusionOk="0" h="634392" w="634392">
                <a:moveTo>
                  <a:pt x="0" y="0"/>
                </a:moveTo>
                <a:lnTo>
                  <a:pt x="634392" y="0"/>
                </a:lnTo>
                <a:lnTo>
                  <a:pt x="634392" y="634392"/>
                </a:lnTo>
                <a:lnTo>
                  <a:pt x="0" y="634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14"/>
          <p:cNvSpPr/>
          <p:nvPr/>
        </p:nvSpPr>
        <p:spPr>
          <a:xfrm>
            <a:off x="1121067" y="5830113"/>
            <a:ext cx="394894" cy="394894"/>
          </a:xfrm>
          <a:custGeom>
            <a:rect b="b" l="l" r="r" t="t"/>
            <a:pathLst>
              <a:path extrusionOk="0" h="394894" w="394894">
                <a:moveTo>
                  <a:pt x="0" y="0"/>
                </a:moveTo>
                <a:lnTo>
                  <a:pt x="394894" y="0"/>
                </a:lnTo>
                <a:lnTo>
                  <a:pt x="394894" y="394894"/>
                </a:lnTo>
                <a:lnTo>
                  <a:pt x="0" y="394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14"/>
          <p:cNvSpPr/>
          <p:nvPr/>
        </p:nvSpPr>
        <p:spPr>
          <a:xfrm>
            <a:off x="1352929" y="3744139"/>
            <a:ext cx="469078" cy="469078"/>
          </a:xfrm>
          <a:custGeom>
            <a:rect b="b" l="l" r="r" t="t"/>
            <a:pathLst>
              <a:path extrusionOk="0" h="469078" w="469078">
                <a:moveTo>
                  <a:pt x="0" y="0"/>
                </a:moveTo>
                <a:lnTo>
                  <a:pt x="469079" y="0"/>
                </a:lnTo>
                <a:lnTo>
                  <a:pt x="469079" y="469078"/>
                </a:lnTo>
                <a:lnTo>
                  <a:pt x="0" y="469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14"/>
          <p:cNvSpPr/>
          <p:nvPr/>
        </p:nvSpPr>
        <p:spPr>
          <a:xfrm>
            <a:off x="2360999" y="4711701"/>
            <a:ext cx="488719" cy="488719"/>
          </a:xfrm>
          <a:custGeom>
            <a:rect b="b" l="l" r="r" t="t"/>
            <a:pathLst>
              <a:path extrusionOk="0" h="488719" w="488719">
                <a:moveTo>
                  <a:pt x="0" y="0"/>
                </a:moveTo>
                <a:lnTo>
                  <a:pt x="488719" y="0"/>
                </a:lnTo>
                <a:lnTo>
                  <a:pt x="488719" y="488719"/>
                </a:lnTo>
                <a:lnTo>
                  <a:pt x="0" y="4887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14"/>
          <p:cNvSpPr/>
          <p:nvPr/>
        </p:nvSpPr>
        <p:spPr>
          <a:xfrm>
            <a:off x="3489407" y="5306059"/>
            <a:ext cx="577802" cy="577802"/>
          </a:xfrm>
          <a:custGeom>
            <a:rect b="b" l="l" r="r" t="t"/>
            <a:pathLst>
              <a:path extrusionOk="0" h="577802" w="577802">
                <a:moveTo>
                  <a:pt x="0" y="0"/>
                </a:moveTo>
                <a:lnTo>
                  <a:pt x="577802" y="0"/>
                </a:lnTo>
                <a:lnTo>
                  <a:pt x="577802" y="577801"/>
                </a:lnTo>
                <a:lnTo>
                  <a:pt x="0" y="577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0" name="Google Shape;220;p14"/>
          <p:cNvGrpSpPr/>
          <p:nvPr/>
        </p:nvGrpSpPr>
        <p:grpSpPr>
          <a:xfrm>
            <a:off x="2646000" y="2714075"/>
            <a:ext cx="2268037" cy="366659"/>
            <a:chOff x="0" y="-4"/>
            <a:chExt cx="812800" cy="131400"/>
          </a:xfrm>
        </p:grpSpPr>
        <p:sp>
          <p:nvSpPr>
            <p:cNvPr id="221" name="Google Shape;221;p14"/>
            <p:cNvSpPr/>
            <p:nvPr/>
          </p:nvSpPr>
          <p:spPr>
            <a:xfrm>
              <a:off x="0" y="0"/>
              <a:ext cx="812800" cy="131285"/>
            </a:xfrm>
            <a:custGeom>
              <a:rect b="b" l="l" r="r" t="t"/>
              <a:pathLst>
                <a:path extrusionOk="0" h="131285" w="812800">
                  <a:moveTo>
                    <a:pt x="65642" y="0"/>
                  </a:moveTo>
                  <a:lnTo>
                    <a:pt x="747157" y="0"/>
                  </a:lnTo>
                  <a:cubicBezTo>
                    <a:pt x="783411" y="0"/>
                    <a:pt x="812800" y="29389"/>
                    <a:pt x="812800" y="65642"/>
                  </a:cubicBezTo>
                  <a:lnTo>
                    <a:pt x="812800" y="65642"/>
                  </a:lnTo>
                  <a:cubicBezTo>
                    <a:pt x="812800" y="83052"/>
                    <a:pt x="805884" y="99748"/>
                    <a:pt x="793574" y="112059"/>
                  </a:cubicBezTo>
                  <a:cubicBezTo>
                    <a:pt x="781263" y="124369"/>
                    <a:pt x="764567" y="131285"/>
                    <a:pt x="747157" y="131285"/>
                  </a:cubicBezTo>
                  <a:lnTo>
                    <a:pt x="65642" y="131285"/>
                  </a:lnTo>
                  <a:cubicBezTo>
                    <a:pt x="29389" y="131285"/>
                    <a:pt x="0" y="101896"/>
                    <a:pt x="0" y="65642"/>
                  </a:cubicBezTo>
                  <a:lnTo>
                    <a:pt x="0" y="65642"/>
                  </a:lnTo>
                  <a:cubicBezTo>
                    <a:pt x="0" y="29389"/>
                    <a:pt x="29389" y="0"/>
                    <a:pt x="65642" y="0"/>
                  </a:cubicBezTo>
                  <a:close/>
                </a:path>
              </a:pathLst>
            </a:custGeom>
            <a:solidFill>
              <a:srgbClr val="3A2A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4"/>
            <p:cNvSpPr txBox="1"/>
            <p:nvPr/>
          </p:nvSpPr>
          <p:spPr>
            <a:xfrm>
              <a:off x="0" y="-4"/>
              <a:ext cx="812700" cy="13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00" u="none" cap="none" strike="noStrike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ANSWER KEY</a:t>
              </a:r>
              <a:endParaRPr/>
            </a:p>
          </p:txBody>
        </p:sp>
      </p:grpSp>
      <p:sp>
        <p:nvSpPr>
          <p:cNvPr id="223" name="Google Shape;223;p14"/>
          <p:cNvSpPr/>
          <p:nvPr/>
        </p:nvSpPr>
        <p:spPr>
          <a:xfrm rot="9368380">
            <a:off x="6271294" y="658757"/>
            <a:ext cx="892708" cy="894334"/>
          </a:xfrm>
          <a:custGeom>
            <a:rect b="b" l="l" r="r" t="t"/>
            <a:pathLst>
              <a:path extrusionOk="0" h="894334" w="892708">
                <a:moveTo>
                  <a:pt x="0" y="0"/>
                </a:moveTo>
                <a:lnTo>
                  <a:pt x="892708" y="0"/>
                </a:lnTo>
                <a:lnTo>
                  <a:pt x="892708" y="894334"/>
                </a:lnTo>
                <a:lnTo>
                  <a:pt x="0" y="894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14"/>
          <p:cNvSpPr/>
          <p:nvPr/>
        </p:nvSpPr>
        <p:spPr>
          <a:xfrm>
            <a:off x="463443" y="613125"/>
            <a:ext cx="753676" cy="1082303"/>
          </a:xfrm>
          <a:custGeom>
            <a:rect b="b" l="l" r="r" t="t"/>
            <a:pathLst>
              <a:path extrusionOk="0" h="1082303" w="753676">
                <a:moveTo>
                  <a:pt x="0" y="0"/>
                </a:moveTo>
                <a:lnTo>
                  <a:pt x="753676" y="0"/>
                </a:lnTo>
                <a:lnTo>
                  <a:pt x="753676" y="1082303"/>
                </a:lnTo>
                <a:lnTo>
                  <a:pt x="0" y="1082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5" name="Google Shape;225;p14"/>
          <p:cNvGrpSpPr/>
          <p:nvPr/>
        </p:nvGrpSpPr>
        <p:grpSpPr>
          <a:xfrm>
            <a:off x="917404" y="7981320"/>
            <a:ext cx="5727089" cy="2085228"/>
            <a:chOff x="0" y="0"/>
            <a:chExt cx="2052459" cy="747298"/>
          </a:xfrm>
        </p:grpSpPr>
        <p:sp>
          <p:nvSpPr>
            <p:cNvPr id="226" name="Google Shape;226;p14"/>
            <p:cNvSpPr/>
            <p:nvPr/>
          </p:nvSpPr>
          <p:spPr>
            <a:xfrm>
              <a:off x="0" y="0"/>
              <a:ext cx="2052459" cy="747298"/>
            </a:xfrm>
            <a:custGeom>
              <a:rect b="b" l="l" r="r" t="t"/>
              <a:pathLst>
                <a:path extrusionOk="0" h="747298" w="2052459">
                  <a:moveTo>
                    <a:pt x="0" y="0"/>
                  </a:moveTo>
                  <a:lnTo>
                    <a:pt x="2052459" y="0"/>
                  </a:lnTo>
                  <a:lnTo>
                    <a:pt x="2052459" y="747298"/>
                  </a:lnTo>
                  <a:lnTo>
                    <a:pt x="0" y="747298"/>
                  </a:lnTo>
                  <a:close/>
                </a:path>
              </a:pathLst>
            </a:custGeom>
            <a:solidFill>
              <a:srgbClr val="B5D462"/>
            </a:solidFill>
            <a:ln>
              <a:noFill/>
            </a:ln>
          </p:spPr>
        </p:sp>
        <p:sp>
          <p:nvSpPr>
            <p:cNvPr id="227" name="Google Shape;227;p14"/>
            <p:cNvSpPr txBox="1"/>
            <p:nvPr/>
          </p:nvSpPr>
          <p:spPr>
            <a:xfrm>
              <a:off x="0" y="9525"/>
              <a:ext cx="2052459" cy="737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4"/>
          <p:cNvGrpSpPr/>
          <p:nvPr/>
        </p:nvGrpSpPr>
        <p:grpSpPr>
          <a:xfrm>
            <a:off x="1101657" y="8706686"/>
            <a:ext cx="290521" cy="290521"/>
            <a:chOff x="0" y="0"/>
            <a:chExt cx="114505" cy="114505"/>
          </a:xfrm>
        </p:grpSpPr>
        <p:sp>
          <p:nvSpPr>
            <p:cNvPr id="229" name="Google Shape;229;p14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0" name="Google Shape;230;p14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14"/>
          <p:cNvSpPr/>
          <p:nvPr/>
        </p:nvSpPr>
        <p:spPr>
          <a:xfrm>
            <a:off x="1491144" y="8623983"/>
            <a:ext cx="455926" cy="455926"/>
          </a:xfrm>
          <a:custGeom>
            <a:rect b="b" l="l" r="r" t="t"/>
            <a:pathLst>
              <a:path extrusionOk="0" h="455926" w="455926">
                <a:moveTo>
                  <a:pt x="0" y="0"/>
                </a:moveTo>
                <a:lnTo>
                  <a:pt x="455926" y="0"/>
                </a:lnTo>
                <a:lnTo>
                  <a:pt x="455926" y="455926"/>
                </a:lnTo>
                <a:lnTo>
                  <a:pt x="0" y="455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2" name="Google Shape;232;p14"/>
          <p:cNvGrpSpPr/>
          <p:nvPr/>
        </p:nvGrpSpPr>
        <p:grpSpPr>
          <a:xfrm>
            <a:off x="2238178" y="8709803"/>
            <a:ext cx="290521" cy="290521"/>
            <a:chOff x="0" y="0"/>
            <a:chExt cx="114505" cy="114505"/>
          </a:xfrm>
        </p:grpSpPr>
        <p:sp>
          <p:nvSpPr>
            <p:cNvPr id="233" name="Google Shape;233;p14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4" name="Google Shape;234;p14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4"/>
          <p:cNvGrpSpPr/>
          <p:nvPr/>
        </p:nvGrpSpPr>
        <p:grpSpPr>
          <a:xfrm>
            <a:off x="3374700" y="8709803"/>
            <a:ext cx="290521" cy="290521"/>
            <a:chOff x="0" y="0"/>
            <a:chExt cx="114505" cy="114505"/>
          </a:xfrm>
        </p:grpSpPr>
        <p:sp>
          <p:nvSpPr>
            <p:cNvPr id="236" name="Google Shape;236;p14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7" name="Google Shape;237;p14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4"/>
          <p:cNvGrpSpPr/>
          <p:nvPr/>
        </p:nvGrpSpPr>
        <p:grpSpPr>
          <a:xfrm>
            <a:off x="4511222" y="8709803"/>
            <a:ext cx="290521" cy="290521"/>
            <a:chOff x="0" y="0"/>
            <a:chExt cx="114505" cy="114505"/>
          </a:xfrm>
        </p:grpSpPr>
        <p:sp>
          <p:nvSpPr>
            <p:cNvPr id="239" name="Google Shape;239;p14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0" name="Google Shape;240;p14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101657" y="9405114"/>
            <a:ext cx="290521" cy="290521"/>
            <a:chOff x="0" y="0"/>
            <a:chExt cx="114505" cy="114505"/>
          </a:xfrm>
        </p:grpSpPr>
        <p:sp>
          <p:nvSpPr>
            <p:cNvPr id="242" name="Google Shape;242;p14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3" name="Google Shape;243;p14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14"/>
          <p:cNvGrpSpPr/>
          <p:nvPr/>
        </p:nvGrpSpPr>
        <p:grpSpPr>
          <a:xfrm>
            <a:off x="2238178" y="9408230"/>
            <a:ext cx="290521" cy="290521"/>
            <a:chOff x="0" y="0"/>
            <a:chExt cx="114505" cy="114505"/>
          </a:xfrm>
        </p:grpSpPr>
        <p:sp>
          <p:nvSpPr>
            <p:cNvPr id="245" name="Google Shape;245;p14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6" name="Google Shape;246;p14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4"/>
          <p:cNvGrpSpPr/>
          <p:nvPr/>
        </p:nvGrpSpPr>
        <p:grpSpPr>
          <a:xfrm>
            <a:off x="3374700" y="9408230"/>
            <a:ext cx="290521" cy="290521"/>
            <a:chOff x="0" y="0"/>
            <a:chExt cx="114505" cy="114505"/>
          </a:xfrm>
        </p:grpSpPr>
        <p:sp>
          <p:nvSpPr>
            <p:cNvPr id="248" name="Google Shape;248;p14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9" name="Google Shape;249;p14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14"/>
          <p:cNvGrpSpPr/>
          <p:nvPr/>
        </p:nvGrpSpPr>
        <p:grpSpPr>
          <a:xfrm>
            <a:off x="4511222" y="9408230"/>
            <a:ext cx="290521" cy="290521"/>
            <a:chOff x="0" y="0"/>
            <a:chExt cx="114505" cy="114505"/>
          </a:xfrm>
        </p:grpSpPr>
        <p:sp>
          <p:nvSpPr>
            <p:cNvPr id="251" name="Google Shape;251;p14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2" name="Google Shape;252;p14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4"/>
          <p:cNvGrpSpPr/>
          <p:nvPr/>
        </p:nvGrpSpPr>
        <p:grpSpPr>
          <a:xfrm>
            <a:off x="5647743" y="8709803"/>
            <a:ext cx="290521" cy="290521"/>
            <a:chOff x="0" y="0"/>
            <a:chExt cx="114505" cy="114505"/>
          </a:xfrm>
        </p:grpSpPr>
        <p:sp>
          <p:nvSpPr>
            <p:cNvPr id="254" name="Google Shape;254;p14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5" name="Google Shape;255;p14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4"/>
          <p:cNvSpPr/>
          <p:nvPr/>
        </p:nvSpPr>
        <p:spPr>
          <a:xfrm>
            <a:off x="5695838" y="8650359"/>
            <a:ext cx="280876" cy="304098"/>
          </a:xfrm>
          <a:custGeom>
            <a:rect b="b" l="l" r="r" t="t"/>
            <a:pathLst>
              <a:path extrusionOk="0" h="304098" w="280876">
                <a:moveTo>
                  <a:pt x="0" y="0"/>
                </a:moveTo>
                <a:lnTo>
                  <a:pt x="280876" y="0"/>
                </a:lnTo>
                <a:lnTo>
                  <a:pt x="280876" y="304098"/>
                </a:lnTo>
                <a:lnTo>
                  <a:pt x="0" y="304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7" name="Google Shape;257;p14"/>
          <p:cNvGrpSpPr/>
          <p:nvPr/>
        </p:nvGrpSpPr>
        <p:grpSpPr>
          <a:xfrm>
            <a:off x="5647743" y="9408230"/>
            <a:ext cx="290521" cy="290521"/>
            <a:chOff x="0" y="0"/>
            <a:chExt cx="114505" cy="114505"/>
          </a:xfrm>
        </p:grpSpPr>
        <p:sp>
          <p:nvSpPr>
            <p:cNvPr id="258" name="Google Shape;258;p14"/>
            <p:cNvSpPr/>
            <p:nvPr/>
          </p:nvSpPr>
          <p:spPr>
            <a:xfrm>
              <a:off x="0" y="0"/>
              <a:ext cx="114505" cy="114505"/>
            </a:xfrm>
            <a:custGeom>
              <a:rect b="b" l="l" r="r" t="t"/>
              <a:pathLst>
                <a:path extrusionOk="0" h="114505" w="114505">
                  <a:moveTo>
                    <a:pt x="0" y="0"/>
                  </a:moveTo>
                  <a:lnTo>
                    <a:pt x="114505" y="0"/>
                  </a:lnTo>
                  <a:lnTo>
                    <a:pt x="114505" y="114505"/>
                  </a:lnTo>
                  <a:lnTo>
                    <a:pt x="0" y="114505"/>
                  </a:ln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9" name="Google Shape;259;p14"/>
            <p:cNvSpPr txBox="1"/>
            <p:nvPr/>
          </p:nvSpPr>
          <p:spPr>
            <a:xfrm>
              <a:off x="0" y="9525"/>
              <a:ext cx="114505" cy="10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14"/>
          <p:cNvSpPr/>
          <p:nvPr/>
        </p:nvSpPr>
        <p:spPr>
          <a:xfrm>
            <a:off x="3760471" y="8674672"/>
            <a:ext cx="532791" cy="354548"/>
          </a:xfrm>
          <a:custGeom>
            <a:rect b="b" l="l" r="r" t="t"/>
            <a:pathLst>
              <a:path extrusionOk="0" h="354548" w="532791">
                <a:moveTo>
                  <a:pt x="0" y="0"/>
                </a:moveTo>
                <a:lnTo>
                  <a:pt x="532790" y="0"/>
                </a:lnTo>
                <a:lnTo>
                  <a:pt x="532790" y="354548"/>
                </a:lnTo>
                <a:lnTo>
                  <a:pt x="0" y="3545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14"/>
          <p:cNvSpPr/>
          <p:nvPr/>
        </p:nvSpPr>
        <p:spPr>
          <a:xfrm rot="10800000">
            <a:off x="4897549" y="8650359"/>
            <a:ext cx="408663" cy="409408"/>
          </a:xfrm>
          <a:custGeom>
            <a:rect b="b" l="l" r="r" t="t"/>
            <a:pathLst>
              <a:path extrusionOk="0" h="409408" w="408663">
                <a:moveTo>
                  <a:pt x="0" y="0"/>
                </a:moveTo>
                <a:lnTo>
                  <a:pt x="408663" y="0"/>
                </a:lnTo>
                <a:lnTo>
                  <a:pt x="408663" y="409408"/>
                </a:lnTo>
                <a:lnTo>
                  <a:pt x="0" y="409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14"/>
          <p:cNvSpPr/>
          <p:nvPr/>
        </p:nvSpPr>
        <p:spPr>
          <a:xfrm>
            <a:off x="1473264" y="9318640"/>
            <a:ext cx="473806" cy="463468"/>
          </a:xfrm>
          <a:custGeom>
            <a:rect b="b" l="l" r="r" t="t"/>
            <a:pathLst>
              <a:path extrusionOk="0" h="463468" w="473806">
                <a:moveTo>
                  <a:pt x="0" y="0"/>
                </a:moveTo>
                <a:lnTo>
                  <a:pt x="473806" y="0"/>
                </a:lnTo>
                <a:lnTo>
                  <a:pt x="473806" y="463468"/>
                </a:lnTo>
                <a:lnTo>
                  <a:pt x="0" y="4634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14"/>
          <p:cNvSpPr/>
          <p:nvPr/>
        </p:nvSpPr>
        <p:spPr>
          <a:xfrm>
            <a:off x="2614424" y="9371009"/>
            <a:ext cx="552686" cy="418031"/>
          </a:xfrm>
          <a:custGeom>
            <a:rect b="b" l="l" r="r" t="t"/>
            <a:pathLst>
              <a:path extrusionOk="0" h="418031" w="552686">
                <a:moveTo>
                  <a:pt x="0" y="0"/>
                </a:moveTo>
                <a:lnTo>
                  <a:pt x="552685" y="0"/>
                </a:lnTo>
                <a:lnTo>
                  <a:pt x="552685" y="418031"/>
                </a:lnTo>
                <a:lnTo>
                  <a:pt x="0" y="4180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14"/>
          <p:cNvSpPr/>
          <p:nvPr/>
        </p:nvSpPr>
        <p:spPr>
          <a:xfrm>
            <a:off x="3780000" y="9318640"/>
            <a:ext cx="376844" cy="530088"/>
          </a:xfrm>
          <a:custGeom>
            <a:rect b="b" l="l" r="r" t="t"/>
            <a:pathLst>
              <a:path extrusionOk="0" h="530088" w="376844">
                <a:moveTo>
                  <a:pt x="0" y="0"/>
                </a:moveTo>
                <a:lnTo>
                  <a:pt x="376844" y="0"/>
                </a:lnTo>
                <a:lnTo>
                  <a:pt x="376844" y="530087"/>
                </a:lnTo>
                <a:lnTo>
                  <a:pt x="0" y="530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14"/>
          <p:cNvSpPr/>
          <p:nvPr/>
        </p:nvSpPr>
        <p:spPr>
          <a:xfrm>
            <a:off x="6055100" y="8572451"/>
            <a:ext cx="247202" cy="501702"/>
          </a:xfrm>
          <a:custGeom>
            <a:rect b="b" l="l" r="r" t="t"/>
            <a:pathLst>
              <a:path extrusionOk="0" h="501702" w="247202">
                <a:moveTo>
                  <a:pt x="0" y="0"/>
                </a:moveTo>
                <a:lnTo>
                  <a:pt x="247202" y="0"/>
                </a:lnTo>
                <a:lnTo>
                  <a:pt x="247202" y="501703"/>
                </a:lnTo>
                <a:lnTo>
                  <a:pt x="0" y="50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14"/>
          <p:cNvSpPr/>
          <p:nvPr/>
        </p:nvSpPr>
        <p:spPr>
          <a:xfrm>
            <a:off x="6023989" y="9371009"/>
            <a:ext cx="390170" cy="411099"/>
          </a:xfrm>
          <a:custGeom>
            <a:rect b="b" l="l" r="r" t="t"/>
            <a:pathLst>
              <a:path extrusionOk="0" h="411099" w="390170">
                <a:moveTo>
                  <a:pt x="0" y="0"/>
                </a:moveTo>
                <a:lnTo>
                  <a:pt x="390170" y="0"/>
                </a:lnTo>
                <a:lnTo>
                  <a:pt x="390170" y="411099"/>
                </a:lnTo>
                <a:lnTo>
                  <a:pt x="0" y="411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14"/>
          <p:cNvSpPr/>
          <p:nvPr/>
        </p:nvSpPr>
        <p:spPr>
          <a:xfrm>
            <a:off x="2623949" y="8629739"/>
            <a:ext cx="307858" cy="444415"/>
          </a:xfrm>
          <a:custGeom>
            <a:rect b="b" l="l" r="r" t="t"/>
            <a:pathLst>
              <a:path extrusionOk="0" h="444415" w="307858">
                <a:moveTo>
                  <a:pt x="0" y="0"/>
                </a:moveTo>
                <a:lnTo>
                  <a:pt x="307858" y="0"/>
                </a:lnTo>
                <a:lnTo>
                  <a:pt x="307858" y="444415"/>
                </a:lnTo>
                <a:lnTo>
                  <a:pt x="0" y="444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14"/>
          <p:cNvSpPr/>
          <p:nvPr/>
        </p:nvSpPr>
        <p:spPr>
          <a:xfrm>
            <a:off x="4857531" y="9422357"/>
            <a:ext cx="465771" cy="322652"/>
          </a:xfrm>
          <a:custGeom>
            <a:rect b="b" l="l" r="r" t="t"/>
            <a:pathLst>
              <a:path extrusionOk="0" h="322652" w="465771">
                <a:moveTo>
                  <a:pt x="0" y="0"/>
                </a:moveTo>
                <a:lnTo>
                  <a:pt x="465771" y="0"/>
                </a:lnTo>
                <a:lnTo>
                  <a:pt x="465771" y="322653"/>
                </a:lnTo>
                <a:lnTo>
                  <a:pt x="0" y="322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14"/>
          <p:cNvSpPr txBox="1"/>
          <p:nvPr/>
        </p:nvSpPr>
        <p:spPr>
          <a:xfrm>
            <a:off x="1203472" y="8138752"/>
            <a:ext cx="5171187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A2A2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Mark each one when you spot it.</a:t>
            </a:r>
            <a:endParaRPr/>
          </a:p>
        </p:txBody>
      </p:sp>
      <p:sp>
        <p:nvSpPr>
          <p:cNvPr id="270" name="Google Shape;270;p14"/>
          <p:cNvSpPr/>
          <p:nvPr/>
        </p:nvSpPr>
        <p:spPr>
          <a:xfrm>
            <a:off x="4559523" y="8650359"/>
            <a:ext cx="280876" cy="304098"/>
          </a:xfrm>
          <a:custGeom>
            <a:rect b="b" l="l" r="r" t="t"/>
            <a:pathLst>
              <a:path extrusionOk="0" h="304098" w="280876">
                <a:moveTo>
                  <a:pt x="0" y="0"/>
                </a:moveTo>
                <a:lnTo>
                  <a:pt x="280876" y="0"/>
                </a:lnTo>
                <a:lnTo>
                  <a:pt x="280876" y="304098"/>
                </a:lnTo>
                <a:lnTo>
                  <a:pt x="0" y="304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4"/>
          <p:cNvSpPr/>
          <p:nvPr/>
        </p:nvSpPr>
        <p:spPr>
          <a:xfrm>
            <a:off x="3422445" y="8650359"/>
            <a:ext cx="280876" cy="304098"/>
          </a:xfrm>
          <a:custGeom>
            <a:rect b="b" l="l" r="r" t="t"/>
            <a:pathLst>
              <a:path extrusionOk="0" h="304098" w="280876">
                <a:moveTo>
                  <a:pt x="0" y="0"/>
                </a:moveTo>
                <a:lnTo>
                  <a:pt x="280876" y="0"/>
                </a:lnTo>
                <a:lnTo>
                  <a:pt x="280876" y="304098"/>
                </a:lnTo>
                <a:lnTo>
                  <a:pt x="0" y="304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4"/>
          <p:cNvSpPr/>
          <p:nvPr/>
        </p:nvSpPr>
        <p:spPr>
          <a:xfrm>
            <a:off x="2285923" y="8650359"/>
            <a:ext cx="280876" cy="304098"/>
          </a:xfrm>
          <a:custGeom>
            <a:rect b="b" l="l" r="r" t="t"/>
            <a:pathLst>
              <a:path extrusionOk="0" h="304098" w="280876">
                <a:moveTo>
                  <a:pt x="0" y="0"/>
                </a:moveTo>
                <a:lnTo>
                  <a:pt x="280876" y="0"/>
                </a:lnTo>
                <a:lnTo>
                  <a:pt x="280876" y="304098"/>
                </a:lnTo>
                <a:lnTo>
                  <a:pt x="0" y="304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4"/>
          <p:cNvSpPr/>
          <p:nvPr/>
        </p:nvSpPr>
        <p:spPr>
          <a:xfrm>
            <a:off x="1153118" y="8650359"/>
            <a:ext cx="280876" cy="304098"/>
          </a:xfrm>
          <a:custGeom>
            <a:rect b="b" l="l" r="r" t="t"/>
            <a:pathLst>
              <a:path extrusionOk="0" h="304098" w="280876">
                <a:moveTo>
                  <a:pt x="0" y="0"/>
                </a:moveTo>
                <a:lnTo>
                  <a:pt x="280876" y="0"/>
                </a:lnTo>
                <a:lnTo>
                  <a:pt x="280876" y="304098"/>
                </a:lnTo>
                <a:lnTo>
                  <a:pt x="0" y="304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14"/>
          <p:cNvSpPr/>
          <p:nvPr/>
        </p:nvSpPr>
        <p:spPr>
          <a:xfrm>
            <a:off x="1153118" y="9340151"/>
            <a:ext cx="280876" cy="304098"/>
          </a:xfrm>
          <a:custGeom>
            <a:rect b="b" l="l" r="r" t="t"/>
            <a:pathLst>
              <a:path extrusionOk="0" h="304098" w="280876">
                <a:moveTo>
                  <a:pt x="0" y="0"/>
                </a:moveTo>
                <a:lnTo>
                  <a:pt x="280876" y="0"/>
                </a:lnTo>
                <a:lnTo>
                  <a:pt x="280876" y="304098"/>
                </a:lnTo>
                <a:lnTo>
                  <a:pt x="0" y="304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14"/>
          <p:cNvSpPr/>
          <p:nvPr/>
        </p:nvSpPr>
        <p:spPr>
          <a:xfrm>
            <a:off x="2285923" y="9340151"/>
            <a:ext cx="280876" cy="304098"/>
          </a:xfrm>
          <a:custGeom>
            <a:rect b="b" l="l" r="r" t="t"/>
            <a:pathLst>
              <a:path extrusionOk="0" h="304098" w="280876">
                <a:moveTo>
                  <a:pt x="0" y="0"/>
                </a:moveTo>
                <a:lnTo>
                  <a:pt x="280876" y="0"/>
                </a:lnTo>
                <a:lnTo>
                  <a:pt x="280876" y="304098"/>
                </a:lnTo>
                <a:lnTo>
                  <a:pt x="0" y="304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14"/>
          <p:cNvSpPr/>
          <p:nvPr/>
        </p:nvSpPr>
        <p:spPr>
          <a:xfrm>
            <a:off x="3422445" y="9340151"/>
            <a:ext cx="280876" cy="304098"/>
          </a:xfrm>
          <a:custGeom>
            <a:rect b="b" l="l" r="r" t="t"/>
            <a:pathLst>
              <a:path extrusionOk="0" h="304098" w="280876">
                <a:moveTo>
                  <a:pt x="0" y="0"/>
                </a:moveTo>
                <a:lnTo>
                  <a:pt x="280876" y="0"/>
                </a:lnTo>
                <a:lnTo>
                  <a:pt x="280876" y="304098"/>
                </a:lnTo>
                <a:lnTo>
                  <a:pt x="0" y="304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14"/>
          <p:cNvSpPr/>
          <p:nvPr/>
        </p:nvSpPr>
        <p:spPr>
          <a:xfrm>
            <a:off x="4559523" y="9340151"/>
            <a:ext cx="280876" cy="304098"/>
          </a:xfrm>
          <a:custGeom>
            <a:rect b="b" l="l" r="r" t="t"/>
            <a:pathLst>
              <a:path extrusionOk="0" h="304098" w="280876">
                <a:moveTo>
                  <a:pt x="0" y="0"/>
                </a:moveTo>
                <a:lnTo>
                  <a:pt x="280876" y="0"/>
                </a:lnTo>
                <a:lnTo>
                  <a:pt x="280876" y="304098"/>
                </a:lnTo>
                <a:lnTo>
                  <a:pt x="0" y="304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14"/>
          <p:cNvSpPr/>
          <p:nvPr/>
        </p:nvSpPr>
        <p:spPr>
          <a:xfrm>
            <a:off x="5686579" y="9340151"/>
            <a:ext cx="280876" cy="304098"/>
          </a:xfrm>
          <a:custGeom>
            <a:rect b="b" l="l" r="r" t="t"/>
            <a:pathLst>
              <a:path extrusionOk="0" h="304098" w="280876">
                <a:moveTo>
                  <a:pt x="0" y="0"/>
                </a:moveTo>
                <a:lnTo>
                  <a:pt x="280876" y="0"/>
                </a:lnTo>
                <a:lnTo>
                  <a:pt x="280876" y="304098"/>
                </a:lnTo>
                <a:lnTo>
                  <a:pt x="0" y="304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14"/>
          <p:cNvSpPr/>
          <p:nvPr/>
        </p:nvSpPr>
        <p:spPr>
          <a:xfrm>
            <a:off x="463443" y="613125"/>
            <a:ext cx="753676" cy="1082303"/>
          </a:xfrm>
          <a:custGeom>
            <a:rect b="b" l="l" r="r" t="t"/>
            <a:pathLst>
              <a:path extrusionOk="0" h="1082303" w="753676">
                <a:moveTo>
                  <a:pt x="0" y="0"/>
                </a:moveTo>
                <a:lnTo>
                  <a:pt x="753676" y="0"/>
                </a:lnTo>
                <a:lnTo>
                  <a:pt x="753676" y="1082303"/>
                </a:lnTo>
                <a:lnTo>
                  <a:pt x="0" y="1082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14"/>
          <p:cNvSpPr txBox="1"/>
          <p:nvPr/>
        </p:nvSpPr>
        <p:spPr>
          <a:xfrm>
            <a:off x="915507" y="621196"/>
            <a:ext cx="5729100" cy="13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99" u="none" cap="none" strike="noStrike">
                <a:solidFill>
                  <a:srgbClr val="FFDE7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Thanksgiving Scavenger Hunt</a:t>
            </a:r>
            <a:endParaRPr/>
          </a:p>
        </p:txBody>
      </p:sp>
      <p:sp>
        <p:nvSpPr>
          <p:cNvPr id="281" name="Google Shape;281;p14"/>
          <p:cNvSpPr txBox="1"/>
          <p:nvPr/>
        </p:nvSpPr>
        <p:spPr>
          <a:xfrm>
            <a:off x="915507" y="2124053"/>
            <a:ext cx="5729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Look closely! Find each hidden Thanksgiving item and encircle it.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3F2F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5"/>
          <p:cNvGrpSpPr/>
          <p:nvPr/>
        </p:nvGrpSpPr>
        <p:grpSpPr>
          <a:xfrm>
            <a:off x="545024" y="1919598"/>
            <a:ext cx="3156536" cy="4055418"/>
            <a:chOff x="0" y="-9525"/>
            <a:chExt cx="1853855" cy="2381774"/>
          </a:xfrm>
        </p:grpSpPr>
        <p:sp>
          <p:nvSpPr>
            <p:cNvPr id="287" name="Google Shape;287;p15"/>
            <p:cNvSpPr/>
            <p:nvPr/>
          </p:nvSpPr>
          <p:spPr>
            <a:xfrm>
              <a:off x="0" y="0"/>
              <a:ext cx="1853855" cy="2372249"/>
            </a:xfrm>
            <a:custGeom>
              <a:rect b="b" l="l" r="r" t="t"/>
              <a:pathLst>
                <a:path extrusionOk="0" h="2372249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323196"/>
                  </a:lnTo>
                  <a:cubicBezTo>
                    <a:pt x="1853855" y="2336205"/>
                    <a:pt x="1848687" y="2348682"/>
                    <a:pt x="1839487" y="2357882"/>
                  </a:cubicBezTo>
                  <a:cubicBezTo>
                    <a:pt x="1830288" y="2367081"/>
                    <a:pt x="1817811" y="2372249"/>
                    <a:pt x="1804801" y="2372249"/>
                  </a:cubicBezTo>
                  <a:lnTo>
                    <a:pt x="49053" y="2372249"/>
                  </a:lnTo>
                  <a:cubicBezTo>
                    <a:pt x="36044" y="2372249"/>
                    <a:pt x="23567" y="2367081"/>
                    <a:pt x="14367" y="2357882"/>
                  </a:cubicBezTo>
                  <a:cubicBezTo>
                    <a:pt x="5168" y="2348682"/>
                    <a:pt x="0" y="2336205"/>
                    <a:pt x="0" y="2323196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EDDAB1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5"/>
            <p:cNvSpPr txBox="1"/>
            <p:nvPr/>
          </p:nvSpPr>
          <p:spPr>
            <a:xfrm>
              <a:off x="0" y="-9525"/>
              <a:ext cx="1853855" cy="238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15"/>
          <p:cNvGrpSpPr/>
          <p:nvPr/>
        </p:nvGrpSpPr>
        <p:grpSpPr>
          <a:xfrm>
            <a:off x="3858439" y="1919598"/>
            <a:ext cx="3156536" cy="4055418"/>
            <a:chOff x="0" y="-9525"/>
            <a:chExt cx="1853855" cy="2381774"/>
          </a:xfrm>
        </p:grpSpPr>
        <p:sp>
          <p:nvSpPr>
            <p:cNvPr id="290" name="Google Shape;290;p15"/>
            <p:cNvSpPr/>
            <p:nvPr/>
          </p:nvSpPr>
          <p:spPr>
            <a:xfrm>
              <a:off x="0" y="0"/>
              <a:ext cx="1853855" cy="2372249"/>
            </a:xfrm>
            <a:custGeom>
              <a:rect b="b" l="l" r="r" t="t"/>
              <a:pathLst>
                <a:path extrusionOk="0" h="2372249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323196"/>
                  </a:lnTo>
                  <a:cubicBezTo>
                    <a:pt x="1853855" y="2336205"/>
                    <a:pt x="1848687" y="2348682"/>
                    <a:pt x="1839487" y="2357882"/>
                  </a:cubicBezTo>
                  <a:cubicBezTo>
                    <a:pt x="1830288" y="2367081"/>
                    <a:pt x="1817811" y="2372249"/>
                    <a:pt x="1804801" y="2372249"/>
                  </a:cubicBezTo>
                  <a:lnTo>
                    <a:pt x="49053" y="2372249"/>
                  </a:lnTo>
                  <a:cubicBezTo>
                    <a:pt x="36044" y="2372249"/>
                    <a:pt x="23567" y="2367081"/>
                    <a:pt x="14367" y="2357882"/>
                  </a:cubicBezTo>
                  <a:cubicBezTo>
                    <a:pt x="5168" y="2348682"/>
                    <a:pt x="0" y="2336205"/>
                    <a:pt x="0" y="2323196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EDDAB1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5"/>
            <p:cNvSpPr txBox="1"/>
            <p:nvPr/>
          </p:nvSpPr>
          <p:spPr>
            <a:xfrm>
              <a:off x="0" y="-9525"/>
              <a:ext cx="1853855" cy="2381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15"/>
          <p:cNvGrpSpPr/>
          <p:nvPr/>
        </p:nvGrpSpPr>
        <p:grpSpPr>
          <a:xfrm>
            <a:off x="545024" y="6244275"/>
            <a:ext cx="6469953" cy="3914093"/>
            <a:chOff x="0" y="-9525"/>
            <a:chExt cx="3799846" cy="2298773"/>
          </a:xfrm>
        </p:grpSpPr>
        <p:sp>
          <p:nvSpPr>
            <p:cNvPr id="293" name="Google Shape;293;p15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2265316"/>
                  </a:lnTo>
                  <a:cubicBezTo>
                    <a:pt x="3799846" y="2278533"/>
                    <a:pt x="3789131" y="2289248"/>
                    <a:pt x="3775914" y="2289248"/>
                  </a:cubicBezTo>
                  <a:lnTo>
                    <a:pt x="23932" y="2289248"/>
                  </a:lnTo>
                  <a:cubicBezTo>
                    <a:pt x="10715" y="2289248"/>
                    <a:pt x="0" y="2278533"/>
                    <a:pt x="0" y="2265316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B5D462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5"/>
            <p:cNvSpPr txBox="1"/>
            <p:nvPr/>
          </p:nvSpPr>
          <p:spPr>
            <a:xfrm>
              <a:off x="0" y="-9525"/>
              <a:ext cx="3799845" cy="22987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15"/>
          <p:cNvGrpSpPr/>
          <p:nvPr/>
        </p:nvGrpSpPr>
        <p:grpSpPr>
          <a:xfrm>
            <a:off x="2512192" y="6453402"/>
            <a:ext cx="2535615" cy="375714"/>
            <a:chOff x="0" y="0"/>
            <a:chExt cx="1150437" cy="170466"/>
          </a:xfrm>
        </p:grpSpPr>
        <p:sp>
          <p:nvSpPr>
            <p:cNvPr id="296" name="Google Shape;296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4426" y="0"/>
                  </a:moveTo>
                  <a:lnTo>
                    <a:pt x="1126011" y="0"/>
                  </a:lnTo>
                  <a:cubicBezTo>
                    <a:pt x="1132489" y="0"/>
                    <a:pt x="1138702" y="2573"/>
                    <a:pt x="1143283" y="7154"/>
                  </a:cubicBezTo>
                  <a:cubicBezTo>
                    <a:pt x="1147864" y="11735"/>
                    <a:pt x="1150437" y="17948"/>
                    <a:pt x="1150437" y="24426"/>
                  </a:cubicBezTo>
                  <a:lnTo>
                    <a:pt x="1150437" y="146040"/>
                  </a:lnTo>
                  <a:cubicBezTo>
                    <a:pt x="1150437" y="159530"/>
                    <a:pt x="1139501" y="170466"/>
                    <a:pt x="1126011" y="170466"/>
                  </a:cubicBezTo>
                  <a:lnTo>
                    <a:pt x="24426" y="170466"/>
                  </a:lnTo>
                  <a:cubicBezTo>
                    <a:pt x="10936" y="170466"/>
                    <a:pt x="0" y="159530"/>
                    <a:pt x="0" y="146040"/>
                  </a:cubicBezTo>
                  <a:lnTo>
                    <a:pt x="0" y="24426"/>
                  </a:lnTo>
                  <a:cubicBezTo>
                    <a:pt x="0" y="10936"/>
                    <a:pt x="10936" y="0"/>
                    <a:pt x="24426" y="0"/>
                  </a:cubicBezTo>
                  <a:close/>
                </a:path>
              </a:pathLst>
            </a:custGeom>
            <a:solidFill>
              <a:srgbClr val="3A2A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5"/>
            <p:cNvSpPr txBox="1"/>
            <p:nvPr/>
          </p:nvSpPr>
          <p:spPr>
            <a:xfrm>
              <a:off x="0" y="9525"/>
              <a:ext cx="1150437" cy="160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Design Elements / Icons</a:t>
              </a:r>
              <a:endParaRPr/>
            </a:p>
          </p:txBody>
        </p:sp>
      </p:grpSp>
      <p:grpSp>
        <p:nvGrpSpPr>
          <p:cNvPr id="298" name="Google Shape;298;p15"/>
          <p:cNvGrpSpPr/>
          <p:nvPr/>
        </p:nvGrpSpPr>
        <p:grpSpPr>
          <a:xfrm>
            <a:off x="940968" y="2146492"/>
            <a:ext cx="2364650" cy="375714"/>
            <a:chOff x="0" y="0"/>
            <a:chExt cx="1072868" cy="170466"/>
          </a:xfrm>
        </p:grpSpPr>
        <p:sp>
          <p:nvSpPr>
            <p:cNvPr id="299" name="Google Shape;299;p15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3A2A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5"/>
            <p:cNvSpPr txBox="1"/>
            <p:nvPr/>
          </p:nvSpPr>
          <p:spPr>
            <a:xfrm>
              <a:off x="0" y="9525"/>
              <a:ext cx="1072868" cy="160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Fonts</a:t>
              </a:r>
              <a:endParaRPr/>
            </a:p>
          </p:txBody>
        </p:sp>
      </p:grpSp>
      <p:grpSp>
        <p:nvGrpSpPr>
          <p:cNvPr id="301" name="Google Shape;301;p15"/>
          <p:cNvGrpSpPr/>
          <p:nvPr/>
        </p:nvGrpSpPr>
        <p:grpSpPr>
          <a:xfrm>
            <a:off x="4254383" y="2146492"/>
            <a:ext cx="2364650" cy="375714"/>
            <a:chOff x="0" y="0"/>
            <a:chExt cx="1072868" cy="170466"/>
          </a:xfrm>
        </p:grpSpPr>
        <p:sp>
          <p:nvSpPr>
            <p:cNvPr id="302" name="Google Shape;302;p15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3A2A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5"/>
            <p:cNvSpPr txBox="1"/>
            <p:nvPr/>
          </p:nvSpPr>
          <p:spPr>
            <a:xfrm>
              <a:off x="0" y="9525"/>
              <a:ext cx="1072868" cy="160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Colors</a:t>
              </a:r>
              <a:endParaRPr/>
            </a:p>
          </p:txBody>
        </p:sp>
      </p:grpSp>
      <p:grpSp>
        <p:nvGrpSpPr>
          <p:cNvPr id="304" name="Google Shape;304;p15"/>
          <p:cNvGrpSpPr/>
          <p:nvPr/>
        </p:nvGrpSpPr>
        <p:grpSpPr>
          <a:xfrm>
            <a:off x="4238691" y="3312139"/>
            <a:ext cx="697048" cy="697048"/>
            <a:chOff x="0" y="0"/>
            <a:chExt cx="812800" cy="812800"/>
          </a:xfrm>
        </p:grpSpPr>
        <p:sp>
          <p:nvSpPr>
            <p:cNvPr id="305" name="Google Shape;30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DAB1"/>
            </a:solidFill>
            <a:ln cap="sq" cmpd="sng" w="19050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15"/>
          <p:cNvGrpSpPr/>
          <p:nvPr/>
        </p:nvGrpSpPr>
        <p:grpSpPr>
          <a:xfrm>
            <a:off x="4238691" y="4419676"/>
            <a:ext cx="697048" cy="697048"/>
            <a:chOff x="0" y="0"/>
            <a:chExt cx="812800" cy="812800"/>
          </a:xfrm>
        </p:grpSpPr>
        <p:sp>
          <p:nvSpPr>
            <p:cNvPr id="308" name="Google Shape;30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D462"/>
            </a:solidFill>
            <a:ln cap="sq" cmpd="sng" w="19050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15"/>
          <p:cNvGrpSpPr/>
          <p:nvPr/>
        </p:nvGrpSpPr>
        <p:grpSpPr>
          <a:xfrm>
            <a:off x="5088228" y="3312139"/>
            <a:ext cx="697048" cy="697048"/>
            <a:chOff x="0" y="0"/>
            <a:chExt cx="812800" cy="812800"/>
          </a:xfrm>
        </p:grpSpPr>
        <p:sp>
          <p:nvSpPr>
            <p:cNvPr id="311" name="Google Shape;311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24E39"/>
            </a:solidFill>
            <a:ln cap="sq" cmpd="sng" w="19050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15"/>
          <p:cNvGrpSpPr/>
          <p:nvPr/>
        </p:nvGrpSpPr>
        <p:grpSpPr>
          <a:xfrm>
            <a:off x="5088228" y="4419676"/>
            <a:ext cx="697048" cy="697048"/>
            <a:chOff x="0" y="0"/>
            <a:chExt cx="812800" cy="812800"/>
          </a:xfrm>
        </p:grpSpPr>
        <p:sp>
          <p:nvSpPr>
            <p:cNvPr id="314" name="Google Shape;31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71"/>
            </a:solidFill>
            <a:ln cap="sq" cmpd="sng" w="19050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15"/>
          <p:cNvGrpSpPr/>
          <p:nvPr/>
        </p:nvGrpSpPr>
        <p:grpSpPr>
          <a:xfrm>
            <a:off x="5937676" y="3312139"/>
            <a:ext cx="697048" cy="697048"/>
            <a:chOff x="0" y="0"/>
            <a:chExt cx="812800" cy="812800"/>
          </a:xfrm>
        </p:grpSpPr>
        <p:sp>
          <p:nvSpPr>
            <p:cNvPr id="317" name="Google Shape;31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63F2F"/>
            </a:solidFill>
            <a:ln cap="sq" cmpd="sng" w="19050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15"/>
          <p:cNvGrpSpPr/>
          <p:nvPr/>
        </p:nvGrpSpPr>
        <p:grpSpPr>
          <a:xfrm>
            <a:off x="5937676" y="4419676"/>
            <a:ext cx="697048" cy="697048"/>
            <a:chOff x="0" y="0"/>
            <a:chExt cx="812800" cy="812800"/>
          </a:xfrm>
        </p:grpSpPr>
        <p:sp>
          <p:nvSpPr>
            <p:cNvPr id="320" name="Google Shape;32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7139"/>
            </a:solidFill>
            <a:ln cap="sq" cmpd="sng" w="19050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15"/>
          <p:cNvSpPr/>
          <p:nvPr/>
        </p:nvSpPr>
        <p:spPr>
          <a:xfrm>
            <a:off x="813942" y="7060866"/>
            <a:ext cx="1209033" cy="1332602"/>
          </a:xfrm>
          <a:custGeom>
            <a:rect b="b" l="l" r="r" t="t"/>
            <a:pathLst>
              <a:path extrusionOk="0" h="1332602" w="1209033">
                <a:moveTo>
                  <a:pt x="0" y="0"/>
                </a:moveTo>
                <a:lnTo>
                  <a:pt x="1209033" y="0"/>
                </a:lnTo>
                <a:lnTo>
                  <a:pt x="1209033" y="1332602"/>
                </a:lnTo>
                <a:lnTo>
                  <a:pt x="0" y="1332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15"/>
          <p:cNvSpPr/>
          <p:nvPr/>
        </p:nvSpPr>
        <p:spPr>
          <a:xfrm>
            <a:off x="2257892" y="7086291"/>
            <a:ext cx="1443669" cy="1307177"/>
          </a:xfrm>
          <a:custGeom>
            <a:rect b="b" l="l" r="r" t="t"/>
            <a:pathLst>
              <a:path extrusionOk="0" h="1307177" w="1443669">
                <a:moveTo>
                  <a:pt x="0" y="0"/>
                </a:moveTo>
                <a:lnTo>
                  <a:pt x="1443669" y="0"/>
                </a:lnTo>
                <a:lnTo>
                  <a:pt x="1443669" y="1307177"/>
                </a:lnTo>
                <a:lnTo>
                  <a:pt x="0" y="1307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15"/>
          <p:cNvSpPr/>
          <p:nvPr/>
        </p:nvSpPr>
        <p:spPr>
          <a:xfrm>
            <a:off x="756000" y="8588730"/>
            <a:ext cx="1429578" cy="1250231"/>
          </a:xfrm>
          <a:custGeom>
            <a:rect b="b" l="l" r="r" t="t"/>
            <a:pathLst>
              <a:path extrusionOk="0" h="1250231" w="1429578">
                <a:moveTo>
                  <a:pt x="0" y="0"/>
                </a:moveTo>
                <a:lnTo>
                  <a:pt x="1429578" y="0"/>
                </a:lnTo>
                <a:lnTo>
                  <a:pt x="1429578" y="1250231"/>
                </a:lnTo>
                <a:lnTo>
                  <a:pt x="0" y="1250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15"/>
          <p:cNvSpPr/>
          <p:nvPr/>
        </p:nvSpPr>
        <p:spPr>
          <a:xfrm>
            <a:off x="3875549" y="7178310"/>
            <a:ext cx="1423333" cy="1123139"/>
          </a:xfrm>
          <a:custGeom>
            <a:rect b="b" l="l" r="r" t="t"/>
            <a:pathLst>
              <a:path extrusionOk="0" h="1123139" w="1423333">
                <a:moveTo>
                  <a:pt x="0" y="0"/>
                </a:moveTo>
                <a:lnTo>
                  <a:pt x="1423333" y="0"/>
                </a:lnTo>
                <a:lnTo>
                  <a:pt x="1423333" y="1123139"/>
                </a:lnTo>
                <a:lnTo>
                  <a:pt x="0" y="1123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15"/>
          <p:cNvSpPr/>
          <p:nvPr/>
        </p:nvSpPr>
        <p:spPr>
          <a:xfrm>
            <a:off x="5564936" y="6970266"/>
            <a:ext cx="1069787" cy="1331183"/>
          </a:xfrm>
          <a:custGeom>
            <a:rect b="b" l="l" r="r" t="t"/>
            <a:pathLst>
              <a:path extrusionOk="0" h="1331183" w="1069787">
                <a:moveTo>
                  <a:pt x="0" y="0"/>
                </a:moveTo>
                <a:lnTo>
                  <a:pt x="1069788" y="0"/>
                </a:lnTo>
                <a:lnTo>
                  <a:pt x="1069788" y="1331183"/>
                </a:lnTo>
                <a:lnTo>
                  <a:pt x="0" y="1331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15"/>
          <p:cNvSpPr/>
          <p:nvPr/>
        </p:nvSpPr>
        <p:spPr>
          <a:xfrm>
            <a:off x="2435757" y="8555393"/>
            <a:ext cx="993666" cy="1316906"/>
          </a:xfrm>
          <a:custGeom>
            <a:rect b="b" l="l" r="r" t="t"/>
            <a:pathLst>
              <a:path extrusionOk="0" h="1316906" w="993666">
                <a:moveTo>
                  <a:pt x="0" y="0"/>
                </a:moveTo>
                <a:lnTo>
                  <a:pt x="993666" y="0"/>
                </a:lnTo>
                <a:lnTo>
                  <a:pt x="993666" y="1316906"/>
                </a:lnTo>
                <a:lnTo>
                  <a:pt x="0" y="1316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15"/>
          <p:cNvSpPr/>
          <p:nvPr/>
        </p:nvSpPr>
        <p:spPr>
          <a:xfrm>
            <a:off x="5286799" y="8434799"/>
            <a:ext cx="1437946" cy="1372585"/>
          </a:xfrm>
          <a:custGeom>
            <a:rect b="b" l="l" r="r" t="t"/>
            <a:pathLst>
              <a:path extrusionOk="0" h="1372585" w="1437946">
                <a:moveTo>
                  <a:pt x="0" y="0"/>
                </a:moveTo>
                <a:lnTo>
                  <a:pt x="1437946" y="0"/>
                </a:lnTo>
                <a:lnTo>
                  <a:pt x="1437946" y="1372585"/>
                </a:lnTo>
                <a:lnTo>
                  <a:pt x="0" y="1372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15"/>
          <p:cNvSpPr/>
          <p:nvPr/>
        </p:nvSpPr>
        <p:spPr>
          <a:xfrm>
            <a:off x="3811246" y="8454056"/>
            <a:ext cx="1124493" cy="1353328"/>
          </a:xfrm>
          <a:custGeom>
            <a:rect b="b" l="l" r="r" t="t"/>
            <a:pathLst>
              <a:path extrusionOk="0" h="1353328" w="1124493">
                <a:moveTo>
                  <a:pt x="0" y="0"/>
                </a:moveTo>
                <a:lnTo>
                  <a:pt x="1124493" y="0"/>
                </a:lnTo>
                <a:lnTo>
                  <a:pt x="1124493" y="1353328"/>
                </a:lnTo>
                <a:lnTo>
                  <a:pt x="0" y="1353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15"/>
          <p:cNvSpPr txBox="1"/>
          <p:nvPr/>
        </p:nvSpPr>
        <p:spPr>
          <a:xfrm>
            <a:off x="793986" y="2881823"/>
            <a:ext cx="2658613" cy="358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A2A2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A2A2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uses the following free fonts:</a:t>
            </a:r>
            <a:endParaRPr/>
          </a:p>
        </p:txBody>
      </p:sp>
      <p:sp>
        <p:nvSpPr>
          <p:cNvPr id="331" name="Google Shape;331;p15"/>
          <p:cNvSpPr txBox="1"/>
          <p:nvPr/>
        </p:nvSpPr>
        <p:spPr>
          <a:xfrm>
            <a:off x="734605" y="5215088"/>
            <a:ext cx="2777375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A2A2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 can find these fonts online too.</a:t>
            </a:r>
            <a:endParaRPr/>
          </a:p>
        </p:txBody>
      </p:sp>
      <p:sp>
        <p:nvSpPr>
          <p:cNvPr id="332" name="Google Shape;332;p15"/>
          <p:cNvSpPr txBox="1"/>
          <p:nvPr/>
        </p:nvSpPr>
        <p:spPr>
          <a:xfrm>
            <a:off x="4238691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3A2A2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#EDDAB1</a:t>
            </a:r>
            <a:endParaRPr/>
          </a:p>
        </p:txBody>
      </p:sp>
      <p:sp>
        <p:nvSpPr>
          <p:cNvPr id="333" name="Google Shape;333;p15"/>
          <p:cNvSpPr txBox="1"/>
          <p:nvPr/>
        </p:nvSpPr>
        <p:spPr>
          <a:xfrm>
            <a:off x="4238691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3A2A2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#B5D462</a:t>
            </a:r>
            <a:endParaRPr/>
          </a:p>
        </p:txBody>
      </p:sp>
      <p:sp>
        <p:nvSpPr>
          <p:cNvPr id="334" name="Google Shape;334;p15"/>
          <p:cNvSpPr txBox="1"/>
          <p:nvPr/>
        </p:nvSpPr>
        <p:spPr>
          <a:xfrm>
            <a:off x="5088228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3A2A2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#724E39</a:t>
            </a:r>
            <a:endParaRPr/>
          </a:p>
        </p:txBody>
      </p:sp>
      <p:sp>
        <p:nvSpPr>
          <p:cNvPr id="335" name="Google Shape;335;p15"/>
          <p:cNvSpPr txBox="1"/>
          <p:nvPr/>
        </p:nvSpPr>
        <p:spPr>
          <a:xfrm>
            <a:off x="5088228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3A2A2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#FFDE71</a:t>
            </a:r>
            <a:endParaRPr/>
          </a:p>
        </p:txBody>
      </p:sp>
      <p:sp>
        <p:nvSpPr>
          <p:cNvPr id="336" name="Google Shape;336;p15"/>
          <p:cNvSpPr txBox="1"/>
          <p:nvPr/>
        </p:nvSpPr>
        <p:spPr>
          <a:xfrm>
            <a:off x="5937676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3A2A2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#B63F2F</a:t>
            </a:r>
            <a:endParaRPr/>
          </a:p>
        </p:txBody>
      </p:sp>
      <p:sp>
        <p:nvSpPr>
          <p:cNvPr id="337" name="Google Shape;337;p15"/>
          <p:cNvSpPr txBox="1"/>
          <p:nvPr/>
        </p:nvSpPr>
        <p:spPr>
          <a:xfrm>
            <a:off x="5937676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3A2A2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#EA7139</a:t>
            </a:r>
            <a:endParaRPr/>
          </a:p>
        </p:txBody>
      </p:sp>
      <p:sp>
        <p:nvSpPr>
          <p:cNvPr id="338" name="Google Shape;338;p15"/>
          <p:cNvSpPr txBox="1"/>
          <p:nvPr/>
        </p:nvSpPr>
        <p:spPr>
          <a:xfrm>
            <a:off x="545024" y="1269066"/>
            <a:ext cx="6469951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Use these in your template, then delete or hide this page afterward.</a:t>
            </a:r>
            <a:endParaRPr/>
          </a:p>
        </p:txBody>
      </p:sp>
      <p:sp>
        <p:nvSpPr>
          <p:cNvPr id="339" name="Google Shape;339;p15"/>
          <p:cNvSpPr txBox="1"/>
          <p:nvPr/>
        </p:nvSpPr>
        <p:spPr>
          <a:xfrm>
            <a:off x="1383931" y="500947"/>
            <a:ext cx="4792139" cy="669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FFDE7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Resource Page</a:t>
            </a:r>
            <a:endParaRPr/>
          </a:p>
        </p:txBody>
      </p:sp>
      <p:sp>
        <p:nvSpPr>
          <p:cNvPr id="340" name="Google Shape;340;p15"/>
          <p:cNvSpPr txBox="1"/>
          <p:nvPr/>
        </p:nvSpPr>
        <p:spPr>
          <a:xfrm>
            <a:off x="943144" y="3872144"/>
            <a:ext cx="2360297" cy="2722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20" u="none" cap="none" strike="noStrike">
                <a:solidFill>
                  <a:srgbClr val="3A2A21"/>
                </a:solidFill>
                <a:latin typeface="Alegreya"/>
                <a:ea typeface="Alegreya"/>
                <a:cs typeface="Alegreya"/>
                <a:sym typeface="Alegreya"/>
              </a:rPr>
              <a:t>Alegreya</a:t>
            </a:r>
            <a:endParaRPr/>
          </a:p>
        </p:txBody>
      </p:sp>
      <p:sp>
        <p:nvSpPr>
          <p:cNvPr id="341" name="Google Shape;341;p15"/>
          <p:cNvSpPr txBox="1"/>
          <p:nvPr/>
        </p:nvSpPr>
        <p:spPr>
          <a:xfrm>
            <a:off x="819945" y="4610569"/>
            <a:ext cx="2606694" cy="214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1" u="none" cap="none" strike="noStrike">
                <a:solidFill>
                  <a:srgbClr val="3A2A2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Red Hat Display</a:t>
            </a:r>
            <a:endParaRPr/>
          </a:p>
        </p:txBody>
      </p:sp>
      <p:sp>
        <p:nvSpPr>
          <p:cNvPr id="342" name="Google Shape;342;p15"/>
          <p:cNvSpPr txBox="1"/>
          <p:nvPr/>
        </p:nvSpPr>
        <p:spPr>
          <a:xfrm>
            <a:off x="1415676" y="3649503"/>
            <a:ext cx="1415234" cy="156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3A2A2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TITLES:</a:t>
            </a:r>
            <a:endParaRPr/>
          </a:p>
        </p:txBody>
      </p:sp>
      <p:sp>
        <p:nvSpPr>
          <p:cNvPr id="343" name="Google Shape;343;p15"/>
          <p:cNvSpPr txBox="1"/>
          <p:nvPr/>
        </p:nvSpPr>
        <p:spPr>
          <a:xfrm>
            <a:off x="1415676" y="4399195"/>
            <a:ext cx="1415234" cy="156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3A2A2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BODY TEXT: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DB9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6"/>
          <p:cNvGrpSpPr/>
          <p:nvPr/>
        </p:nvGrpSpPr>
        <p:grpSpPr>
          <a:xfrm>
            <a:off x="175369" y="171980"/>
            <a:ext cx="7209263" cy="10348040"/>
            <a:chOff x="0" y="0"/>
            <a:chExt cx="2583637" cy="3708504"/>
          </a:xfrm>
        </p:grpSpPr>
        <p:sp>
          <p:nvSpPr>
            <p:cNvPr id="349" name="Google Shape;349;p16"/>
            <p:cNvSpPr/>
            <p:nvPr/>
          </p:nvSpPr>
          <p:spPr>
            <a:xfrm>
              <a:off x="0" y="0"/>
              <a:ext cx="2583637" cy="3708504"/>
            </a:xfrm>
            <a:custGeom>
              <a:rect b="b" l="l" r="r" t="t"/>
              <a:pathLst>
                <a:path extrusionOk="0" h="3708504" w="2583637">
                  <a:moveTo>
                    <a:pt x="0" y="0"/>
                  </a:moveTo>
                  <a:lnTo>
                    <a:pt x="2583637" y="0"/>
                  </a:lnTo>
                  <a:lnTo>
                    <a:pt x="2583637" y="3708504"/>
                  </a:lnTo>
                  <a:lnTo>
                    <a:pt x="0" y="3708504"/>
                  </a:lnTo>
                  <a:close/>
                </a:path>
              </a:pathLst>
            </a:custGeom>
            <a:solidFill>
              <a:srgbClr val="B63F2F"/>
            </a:solidFill>
            <a:ln>
              <a:noFill/>
            </a:ln>
          </p:spPr>
        </p:sp>
        <p:sp>
          <p:nvSpPr>
            <p:cNvPr id="350" name="Google Shape;350;p16"/>
            <p:cNvSpPr txBox="1"/>
            <p:nvPr/>
          </p:nvSpPr>
          <p:spPr>
            <a:xfrm>
              <a:off x="0" y="9525"/>
              <a:ext cx="2583637" cy="3698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16"/>
          <p:cNvGrpSpPr/>
          <p:nvPr/>
        </p:nvGrpSpPr>
        <p:grpSpPr>
          <a:xfrm>
            <a:off x="1129336" y="3015192"/>
            <a:ext cx="5315616" cy="2145785"/>
            <a:chOff x="0" y="-9525"/>
            <a:chExt cx="3121897" cy="1260234"/>
          </a:xfrm>
        </p:grpSpPr>
        <p:sp>
          <p:nvSpPr>
            <p:cNvPr id="352" name="Google Shape;352;p16"/>
            <p:cNvSpPr/>
            <p:nvPr/>
          </p:nvSpPr>
          <p:spPr>
            <a:xfrm>
              <a:off x="0" y="0"/>
              <a:ext cx="3121897" cy="1250709"/>
            </a:xfrm>
            <a:custGeom>
              <a:rect b="b" l="l" r="r" t="t"/>
              <a:pathLst>
                <a:path extrusionOk="0" h="1250709" w="3121897">
                  <a:moveTo>
                    <a:pt x="29129" y="0"/>
                  </a:moveTo>
                  <a:lnTo>
                    <a:pt x="3092768" y="0"/>
                  </a:lnTo>
                  <a:cubicBezTo>
                    <a:pt x="3108855" y="0"/>
                    <a:pt x="3121897" y="13041"/>
                    <a:pt x="3121897" y="29129"/>
                  </a:cubicBezTo>
                  <a:lnTo>
                    <a:pt x="3121897" y="1221580"/>
                  </a:lnTo>
                  <a:cubicBezTo>
                    <a:pt x="3121897" y="1237667"/>
                    <a:pt x="3108855" y="1250709"/>
                    <a:pt x="3092768" y="1250709"/>
                  </a:cubicBezTo>
                  <a:lnTo>
                    <a:pt x="29129" y="1250709"/>
                  </a:lnTo>
                  <a:cubicBezTo>
                    <a:pt x="13041" y="1250709"/>
                    <a:pt x="0" y="1237667"/>
                    <a:pt x="0" y="1221580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EDDAB1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6"/>
            <p:cNvSpPr txBox="1"/>
            <p:nvPr/>
          </p:nvSpPr>
          <p:spPr>
            <a:xfrm>
              <a:off x="0" y="-9525"/>
              <a:ext cx="3121897" cy="126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16"/>
          <p:cNvGrpSpPr/>
          <p:nvPr/>
        </p:nvGrpSpPr>
        <p:grpSpPr>
          <a:xfrm>
            <a:off x="1129336" y="5533343"/>
            <a:ext cx="5315616" cy="2145785"/>
            <a:chOff x="0" y="-9525"/>
            <a:chExt cx="3121897" cy="1260234"/>
          </a:xfrm>
        </p:grpSpPr>
        <p:sp>
          <p:nvSpPr>
            <p:cNvPr id="355" name="Google Shape;355;p16"/>
            <p:cNvSpPr/>
            <p:nvPr/>
          </p:nvSpPr>
          <p:spPr>
            <a:xfrm>
              <a:off x="0" y="0"/>
              <a:ext cx="3121897" cy="1250709"/>
            </a:xfrm>
            <a:custGeom>
              <a:rect b="b" l="l" r="r" t="t"/>
              <a:pathLst>
                <a:path extrusionOk="0" h="1250709" w="3121897">
                  <a:moveTo>
                    <a:pt x="29129" y="0"/>
                  </a:moveTo>
                  <a:lnTo>
                    <a:pt x="3092768" y="0"/>
                  </a:lnTo>
                  <a:cubicBezTo>
                    <a:pt x="3108855" y="0"/>
                    <a:pt x="3121897" y="13041"/>
                    <a:pt x="3121897" y="29129"/>
                  </a:cubicBezTo>
                  <a:lnTo>
                    <a:pt x="3121897" y="1221580"/>
                  </a:lnTo>
                  <a:cubicBezTo>
                    <a:pt x="3121897" y="1237667"/>
                    <a:pt x="3108855" y="1250709"/>
                    <a:pt x="3092768" y="1250709"/>
                  </a:cubicBezTo>
                  <a:lnTo>
                    <a:pt x="29129" y="1250709"/>
                  </a:lnTo>
                  <a:cubicBezTo>
                    <a:pt x="13041" y="1250709"/>
                    <a:pt x="0" y="1237667"/>
                    <a:pt x="0" y="1221580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EDDAB1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6"/>
            <p:cNvSpPr txBox="1"/>
            <p:nvPr/>
          </p:nvSpPr>
          <p:spPr>
            <a:xfrm>
              <a:off x="0" y="-9525"/>
              <a:ext cx="3121897" cy="126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16"/>
          <p:cNvGrpSpPr/>
          <p:nvPr/>
        </p:nvGrpSpPr>
        <p:grpSpPr>
          <a:xfrm>
            <a:off x="1115048" y="8255185"/>
            <a:ext cx="5315616" cy="1229195"/>
            <a:chOff x="0" y="-9525"/>
            <a:chExt cx="3121897" cy="721915"/>
          </a:xfrm>
        </p:grpSpPr>
        <p:sp>
          <p:nvSpPr>
            <p:cNvPr id="358" name="Google Shape;358;p16"/>
            <p:cNvSpPr/>
            <p:nvPr/>
          </p:nvSpPr>
          <p:spPr>
            <a:xfrm>
              <a:off x="0" y="0"/>
              <a:ext cx="3121897" cy="712390"/>
            </a:xfrm>
            <a:custGeom>
              <a:rect b="b" l="l" r="r" t="t"/>
              <a:pathLst>
                <a:path extrusionOk="0" h="712390" w="3121897">
                  <a:moveTo>
                    <a:pt x="29129" y="0"/>
                  </a:moveTo>
                  <a:lnTo>
                    <a:pt x="3092768" y="0"/>
                  </a:lnTo>
                  <a:cubicBezTo>
                    <a:pt x="3108855" y="0"/>
                    <a:pt x="3121897" y="13041"/>
                    <a:pt x="3121897" y="29129"/>
                  </a:cubicBezTo>
                  <a:lnTo>
                    <a:pt x="3121897" y="683261"/>
                  </a:lnTo>
                  <a:cubicBezTo>
                    <a:pt x="3121897" y="699348"/>
                    <a:pt x="3108855" y="712390"/>
                    <a:pt x="3092768" y="712390"/>
                  </a:cubicBezTo>
                  <a:lnTo>
                    <a:pt x="29129" y="712390"/>
                  </a:lnTo>
                  <a:cubicBezTo>
                    <a:pt x="13041" y="712390"/>
                    <a:pt x="0" y="699348"/>
                    <a:pt x="0" y="683261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B5D462"/>
            </a:solidFill>
            <a:ln cap="sq" cmpd="sng" w="9525">
              <a:solidFill>
                <a:srgbClr val="3A2A2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6"/>
            <p:cNvSpPr txBox="1"/>
            <p:nvPr/>
          </p:nvSpPr>
          <p:spPr>
            <a:xfrm>
              <a:off x="0" y="-9525"/>
              <a:ext cx="3121897" cy="721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16"/>
          <p:cNvSpPr/>
          <p:nvPr/>
        </p:nvSpPr>
        <p:spPr>
          <a:xfrm rot="-637468">
            <a:off x="652190" y="519404"/>
            <a:ext cx="1116710" cy="1116710"/>
          </a:xfrm>
          <a:custGeom>
            <a:rect b="b" l="l" r="r" t="t"/>
            <a:pathLst>
              <a:path extrusionOk="0" h="1116710" w="1116710">
                <a:moveTo>
                  <a:pt x="0" y="0"/>
                </a:moveTo>
                <a:lnTo>
                  <a:pt x="1116710" y="0"/>
                </a:lnTo>
                <a:lnTo>
                  <a:pt x="1116710" y="1116710"/>
                </a:lnTo>
                <a:lnTo>
                  <a:pt x="0" y="1116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16"/>
          <p:cNvSpPr/>
          <p:nvPr/>
        </p:nvSpPr>
        <p:spPr>
          <a:xfrm flipH="1">
            <a:off x="5762434" y="426032"/>
            <a:ext cx="1041566" cy="1018841"/>
          </a:xfrm>
          <a:custGeom>
            <a:rect b="b" l="l" r="r" t="t"/>
            <a:pathLst>
              <a:path extrusionOk="0" h="1018841" w="1041566">
                <a:moveTo>
                  <a:pt x="1041566" y="0"/>
                </a:moveTo>
                <a:lnTo>
                  <a:pt x="0" y="0"/>
                </a:lnTo>
                <a:lnTo>
                  <a:pt x="0" y="1018840"/>
                </a:lnTo>
                <a:lnTo>
                  <a:pt x="1041566" y="1018840"/>
                </a:lnTo>
                <a:lnTo>
                  <a:pt x="104156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16"/>
          <p:cNvSpPr txBox="1"/>
          <p:nvPr/>
        </p:nvSpPr>
        <p:spPr>
          <a:xfrm>
            <a:off x="2001850" y="4587056"/>
            <a:ext cx="3570587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A2A2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for this template</a:t>
            </a:r>
            <a:endParaRPr/>
          </a:p>
        </p:txBody>
      </p:sp>
      <p:sp>
        <p:nvSpPr>
          <p:cNvPr id="363" name="Google Shape;363;p16"/>
          <p:cNvSpPr txBox="1"/>
          <p:nvPr/>
        </p:nvSpPr>
        <p:spPr>
          <a:xfrm>
            <a:off x="1540217" y="6869896"/>
            <a:ext cx="4493854" cy="20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3A2A2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for the photos, graphics, and elements</a:t>
            </a:r>
            <a:endParaRPr/>
          </a:p>
        </p:txBody>
      </p:sp>
      <p:sp>
        <p:nvSpPr>
          <p:cNvPr id="364" name="Google Shape;364;p16"/>
          <p:cNvSpPr txBox="1"/>
          <p:nvPr/>
        </p:nvSpPr>
        <p:spPr>
          <a:xfrm>
            <a:off x="1520804" y="8664397"/>
            <a:ext cx="4532680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A2A2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Happy designing!</a:t>
            </a:r>
            <a:endParaRPr/>
          </a:p>
        </p:txBody>
      </p:sp>
      <p:sp>
        <p:nvSpPr>
          <p:cNvPr id="365" name="Google Shape;365;p16"/>
          <p:cNvSpPr txBox="1"/>
          <p:nvPr/>
        </p:nvSpPr>
        <p:spPr>
          <a:xfrm>
            <a:off x="1260205" y="6274840"/>
            <a:ext cx="5053877" cy="424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3A2A21"/>
                </a:solidFill>
                <a:latin typeface="Alegreya"/>
                <a:ea typeface="Alegreya"/>
                <a:cs typeface="Alegreya"/>
                <a:sym typeface="Alegreya"/>
              </a:rPr>
              <a:t>Pexels, Pixabay, Sketchify</a:t>
            </a:r>
            <a:endParaRPr/>
          </a:p>
        </p:txBody>
      </p:sp>
      <p:sp>
        <p:nvSpPr>
          <p:cNvPr id="366" name="Google Shape;366;p16"/>
          <p:cNvSpPr txBox="1"/>
          <p:nvPr/>
        </p:nvSpPr>
        <p:spPr>
          <a:xfrm>
            <a:off x="1115048" y="1851732"/>
            <a:ext cx="5315616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This template is free for everyone to use,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thanks to the following:</a:t>
            </a:r>
            <a:endParaRPr/>
          </a:p>
        </p:txBody>
      </p:sp>
      <p:sp>
        <p:nvSpPr>
          <p:cNvPr id="367" name="Google Shape;367;p16"/>
          <p:cNvSpPr txBox="1"/>
          <p:nvPr/>
        </p:nvSpPr>
        <p:spPr>
          <a:xfrm>
            <a:off x="2268736" y="966189"/>
            <a:ext cx="3022527" cy="669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FFDE71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Credits</a:t>
            </a:r>
            <a:endParaRPr/>
          </a:p>
        </p:txBody>
      </p:sp>
      <p:pic>
        <p:nvPicPr>
          <p:cNvPr id="368" name="Google Shape;36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1875" y="3506963"/>
            <a:ext cx="3570576" cy="89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