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Fredok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Fredoka-bold.fntdata"/><Relationship Id="rId9" Type="http://schemas.openxmlformats.org/officeDocument/2006/relationships/font" Target="fonts/Fredok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0" Type="http://schemas.openxmlformats.org/officeDocument/2006/relationships/image" Target="../media/image8.png"/><Relationship Id="rId9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9.png"/><Relationship Id="rId8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7652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 rot="-527446">
            <a:off x="2828403" y="1678901"/>
            <a:ext cx="4171503" cy="2925317"/>
          </a:xfrm>
          <a:custGeom>
            <a:rect b="b" l="l" r="r" t="t"/>
            <a:pathLst>
              <a:path extrusionOk="0" h="2925317" w="4171503">
                <a:moveTo>
                  <a:pt x="0" y="0"/>
                </a:moveTo>
                <a:lnTo>
                  <a:pt x="4171503" y="0"/>
                </a:lnTo>
                <a:lnTo>
                  <a:pt x="4171503" y="2925317"/>
                </a:lnTo>
                <a:lnTo>
                  <a:pt x="0" y="29253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5" name="Google Shape;85;p13"/>
          <p:cNvGrpSpPr/>
          <p:nvPr/>
        </p:nvGrpSpPr>
        <p:grpSpPr>
          <a:xfrm rot="-545997">
            <a:off x="-477333" y="585009"/>
            <a:ext cx="8471739" cy="984286"/>
            <a:chOff x="0" y="-28575"/>
            <a:chExt cx="3036080" cy="352746"/>
          </a:xfrm>
        </p:grpSpPr>
        <p:sp>
          <p:nvSpPr>
            <p:cNvPr id="86" name="Google Shape;86;p13"/>
            <p:cNvSpPr/>
            <p:nvPr/>
          </p:nvSpPr>
          <p:spPr>
            <a:xfrm>
              <a:off x="0" y="0"/>
              <a:ext cx="3036080" cy="324171"/>
            </a:xfrm>
            <a:custGeom>
              <a:rect b="b" l="l" r="r" t="t"/>
              <a:pathLst>
                <a:path extrusionOk="0" h="324171" w="3036080">
                  <a:moveTo>
                    <a:pt x="0" y="0"/>
                  </a:moveTo>
                  <a:lnTo>
                    <a:pt x="3036080" y="0"/>
                  </a:lnTo>
                  <a:lnTo>
                    <a:pt x="3036080" y="324171"/>
                  </a:lnTo>
                  <a:lnTo>
                    <a:pt x="0" y="3241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87" name="Google Shape;87;p13"/>
            <p:cNvSpPr txBox="1"/>
            <p:nvPr/>
          </p:nvSpPr>
          <p:spPr>
            <a:xfrm>
              <a:off x="0" y="-28575"/>
              <a:ext cx="3036080" cy="352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 rot="-545997">
            <a:off x="-756031" y="5007312"/>
            <a:ext cx="8789400" cy="1149358"/>
            <a:chOff x="0" y="-28575"/>
            <a:chExt cx="3149923" cy="411904"/>
          </a:xfrm>
        </p:grpSpPr>
        <p:sp>
          <p:nvSpPr>
            <p:cNvPr id="89" name="Google Shape;89;p13"/>
            <p:cNvSpPr/>
            <p:nvPr/>
          </p:nvSpPr>
          <p:spPr>
            <a:xfrm>
              <a:off x="0" y="0"/>
              <a:ext cx="3149923" cy="383329"/>
            </a:xfrm>
            <a:custGeom>
              <a:rect b="b" l="l" r="r" t="t"/>
              <a:pathLst>
                <a:path extrusionOk="0" h="383329" w="3149923">
                  <a:moveTo>
                    <a:pt x="0" y="0"/>
                  </a:moveTo>
                  <a:lnTo>
                    <a:pt x="3149923" y="0"/>
                  </a:lnTo>
                  <a:lnTo>
                    <a:pt x="3149923" y="383329"/>
                  </a:lnTo>
                  <a:lnTo>
                    <a:pt x="0" y="3833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90" name="Google Shape;90;p13"/>
            <p:cNvSpPr txBox="1"/>
            <p:nvPr/>
          </p:nvSpPr>
          <p:spPr>
            <a:xfrm>
              <a:off x="0" y="-28575"/>
              <a:ext cx="3149923" cy="4119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92230" y="133345"/>
            <a:ext cx="966336" cy="921039"/>
            <a:chOff x="0" y="0"/>
            <a:chExt cx="812800" cy="774700"/>
          </a:xfrm>
        </p:grpSpPr>
        <p:sp>
          <p:nvSpPr>
            <p:cNvPr id="92" name="Google Shape;92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93" name="Google Shape;93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1110953" y="200922"/>
            <a:ext cx="716254" cy="682680"/>
            <a:chOff x="0" y="0"/>
            <a:chExt cx="812800" cy="774700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FDCF"/>
            </a:solidFill>
            <a:ln>
              <a:noFill/>
            </a:ln>
          </p:spPr>
        </p:sp>
        <p:sp>
          <p:nvSpPr>
            <p:cNvPr id="96" name="Google Shape;96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1879595" y="-55706"/>
            <a:ext cx="749776" cy="714630"/>
            <a:chOff x="0" y="0"/>
            <a:chExt cx="812800" cy="774700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99" name="Google Shape;99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2838921" y="9353"/>
            <a:ext cx="613257" cy="584511"/>
            <a:chOff x="0" y="0"/>
            <a:chExt cx="812800" cy="774700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FDCF"/>
            </a:solidFill>
            <a:ln>
              <a:noFill/>
            </a:ln>
          </p:spPr>
        </p:sp>
        <p:sp>
          <p:nvSpPr>
            <p:cNvPr id="102" name="Google Shape;102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3661728" y="60956"/>
            <a:ext cx="504977" cy="481306"/>
            <a:chOff x="0" y="0"/>
            <a:chExt cx="812800" cy="774700"/>
          </a:xfrm>
        </p:grpSpPr>
        <p:sp>
          <p:nvSpPr>
            <p:cNvPr id="104" name="Google Shape;104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105" name="Google Shape;105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4376255" y="-7771"/>
            <a:ext cx="437912" cy="417385"/>
            <a:chOff x="0" y="0"/>
            <a:chExt cx="812800" cy="774700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FDCF"/>
            </a:solidFill>
            <a:ln>
              <a:noFill/>
            </a:ln>
          </p:spPr>
        </p:sp>
        <p:sp>
          <p:nvSpPr>
            <p:cNvPr id="108" name="Google Shape;108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13"/>
          <p:cNvSpPr/>
          <p:nvPr/>
        </p:nvSpPr>
        <p:spPr>
          <a:xfrm rot="572999">
            <a:off x="4033325" y="5874682"/>
            <a:ext cx="3332141" cy="3332141"/>
          </a:xfrm>
          <a:custGeom>
            <a:rect b="b" l="l" r="r" t="t"/>
            <a:pathLst>
              <a:path extrusionOk="0" h="3332141" w="3332141">
                <a:moveTo>
                  <a:pt x="0" y="0"/>
                </a:moveTo>
                <a:lnTo>
                  <a:pt x="3332141" y="0"/>
                </a:lnTo>
                <a:lnTo>
                  <a:pt x="3332141" y="3332142"/>
                </a:lnTo>
                <a:lnTo>
                  <a:pt x="0" y="33321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13"/>
          <p:cNvSpPr txBox="1"/>
          <p:nvPr/>
        </p:nvSpPr>
        <p:spPr>
          <a:xfrm rot="-549916">
            <a:off x="466415" y="924220"/>
            <a:ext cx="6373571" cy="430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DCF"/>
                </a:solidFill>
                <a:latin typeface="Fredoka"/>
                <a:ea typeface="Fredoka"/>
                <a:cs typeface="Fredoka"/>
                <a:sym typeface="Fredoka"/>
              </a:rPr>
              <a:t>You’re invited to our annual...</a:t>
            </a:r>
            <a:endParaRPr b="1"/>
          </a:p>
        </p:txBody>
      </p:sp>
      <p:sp>
        <p:nvSpPr>
          <p:cNvPr id="111" name="Google Shape;111;p13"/>
          <p:cNvSpPr txBox="1"/>
          <p:nvPr/>
        </p:nvSpPr>
        <p:spPr>
          <a:xfrm rot="-549936">
            <a:off x="2839083" y="5125371"/>
            <a:ext cx="4704669" cy="492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DCF"/>
                </a:solidFill>
                <a:latin typeface="Fredoka"/>
                <a:ea typeface="Fredoka"/>
                <a:cs typeface="Fredoka"/>
                <a:sym typeface="Fredoka"/>
              </a:rPr>
              <a:t>31 OCTOBER 2024</a:t>
            </a:r>
            <a:endParaRPr b="1"/>
          </a:p>
        </p:txBody>
      </p:sp>
      <p:sp>
        <p:nvSpPr>
          <p:cNvPr id="112" name="Google Shape;112;p13"/>
          <p:cNvSpPr txBox="1"/>
          <p:nvPr/>
        </p:nvSpPr>
        <p:spPr>
          <a:xfrm rot="438025">
            <a:off x="4661088" y="7091625"/>
            <a:ext cx="2212133" cy="3692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DCF"/>
                </a:solidFill>
                <a:latin typeface="Fredoka"/>
                <a:ea typeface="Fredoka"/>
                <a:cs typeface="Fredoka"/>
                <a:sym typeface="Fredoka"/>
              </a:rPr>
              <a:t>6PM - 9PM</a:t>
            </a:r>
            <a:endParaRPr b="1"/>
          </a:p>
        </p:txBody>
      </p:sp>
      <p:sp>
        <p:nvSpPr>
          <p:cNvPr id="113" name="Google Shape;113;p13"/>
          <p:cNvSpPr txBox="1"/>
          <p:nvPr/>
        </p:nvSpPr>
        <p:spPr>
          <a:xfrm rot="438039">
            <a:off x="4627254" y="7667813"/>
            <a:ext cx="2051532" cy="8126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DCF"/>
                </a:solidFill>
                <a:latin typeface="Fredoka"/>
                <a:ea typeface="Fredoka"/>
                <a:cs typeface="Fredoka"/>
                <a:sym typeface="Fredoka"/>
              </a:rPr>
              <a:t>ANYWHERE VENUE</a:t>
            </a:r>
            <a:endParaRPr b="1"/>
          </a:p>
        </p:txBody>
      </p:sp>
      <p:grpSp>
        <p:nvGrpSpPr>
          <p:cNvPr id="114" name="Google Shape;114;p13"/>
          <p:cNvGrpSpPr/>
          <p:nvPr/>
        </p:nvGrpSpPr>
        <p:grpSpPr>
          <a:xfrm rot="-690716">
            <a:off x="3191560" y="8401985"/>
            <a:ext cx="1146562" cy="1092817"/>
            <a:chOff x="0" y="0"/>
            <a:chExt cx="812800" cy="774700"/>
          </a:xfrm>
        </p:grpSpPr>
        <p:sp>
          <p:nvSpPr>
            <p:cNvPr id="115" name="Google Shape;115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116" name="Google Shape;116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 rot="500452">
            <a:off x="3153797" y="7467609"/>
            <a:ext cx="714786" cy="681280"/>
            <a:chOff x="0" y="0"/>
            <a:chExt cx="812800" cy="774700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FDCF"/>
            </a:solidFill>
            <a:ln>
              <a:noFill/>
            </a:ln>
          </p:spPr>
        </p:sp>
        <p:sp>
          <p:nvSpPr>
            <p:cNvPr id="119" name="Google Shape;119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3"/>
          <p:cNvGrpSpPr/>
          <p:nvPr/>
        </p:nvGrpSpPr>
        <p:grpSpPr>
          <a:xfrm rot="500452">
            <a:off x="6683851" y="5947543"/>
            <a:ext cx="878833" cy="837638"/>
            <a:chOff x="0" y="0"/>
            <a:chExt cx="812800" cy="774700"/>
          </a:xfrm>
        </p:grpSpPr>
        <p:sp>
          <p:nvSpPr>
            <p:cNvPr id="121" name="Google Shape;121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FDCF"/>
            </a:solidFill>
            <a:ln>
              <a:noFill/>
            </a:ln>
          </p:spPr>
        </p:sp>
        <p:sp>
          <p:nvSpPr>
            <p:cNvPr id="122" name="Google Shape;122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3" name="Google Shape;123;p13"/>
          <p:cNvSpPr txBox="1"/>
          <p:nvPr/>
        </p:nvSpPr>
        <p:spPr>
          <a:xfrm>
            <a:off x="4779140" y="9632120"/>
            <a:ext cx="24198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MORE INFO:</a:t>
            </a:r>
            <a:endParaRPr b="1"/>
          </a:p>
        </p:txBody>
      </p:sp>
      <p:sp>
        <p:nvSpPr>
          <p:cNvPr id="124" name="Google Shape;124;p13"/>
          <p:cNvSpPr txBox="1"/>
          <p:nvPr/>
        </p:nvSpPr>
        <p:spPr>
          <a:xfrm>
            <a:off x="3780000" y="10009230"/>
            <a:ext cx="3418800" cy="3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Lorem ipsum odor amet, consectetuer adipiscing elit. Ridiculus suspendisse cras quam luctus urna. </a:t>
            </a:r>
            <a:endParaRPr/>
          </a:p>
        </p:txBody>
      </p:sp>
      <p:grpSp>
        <p:nvGrpSpPr>
          <p:cNvPr id="125" name="Google Shape;125;p13"/>
          <p:cNvGrpSpPr/>
          <p:nvPr/>
        </p:nvGrpSpPr>
        <p:grpSpPr>
          <a:xfrm rot="940176">
            <a:off x="3249517" y="6307395"/>
            <a:ext cx="944024" cy="899773"/>
            <a:chOff x="0" y="0"/>
            <a:chExt cx="812800" cy="774700"/>
          </a:xfrm>
        </p:grpSpPr>
        <p:sp>
          <p:nvSpPr>
            <p:cNvPr id="126" name="Google Shape;126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127" name="Google Shape;127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13"/>
          <p:cNvGrpSpPr/>
          <p:nvPr/>
        </p:nvGrpSpPr>
        <p:grpSpPr>
          <a:xfrm rot="-1056487">
            <a:off x="4332475" y="6288970"/>
            <a:ext cx="398546" cy="379864"/>
            <a:chOff x="0" y="0"/>
            <a:chExt cx="812800" cy="774700"/>
          </a:xfrm>
        </p:grpSpPr>
        <p:sp>
          <p:nvSpPr>
            <p:cNvPr id="129" name="Google Shape;129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FDCF"/>
            </a:solidFill>
            <a:ln>
              <a:noFill/>
            </a:ln>
          </p:spPr>
        </p:sp>
        <p:sp>
          <p:nvSpPr>
            <p:cNvPr id="130" name="Google Shape;130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13"/>
          <p:cNvGrpSpPr/>
          <p:nvPr/>
        </p:nvGrpSpPr>
        <p:grpSpPr>
          <a:xfrm rot="-210495">
            <a:off x="5061938" y="5946709"/>
            <a:ext cx="580333" cy="553130"/>
            <a:chOff x="0" y="0"/>
            <a:chExt cx="812800" cy="774700"/>
          </a:xfrm>
        </p:grpSpPr>
        <p:sp>
          <p:nvSpPr>
            <p:cNvPr id="132" name="Google Shape;132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133" name="Google Shape;133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 rot="500452">
            <a:off x="4489985" y="8964994"/>
            <a:ext cx="851262" cy="811359"/>
            <a:chOff x="0" y="0"/>
            <a:chExt cx="812800" cy="774700"/>
          </a:xfrm>
        </p:grpSpPr>
        <p:sp>
          <p:nvSpPr>
            <p:cNvPr id="135" name="Google Shape;135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FDCF"/>
            </a:solidFill>
            <a:ln>
              <a:noFill/>
            </a:ln>
          </p:spPr>
        </p:sp>
        <p:sp>
          <p:nvSpPr>
            <p:cNvPr id="136" name="Google Shape;136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" name="Google Shape;137;p13"/>
          <p:cNvGrpSpPr/>
          <p:nvPr/>
        </p:nvGrpSpPr>
        <p:grpSpPr>
          <a:xfrm rot="-690716">
            <a:off x="6871762" y="8689004"/>
            <a:ext cx="796731" cy="759385"/>
            <a:chOff x="0" y="0"/>
            <a:chExt cx="812800" cy="774700"/>
          </a:xfrm>
        </p:grpSpPr>
        <p:sp>
          <p:nvSpPr>
            <p:cNvPr id="138" name="Google Shape;138;p13"/>
            <p:cNvSpPr/>
            <p:nvPr/>
          </p:nvSpPr>
          <p:spPr>
            <a:xfrm>
              <a:off x="0" y="0"/>
              <a:ext cx="812800" cy="774700"/>
            </a:xfrm>
            <a:custGeom>
              <a:rect b="b" l="l" r="r" t="t"/>
              <a:pathLst>
                <a:path extrusionOk="0" h="774700" w="8128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</p:sp>
        <p:sp>
          <p:nvSpPr>
            <p:cNvPr id="139" name="Google Shape;139;p13"/>
            <p:cNvSpPr txBox="1"/>
            <p:nvPr/>
          </p:nvSpPr>
          <p:spPr>
            <a:xfrm>
              <a:off x="228600" y="238125"/>
              <a:ext cx="355600" cy="37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40" name="Google Shape;14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2043951" y="1906763"/>
            <a:ext cx="5781875" cy="891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76529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p14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146" name="Google Shape;146;p14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D891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4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" name="Google Shape;148;p14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149" name="Google Shape;149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1" name="Google Shape;151;p14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152" name="Google Shape;152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14"/>
          <p:cNvGrpSpPr/>
          <p:nvPr/>
        </p:nvGrpSpPr>
        <p:grpSpPr>
          <a:xfrm>
            <a:off x="797411" y="5567837"/>
            <a:ext cx="6048000" cy="3977019"/>
            <a:chOff x="0" y="-9525"/>
            <a:chExt cx="2702632" cy="1777186"/>
          </a:xfrm>
        </p:grpSpPr>
        <p:sp>
          <p:nvSpPr>
            <p:cNvPr id="155" name="Google Shape;155;p14"/>
            <p:cNvSpPr/>
            <p:nvPr/>
          </p:nvSpPr>
          <p:spPr>
            <a:xfrm>
              <a:off x="0" y="0"/>
              <a:ext cx="2702632" cy="1767661"/>
            </a:xfrm>
            <a:custGeom>
              <a:rect b="b" l="l" r="r" t="t"/>
              <a:pathLst>
                <a:path extrusionOk="0" h="1767661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748459"/>
                  </a:lnTo>
                  <a:cubicBezTo>
                    <a:pt x="2702632" y="1753552"/>
                    <a:pt x="2700609" y="1758436"/>
                    <a:pt x="2697008" y="1762037"/>
                  </a:cubicBezTo>
                  <a:cubicBezTo>
                    <a:pt x="2693407" y="1765638"/>
                    <a:pt x="2688523" y="1767661"/>
                    <a:pt x="2683431" y="1767661"/>
                  </a:cubicBezTo>
                  <a:lnTo>
                    <a:pt x="19201" y="1767661"/>
                  </a:lnTo>
                  <a:cubicBezTo>
                    <a:pt x="14109" y="1767661"/>
                    <a:pt x="9225" y="1765638"/>
                    <a:pt x="5624" y="1762037"/>
                  </a:cubicBezTo>
                  <a:cubicBezTo>
                    <a:pt x="2023" y="1758436"/>
                    <a:pt x="0" y="1753552"/>
                    <a:pt x="0" y="1748459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D891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4"/>
            <p:cNvSpPr txBox="1"/>
            <p:nvPr/>
          </p:nvSpPr>
          <p:spPr>
            <a:xfrm>
              <a:off x="0" y="-9525"/>
              <a:ext cx="2702632" cy="17771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157;p14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158" name="Google Shape;158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0" name="Google Shape;160;p14"/>
          <p:cNvGrpSpPr/>
          <p:nvPr/>
        </p:nvGrpSpPr>
        <p:grpSpPr>
          <a:xfrm>
            <a:off x="4622547" y="2853745"/>
            <a:ext cx="801136" cy="679737"/>
            <a:chOff x="0" y="-7730"/>
            <a:chExt cx="1068181" cy="906317"/>
          </a:xfrm>
        </p:grpSpPr>
        <p:grpSp>
          <p:nvGrpSpPr>
            <p:cNvPr id="161" name="Google Shape;161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62" name="Google Shape;162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E7652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Google Shape;163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4" name="Google Shape;164;p14"/>
            <p:cNvSpPr txBox="1"/>
            <p:nvPr/>
          </p:nvSpPr>
          <p:spPr>
            <a:xfrm>
              <a:off x="0" y="748698"/>
              <a:ext cx="1068181" cy="149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#E76529</a:t>
              </a:r>
              <a:endParaRPr/>
            </a:p>
          </p:txBody>
        </p:sp>
      </p:grpSp>
      <p:grpSp>
        <p:nvGrpSpPr>
          <p:cNvPr id="165" name="Google Shape;165;p14"/>
          <p:cNvGrpSpPr/>
          <p:nvPr/>
        </p:nvGrpSpPr>
        <p:grpSpPr>
          <a:xfrm>
            <a:off x="3821411" y="2855828"/>
            <a:ext cx="801136" cy="677654"/>
            <a:chOff x="0" y="-7730"/>
            <a:chExt cx="1068181" cy="903540"/>
          </a:xfrm>
        </p:grpSpPr>
        <p:grpSp>
          <p:nvGrpSpPr>
            <p:cNvPr id="166" name="Google Shape;166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67" name="Google Shape;167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DC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9" name="Google Shape;169;p14"/>
            <p:cNvSpPr txBox="1"/>
            <p:nvPr/>
          </p:nvSpPr>
          <p:spPr>
            <a:xfrm>
              <a:off x="0" y="748698"/>
              <a:ext cx="1068181" cy="14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#FFFDCF</a:t>
              </a:r>
              <a:endParaRPr/>
            </a:p>
          </p:txBody>
        </p:sp>
      </p:grpSp>
      <p:sp>
        <p:nvSpPr>
          <p:cNvPr id="170" name="Google Shape;170;p14"/>
          <p:cNvSpPr txBox="1"/>
          <p:nvPr/>
        </p:nvSpPr>
        <p:spPr>
          <a:xfrm>
            <a:off x="871981" y="1343847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71" name="Google Shape;171;p14"/>
          <p:cNvSpPr txBox="1"/>
          <p:nvPr/>
        </p:nvSpPr>
        <p:spPr>
          <a:xfrm>
            <a:off x="1614586" y="822675"/>
            <a:ext cx="4330828" cy="4819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DC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172" name="Google Shape;172;p14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73" name="Google Shape;173;p14"/>
          <p:cNvSpPr txBox="1"/>
          <p:nvPr/>
        </p:nvSpPr>
        <p:spPr>
          <a:xfrm>
            <a:off x="1067859" y="4712817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74" name="Google Shape;174;p14"/>
          <p:cNvSpPr txBox="1"/>
          <p:nvPr/>
        </p:nvSpPr>
        <p:spPr>
          <a:xfrm>
            <a:off x="1329797" y="3248344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</p:txBody>
      </p:sp>
      <p:sp>
        <p:nvSpPr>
          <p:cNvPr id="175" name="Google Shape;175;p14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76" name="Google Shape;176;p14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77" name="Google Shape;177;p14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78" name="Google Shape;178;p14"/>
          <p:cNvSpPr txBox="1"/>
          <p:nvPr/>
        </p:nvSpPr>
        <p:spPr>
          <a:xfrm>
            <a:off x="1335050" y="9856900"/>
            <a:ext cx="4886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FDC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grpSp>
        <p:nvGrpSpPr>
          <p:cNvPr id="179" name="Google Shape;179;p14"/>
          <p:cNvGrpSpPr/>
          <p:nvPr/>
        </p:nvGrpSpPr>
        <p:grpSpPr>
          <a:xfrm>
            <a:off x="5423682" y="2855828"/>
            <a:ext cx="801136" cy="679737"/>
            <a:chOff x="0" y="-7730"/>
            <a:chExt cx="1068181" cy="906317"/>
          </a:xfrm>
        </p:grpSpPr>
        <p:grpSp>
          <p:nvGrpSpPr>
            <p:cNvPr id="180" name="Google Shape;180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81" name="Google Shape;181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3" name="Google Shape;183;p14"/>
            <p:cNvSpPr txBox="1"/>
            <p:nvPr/>
          </p:nvSpPr>
          <p:spPr>
            <a:xfrm>
              <a:off x="0" y="748698"/>
              <a:ext cx="1068181" cy="149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#000000</a:t>
              </a:r>
              <a:endParaRPr/>
            </a:p>
          </p:txBody>
        </p:sp>
      </p:grpSp>
      <p:sp>
        <p:nvSpPr>
          <p:cNvPr id="184" name="Google Shape;184;p14"/>
          <p:cNvSpPr/>
          <p:nvPr/>
        </p:nvSpPr>
        <p:spPr>
          <a:xfrm>
            <a:off x="1181670" y="6323048"/>
            <a:ext cx="1190376" cy="1608616"/>
          </a:xfrm>
          <a:custGeom>
            <a:rect b="b" l="l" r="r" t="t"/>
            <a:pathLst>
              <a:path extrusionOk="0" h="1608616" w="1190376">
                <a:moveTo>
                  <a:pt x="0" y="0"/>
                </a:moveTo>
                <a:lnTo>
                  <a:pt x="1190376" y="0"/>
                </a:lnTo>
                <a:lnTo>
                  <a:pt x="1190376" y="1608616"/>
                </a:lnTo>
                <a:lnTo>
                  <a:pt x="0" y="16086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5" name="Google Shape;185;p14"/>
          <p:cNvSpPr/>
          <p:nvPr/>
        </p:nvSpPr>
        <p:spPr>
          <a:xfrm flipH="1">
            <a:off x="4262534" y="6526523"/>
            <a:ext cx="650370" cy="1272965"/>
          </a:xfrm>
          <a:custGeom>
            <a:rect b="b" l="l" r="r" t="t"/>
            <a:pathLst>
              <a:path extrusionOk="0" h="1272965" w="650370">
                <a:moveTo>
                  <a:pt x="650370" y="0"/>
                </a:moveTo>
                <a:lnTo>
                  <a:pt x="0" y="0"/>
                </a:lnTo>
                <a:lnTo>
                  <a:pt x="0" y="1272965"/>
                </a:lnTo>
                <a:lnTo>
                  <a:pt x="650370" y="1272965"/>
                </a:lnTo>
                <a:lnTo>
                  <a:pt x="65037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4"/>
          <p:cNvSpPr/>
          <p:nvPr/>
        </p:nvSpPr>
        <p:spPr>
          <a:xfrm>
            <a:off x="2611958" y="6580945"/>
            <a:ext cx="1406119" cy="986059"/>
          </a:xfrm>
          <a:custGeom>
            <a:rect b="b" l="l" r="r" t="t"/>
            <a:pathLst>
              <a:path extrusionOk="0" h="986059" w="1406119">
                <a:moveTo>
                  <a:pt x="0" y="0"/>
                </a:moveTo>
                <a:lnTo>
                  <a:pt x="1406119" y="0"/>
                </a:lnTo>
                <a:lnTo>
                  <a:pt x="1406119" y="986059"/>
                </a:lnTo>
                <a:lnTo>
                  <a:pt x="0" y="9860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87" name="Google Shape;187;p14"/>
          <p:cNvGrpSpPr/>
          <p:nvPr/>
        </p:nvGrpSpPr>
        <p:grpSpPr>
          <a:xfrm>
            <a:off x="2790298" y="7976579"/>
            <a:ext cx="1122589" cy="1028700"/>
            <a:chOff x="0" y="0"/>
            <a:chExt cx="1496785" cy="1371599"/>
          </a:xfrm>
        </p:grpSpPr>
        <p:sp>
          <p:nvSpPr>
            <p:cNvPr id="188" name="Google Shape;188;p14"/>
            <p:cNvSpPr/>
            <p:nvPr/>
          </p:nvSpPr>
          <p:spPr>
            <a:xfrm>
              <a:off x="0" y="0"/>
              <a:ext cx="1496785" cy="1371599"/>
            </a:xfrm>
            <a:custGeom>
              <a:rect b="b" l="l" r="r" t="t"/>
              <a:pathLst>
                <a:path extrusionOk="0" h="1371599" w="1496785">
                  <a:moveTo>
                    <a:pt x="0" y="0"/>
                  </a:moveTo>
                  <a:lnTo>
                    <a:pt x="1496785" y="0"/>
                  </a:lnTo>
                  <a:lnTo>
                    <a:pt x="1496785" y="1371599"/>
                  </a:lnTo>
                  <a:lnTo>
                    <a:pt x="0" y="137159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9" name="Google Shape;189;p14"/>
            <p:cNvSpPr/>
            <p:nvPr/>
          </p:nvSpPr>
          <p:spPr>
            <a:xfrm>
              <a:off x="346235" y="222096"/>
              <a:ext cx="804316" cy="927408"/>
            </a:xfrm>
            <a:custGeom>
              <a:rect b="b" l="l" r="r" t="t"/>
              <a:pathLst>
                <a:path extrusionOk="0" h="927408" w="804316">
                  <a:moveTo>
                    <a:pt x="0" y="0"/>
                  </a:moveTo>
                  <a:lnTo>
                    <a:pt x="804315" y="0"/>
                  </a:lnTo>
                  <a:lnTo>
                    <a:pt x="804315" y="927408"/>
                  </a:lnTo>
                  <a:lnTo>
                    <a:pt x="0" y="9274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90" name="Google Shape;190;p14"/>
          <p:cNvSpPr/>
          <p:nvPr/>
        </p:nvSpPr>
        <p:spPr>
          <a:xfrm flipH="1">
            <a:off x="4210614" y="8145838"/>
            <a:ext cx="754209" cy="829630"/>
          </a:xfrm>
          <a:custGeom>
            <a:rect b="b" l="l" r="r" t="t"/>
            <a:pathLst>
              <a:path extrusionOk="0" h="829630" w="754209">
                <a:moveTo>
                  <a:pt x="754209" y="0"/>
                </a:moveTo>
                <a:lnTo>
                  <a:pt x="0" y="0"/>
                </a:lnTo>
                <a:lnTo>
                  <a:pt x="0" y="829630"/>
                </a:lnTo>
                <a:lnTo>
                  <a:pt x="754209" y="829630"/>
                </a:lnTo>
                <a:lnTo>
                  <a:pt x="754209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1" name="Google Shape;191;p14"/>
          <p:cNvSpPr/>
          <p:nvPr/>
        </p:nvSpPr>
        <p:spPr>
          <a:xfrm>
            <a:off x="1256033" y="8145838"/>
            <a:ext cx="1041650" cy="1041650"/>
          </a:xfrm>
          <a:custGeom>
            <a:rect b="b" l="l" r="r" t="t"/>
            <a:pathLst>
              <a:path extrusionOk="0" h="1041650" w="1041650">
                <a:moveTo>
                  <a:pt x="0" y="0"/>
                </a:moveTo>
                <a:lnTo>
                  <a:pt x="1041650" y="0"/>
                </a:lnTo>
                <a:lnTo>
                  <a:pt x="1041650" y="1041650"/>
                </a:lnTo>
                <a:lnTo>
                  <a:pt x="0" y="10416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2" name="Google Shape;192;p14"/>
          <p:cNvSpPr/>
          <p:nvPr/>
        </p:nvSpPr>
        <p:spPr>
          <a:xfrm>
            <a:off x="5105414" y="6732152"/>
            <a:ext cx="1355738" cy="2094539"/>
          </a:xfrm>
          <a:custGeom>
            <a:rect b="b" l="l" r="r" t="t"/>
            <a:pathLst>
              <a:path extrusionOk="0" h="2094539" w="1355738">
                <a:moveTo>
                  <a:pt x="0" y="0"/>
                </a:moveTo>
                <a:lnTo>
                  <a:pt x="1355738" y="0"/>
                </a:lnTo>
                <a:lnTo>
                  <a:pt x="1355738" y="2094539"/>
                </a:lnTo>
                <a:lnTo>
                  <a:pt x="0" y="20945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76529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"/>
          <p:cNvSpPr txBox="1"/>
          <p:nvPr/>
        </p:nvSpPr>
        <p:spPr>
          <a:xfrm>
            <a:off x="1271913" y="3165607"/>
            <a:ext cx="4989101" cy="471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98" name="Google Shape;198;p15"/>
          <p:cNvSpPr txBox="1"/>
          <p:nvPr/>
        </p:nvSpPr>
        <p:spPr>
          <a:xfrm>
            <a:off x="2524934" y="7854963"/>
            <a:ext cx="2483061" cy="2608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72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199" name="Google Shape;199;p15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00" name="Google Shape;200;p15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01" name="Google Shape;201;p15"/>
          <p:cNvSpPr txBox="1"/>
          <p:nvPr/>
        </p:nvSpPr>
        <p:spPr>
          <a:xfrm>
            <a:off x="1525276" y="2642879"/>
            <a:ext cx="4482375" cy="460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202" name="Google Shape;202;p15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03" name="Google Shape;203;p15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