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Jolly Lodger"/>
      <p:regular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Encode Sans Semi Condensed"/>
      <p:regular r:id="rId41"/>
      <p:bold r:id="rId42"/>
    </p:embeddedFont>
    <p:embeddedFont>
      <p:font typeface="Encode Sans Semi Condensed Medium"/>
      <p:regular r:id="rId43"/>
      <p:bold r:id="rId44"/>
    </p:embeddedFont>
    <p:embeddedFont>
      <p:font typeface="Encode Sans Semi Condensed Light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80BCB3-01A7-4E0F-913C-72C38852B4F3}">
  <a:tblStyle styleId="{BE80BCB3-01A7-4E0F-913C-72C38852B4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EncodeSansSemiCondensed-bold.fntdata"/><Relationship Id="rId41" Type="http://schemas.openxmlformats.org/officeDocument/2006/relationships/font" Target="fonts/EncodeSansSemiCondensed-regular.fntdata"/><Relationship Id="rId22" Type="http://schemas.openxmlformats.org/officeDocument/2006/relationships/slide" Target="slides/slide17.xml"/><Relationship Id="rId44" Type="http://schemas.openxmlformats.org/officeDocument/2006/relationships/font" Target="fonts/EncodeSansSemiCondensedMedium-bold.fntdata"/><Relationship Id="rId21" Type="http://schemas.openxmlformats.org/officeDocument/2006/relationships/slide" Target="slides/slide16.xml"/><Relationship Id="rId43" Type="http://schemas.openxmlformats.org/officeDocument/2006/relationships/font" Target="fonts/EncodeSansSemiCondensedMedium-regular.fntdata"/><Relationship Id="rId24" Type="http://schemas.openxmlformats.org/officeDocument/2006/relationships/slide" Target="slides/slide19.xml"/><Relationship Id="rId46" Type="http://schemas.openxmlformats.org/officeDocument/2006/relationships/font" Target="fonts/EncodeSansSemiCondensedLight-bold.fntdata"/><Relationship Id="rId23" Type="http://schemas.openxmlformats.org/officeDocument/2006/relationships/slide" Target="slides/slide18.xml"/><Relationship Id="rId45" Type="http://schemas.openxmlformats.org/officeDocument/2006/relationships/font" Target="fonts/EncodeSansSemiCondensed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JollyLodger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7c0a8ec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7c0a8e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3baea270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3baea270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69750" y="1687025"/>
            <a:ext cx="620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mpkins only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ny background color">
  <p:cSld name="BLANK_1_1">
    <p:bg>
      <p:bgPr>
        <a:gradFill>
          <a:gsLst>
            <a:gs pos="0">
              <a:srgbClr val="6E45B9"/>
            </a:gs>
            <a:gs pos="100000">
              <a:srgbClr val="321A53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4297650" y="4912300"/>
            <a:ext cx="5487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88125" y="1659550"/>
            <a:ext cx="596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88125" y="2611452"/>
            <a:ext cx="596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  <a:effectLst>
            <a:outerShdw blurRad="28575" rotWithShape="0" algn="bl" dir="5400000" dist="19050">
              <a:schemeClr val="accent5">
                <a:alpha val="48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✘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✗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✗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●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○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■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●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○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■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/>
          <p:nvPr/>
        </p:nvSpPr>
        <p:spPr>
          <a:xfrm>
            <a:off x="19" y="4159029"/>
            <a:ext cx="2967" cy="6528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6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14525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468063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5721600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57200" y="33395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mpkins and houses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50000">
              <a:schemeClr val="accent3"/>
            </a:gs>
            <a:gs pos="100000">
              <a:schemeClr val="accent4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accent6">
                <a:alpha val="51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60000" dist="9525">
              <a:schemeClr val="accent5">
                <a:alpha val="4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Medium"/>
              <a:buChar char="✘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ncode Sans Semi Condensed Medium"/>
              <a:buChar char="✗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✗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●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○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■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●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○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■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lvl="2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lvl="3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lvl="4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lvl="5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lvl="6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lvl="7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lvl="8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jolly-lodger-font.html" TargetMode="External"/><Relationship Id="rId4" Type="http://schemas.openxmlformats.org/officeDocument/2006/relationships/hyperlink" Target="https://www.fontsquirrel.com/fonts/encode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469750" y="1687025"/>
            <a:ext cx="620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13955" l="30622" r="17868" t="11138"/>
          <a:stretch/>
        </p:blipFill>
        <p:spPr>
          <a:xfrm>
            <a:off x="3267750" y="764100"/>
            <a:ext cx="2604900" cy="25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1288500" y="3084975"/>
            <a:ext cx="6563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4294967295" type="title"/>
          </p:nvPr>
        </p:nvSpPr>
        <p:spPr>
          <a:xfrm>
            <a:off x="0" y="0"/>
            <a:ext cx="9144000" cy="110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Trick or treat?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ANYCASE, USE BIG IMAGE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4297650" y="4912300"/>
            <a:ext cx="5487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1893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/>
          <p:nvPr/>
        </p:nvSpPr>
        <p:spPr>
          <a:xfrm flipH="1" rot="10800000">
            <a:off x="3417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6E45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4941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2233925" y="25470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Black</a:t>
            </a:r>
            <a:endParaRPr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265225" y="25470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White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760650" y="15968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3094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Purple</a:t>
            </a:r>
            <a:endParaRPr>
              <a:solidFill>
                <a:srgbClr val="593094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147" name="Google Shape;147;p26"/>
          <p:cNvGraphicFramePr/>
          <p:nvPr/>
        </p:nvGraphicFramePr>
        <p:xfrm>
          <a:off x="1772000" y="1098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{BE80BCB3-01A7-4E0F-913C-72C38852B4F3}</a:tableStyleId>
              </a:tblPr>
              <a:tblGrid>
                <a:gridCol w="1400000"/>
                <a:gridCol w="1400000"/>
                <a:gridCol w="1400000"/>
                <a:gridCol w="1400000"/>
              </a:tblGrid>
              <a:tr h="61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20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30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15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24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16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484338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0013" rotWithShape="0" algn="bl" dir="5400000" dist="19050">
              <a:schemeClr val="accent5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4294967295" type="title"/>
          </p:nvPr>
        </p:nvSpPr>
        <p:spPr>
          <a:xfrm>
            <a:off x="1009650" y="205975"/>
            <a:ext cx="7121100" cy="5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1894375" y="1766275"/>
            <a:ext cx="664200" cy="282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1156338" y="211217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/>
          <p:nvPr/>
        </p:nvSpPr>
        <p:spPr>
          <a:xfrm>
            <a:off x="2860913" y="327502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3804638" y="184477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4494113" y="3945050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6672038" y="232612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7445313" y="4036800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50000">
              <a:schemeClr val="accent4"/>
            </a:gs>
            <a:gs pos="100000">
              <a:srgbClr val="990000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4294967295" type="title"/>
          </p:nvPr>
        </p:nvSpPr>
        <p:spPr>
          <a:xfrm>
            <a:off x="1009650" y="1144450"/>
            <a:ext cx="71211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/>
              <a:t>89,526,124</a:t>
            </a:r>
            <a:endParaRPr sz="13000"/>
          </a:p>
        </p:txBody>
      </p:sp>
      <p:sp>
        <p:nvSpPr>
          <p:cNvPr id="168" name="Google Shape;168;p28"/>
          <p:cNvSpPr txBox="1"/>
          <p:nvPr>
            <p:ph idx="4294967295" type="subTitle"/>
          </p:nvPr>
        </p:nvSpPr>
        <p:spPr>
          <a:xfrm>
            <a:off x="2423800" y="2230450"/>
            <a:ext cx="4296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4294967295" type="title"/>
          </p:nvPr>
        </p:nvSpPr>
        <p:spPr>
          <a:xfrm>
            <a:off x="684000" y="891775"/>
            <a:ext cx="7772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chemeClr val="dk1"/>
                </a:solidFill>
              </a:rPr>
              <a:t>89,526,124 treats</a:t>
            </a:r>
            <a:endParaRPr b="0" sz="4800">
              <a:solidFill>
                <a:schemeClr val="dk1"/>
              </a:solidFill>
            </a:endParaRPr>
          </a:p>
        </p:txBody>
      </p:sp>
      <p:sp>
        <p:nvSpPr>
          <p:cNvPr id="175" name="Google Shape;175;p29"/>
          <p:cNvSpPr txBox="1"/>
          <p:nvPr>
            <p:ph idx="4294967295" type="subTitle"/>
          </p:nvPr>
        </p:nvSpPr>
        <p:spPr>
          <a:xfrm>
            <a:off x="685800" y="15637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sugar</a:t>
            </a:r>
            <a:endParaRPr sz="1800"/>
          </a:p>
        </p:txBody>
      </p:sp>
      <p:sp>
        <p:nvSpPr>
          <p:cNvPr id="176" name="Google Shape;176;p29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100%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7" name="Google Shape;177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78" name="Google Shape;178;p29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185,244 frights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9" name="Google Shape;179;p29"/>
          <p:cNvSpPr txBox="1"/>
          <p:nvPr>
            <p:ph idx="4294967295" type="subTitle"/>
          </p:nvPr>
        </p:nvSpPr>
        <p:spPr>
          <a:xfrm>
            <a:off x="685800" y="28781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fear</a:t>
            </a:r>
            <a:endParaRPr sz="1800"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1076250" y="1289800"/>
            <a:ext cx="2568900" cy="1944600"/>
          </a:xfrm>
          <a:prstGeom prst="homePlate">
            <a:avLst>
              <a:gd fmla="val 30129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trick or treat?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3213876" y="1289800"/>
            <a:ext cx="2618100" cy="1944600"/>
          </a:xfrm>
          <a:prstGeom prst="chevron">
            <a:avLst>
              <a:gd fmla="val 29853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candies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395333" y="1289800"/>
            <a:ext cx="2618100" cy="1944600"/>
          </a:xfrm>
          <a:prstGeom prst="chevron">
            <a:avLst>
              <a:gd fmla="val 29853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stomach ache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1214525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Orange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pumpkins. The colour orange is named after the appearance of the ripe orange fruit.</a:t>
            </a:r>
            <a:endParaRPr sz="1300"/>
          </a:p>
        </p:txBody>
      </p:sp>
      <p:sp>
        <p:nvSpPr>
          <p:cNvPr id="196" name="Google Shape;196;p31"/>
          <p:cNvSpPr txBox="1"/>
          <p:nvPr>
            <p:ph idx="2" type="body"/>
          </p:nvPr>
        </p:nvSpPr>
        <p:spPr>
          <a:xfrm>
            <a:off x="3468063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Purple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colour of dusk before the dark night comes.  Is the color most often associated with royalty, magic, and mystery.</a:t>
            </a:r>
            <a:endParaRPr sz="1300"/>
          </a:p>
        </p:txBody>
      </p:sp>
      <p:sp>
        <p:nvSpPr>
          <p:cNvPr id="197" name="Google Shape;197;p31"/>
          <p:cNvSpPr txBox="1"/>
          <p:nvPr>
            <p:ph idx="3" type="body"/>
          </p:nvPr>
        </p:nvSpPr>
        <p:spPr>
          <a:xfrm>
            <a:off x="5721600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Red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blood, and because of this it has historically been associated with sacrifice, danger and courage.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1214525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Orange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pumpkins. The colour orange is named after the appearance of the ripe orange fruit.</a:t>
            </a:r>
            <a:endParaRPr sz="1300"/>
          </a:p>
        </p:txBody>
      </p:sp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3468063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Purple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colour of dusk before the dark night comes.  Is the color most often associated with royalty, magic, and mystery.</a:t>
            </a:r>
            <a:endParaRPr sz="1300"/>
          </a:p>
        </p:txBody>
      </p:sp>
      <p:sp>
        <p:nvSpPr>
          <p:cNvPr id="201" name="Google Shape;201;p31"/>
          <p:cNvSpPr txBox="1"/>
          <p:nvPr>
            <p:ph idx="3" type="body"/>
          </p:nvPr>
        </p:nvSpPr>
        <p:spPr>
          <a:xfrm>
            <a:off x="5721600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Red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blood, and because of this it has historically been associated with sacrifice, danger and courage.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457200" y="33395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7" name="Google Shape;207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900" y="278750"/>
            <a:ext cx="3670200" cy="30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EDIT IN GOOGLE SLIDES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"Use as Google Slides Theme".</a:t>
            </a:r>
            <a:br>
              <a:rPr lang="en" sz="1400"/>
            </a:br>
            <a:r>
              <a:rPr lang="en" sz="1400"/>
              <a:t>You will get a copy of this document on your Google Drive and will be able to edit, add or delete slides.</a:t>
            </a:r>
            <a:br>
              <a:rPr lang="en" sz="1400"/>
            </a:br>
            <a:r>
              <a:rPr lang="en" sz="1400"/>
              <a:t>You have to be signed in to your Google account.</a:t>
            </a:r>
            <a:br>
              <a:rPr lang="en" sz="1400"/>
            </a:br>
            <a:endParaRPr sz="1400"/>
          </a:p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1504825" y="3448725"/>
            <a:ext cx="6134400" cy="8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This template is free to use under </a:t>
            </a:r>
            <a:r>
              <a:rPr lang="en" sz="10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000000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EDIT IN POWERPOINT®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"Download as PowerPoint template". You will get a .pptx file that you can edit in PowerPoint.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hlinkClick action="ppaction://hlinksldjump" r:id="rId5"/>
              </a:rPr>
              <a:t>Presentation design slide</a:t>
            </a:r>
            <a:r>
              <a:rPr lang="en" sz="1400"/>
              <a:t>)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Mobile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3799539" y="1518219"/>
            <a:ext cx="15495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scary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16" name="Google Shape;216;p33"/>
          <p:cNvGrpSpPr/>
          <p:nvPr/>
        </p:nvGrpSpPr>
        <p:grpSpPr>
          <a:xfrm>
            <a:off x="3753932" y="1200028"/>
            <a:ext cx="1636132" cy="3393662"/>
            <a:chOff x="2547150" y="238125"/>
            <a:chExt cx="2525675" cy="5238750"/>
          </a:xfrm>
        </p:grpSpPr>
        <p:sp>
          <p:nvSpPr>
            <p:cNvPr id="217" name="Google Shape;217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4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Tablet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3516033" y="1565215"/>
            <a:ext cx="2104800" cy="27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28" name="Google Shape;228;p34"/>
          <p:cNvGrpSpPr/>
          <p:nvPr/>
        </p:nvGrpSpPr>
        <p:grpSpPr>
          <a:xfrm>
            <a:off x="3463690" y="1253105"/>
            <a:ext cx="2216628" cy="3420380"/>
            <a:chOff x="2112475" y="238125"/>
            <a:chExt cx="3395050" cy="5238750"/>
          </a:xfrm>
        </p:grpSpPr>
        <p:sp>
          <p:nvSpPr>
            <p:cNvPr id="229" name="Google Shape;22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5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Desktop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2570585" y="1671885"/>
            <a:ext cx="40032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40" name="Google Shape;240;p35"/>
          <p:cNvGrpSpPr/>
          <p:nvPr/>
        </p:nvGrpSpPr>
        <p:grpSpPr>
          <a:xfrm>
            <a:off x="1998410" y="1513466"/>
            <a:ext cx="5147174" cy="3015668"/>
            <a:chOff x="1177450" y="241631"/>
            <a:chExt cx="6173152" cy="3616776"/>
          </a:xfrm>
        </p:grpSpPr>
        <p:sp>
          <p:nvSpPr>
            <p:cNvPr id="241" name="Google Shape;24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idx="4294967295" type="ctrTitle"/>
          </p:nvPr>
        </p:nvSpPr>
        <p:spPr>
          <a:xfrm>
            <a:off x="1275150" y="1202350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Happy Halloween!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250" name="Google Shape;250;p36"/>
          <p:cNvSpPr txBox="1"/>
          <p:nvPr>
            <p:ph idx="4294967295" type="subTitle"/>
          </p:nvPr>
        </p:nvSpPr>
        <p:spPr>
          <a:xfrm>
            <a:off x="1275150" y="2173373"/>
            <a:ext cx="65937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Any questions?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251" name="Google Shape;251;p36"/>
          <p:cNvGrpSpPr/>
          <p:nvPr/>
        </p:nvGrpSpPr>
        <p:grpSpPr>
          <a:xfrm>
            <a:off x="3969643" y="365337"/>
            <a:ext cx="1204684" cy="733949"/>
            <a:chOff x="3627210" y="808351"/>
            <a:chExt cx="1889700" cy="1151293"/>
          </a:xfrm>
        </p:grpSpPr>
        <p:sp>
          <p:nvSpPr>
            <p:cNvPr id="252" name="Google Shape;252;p36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36"/>
          <p:cNvSpPr/>
          <p:nvPr/>
        </p:nvSpPr>
        <p:spPr>
          <a:xfrm>
            <a:off x="4665739" y="394281"/>
            <a:ext cx="416700" cy="264300"/>
          </a:xfrm>
          <a:custGeom>
            <a:rect b="b" l="l" r="r" t="t"/>
            <a:pathLst>
              <a:path extrusionOk="0" h="120000" w="12000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4504618" y="681279"/>
            <a:ext cx="119400" cy="117000"/>
          </a:xfrm>
          <a:custGeom>
            <a:rect b="b" l="l" r="r" t="t"/>
            <a:pathLst>
              <a:path extrusionOk="0" h="120000" w="12000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042651" y="413162"/>
            <a:ext cx="421800" cy="243000"/>
          </a:xfrm>
          <a:custGeom>
            <a:rect b="b" l="l" r="r" t="t"/>
            <a:pathLst>
              <a:path extrusionOk="0" h="120000" w="12000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9643" y="750511"/>
            <a:ext cx="1204800" cy="377700"/>
          </a:xfrm>
          <a:custGeom>
            <a:rect b="b" l="l" r="r" t="t"/>
            <a:pathLst>
              <a:path extrusionOk="0" h="120000" w="12000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1055400" y="1205550"/>
            <a:ext cx="7033200" cy="27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✘"/>
            </a:pPr>
            <a:r>
              <a:rPr lang="en"/>
              <a:t>Background illustrated by </a:t>
            </a:r>
            <a:r>
              <a:rPr lang="en" u="sng">
                <a:hlinkClick r:id="rId3"/>
              </a:rPr>
              <a:t>Alex Monge</a:t>
            </a:r>
            <a:r>
              <a:rPr lang="en"/>
              <a:t> for SlidesCarnival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✘"/>
            </a:pPr>
            <a:r>
              <a:rPr lang="en"/>
              <a:t>Presentation template by </a:t>
            </a:r>
            <a:r>
              <a:rPr lang="en" u="sng">
                <a:hlinkClick r:id="rId4"/>
              </a:rPr>
              <a:t>SlidesCarnival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✘"/>
            </a:pPr>
            <a:r>
              <a:rPr lang="en"/>
              <a:t>Photographs by </a:t>
            </a:r>
            <a:r>
              <a:rPr lang="en" u="sng"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Jolly Lodger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Encode Sans Semicondensed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websites: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https://www.1001fonts.com/jolly-lodger-font.html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https://www.fontsquirrel.com/fonts/encode-sans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1339125" y="3233375"/>
            <a:ext cx="6331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/>
        </p:nvSpPr>
        <p:spPr>
          <a:xfrm>
            <a:off x="6096175" y="616875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This means that you can: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Semi Condensed Medium"/>
              <a:buChar char="●"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Resize them without losing quality.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Semi Condensed Medium"/>
              <a:buChar char="●"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Change fill color and opacity.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Isn’t that nice? :)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Examples: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1138421" y="6529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1618540" y="7089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2113335" y="7098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2636094" y="7022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3143301" y="6996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3571453" y="6960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4087568" y="6778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4554362" y="7000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5063796" y="7053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5559467" y="6982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1141980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1632759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9"/>
          <p:cNvSpPr/>
          <p:nvPr/>
        </p:nvSpPr>
        <p:spPr>
          <a:xfrm>
            <a:off x="2115105" y="12059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605446" y="11783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3098452" y="11992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594562" y="11992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4093336" y="12023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4568581" y="11868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5027380" y="11530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5527487" y="11664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1117539" y="17104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1610107" y="16634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2113773" y="16785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601449" y="16687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3102888" y="16789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607430" y="16429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4061356" y="17180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4566793" y="16700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5056695" y="16576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5532379" y="16674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1158408" y="21732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1637195" y="21737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2133760" y="21737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620542" y="21737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3178384" y="21284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678509" y="21310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4173723" y="21732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4583239" y="21692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5062025" y="21772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5558573" y="21279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1240585" y="26325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1669175" y="26192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2126641" y="26192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3071346" y="26845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87667" y="26423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587899" y="26507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4077346" y="26534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524609" y="26534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5092673" y="26400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5585679" y="26574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1127322" y="31655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1614542" y="31859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2115105" y="31761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603657" y="31695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3111777" y="31481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575907" y="31855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4067580" y="31855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4567248" y="31615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5041581" y="31277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5557696" y="31477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1122431" y="36256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1598114" y="36793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2174611" y="36029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634761" y="36380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3105115" y="36638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594105" y="36403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4083570" y="36363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4550802" y="36394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5056695" y="36332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5555470" y="36180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1098902" y="41728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1622994" y="41137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2101342" y="40946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609882" y="41253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3069575" y="41262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602100" y="40995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4032041" y="40955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4528150" y="40897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5037584" y="41826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5576789" y="41444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6198592" y="2639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6149612" y="33139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6383308" y="2850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6594847" y="38221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idx="4294967295"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371" name="Google Shape;371;p40"/>
          <p:cNvGrpSpPr/>
          <p:nvPr/>
        </p:nvGrpSpPr>
        <p:grpSpPr>
          <a:xfrm>
            <a:off x="6365098" y="3175647"/>
            <a:ext cx="1031912" cy="973915"/>
            <a:chOff x="5333200" y="3132625"/>
            <a:chExt cx="177925" cy="167925"/>
          </a:xfrm>
        </p:grpSpPr>
        <p:sp>
          <p:nvSpPr>
            <p:cNvPr id="372" name="Google Shape;372;p40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81" name="Google Shape;381;p40"/>
          <p:cNvSpPr/>
          <p:nvPr/>
        </p:nvSpPr>
        <p:spPr>
          <a:xfrm>
            <a:off x="1799828" y="30596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accent5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382" name="Google Shape;382;p40"/>
          <p:cNvGrpSpPr/>
          <p:nvPr/>
        </p:nvGrpSpPr>
        <p:grpSpPr>
          <a:xfrm>
            <a:off x="1655890" y="1254196"/>
            <a:ext cx="1373804" cy="1573749"/>
            <a:chOff x="2114725" y="2426875"/>
            <a:chExt cx="236875" cy="271350"/>
          </a:xfrm>
        </p:grpSpPr>
        <p:sp>
          <p:nvSpPr>
            <p:cNvPr id="383" name="Google Shape;383;p40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328129" y="1341969"/>
            <a:ext cx="1105858" cy="1262015"/>
            <a:chOff x="5675225" y="2364450"/>
            <a:chExt cx="190675" cy="217600"/>
          </a:xfrm>
        </p:grpSpPr>
        <p:sp>
          <p:nvSpPr>
            <p:cNvPr id="387" name="Google Shape;387;p40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3980940" y="1478147"/>
            <a:ext cx="1174004" cy="1125867"/>
            <a:chOff x="3539675" y="3134350"/>
            <a:chExt cx="202425" cy="194125"/>
          </a:xfrm>
        </p:grpSpPr>
        <p:sp>
          <p:nvSpPr>
            <p:cNvPr id="393" name="Google Shape;393;p40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00" name="Google Shape;400;p40"/>
          <p:cNvGrpSpPr/>
          <p:nvPr/>
        </p:nvGrpSpPr>
        <p:grpSpPr>
          <a:xfrm>
            <a:off x="4148840" y="3132648"/>
            <a:ext cx="838057" cy="1059895"/>
            <a:chOff x="331200" y="2441000"/>
            <a:chExt cx="144500" cy="182750"/>
          </a:xfrm>
        </p:grpSpPr>
        <p:sp>
          <p:nvSpPr>
            <p:cNvPr id="401" name="Google Shape;401;p40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03" name="Google Shape;403;p4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09" name="Google Shape;409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16" name="Google Shape;416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21" name="Google Shape;421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25" name="Google Shape;425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31" name="Google Shape;431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35" name="Google Shape;435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40" name="Google Shape;440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46" name="Google Shape;446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53" name="Google Shape;453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56" name="Google Shape;456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60" name="Google Shape;460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67" name="Google Shape;467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3" name="Google Shape;473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77" name="Google Shape;477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8" name="Google Shape;478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488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95" name="Google Shape;495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0" name="Google Shape;500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06" name="Google Shape;506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3" name="Google Shape;513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18" name="Google Shape;518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23" name="Google Shape;523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8" name="Google Shape;528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29" name="Google Shape;52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" name="Google Shape;539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40" name="Google Shape;540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44" name="Google Shape;54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55" name="Google Shape;555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60" name="Google Shape;560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0" name="Google Shape;570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71" name="Google Shape;571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79" name="Google Shape;579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84" name="Google Shape;584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89" name="Google Shape;589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95" name="Google Shape;595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02" name="Google Shape;602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06" name="Google Shape;606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12" name="Google Shape;612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19" name="Google Shape;619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23" name="Google Shape;623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28" name="Google Shape;628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35" name="Google Shape;635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43" name="Google Shape;643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48" name="Google Shape;648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52" name="Google Shape;652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56" name="Google Shape;656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61" name="Google Shape;661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66" name="Google Shape;666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72" name="Google Shape;672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79" name="Google Shape;679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87" name="Google Shape;687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00" name="Google Shape;700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05" name="Google Shape;705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09" name="Google Shape;709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16" name="Google Shape;716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25" name="Google Shape;725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38" name="Google Shape;738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51" name="Google Shape;751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64" name="Google Shape;764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71" name="Google Shape;771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87" name="Google Shape;787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93" name="Google Shape;793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94" name="Google Shape;794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98" name="Google Shape;798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02" name="Google Shape;802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06" name="Google Shape;806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9" name="Google Shape;809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10" name="Google Shape;810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19" name="Google Shape;819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44" name="Google Shape;844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45" name="Google Shape;84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48" name="Google Shape;84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51" name="Google Shape;85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3" name="Google Shape;853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54" name="Google Shape;854;p4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0" name="Google Shape;860;p42"/>
          <p:cNvSpPr txBox="1"/>
          <p:nvPr/>
        </p:nvSpPr>
        <p:spPr>
          <a:xfrm>
            <a:off x="808100" y="959163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can use any emoji as an icon!</a:t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61" name="Google Shape;861;p42"/>
          <p:cNvSpPr txBox="1"/>
          <p:nvPr/>
        </p:nvSpPr>
        <p:spPr>
          <a:xfrm>
            <a:off x="808100" y="2419138"/>
            <a:ext cx="73275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😨😰😱😈👿💀☠️🤡👹👺👻👽👾🤖🧡💚🖤🕵️👸🧙🧚🧛🧜🧝🧞🧟🕴️🐈‍🦄🦇🦉🕷️🕸️🥀🍫🍬🍭🏚️🌃🛸🌕🌚🌩️⚡🎃🔮🎭🕯️🗡️⛓️🩸⚰️⚱️</a:t>
            </a:r>
            <a:endParaRPr sz="2000">
              <a:solidFill>
                <a:srgbClr val="FFFFFF"/>
              </a:solidFill>
              <a:highlight>
                <a:srgbClr val="593094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4294967295" type="ctrTitle"/>
          </p:nvPr>
        </p:nvSpPr>
        <p:spPr>
          <a:xfrm>
            <a:off x="1275150" y="2040550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BUH!</a:t>
            </a:r>
            <a:endParaRPr sz="9600"/>
          </a:p>
        </p:txBody>
      </p:sp>
      <p:sp>
        <p:nvSpPr>
          <p:cNvPr id="69" name="Google Shape;69;p16"/>
          <p:cNvSpPr txBox="1"/>
          <p:nvPr>
            <p:ph idx="4294967295" type="subTitle"/>
          </p:nvPr>
        </p:nvSpPr>
        <p:spPr>
          <a:xfrm>
            <a:off x="1275150" y="3268749"/>
            <a:ext cx="6593700" cy="15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 am the Great Pumpkin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a fright.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8" name="Google Shape;868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69" name="Google Shape;869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0" name="Google Shape;870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2" name="Google Shape;872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73" name="Google Shape;873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4" name="Google Shape;874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5" name="Google Shape;875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76" name="Google Shape;876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8" name="Google Shape;878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79" name="Google Shape;879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0" name="Google Shape;880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81" name="Google Shape;881;p4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1588125" y="1659550"/>
            <a:ext cx="596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588125" y="2611452"/>
            <a:ext cx="596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frightful thoughts from the reader”</a:t>
            </a:r>
            <a:endParaRPr/>
          </a:p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Here you have a list of items. Nice bullets, ah?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And some bloodcurdling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MACABRE CONCEPT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96" name="Google Shape;96;p20"/>
          <p:cNvSpPr txBox="1"/>
          <p:nvPr>
            <p:ph idx="4294967295" type="subTitle"/>
          </p:nvPr>
        </p:nvSpPr>
        <p:spPr>
          <a:xfrm>
            <a:off x="685825" y="2801950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fear of your audience over a key concept using icons or illustrations</a:t>
            </a:r>
            <a:endParaRPr sz="1800"/>
          </a:p>
        </p:txBody>
      </p:sp>
      <p:sp>
        <p:nvSpPr>
          <p:cNvPr id="97" name="Google Shape;97;p20"/>
          <p:cNvSpPr/>
          <p:nvPr/>
        </p:nvSpPr>
        <p:spPr>
          <a:xfrm>
            <a:off x="3905250" y="483400"/>
            <a:ext cx="1333491" cy="1480946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214525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3468063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114" name="Google Shape;114;p22"/>
          <p:cNvSpPr txBox="1"/>
          <p:nvPr>
            <p:ph idx="3" type="body"/>
          </p:nvPr>
        </p:nvSpPr>
        <p:spPr>
          <a:xfrm>
            <a:off x="5721600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lloween2019">
  <a:themeElements>
    <a:clrScheme name="Custom 347">
      <a:dk1>
        <a:srgbClr val="000000"/>
      </a:dk1>
      <a:lt1>
        <a:srgbClr val="FFFFFF"/>
      </a:lt1>
      <a:dk2>
        <a:srgbClr val="4D4953"/>
      </a:dk2>
      <a:lt2>
        <a:srgbClr val="FEEEDD"/>
      </a:lt2>
      <a:accent1>
        <a:srgbClr val="FF9600"/>
      </a:accent1>
      <a:accent2>
        <a:srgbClr val="FF7A0A"/>
      </a:accent2>
      <a:accent3>
        <a:srgbClr val="FF5E0D"/>
      </a:accent3>
      <a:accent4>
        <a:srgbClr val="E63103"/>
      </a:accent4>
      <a:accent5>
        <a:srgbClr val="69241C"/>
      </a:accent5>
      <a:accent6>
        <a:srgbClr val="4D21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