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Lato"/>
      <p:regular r:id="rId25"/>
      <p:bold r:id="rId26"/>
      <p:italic r:id="rId27"/>
      <p:boldItalic r:id="rId28"/>
    </p:embeddedFont>
    <p:embeddedFont>
      <p:font typeface="Oswald"/>
      <p:regular r:id="rId29"/>
      <p:bold r:id="rId30"/>
    </p:embeddedFont>
    <p:embeddedFont>
      <p:font typeface="Luckiest Guy"/>
      <p:regular r:id="rId31"/>
    </p:embeddedFont>
    <p:embeddedFont>
      <p:font typeface="Lexend Deca"/>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Oswa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uckiestGuy-regular.fntdata"/><Relationship Id="rId30" Type="http://schemas.openxmlformats.org/officeDocument/2006/relationships/font" Target="fonts/Oswald-bold.fntdata"/><Relationship Id="rId11" Type="http://schemas.openxmlformats.org/officeDocument/2006/relationships/slide" Target="slides/slide5.xml"/><Relationship Id="rId33" Type="http://schemas.openxmlformats.org/officeDocument/2006/relationships/font" Target="fonts/LexendDeca-bold.fntdata"/><Relationship Id="rId10" Type="http://schemas.openxmlformats.org/officeDocument/2006/relationships/slide" Target="slides/slide4.xml"/><Relationship Id="rId32" Type="http://schemas.openxmlformats.org/officeDocument/2006/relationships/font" Target="fonts/LexendDeca-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8b5ebe98ce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8b5ebe98ce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8b5ebe98ce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8b5ebe98ce_1_2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8b5ebe98ce_1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8b5ebe98ce_1_2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8b5ebe98ce_1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8b5ebe98ce_1_3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8b5ebe98ce_1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8b5ebe98ce_1_3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8b5ebe98ce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8b5ebe98ce_1_3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8b5ebe98ce_1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8b5ebe98ce_1_3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8b5ebe98ce_1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8b5ebe98ce_1_3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8b5ebe98ce_1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8b5ebe98ce_1_4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8b5ebe98ce_1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8b5ebe98ce_1_4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8b5ebe98ce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8b5ebe98ce_1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8b5ebe98ce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8b5ebe98ce_1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8b5ebe98ce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8b5ebe98ce_1_1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8b5ebe98ce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8b5ebe98ce_1_1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8b5ebe98ce_1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8b5ebe98ce_1_2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8b5ebe98ce_1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8b5ebe98ce_1_2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8b5ebe98ce_1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8b5ebe98ce_1_2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8b5ebe98ce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8b5ebe98ce_1_2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1.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676650" y="1180653"/>
            <a:ext cx="77907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270203"/>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6874051" y="133273"/>
            <a:ext cx="2744856" cy="1111979"/>
          </a:xfrm>
          <a:custGeom>
            <a:rect b="b" l="l" r="r" t="t"/>
            <a:pathLst>
              <a:path extrusionOk="0" h="1786311" w="3865995">
                <a:moveTo>
                  <a:pt x="0" y="0"/>
                </a:moveTo>
                <a:lnTo>
                  <a:pt x="3865995" y="0"/>
                </a:lnTo>
                <a:lnTo>
                  <a:pt x="3865995" y="1786312"/>
                </a:lnTo>
                <a:lnTo>
                  <a:pt x="0" y="1786312"/>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1259024" y="2261061"/>
            <a:ext cx="2744856" cy="1111979"/>
          </a:xfrm>
          <a:custGeom>
            <a:rect b="b" l="l" r="r" t="t"/>
            <a:pathLst>
              <a:path extrusionOk="0" h="1786311" w="3865995">
                <a:moveTo>
                  <a:pt x="0" y="0"/>
                </a:moveTo>
                <a:lnTo>
                  <a:pt x="3865995" y="0"/>
                </a:lnTo>
                <a:lnTo>
                  <a:pt x="3865995" y="1786312"/>
                </a:lnTo>
                <a:lnTo>
                  <a:pt x="0" y="178631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
        <p:nvSpPr>
          <p:cNvPr id="92" name="Google Shape;92;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4" name="Google Shape;94;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5" name="Shape 95"/>
        <p:cNvGrpSpPr/>
        <p:nvPr/>
      </p:nvGrpSpPr>
      <p:grpSpPr>
        <a:xfrm>
          <a:off x="0" y="0"/>
          <a:ext cx="0" cy="0"/>
          <a:chOff x="0" y="0"/>
          <a:chExt cx="0" cy="0"/>
        </a:xfrm>
      </p:grpSpPr>
      <p:sp>
        <p:nvSpPr>
          <p:cNvPr id="96" name="Google Shape;96;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7" name="Google Shape;97;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98" name="Google Shape;98;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9" name="Google Shape;99;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0" name="Google Shape;100;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3" name="Google Shape;103;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04" name="Google Shape;104;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6" name="Google Shape;106;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7" name="Shape 107"/>
        <p:cNvGrpSpPr/>
        <p:nvPr/>
      </p:nvGrpSpPr>
      <p:grpSpPr>
        <a:xfrm>
          <a:off x="0" y="0"/>
          <a:ext cx="0" cy="0"/>
          <a:chOff x="0" y="0"/>
          <a:chExt cx="0" cy="0"/>
        </a:xfrm>
      </p:grpSpPr>
      <p:sp>
        <p:nvSpPr>
          <p:cNvPr id="108" name="Google Shape;108;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9" name="Google Shape;109;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10" name="Google Shape;110;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3" name="Shape 113"/>
        <p:cNvGrpSpPr/>
        <p:nvPr/>
      </p:nvGrpSpPr>
      <p:grpSpPr>
        <a:xfrm>
          <a:off x="0" y="0"/>
          <a:ext cx="0" cy="0"/>
          <a:chOff x="0" y="0"/>
          <a:chExt cx="0" cy="0"/>
        </a:xfrm>
      </p:grpSpPr>
      <p:sp>
        <p:nvSpPr>
          <p:cNvPr id="114" name="Google Shape;114;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6" name="Google Shape;116;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7" name="Google Shape;117;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9" name="Google Shape;119;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0" name="Shape 120"/>
        <p:cNvGrpSpPr/>
        <p:nvPr/>
      </p:nvGrpSpPr>
      <p:grpSpPr>
        <a:xfrm>
          <a:off x="0" y="0"/>
          <a:ext cx="0" cy="0"/>
          <a:chOff x="0" y="0"/>
          <a:chExt cx="0" cy="0"/>
        </a:xfrm>
      </p:grpSpPr>
      <p:sp>
        <p:nvSpPr>
          <p:cNvPr id="121" name="Google Shape;121;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2" name="Google Shape;122;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23" name="Google Shape;123;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24" name="Google Shape;124;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25" name="Google Shape;125;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26" name="Google Shape;126;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7" name="Google Shape;127;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1" name="Google Shape;131;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2" name="Google Shape;132;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4" name="Shape 134"/>
        <p:cNvGrpSpPr/>
        <p:nvPr/>
      </p:nvGrpSpPr>
      <p:grpSpPr>
        <a:xfrm>
          <a:off x="0" y="0"/>
          <a:ext cx="0" cy="0"/>
          <a:chOff x="0" y="0"/>
          <a:chExt cx="0" cy="0"/>
        </a:xfrm>
      </p:grpSpPr>
      <p:sp>
        <p:nvSpPr>
          <p:cNvPr id="135" name="Google Shape;135;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6" name="Google Shape;136;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37" name="Google Shape;137;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8" name="Google Shape;138;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9" name="Google Shape;139;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0" name="Google Shape;140;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1" name="Shape 141"/>
        <p:cNvGrpSpPr/>
        <p:nvPr/>
      </p:nvGrpSpPr>
      <p:grpSpPr>
        <a:xfrm>
          <a:off x="0" y="0"/>
          <a:ext cx="0" cy="0"/>
          <a:chOff x="0" y="0"/>
          <a:chExt cx="0" cy="0"/>
        </a:xfrm>
      </p:grpSpPr>
      <p:sp>
        <p:nvSpPr>
          <p:cNvPr id="142" name="Google Shape;142;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3" name="Google Shape;143;p20"/>
          <p:cNvSpPr/>
          <p:nvPr>
            <p:ph idx="2" type="pic"/>
          </p:nvPr>
        </p:nvSpPr>
        <p:spPr>
          <a:xfrm>
            <a:off x="896144" y="306388"/>
            <a:ext cx="2743200" cy="2057400"/>
          </a:xfrm>
          <a:prstGeom prst="rect">
            <a:avLst/>
          </a:prstGeom>
          <a:noFill/>
          <a:ln>
            <a:noFill/>
          </a:ln>
        </p:spPr>
      </p:sp>
      <p:sp>
        <p:nvSpPr>
          <p:cNvPr id="144" name="Google Shape;144;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45" name="Google Shape;145;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6" name="Google Shape;146;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7" name="Google Shape;147;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8" name="Shape 148"/>
        <p:cNvGrpSpPr/>
        <p:nvPr/>
      </p:nvGrpSpPr>
      <p:grpSpPr>
        <a:xfrm>
          <a:off x="0" y="0"/>
          <a:ext cx="0" cy="0"/>
          <a:chOff x="0" y="0"/>
          <a:chExt cx="0" cy="0"/>
        </a:xfrm>
      </p:grpSpPr>
      <p:sp>
        <p:nvSpPr>
          <p:cNvPr id="149" name="Google Shape;149;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0" name="Google Shape;150;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1" name="Google Shape;151;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2" name="Google Shape;152;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3" name="Google Shape;153;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6626716" y="3558715"/>
            <a:ext cx="2996480" cy="1513223"/>
          </a:xfrm>
          <a:custGeom>
            <a:rect b="b" l="l" r="r" t="t"/>
            <a:pathLst>
              <a:path extrusionOk="0" h="845376" w="1674011">
                <a:moveTo>
                  <a:pt x="0" y="0"/>
                </a:moveTo>
                <a:lnTo>
                  <a:pt x="1674012" y="0"/>
                </a:lnTo>
                <a:lnTo>
                  <a:pt x="1674012" y="845376"/>
                </a:lnTo>
                <a:lnTo>
                  <a:pt x="0" y="845376"/>
                </a:lnTo>
                <a:lnTo>
                  <a:pt x="0" y="0"/>
                </a:lnTo>
                <a:close/>
              </a:path>
            </a:pathLst>
          </a:custGeom>
          <a:blipFill rotWithShape="1">
            <a:blip r:embed="rId2">
              <a:alphaModFix/>
            </a:blip>
            <a:stretch>
              <a:fillRect b="0" l="0" r="0" t="0"/>
            </a:stretch>
          </a:blipFill>
          <a:ln>
            <a:noFill/>
          </a:ln>
        </p:spPr>
      </p:sp>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9" name="Google Shape;19;p3"/>
          <p:cNvGrpSpPr/>
          <p:nvPr/>
        </p:nvGrpSpPr>
        <p:grpSpPr>
          <a:xfrm>
            <a:off x="1952250" y="-3091950"/>
            <a:ext cx="5239498" cy="5356085"/>
            <a:chOff x="0" y="0"/>
            <a:chExt cx="4728789" cy="4834012"/>
          </a:xfrm>
        </p:grpSpPr>
        <p:grpSp>
          <p:nvGrpSpPr>
            <p:cNvPr id="20" name="Google Shape;20;p3"/>
            <p:cNvGrpSpPr/>
            <p:nvPr/>
          </p:nvGrpSpPr>
          <p:grpSpPr>
            <a:xfrm>
              <a:off x="0" y="0"/>
              <a:ext cx="4728789" cy="4834012"/>
              <a:chOff x="0" y="0"/>
              <a:chExt cx="812800" cy="830886"/>
            </a:xfrm>
          </p:grpSpPr>
          <p:sp>
            <p:nvSpPr>
              <p:cNvPr id="21" name="Google Shape;21;p3"/>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824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 name="Google Shape;22;p3"/>
              <p:cNvSpPr txBox="1"/>
              <p:nvPr/>
            </p:nvSpPr>
            <p:spPr>
              <a:xfrm>
                <a:off x="76200" y="28575"/>
                <a:ext cx="660300" cy="7080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630738" y="683349"/>
              <a:ext cx="3467324" cy="3467324"/>
              <a:chOff x="0" y="0"/>
              <a:chExt cx="812800" cy="812800"/>
            </a:xfrm>
          </p:grpSpPr>
          <p:sp>
            <p:nvSpPr>
              <p:cNvPr id="24" name="Google Shape;2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2392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 name="Google Shape;25;p3"/>
              <p:cNvSpPr txBox="1"/>
              <p:nvPr/>
            </p:nvSpPr>
            <p:spPr>
              <a:xfrm>
                <a:off x="76200" y="28575"/>
                <a:ext cx="660300" cy="7080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 name="Google Shape;26;p3"/>
            <p:cNvSpPr/>
            <p:nvPr/>
          </p:nvSpPr>
          <p:spPr>
            <a:xfrm>
              <a:off x="1287460" y="1336017"/>
              <a:ext cx="2153903" cy="2162011"/>
            </a:xfrm>
            <a:custGeom>
              <a:rect b="b" l="l" r="r" t="t"/>
              <a:pathLst>
                <a:path extrusionOk="0" h="2162011" w="2153903">
                  <a:moveTo>
                    <a:pt x="0" y="0"/>
                  </a:moveTo>
                  <a:lnTo>
                    <a:pt x="2153903" y="0"/>
                  </a:lnTo>
                  <a:lnTo>
                    <a:pt x="2153903" y="2162011"/>
                  </a:lnTo>
                  <a:lnTo>
                    <a:pt x="0" y="2162011"/>
                  </a:lnTo>
                  <a:lnTo>
                    <a:pt x="0" y="0"/>
                  </a:lnTo>
                  <a:close/>
                </a:path>
              </a:pathLst>
            </a:custGeom>
            <a:blipFill rotWithShape="1">
              <a:blip r:embed="rId3">
                <a:alphaModFix/>
              </a:blip>
              <a:stretch>
                <a:fillRect b="0" l="0" r="0" t="0"/>
              </a:stretch>
            </a:blipFill>
            <a:ln>
              <a:noFill/>
            </a:ln>
          </p:spPr>
        </p:sp>
      </p:grpSp>
      <p:sp>
        <p:nvSpPr>
          <p:cNvPr id="27" name="Google Shape;27;p3"/>
          <p:cNvSpPr/>
          <p:nvPr/>
        </p:nvSpPr>
        <p:spPr>
          <a:xfrm>
            <a:off x="68160" y="4035689"/>
            <a:ext cx="2699455" cy="1417214"/>
          </a:xfrm>
          <a:custGeom>
            <a:rect b="b" l="l" r="r" t="t"/>
            <a:pathLst>
              <a:path extrusionOk="0" h="896971" w="1708516">
                <a:moveTo>
                  <a:pt x="0" y="0"/>
                </a:moveTo>
                <a:lnTo>
                  <a:pt x="1708517" y="0"/>
                </a:lnTo>
                <a:lnTo>
                  <a:pt x="1708517" y="896971"/>
                </a:lnTo>
                <a:lnTo>
                  <a:pt x="0" y="896971"/>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4" name="Shape 154"/>
        <p:cNvGrpSpPr/>
        <p:nvPr/>
      </p:nvGrpSpPr>
      <p:grpSpPr>
        <a:xfrm>
          <a:off x="0" y="0"/>
          <a:ext cx="0" cy="0"/>
          <a:chOff x="0" y="0"/>
          <a:chExt cx="0" cy="0"/>
        </a:xfrm>
      </p:grpSpPr>
      <p:sp>
        <p:nvSpPr>
          <p:cNvPr id="155" name="Google Shape;155;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6" name="Google Shape;156;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7" name="Google Shape;157;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8" name="Google Shape;158;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9" name="Google Shape;159;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 name="Google Shape;3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4"/>
          <p:cNvSpPr/>
          <p:nvPr/>
        </p:nvSpPr>
        <p:spPr>
          <a:xfrm>
            <a:off x="4680499" y="2334174"/>
            <a:ext cx="3713681" cy="2721115"/>
          </a:xfrm>
          <a:custGeom>
            <a:rect b="b" l="l" r="r" t="t"/>
            <a:pathLst>
              <a:path extrusionOk="0" h="1811058" w="2471668">
                <a:moveTo>
                  <a:pt x="0" y="0"/>
                </a:moveTo>
                <a:lnTo>
                  <a:pt x="2471667" y="0"/>
                </a:lnTo>
                <a:lnTo>
                  <a:pt x="2471667" y="1811058"/>
                </a:lnTo>
                <a:lnTo>
                  <a:pt x="0" y="1811058"/>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5"/>
          <p:cNvSpPr/>
          <p:nvPr/>
        </p:nvSpPr>
        <p:spPr>
          <a:xfrm>
            <a:off x="4311589" y="2661269"/>
            <a:ext cx="2245614" cy="2832770"/>
          </a:xfrm>
          <a:custGeom>
            <a:rect b="b" l="l" r="r" t="t"/>
            <a:pathLst>
              <a:path extrusionOk="0" h="2875909" w="2279811">
                <a:moveTo>
                  <a:pt x="0" y="0"/>
                </a:moveTo>
                <a:lnTo>
                  <a:pt x="2279811" y="0"/>
                </a:lnTo>
                <a:lnTo>
                  <a:pt x="2279811" y="2875909"/>
                </a:lnTo>
                <a:lnTo>
                  <a:pt x="0" y="2875909"/>
                </a:lnTo>
                <a:lnTo>
                  <a:pt x="0" y="0"/>
                </a:lnTo>
                <a:close/>
              </a:path>
            </a:pathLst>
          </a:custGeom>
          <a:blipFill rotWithShape="1">
            <a:blip r:embed="rId2">
              <a:alphaModFix/>
            </a:blip>
            <a:stretch>
              <a:fillRect b="0" l="0" r="0" t="0"/>
            </a:stretch>
          </a:blipFill>
          <a:ln>
            <a:noFill/>
          </a:ln>
        </p:spPr>
      </p:sp>
      <p:sp>
        <p:nvSpPr>
          <p:cNvPr id="35" name="Google Shape;35;p5"/>
          <p:cNvSpPr/>
          <p:nvPr/>
        </p:nvSpPr>
        <p:spPr>
          <a:xfrm>
            <a:off x="-12" y="2498165"/>
            <a:ext cx="1566198" cy="3418291"/>
          </a:xfrm>
          <a:custGeom>
            <a:rect b="b" l="l" r="r" t="t"/>
            <a:pathLst>
              <a:path extrusionOk="0" h="2649838" w="1214107">
                <a:moveTo>
                  <a:pt x="0" y="0"/>
                </a:moveTo>
                <a:lnTo>
                  <a:pt x="1214107" y="0"/>
                </a:lnTo>
                <a:lnTo>
                  <a:pt x="1214107" y="2649838"/>
                </a:lnTo>
                <a:lnTo>
                  <a:pt x="0" y="2649838"/>
                </a:lnTo>
                <a:lnTo>
                  <a:pt x="0" y="0"/>
                </a:lnTo>
                <a:close/>
              </a:path>
            </a:pathLst>
          </a:custGeom>
          <a:blipFill rotWithShape="1">
            <a:blip r:embed="rId3">
              <a:alphaModFix/>
            </a:blip>
            <a:stretch>
              <a:fillRect b="0" l="0" r="0" t="0"/>
            </a:stretch>
          </a:blipFill>
          <a:ln>
            <a:noFill/>
          </a:ln>
        </p:spPr>
      </p:sp>
      <p:pic>
        <p:nvPicPr>
          <p:cNvPr id="36" name="Google Shape;36;p5"/>
          <p:cNvPicPr preferRelativeResize="0"/>
          <p:nvPr/>
        </p:nvPicPr>
        <p:blipFill>
          <a:blip r:embed="rId4">
            <a:alphaModFix/>
          </a:blip>
          <a:stretch>
            <a:fillRect/>
          </a:stretch>
        </p:blipFill>
        <p:spPr>
          <a:xfrm>
            <a:off x="-38" y="4472000"/>
            <a:ext cx="9144000" cy="736600"/>
          </a:xfrm>
          <a:prstGeom prst="rect">
            <a:avLst/>
          </a:prstGeom>
          <a:noFill/>
          <a:ln>
            <a:noFill/>
          </a:ln>
        </p:spPr>
      </p:pic>
      <p:sp>
        <p:nvSpPr>
          <p:cNvPr id="37" name="Google Shape;3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1" name="Google Shape;41;p5"/>
          <p:cNvGrpSpPr/>
          <p:nvPr/>
        </p:nvGrpSpPr>
        <p:grpSpPr>
          <a:xfrm>
            <a:off x="7202620" y="-903037"/>
            <a:ext cx="2771070" cy="2832731"/>
            <a:chOff x="0" y="0"/>
            <a:chExt cx="4728789" cy="4834012"/>
          </a:xfrm>
        </p:grpSpPr>
        <p:grpSp>
          <p:nvGrpSpPr>
            <p:cNvPr id="42" name="Google Shape;42;p5"/>
            <p:cNvGrpSpPr/>
            <p:nvPr/>
          </p:nvGrpSpPr>
          <p:grpSpPr>
            <a:xfrm>
              <a:off x="0" y="0"/>
              <a:ext cx="4728789" cy="4834012"/>
              <a:chOff x="0" y="0"/>
              <a:chExt cx="812800" cy="830886"/>
            </a:xfrm>
          </p:grpSpPr>
          <p:sp>
            <p:nvSpPr>
              <p:cNvPr id="43" name="Google Shape;43;p5"/>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824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 name="Google Shape;44;p5"/>
              <p:cNvSpPr txBox="1"/>
              <p:nvPr/>
            </p:nvSpPr>
            <p:spPr>
              <a:xfrm>
                <a:off x="76200" y="28575"/>
                <a:ext cx="660300" cy="7080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 name="Google Shape;45;p5"/>
            <p:cNvGrpSpPr/>
            <p:nvPr/>
          </p:nvGrpSpPr>
          <p:grpSpPr>
            <a:xfrm>
              <a:off x="630738" y="683349"/>
              <a:ext cx="3467324" cy="3467324"/>
              <a:chOff x="0" y="0"/>
              <a:chExt cx="812800" cy="812800"/>
            </a:xfrm>
          </p:grpSpPr>
          <p:sp>
            <p:nvSpPr>
              <p:cNvPr id="46" name="Google Shape;4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2392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 name="Google Shape;47;p5"/>
              <p:cNvSpPr txBox="1"/>
              <p:nvPr/>
            </p:nvSpPr>
            <p:spPr>
              <a:xfrm>
                <a:off x="76200" y="28575"/>
                <a:ext cx="660300" cy="7080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 name="Google Shape;48;p5"/>
            <p:cNvSpPr/>
            <p:nvPr/>
          </p:nvSpPr>
          <p:spPr>
            <a:xfrm>
              <a:off x="1287460" y="1336017"/>
              <a:ext cx="2153903" cy="2162011"/>
            </a:xfrm>
            <a:custGeom>
              <a:rect b="b" l="l" r="r" t="t"/>
              <a:pathLst>
                <a:path extrusionOk="0" h="2162011" w="2153903">
                  <a:moveTo>
                    <a:pt x="0" y="0"/>
                  </a:moveTo>
                  <a:lnTo>
                    <a:pt x="2153903" y="0"/>
                  </a:lnTo>
                  <a:lnTo>
                    <a:pt x="2153903" y="2162011"/>
                  </a:lnTo>
                  <a:lnTo>
                    <a:pt x="0" y="2162011"/>
                  </a:lnTo>
                  <a:lnTo>
                    <a:pt x="0" y="0"/>
                  </a:lnTo>
                  <a:close/>
                </a:path>
              </a:pathLst>
            </a:custGeom>
            <a:blipFill rotWithShape="1">
              <a:blip r:embed="rId5">
                <a:alphaModFix/>
              </a:blip>
              <a:stretch>
                <a:fillRect b="0" l="0" r="0" t="0"/>
              </a:stretch>
            </a:blipFill>
            <a:ln>
              <a:noFill/>
            </a:ln>
          </p:spPr>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pic>
        <p:nvPicPr>
          <p:cNvPr id="50" name="Google Shape;50;p6"/>
          <p:cNvPicPr preferRelativeResize="0"/>
          <p:nvPr/>
        </p:nvPicPr>
        <p:blipFill>
          <a:blip r:embed="rId2">
            <a:alphaModFix/>
          </a:blip>
          <a:stretch>
            <a:fillRect/>
          </a:stretch>
        </p:blipFill>
        <p:spPr>
          <a:xfrm>
            <a:off x="-38" y="4472000"/>
            <a:ext cx="9144000" cy="736600"/>
          </a:xfrm>
          <a:prstGeom prst="rect">
            <a:avLst/>
          </a:prstGeom>
          <a:noFill/>
          <a:ln>
            <a:noFill/>
          </a:ln>
        </p:spPr>
      </p:pic>
      <p:sp>
        <p:nvSpPr>
          <p:cNvPr id="51" name="Google Shape;51;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6"/>
          <p:cNvSpPr/>
          <p:nvPr/>
        </p:nvSpPr>
        <p:spPr>
          <a:xfrm>
            <a:off x="454675" y="1826975"/>
            <a:ext cx="1976377" cy="2906438"/>
          </a:xfrm>
          <a:custGeom>
            <a:rect b="b" l="l" r="r" t="t"/>
            <a:pathLst>
              <a:path extrusionOk="0" h="2387218" w="1623308">
                <a:moveTo>
                  <a:pt x="0" y="0"/>
                </a:moveTo>
                <a:lnTo>
                  <a:pt x="1623309" y="0"/>
                </a:lnTo>
                <a:lnTo>
                  <a:pt x="1623309" y="2387218"/>
                </a:lnTo>
                <a:lnTo>
                  <a:pt x="0" y="2387218"/>
                </a:lnTo>
                <a:lnTo>
                  <a:pt x="0" y="0"/>
                </a:lnTo>
                <a:close/>
              </a:path>
            </a:pathLst>
          </a:custGeom>
          <a:blipFill rotWithShape="1">
            <a:blip r:embed="rId3">
              <a:alphaModFix/>
            </a:blip>
            <a:stretch>
              <a:fillRect b="0" l="0" r="0" t="0"/>
            </a:stretch>
          </a:blipFill>
          <a:ln>
            <a:noFill/>
          </a:ln>
        </p:spPr>
      </p:sp>
      <p:sp>
        <p:nvSpPr>
          <p:cNvPr id="54" name="Google Shape;54;p6"/>
          <p:cNvSpPr/>
          <p:nvPr/>
        </p:nvSpPr>
        <p:spPr>
          <a:xfrm>
            <a:off x="7281703" y="3690887"/>
            <a:ext cx="1128740" cy="1042546"/>
          </a:xfrm>
          <a:custGeom>
            <a:rect b="b" l="l" r="r" t="t"/>
            <a:pathLst>
              <a:path extrusionOk="0" h="2085091" w="2257480">
                <a:moveTo>
                  <a:pt x="0" y="0"/>
                </a:moveTo>
                <a:lnTo>
                  <a:pt x="2257480" y="0"/>
                </a:lnTo>
                <a:lnTo>
                  <a:pt x="2257480" y="2085091"/>
                </a:lnTo>
                <a:lnTo>
                  <a:pt x="0" y="2085091"/>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sp>
        <p:nvSpPr>
          <p:cNvPr id="56" name="Google Shape;56;p7"/>
          <p:cNvSpPr/>
          <p:nvPr/>
        </p:nvSpPr>
        <p:spPr>
          <a:xfrm>
            <a:off x="6163834" y="1056247"/>
            <a:ext cx="2702691" cy="4087244"/>
          </a:xfrm>
          <a:custGeom>
            <a:rect b="b" l="l" r="r" t="t"/>
            <a:pathLst>
              <a:path extrusionOk="0" h="2924683" w="1933947">
                <a:moveTo>
                  <a:pt x="0" y="0"/>
                </a:moveTo>
                <a:lnTo>
                  <a:pt x="1933947" y="0"/>
                </a:lnTo>
                <a:lnTo>
                  <a:pt x="1933947" y="2924683"/>
                </a:lnTo>
                <a:lnTo>
                  <a:pt x="0" y="2924683"/>
                </a:lnTo>
                <a:lnTo>
                  <a:pt x="0" y="0"/>
                </a:lnTo>
                <a:close/>
              </a:path>
            </a:pathLst>
          </a:custGeom>
          <a:blipFill rotWithShape="1">
            <a:blip r:embed="rId2">
              <a:alphaModFix/>
            </a:blip>
            <a:stretch>
              <a:fillRect b="0" l="0" r="0" t="0"/>
            </a:stretch>
          </a:blipFill>
          <a:ln>
            <a:noFill/>
          </a:ln>
        </p:spPr>
      </p:sp>
      <p:sp>
        <p:nvSpPr>
          <p:cNvPr id="57" name="Google Shape;57;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7"/>
          <p:cNvSpPr/>
          <p:nvPr/>
        </p:nvSpPr>
        <p:spPr>
          <a:xfrm>
            <a:off x="-583775" y="-443031"/>
            <a:ext cx="3682360" cy="1701461"/>
          </a:xfrm>
          <a:custGeom>
            <a:rect b="b" l="l" r="r" t="t"/>
            <a:pathLst>
              <a:path extrusionOk="0" h="1786311" w="3865995">
                <a:moveTo>
                  <a:pt x="0" y="0"/>
                </a:moveTo>
                <a:lnTo>
                  <a:pt x="3865995" y="0"/>
                </a:lnTo>
                <a:lnTo>
                  <a:pt x="3865995" y="1786312"/>
                </a:lnTo>
                <a:lnTo>
                  <a:pt x="0" y="178631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8"/>
          <p:cNvSpPr/>
          <p:nvPr/>
        </p:nvSpPr>
        <p:spPr>
          <a:xfrm>
            <a:off x="3970295" y="3223869"/>
            <a:ext cx="1203416" cy="3056294"/>
          </a:xfrm>
          <a:custGeom>
            <a:rect b="b" l="l" r="r" t="t"/>
            <a:pathLst>
              <a:path extrusionOk="0" h="2924683" w="1151594">
                <a:moveTo>
                  <a:pt x="0" y="0"/>
                </a:moveTo>
                <a:lnTo>
                  <a:pt x="1151595" y="0"/>
                </a:lnTo>
                <a:lnTo>
                  <a:pt x="1151595" y="2924683"/>
                </a:lnTo>
                <a:lnTo>
                  <a:pt x="0" y="2924683"/>
                </a:lnTo>
                <a:lnTo>
                  <a:pt x="0" y="0"/>
                </a:lnTo>
                <a:close/>
              </a:path>
            </a:pathLst>
          </a:custGeom>
          <a:blipFill rotWithShape="1">
            <a:blip r:embed="rId2">
              <a:alphaModFix/>
            </a:blip>
            <a:stretch>
              <a:fillRect b="0" l="0" r="0" t="0"/>
            </a:stretch>
          </a:blipFill>
          <a:ln>
            <a:noFill/>
          </a:ln>
        </p:spPr>
      </p:sp>
      <p:sp>
        <p:nvSpPr>
          <p:cNvPr id="67" name="Google Shape;67;p8"/>
          <p:cNvSpPr/>
          <p:nvPr/>
        </p:nvSpPr>
        <p:spPr>
          <a:xfrm>
            <a:off x="7034000" y="-401342"/>
            <a:ext cx="3208776" cy="1482638"/>
          </a:xfrm>
          <a:custGeom>
            <a:rect b="b" l="l" r="r" t="t"/>
            <a:pathLst>
              <a:path extrusionOk="0" h="1786311" w="3865995">
                <a:moveTo>
                  <a:pt x="0" y="0"/>
                </a:moveTo>
                <a:lnTo>
                  <a:pt x="3865995" y="0"/>
                </a:lnTo>
                <a:lnTo>
                  <a:pt x="3865995" y="1786312"/>
                </a:lnTo>
                <a:lnTo>
                  <a:pt x="0" y="178631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sp>
        <p:nvSpPr>
          <p:cNvPr id="69" name="Google Shape;69;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0" name="Google Shape;7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1" name="Google Shape;71;p9"/>
          <p:cNvGrpSpPr/>
          <p:nvPr/>
        </p:nvGrpSpPr>
        <p:grpSpPr>
          <a:xfrm>
            <a:off x="-1161583" y="-1272449"/>
            <a:ext cx="3139443" cy="3209300"/>
            <a:chOff x="0" y="0"/>
            <a:chExt cx="4728789" cy="4834012"/>
          </a:xfrm>
        </p:grpSpPr>
        <p:grpSp>
          <p:nvGrpSpPr>
            <p:cNvPr id="72" name="Google Shape;72;p9"/>
            <p:cNvGrpSpPr/>
            <p:nvPr/>
          </p:nvGrpSpPr>
          <p:grpSpPr>
            <a:xfrm>
              <a:off x="0" y="0"/>
              <a:ext cx="4728789" cy="4834012"/>
              <a:chOff x="0" y="0"/>
              <a:chExt cx="812800" cy="830886"/>
            </a:xfrm>
          </p:grpSpPr>
          <p:sp>
            <p:nvSpPr>
              <p:cNvPr id="73" name="Google Shape;73;p9"/>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824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 name="Google Shape;74;p9"/>
              <p:cNvSpPr txBox="1"/>
              <p:nvPr/>
            </p:nvSpPr>
            <p:spPr>
              <a:xfrm>
                <a:off x="76200" y="28575"/>
                <a:ext cx="660300" cy="7080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 name="Google Shape;75;p9"/>
            <p:cNvGrpSpPr/>
            <p:nvPr/>
          </p:nvGrpSpPr>
          <p:grpSpPr>
            <a:xfrm>
              <a:off x="630738" y="683349"/>
              <a:ext cx="3467324" cy="3467324"/>
              <a:chOff x="0" y="0"/>
              <a:chExt cx="812800" cy="812800"/>
            </a:xfrm>
          </p:grpSpPr>
          <p:sp>
            <p:nvSpPr>
              <p:cNvPr id="76" name="Google Shape;7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2392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 name="Google Shape;77;p9"/>
              <p:cNvSpPr txBox="1"/>
              <p:nvPr/>
            </p:nvSpPr>
            <p:spPr>
              <a:xfrm>
                <a:off x="76200" y="28575"/>
                <a:ext cx="660300" cy="7080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8" name="Google Shape;78;p9"/>
            <p:cNvSpPr/>
            <p:nvPr/>
          </p:nvSpPr>
          <p:spPr>
            <a:xfrm>
              <a:off x="1287460" y="1336017"/>
              <a:ext cx="2153903" cy="2162011"/>
            </a:xfrm>
            <a:custGeom>
              <a:rect b="b" l="l" r="r" t="t"/>
              <a:pathLst>
                <a:path extrusionOk="0" h="2162011" w="2153903">
                  <a:moveTo>
                    <a:pt x="0" y="0"/>
                  </a:moveTo>
                  <a:lnTo>
                    <a:pt x="2153903" y="0"/>
                  </a:lnTo>
                  <a:lnTo>
                    <a:pt x="2153903" y="2162011"/>
                  </a:lnTo>
                  <a:lnTo>
                    <a:pt x="0" y="2162011"/>
                  </a:lnTo>
                  <a:lnTo>
                    <a:pt x="0" y="0"/>
                  </a:lnTo>
                  <a:close/>
                </a:path>
              </a:pathLst>
            </a:custGeom>
            <a:blipFill rotWithShape="1">
              <a:blip r:embed="rId2">
                <a:alphaModFix/>
              </a:blip>
              <a:stretch>
                <a:fillRect b="0" l="0" r="0" t="0"/>
              </a:stretch>
            </a:blipFill>
            <a:ln>
              <a:noFill/>
            </a:ln>
          </p:spPr>
        </p:sp>
      </p:grpSp>
      <p:sp>
        <p:nvSpPr>
          <p:cNvPr id="79" name="Google Shape;79;p9"/>
          <p:cNvSpPr/>
          <p:nvPr/>
        </p:nvSpPr>
        <p:spPr>
          <a:xfrm>
            <a:off x="5336000" y="-452732"/>
            <a:ext cx="3808005" cy="1759516"/>
          </a:xfrm>
          <a:custGeom>
            <a:rect b="b" l="l" r="r" t="t"/>
            <a:pathLst>
              <a:path extrusionOk="0" h="1786311" w="3865995">
                <a:moveTo>
                  <a:pt x="0" y="0"/>
                </a:moveTo>
                <a:lnTo>
                  <a:pt x="3865995" y="0"/>
                </a:lnTo>
                <a:lnTo>
                  <a:pt x="3865995" y="1786312"/>
                </a:lnTo>
                <a:lnTo>
                  <a:pt x="0" y="178631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pic>
        <p:nvPicPr>
          <p:cNvPr id="81" name="Google Shape;81;p10"/>
          <p:cNvPicPr preferRelativeResize="0"/>
          <p:nvPr/>
        </p:nvPicPr>
        <p:blipFill>
          <a:blip r:embed="rId2">
            <a:alphaModFix/>
          </a:blip>
          <a:stretch>
            <a:fillRect/>
          </a:stretch>
        </p:blipFill>
        <p:spPr>
          <a:xfrm>
            <a:off x="-38" y="4472000"/>
            <a:ext cx="9144000" cy="736600"/>
          </a:xfrm>
          <a:prstGeom prst="rect">
            <a:avLst/>
          </a:prstGeom>
          <a:noFill/>
          <a:ln>
            <a:noFill/>
          </a:ln>
        </p:spPr>
      </p:pic>
      <p:sp>
        <p:nvSpPr>
          <p:cNvPr id="82" name="Google Shape;82;p10"/>
          <p:cNvSpPr/>
          <p:nvPr/>
        </p:nvSpPr>
        <p:spPr>
          <a:xfrm>
            <a:off x="4799736" y="1"/>
            <a:ext cx="4795268" cy="3260782"/>
          </a:xfrm>
          <a:custGeom>
            <a:rect b="b" l="l" r="r" t="t"/>
            <a:pathLst>
              <a:path extrusionOk="0" h="2060526" w="3030185">
                <a:moveTo>
                  <a:pt x="0" y="0"/>
                </a:moveTo>
                <a:lnTo>
                  <a:pt x="3030184" y="0"/>
                </a:lnTo>
                <a:lnTo>
                  <a:pt x="3030184" y="2060526"/>
                </a:lnTo>
                <a:lnTo>
                  <a:pt x="0" y="2060526"/>
                </a:lnTo>
                <a:lnTo>
                  <a:pt x="0" y="0"/>
                </a:lnTo>
                <a:close/>
              </a:path>
            </a:pathLst>
          </a:custGeom>
          <a:blipFill rotWithShape="1">
            <a:blip r:embed="rId3">
              <a:alphaModFix/>
            </a:blip>
            <a:stretch>
              <a:fillRect b="0" l="0" r="0" t="0"/>
            </a:stretch>
          </a:blipFill>
          <a:ln>
            <a:noFill/>
          </a:ln>
        </p:spPr>
      </p:sp>
      <p:sp>
        <p:nvSpPr>
          <p:cNvPr id="83" name="Google Shape;8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10"/>
          <p:cNvSpPr/>
          <p:nvPr/>
        </p:nvSpPr>
        <p:spPr>
          <a:xfrm>
            <a:off x="814739" y="2847327"/>
            <a:ext cx="1311295" cy="2072449"/>
          </a:xfrm>
          <a:custGeom>
            <a:rect b="b" l="l" r="r" t="t"/>
            <a:pathLst>
              <a:path extrusionOk="0" h="1806056" w="1142741">
                <a:moveTo>
                  <a:pt x="0" y="0"/>
                </a:moveTo>
                <a:lnTo>
                  <a:pt x="1142741" y="0"/>
                </a:lnTo>
                <a:lnTo>
                  <a:pt x="1142741" y="1806056"/>
                </a:lnTo>
                <a:lnTo>
                  <a:pt x="0" y="1806056"/>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uckiest Guy"/>
              <a:buChar char="●"/>
              <a:defRPr sz="1800">
                <a:solidFill>
                  <a:schemeClr val="dk2"/>
                </a:solidFill>
                <a:latin typeface="Luckiest Guy"/>
                <a:ea typeface="Luckiest Guy"/>
                <a:cs typeface="Luckiest Guy"/>
                <a:sym typeface="Luckiest Guy"/>
              </a:defRPr>
            </a:lvl1pPr>
            <a:lvl2pPr indent="-317500" lvl="1" marL="914400">
              <a:lnSpc>
                <a:spcPct val="115000"/>
              </a:lnSpc>
              <a:spcBef>
                <a:spcPts val="0"/>
              </a:spcBef>
              <a:spcAft>
                <a:spcPts val="0"/>
              </a:spcAft>
              <a:buClr>
                <a:schemeClr val="dk2"/>
              </a:buClr>
              <a:buSzPts val="1400"/>
              <a:buFont typeface="Oswald"/>
              <a:buChar char="○"/>
              <a:defRPr>
                <a:solidFill>
                  <a:schemeClr val="dk2"/>
                </a:solidFill>
                <a:latin typeface="Oswald"/>
                <a:ea typeface="Oswald"/>
                <a:cs typeface="Oswald"/>
                <a:sym typeface="Oswald"/>
              </a:defRPr>
            </a:lvl2pPr>
            <a:lvl3pPr indent="-317500" lvl="2" marL="1371600">
              <a:lnSpc>
                <a:spcPct val="115000"/>
              </a:lnSpc>
              <a:spcBef>
                <a:spcPts val="0"/>
              </a:spcBef>
              <a:spcAft>
                <a:spcPts val="0"/>
              </a:spcAft>
              <a:buClr>
                <a:schemeClr val="dk2"/>
              </a:buClr>
              <a:buSzPts val="1400"/>
              <a:buFont typeface="Lexend Deca"/>
              <a:buChar char="■"/>
              <a:defRPr>
                <a:solidFill>
                  <a:schemeClr val="dk2"/>
                </a:solidFill>
                <a:latin typeface="Lexend Deca"/>
                <a:ea typeface="Lexend Deca"/>
                <a:cs typeface="Lexend Deca"/>
                <a:sym typeface="Lexend Deca"/>
              </a:defRPr>
            </a:lvl3pPr>
            <a:lvl4pPr indent="-317500" lvl="3" marL="1828800">
              <a:lnSpc>
                <a:spcPct val="115000"/>
              </a:lnSpc>
              <a:spcBef>
                <a:spcPts val="0"/>
              </a:spcBef>
              <a:spcAft>
                <a:spcPts val="0"/>
              </a:spcAft>
              <a:buClr>
                <a:schemeClr val="dk2"/>
              </a:buClr>
              <a:buSzPts val="1400"/>
              <a:buFont typeface="Lexend Deca"/>
              <a:buChar char="●"/>
              <a:defRPr>
                <a:solidFill>
                  <a:schemeClr val="dk2"/>
                </a:solidFill>
                <a:latin typeface="Lexend Deca"/>
                <a:ea typeface="Lexend Deca"/>
                <a:cs typeface="Lexend Deca"/>
                <a:sym typeface="Lexend Deca"/>
              </a:defRPr>
            </a:lvl4pPr>
            <a:lvl5pPr indent="-317500" lvl="4" marL="2286000">
              <a:lnSpc>
                <a:spcPct val="115000"/>
              </a:lnSpc>
              <a:spcBef>
                <a:spcPts val="0"/>
              </a:spcBef>
              <a:spcAft>
                <a:spcPts val="0"/>
              </a:spcAft>
              <a:buClr>
                <a:schemeClr val="dk2"/>
              </a:buClr>
              <a:buSzPts val="1400"/>
              <a:buFont typeface="Lexend Deca"/>
              <a:buChar char="○"/>
              <a:defRPr>
                <a:solidFill>
                  <a:schemeClr val="dk2"/>
                </a:solidFill>
                <a:latin typeface="Lexend Deca"/>
                <a:ea typeface="Lexend Deca"/>
                <a:cs typeface="Lexend Deca"/>
                <a:sym typeface="Lexend Deca"/>
              </a:defRPr>
            </a:lvl5pPr>
            <a:lvl6pPr indent="-317500" lvl="5" marL="2743200">
              <a:lnSpc>
                <a:spcPct val="115000"/>
              </a:lnSpc>
              <a:spcBef>
                <a:spcPts val="0"/>
              </a:spcBef>
              <a:spcAft>
                <a:spcPts val="0"/>
              </a:spcAft>
              <a:buClr>
                <a:schemeClr val="dk2"/>
              </a:buClr>
              <a:buSzPts val="1400"/>
              <a:buFont typeface="Lexend Deca"/>
              <a:buChar char="■"/>
              <a:defRPr>
                <a:solidFill>
                  <a:schemeClr val="dk2"/>
                </a:solidFill>
                <a:latin typeface="Lexend Deca"/>
                <a:ea typeface="Lexend Deca"/>
                <a:cs typeface="Lexend Deca"/>
                <a:sym typeface="Lexend Deca"/>
              </a:defRPr>
            </a:lvl6pPr>
            <a:lvl7pPr indent="-317500" lvl="6" marL="3200400">
              <a:lnSpc>
                <a:spcPct val="115000"/>
              </a:lnSpc>
              <a:spcBef>
                <a:spcPts val="0"/>
              </a:spcBef>
              <a:spcAft>
                <a:spcPts val="0"/>
              </a:spcAft>
              <a:buClr>
                <a:schemeClr val="dk2"/>
              </a:buClr>
              <a:buSzPts val="1400"/>
              <a:buFont typeface="Lexend Deca"/>
              <a:buChar char="●"/>
              <a:defRPr>
                <a:solidFill>
                  <a:schemeClr val="dk2"/>
                </a:solidFill>
                <a:latin typeface="Lexend Deca"/>
                <a:ea typeface="Lexend Deca"/>
                <a:cs typeface="Lexend Deca"/>
                <a:sym typeface="Lexend Deca"/>
              </a:defRPr>
            </a:lvl7pPr>
            <a:lvl8pPr indent="-317500" lvl="7" marL="3657600">
              <a:lnSpc>
                <a:spcPct val="115000"/>
              </a:lnSpc>
              <a:spcBef>
                <a:spcPts val="0"/>
              </a:spcBef>
              <a:spcAft>
                <a:spcPts val="0"/>
              </a:spcAft>
              <a:buClr>
                <a:schemeClr val="dk2"/>
              </a:buClr>
              <a:buSzPts val="1400"/>
              <a:buFont typeface="Lexend Deca"/>
              <a:buChar char="○"/>
              <a:defRPr>
                <a:solidFill>
                  <a:schemeClr val="dk2"/>
                </a:solidFill>
                <a:latin typeface="Lexend Deca"/>
                <a:ea typeface="Lexend Deca"/>
                <a:cs typeface="Lexend Deca"/>
                <a:sym typeface="Lexend Deca"/>
              </a:defRPr>
            </a:lvl8pPr>
            <a:lvl9pPr indent="-317500" lvl="8" marL="4114800">
              <a:lnSpc>
                <a:spcPct val="115000"/>
              </a:lnSpc>
              <a:spcBef>
                <a:spcPts val="0"/>
              </a:spcBef>
              <a:spcAft>
                <a:spcPts val="0"/>
              </a:spcAft>
              <a:buClr>
                <a:schemeClr val="dk2"/>
              </a:buClr>
              <a:buSzPts val="1400"/>
              <a:buFont typeface="Lexend Deca"/>
              <a:buChar char="■"/>
              <a:defRPr>
                <a:solidFill>
                  <a:schemeClr val="dk2"/>
                </a:solidFill>
                <a:latin typeface="Lexend Deca"/>
                <a:ea typeface="Lexend Deca"/>
                <a:cs typeface="Lexend Deca"/>
                <a:sym typeface="Lexend Dec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87" name="Google Shape;87;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8" name="Google Shape;88;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9" name="Google Shape;89;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90" name="Google Shape;90;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6.png"/><Relationship Id="rId7" Type="http://schemas.openxmlformats.org/officeDocument/2006/relationships/image" Target="../media/image20.png"/><Relationship Id="rId8"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36.png"/><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67.png"/><Relationship Id="rId4" Type="http://schemas.openxmlformats.org/officeDocument/2006/relationships/image" Target="../media/image19.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50.png"/><Relationship Id="rId5" Type="http://schemas.openxmlformats.org/officeDocument/2006/relationships/image" Target="../media/image14.png"/><Relationship Id="rId6"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69.png"/><Relationship Id="rId9" Type="http://schemas.openxmlformats.org/officeDocument/2006/relationships/image" Target="../media/image14.png"/><Relationship Id="rId5" Type="http://schemas.openxmlformats.org/officeDocument/2006/relationships/image" Target="../media/image62.png"/><Relationship Id="rId6" Type="http://schemas.openxmlformats.org/officeDocument/2006/relationships/image" Target="../media/image66.png"/><Relationship Id="rId7" Type="http://schemas.openxmlformats.org/officeDocument/2006/relationships/image" Target="../media/image60.png"/><Relationship Id="rId8"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59.png"/><Relationship Id="rId4" Type="http://schemas.openxmlformats.org/officeDocument/2006/relationships/image" Target="../media/image19.png"/><Relationship Id="rId5" Type="http://schemas.openxmlformats.org/officeDocument/2006/relationships/image" Target="../media/image79.png"/><Relationship Id="rId6" Type="http://schemas.openxmlformats.org/officeDocument/2006/relationships/image" Target="../media/image46.png"/><Relationship Id="rId7"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35.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22.png"/></Relationships>
</file>

<file path=ppt/slides/_rels/slide16.xml.rels><?xml version="1.0" encoding="UTF-8" standalone="yes"?><Relationships xmlns="http://schemas.openxmlformats.org/package/2006/relationships"><Relationship Id="rId20" Type="http://schemas.openxmlformats.org/officeDocument/2006/relationships/image" Target="../media/image31.png"/><Relationship Id="rId11" Type="http://schemas.openxmlformats.org/officeDocument/2006/relationships/image" Target="../media/image4.png"/><Relationship Id="rId10" Type="http://schemas.openxmlformats.org/officeDocument/2006/relationships/image" Target="../media/image9.png"/><Relationship Id="rId13" Type="http://schemas.openxmlformats.org/officeDocument/2006/relationships/image" Target="../media/image7.png"/><Relationship Id="rId12"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13.png"/><Relationship Id="rId15" Type="http://schemas.openxmlformats.org/officeDocument/2006/relationships/image" Target="../media/image5.png"/><Relationship Id="rId14" Type="http://schemas.openxmlformats.org/officeDocument/2006/relationships/image" Target="../media/image2.png"/><Relationship Id="rId17" Type="http://schemas.openxmlformats.org/officeDocument/2006/relationships/image" Target="../media/image11.png"/><Relationship Id="rId16" Type="http://schemas.openxmlformats.org/officeDocument/2006/relationships/image" Target="../media/image68.png"/><Relationship Id="rId5" Type="http://schemas.openxmlformats.org/officeDocument/2006/relationships/image" Target="../media/image10.png"/><Relationship Id="rId19" Type="http://schemas.openxmlformats.org/officeDocument/2006/relationships/image" Target="../media/image23.png"/><Relationship Id="rId6" Type="http://schemas.openxmlformats.org/officeDocument/2006/relationships/image" Target="../media/image20.png"/><Relationship Id="rId18" Type="http://schemas.openxmlformats.org/officeDocument/2006/relationships/image" Target="../media/image25.png"/><Relationship Id="rId7" Type="http://schemas.openxmlformats.org/officeDocument/2006/relationships/image" Target="../media/image70.png"/><Relationship Id="rId8" Type="http://schemas.openxmlformats.org/officeDocument/2006/relationships/image" Target="../media/image8.png"/></Relationships>
</file>

<file path=ppt/slides/_rels/slide17.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45.png"/><Relationship Id="rId13" Type="http://schemas.openxmlformats.org/officeDocument/2006/relationships/image" Target="../media/image1.png"/><Relationship Id="rId12" Type="http://schemas.openxmlformats.org/officeDocument/2006/relationships/image" Target="../media/image6.png"/><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5.png"/><Relationship Id="rId5" Type="http://schemas.openxmlformats.org/officeDocument/2006/relationships/image" Target="../media/image29.png"/><Relationship Id="rId6" Type="http://schemas.openxmlformats.org/officeDocument/2006/relationships/image" Target="../media/image77.png"/><Relationship Id="rId7" Type="http://schemas.openxmlformats.org/officeDocument/2006/relationships/image" Target="../media/image40.png"/><Relationship Id="rId8"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46.png"/><Relationship Id="rId5" Type="http://schemas.openxmlformats.org/officeDocument/2006/relationships/image" Target="../media/image36.png"/><Relationship Id="rId6" Type="http://schemas.openxmlformats.org/officeDocument/2006/relationships/image" Target="../media/image8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34.png"/><Relationship Id="rId5" Type="http://schemas.openxmlformats.org/officeDocument/2006/relationships/image" Target="../media/image19.png"/><Relationship Id="rId6" Type="http://schemas.openxmlformats.org/officeDocument/2006/relationships/image" Target="../media/image6.png"/><Relationship Id="rId7"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31.png"/><Relationship Id="rId5" Type="http://schemas.openxmlformats.org/officeDocument/2006/relationships/image" Target="../media/image6.png"/><Relationship Id="rId6" Type="http://schemas.openxmlformats.org/officeDocument/2006/relationships/image" Target="../media/image21.png"/><Relationship Id="rId7" Type="http://schemas.openxmlformats.org/officeDocument/2006/relationships/image" Target="../media/image25.png"/><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4.png"/><Relationship Id="rId9" Type="http://schemas.openxmlformats.org/officeDocument/2006/relationships/image" Target="../media/image52.png"/><Relationship Id="rId5" Type="http://schemas.openxmlformats.org/officeDocument/2006/relationships/image" Target="../media/image40.png"/><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46.png"/><Relationship Id="rId4" Type="http://schemas.openxmlformats.org/officeDocument/2006/relationships/image" Target="../media/image80.png"/><Relationship Id="rId5" Type="http://schemas.openxmlformats.org/officeDocument/2006/relationships/image" Target="../media/image14.pn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4.png"/><Relationship Id="rId5" Type="http://schemas.openxmlformats.org/officeDocument/2006/relationships/image" Target="../media/image36.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2.png"/><Relationship Id="rId10" Type="http://schemas.openxmlformats.org/officeDocument/2006/relationships/image" Target="../media/image57.png"/><Relationship Id="rId9" Type="http://schemas.openxmlformats.org/officeDocument/2006/relationships/image" Target="../media/image55.png"/><Relationship Id="rId5" Type="http://schemas.openxmlformats.org/officeDocument/2006/relationships/image" Target="../media/image35.png"/><Relationship Id="rId6" Type="http://schemas.openxmlformats.org/officeDocument/2006/relationships/image" Target="../media/image45.png"/><Relationship Id="rId7" Type="http://schemas.openxmlformats.org/officeDocument/2006/relationships/image" Target="../media/image47.png"/><Relationship Id="rId8"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163" name="Shape 163"/>
        <p:cNvGrpSpPr/>
        <p:nvPr/>
      </p:nvGrpSpPr>
      <p:grpSpPr>
        <a:xfrm>
          <a:off x="0" y="0"/>
          <a:ext cx="0" cy="0"/>
          <a:chOff x="0" y="0"/>
          <a:chExt cx="0" cy="0"/>
        </a:xfrm>
      </p:grpSpPr>
      <p:sp>
        <p:nvSpPr>
          <p:cNvPr id="164" name="Google Shape;164;p23"/>
          <p:cNvSpPr/>
          <p:nvPr/>
        </p:nvSpPr>
        <p:spPr>
          <a:xfrm>
            <a:off x="4207752" y="160372"/>
            <a:ext cx="5187156" cy="5109349"/>
          </a:xfrm>
          <a:custGeom>
            <a:rect b="b" l="l" r="r" t="t"/>
            <a:pathLst>
              <a:path extrusionOk="0" h="10218698" w="10374312">
                <a:moveTo>
                  <a:pt x="0" y="0"/>
                </a:moveTo>
                <a:lnTo>
                  <a:pt x="10374313" y="0"/>
                </a:lnTo>
                <a:lnTo>
                  <a:pt x="10374313" y="10218698"/>
                </a:lnTo>
                <a:lnTo>
                  <a:pt x="0" y="10218698"/>
                </a:lnTo>
                <a:lnTo>
                  <a:pt x="0" y="0"/>
                </a:lnTo>
                <a:close/>
              </a:path>
            </a:pathLst>
          </a:custGeom>
          <a:blipFill rotWithShape="1">
            <a:blip r:embed="rId3">
              <a:alphaModFix/>
            </a:blip>
            <a:stretch>
              <a:fillRect b="0" l="0" r="0" t="0"/>
            </a:stretch>
          </a:blipFill>
          <a:ln>
            <a:noFill/>
          </a:ln>
        </p:spPr>
      </p:sp>
      <p:pic>
        <p:nvPicPr>
          <p:cNvPr id="165" name="Google Shape;165;p23"/>
          <p:cNvPicPr preferRelativeResize="0"/>
          <p:nvPr/>
        </p:nvPicPr>
        <p:blipFill>
          <a:blip r:embed="rId4">
            <a:alphaModFix/>
          </a:blip>
          <a:stretch>
            <a:fillRect/>
          </a:stretch>
        </p:blipFill>
        <p:spPr>
          <a:xfrm>
            <a:off x="-38" y="4472000"/>
            <a:ext cx="9144000" cy="736600"/>
          </a:xfrm>
          <a:prstGeom prst="rect">
            <a:avLst/>
          </a:prstGeom>
          <a:noFill/>
          <a:ln>
            <a:noFill/>
          </a:ln>
        </p:spPr>
      </p:pic>
      <p:sp>
        <p:nvSpPr>
          <p:cNvPr id="166" name="Google Shape;166;p23"/>
          <p:cNvSpPr/>
          <p:nvPr/>
        </p:nvSpPr>
        <p:spPr>
          <a:xfrm rot="5103665">
            <a:off x="1119999" y="-1006421"/>
            <a:ext cx="1971117" cy="4780936"/>
          </a:xfrm>
          <a:custGeom>
            <a:rect b="b" l="l" r="r" t="t"/>
            <a:pathLst>
              <a:path extrusionOk="0" h="9561872" w="3942234">
                <a:moveTo>
                  <a:pt x="0" y="0"/>
                </a:moveTo>
                <a:lnTo>
                  <a:pt x="3942234" y="0"/>
                </a:lnTo>
                <a:lnTo>
                  <a:pt x="3942234" y="9561872"/>
                </a:lnTo>
                <a:lnTo>
                  <a:pt x="0" y="9561872"/>
                </a:lnTo>
                <a:lnTo>
                  <a:pt x="0" y="0"/>
                </a:lnTo>
                <a:close/>
              </a:path>
            </a:pathLst>
          </a:custGeom>
          <a:blipFill rotWithShape="1">
            <a:blip r:embed="rId5">
              <a:alphaModFix/>
            </a:blip>
            <a:stretch>
              <a:fillRect b="0" l="-59790" r="-4835" t="0"/>
            </a:stretch>
          </a:blipFill>
          <a:ln>
            <a:noFill/>
          </a:ln>
        </p:spPr>
      </p:sp>
      <p:grpSp>
        <p:nvGrpSpPr>
          <p:cNvPr id="167" name="Google Shape;167;p23"/>
          <p:cNvGrpSpPr/>
          <p:nvPr/>
        </p:nvGrpSpPr>
        <p:grpSpPr>
          <a:xfrm>
            <a:off x="4207751" y="-4673732"/>
            <a:ext cx="9144000" cy="9347465"/>
            <a:chOff x="0" y="0"/>
            <a:chExt cx="24384000" cy="24926574"/>
          </a:xfrm>
        </p:grpSpPr>
        <p:grpSp>
          <p:nvGrpSpPr>
            <p:cNvPr id="168" name="Google Shape;168;p23"/>
            <p:cNvGrpSpPr/>
            <p:nvPr/>
          </p:nvGrpSpPr>
          <p:grpSpPr>
            <a:xfrm>
              <a:off x="0" y="0"/>
              <a:ext cx="24384000" cy="24926574"/>
              <a:chOff x="0" y="0"/>
              <a:chExt cx="812800" cy="830886"/>
            </a:xfrm>
          </p:grpSpPr>
          <p:sp>
            <p:nvSpPr>
              <p:cNvPr id="169" name="Google Shape;169;p23"/>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549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0" name="Google Shape;170;p23"/>
              <p:cNvSpPr txBox="1"/>
              <p:nvPr/>
            </p:nvSpPr>
            <p:spPr>
              <a:xfrm>
                <a:off x="76200" y="28575"/>
                <a:ext cx="660400" cy="708025"/>
              </a:xfrm>
              <a:prstGeom prst="rect">
                <a:avLst/>
              </a:prstGeom>
              <a:noFill/>
              <a:ln>
                <a:noFill/>
              </a:ln>
            </p:spPr>
            <p:txBody>
              <a:bodyPr anchorCtr="0" anchor="ctr" bIns="42350" lIns="42350" spcFirstLastPara="1" rIns="42350" wrap="square" tIns="4235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1" name="Google Shape;171;p23"/>
            <p:cNvGrpSpPr/>
            <p:nvPr/>
          </p:nvGrpSpPr>
          <p:grpSpPr>
            <a:xfrm>
              <a:off x="3252379" y="3523666"/>
              <a:ext cx="17879241" cy="17879241"/>
              <a:chOff x="0" y="0"/>
              <a:chExt cx="812800" cy="812800"/>
            </a:xfrm>
          </p:grpSpPr>
          <p:sp>
            <p:nvSpPr>
              <p:cNvPr id="172" name="Google Shape;17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9803"/>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3" name="Google Shape;173;p23"/>
              <p:cNvSpPr txBox="1"/>
              <p:nvPr/>
            </p:nvSpPr>
            <p:spPr>
              <a:xfrm>
                <a:off x="76200" y="28575"/>
                <a:ext cx="660400" cy="708025"/>
              </a:xfrm>
              <a:prstGeom prst="rect">
                <a:avLst/>
              </a:prstGeom>
              <a:noFill/>
              <a:ln>
                <a:noFill/>
              </a:ln>
            </p:spPr>
            <p:txBody>
              <a:bodyPr anchorCtr="0" anchor="ctr" bIns="42350" lIns="42350" spcFirstLastPara="1" rIns="42350" wrap="square" tIns="4235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4" name="Google Shape;174;p23"/>
            <p:cNvSpPr/>
            <p:nvPr/>
          </p:nvSpPr>
          <p:spPr>
            <a:xfrm>
              <a:off x="6638738" y="6889122"/>
              <a:ext cx="11106523" cy="11148330"/>
            </a:xfrm>
            <a:custGeom>
              <a:rect b="b" l="l" r="r" t="t"/>
              <a:pathLst>
                <a:path extrusionOk="0" h="11148330" w="11106523">
                  <a:moveTo>
                    <a:pt x="0" y="0"/>
                  </a:moveTo>
                  <a:lnTo>
                    <a:pt x="11106524" y="0"/>
                  </a:lnTo>
                  <a:lnTo>
                    <a:pt x="11106524" y="11148330"/>
                  </a:lnTo>
                  <a:lnTo>
                    <a:pt x="0" y="11148330"/>
                  </a:lnTo>
                  <a:lnTo>
                    <a:pt x="0" y="0"/>
                  </a:lnTo>
                  <a:close/>
                </a:path>
              </a:pathLst>
            </a:custGeom>
            <a:blipFill rotWithShape="1">
              <a:blip r:embed="rId6">
                <a:alphaModFix/>
              </a:blip>
              <a:stretch>
                <a:fillRect b="0" l="0" r="0" t="0"/>
              </a:stretch>
            </a:blipFill>
            <a:ln>
              <a:noFill/>
            </a:ln>
          </p:spPr>
        </p:sp>
      </p:grpSp>
      <p:sp>
        <p:nvSpPr>
          <p:cNvPr id="175" name="Google Shape;175;p23"/>
          <p:cNvSpPr/>
          <p:nvPr/>
        </p:nvSpPr>
        <p:spPr>
          <a:xfrm>
            <a:off x="514350" y="308395"/>
            <a:ext cx="1847105" cy="4813303"/>
          </a:xfrm>
          <a:custGeom>
            <a:rect b="b" l="l" r="r" t="t"/>
            <a:pathLst>
              <a:path extrusionOk="0" h="9626605" w="3694210">
                <a:moveTo>
                  <a:pt x="0" y="0"/>
                </a:moveTo>
                <a:lnTo>
                  <a:pt x="3694210" y="0"/>
                </a:lnTo>
                <a:lnTo>
                  <a:pt x="3694210" y="9626605"/>
                </a:lnTo>
                <a:lnTo>
                  <a:pt x="0" y="9626605"/>
                </a:lnTo>
                <a:lnTo>
                  <a:pt x="0" y="0"/>
                </a:lnTo>
                <a:close/>
              </a:path>
            </a:pathLst>
          </a:custGeom>
          <a:blipFill rotWithShape="1">
            <a:blip r:embed="rId7">
              <a:alphaModFix/>
            </a:blip>
            <a:stretch>
              <a:fillRect b="0" l="0" r="0" t="0"/>
            </a:stretch>
          </a:blipFill>
          <a:ln>
            <a:noFill/>
          </a:ln>
        </p:spPr>
      </p:sp>
      <p:grpSp>
        <p:nvGrpSpPr>
          <p:cNvPr id="176" name="Google Shape;176;p23"/>
          <p:cNvGrpSpPr/>
          <p:nvPr/>
        </p:nvGrpSpPr>
        <p:grpSpPr>
          <a:xfrm>
            <a:off x="2811805" y="3284013"/>
            <a:ext cx="3520391" cy="1651543"/>
            <a:chOff x="0" y="-57150"/>
            <a:chExt cx="1854362" cy="869950"/>
          </a:xfrm>
        </p:grpSpPr>
        <p:sp>
          <p:nvSpPr>
            <p:cNvPr id="177" name="Google Shape;177;p23"/>
            <p:cNvSpPr/>
            <p:nvPr/>
          </p:nvSpPr>
          <p:spPr>
            <a:xfrm>
              <a:off x="0" y="0"/>
              <a:ext cx="1854362" cy="310529"/>
            </a:xfrm>
            <a:custGeom>
              <a:rect b="b" l="l" r="r" t="t"/>
              <a:pathLst>
                <a:path extrusionOk="0" h="310529" w="1854362">
                  <a:moveTo>
                    <a:pt x="25290" y="0"/>
                  </a:moveTo>
                  <a:lnTo>
                    <a:pt x="1829072" y="0"/>
                  </a:lnTo>
                  <a:cubicBezTo>
                    <a:pt x="1835779" y="0"/>
                    <a:pt x="1842212" y="2665"/>
                    <a:pt x="1846955" y="7407"/>
                  </a:cubicBezTo>
                  <a:cubicBezTo>
                    <a:pt x="1851698" y="12150"/>
                    <a:pt x="1854362" y="18583"/>
                    <a:pt x="1854362" y="25290"/>
                  </a:cubicBezTo>
                  <a:lnTo>
                    <a:pt x="1854362" y="285238"/>
                  </a:lnTo>
                  <a:cubicBezTo>
                    <a:pt x="1854362" y="291946"/>
                    <a:pt x="1851698" y="298378"/>
                    <a:pt x="1846955" y="303121"/>
                  </a:cubicBezTo>
                  <a:cubicBezTo>
                    <a:pt x="1842212" y="307864"/>
                    <a:pt x="1835779" y="310529"/>
                    <a:pt x="1829072" y="310529"/>
                  </a:cubicBezTo>
                  <a:lnTo>
                    <a:pt x="25290" y="310529"/>
                  </a:lnTo>
                  <a:cubicBezTo>
                    <a:pt x="18583" y="310529"/>
                    <a:pt x="12150" y="307864"/>
                    <a:pt x="7407" y="303121"/>
                  </a:cubicBezTo>
                  <a:cubicBezTo>
                    <a:pt x="2665" y="298378"/>
                    <a:pt x="0" y="291946"/>
                    <a:pt x="0" y="285238"/>
                  </a:cubicBezTo>
                  <a:lnTo>
                    <a:pt x="0" y="25290"/>
                  </a:lnTo>
                  <a:cubicBezTo>
                    <a:pt x="0" y="18583"/>
                    <a:pt x="2665" y="12150"/>
                    <a:pt x="7407" y="7407"/>
                  </a:cubicBezTo>
                  <a:cubicBezTo>
                    <a:pt x="12150" y="2665"/>
                    <a:pt x="18583" y="0"/>
                    <a:pt x="25290" y="0"/>
                  </a:cubicBezTo>
                  <a:close/>
                </a:path>
              </a:pathLst>
            </a:custGeom>
            <a:solidFill>
              <a:srgbClr val="ED784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8" name="Google Shape;178;p23"/>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9" name="Google Shape;179;p23"/>
          <p:cNvSpPr txBox="1"/>
          <p:nvPr/>
        </p:nvSpPr>
        <p:spPr>
          <a:xfrm>
            <a:off x="2972644" y="3487243"/>
            <a:ext cx="3217763" cy="40005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 sz="2600" u="none" cap="none" strike="noStrike">
                <a:solidFill>
                  <a:srgbClr val="382D84"/>
                </a:solidFill>
                <a:latin typeface="Oswald"/>
                <a:ea typeface="Oswald"/>
                <a:cs typeface="Oswald"/>
                <a:sym typeface="Oswald"/>
              </a:rPr>
              <a:t>HALLOWEEN MINITHEME</a:t>
            </a:r>
            <a:endParaRPr sz="700"/>
          </a:p>
        </p:txBody>
      </p:sp>
      <p:sp>
        <p:nvSpPr>
          <p:cNvPr id="180" name="Google Shape;180;p23"/>
          <p:cNvSpPr txBox="1"/>
          <p:nvPr/>
        </p:nvSpPr>
        <p:spPr>
          <a:xfrm>
            <a:off x="1193536" y="1297727"/>
            <a:ext cx="6756900" cy="21549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 sz="10000" u="none" cap="none" strike="noStrike">
                <a:solidFill>
                  <a:srgbClr val="99CC63"/>
                </a:solidFill>
                <a:latin typeface="Luckiest Guy"/>
                <a:ea typeface="Luckiest Guy"/>
                <a:cs typeface="Luckiest Guy"/>
                <a:sym typeface="Luckiest Guy"/>
              </a:rPr>
              <a:t>Zombie Day</a:t>
            </a:r>
            <a:endParaRPr sz="700"/>
          </a:p>
        </p:txBody>
      </p:sp>
      <p:sp>
        <p:nvSpPr>
          <p:cNvPr id="181" name="Google Shape;181;p23"/>
          <p:cNvSpPr/>
          <p:nvPr/>
        </p:nvSpPr>
        <p:spPr>
          <a:xfrm>
            <a:off x="6252897" y="1116320"/>
            <a:ext cx="2449514" cy="3642399"/>
          </a:xfrm>
          <a:custGeom>
            <a:rect b="b" l="l" r="r" t="t"/>
            <a:pathLst>
              <a:path extrusionOk="0" h="7284798" w="4899027">
                <a:moveTo>
                  <a:pt x="0" y="0"/>
                </a:moveTo>
                <a:lnTo>
                  <a:pt x="4899027" y="0"/>
                </a:lnTo>
                <a:lnTo>
                  <a:pt x="4899027" y="7284798"/>
                </a:lnTo>
                <a:lnTo>
                  <a:pt x="0" y="7284798"/>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357" name="Shape 357"/>
        <p:cNvGrpSpPr/>
        <p:nvPr/>
      </p:nvGrpSpPr>
      <p:grpSpPr>
        <a:xfrm>
          <a:off x="0" y="0"/>
          <a:ext cx="0" cy="0"/>
          <a:chOff x="0" y="0"/>
          <a:chExt cx="0" cy="0"/>
        </a:xfrm>
      </p:grpSpPr>
      <p:sp>
        <p:nvSpPr>
          <p:cNvPr id="358" name="Google Shape;358;p32"/>
          <p:cNvSpPr/>
          <p:nvPr/>
        </p:nvSpPr>
        <p:spPr>
          <a:xfrm>
            <a:off x="4135822" y="2748571"/>
            <a:ext cx="4359977" cy="2659375"/>
          </a:xfrm>
          <a:custGeom>
            <a:rect b="b" l="l" r="r" t="t"/>
            <a:pathLst>
              <a:path extrusionOk="0" h="5318750" w="8719954">
                <a:moveTo>
                  <a:pt x="0" y="0"/>
                </a:moveTo>
                <a:lnTo>
                  <a:pt x="8719954" y="0"/>
                </a:lnTo>
                <a:lnTo>
                  <a:pt x="8719954" y="5318750"/>
                </a:lnTo>
                <a:lnTo>
                  <a:pt x="0" y="5318750"/>
                </a:lnTo>
                <a:lnTo>
                  <a:pt x="0" y="0"/>
                </a:lnTo>
                <a:close/>
              </a:path>
            </a:pathLst>
          </a:custGeom>
          <a:blipFill rotWithShape="1">
            <a:blip r:embed="rId3">
              <a:alphaModFix/>
            </a:blip>
            <a:stretch>
              <a:fillRect b="0" l="0" r="-2944" t="0"/>
            </a:stretch>
          </a:blipFill>
          <a:ln>
            <a:noFill/>
          </a:ln>
        </p:spPr>
      </p:sp>
      <p:sp>
        <p:nvSpPr>
          <p:cNvPr id="359" name="Google Shape;359;p32"/>
          <p:cNvSpPr/>
          <p:nvPr/>
        </p:nvSpPr>
        <p:spPr>
          <a:xfrm>
            <a:off x="5685221" y="-78701"/>
            <a:ext cx="4122498" cy="5200399"/>
          </a:xfrm>
          <a:custGeom>
            <a:rect b="b" l="l" r="r" t="t"/>
            <a:pathLst>
              <a:path extrusionOk="0" h="10400797" w="8244995">
                <a:moveTo>
                  <a:pt x="0" y="0"/>
                </a:moveTo>
                <a:lnTo>
                  <a:pt x="8244995" y="0"/>
                </a:lnTo>
                <a:lnTo>
                  <a:pt x="8244995" y="10400797"/>
                </a:lnTo>
                <a:lnTo>
                  <a:pt x="0" y="10400797"/>
                </a:lnTo>
                <a:lnTo>
                  <a:pt x="0" y="0"/>
                </a:lnTo>
                <a:close/>
              </a:path>
            </a:pathLst>
          </a:custGeom>
          <a:blipFill rotWithShape="1">
            <a:blip r:embed="rId4">
              <a:alphaModFix/>
            </a:blip>
            <a:stretch>
              <a:fillRect b="0" l="0" r="0" t="0"/>
            </a:stretch>
          </a:blipFill>
          <a:ln>
            <a:noFill/>
          </a:ln>
        </p:spPr>
      </p:sp>
      <p:pic>
        <p:nvPicPr>
          <p:cNvPr id="360" name="Google Shape;360;p32"/>
          <p:cNvPicPr preferRelativeResize="0"/>
          <p:nvPr/>
        </p:nvPicPr>
        <p:blipFill>
          <a:blip r:embed="rId5">
            <a:alphaModFix/>
          </a:blip>
          <a:stretch>
            <a:fillRect/>
          </a:stretch>
        </p:blipFill>
        <p:spPr>
          <a:xfrm>
            <a:off x="9525" y="4456775"/>
            <a:ext cx="9144000" cy="736600"/>
          </a:xfrm>
          <a:prstGeom prst="rect">
            <a:avLst/>
          </a:prstGeom>
          <a:noFill/>
          <a:ln>
            <a:noFill/>
          </a:ln>
        </p:spPr>
      </p:pic>
      <p:grpSp>
        <p:nvGrpSpPr>
          <p:cNvPr id="361" name="Google Shape;361;p32"/>
          <p:cNvGrpSpPr/>
          <p:nvPr/>
        </p:nvGrpSpPr>
        <p:grpSpPr>
          <a:xfrm>
            <a:off x="4135822" y="-3263771"/>
            <a:ext cx="5483472" cy="5605486"/>
            <a:chOff x="0" y="0"/>
            <a:chExt cx="14622592" cy="14947962"/>
          </a:xfrm>
        </p:grpSpPr>
        <p:grpSp>
          <p:nvGrpSpPr>
            <p:cNvPr id="362" name="Google Shape;362;p32"/>
            <p:cNvGrpSpPr/>
            <p:nvPr/>
          </p:nvGrpSpPr>
          <p:grpSpPr>
            <a:xfrm>
              <a:off x="0" y="0"/>
              <a:ext cx="14622592" cy="14947962"/>
              <a:chOff x="0" y="0"/>
              <a:chExt cx="812800" cy="830886"/>
            </a:xfrm>
          </p:grpSpPr>
          <p:sp>
            <p:nvSpPr>
              <p:cNvPr id="363" name="Google Shape;363;p32"/>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8235"/>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4" name="Google Shape;364;p32"/>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5" name="Google Shape;365;p32"/>
            <p:cNvGrpSpPr/>
            <p:nvPr/>
          </p:nvGrpSpPr>
          <p:grpSpPr>
            <a:xfrm>
              <a:off x="1950386" y="2113071"/>
              <a:ext cx="10721819" cy="10721819"/>
              <a:chOff x="0" y="0"/>
              <a:chExt cx="812800" cy="812800"/>
            </a:xfrm>
          </p:grpSpPr>
          <p:sp>
            <p:nvSpPr>
              <p:cNvPr id="366" name="Google Shape;36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2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7" name="Google Shape;367;p32"/>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8" name="Google Shape;368;p32"/>
            <p:cNvSpPr/>
            <p:nvPr/>
          </p:nvSpPr>
          <p:spPr>
            <a:xfrm>
              <a:off x="3981117" y="4131267"/>
              <a:ext cx="6660357" cy="6685428"/>
            </a:xfrm>
            <a:custGeom>
              <a:rect b="b" l="l" r="r" t="t"/>
              <a:pathLst>
                <a:path extrusionOk="0" h="6685428" w="6660357">
                  <a:moveTo>
                    <a:pt x="0" y="0"/>
                  </a:moveTo>
                  <a:lnTo>
                    <a:pt x="6660357" y="0"/>
                  </a:lnTo>
                  <a:lnTo>
                    <a:pt x="6660357" y="6685428"/>
                  </a:lnTo>
                  <a:lnTo>
                    <a:pt x="0" y="6685428"/>
                  </a:lnTo>
                  <a:lnTo>
                    <a:pt x="0" y="0"/>
                  </a:lnTo>
                  <a:close/>
                </a:path>
              </a:pathLst>
            </a:custGeom>
            <a:blipFill rotWithShape="1">
              <a:blip r:embed="rId6">
                <a:alphaModFix/>
              </a:blip>
              <a:stretch>
                <a:fillRect b="0" l="0" r="0" t="0"/>
              </a:stretch>
            </a:blipFill>
            <a:ln>
              <a:noFill/>
            </a:ln>
          </p:spPr>
        </p:sp>
      </p:grpSp>
      <p:sp>
        <p:nvSpPr>
          <p:cNvPr id="369" name="Google Shape;369;p32"/>
          <p:cNvSpPr/>
          <p:nvPr/>
        </p:nvSpPr>
        <p:spPr>
          <a:xfrm>
            <a:off x="-910685" y="0"/>
            <a:ext cx="3992923" cy="1844960"/>
          </a:xfrm>
          <a:custGeom>
            <a:rect b="b" l="l" r="r" t="t"/>
            <a:pathLst>
              <a:path extrusionOk="0" h="3689919" w="7985846">
                <a:moveTo>
                  <a:pt x="0" y="0"/>
                </a:moveTo>
                <a:lnTo>
                  <a:pt x="7985846" y="0"/>
                </a:lnTo>
                <a:lnTo>
                  <a:pt x="7985846" y="3689919"/>
                </a:lnTo>
                <a:lnTo>
                  <a:pt x="0" y="3689919"/>
                </a:lnTo>
                <a:lnTo>
                  <a:pt x="0" y="0"/>
                </a:lnTo>
                <a:close/>
              </a:path>
            </a:pathLst>
          </a:custGeom>
          <a:blipFill rotWithShape="1">
            <a:blip r:embed="rId7">
              <a:alphaModFix/>
            </a:blip>
            <a:stretch>
              <a:fillRect b="0" l="0" r="0" t="0"/>
            </a:stretch>
          </a:blipFill>
          <a:ln>
            <a:noFill/>
          </a:ln>
        </p:spPr>
      </p:sp>
      <p:sp>
        <p:nvSpPr>
          <p:cNvPr id="370" name="Google Shape;370;p32"/>
          <p:cNvSpPr txBox="1"/>
          <p:nvPr/>
        </p:nvSpPr>
        <p:spPr>
          <a:xfrm>
            <a:off x="1085777" y="1881188"/>
            <a:ext cx="6972447" cy="13763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500" u="none" cap="none" strike="noStrike">
                <a:solidFill>
                  <a:srgbClr val="FBD776"/>
                </a:solidFill>
                <a:latin typeface="Luckiest Guy"/>
                <a:ea typeface="Luckiest Guy"/>
                <a:cs typeface="Luckiest Guy"/>
                <a:sym typeface="Luckiest Guy"/>
              </a:rPr>
              <a:t>Add a</a:t>
            </a:r>
            <a:endParaRPr sz="700"/>
          </a:p>
          <a:p>
            <a:pPr indent="0" lvl="0" marL="0" marR="0" rtl="0" algn="ctr">
              <a:lnSpc>
                <a:spcPct val="120000"/>
              </a:lnSpc>
              <a:spcBef>
                <a:spcPts val="0"/>
              </a:spcBef>
              <a:spcAft>
                <a:spcPts val="0"/>
              </a:spcAft>
              <a:buNone/>
            </a:pPr>
            <a:r>
              <a:rPr b="0" i="0" lang="en" sz="4500" u="none" cap="none" strike="noStrike">
                <a:solidFill>
                  <a:srgbClr val="FBD776"/>
                </a:solidFill>
                <a:latin typeface="Luckiest Guy"/>
                <a:ea typeface="Luckiest Guy"/>
                <a:cs typeface="Luckiest Guy"/>
                <a:sym typeface="Luckiest Guy"/>
              </a:rPr>
              <a:t>Section Header</a:t>
            </a:r>
            <a:endParaRPr sz="700"/>
          </a:p>
        </p:txBody>
      </p:sp>
      <p:sp>
        <p:nvSpPr>
          <p:cNvPr id="371" name="Google Shape;371;p32"/>
          <p:cNvSpPr/>
          <p:nvPr/>
        </p:nvSpPr>
        <p:spPr>
          <a:xfrm flipH="1" rot="242077">
            <a:off x="140951" y="517834"/>
            <a:ext cx="2873818" cy="4107831"/>
          </a:xfrm>
          <a:custGeom>
            <a:rect b="b" l="l" r="r" t="t"/>
            <a:pathLst>
              <a:path extrusionOk="0" h="8215663" w="5747636">
                <a:moveTo>
                  <a:pt x="5747637" y="0"/>
                </a:moveTo>
                <a:lnTo>
                  <a:pt x="0" y="0"/>
                </a:lnTo>
                <a:lnTo>
                  <a:pt x="0" y="8215664"/>
                </a:lnTo>
                <a:lnTo>
                  <a:pt x="5747637" y="8215664"/>
                </a:lnTo>
                <a:lnTo>
                  <a:pt x="5747637" y="0"/>
                </a:lnTo>
                <a:close/>
              </a:path>
            </a:pathLst>
          </a:custGeom>
          <a:blipFill rotWithShape="1">
            <a:blip r:embed="rId8">
              <a:alphaModFix/>
            </a:blip>
            <a:stretch>
              <a:fillRect b="-5796" l="0" r="0" t="0"/>
            </a:stretch>
          </a:blipFill>
          <a:ln>
            <a:noFill/>
          </a:ln>
        </p:spPr>
      </p:sp>
    </p:spTree>
  </p:cSld>
  <p:clrMapOvr>
    <a:masterClrMapping/>
  </p:clrMapOvr>
  <p:transition>
    <p:push dir="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375" name="Shape 375"/>
        <p:cNvGrpSpPr/>
        <p:nvPr/>
      </p:nvGrpSpPr>
      <p:grpSpPr>
        <a:xfrm>
          <a:off x="0" y="0"/>
          <a:ext cx="0" cy="0"/>
          <a:chOff x="0" y="0"/>
          <a:chExt cx="0" cy="0"/>
        </a:xfrm>
      </p:grpSpPr>
      <p:grpSp>
        <p:nvGrpSpPr>
          <p:cNvPr id="376" name="Google Shape;376;p33"/>
          <p:cNvGrpSpPr/>
          <p:nvPr/>
        </p:nvGrpSpPr>
        <p:grpSpPr>
          <a:xfrm>
            <a:off x="4575381" y="2107737"/>
            <a:ext cx="2286000" cy="1593534"/>
            <a:chOff x="0" y="-57150"/>
            <a:chExt cx="1247984" cy="869950"/>
          </a:xfrm>
        </p:grpSpPr>
        <p:sp>
          <p:nvSpPr>
            <p:cNvPr id="377" name="Google Shape;377;p33"/>
            <p:cNvSpPr/>
            <p:nvPr/>
          </p:nvSpPr>
          <p:spPr>
            <a:xfrm>
              <a:off x="0" y="0"/>
              <a:ext cx="1247984" cy="407155"/>
            </a:xfrm>
            <a:custGeom>
              <a:rect b="b" l="l" r="r" t="t"/>
              <a:pathLst>
                <a:path extrusionOk="0" h="407155" w="1247984">
                  <a:moveTo>
                    <a:pt x="0" y="0"/>
                  </a:moveTo>
                  <a:lnTo>
                    <a:pt x="1247984" y="0"/>
                  </a:lnTo>
                  <a:lnTo>
                    <a:pt x="1247984" y="407155"/>
                  </a:lnTo>
                  <a:lnTo>
                    <a:pt x="0" y="407155"/>
                  </a:lnTo>
                  <a:close/>
                </a:path>
              </a:pathLst>
            </a:custGeom>
            <a:solidFill>
              <a:srgbClr val="54A464"/>
            </a:solidFill>
            <a:ln>
              <a:noFill/>
            </a:ln>
          </p:spPr>
        </p:sp>
        <p:sp>
          <p:nvSpPr>
            <p:cNvPr id="378" name="Google Shape;378;p33"/>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9" name="Google Shape;379;p33"/>
          <p:cNvSpPr/>
          <p:nvPr/>
        </p:nvSpPr>
        <p:spPr>
          <a:xfrm>
            <a:off x="4533771" y="2206344"/>
            <a:ext cx="2369219" cy="772958"/>
          </a:xfrm>
          <a:custGeom>
            <a:rect b="b" l="l" r="r" t="t"/>
            <a:pathLst>
              <a:path extrusionOk="0" h="1545915" w="4738438">
                <a:moveTo>
                  <a:pt x="0" y="0"/>
                </a:moveTo>
                <a:lnTo>
                  <a:pt x="4738438" y="0"/>
                </a:lnTo>
                <a:lnTo>
                  <a:pt x="4738438" y="1545916"/>
                </a:lnTo>
                <a:lnTo>
                  <a:pt x="0" y="1545916"/>
                </a:lnTo>
                <a:lnTo>
                  <a:pt x="0" y="0"/>
                </a:lnTo>
                <a:close/>
              </a:path>
            </a:pathLst>
          </a:custGeom>
          <a:blipFill rotWithShape="1">
            <a:blip r:embed="rId3">
              <a:alphaModFix/>
            </a:blip>
            <a:stretch>
              <a:fillRect b="0" l="0" r="0" t="0"/>
            </a:stretch>
          </a:blipFill>
          <a:ln>
            <a:noFill/>
          </a:ln>
        </p:spPr>
      </p:sp>
      <p:sp>
        <p:nvSpPr>
          <p:cNvPr id="380" name="Google Shape;380;p33"/>
          <p:cNvSpPr/>
          <p:nvPr/>
        </p:nvSpPr>
        <p:spPr>
          <a:xfrm rot="5939278">
            <a:off x="730841" y="-1682241"/>
            <a:ext cx="2822571" cy="5059932"/>
          </a:xfrm>
          <a:custGeom>
            <a:rect b="b" l="l" r="r" t="t"/>
            <a:pathLst>
              <a:path extrusionOk="0" h="10119864" w="5645142">
                <a:moveTo>
                  <a:pt x="0" y="0"/>
                </a:moveTo>
                <a:lnTo>
                  <a:pt x="5645142" y="0"/>
                </a:lnTo>
                <a:lnTo>
                  <a:pt x="5645142" y="10119864"/>
                </a:lnTo>
                <a:lnTo>
                  <a:pt x="0" y="10119864"/>
                </a:lnTo>
                <a:lnTo>
                  <a:pt x="0" y="0"/>
                </a:lnTo>
                <a:close/>
              </a:path>
            </a:pathLst>
          </a:custGeom>
          <a:blipFill rotWithShape="1">
            <a:blip r:embed="rId4">
              <a:alphaModFix/>
            </a:blip>
            <a:stretch>
              <a:fillRect b="0" l="0" r="-21676" t="0"/>
            </a:stretch>
          </a:blipFill>
          <a:ln>
            <a:noFill/>
          </a:ln>
        </p:spPr>
      </p:sp>
      <p:grpSp>
        <p:nvGrpSpPr>
          <p:cNvPr id="381" name="Google Shape;381;p33"/>
          <p:cNvGrpSpPr/>
          <p:nvPr/>
        </p:nvGrpSpPr>
        <p:grpSpPr>
          <a:xfrm>
            <a:off x="0" y="2107737"/>
            <a:ext cx="2286000" cy="1593534"/>
            <a:chOff x="0" y="-57150"/>
            <a:chExt cx="1247984" cy="869950"/>
          </a:xfrm>
        </p:grpSpPr>
        <p:sp>
          <p:nvSpPr>
            <p:cNvPr id="382" name="Google Shape;382;p33"/>
            <p:cNvSpPr/>
            <p:nvPr/>
          </p:nvSpPr>
          <p:spPr>
            <a:xfrm>
              <a:off x="0" y="0"/>
              <a:ext cx="1247984" cy="407155"/>
            </a:xfrm>
            <a:custGeom>
              <a:rect b="b" l="l" r="r" t="t"/>
              <a:pathLst>
                <a:path extrusionOk="0" h="407155" w="1247984">
                  <a:moveTo>
                    <a:pt x="0" y="0"/>
                  </a:moveTo>
                  <a:lnTo>
                    <a:pt x="1247984" y="0"/>
                  </a:lnTo>
                  <a:lnTo>
                    <a:pt x="1247984" y="407155"/>
                  </a:lnTo>
                  <a:lnTo>
                    <a:pt x="0" y="407155"/>
                  </a:lnTo>
                  <a:close/>
                </a:path>
              </a:pathLst>
            </a:custGeom>
            <a:solidFill>
              <a:srgbClr val="FBD776"/>
            </a:solidFill>
            <a:ln>
              <a:noFill/>
            </a:ln>
          </p:spPr>
        </p:sp>
        <p:sp>
          <p:nvSpPr>
            <p:cNvPr id="383" name="Google Shape;383;p33"/>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4" name="Google Shape;384;p33"/>
          <p:cNvSpPr/>
          <p:nvPr/>
        </p:nvSpPr>
        <p:spPr>
          <a:xfrm>
            <a:off x="-41609" y="2206344"/>
            <a:ext cx="2369219" cy="772958"/>
          </a:xfrm>
          <a:custGeom>
            <a:rect b="b" l="l" r="r" t="t"/>
            <a:pathLst>
              <a:path extrusionOk="0" h="1545915" w="4738438">
                <a:moveTo>
                  <a:pt x="0" y="0"/>
                </a:moveTo>
                <a:lnTo>
                  <a:pt x="4738438" y="0"/>
                </a:lnTo>
                <a:lnTo>
                  <a:pt x="4738438" y="1545916"/>
                </a:lnTo>
                <a:lnTo>
                  <a:pt x="0" y="1545916"/>
                </a:lnTo>
                <a:lnTo>
                  <a:pt x="0" y="0"/>
                </a:lnTo>
                <a:close/>
              </a:path>
            </a:pathLst>
          </a:custGeom>
          <a:blipFill rotWithShape="1">
            <a:blip r:embed="rId3">
              <a:alphaModFix/>
            </a:blip>
            <a:stretch>
              <a:fillRect b="0" l="0" r="0" t="0"/>
            </a:stretch>
          </a:blipFill>
          <a:ln>
            <a:noFill/>
          </a:ln>
        </p:spPr>
      </p:sp>
      <p:grpSp>
        <p:nvGrpSpPr>
          <p:cNvPr id="385" name="Google Shape;385;p33"/>
          <p:cNvGrpSpPr/>
          <p:nvPr/>
        </p:nvGrpSpPr>
        <p:grpSpPr>
          <a:xfrm>
            <a:off x="2287690" y="2107737"/>
            <a:ext cx="2286000" cy="1593534"/>
            <a:chOff x="0" y="-57150"/>
            <a:chExt cx="1247984" cy="869950"/>
          </a:xfrm>
        </p:grpSpPr>
        <p:sp>
          <p:nvSpPr>
            <p:cNvPr id="386" name="Google Shape;386;p33"/>
            <p:cNvSpPr/>
            <p:nvPr/>
          </p:nvSpPr>
          <p:spPr>
            <a:xfrm>
              <a:off x="0" y="0"/>
              <a:ext cx="1247984" cy="407155"/>
            </a:xfrm>
            <a:custGeom>
              <a:rect b="b" l="l" r="r" t="t"/>
              <a:pathLst>
                <a:path extrusionOk="0" h="407155" w="1247984">
                  <a:moveTo>
                    <a:pt x="0" y="0"/>
                  </a:moveTo>
                  <a:lnTo>
                    <a:pt x="1247984" y="0"/>
                  </a:lnTo>
                  <a:lnTo>
                    <a:pt x="1247984" y="407155"/>
                  </a:lnTo>
                  <a:lnTo>
                    <a:pt x="0" y="407155"/>
                  </a:lnTo>
                  <a:close/>
                </a:path>
              </a:pathLst>
            </a:custGeom>
            <a:solidFill>
              <a:srgbClr val="CB6CE6"/>
            </a:solidFill>
            <a:ln>
              <a:noFill/>
            </a:ln>
          </p:spPr>
        </p:sp>
        <p:sp>
          <p:nvSpPr>
            <p:cNvPr id="387" name="Google Shape;387;p33"/>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8" name="Google Shape;388;p33"/>
          <p:cNvSpPr/>
          <p:nvPr/>
        </p:nvSpPr>
        <p:spPr>
          <a:xfrm>
            <a:off x="2246081" y="2206344"/>
            <a:ext cx="2369219" cy="772958"/>
          </a:xfrm>
          <a:custGeom>
            <a:rect b="b" l="l" r="r" t="t"/>
            <a:pathLst>
              <a:path extrusionOk="0" h="1545915" w="4738438">
                <a:moveTo>
                  <a:pt x="0" y="0"/>
                </a:moveTo>
                <a:lnTo>
                  <a:pt x="4738438" y="0"/>
                </a:lnTo>
                <a:lnTo>
                  <a:pt x="4738438" y="1545916"/>
                </a:lnTo>
                <a:lnTo>
                  <a:pt x="0" y="1545916"/>
                </a:lnTo>
                <a:lnTo>
                  <a:pt x="0" y="0"/>
                </a:lnTo>
                <a:close/>
              </a:path>
            </a:pathLst>
          </a:custGeom>
          <a:blipFill rotWithShape="1">
            <a:blip r:embed="rId3">
              <a:alphaModFix/>
            </a:blip>
            <a:stretch>
              <a:fillRect b="0" l="0" r="0" t="0"/>
            </a:stretch>
          </a:blipFill>
          <a:ln>
            <a:noFill/>
          </a:ln>
        </p:spPr>
      </p:sp>
      <p:grpSp>
        <p:nvGrpSpPr>
          <p:cNvPr id="389" name="Google Shape;389;p33"/>
          <p:cNvGrpSpPr/>
          <p:nvPr/>
        </p:nvGrpSpPr>
        <p:grpSpPr>
          <a:xfrm>
            <a:off x="6863071" y="2107737"/>
            <a:ext cx="2286000" cy="1593534"/>
            <a:chOff x="0" y="-57150"/>
            <a:chExt cx="1247984" cy="869950"/>
          </a:xfrm>
        </p:grpSpPr>
        <p:sp>
          <p:nvSpPr>
            <p:cNvPr id="390" name="Google Shape;390;p33"/>
            <p:cNvSpPr/>
            <p:nvPr/>
          </p:nvSpPr>
          <p:spPr>
            <a:xfrm>
              <a:off x="0" y="0"/>
              <a:ext cx="1247984" cy="407155"/>
            </a:xfrm>
            <a:custGeom>
              <a:rect b="b" l="l" r="r" t="t"/>
              <a:pathLst>
                <a:path extrusionOk="0" h="407155" w="1247984">
                  <a:moveTo>
                    <a:pt x="0" y="0"/>
                  </a:moveTo>
                  <a:lnTo>
                    <a:pt x="1247984" y="0"/>
                  </a:lnTo>
                  <a:lnTo>
                    <a:pt x="1247984" y="407155"/>
                  </a:lnTo>
                  <a:lnTo>
                    <a:pt x="0" y="407155"/>
                  </a:lnTo>
                  <a:close/>
                </a:path>
              </a:pathLst>
            </a:custGeom>
            <a:solidFill>
              <a:srgbClr val="FF673D"/>
            </a:solidFill>
            <a:ln>
              <a:noFill/>
            </a:ln>
          </p:spPr>
        </p:sp>
        <p:sp>
          <p:nvSpPr>
            <p:cNvPr id="391" name="Google Shape;391;p33"/>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2" name="Google Shape;392;p33"/>
          <p:cNvSpPr/>
          <p:nvPr/>
        </p:nvSpPr>
        <p:spPr>
          <a:xfrm>
            <a:off x="6821461" y="2206344"/>
            <a:ext cx="2369219" cy="772958"/>
          </a:xfrm>
          <a:custGeom>
            <a:rect b="b" l="l" r="r" t="t"/>
            <a:pathLst>
              <a:path extrusionOk="0" h="1545915" w="4738438">
                <a:moveTo>
                  <a:pt x="0" y="0"/>
                </a:moveTo>
                <a:lnTo>
                  <a:pt x="4738438" y="0"/>
                </a:lnTo>
                <a:lnTo>
                  <a:pt x="4738438" y="1545916"/>
                </a:lnTo>
                <a:lnTo>
                  <a:pt x="0" y="1545916"/>
                </a:lnTo>
                <a:lnTo>
                  <a:pt x="0" y="0"/>
                </a:lnTo>
                <a:close/>
              </a:path>
            </a:pathLst>
          </a:custGeom>
          <a:blipFill rotWithShape="1">
            <a:blip r:embed="rId3">
              <a:alphaModFix/>
            </a:blip>
            <a:stretch>
              <a:fillRect b="0" l="0" r="0" t="0"/>
            </a:stretch>
          </a:blipFill>
          <a:ln>
            <a:noFill/>
          </a:ln>
        </p:spPr>
      </p:sp>
      <p:sp>
        <p:nvSpPr>
          <p:cNvPr id="393" name="Google Shape;393;p33"/>
          <p:cNvSpPr txBox="1"/>
          <p:nvPr/>
        </p:nvSpPr>
        <p:spPr>
          <a:xfrm>
            <a:off x="514350" y="842963"/>
            <a:ext cx="8115300" cy="6715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400" u="none" cap="none" strike="noStrike">
                <a:solidFill>
                  <a:srgbClr val="FBD776"/>
                </a:solidFill>
                <a:latin typeface="Luckiest Guy"/>
                <a:ea typeface="Luckiest Guy"/>
                <a:cs typeface="Luckiest Guy"/>
                <a:sym typeface="Luckiest Guy"/>
              </a:rPr>
              <a:t>Add a Timeline Page</a:t>
            </a:r>
            <a:endParaRPr sz="700"/>
          </a:p>
        </p:txBody>
      </p:sp>
      <p:grpSp>
        <p:nvGrpSpPr>
          <p:cNvPr id="394" name="Google Shape;394;p33"/>
          <p:cNvGrpSpPr/>
          <p:nvPr/>
        </p:nvGrpSpPr>
        <p:grpSpPr>
          <a:xfrm>
            <a:off x="-231995" y="2988891"/>
            <a:ext cx="9591057" cy="1651545"/>
            <a:chOff x="0" y="-57150"/>
            <a:chExt cx="5052079" cy="869950"/>
          </a:xfrm>
        </p:grpSpPr>
        <p:sp>
          <p:nvSpPr>
            <p:cNvPr id="395" name="Google Shape;395;p33"/>
            <p:cNvSpPr/>
            <p:nvPr/>
          </p:nvSpPr>
          <p:spPr>
            <a:xfrm>
              <a:off x="0" y="0"/>
              <a:ext cx="5052079" cy="629561"/>
            </a:xfrm>
            <a:custGeom>
              <a:rect b="b" l="l" r="r" t="t"/>
              <a:pathLst>
                <a:path extrusionOk="0" h="629561" w="5052079">
                  <a:moveTo>
                    <a:pt x="20584" y="0"/>
                  </a:moveTo>
                  <a:lnTo>
                    <a:pt x="5031496" y="0"/>
                  </a:lnTo>
                  <a:cubicBezTo>
                    <a:pt x="5042864" y="0"/>
                    <a:pt x="5052079" y="9216"/>
                    <a:pt x="5052079" y="20584"/>
                  </a:cubicBezTo>
                  <a:lnTo>
                    <a:pt x="5052079" y="608977"/>
                  </a:lnTo>
                  <a:cubicBezTo>
                    <a:pt x="5052079" y="620345"/>
                    <a:pt x="5042864" y="629561"/>
                    <a:pt x="5031496" y="629561"/>
                  </a:cubicBezTo>
                  <a:lnTo>
                    <a:pt x="20584" y="629561"/>
                  </a:lnTo>
                  <a:cubicBezTo>
                    <a:pt x="9216" y="629561"/>
                    <a:pt x="0" y="620345"/>
                    <a:pt x="0" y="608977"/>
                  </a:cubicBezTo>
                  <a:lnTo>
                    <a:pt x="0" y="20584"/>
                  </a:lnTo>
                  <a:cubicBezTo>
                    <a:pt x="0" y="9216"/>
                    <a:pt x="9216" y="0"/>
                    <a:pt x="20584" y="0"/>
                  </a:cubicBezTo>
                  <a:close/>
                </a:path>
              </a:pathLst>
            </a:custGeom>
            <a:solidFill>
              <a:srgbClr val="0F1A3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6" name="Google Shape;396;p33"/>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7" name="Google Shape;397;p33"/>
          <p:cNvSpPr txBox="1"/>
          <p:nvPr/>
        </p:nvSpPr>
        <p:spPr>
          <a:xfrm>
            <a:off x="225998" y="3312407"/>
            <a:ext cx="1834006"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FFFFFF"/>
                </a:solidFill>
                <a:latin typeface="Oswald"/>
                <a:ea typeface="Oswald"/>
                <a:cs typeface="Oswald"/>
                <a:sym typeface="Oswald"/>
              </a:rPr>
              <a:t>ADD A MAIN POINT</a:t>
            </a:r>
            <a:endParaRPr sz="700"/>
          </a:p>
        </p:txBody>
      </p:sp>
      <p:sp>
        <p:nvSpPr>
          <p:cNvPr id="398" name="Google Shape;398;p33"/>
          <p:cNvSpPr txBox="1"/>
          <p:nvPr/>
        </p:nvSpPr>
        <p:spPr>
          <a:xfrm>
            <a:off x="301842" y="3646067"/>
            <a:ext cx="16824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Elaborate on what you want to discuss. </a:t>
            </a:r>
            <a:endParaRPr sz="700"/>
          </a:p>
        </p:txBody>
      </p:sp>
      <p:sp>
        <p:nvSpPr>
          <p:cNvPr id="399" name="Google Shape;399;p33"/>
          <p:cNvSpPr txBox="1"/>
          <p:nvPr/>
        </p:nvSpPr>
        <p:spPr>
          <a:xfrm>
            <a:off x="2504071" y="3312407"/>
            <a:ext cx="1913371"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FFFFFF"/>
                </a:solidFill>
                <a:latin typeface="Oswald"/>
                <a:ea typeface="Oswald"/>
                <a:cs typeface="Oswald"/>
                <a:sym typeface="Oswald"/>
              </a:rPr>
              <a:t>ADD A MAIN POINT</a:t>
            </a:r>
            <a:endParaRPr sz="700"/>
          </a:p>
        </p:txBody>
      </p:sp>
      <p:sp>
        <p:nvSpPr>
          <p:cNvPr id="400" name="Google Shape;400;p33"/>
          <p:cNvSpPr txBox="1"/>
          <p:nvPr/>
        </p:nvSpPr>
        <p:spPr>
          <a:xfrm>
            <a:off x="2619598" y="3646067"/>
            <a:ext cx="16824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Elaborate on what you want to discuss. </a:t>
            </a:r>
            <a:endParaRPr sz="700"/>
          </a:p>
        </p:txBody>
      </p:sp>
      <p:sp>
        <p:nvSpPr>
          <p:cNvPr id="401" name="Google Shape;401;p33"/>
          <p:cNvSpPr txBox="1"/>
          <p:nvPr/>
        </p:nvSpPr>
        <p:spPr>
          <a:xfrm>
            <a:off x="7089068" y="3312407"/>
            <a:ext cx="1834005"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FFFFFF"/>
                </a:solidFill>
                <a:latin typeface="Oswald"/>
                <a:ea typeface="Oswald"/>
                <a:cs typeface="Oswald"/>
                <a:sym typeface="Oswald"/>
              </a:rPr>
              <a:t>ADD A MAIN POINT</a:t>
            </a:r>
            <a:endParaRPr sz="700"/>
          </a:p>
        </p:txBody>
      </p:sp>
      <p:sp>
        <p:nvSpPr>
          <p:cNvPr id="402" name="Google Shape;402;p33"/>
          <p:cNvSpPr txBox="1"/>
          <p:nvPr/>
        </p:nvSpPr>
        <p:spPr>
          <a:xfrm>
            <a:off x="7089068" y="3646067"/>
            <a:ext cx="18339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Elaborate on what you want to discuss. </a:t>
            </a:r>
            <a:endParaRPr sz="700"/>
          </a:p>
        </p:txBody>
      </p:sp>
      <p:sp>
        <p:nvSpPr>
          <p:cNvPr id="403" name="Google Shape;403;p33"/>
          <p:cNvSpPr txBox="1"/>
          <p:nvPr/>
        </p:nvSpPr>
        <p:spPr>
          <a:xfrm>
            <a:off x="4810360" y="3312407"/>
            <a:ext cx="1783491"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FFFFFF"/>
                </a:solidFill>
                <a:latin typeface="Oswald"/>
                <a:ea typeface="Oswald"/>
                <a:cs typeface="Oswald"/>
                <a:sym typeface="Oswald"/>
              </a:rPr>
              <a:t>ADD A MAIN POINT</a:t>
            </a:r>
            <a:endParaRPr sz="700"/>
          </a:p>
        </p:txBody>
      </p:sp>
      <p:sp>
        <p:nvSpPr>
          <p:cNvPr id="404" name="Google Shape;404;p33"/>
          <p:cNvSpPr txBox="1"/>
          <p:nvPr/>
        </p:nvSpPr>
        <p:spPr>
          <a:xfrm>
            <a:off x="4810360" y="3646067"/>
            <a:ext cx="1783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Elaborate on what you want to discuss. </a:t>
            </a:r>
            <a:endParaRPr sz="700"/>
          </a:p>
        </p:txBody>
      </p:sp>
      <p:pic>
        <p:nvPicPr>
          <p:cNvPr id="405" name="Google Shape;405;p33"/>
          <p:cNvPicPr preferRelativeResize="0"/>
          <p:nvPr/>
        </p:nvPicPr>
        <p:blipFill>
          <a:blip r:embed="rId5">
            <a:alphaModFix/>
          </a:blip>
          <a:stretch>
            <a:fillRect/>
          </a:stretch>
        </p:blipFill>
        <p:spPr>
          <a:xfrm>
            <a:off x="9525" y="4456775"/>
            <a:ext cx="9144000" cy="736600"/>
          </a:xfrm>
          <a:prstGeom prst="rect">
            <a:avLst/>
          </a:prstGeom>
          <a:noFill/>
          <a:ln>
            <a:noFill/>
          </a:ln>
        </p:spPr>
      </p:pic>
    </p:spTree>
  </p:cSld>
  <p:clrMapOvr>
    <a:masterClrMapping/>
  </p:clrMapOvr>
  <p:transition>
    <p:push dir="r"/>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409" name="Shape 409"/>
        <p:cNvGrpSpPr/>
        <p:nvPr/>
      </p:nvGrpSpPr>
      <p:grpSpPr>
        <a:xfrm>
          <a:off x="0" y="0"/>
          <a:ext cx="0" cy="0"/>
          <a:chOff x="0" y="0"/>
          <a:chExt cx="0" cy="0"/>
        </a:xfrm>
      </p:grpSpPr>
      <p:grpSp>
        <p:nvGrpSpPr>
          <p:cNvPr id="410" name="Google Shape;410;p34"/>
          <p:cNvGrpSpPr/>
          <p:nvPr/>
        </p:nvGrpSpPr>
        <p:grpSpPr>
          <a:xfrm>
            <a:off x="5407756" y="-3499504"/>
            <a:ext cx="5483472" cy="5605486"/>
            <a:chOff x="0" y="0"/>
            <a:chExt cx="14622592" cy="14947962"/>
          </a:xfrm>
        </p:grpSpPr>
        <p:grpSp>
          <p:nvGrpSpPr>
            <p:cNvPr id="411" name="Google Shape;411;p34"/>
            <p:cNvGrpSpPr/>
            <p:nvPr/>
          </p:nvGrpSpPr>
          <p:grpSpPr>
            <a:xfrm>
              <a:off x="0" y="0"/>
              <a:ext cx="14622592" cy="14947962"/>
              <a:chOff x="0" y="0"/>
              <a:chExt cx="812800" cy="830886"/>
            </a:xfrm>
          </p:grpSpPr>
          <p:sp>
            <p:nvSpPr>
              <p:cNvPr id="412" name="Google Shape;412;p34"/>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8235"/>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3" name="Google Shape;413;p34"/>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4" name="Google Shape;414;p34"/>
            <p:cNvGrpSpPr/>
            <p:nvPr/>
          </p:nvGrpSpPr>
          <p:grpSpPr>
            <a:xfrm>
              <a:off x="1950386" y="2113071"/>
              <a:ext cx="10721819" cy="10721819"/>
              <a:chOff x="0" y="0"/>
              <a:chExt cx="812800" cy="812800"/>
            </a:xfrm>
          </p:grpSpPr>
          <p:sp>
            <p:nvSpPr>
              <p:cNvPr id="415" name="Google Shape;41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2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6" name="Google Shape;416;p34"/>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7" name="Google Shape;417;p34"/>
            <p:cNvSpPr/>
            <p:nvPr/>
          </p:nvSpPr>
          <p:spPr>
            <a:xfrm>
              <a:off x="3981117" y="4131267"/>
              <a:ext cx="6660357" cy="6685428"/>
            </a:xfrm>
            <a:custGeom>
              <a:rect b="b" l="l" r="r" t="t"/>
              <a:pathLst>
                <a:path extrusionOk="0" h="6685428" w="6660357">
                  <a:moveTo>
                    <a:pt x="0" y="0"/>
                  </a:moveTo>
                  <a:lnTo>
                    <a:pt x="6660357" y="0"/>
                  </a:lnTo>
                  <a:lnTo>
                    <a:pt x="6660357" y="6685428"/>
                  </a:lnTo>
                  <a:lnTo>
                    <a:pt x="0" y="6685428"/>
                  </a:lnTo>
                  <a:lnTo>
                    <a:pt x="0" y="0"/>
                  </a:lnTo>
                  <a:close/>
                </a:path>
              </a:pathLst>
            </a:custGeom>
            <a:blipFill rotWithShape="1">
              <a:blip r:embed="rId3">
                <a:alphaModFix/>
              </a:blip>
              <a:stretch>
                <a:fillRect b="0" l="0" r="0" t="0"/>
              </a:stretch>
            </a:blipFill>
            <a:ln>
              <a:noFill/>
            </a:ln>
          </p:spPr>
        </p:sp>
      </p:grpSp>
      <p:sp>
        <p:nvSpPr>
          <p:cNvPr id="418" name="Google Shape;418;p34"/>
          <p:cNvSpPr/>
          <p:nvPr/>
        </p:nvSpPr>
        <p:spPr>
          <a:xfrm>
            <a:off x="5407756" y="0"/>
            <a:ext cx="4321744" cy="4950371"/>
          </a:xfrm>
          <a:custGeom>
            <a:rect b="b" l="l" r="r" t="t"/>
            <a:pathLst>
              <a:path extrusionOk="0" h="9900742" w="8643488">
                <a:moveTo>
                  <a:pt x="0" y="0"/>
                </a:moveTo>
                <a:lnTo>
                  <a:pt x="8643487" y="0"/>
                </a:lnTo>
                <a:lnTo>
                  <a:pt x="8643487" y="9900742"/>
                </a:lnTo>
                <a:lnTo>
                  <a:pt x="0" y="9900742"/>
                </a:lnTo>
                <a:lnTo>
                  <a:pt x="0" y="0"/>
                </a:lnTo>
                <a:close/>
              </a:path>
            </a:pathLst>
          </a:custGeom>
          <a:blipFill rotWithShape="1">
            <a:blip r:embed="rId4">
              <a:alphaModFix/>
            </a:blip>
            <a:stretch>
              <a:fillRect b="0" l="0" r="0" t="-11921"/>
            </a:stretch>
          </a:blipFill>
          <a:ln>
            <a:noFill/>
          </a:ln>
        </p:spPr>
      </p:sp>
      <p:pic>
        <p:nvPicPr>
          <p:cNvPr id="419" name="Google Shape;419;p34"/>
          <p:cNvPicPr preferRelativeResize="0"/>
          <p:nvPr/>
        </p:nvPicPr>
        <p:blipFill>
          <a:blip r:embed="rId5">
            <a:alphaModFix/>
          </a:blip>
          <a:stretch>
            <a:fillRect/>
          </a:stretch>
        </p:blipFill>
        <p:spPr>
          <a:xfrm>
            <a:off x="9525" y="4456775"/>
            <a:ext cx="9144000" cy="736600"/>
          </a:xfrm>
          <a:prstGeom prst="rect">
            <a:avLst/>
          </a:prstGeom>
          <a:noFill/>
          <a:ln>
            <a:noFill/>
          </a:ln>
        </p:spPr>
      </p:pic>
      <p:sp>
        <p:nvSpPr>
          <p:cNvPr id="420" name="Google Shape;420;p34"/>
          <p:cNvSpPr txBox="1"/>
          <p:nvPr/>
        </p:nvSpPr>
        <p:spPr>
          <a:xfrm>
            <a:off x="2465162" y="2826735"/>
            <a:ext cx="4213676" cy="2619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800" u="none" cap="none" strike="noStrike">
                <a:solidFill>
                  <a:srgbClr val="FFFFFF"/>
                </a:solidFill>
                <a:latin typeface="Lexend Deca"/>
                <a:ea typeface="Lexend Deca"/>
                <a:cs typeface="Lexend Deca"/>
                <a:sym typeface="Lexend Deca"/>
              </a:rPr>
              <a:t>Elaborate on the featured statistic.</a:t>
            </a:r>
            <a:endParaRPr sz="700"/>
          </a:p>
        </p:txBody>
      </p:sp>
      <p:grpSp>
        <p:nvGrpSpPr>
          <p:cNvPr id="421" name="Google Shape;421;p34"/>
          <p:cNvGrpSpPr/>
          <p:nvPr/>
        </p:nvGrpSpPr>
        <p:grpSpPr>
          <a:xfrm>
            <a:off x="2465129" y="1311390"/>
            <a:ext cx="4213963" cy="2049172"/>
            <a:chOff x="-17" y="-266702"/>
            <a:chExt cx="2219700" cy="1079400"/>
          </a:xfrm>
        </p:grpSpPr>
        <p:sp>
          <p:nvSpPr>
            <p:cNvPr id="422" name="Google Shape;422;p34"/>
            <p:cNvSpPr/>
            <p:nvPr/>
          </p:nvSpPr>
          <p:spPr>
            <a:xfrm>
              <a:off x="0" y="0"/>
              <a:ext cx="2219549" cy="566395"/>
            </a:xfrm>
            <a:custGeom>
              <a:rect b="b" l="l" r="r" t="t"/>
              <a:pathLst>
                <a:path extrusionOk="0" h="566395" w="2219549">
                  <a:moveTo>
                    <a:pt x="0" y="0"/>
                  </a:moveTo>
                  <a:lnTo>
                    <a:pt x="2219549" y="0"/>
                  </a:lnTo>
                  <a:lnTo>
                    <a:pt x="2219549" y="566395"/>
                  </a:lnTo>
                  <a:lnTo>
                    <a:pt x="0" y="566395"/>
                  </a:lnTo>
                  <a:close/>
                </a:path>
              </a:pathLst>
            </a:custGeom>
            <a:solidFill>
              <a:srgbClr val="000000">
                <a:alpha val="0"/>
              </a:srgbClr>
            </a:solidFill>
            <a:ln>
              <a:noFill/>
            </a:ln>
          </p:spPr>
        </p:sp>
        <p:sp>
          <p:nvSpPr>
            <p:cNvPr id="423" name="Google Shape;423;p34"/>
            <p:cNvSpPr txBox="1"/>
            <p:nvPr/>
          </p:nvSpPr>
          <p:spPr>
            <a:xfrm>
              <a:off x="-17" y="-266702"/>
              <a:ext cx="2219700" cy="1079400"/>
            </a:xfrm>
            <a:prstGeom prst="rect">
              <a:avLst/>
            </a:prstGeom>
            <a:noFill/>
            <a:ln>
              <a:noFill/>
            </a:ln>
          </p:spPr>
          <p:txBody>
            <a:bodyPr anchorCtr="0" anchor="ctr" bIns="127000" lIns="127000" spcFirstLastPara="1" rIns="127000" wrap="square" tIns="127000">
              <a:noAutofit/>
            </a:bodyPr>
            <a:lstStyle/>
            <a:p>
              <a:pPr indent="0" lvl="0" marL="0" marR="0" rtl="0" algn="ctr">
                <a:lnSpc>
                  <a:spcPct val="150000"/>
                </a:lnSpc>
                <a:spcBef>
                  <a:spcPts val="0"/>
                </a:spcBef>
                <a:spcAft>
                  <a:spcPts val="0"/>
                </a:spcAft>
                <a:buNone/>
              </a:pPr>
              <a:r>
                <a:rPr b="0" i="0" lang="en" sz="4500" u="none" cap="none" strike="noStrike">
                  <a:solidFill>
                    <a:srgbClr val="FBD776"/>
                  </a:solidFill>
                  <a:latin typeface="Luckiest Guy"/>
                  <a:ea typeface="Luckiest Guy"/>
                  <a:cs typeface="Luckiest Guy"/>
                  <a:sym typeface="Luckiest Guy"/>
                </a:rPr>
                <a:t>123,456,789</a:t>
              </a:r>
              <a:endParaRPr sz="700"/>
            </a:p>
          </p:txBody>
        </p:sp>
      </p:grpSp>
      <p:sp>
        <p:nvSpPr>
          <p:cNvPr id="424" name="Google Shape;424;p34"/>
          <p:cNvSpPr/>
          <p:nvPr/>
        </p:nvSpPr>
        <p:spPr>
          <a:xfrm>
            <a:off x="0" y="700490"/>
            <a:ext cx="2671489" cy="3928660"/>
          </a:xfrm>
          <a:custGeom>
            <a:rect b="b" l="l" r="r" t="t"/>
            <a:pathLst>
              <a:path extrusionOk="0" h="7857320" w="5342978">
                <a:moveTo>
                  <a:pt x="0" y="0"/>
                </a:moveTo>
                <a:lnTo>
                  <a:pt x="5342978" y="0"/>
                </a:lnTo>
                <a:lnTo>
                  <a:pt x="5342978" y="7857320"/>
                </a:lnTo>
                <a:lnTo>
                  <a:pt x="0" y="7857320"/>
                </a:lnTo>
                <a:lnTo>
                  <a:pt x="0" y="0"/>
                </a:lnTo>
                <a:close/>
              </a:path>
            </a:pathLst>
          </a:custGeom>
          <a:blipFill rotWithShape="1">
            <a:blip r:embed="rId6">
              <a:alphaModFix/>
            </a:blip>
            <a:stretch>
              <a:fillRect b="0" l="0" r="0" t="0"/>
            </a:stretch>
          </a:blipFill>
          <a:ln>
            <a:noFill/>
          </a:ln>
        </p:spPr>
      </p:sp>
    </p:spTree>
  </p:cSld>
  <p:clrMapOvr>
    <a:masterClrMapping/>
  </p:clrMapOvr>
  <p:transition>
    <p:push dir="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428" name="Shape 428"/>
        <p:cNvGrpSpPr/>
        <p:nvPr/>
      </p:nvGrpSpPr>
      <p:grpSpPr>
        <a:xfrm>
          <a:off x="0" y="0"/>
          <a:ext cx="0" cy="0"/>
          <a:chOff x="0" y="0"/>
          <a:chExt cx="0" cy="0"/>
        </a:xfrm>
      </p:grpSpPr>
      <p:sp>
        <p:nvSpPr>
          <p:cNvPr id="429" name="Google Shape;429;p35"/>
          <p:cNvSpPr/>
          <p:nvPr/>
        </p:nvSpPr>
        <p:spPr>
          <a:xfrm>
            <a:off x="6548454" y="2057528"/>
            <a:ext cx="1753761" cy="1569722"/>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30" name="Google Shape;430;p35"/>
          <p:cNvPicPr preferRelativeResize="0"/>
          <p:nvPr/>
        </p:nvPicPr>
        <p:blipFill>
          <a:blip r:embed="rId3">
            <a:alphaModFix/>
          </a:blip>
          <a:stretch>
            <a:fillRect/>
          </a:stretch>
        </p:blipFill>
        <p:spPr>
          <a:xfrm>
            <a:off x="6543723" y="2057523"/>
            <a:ext cx="1617100" cy="1500053"/>
          </a:xfrm>
          <a:prstGeom prst="rect">
            <a:avLst/>
          </a:prstGeom>
          <a:noFill/>
          <a:ln>
            <a:noFill/>
          </a:ln>
        </p:spPr>
      </p:pic>
      <p:sp>
        <p:nvSpPr>
          <p:cNvPr id="431" name="Google Shape;431;p35"/>
          <p:cNvSpPr/>
          <p:nvPr/>
        </p:nvSpPr>
        <p:spPr>
          <a:xfrm>
            <a:off x="4623684" y="1941969"/>
            <a:ext cx="1778674" cy="1711988"/>
          </a:xfrm>
          <a:custGeom>
            <a:rect b="b" l="l" r="r" t="t"/>
            <a:pathLst>
              <a:path extrusionOk="0" h="12259310" w="1273683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32" name="Google Shape;432;p35"/>
          <p:cNvPicPr preferRelativeResize="0"/>
          <p:nvPr/>
        </p:nvPicPr>
        <p:blipFill>
          <a:blip r:embed="rId4">
            <a:alphaModFix/>
          </a:blip>
          <a:stretch>
            <a:fillRect/>
          </a:stretch>
        </p:blipFill>
        <p:spPr>
          <a:xfrm>
            <a:off x="4711037" y="1957025"/>
            <a:ext cx="1699699" cy="1563721"/>
          </a:xfrm>
          <a:prstGeom prst="rect">
            <a:avLst/>
          </a:prstGeom>
          <a:noFill/>
          <a:ln>
            <a:noFill/>
          </a:ln>
        </p:spPr>
      </p:pic>
      <p:sp>
        <p:nvSpPr>
          <p:cNvPr id="433" name="Google Shape;433;p35"/>
          <p:cNvSpPr/>
          <p:nvPr/>
        </p:nvSpPr>
        <p:spPr>
          <a:xfrm>
            <a:off x="2824257" y="2043241"/>
            <a:ext cx="1753761" cy="1569722"/>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34" name="Google Shape;434;p35"/>
          <p:cNvPicPr preferRelativeResize="0"/>
          <p:nvPr/>
        </p:nvPicPr>
        <p:blipFill>
          <a:blip r:embed="rId5">
            <a:alphaModFix/>
          </a:blip>
          <a:stretch>
            <a:fillRect/>
          </a:stretch>
        </p:blipFill>
        <p:spPr>
          <a:xfrm>
            <a:off x="2852451" y="2057525"/>
            <a:ext cx="1617089" cy="1500050"/>
          </a:xfrm>
          <a:prstGeom prst="rect">
            <a:avLst/>
          </a:prstGeom>
          <a:noFill/>
          <a:ln>
            <a:noFill/>
          </a:ln>
        </p:spPr>
      </p:pic>
      <p:sp>
        <p:nvSpPr>
          <p:cNvPr id="435" name="Google Shape;435;p35"/>
          <p:cNvSpPr/>
          <p:nvPr/>
        </p:nvSpPr>
        <p:spPr>
          <a:xfrm>
            <a:off x="919640" y="1946445"/>
            <a:ext cx="1778674" cy="1711988"/>
          </a:xfrm>
          <a:custGeom>
            <a:rect b="b" l="l" r="r" t="t"/>
            <a:pathLst>
              <a:path extrusionOk="0" h="12259310" w="1273683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36" name="Google Shape;436;p35"/>
          <p:cNvPicPr preferRelativeResize="0"/>
          <p:nvPr/>
        </p:nvPicPr>
        <p:blipFill>
          <a:blip r:embed="rId6">
            <a:alphaModFix/>
          </a:blip>
          <a:stretch>
            <a:fillRect/>
          </a:stretch>
        </p:blipFill>
        <p:spPr>
          <a:xfrm>
            <a:off x="919650" y="1946448"/>
            <a:ext cx="1753775" cy="1610288"/>
          </a:xfrm>
          <a:prstGeom prst="rect">
            <a:avLst/>
          </a:prstGeom>
          <a:noFill/>
          <a:ln>
            <a:noFill/>
          </a:ln>
        </p:spPr>
      </p:pic>
      <p:sp>
        <p:nvSpPr>
          <p:cNvPr id="437" name="Google Shape;437;p35"/>
          <p:cNvSpPr/>
          <p:nvPr/>
        </p:nvSpPr>
        <p:spPr>
          <a:xfrm flipH="1">
            <a:off x="-633994" y="-86451"/>
            <a:ext cx="5600461" cy="3808314"/>
          </a:xfrm>
          <a:custGeom>
            <a:rect b="b" l="l" r="r" t="t"/>
            <a:pathLst>
              <a:path extrusionOk="0" h="7616627" w="11200921">
                <a:moveTo>
                  <a:pt x="11200921" y="0"/>
                </a:moveTo>
                <a:lnTo>
                  <a:pt x="0" y="0"/>
                </a:lnTo>
                <a:lnTo>
                  <a:pt x="0" y="7616627"/>
                </a:lnTo>
                <a:lnTo>
                  <a:pt x="11200921" y="7616627"/>
                </a:lnTo>
                <a:lnTo>
                  <a:pt x="11200921" y="0"/>
                </a:lnTo>
                <a:close/>
              </a:path>
            </a:pathLst>
          </a:custGeom>
          <a:blipFill rotWithShape="1">
            <a:blip r:embed="rId7">
              <a:alphaModFix/>
            </a:blip>
            <a:stretch>
              <a:fillRect b="0" l="0" r="0" t="0"/>
            </a:stretch>
          </a:blipFill>
          <a:ln>
            <a:noFill/>
          </a:ln>
        </p:spPr>
      </p:sp>
      <p:sp>
        <p:nvSpPr>
          <p:cNvPr id="438" name="Google Shape;438;p35"/>
          <p:cNvSpPr txBox="1"/>
          <p:nvPr/>
        </p:nvSpPr>
        <p:spPr>
          <a:xfrm>
            <a:off x="1085842" y="509588"/>
            <a:ext cx="6972316" cy="6143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000" u="none" cap="none" strike="noStrike">
                <a:solidFill>
                  <a:srgbClr val="FBD776"/>
                </a:solidFill>
                <a:latin typeface="Luckiest Guy"/>
                <a:ea typeface="Luckiest Guy"/>
                <a:cs typeface="Luckiest Guy"/>
                <a:sym typeface="Luckiest Guy"/>
              </a:rPr>
              <a:t>Add a Student Page</a:t>
            </a:r>
            <a:endParaRPr sz="700"/>
          </a:p>
        </p:txBody>
      </p:sp>
      <p:sp>
        <p:nvSpPr>
          <p:cNvPr id="439" name="Google Shape;439;p35"/>
          <p:cNvSpPr txBox="1"/>
          <p:nvPr/>
        </p:nvSpPr>
        <p:spPr>
          <a:xfrm>
            <a:off x="1491402" y="1228729"/>
            <a:ext cx="6161196"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FFFFFF"/>
                </a:solidFill>
                <a:latin typeface="Lexend Deca"/>
                <a:ea typeface="Lexend Deca"/>
                <a:cs typeface="Lexend Deca"/>
                <a:sym typeface="Lexend Deca"/>
              </a:rPr>
              <a:t>Elaborate on what you want to discuss. </a:t>
            </a:r>
            <a:endParaRPr sz="700"/>
          </a:p>
        </p:txBody>
      </p:sp>
      <p:sp>
        <p:nvSpPr>
          <p:cNvPr id="440" name="Google Shape;440;p35"/>
          <p:cNvSpPr txBox="1"/>
          <p:nvPr/>
        </p:nvSpPr>
        <p:spPr>
          <a:xfrm>
            <a:off x="1205230" y="3610809"/>
            <a:ext cx="1214863" cy="17145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 sz="1100" u="none" cap="none" strike="noStrike">
                <a:solidFill>
                  <a:srgbClr val="B9DA3E"/>
                </a:solidFill>
                <a:latin typeface="Lexend Deca"/>
                <a:ea typeface="Lexend Deca"/>
                <a:cs typeface="Lexend Deca"/>
                <a:sym typeface="Lexend Deca"/>
              </a:rPr>
              <a:t> Name</a:t>
            </a:r>
            <a:endParaRPr sz="700"/>
          </a:p>
        </p:txBody>
      </p:sp>
      <p:sp>
        <p:nvSpPr>
          <p:cNvPr id="441" name="Google Shape;441;p35"/>
          <p:cNvSpPr txBox="1"/>
          <p:nvPr/>
        </p:nvSpPr>
        <p:spPr>
          <a:xfrm>
            <a:off x="1205230" y="3876564"/>
            <a:ext cx="1214863" cy="17145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 sz="1100" u="none" cap="none" strike="noStrike">
                <a:solidFill>
                  <a:srgbClr val="FFFFFF"/>
                </a:solidFill>
                <a:latin typeface="Lexend Deca"/>
                <a:ea typeface="Lexend Deca"/>
                <a:cs typeface="Lexend Deca"/>
                <a:sym typeface="Lexend Deca"/>
              </a:rPr>
              <a:t>Title or Position</a:t>
            </a:r>
            <a:endParaRPr sz="700"/>
          </a:p>
        </p:txBody>
      </p:sp>
      <p:sp>
        <p:nvSpPr>
          <p:cNvPr id="442" name="Google Shape;442;p35"/>
          <p:cNvSpPr txBox="1"/>
          <p:nvPr/>
        </p:nvSpPr>
        <p:spPr>
          <a:xfrm>
            <a:off x="3055409" y="3610809"/>
            <a:ext cx="1214864" cy="17145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 sz="1100" u="none" cap="none" strike="noStrike">
                <a:solidFill>
                  <a:srgbClr val="B9DA3E"/>
                </a:solidFill>
                <a:latin typeface="Lexend Deca"/>
                <a:ea typeface="Lexend Deca"/>
                <a:cs typeface="Lexend Deca"/>
                <a:sym typeface="Lexend Deca"/>
              </a:rPr>
              <a:t> Name</a:t>
            </a:r>
            <a:endParaRPr sz="700"/>
          </a:p>
        </p:txBody>
      </p:sp>
      <p:sp>
        <p:nvSpPr>
          <p:cNvPr id="443" name="Google Shape;443;p35"/>
          <p:cNvSpPr txBox="1"/>
          <p:nvPr/>
        </p:nvSpPr>
        <p:spPr>
          <a:xfrm>
            <a:off x="3055409" y="3876564"/>
            <a:ext cx="1214864" cy="17145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 sz="1100" u="none" cap="none" strike="noStrike">
                <a:solidFill>
                  <a:srgbClr val="FFFFFF"/>
                </a:solidFill>
                <a:latin typeface="Lexend Deca"/>
                <a:ea typeface="Lexend Deca"/>
                <a:cs typeface="Lexend Deca"/>
                <a:sym typeface="Lexend Deca"/>
              </a:rPr>
              <a:t>Title or Position</a:t>
            </a:r>
            <a:endParaRPr sz="700"/>
          </a:p>
        </p:txBody>
      </p:sp>
      <p:sp>
        <p:nvSpPr>
          <p:cNvPr id="444" name="Google Shape;444;p35"/>
          <p:cNvSpPr txBox="1"/>
          <p:nvPr/>
        </p:nvSpPr>
        <p:spPr>
          <a:xfrm>
            <a:off x="4855254" y="3615087"/>
            <a:ext cx="1214864" cy="17145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 sz="1100" u="none" cap="none" strike="noStrike">
                <a:solidFill>
                  <a:srgbClr val="B9DA3E"/>
                </a:solidFill>
                <a:latin typeface="Lexend Deca"/>
                <a:ea typeface="Lexend Deca"/>
                <a:cs typeface="Lexend Deca"/>
                <a:sym typeface="Lexend Deca"/>
              </a:rPr>
              <a:t> Name</a:t>
            </a:r>
            <a:endParaRPr sz="700"/>
          </a:p>
        </p:txBody>
      </p:sp>
      <p:sp>
        <p:nvSpPr>
          <p:cNvPr id="445" name="Google Shape;445;p35"/>
          <p:cNvSpPr txBox="1"/>
          <p:nvPr/>
        </p:nvSpPr>
        <p:spPr>
          <a:xfrm>
            <a:off x="4855254" y="3880842"/>
            <a:ext cx="1214864" cy="17145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 sz="1100" u="none" cap="none" strike="noStrike">
                <a:solidFill>
                  <a:srgbClr val="FFFFFF"/>
                </a:solidFill>
                <a:latin typeface="Lexend Deca"/>
                <a:ea typeface="Lexend Deca"/>
                <a:cs typeface="Lexend Deca"/>
                <a:sym typeface="Lexend Deca"/>
              </a:rPr>
              <a:t>Title or Position</a:t>
            </a:r>
            <a:endParaRPr sz="700"/>
          </a:p>
        </p:txBody>
      </p:sp>
      <p:sp>
        <p:nvSpPr>
          <p:cNvPr id="446" name="Google Shape;446;p35"/>
          <p:cNvSpPr txBox="1"/>
          <p:nvPr/>
        </p:nvSpPr>
        <p:spPr>
          <a:xfrm>
            <a:off x="6755769" y="3610809"/>
            <a:ext cx="1214863" cy="17145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 sz="1100" u="none" cap="none" strike="noStrike">
                <a:solidFill>
                  <a:srgbClr val="B9DA3E"/>
                </a:solidFill>
                <a:latin typeface="Lexend Deca"/>
                <a:ea typeface="Lexend Deca"/>
                <a:cs typeface="Lexend Deca"/>
                <a:sym typeface="Lexend Deca"/>
              </a:rPr>
              <a:t> Name</a:t>
            </a:r>
            <a:endParaRPr sz="700"/>
          </a:p>
        </p:txBody>
      </p:sp>
      <p:sp>
        <p:nvSpPr>
          <p:cNvPr id="447" name="Google Shape;447;p35"/>
          <p:cNvSpPr txBox="1"/>
          <p:nvPr/>
        </p:nvSpPr>
        <p:spPr>
          <a:xfrm>
            <a:off x="6755769" y="3876564"/>
            <a:ext cx="1214863" cy="17145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 sz="1100" u="none" cap="none" strike="noStrike">
                <a:solidFill>
                  <a:srgbClr val="FFFFFF"/>
                </a:solidFill>
                <a:latin typeface="Lexend Deca"/>
                <a:ea typeface="Lexend Deca"/>
                <a:cs typeface="Lexend Deca"/>
                <a:sym typeface="Lexend Deca"/>
              </a:rPr>
              <a:t>Title or Position</a:t>
            </a:r>
            <a:endParaRPr sz="700"/>
          </a:p>
        </p:txBody>
      </p:sp>
      <p:sp>
        <p:nvSpPr>
          <p:cNvPr id="448" name="Google Shape;448;p35"/>
          <p:cNvSpPr/>
          <p:nvPr/>
        </p:nvSpPr>
        <p:spPr>
          <a:xfrm>
            <a:off x="7525212" y="201471"/>
            <a:ext cx="3992923" cy="1844960"/>
          </a:xfrm>
          <a:custGeom>
            <a:rect b="b" l="l" r="r" t="t"/>
            <a:pathLst>
              <a:path extrusionOk="0" h="3689919" w="7985846">
                <a:moveTo>
                  <a:pt x="0" y="0"/>
                </a:moveTo>
                <a:lnTo>
                  <a:pt x="7985846" y="0"/>
                </a:lnTo>
                <a:lnTo>
                  <a:pt x="7985846" y="3689918"/>
                </a:lnTo>
                <a:lnTo>
                  <a:pt x="0" y="3689918"/>
                </a:lnTo>
                <a:lnTo>
                  <a:pt x="0" y="0"/>
                </a:lnTo>
                <a:close/>
              </a:path>
            </a:pathLst>
          </a:custGeom>
          <a:blipFill rotWithShape="1">
            <a:blip r:embed="rId8">
              <a:alphaModFix/>
            </a:blip>
            <a:stretch>
              <a:fillRect b="0" l="0" r="0" t="0"/>
            </a:stretch>
          </a:blipFill>
          <a:ln>
            <a:noFill/>
          </a:ln>
        </p:spPr>
      </p:sp>
      <p:pic>
        <p:nvPicPr>
          <p:cNvPr id="449" name="Google Shape;449;p35"/>
          <p:cNvPicPr preferRelativeResize="0"/>
          <p:nvPr/>
        </p:nvPicPr>
        <p:blipFill>
          <a:blip r:embed="rId9">
            <a:alphaModFix/>
          </a:blip>
          <a:stretch>
            <a:fillRect/>
          </a:stretch>
        </p:blipFill>
        <p:spPr>
          <a:xfrm>
            <a:off x="9525" y="4456775"/>
            <a:ext cx="9144000" cy="736600"/>
          </a:xfrm>
          <a:prstGeom prst="rect">
            <a:avLst/>
          </a:prstGeom>
          <a:noFill/>
          <a:ln>
            <a:noFill/>
          </a:ln>
        </p:spPr>
      </p:pic>
    </p:spTree>
  </p:cSld>
  <p:clrMapOvr>
    <a:masterClrMapping/>
  </p:clrMapOvr>
  <p:transition>
    <p:push dir="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453" name="Shape 453"/>
        <p:cNvGrpSpPr/>
        <p:nvPr/>
      </p:nvGrpSpPr>
      <p:grpSpPr>
        <a:xfrm>
          <a:off x="0" y="0"/>
          <a:ext cx="0" cy="0"/>
          <a:chOff x="0" y="0"/>
          <a:chExt cx="0" cy="0"/>
        </a:xfrm>
      </p:grpSpPr>
      <p:sp>
        <p:nvSpPr>
          <p:cNvPr id="454" name="Google Shape;454;p36"/>
          <p:cNvSpPr/>
          <p:nvPr/>
        </p:nvSpPr>
        <p:spPr>
          <a:xfrm>
            <a:off x="2158839" y="-88817"/>
            <a:ext cx="8057352" cy="5478999"/>
          </a:xfrm>
          <a:custGeom>
            <a:rect b="b" l="l" r="r" t="t"/>
            <a:pathLst>
              <a:path extrusionOk="0" h="10957998" w="16114703">
                <a:moveTo>
                  <a:pt x="0" y="0"/>
                </a:moveTo>
                <a:lnTo>
                  <a:pt x="16114703" y="0"/>
                </a:lnTo>
                <a:lnTo>
                  <a:pt x="16114703" y="10957998"/>
                </a:lnTo>
                <a:lnTo>
                  <a:pt x="0" y="10957998"/>
                </a:lnTo>
                <a:lnTo>
                  <a:pt x="0" y="0"/>
                </a:lnTo>
                <a:close/>
              </a:path>
            </a:pathLst>
          </a:custGeom>
          <a:blipFill rotWithShape="1">
            <a:blip r:embed="rId3">
              <a:alphaModFix/>
            </a:blip>
            <a:stretch>
              <a:fillRect b="0" l="0" r="0" t="0"/>
            </a:stretch>
          </a:blipFill>
          <a:ln>
            <a:noFill/>
          </a:ln>
        </p:spPr>
      </p:sp>
      <p:sp>
        <p:nvSpPr>
          <p:cNvPr id="455" name="Google Shape;455;p36"/>
          <p:cNvSpPr/>
          <p:nvPr/>
        </p:nvSpPr>
        <p:spPr>
          <a:xfrm flipH="1">
            <a:off x="-815110" y="34819"/>
            <a:ext cx="3389054" cy="4594331"/>
          </a:xfrm>
          <a:custGeom>
            <a:rect b="b" l="l" r="r" t="t"/>
            <a:pathLst>
              <a:path extrusionOk="0" h="9188662" w="6778107">
                <a:moveTo>
                  <a:pt x="6778108" y="0"/>
                </a:moveTo>
                <a:lnTo>
                  <a:pt x="0" y="0"/>
                </a:lnTo>
                <a:lnTo>
                  <a:pt x="0" y="9188662"/>
                </a:lnTo>
                <a:lnTo>
                  <a:pt x="6778108" y="9188662"/>
                </a:lnTo>
                <a:lnTo>
                  <a:pt x="6778108" y="0"/>
                </a:lnTo>
                <a:close/>
              </a:path>
            </a:pathLst>
          </a:custGeom>
          <a:blipFill rotWithShape="1">
            <a:blip r:embed="rId4">
              <a:alphaModFix/>
            </a:blip>
            <a:stretch>
              <a:fillRect b="0" l="0" r="0" t="-8677"/>
            </a:stretch>
          </a:blipFill>
          <a:ln>
            <a:noFill/>
          </a:ln>
        </p:spPr>
      </p:sp>
      <p:sp>
        <p:nvSpPr>
          <p:cNvPr id="456" name="Google Shape;456;p36"/>
          <p:cNvSpPr/>
          <p:nvPr/>
        </p:nvSpPr>
        <p:spPr>
          <a:xfrm>
            <a:off x="96905" y="233085"/>
            <a:ext cx="4693795" cy="4201231"/>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57" name="Google Shape;457;p36"/>
          <p:cNvPicPr preferRelativeResize="0"/>
          <p:nvPr/>
        </p:nvPicPr>
        <p:blipFill>
          <a:blip r:embed="rId5">
            <a:alphaModFix/>
          </a:blip>
          <a:stretch>
            <a:fillRect/>
          </a:stretch>
        </p:blipFill>
        <p:spPr>
          <a:xfrm>
            <a:off x="335850" y="320975"/>
            <a:ext cx="4056649" cy="3763800"/>
          </a:xfrm>
          <a:prstGeom prst="rect">
            <a:avLst/>
          </a:prstGeom>
          <a:noFill/>
          <a:ln>
            <a:noFill/>
          </a:ln>
        </p:spPr>
      </p:pic>
      <p:sp>
        <p:nvSpPr>
          <p:cNvPr id="458" name="Google Shape;458;p36"/>
          <p:cNvSpPr/>
          <p:nvPr/>
        </p:nvSpPr>
        <p:spPr>
          <a:xfrm>
            <a:off x="7469658" y="-2490"/>
            <a:ext cx="2319984" cy="5063458"/>
          </a:xfrm>
          <a:custGeom>
            <a:rect b="b" l="l" r="r" t="t"/>
            <a:pathLst>
              <a:path extrusionOk="0" h="10126915" w="4639968">
                <a:moveTo>
                  <a:pt x="0" y="0"/>
                </a:moveTo>
                <a:lnTo>
                  <a:pt x="4639968" y="0"/>
                </a:lnTo>
                <a:lnTo>
                  <a:pt x="4639968" y="10126915"/>
                </a:lnTo>
                <a:lnTo>
                  <a:pt x="0" y="10126915"/>
                </a:lnTo>
                <a:lnTo>
                  <a:pt x="0" y="0"/>
                </a:lnTo>
                <a:close/>
              </a:path>
            </a:pathLst>
          </a:custGeom>
          <a:blipFill rotWithShape="1">
            <a:blip r:embed="rId6">
              <a:alphaModFix/>
            </a:blip>
            <a:stretch>
              <a:fillRect b="0" l="0" r="0" t="0"/>
            </a:stretch>
          </a:blipFill>
          <a:ln>
            <a:noFill/>
          </a:ln>
        </p:spPr>
      </p:sp>
      <p:grpSp>
        <p:nvGrpSpPr>
          <p:cNvPr id="459" name="Google Shape;459;p36"/>
          <p:cNvGrpSpPr/>
          <p:nvPr/>
        </p:nvGrpSpPr>
        <p:grpSpPr>
          <a:xfrm>
            <a:off x="4683023" y="2734901"/>
            <a:ext cx="3946627" cy="1651546"/>
            <a:chOff x="0" y="-57150"/>
            <a:chExt cx="2078882" cy="869950"/>
          </a:xfrm>
        </p:grpSpPr>
        <p:sp>
          <p:nvSpPr>
            <p:cNvPr id="460" name="Google Shape;460;p36"/>
            <p:cNvSpPr/>
            <p:nvPr/>
          </p:nvSpPr>
          <p:spPr>
            <a:xfrm>
              <a:off x="0" y="0"/>
              <a:ext cx="2078882" cy="598936"/>
            </a:xfrm>
            <a:custGeom>
              <a:rect b="b" l="l" r="r" t="t"/>
              <a:pathLst>
                <a:path extrusionOk="0" h="598936" w="2078882">
                  <a:moveTo>
                    <a:pt x="50022" y="0"/>
                  </a:moveTo>
                  <a:lnTo>
                    <a:pt x="2028859" y="0"/>
                  </a:lnTo>
                  <a:cubicBezTo>
                    <a:pt x="2042126" y="0"/>
                    <a:pt x="2054850" y="5270"/>
                    <a:pt x="2064230" y="14651"/>
                  </a:cubicBezTo>
                  <a:cubicBezTo>
                    <a:pt x="2073611" y="24032"/>
                    <a:pt x="2078882" y="36755"/>
                    <a:pt x="2078882" y="50022"/>
                  </a:cubicBezTo>
                  <a:lnTo>
                    <a:pt x="2078882" y="548914"/>
                  </a:lnTo>
                  <a:cubicBezTo>
                    <a:pt x="2078882" y="562181"/>
                    <a:pt x="2073611" y="574904"/>
                    <a:pt x="2064230" y="584285"/>
                  </a:cubicBezTo>
                  <a:cubicBezTo>
                    <a:pt x="2054850" y="593666"/>
                    <a:pt x="2042126" y="598936"/>
                    <a:pt x="2028859" y="598936"/>
                  </a:cubicBezTo>
                  <a:lnTo>
                    <a:pt x="50022" y="598936"/>
                  </a:lnTo>
                  <a:cubicBezTo>
                    <a:pt x="36755" y="598936"/>
                    <a:pt x="24032" y="593666"/>
                    <a:pt x="14651" y="584285"/>
                  </a:cubicBezTo>
                  <a:cubicBezTo>
                    <a:pt x="5270" y="574904"/>
                    <a:pt x="0" y="562181"/>
                    <a:pt x="0" y="548914"/>
                  </a:cubicBezTo>
                  <a:lnTo>
                    <a:pt x="0" y="50022"/>
                  </a:lnTo>
                  <a:cubicBezTo>
                    <a:pt x="0" y="36755"/>
                    <a:pt x="5270" y="24032"/>
                    <a:pt x="14651" y="14651"/>
                  </a:cubicBezTo>
                  <a:cubicBezTo>
                    <a:pt x="24032" y="5270"/>
                    <a:pt x="36755" y="0"/>
                    <a:pt x="50022" y="0"/>
                  </a:cubicBezTo>
                  <a:close/>
                </a:path>
              </a:pathLst>
            </a:custGeom>
            <a:solidFill>
              <a:srgbClr val="54A4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36"/>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2" name="Google Shape;462;p36"/>
          <p:cNvSpPr txBox="1"/>
          <p:nvPr/>
        </p:nvSpPr>
        <p:spPr>
          <a:xfrm>
            <a:off x="4458783" y="1361500"/>
            <a:ext cx="4406890" cy="6905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500" u="none" cap="none" strike="noStrike">
                <a:solidFill>
                  <a:srgbClr val="FBD776"/>
                </a:solidFill>
                <a:latin typeface="Luckiest Guy"/>
                <a:ea typeface="Luckiest Guy"/>
                <a:cs typeface="Luckiest Guy"/>
                <a:sym typeface="Luckiest Guy"/>
              </a:rPr>
              <a:t>Our Teacher</a:t>
            </a:r>
            <a:endParaRPr sz="700"/>
          </a:p>
        </p:txBody>
      </p:sp>
      <p:sp>
        <p:nvSpPr>
          <p:cNvPr id="463" name="Google Shape;463;p36"/>
          <p:cNvSpPr txBox="1"/>
          <p:nvPr/>
        </p:nvSpPr>
        <p:spPr>
          <a:xfrm>
            <a:off x="5500888" y="2393508"/>
            <a:ext cx="2322681"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FFFFFF"/>
                </a:solidFill>
                <a:latin typeface="Oswald"/>
                <a:ea typeface="Oswald"/>
                <a:cs typeface="Oswald"/>
                <a:sym typeface="Oswald"/>
              </a:rPr>
              <a:t>NAME SURNAME</a:t>
            </a:r>
            <a:endParaRPr sz="700"/>
          </a:p>
        </p:txBody>
      </p:sp>
      <p:sp>
        <p:nvSpPr>
          <p:cNvPr id="464" name="Google Shape;464;p36"/>
          <p:cNvSpPr txBox="1"/>
          <p:nvPr/>
        </p:nvSpPr>
        <p:spPr>
          <a:xfrm>
            <a:off x="5105621" y="2997932"/>
            <a:ext cx="3101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Lato"/>
                <a:ea typeface="Lato"/>
                <a:cs typeface="Lato"/>
                <a:sym typeface="Lato"/>
              </a:rPr>
              <a:t>Presentations are communication tools that can be used as demonstrations, lectures, speeches, reports, and more. It is mostly presented before an audience. </a:t>
            </a:r>
            <a:endParaRPr sz="700"/>
          </a:p>
        </p:txBody>
      </p:sp>
      <p:pic>
        <p:nvPicPr>
          <p:cNvPr id="465" name="Google Shape;465;p36"/>
          <p:cNvPicPr preferRelativeResize="0"/>
          <p:nvPr/>
        </p:nvPicPr>
        <p:blipFill>
          <a:blip r:embed="rId7">
            <a:alphaModFix/>
          </a:blip>
          <a:stretch>
            <a:fillRect/>
          </a:stretch>
        </p:blipFill>
        <p:spPr>
          <a:xfrm>
            <a:off x="9525" y="4456775"/>
            <a:ext cx="9144000" cy="736600"/>
          </a:xfrm>
          <a:prstGeom prst="rect">
            <a:avLst/>
          </a:prstGeom>
          <a:noFill/>
          <a:ln>
            <a:noFill/>
          </a:ln>
        </p:spPr>
      </p:pic>
    </p:spTree>
  </p:cSld>
  <p:clrMapOvr>
    <a:masterClrMapping/>
  </p:clrMapOvr>
  <p:transition>
    <p:push dir="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469" name="Shape 469"/>
        <p:cNvGrpSpPr/>
        <p:nvPr/>
      </p:nvGrpSpPr>
      <p:grpSpPr>
        <a:xfrm>
          <a:off x="0" y="0"/>
          <a:ext cx="0" cy="0"/>
          <a:chOff x="0" y="0"/>
          <a:chExt cx="0" cy="0"/>
        </a:xfrm>
      </p:grpSpPr>
      <p:pic>
        <p:nvPicPr>
          <p:cNvPr id="470" name="Google Shape;470;p37"/>
          <p:cNvPicPr preferRelativeResize="0"/>
          <p:nvPr/>
        </p:nvPicPr>
        <p:blipFill>
          <a:blip r:embed="rId3">
            <a:alphaModFix/>
          </a:blip>
          <a:stretch>
            <a:fillRect/>
          </a:stretch>
        </p:blipFill>
        <p:spPr>
          <a:xfrm>
            <a:off x="9525" y="4456775"/>
            <a:ext cx="9144000" cy="736600"/>
          </a:xfrm>
          <a:prstGeom prst="rect">
            <a:avLst/>
          </a:prstGeom>
          <a:noFill/>
          <a:ln>
            <a:noFill/>
          </a:ln>
        </p:spPr>
      </p:pic>
      <p:sp>
        <p:nvSpPr>
          <p:cNvPr id="471" name="Google Shape;471;p37"/>
          <p:cNvSpPr/>
          <p:nvPr/>
        </p:nvSpPr>
        <p:spPr>
          <a:xfrm>
            <a:off x="-1972784" y="1809204"/>
            <a:ext cx="5191520" cy="1918495"/>
          </a:xfrm>
          <a:custGeom>
            <a:rect b="b" l="l" r="r" t="t"/>
            <a:pathLst>
              <a:path extrusionOk="0" h="3836989" w="10383039">
                <a:moveTo>
                  <a:pt x="0" y="0"/>
                </a:moveTo>
                <a:lnTo>
                  <a:pt x="10383039" y="0"/>
                </a:lnTo>
                <a:lnTo>
                  <a:pt x="10383039" y="3836989"/>
                </a:lnTo>
                <a:lnTo>
                  <a:pt x="0" y="3836989"/>
                </a:lnTo>
                <a:lnTo>
                  <a:pt x="0" y="0"/>
                </a:lnTo>
                <a:close/>
              </a:path>
            </a:pathLst>
          </a:custGeom>
          <a:blipFill rotWithShape="1">
            <a:blip r:embed="rId4">
              <a:alphaModFix/>
            </a:blip>
            <a:stretch>
              <a:fillRect b="0" l="-25800" r="0" t="0"/>
            </a:stretch>
          </a:blipFill>
          <a:ln>
            <a:noFill/>
          </a:ln>
        </p:spPr>
      </p:sp>
      <p:grpSp>
        <p:nvGrpSpPr>
          <p:cNvPr id="472" name="Google Shape;472;p37"/>
          <p:cNvGrpSpPr/>
          <p:nvPr/>
        </p:nvGrpSpPr>
        <p:grpSpPr>
          <a:xfrm>
            <a:off x="1830264" y="-3033735"/>
            <a:ext cx="5483472" cy="5605486"/>
            <a:chOff x="0" y="0"/>
            <a:chExt cx="14622592" cy="14947962"/>
          </a:xfrm>
        </p:grpSpPr>
        <p:grpSp>
          <p:nvGrpSpPr>
            <p:cNvPr id="473" name="Google Shape;473;p37"/>
            <p:cNvGrpSpPr/>
            <p:nvPr/>
          </p:nvGrpSpPr>
          <p:grpSpPr>
            <a:xfrm>
              <a:off x="0" y="0"/>
              <a:ext cx="14622592" cy="14947962"/>
              <a:chOff x="0" y="0"/>
              <a:chExt cx="812800" cy="830886"/>
            </a:xfrm>
          </p:grpSpPr>
          <p:sp>
            <p:nvSpPr>
              <p:cNvPr id="474" name="Google Shape;474;p37"/>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8235"/>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5" name="Google Shape;475;p37"/>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6" name="Google Shape;476;p37"/>
            <p:cNvGrpSpPr/>
            <p:nvPr/>
          </p:nvGrpSpPr>
          <p:grpSpPr>
            <a:xfrm>
              <a:off x="1950386" y="2113071"/>
              <a:ext cx="10721819" cy="10721819"/>
              <a:chOff x="0" y="0"/>
              <a:chExt cx="812800" cy="812800"/>
            </a:xfrm>
          </p:grpSpPr>
          <p:sp>
            <p:nvSpPr>
              <p:cNvPr id="477" name="Google Shape;477;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2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8" name="Google Shape;478;p37"/>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9" name="Google Shape;479;p37"/>
            <p:cNvSpPr/>
            <p:nvPr/>
          </p:nvSpPr>
          <p:spPr>
            <a:xfrm>
              <a:off x="3981117" y="4131267"/>
              <a:ext cx="6660357" cy="6685428"/>
            </a:xfrm>
            <a:custGeom>
              <a:rect b="b" l="l" r="r" t="t"/>
              <a:pathLst>
                <a:path extrusionOk="0" h="6685428" w="6660357">
                  <a:moveTo>
                    <a:pt x="0" y="0"/>
                  </a:moveTo>
                  <a:lnTo>
                    <a:pt x="6660357" y="0"/>
                  </a:lnTo>
                  <a:lnTo>
                    <a:pt x="6660357" y="6685428"/>
                  </a:lnTo>
                  <a:lnTo>
                    <a:pt x="0" y="6685428"/>
                  </a:lnTo>
                  <a:lnTo>
                    <a:pt x="0" y="0"/>
                  </a:lnTo>
                  <a:close/>
                </a:path>
              </a:pathLst>
            </a:custGeom>
            <a:blipFill rotWithShape="1">
              <a:blip r:embed="rId5">
                <a:alphaModFix/>
              </a:blip>
              <a:stretch>
                <a:fillRect b="0" l="0" r="0" t="0"/>
              </a:stretch>
            </a:blipFill>
            <a:ln>
              <a:noFill/>
            </a:ln>
          </p:spPr>
        </p:sp>
      </p:grpSp>
      <p:sp>
        <p:nvSpPr>
          <p:cNvPr id="480" name="Google Shape;480;p37"/>
          <p:cNvSpPr txBox="1"/>
          <p:nvPr/>
        </p:nvSpPr>
        <p:spPr>
          <a:xfrm>
            <a:off x="1864537" y="2353973"/>
            <a:ext cx="5414927" cy="6905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500" u="none" cap="none" strike="noStrike">
                <a:solidFill>
                  <a:srgbClr val="FBD776"/>
                </a:solidFill>
                <a:latin typeface="Luckiest Guy"/>
                <a:ea typeface="Luckiest Guy"/>
                <a:cs typeface="Luckiest Guy"/>
                <a:sym typeface="Luckiest Guy"/>
              </a:rPr>
              <a:t>Thank you!</a:t>
            </a:r>
            <a:endParaRPr sz="700"/>
          </a:p>
        </p:txBody>
      </p:sp>
      <p:sp>
        <p:nvSpPr>
          <p:cNvPr id="481" name="Google Shape;481;p37"/>
          <p:cNvSpPr txBox="1"/>
          <p:nvPr/>
        </p:nvSpPr>
        <p:spPr>
          <a:xfrm>
            <a:off x="2818233" y="3164137"/>
            <a:ext cx="3507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Lexend Deca"/>
                <a:ea typeface="Lexend Deca"/>
                <a:cs typeface="Lexend Deca"/>
                <a:sym typeface="Lexend Deca"/>
              </a:rPr>
              <a:t>Write a closing statement or call-to-action here.</a:t>
            </a:r>
            <a:endParaRPr sz="700"/>
          </a:p>
        </p:txBody>
      </p:sp>
      <p:sp>
        <p:nvSpPr>
          <p:cNvPr id="482" name="Google Shape;482;p37"/>
          <p:cNvSpPr/>
          <p:nvPr/>
        </p:nvSpPr>
        <p:spPr>
          <a:xfrm flipH="1">
            <a:off x="6719798" y="770558"/>
            <a:ext cx="1575143" cy="4000364"/>
          </a:xfrm>
          <a:custGeom>
            <a:rect b="b" l="l" r="r" t="t"/>
            <a:pathLst>
              <a:path extrusionOk="0" h="8000727" w="3150286">
                <a:moveTo>
                  <a:pt x="3150286" y="0"/>
                </a:moveTo>
                <a:lnTo>
                  <a:pt x="0" y="0"/>
                </a:lnTo>
                <a:lnTo>
                  <a:pt x="0" y="8000727"/>
                </a:lnTo>
                <a:lnTo>
                  <a:pt x="3150286" y="8000727"/>
                </a:lnTo>
                <a:lnTo>
                  <a:pt x="3150286" y="0"/>
                </a:lnTo>
                <a:close/>
              </a:path>
            </a:pathLst>
          </a:custGeom>
          <a:blipFill rotWithShape="1">
            <a:blip r:embed="rId6">
              <a:alphaModFix/>
            </a:blip>
            <a:stretch>
              <a:fillRect b="0" l="0" r="0" t="0"/>
            </a:stretch>
          </a:blipFill>
          <a:ln>
            <a:noFill/>
          </a:ln>
        </p:spPr>
      </p:sp>
      <p:sp>
        <p:nvSpPr>
          <p:cNvPr id="483" name="Google Shape;483;p37"/>
          <p:cNvSpPr/>
          <p:nvPr/>
        </p:nvSpPr>
        <p:spPr>
          <a:xfrm flipH="1" rot="-403302">
            <a:off x="293998" y="761666"/>
            <a:ext cx="2699126" cy="4013570"/>
          </a:xfrm>
          <a:custGeom>
            <a:rect b="b" l="l" r="r" t="t"/>
            <a:pathLst>
              <a:path extrusionOk="0" h="8027140" w="5398252">
                <a:moveTo>
                  <a:pt x="5398252" y="0"/>
                </a:moveTo>
                <a:lnTo>
                  <a:pt x="0" y="0"/>
                </a:lnTo>
                <a:lnTo>
                  <a:pt x="0" y="8027140"/>
                </a:lnTo>
                <a:lnTo>
                  <a:pt x="5398252" y="8027140"/>
                </a:lnTo>
                <a:lnTo>
                  <a:pt x="5398252" y="0"/>
                </a:lnTo>
                <a:close/>
              </a:path>
            </a:pathLst>
          </a:custGeom>
          <a:blipFill rotWithShape="1">
            <a:blip r:embed="rId7">
              <a:alphaModFix/>
            </a:blip>
            <a:stretch>
              <a:fillRect b="0" l="0" r="0" t="0"/>
            </a:stretch>
          </a:blipFill>
          <a:ln>
            <a:noFill/>
          </a:ln>
        </p:spPr>
      </p:sp>
    </p:spTree>
  </p:cSld>
  <p:clrMapOvr>
    <a:masterClrMapping/>
  </p:clrMapOvr>
  <p:transition>
    <p:push dir="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487" name="Shape 487"/>
        <p:cNvGrpSpPr/>
        <p:nvPr/>
      </p:nvGrpSpPr>
      <p:grpSpPr>
        <a:xfrm>
          <a:off x="0" y="0"/>
          <a:ext cx="0" cy="0"/>
          <a:chOff x="0" y="0"/>
          <a:chExt cx="0" cy="0"/>
        </a:xfrm>
      </p:grpSpPr>
      <p:cxnSp>
        <p:nvCxnSpPr>
          <p:cNvPr id="488" name="Google Shape;488;p38"/>
          <p:cNvCxnSpPr/>
          <p:nvPr/>
        </p:nvCxnSpPr>
        <p:spPr>
          <a:xfrm rot="-5400000">
            <a:off x="896008" y="2573141"/>
            <a:ext cx="5128764" cy="0"/>
          </a:xfrm>
          <a:prstGeom prst="straightConnector1">
            <a:avLst/>
          </a:prstGeom>
          <a:noFill/>
          <a:ln cap="rnd" cmpd="sng" w="9525">
            <a:solidFill>
              <a:srgbClr val="000000">
                <a:alpha val="29803"/>
              </a:srgbClr>
            </a:solidFill>
            <a:prstDash val="solid"/>
            <a:round/>
            <a:headEnd len="sm" w="sm" type="none"/>
            <a:tailEnd len="sm" w="sm" type="none"/>
          </a:ln>
        </p:spPr>
      </p:cxnSp>
      <p:sp>
        <p:nvSpPr>
          <p:cNvPr id="489" name="Google Shape;489;p38"/>
          <p:cNvSpPr txBox="1"/>
          <p:nvPr/>
        </p:nvSpPr>
        <p:spPr>
          <a:xfrm>
            <a:off x="514350" y="382876"/>
            <a:ext cx="25296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800" u="none" cap="none" strike="noStrike">
                <a:solidFill>
                  <a:srgbClr val="FBD776"/>
                </a:solidFill>
                <a:latin typeface="Luckiest Guy"/>
                <a:ea typeface="Luckiest Guy"/>
                <a:cs typeface="Luckiest Guy"/>
                <a:sym typeface="Luckiest Guy"/>
              </a:rPr>
              <a:t>Resource </a:t>
            </a:r>
            <a:endParaRPr sz="700"/>
          </a:p>
          <a:p>
            <a:pPr indent="0" lvl="0" marL="0" marR="0" rtl="0" algn="l">
              <a:lnSpc>
                <a:spcPct val="100000"/>
              </a:lnSpc>
              <a:spcBef>
                <a:spcPts val="0"/>
              </a:spcBef>
              <a:spcAft>
                <a:spcPts val="0"/>
              </a:spcAft>
              <a:buNone/>
            </a:pPr>
            <a:r>
              <a:rPr b="0" i="0" lang="en" sz="3800" u="none" cap="none" strike="noStrike">
                <a:solidFill>
                  <a:srgbClr val="FBD776"/>
                </a:solidFill>
                <a:latin typeface="Luckiest Guy"/>
                <a:ea typeface="Luckiest Guy"/>
                <a:cs typeface="Luckiest Guy"/>
                <a:sym typeface="Luckiest Guy"/>
              </a:rPr>
              <a:t>Page</a:t>
            </a:r>
            <a:endParaRPr sz="700"/>
          </a:p>
        </p:txBody>
      </p:sp>
      <p:sp>
        <p:nvSpPr>
          <p:cNvPr id="490" name="Google Shape;490;p38"/>
          <p:cNvSpPr txBox="1"/>
          <p:nvPr/>
        </p:nvSpPr>
        <p:spPr>
          <a:xfrm>
            <a:off x="514350" y="1696403"/>
            <a:ext cx="25296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Use these design resources in your Canva Presentation.</a:t>
            </a:r>
            <a:endParaRPr sz="700"/>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You can find these fonts online too. Happy designing! </a:t>
            </a:r>
            <a:endParaRPr sz="700"/>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Don't forget to delete this page before presenting. </a:t>
            </a:r>
            <a:endParaRPr sz="700"/>
          </a:p>
        </p:txBody>
      </p:sp>
      <p:sp>
        <p:nvSpPr>
          <p:cNvPr id="491" name="Google Shape;491;p38"/>
          <p:cNvSpPr txBox="1"/>
          <p:nvPr/>
        </p:nvSpPr>
        <p:spPr>
          <a:xfrm>
            <a:off x="514350" y="2347246"/>
            <a:ext cx="2338383" cy="379487"/>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This presentation template uses the following free fonts:</a:t>
            </a:r>
            <a:endParaRPr sz="700"/>
          </a:p>
        </p:txBody>
      </p:sp>
      <p:sp>
        <p:nvSpPr>
          <p:cNvPr id="492" name="Google Shape;492;p38"/>
          <p:cNvSpPr txBox="1"/>
          <p:nvPr/>
        </p:nvSpPr>
        <p:spPr>
          <a:xfrm>
            <a:off x="514350" y="2967875"/>
            <a:ext cx="2529600" cy="4680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0" i="0" lang="en" sz="800" u="none" cap="none" strike="noStrike">
                <a:solidFill>
                  <a:srgbClr val="FFFFFF"/>
                </a:solidFill>
                <a:latin typeface="Lexend Deca"/>
                <a:ea typeface="Lexend Deca"/>
                <a:cs typeface="Lexend Deca"/>
                <a:sym typeface="Lexend Deca"/>
              </a:rPr>
              <a:t>Titles: Luckiest Guy</a:t>
            </a:r>
            <a:endParaRPr sz="700"/>
          </a:p>
          <a:p>
            <a:pPr indent="0" lvl="0" marL="0" marR="0" rtl="0" algn="l">
              <a:lnSpc>
                <a:spcPct val="140012"/>
              </a:lnSpc>
              <a:spcBef>
                <a:spcPts val="0"/>
              </a:spcBef>
              <a:spcAft>
                <a:spcPts val="0"/>
              </a:spcAft>
              <a:buNone/>
            </a:pPr>
            <a:r>
              <a:rPr b="0" i="0" lang="en" sz="800" u="none" cap="none" strike="noStrike">
                <a:solidFill>
                  <a:srgbClr val="FFFFFF"/>
                </a:solidFill>
                <a:latin typeface="Lexend Deca"/>
                <a:ea typeface="Lexend Deca"/>
                <a:cs typeface="Lexend Deca"/>
                <a:sym typeface="Lexend Deca"/>
              </a:rPr>
              <a:t>Headers: Oswald </a:t>
            </a:r>
            <a:endParaRPr sz="700"/>
          </a:p>
          <a:p>
            <a:pPr indent="0" lvl="0" marL="0" marR="0" rtl="0" algn="l">
              <a:lnSpc>
                <a:spcPct val="140012"/>
              </a:lnSpc>
              <a:spcBef>
                <a:spcPts val="0"/>
              </a:spcBef>
              <a:spcAft>
                <a:spcPts val="0"/>
              </a:spcAft>
              <a:buNone/>
            </a:pPr>
            <a:r>
              <a:rPr b="0" i="0" lang="en" sz="800" u="none" cap="none" strike="noStrike">
                <a:solidFill>
                  <a:srgbClr val="FFFFFF"/>
                </a:solidFill>
                <a:latin typeface="Lexend Deca"/>
                <a:ea typeface="Lexend Deca"/>
                <a:cs typeface="Lexend Deca"/>
                <a:sym typeface="Lexend Deca"/>
              </a:rPr>
              <a:t>Body Copy: Lexend Deca</a:t>
            </a:r>
            <a:endParaRPr sz="700"/>
          </a:p>
        </p:txBody>
      </p:sp>
      <p:sp>
        <p:nvSpPr>
          <p:cNvPr id="493" name="Google Shape;493;p38"/>
          <p:cNvSpPr/>
          <p:nvPr/>
        </p:nvSpPr>
        <p:spPr>
          <a:xfrm>
            <a:off x="3645085" y="387638"/>
            <a:ext cx="983425" cy="1462342"/>
          </a:xfrm>
          <a:custGeom>
            <a:rect b="b" l="l" r="r" t="t"/>
            <a:pathLst>
              <a:path extrusionOk="0" h="2924683" w="1966850">
                <a:moveTo>
                  <a:pt x="0" y="0"/>
                </a:moveTo>
                <a:lnTo>
                  <a:pt x="1966849" y="0"/>
                </a:lnTo>
                <a:lnTo>
                  <a:pt x="1966849" y="2924683"/>
                </a:lnTo>
                <a:lnTo>
                  <a:pt x="0" y="2924683"/>
                </a:lnTo>
                <a:lnTo>
                  <a:pt x="0" y="0"/>
                </a:lnTo>
                <a:close/>
              </a:path>
            </a:pathLst>
          </a:custGeom>
          <a:blipFill rotWithShape="1">
            <a:blip r:embed="rId3">
              <a:alphaModFix/>
            </a:blip>
            <a:stretch>
              <a:fillRect b="0" l="0" r="0" t="0"/>
            </a:stretch>
          </a:blipFill>
          <a:ln>
            <a:noFill/>
          </a:ln>
        </p:spPr>
      </p:sp>
      <p:sp>
        <p:nvSpPr>
          <p:cNvPr id="494" name="Google Shape;494;p38"/>
          <p:cNvSpPr/>
          <p:nvPr/>
        </p:nvSpPr>
        <p:spPr>
          <a:xfrm>
            <a:off x="5532119" y="387638"/>
            <a:ext cx="575797" cy="1462342"/>
          </a:xfrm>
          <a:custGeom>
            <a:rect b="b" l="l" r="r" t="t"/>
            <a:pathLst>
              <a:path extrusionOk="0" h="2924683" w="1151594">
                <a:moveTo>
                  <a:pt x="0" y="0"/>
                </a:moveTo>
                <a:lnTo>
                  <a:pt x="1151595" y="0"/>
                </a:lnTo>
                <a:lnTo>
                  <a:pt x="1151595" y="2924683"/>
                </a:lnTo>
                <a:lnTo>
                  <a:pt x="0" y="2924683"/>
                </a:lnTo>
                <a:lnTo>
                  <a:pt x="0" y="0"/>
                </a:lnTo>
                <a:close/>
              </a:path>
            </a:pathLst>
          </a:custGeom>
          <a:blipFill rotWithShape="1">
            <a:blip r:embed="rId4">
              <a:alphaModFix/>
            </a:blip>
            <a:stretch>
              <a:fillRect b="0" l="0" r="0" t="0"/>
            </a:stretch>
          </a:blipFill>
          <a:ln>
            <a:noFill/>
          </a:ln>
        </p:spPr>
      </p:sp>
      <p:sp>
        <p:nvSpPr>
          <p:cNvPr id="495" name="Google Shape;495;p38"/>
          <p:cNvSpPr/>
          <p:nvPr/>
        </p:nvSpPr>
        <p:spPr>
          <a:xfrm>
            <a:off x="6204720" y="387638"/>
            <a:ext cx="966974" cy="1462342"/>
          </a:xfrm>
          <a:custGeom>
            <a:rect b="b" l="l" r="r" t="t"/>
            <a:pathLst>
              <a:path extrusionOk="0" h="2924683" w="1933947">
                <a:moveTo>
                  <a:pt x="0" y="0"/>
                </a:moveTo>
                <a:lnTo>
                  <a:pt x="1933947" y="0"/>
                </a:lnTo>
                <a:lnTo>
                  <a:pt x="1933947" y="2924683"/>
                </a:lnTo>
                <a:lnTo>
                  <a:pt x="0" y="2924683"/>
                </a:lnTo>
                <a:lnTo>
                  <a:pt x="0" y="0"/>
                </a:lnTo>
                <a:close/>
              </a:path>
            </a:pathLst>
          </a:custGeom>
          <a:blipFill rotWithShape="1">
            <a:blip r:embed="rId5">
              <a:alphaModFix/>
            </a:blip>
            <a:stretch>
              <a:fillRect b="0" l="0" r="0" t="0"/>
            </a:stretch>
          </a:blipFill>
          <a:ln>
            <a:noFill/>
          </a:ln>
        </p:spPr>
      </p:sp>
      <p:sp>
        <p:nvSpPr>
          <p:cNvPr id="496" name="Google Shape;496;p38"/>
          <p:cNvSpPr/>
          <p:nvPr/>
        </p:nvSpPr>
        <p:spPr>
          <a:xfrm>
            <a:off x="4799728" y="387638"/>
            <a:ext cx="561174" cy="1462342"/>
          </a:xfrm>
          <a:custGeom>
            <a:rect b="b" l="l" r="r" t="t"/>
            <a:pathLst>
              <a:path extrusionOk="0" h="2924683" w="1122347">
                <a:moveTo>
                  <a:pt x="0" y="0"/>
                </a:moveTo>
                <a:lnTo>
                  <a:pt x="1122348" y="0"/>
                </a:lnTo>
                <a:lnTo>
                  <a:pt x="1122348" y="2924683"/>
                </a:lnTo>
                <a:lnTo>
                  <a:pt x="0" y="2924683"/>
                </a:lnTo>
                <a:lnTo>
                  <a:pt x="0" y="0"/>
                </a:lnTo>
                <a:close/>
              </a:path>
            </a:pathLst>
          </a:custGeom>
          <a:blipFill rotWithShape="1">
            <a:blip r:embed="rId6">
              <a:alphaModFix/>
            </a:blip>
            <a:stretch>
              <a:fillRect b="0" l="0" r="0" t="0"/>
            </a:stretch>
          </a:blipFill>
          <a:ln>
            <a:noFill/>
          </a:ln>
        </p:spPr>
      </p:sp>
      <p:sp>
        <p:nvSpPr>
          <p:cNvPr id="497" name="Google Shape;497;p38"/>
          <p:cNvSpPr/>
          <p:nvPr/>
        </p:nvSpPr>
        <p:spPr>
          <a:xfrm>
            <a:off x="7352669" y="755104"/>
            <a:ext cx="532557" cy="960348"/>
          </a:xfrm>
          <a:custGeom>
            <a:rect b="b" l="l" r="r" t="t"/>
            <a:pathLst>
              <a:path extrusionOk="0" h="1920696" w="1065113">
                <a:moveTo>
                  <a:pt x="0" y="0"/>
                </a:moveTo>
                <a:lnTo>
                  <a:pt x="1065114" y="0"/>
                </a:lnTo>
                <a:lnTo>
                  <a:pt x="1065114" y="1920696"/>
                </a:lnTo>
                <a:lnTo>
                  <a:pt x="0" y="1920696"/>
                </a:lnTo>
                <a:lnTo>
                  <a:pt x="0" y="0"/>
                </a:lnTo>
                <a:close/>
              </a:path>
            </a:pathLst>
          </a:custGeom>
          <a:blipFill rotWithShape="1">
            <a:blip r:embed="rId7">
              <a:alphaModFix/>
            </a:blip>
            <a:stretch>
              <a:fillRect b="0" l="0" r="0" t="0"/>
            </a:stretch>
          </a:blipFill>
          <a:ln>
            <a:noFill/>
          </a:ln>
        </p:spPr>
      </p:sp>
      <p:sp>
        <p:nvSpPr>
          <p:cNvPr id="498" name="Google Shape;498;p38"/>
          <p:cNvSpPr/>
          <p:nvPr/>
        </p:nvSpPr>
        <p:spPr>
          <a:xfrm>
            <a:off x="6246318" y="2069099"/>
            <a:ext cx="811654" cy="1193609"/>
          </a:xfrm>
          <a:custGeom>
            <a:rect b="b" l="l" r="r" t="t"/>
            <a:pathLst>
              <a:path extrusionOk="0" h="2387218" w="1623308">
                <a:moveTo>
                  <a:pt x="0" y="0"/>
                </a:moveTo>
                <a:lnTo>
                  <a:pt x="1623309" y="0"/>
                </a:lnTo>
                <a:lnTo>
                  <a:pt x="1623309" y="2387218"/>
                </a:lnTo>
                <a:lnTo>
                  <a:pt x="0" y="2387218"/>
                </a:lnTo>
                <a:lnTo>
                  <a:pt x="0" y="0"/>
                </a:lnTo>
                <a:close/>
              </a:path>
            </a:pathLst>
          </a:custGeom>
          <a:blipFill rotWithShape="1">
            <a:blip r:embed="rId8">
              <a:alphaModFix/>
            </a:blip>
            <a:stretch>
              <a:fillRect b="0" l="0" r="0" t="0"/>
            </a:stretch>
          </a:blipFill>
          <a:ln>
            <a:noFill/>
          </a:ln>
        </p:spPr>
      </p:sp>
      <p:sp>
        <p:nvSpPr>
          <p:cNvPr id="499" name="Google Shape;499;p38"/>
          <p:cNvSpPr/>
          <p:nvPr/>
        </p:nvSpPr>
        <p:spPr>
          <a:xfrm>
            <a:off x="8087608" y="812424"/>
            <a:ext cx="571371" cy="903028"/>
          </a:xfrm>
          <a:custGeom>
            <a:rect b="b" l="l" r="r" t="t"/>
            <a:pathLst>
              <a:path extrusionOk="0" h="1806056" w="1142741">
                <a:moveTo>
                  <a:pt x="0" y="0"/>
                </a:moveTo>
                <a:lnTo>
                  <a:pt x="1142741" y="0"/>
                </a:lnTo>
                <a:lnTo>
                  <a:pt x="1142741" y="1806056"/>
                </a:lnTo>
                <a:lnTo>
                  <a:pt x="0" y="1806056"/>
                </a:lnTo>
                <a:lnTo>
                  <a:pt x="0" y="0"/>
                </a:lnTo>
                <a:close/>
              </a:path>
            </a:pathLst>
          </a:custGeom>
          <a:blipFill rotWithShape="1">
            <a:blip r:embed="rId9">
              <a:alphaModFix/>
            </a:blip>
            <a:stretch>
              <a:fillRect b="0" l="0" r="0" t="0"/>
            </a:stretch>
          </a:blipFill>
          <a:ln>
            <a:noFill/>
          </a:ln>
        </p:spPr>
      </p:sp>
      <p:sp>
        <p:nvSpPr>
          <p:cNvPr id="500" name="Google Shape;500;p38"/>
          <p:cNvSpPr/>
          <p:nvPr/>
        </p:nvSpPr>
        <p:spPr>
          <a:xfrm>
            <a:off x="5060428" y="2107512"/>
            <a:ext cx="1128740" cy="1042545"/>
          </a:xfrm>
          <a:custGeom>
            <a:rect b="b" l="l" r="r" t="t"/>
            <a:pathLst>
              <a:path extrusionOk="0" h="2085091" w="2257480">
                <a:moveTo>
                  <a:pt x="0" y="0"/>
                </a:moveTo>
                <a:lnTo>
                  <a:pt x="2257480" y="0"/>
                </a:lnTo>
                <a:lnTo>
                  <a:pt x="2257480" y="2085091"/>
                </a:lnTo>
                <a:lnTo>
                  <a:pt x="0" y="2085091"/>
                </a:lnTo>
                <a:lnTo>
                  <a:pt x="0" y="0"/>
                </a:lnTo>
                <a:close/>
              </a:path>
            </a:pathLst>
          </a:custGeom>
          <a:blipFill rotWithShape="1">
            <a:blip r:embed="rId10">
              <a:alphaModFix/>
            </a:blip>
            <a:stretch>
              <a:fillRect b="0" l="0" r="0" t="0"/>
            </a:stretch>
          </a:blipFill>
          <a:ln>
            <a:noFill/>
          </a:ln>
        </p:spPr>
      </p:sp>
      <p:sp>
        <p:nvSpPr>
          <p:cNvPr id="501" name="Google Shape;501;p38"/>
          <p:cNvSpPr/>
          <p:nvPr/>
        </p:nvSpPr>
        <p:spPr>
          <a:xfrm>
            <a:off x="3767444" y="2244529"/>
            <a:ext cx="1235834" cy="905529"/>
          </a:xfrm>
          <a:custGeom>
            <a:rect b="b" l="l" r="r" t="t"/>
            <a:pathLst>
              <a:path extrusionOk="0" h="1811058" w="2471668">
                <a:moveTo>
                  <a:pt x="0" y="0"/>
                </a:moveTo>
                <a:lnTo>
                  <a:pt x="2471667" y="0"/>
                </a:lnTo>
                <a:lnTo>
                  <a:pt x="2471667" y="1811058"/>
                </a:lnTo>
                <a:lnTo>
                  <a:pt x="0" y="1811058"/>
                </a:lnTo>
                <a:lnTo>
                  <a:pt x="0" y="0"/>
                </a:lnTo>
                <a:close/>
              </a:path>
            </a:pathLst>
          </a:custGeom>
          <a:blipFill rotWithShape="1">
            <a:blip r:embed="rId11">
              <a:alphaModFix/>
            </a:blip>
            <a:stretch>
              <a:fillRect b="0" l="0" r="0" t="0"/>
            </a:stretch>
          </a:blipFill>
          <a:ln>
            <a:noFill/>
          </a:ln>
        </p:spPr>
      </p:sp>
      <p:sp>
        <p:nvSpPr>
          <p:cNvPr id="502" name="Google Shape;502;p38"/>
          <p:cNvSpPr/>
          <p:nvPr/>
        </p:nvSpPr>
        <p:spPr>
          <a:xfrm>
            <a:off x="4693246" y="4015308"/>
            <a:ext cx="854258" cy="448485"/>
          </a:xfrm>
          <a:custGeom>
            <a:rect b="b" l="l" r="r" t="t"/>
            <a:pathLst>
              <a:path extrusionOk="0" h="896971" w="1708516">
                <a:moveTo>
                  <a:pt x="0" y="0"/>
                </a:moveTo>
                <a:lnTo>
                  <a:pt x="1708517" y="0"/>
                </a:lnTo>
                <a:lnTo>
                  <a:pt x="1708517" y="896971"/>
                </a:lnTo>
                <a:lnTo>
                  <a:pt x="0" y="896971"/>
                </a:lnTo>
                <a:lnTo>
                  <a:pt x="0" y="0"/>
                </a:lnTo>
                <a:close/>
              </a:path>
            </a:pathLst>
          </a:custGeom>
          <a:blipFill rotWithShape="1">
            <a:blip r:embed="rId12">
              <a:alphaModFix/>
            </a:blip>
            <a:stretch>
              <a:fillRect b="0" l="0" r="0" t="0"/>
            </a:stretch>
          </a:blipFill>
          <a:ln>
            <a:noFill/>
          </a:ln>
        </p:spPr>
      </p:sp>
      <p:sp>
        <p:nvSpPr>
          <p:cNvPr id="503" name="Google Shape;503;p38"/>
          <p:cNvSpPr/>
          <p:nvPr/>
        </p:nvSpPr>
        <p:spPr>
          <a:xfrm>
            <a:off x="5885642" y="3594863"/>
            <a:ext cx="607053" cy="1324919"/>
          </a:xfrm>
          <a:custGeom>
            <a:rect b="b" l="l" r="r" t="t"/>
            <a:pathLst>
              <a:path extrusionOk="0" h="2649838" w="1214107">
                <a:moveTo>
                  <a:pt x="0" y="0"/>
                </a:moveTo>
                <a:lnTo>
                  <a:pt x="1214107" y="0"/>
                </a:lnTo>
                <a:lnTo>
                  <a:pt x="1214107" y="2649838"/>
                </a:lnTo>
                <a:lnTo>
                  <a:pt x="0" y="2649838"/>
                </a:lnTo>
                <a:lnTo>
                  <a:pt x="0" y="0"/>
                </a:lnTo>
                <a:close/>
              </a:path>
            </a:pathLst>
          </a:custGeom>
          <a:blipFill rotWithShape="1">
            <a:blip r:embed="rId13">
              <a:alphaModFix/>
            </a:blip>
            <a:stretch>
              <a:fillRect b="0" l="0" r="0" t="0"/>
            </a:stretch>
          </a:blipFill>
          <a:ln>
            <a:noFill/>
          </a:ln>
        </p:spPr>
      </p:sp>
      <p:sp>
        <p:nvSpPr>
          <p:cNvPr id="504" name="Google Shape;504;p38"/>
          <p:cNvSpPr/>
          <p:nvPr/>
        </p:nvSpPr>
        <p:spPr>
          <a:xfrm>
            <a:off x="4710498" y="4497094"/>
            <a:ext cx="837006" cy="422688"/>
          </a:xfrm>
          <a:custGeom>
            <a:rect b="b" l="l" r="r" t="t"/>
            <a:pathLst>
              <a:path extrusionOk="0" h="845376" w="1674011">
                <a:moveTo>
                  <a:pt x="0" y="0"/>
                </a:moveTo>
                <a:lnTo>
                  <a:pt x="1674012" y="0"/>
                </a:lnTo>
                <a:lnTo>
                  <a:pt x="1674012" y="845376"/>
                </a:lnTo>
                <a:lnTo>
                  <a:pt x="0" y="845376"/>
                </a:lnTo>
                <a:lnTo>
                  <a:pt x="0" y="0"/>
                </a:lnTo>
                <a:close/>
              </a:path>
            </a:pathLst>
          </a:custGeom>
          <a:blipFill rotWithShape="1">
            <a:blip r:embed="rId14">
              <a:alphaModFix/>
            </a:blip>
            <a:stretch>
              <a:fillRect b="0" l="0" r="0" t="0"/>
            </a:stretch>
          </a:blipFill>
          <a:ln>
            <a:noFill/>
          </a:ln>
        </p:spPr>
      </p:sp>
      <p:sp>
        <p:nvSpPr>
          <p:cNvPr id="505" name="Google Shape;505;p38"/>
          <p:cNvSpPr/>
          <p:nvPr/>
        </p:nvSpPr>
        <p:spPr>
          <a:xfrm>
            <a:off x="3435887" y="3481827"/>
            <a:ext cx="1139906" cy="1437954"/>
          </a:xfrm>
          <a:custGeom>
            <a:rect b="b" l="l" r="r" t="t"/>
            <a:pathLst>
              <a:path extrusionOk="0" h="2875909" w="2279811">
                <a:moveTo>
                  <a:pt x="0" y="0"/>
                </a:moveTo>
                <a:lnTo>
                  <a:pt x="2279811" y="0"/>
                </a:lnTo>
                <a:lnTo>
                  <a:pt x="2279811" y="2875909"/>
                </a:lnTo>
                <a:lnTo>
                  <a:pt x="0" y="2875909"/>
                </a:lnTo>
                <a:lnTo>
                  <a:pt x="0" y="0"/>
                </a:lnTo>
                <a:close/>
              </a:path>
            </a:pathLst>
          </a:custGeom>
          <a:blipFill rotWithShape="1">
            <a:blip r:embed="rId15">
              <a:alphaModFix/>
            </a:blip>
            <a:stretch>
              <a:fillRect b="0" l="0" r="0" t="0"/>
            </a:stretch>
          </a:blipFill>
          <a:ln>
            <a:noFill/>
          </a:ln>
        </p:spPr>
      </p:sp>
      <p:sp>
        <p:nvSpPr>
          <p:cNvPr id="506" name="Google Shape;506;p38"/>
          <p:cNvSpPr/>
          <p:nvPr/>
        </p:nvSpPr>
        <p:spPr>
          <a:xfrm>
            <a:off x="6970743" y="4562177"/>
            <a:ext cx="1828800" cy="438912"/>
          </a:xfrm>
          <a:custGeom>
            <a:rect b="b" l="l" r="r" t="t"/>
            <a:pathLst>
              <a:path extrusionOk="0" h="877824" w="3657600">
                <a:moveTo>
                  <a:pt x="0" y="0"/>
                </a:moveTo>
                <a:lnTo>
                  <a:pt x="3657600" y="0"/>
                </a:lnTo>
                <a:lnTo>
                  <a:pt x="3657600" y="877824"/>
                </a:lnTo>
                <a:lnTo>
                  <a:pt x="0" y="877824"/>
                </a:lnTo>
                <a:lnTo>
                  <a:pt x="0" y="0"/>
                </a:lnTo>
                <a:close/>
              </a:path>
            </a:pathLst>
          </a:custGeom>
          <a:blipFill rotWithShape="1">
            <a:blip r:embed="rId16">
              <a:alphaModFix/>
            </a:blip>
            <a:stretch>
              <a:fillRect b="0" l="0" r="0" t="0"/>
            </a:stretch>
          </a:blipFill>
          <a:ln>
            <a:noFill/>
          </a:ln>
        </p:spPr>
      </p:sp>
      <p:sp>
        <p:nvSpPr>
          <p:cNvPr id="507" name="Google Shape;507;p38"/>
          <p:cNvSpPr/>
          <p:nvPr/>
        </p:nvSpPr>
        <p:spPr>
          <a:xfrm>
            <a:off x="7330062" y="2182162"/>
            <a:ext cx="1515093" cy="1030263"/>
          </a:xfrm>
          <a:custGeom>
            <a:rect b="b" l="l" r="r" t="t"/>
            <a:pathLst>
              <a:path extrusionOk="0" h="2060526" w="3030185">
                <a:moveTo>
                  <a:pt x="0" y="0"/>
                </a:moveTo>
                <a:lnTo>
                  <a:pt x="3030184" y="0"/>
                </a:lnTo>
                <a:lnTo>
                  <a:pt x="3030184" y="2060526"/>
                </a:lnTo>
                <a:lnTo>
                  <a:pt x="0" y="2060526"/>
                </a:lnTo>
                <a:lnTo>
                  <a:pt x="0" y="0"/>
                </a:lnTo>
                <a:close/>
              </a:path>
            </a:pathLst>
          </a:custGeom>
          <a:blipFill rotWithShape="1">
            <a:blip r:embed="rId17">
              <a:alphaModFix/>
            </a:blip>
            <a:stretch>
              <a:fillRect b="0" l="0" r="0" t="0"/>
            </a:stretch>
          </a:blipFill>
          <a:ln>
            <a:noFill/>
          </a:ln>
        </p:spPr>
      </p:sp>
      <p:sp>
        <p:nvSpPr>
          <p:cNvPr id="508" name="Google Shape;508;p38"/>
          <p:cNvSpPr/>
          <p:nvPr/>
        </p:nvSpPr>
        <p:spPr>
          <a:xfrm>
            <a:off x="6829857" y="3652829"/>
            <a:ext cx="456065" cy="748765"/>
          </a:xfrm>
          <a:custGeom>
            <a:rect b="b" l="l" r="r" t="t"/>
            <a:pathLst>
              <a:path extrusionOk="0" h="1497529" w="912131">
                <a:moveTo>
                  <a:pt x="0" y="0"/>
                </a:moveTo>
                <a:lnTo>
                  <a:pt x="912132" y="0"/>
                </a:lnTo>
                <a:lnTo>
                  <a:pt x="912132" y="1497528"/>
                </a:lnTo>
                <a:lnTo>
                  <a:pt x="0" y="1497528"/>
                </a:lnTo>
                <a:lnTo>
                  <a:pt x="0" y="0"/>
                </a:lnTo>
                <a:close/>
              </a:path>
            </a:pathLst>
          </a:custGeom>
          <a:blipFill rotWithShape="1">
            <a:blip r:embed="rId18">
              <a:alphaModFix/>
            </a:blip>
            <a:stretch>
              <a:fillRect b="0" l="0" r="0" t="0"/>
            </a:stretch>
          </a:blipFill>
          <a:ln>
            <a:noFill/>
          </a:ln>
        </p:spPr>
      </p:sp>
      <p:sp>
        <p:nvSpPr>
          <p:cNvPr id="509" name="Google Shape;509;p38"/>
          <p:cNvSpPr/>
          <p:nvPr/>
        </p:nvSpPr>
        <p:spPr>
          <a:xfrm>
            <a:off x="7506642" y="3694000"/>
            <a:ext cx="620376" cy="666420"/>
          </a:xfrm>
          <a:custGeom>
            <a:rect b="b" l="l" r="r" t="t"/>
            <a:pathLst>
              <a:path extrusionOk="0" h="1332839" w="1240752">
                <a:moveTo>
                  <a:pt x="0" y="0"/>
                </a:moveTo>
                <a:lnTo>
                  <a:pt x="1240752" y="0"/>
                </a:lnTo>
                <a:lnTo>
                  <a:pt x="1240752" y="1332840"/>
                </a:lnTo>
                <a:lnTo>
                  <a:pt x="0" y="1332840"/>
                </a:lnTo>
                <a:lnTo>
                  <a:pt x="0" y="0"/>
                </a:lnTo>
                <a:close/>
              </a:path>
            </a:pathLst>
          </a:custGeom>
          <a:blipFill rotWithShape="1">
            <a:blip r:embed="rId19">
              <a:alphaModFix/>
            </a:blip>
            <a:stretch>
              <a:fillRect b="0" l="0" r="0" t="0"/>
            </a:stretch>
          </a:blipFill>
          <a:ln>
            <a:noFill/>
          </a:ln>
        </p:spPr>
      </p:sp>
      <p:sp>
        <p:nvSpPr>
          <p:cNvPr id="510" name="Google Shape;510;p38"/>
          <p:cNvSpPr/>
          <p:nvPr/>
        </p:nvSpPr>
        <p:spPr>
          <a:xfrm>
            <a:off x="8318542" y="3735412"/>
            <a:ext cx="622051" cy="583597"/>
          </a:xfrm>
          <a:custGeom>
            <a:rect b="b" l="l" r="r" t="t"/>
            <a:pathLst>
              <a:path extrusionOk="0" h="1167194" w="1244102">
                <a:moveTo>
                  <a:pt x="0" y="0"/>
                </a:moveTo>
                <a:lnTo>
                  <a:pt x="1244103" y="0"/>
                </a:lnTo>
                <a:lnTo>
                  <a:pt x="1244103" y="1167194"/>
                </a:lnTo>
                <a:lnTo>
                  <a:pt x="0" y="1167194"/>
                </a:lnTo>
                <a:lnTo>
                  <a:pt x="0" y="0"/>
                </a:lnTo>
                <a:close/>
              </a:path>
            </a:pathLst>
          </a:custGeom>
          <a:blipFill rotWithShape="1">
            <a:blip r:embed="rId20">
              <a:alphaModFix/>
            </a:blip>
            <a:stretch>
              <a:fillRect b="0" l="0" r="0" t="0"/>
            </a:stretch>
          </a:blipFill>
          <a:ln>
            <a:noFill/>
          </a:ln>
        </p:spPr>
      </p:sp>
    </p:spTree>
  </p:cSld>
  <p:clrMapOvr>
    <a:masterClrMapping/>
  </p:clrMapOvr>
  <p:transition>
    <p:push dir="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514" name="Shape 514"/>
        <p:cNvGrpSpPr/>
        <p:nvPr/>
      </p:nvGrpSpPr>
      <p:grpSpPr>
        <a:xfrm>
          <a:off x="0" y="0"/>
          <a:ext cx="0" cy="0"/>
          <a:chOff x="0" y="0"/>
          <a:chExt cx="0" cy="0"/>
        </a:xfrm>
      </p:grpSpPr>
      <p:cxnSp>
        <p:nvCxnSpPr>
          <p:cNvPr id="515" name="Google Shape;515;p39"/>
          <p:cNvCxnSpPr/>
          <p:nvPr/>
        </p:nvCxnSpPr>
        <p:spPr>
          <a:xfrm rot="-5400000">
            <a:off x="896008" y="2573141"/>
            <a:ext cx="5128764" cy="0"/>
          </a:xfrm>
          <a:prstGeom prst="straightConnector1">
            <a:avLst/>
          </a:prstGeom>
          <a:noFill/>
          <a:ln cap="rnd" cmpd="sng" w="9525">
            <a:solidFill>
              <a:srgbClr val="000000">
                <a:alpha val="29803"/>
              </a:srgbClr>
            </a:solidFill>
            <a:prstDash val="solid"/>
            <a:round/>
            <a:headEnd len="sm" w="sm" type="none"/>
            <a:tailEnd len="sm" w="sm" type="none"/>
          </a:ln>
        </p:spPr>
      </p:cxnSp>
      <p:sp>
        <p:nvSpPr>
          <p:cNvPr id="516" name="Google Shape;516;p39"/>
          <p:cNvSpPr txBox="1"/>
          <p:nvPr/>
        </p:nvSpPr>
        <p:spPr>
          <a:xfrm>
            <a:off x="514350" y="382876"/>
            <a:ext cx="25296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800" u="none" cap="none" strike="noStrike">
                <a:solidFill>
                  <a:srgbClr val="FBD776"/>
                </a:solidFill>
                <a:latin typeface="Luckiest Guy"/>
                <a:ea typeface="Luckiest Guy"/>
                <a:cs typeface="Luckiest Guy"/>
                <a:sym typeface="Luckiest Guy"/>
              </a:rPr>
              <a:t>Resource </a:t>
            </a:r>
            <a:endParaRPr sz="700"/>
          </a:p>
          <a:p>
            <a:pPr indent="0" lvl="0" marL="0" marR="0" rtl="0" algn="l">
              <a:lnSpc>
                <a:spcPct val="100000"/>
              </a:lnSpc>
              <a:spcBef>
                <a:spcPts val="0"/>
              </a:spcBef>
              <a:spcAft>
                <a:spcPts val="0"/>
              </a:spcAft>
              <a:buNone/>
            </a:pPr>
            <a:r>
              <a:rPr b="0" i="0" lang="en" sz="3800" u="none" cap="none" strike="noStrike">
                <a:solidFill>
                  <a:srgbClr val="FBD776"/>
                </a:solidFill>
                <a:latin typeface="Luckiest Guy"/>
                <a:ea typeface="Luckiest Guy"/>
                <a:cs typeface="Luckiest Guy"/>
                <a:sym typeface="Luckiest Guy"/>
              </a:rPr>
              <a:t>Page</a:t>
            </a:r>
            <a:endParaRPr sz="700"/>
          </a:p>
        </p:txBody>
      </p:sp>
      <p:sp>
        <p:nvSpPr>
          <p:cNvPr id="517" name="Google Shape;517;p39"/>
          <p:cNvSpPr txBox="1"/>
          <p:nvPr/>
        </p:nvSpPr>
        <p:spPr>
          <a:xfrm>
            <a:off x="514350" y="1696403"/>
            <a:ext cx="25296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Use these design resources in your Canva Presentation.</a:t>
            </a:r>
            <a:endParaRPr sz="700"/>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You can find these fonts online too. Happy designing! </a:t>
            </a:r>
            <a:endParaRPr sz="700"/>
          </a:p>
          <a:p>
            <a:pPr indent="0" lvl="0" marL="0" marR="0" rtl="0" algn="l">
              <a:lnSpc>
                <a:spcPct val="100000"/>
              </a:lnSpc>
              <a:spcBef>
                <a:spcPts val="0"/>
              </a:spcBef>
              <a:spcAft>
                <a:spcPts val="0"/>
              </a:spcAft>
              <a:buNone/>
            </a:pPr>
            <a:r>
              <a:t/>
            </a:r>
            <a:endParaRPr b="0" i="0" sz="1200" u="none" cap="none" strike="noStrike">
              <a:solidFill>
                <a:srgbClr val="FFFFFF"/>
              </a:solidFill>
              <a:latin typeface="Lexend Deca"/>
              <a:ea typeface="Lexend Deca"/>
              <a:cs typeface="Lexend Deca"/>
              <a:sym typeface="Lexend Deca"/>
            </a:endParaRPr>
          </a:p>
          <a:p>
            <a:pPr indent="0" lvl="0" marL="0" marR="0" rtl="0" algn="l">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Don't forget to delete this page before presenting. </a:t>
            </a:r>
            <a:endParaRPr sz="700"/>
          </a:p>
        </p:txBody>
      </p:sp>
      <p:sp>
        <p:nvSpPr>
          <p:cNvPr id="518" name="Google Shape;518;p39"/>
          <p:cNvSpPr txBox="1"/>
          <p:nvPr/>
        </p:nvSpPr>
        <p:spPr>
          <a:xfrm>
            <a:off x="514350" y="2347246"/>
            <a:ext cx="2338383" cy="379487"/>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This presentation template uses the following free fonts:</a:t>
            </a:r>
            <a:endParaRPr sz="700"/>
          </a:p>
        </p:txBody>
      </p:sp>
      <p:sp>
        <p:nvSpPr>
          <p:cNvPr id="519" name="Google Shape;519;p39"/>
          <p:cNvSpPr txBox="1"/>
          <p:nvPr/>
        </p:nvSpPr>
        <p:spPr>
          <a:xfrm>
            <a:off x="514350" y="2982627"/>
            <a:ext cx="2529600" cy="6405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0" i="0" lang="en" sz="800" u="none" cap="none" strike="noStrike">
                <a:solidFill>
                  <a:srgbClr val="FFFFFF"/>
                </a:solidFill>
                <a:latin typeface="Lexend Deca"/>
                <a:ea typeface="Lexend Deca"/>
                <a:cs typeface="Lexend Deca"/>
                <a:sym typeface="Lexend Deca"/>
              </a:rPr>
              <a:t>Titles: Luckiest Guy</a:t>
            </a:r>
            <a:endParaRPr sz="700"/>
          </a:p>
          <a:p>
            <a:pPr indent="0" lvl="0" marL="0" marR="0" rtl="0" algn="l">
              <a:lnSpc>
                <a:spcPct val="140012"/>
              </a:lnSpc>
              <a:spcBef>
                <a:spcPts val="0"/>
              </a:spcBef>
              <a:spcAft>
                <a:spcPts val="0"/>
              </a:spcAft>
              <a:buNone/>
            </a:pPr>
            <a:r>
              <a:rPr b="0" i="0" lang="en" sz="800" u="none" cap="none" strike="noStrike">
                <a:solidFill>
                  <a:srgbClr val="FFFFFF"/>
                </a:solidFill>
                <a:latin typeface="Lexend Deca"/>
                <a:ea typeface="Lexend Deca"/>
                <a:cs typeface="Lexend Deca"/>
                <a:sym typeface="Lexend Deca"/>
              </a:rPr>
              <a:t>Headers: Oswald </a:t>
            </a:r>
            <a:endParaRPr sz="700"/>
          </a:p>
          <a:p>
            <a:pPr indent="0" lvl="0" marL="0" marR="0" rtl="0" algn="l">
              <a:lnSpc>
                <a:spcPct val="140012"/>
              </a:lnSpc>
              <a:spcBef>
                <a:spcPts val="0"/>
              </a:spcBef>
              <a:spcAft>
                <a:spcPts val="0"/>
              </a:spcAft>
              <a:buNone/>
            </a:pPr>
            <a:r>
              <a:rPr b="0" i="0" lang="en" sz="800" u="none" cap="none" strike="noStrike">
                <a:solidFill>
                  <a:srgbClr val="FFFFFF"/>
                </a:solidFill>
                <a:latin typeface="Lexend Deca"/>
                <a:ea typeface="Lexend Deca"/>
                <a:cs typeface="Lexend Deca"/>
                <a:sym typeface="Lexend Deca"/>
              </a:rPr>
              <a:t>Body Copy: Lexend Deca</a:t>
            </a:r>
            <a:endParaRPr sz="700"/>
          </a:p>
          <a:p>
            <a:pPr indent="0" lvl="0" marL="0" marR="0" rtl="0" algn="l">
              <a:lnSpc>
                <a:spcPct val="140012"/>
              </a:lnSpc>
              <a:spcBef>
                <a:spcPts val="0"/>
              </a:spcBef>
              <a:spcAft>
                <a:spcPts val="0"/>
              </a:spcAft>
              <a:buNone/>
            </a:pPr>
            <a:r>
              <a:t/>
            </a:r>
            <a:endParaRPr b="0" i="0" sz="800" u="none" cap="none" strike="noStrike">
              <a:solidFill>
                <a:srgbClr val="FFFFFF"/>
              </a:solidFill>
              <a:latin typeface="Lexend Deca"/>
              <a:ea typeface="Lexend Deca"/>
              <a:cs typeface="Lexend Deca"/>
              <a:sym typeface="Lexend Deca"/>
            </a:endParaRPr>
          </a:p>
        </p:txBody>
      </p:sp>
      <p:sp>
        <p:nvSpPr>
          <p:cNvPr id="520" name="Google Shape;520;p39"/>
          <p:cNvSpPr/>
          <p:nvPr/>
        </p:nvSpPr>
        <p:spPr>
          <a:xfrm>
            <a:off x="7531658" y="3615394"/>
            <a:ext cx="1285922" cy="1266634"/>
          </a:xfrm>
          <a:custGeom>
            <a:rect b="b" l="l" r="r" t="t"/>
            <a:pathLst>
              <a:path extrusionOk="0" h="2533267" w="2571844">
                <a:moveTo>
                  <a:pt x="0" y="0"/>
                </a:moveTo>
                <a:lnTo>
                  <a:pt x="2571845" y="0"/>
                </a:lnTo>
                <a:lnTo>
                  <a:pt x="2571845" y="2533266"/>
                </a:lnTo>
                <a:lnTo>
                  <a:pt x="0" y="2533266"/>
                </a:lnTo>
                <a:lnTo>
                  <a:pt x="0" y="0"/>
                </a:lnTo>
                <a:close/>
              </a:path>
            </a:pathLst>
          </a:custGeom>
          <a:blipFill rotWithShape="1">
            <a:blip r:embed="rId3">
              <a:alphaModFix/>
            </a:blip>
            <a:stretch>
              <a:fillRect b="0" l="0" r="0" t="0"/>
            </a:stretch>
          </a:blipFill>
          <a:ln>
            <a:noFill/>
          </a:ln>
        </p:spPr>
      </p:sp>
      <p:sp>
        <p:nvSpPr>
          <p:cNvPr id="521" name="Google Shape;521;p39"/>
          <p:cNvSpPr/>
          <p:nvPr/>
        </p:nvSpPr>
        <p:spPr>
          <a:xfrm>
            <a:off x="3709318" y="2595499"/>
            <a:ext cx="1588485" cy="843883"/>
          </a:xfrm>
          <a:custGeom>
            <a:rect b="b" l="l" r="r" t="t"/>
            <a:pathLst>
              <a:path extrusionOk="0" h="1687765" w="3176969">
                <a:moveTo>
                  <a:pt x="0" y="0"/>
                </a:moveTo>
                <a:lnTo>
                  <a:pt x="3176970" y="0"/>
                </a:lnTo>
                <a:lnTo>
                  <a:pt x="3176970" y="1687765"/>
                </a:lnTo>
                <a:lnTo>
                  <a:pt x="0" y="1687765"/>
                </a:lnTo>
                <a:lnTo>
                  <a:pt x="0" y="0"/>
                </a:lnTo>
                <a:close/>
              </a:path>
            </a:pathLst>
          </a:custGeom>
          <a:blipFill rotWithShape="1">
            <a:blip r:embed="rId4">
              <a:alphaModFix/>
            </a:blip>
            <a:stretch>
              <a:fillRect b="0" l="0" r="0" t="0"/>
            </a:stretch>
          </a:blipFill>
          <a:ln>
            <a:noFill/>
          </a:ln>
        </p:spPr>
      </p:sp>
      <p:sp>
        <p:nvSpPr>
          <p:cNvPr id="522" name="Google Shape;522;p39"/>
          <p:cNvSpPr/>
          <p:nvPr/>
        </p:nvSpPr>
        <p:spPr>
          <a:xfrm>
            <a:off x="3870971" y="3663414"/>
            <a:ext cx="1105254" cy="1337675"/>
          </a:xfrm>
          <a:custGeom>
            <a:rect b="b" l="l" r="r" t="t"/>
            <a:pathLst>
              <a:path extrusionOk="0" h="2675350" w="2210508">
                <a:moveTo>
                  <a:pt x="0" y="0"/>
                </a:moveTo>
                <a:lnTo>
                  <a:pt x="2210508" y="0"/>
                </a:lnTo>
                <a:lnTo>
                  <a:pt x="2210508" y="2675350"/>
                </a:lnTo>
                <a:lnTo>
                  <a:pt x="0" y="2675350"/>
                </a:lnTo>
                <a:lnTo>
                  <a:pt x="0" y="0"/>
                </a:lnTo>
                <a:close/>
              </a:path>
            </a:pathLst>
          </a:custGeom>
          <a:blipFill rotWithShape="1">
            <a:blip r:embed="rId5">
              <a:alphaModFix/>
            </a:blip>
            <a:stretch>
              <a:fillRect b="0" l="0" r="0" t="0"/>
            </a:stretch>
          </a:blipFill>
          <a:ln>
            <a:noFill/>
          </a:ln>
        </p:spPr>
      </p:sp>
      <p:sp>
        <p:nvSpPr>
          <p:cNvPr id="523" name="Google Shape;523;p39"/>
          <p:cNvSpPr/>
          <p:nvPr/>
        </p:nvSpPr>
        <p:spPr>
          <a:xfrm>
            <a:off x="5215025" y="2397993"/>
            <a:ext cx="1480897" cy="918157"/>
          </a:xfrm>
          <a:custGeom>
            <a:rect b="b" l="l" r="r" t="t"/>
            <a:pathLst>
              <a:path extrusionOk="0" h="1836313" w="2961795">
                <a:moveTo>
                  <a:pt x="0" y="0"/>
                </a:moveTo>
                <a:lnTo>
                  <a:pt x="2961796" y="0"/>
                </a:lnTo>
                <a:lnTo>
                  <a:pt x="2961796" y="1836314"/>
                </a:lnTo>
                <a:lnTo>
                  <a:pt x="0" y="1836314"/>
                </a:lnTo>
                <a:lnTo>
                  <a:pt x="0" y="0"/>
                </a:lnTo>
                <a:close/>
              </a:path>
            </a:pathLst>
          </a:custGeom>
          <a:blipFill rotWithShape="1">
            <a:blip r:embed="rId6">
              <a:alphaModFix/>
            </a:blip>
            <a:stretch>
              <a:fillRect b="0" l="0" r="0" t="0"/>
            </a:stretch>
          </a:blipFill>
          <a:ln>
            <a:noFill/>
          </a:ln>
        </p:spPr>
      </p:sp>
      <p:sp>
        <p:nvSpPr>
          <p:cNvPr id="524" name="Google Shape;524;p39"/>
          <p:cNvSpPr/>
          <p:nvPr/>
        </p:nvSpPr>
        <p:spPr>
          <a:xfrm>
            <a:off x="5159093" y="3439382"/>
            <a:ext cx="1200906" cy="929201"/>
          </a:xfrm>
          <a:custGeom>
            <a:rect b="b" l="l" r="r" t="t"/>
            <a:pathLst>
              <a:path extrusionOk="0" h="1858402" w="2401812">
                <a:moveTo>
                  <a:pt x="0" y="0"/>
                </a:moveTo>
                <a:lnTo>
                  <a:pt x="2401812" y="0"/>
                </a:lnTo>
                <a:lnTo>
                  <a:pt x="2401812" y="1858402"/>
                </a:lnTo>
                <a:lnTo>
                  <a:pt x="0" y="1858402"/>
                </a:lnTo>
                <a:lnTo>
                  <a:pt x="0" y="0"/>
                </a:lnTo>
                <a:close/>
              </a:path>
            </a:pathLst>
          </a:custGeom>
          <a:blipFill rotWithShape="1">
            <a:blip r:embed="rId7">
              <a:alphaModFix/>
            </a:blip>
            <a:stretch>
              <a:fillRect b="0" l="0" r="0" t="0"/>
            </a:stretch>
          </a:blipFill>
          <a:ln>
            <a:noFill/>
          </a:ln>
        </p:spPr>
      </p:sp>
      <p:sp>
        <p:nvSpPr>
          <p:cNvPr id="525" name="Google Shape;525;p39"/>
          <p:cNvSpPr/>
          <p:nvPr/>
        </p:nvSpPr>
        <p:spPr>
          <a:xfrm>
            <a:off x="6512516" y="3555487"/>
            <a:ext cx="981203" cy="1445603"/>
          </a:xfrm>
          <a:custGeom>
            <a:rect b="b" l="l" r="r" t="t"/>
            <a:pathLst>
              <a:path extrusionOk="0" h="2891206" w="1962406">
                <a:moveTo>
                  <a:pt x="0" y="0"/>
                </a:moveTo>
                <a:lnTo>
                  <a:pt x="1962406" y="0"/>
                </a:lnTo>
                <a:lnTo>
                  <a:pt x="1962406" y="2891205"/>
                </a:lnTo>
                <a:lnTo>
                  <a:pt x="0" y="2891205"/>
                </a:lnTo>
                <a:lnTo>
                  <a:pt x="0" y="0"/>
                </a:lnTo>
                <a:close/>
              </a:path>
            </a:pathLst>
          </a:custGeom>
          <a:blipFill rotWithShape="1">
            <a:blip r:embed="rId8">
              <a:alphaModFix/>
            </a:blip>
            <a:stretch>
              <a:fillRect b="0" l="0" r="0" t="0"/>
            </a:stretch>
          </a:blipFill>
          <a:ln>
            <a:noFill/>
          </a:ln>
        </p:spPr>
      </p:sp>
      <p:sp>
        <p:nvSpPr>
          <p:cNvPr id="526" name="Google Shape;526;p39"/>
          <p:cNvSpPr/>
          <p:nvPr/>
        </p:nvSpPr>
        <p:spPr>
          <a:xfrm>
            <a:off x="7110260" y="2683923"/>
            <a:ext cx="1773382" cy="520931"/>
          </a:xfrm>
          <a:custGeom>
            <a:rect b="b" l="l" r="r" t="t"/>
            <a:pathLst>
              <a:path extrusionOk="0" h="1041862" w="3546763">
                <a:moveTo>
                  <a:pt x="0" y="0"/>
                </a:moveTo>
                <a:lnTo>
                  <a:pt x="3546763" y="0"/>
                </a:lnTo>
                <a:lnTo>
                  <a:pt x="3546763" y="1041862"/>
                </a:lnTo>
                <a:lnTo>
                  <a:pt x="0" y="1041862"/>
                </a:lnTo>
                <a:lnTo>
                  <a:pt x="0" y="0"/>
                </a:lnTo>
                <a:close/>
              </a:path>
            </a:pathLst>
          </a:custGeom>
          <a:blipFill rotWithShape="1">
            <a:blip r:embed="rId9">
              <a:alphaModFix/>
            </a:blip>
            <a:stretch>
              <a:fillRect b="0" l="0" r="0" t="0"/>
            </a:stretch>
          </a:blipFill>
          <a:ln>
            <a:noFill/>
          </a:ln>
        </p:spPr>
      </p:sp>
      <p:sp>
        <p:nvSpPr>
          <p:cNvPr id="527" name="Google Shape;527;p39"/>
          <p:cNvSpPr/>
          <p:nvPr/>
        </p:nvSpPr>
        <p:spPr>
          <a:xfrm>
            <a:off x="5385800" y="4423877"/>
            <a:ext cx="974199" cy="577213"/>
          </a:xfrm>
          <a:custGeom>
            <a:rect b="b" l="l" r="r" t="t"/>
            <a:pathLst>
              <a:path extrusionOk="0" h="1154426" w="1948398">
                <a:moveTo>
                  <a:pt x="0" y="0"/>
                </a:moveTo>
                <a:lnTo>
                  <a:pt x="1948398" y="0"/>
                </a:lnTo>
                <a:lnTo>
                  <a:pt x="1948398" y="1154426"/>
                </a:lnTo>
                <a:lnTo>
                  <a:pt x="0" y="1154426"/>
                </a:lnTo>
                <a:lnTo>
                  <a:pt x="0" y="0"/>
                </a:lnTo>
                <a:close/>
              </a:path>
            </a:pathLst>
          </a:custGeom>
          <a:blipFill rotWithShape="1">
            <a:blip r:embed="rId10">
              <a:alphaModFix/>
            </a:blip>
            <a:stretch>
              <a:fillRect b="0" l="0" r="0" t="0"/>
            </a:stretch>
          </a:blipFill>
          <a:ln>
            <a:noFill/>
          </a:ln>
        </p:spPr>
      </p:sp>
      <p:sp>
        <p:nvSpPr>
          <p:cNvPr id="528" name="Google Shape;528;p39"/>
          <p:cNvSpPr/>
          <p:nvPr/>
        </p:nvSpPr>
        <p:spPr>
          <a:xfrm>
            <a:off x="3643318" y="240199"/>
            <a:ext cx="1332907" cy="1708855"/>
          </a:xfrm>
          <a:custGeom>
            <a:rect b="b" l="l" r="r" t="t"/>
            <a:pathLst>
              <a:path extrusionOk="0" h="3417710" w="2665813">
                <a:moveTo>
                  <a:pt x="0" y="0"/>
                </a:moveTo>
                <a:lnTo>
                  <a:pt x="2665813" y="0"/>
                </a:lnTo>
                <a:lnTo>
                  <a:pt x="2665813" y="3417710"/>
                </a:lnTo>
                <a:lnTo>
                  <a:pt x="0" y="3417710"/>
                </a:lnTo>
                <a:lnTo>
                  <a:pt x="0" y="0"/>
                </a:lnTo>
                <a:close/>
              </a:path>
            </a:pathLst>
          </a:custGeom>
          <a:blipFill rotWithShape="1">
            <a:blip r:embed="rId11">
              <a:alphaModFix/>
            </a:blip>
            <a:stretch>
              <a:fillRect b="0" l="0" r="0" t="0"/>
            </a:stretch>
          </a:blipFill>
          <a:ln>
            <a:noFill/>
          </a:ln>
        </p:spPr>
      </p:sp>
      <p:grpSp>
        <p:nvGrpSpPr>
          <p:cNvPr id="529" name="Google Shape;529;p39"/>
          <p:cNvGrpSpPr/>
          <p:nvPr/>
        </p:nvGrpSpPr>
        <p:grpSpPr>
          <a:xfrm>
            <a:off x="7110260" y="240199"/>
            <a:ext cx="1773308" cy="1812767"/>
            <a:chOff x="0" y="0"/>
            <a:chExt cx="4728823" cy="4834045"/>
          </a:xfrm>
        </p:grpSpPr>
        <p:grpSp>
          <p:nvGrpSpPr>
            <p:cNvPr id="530" name="Google Shape;530;p39"/>
            <p:cNvGrpSpPr/>
            <p:nvPr/>
          </p:nvGrpSpPr>
          <p:grpSpPr>
            <a:xfrm>
              <a:off x="0" y="0"/>
              <a:ext cx="4728823" cy="4834045"/>
              <a:chOff x="0" y="0"/>
              <a:chExt cx="812800" cy="830886"/>
            </a:xfrm>
          </p:grpSpPr>
          <p:sp>
            <p:nvSpPr>
              <p:cNvPr id="531" name="Google Shape;531;p39"/>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8235"/>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2" name="Google Shape;532;p3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3" name="Google Shape;533;p39"/>
            <p:cNvGrpSpPr/>
            <p:nvPr/>
          </p:nvGrpSpPr>
          <p:grpSpPr>
            <a:xfrm>
              <a:off x="630738" y="683349"/>
              <a:ext cx="3467346" cy="3467346"/>
              <a:chOff x="0" y="0"/>
              <a:chExt cx="812800" cy="812800"/>
            </a:xfrm>
          </p:grpSpPr>
          <p:sp>
            <p:nvSpPr>
              <p:cNvPr id="534" name="Google Shape;534;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2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5" name="Google Shape;535;p3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6" name="Google Shape;536;p39"/>
            <p:cNvSpPr/>
            <p:nvPr/>
          </p:nvSpPr>
          <p:spPr>
            <a:xfrm>
              <a:off x="1287460" y="1336017"/>
              <a:ext cx="2153903" cy="2162011"/>
            </a:xfrm>
            <a:custGeom>
              <a:rect b="b" l="l" r="r" t="t"/>
              <a:pathLst>
                <a:path extrusionOk="0" h="2162011" w="2153903">
                  <a:moveTo>
                    <a:pt x="0" y="0"/>
                  </a:moveTo>
                  <a:lnTo>
                    <a:pt x="2153903" y="0"/>
                  </a:lnTo>
                  <a:lnTo>
                    <a:pt x="2153903" y="2162011"/>
                  </a:lnTo>
                  <a:lnTo>
                    <a:pt x="0" y="2162011"/>
                  </a:lnTo>
                  <a:lnTo>
                    <a:pt x="0" y="0"/>
                  </a:lnTo>
                  <a:close/>
                </a:path>
              </a:pathLst>
            </a:custGeom>
            <a:blipFill rotWithShape="1">
              <a:blip r:embed="rId12">
                <a:alphaModFix/>
              </a:blip>
              <a:stretch>
                <a:fillRect b="0" l="0" r="0" t="0"/>
              </a:stretch>
            </a:blipFill>
            <a:ln>
              <a:noFill/>
            </a:ln>
          </p:spPr>
        </p:sp>
      </p:grpSp>
      <p:sp>
        <p:nvSpPr>
          <p:cNvPr id="537" name="Google Shape;537;p39"/>
          <p:cNvSpPr/>
          <p:nvPr/>
        </p:nvSpPr>
        <p:spPr>
          <a:xfrm>
            <a:off x="4976225" y="637482"/>
            <a:ext cx="1932998" cy="893156"/>
          </a:xfrm>
          <a:custGeom>
            <a:rect b="b" l="l" r="r" t="t"/>
            <a:pathLst>
              <a:path extrusionOk="0" h="1786311" w="3865995">
                <a:moveTo>
                  <a:pt x="0" y="0"/>
                </a:moveTo>
                <a:lnTo>
                  <a:pt x="3865995" y="0"/>
                </a:lnTo>
                <a:lnTo>
                  <a:pt x="3865995" y="1786312"/>
                </a:lnTo>
                <a:lnTo>
                  <a:pt x="0" y="1786312"/>
                </a:lnTo>
                <a:lnTo>
                  <a:pt x="0" y="0"/>
                </a:lnTo>
                <a:close/>
              </a:path>
            </a:pathLst>
          </a:custGeom>
          <a:blipFill rotWithShape="1">
            <a:blip r:embed="rId13">
              <a:alphaModFix/>
            </a:blip>
            <a:stretch>
              <a:fillRect b="0" l="0" r="0" t="0"/>
            </a:stretch>
          </a:blipFill>
          <a:ln>
            <a:noFill/>
          </a:ln>
        </p:spPr>
      </p:sp>
    </p:spTree>
  </p:cSld>
  <p:clrMapOvr>
    <a:masterClrMapping/>
  </p:clrMapOvr>
  <p:transition>
    <p:push dir="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541" name="Shape 541"/>
        <p:cNvGrpSpPr/>
        <p:nvPr/>
      </p:nvGrpSpPr>
      <p:grpSpPr>
        <a:xfrm>
          <a:off x="0" y="0"/>
          <a:ext cx="0" cy="0"/>
          <a:chOff x="0" y="0"/>
          <a:chExt cx="0" cy="0"/>
        </a:xfrm>
      </p:grpSpPr>
      <p:pic>
        <p:nvPicPr>
          <p:cNvPr id="542" name="Google Shape;542;p40"/>
          <p:cNvPicPr preferRelativeResize="0"/>
          <p:nvPr/>
        </p:nvPicPr>
        <p:blipFill>
          <a:blip r:embed="rId3">
            <a:alphaModFix/>
          </a:blip>
          <a:stretch>
            <a:fillRect/>
          </a:stretch>
        </p:blipFill>
        <p:spPr>
          <a:xfrm>
            <a:off x="9525" y="4456775"/>
            <a:ext cx="9144000" cy="736600"/>
          </a:xfrm>
          <a:prstGeom prst="rect">
            <a:avLst/>
          </a:prstGeom>
          <a:noFill/>
          <a:ln>
            <a:noFill/>
          </a:ln>
        </p:spPr>
      </p:pic>
      <p:sp>
        <p:nvSpPr>
          <p:cNvPr id="543" name="Google Shape;543;p40"/>
          <p:cNvSpPr txBox="1"/>
          <p:nvPr/>
        </p:nvSpPr>
        <p:spPr>
          <a:xfrm>
            <a:off x="1783575" y="1561771"/>
            <a:ext cx="54816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FBD776"/>
                </a:solidFill>
                <a:latin typeface="Luckiest Guy"/>
                <a:ea typeface="Luckiest Guy"/>
                <a:cs typeface="Luckiest Guy"/>
                <a:sym typeface="Luckiest Guy"/>
              </a:rPr>
              <a:t>This presentation template</a:t>
            </a:r>
            <a:endParaRPr sz="700"/>
          </a:p>
          <a:p>
            <a:pPr indent="0" lvl="0" marL="0" marR="0" rtl="0" algn="ctr">
              <a:lnSpc>
                <a:spcPct val="100000"/>
              </a:lnSpc>
              <a:spcBef>
                <a:spcPts val="0"/>
              </a:spcBef>
              <a:spcAft>
                <a:spcPts val="0"/>
              </a:spcAft>
              <a:buNone/>
            </a:pPr>
            <a:r>
              <a:rPr b="0" i="0" lang="en" sz="2500" u="none" cap="none" strike="noStrike">
                <a:solidFill>
                  <a:srgbClr val="FBD776"/>
                </a:solidFill>
                <a:latin typeface="Luckiest Guy"/>
                <a:ea typeface="Luckiest Guy"/>
                <a:cs typeface="Luckiest Guy"/>
                <a:sym typeface="Luckiest Guy"/>
              </a:rPr>
              <a:t>is free for everyone to use</a:t>
            </a:r>
            <a:endParaRPr sz="700"/>
          </a:p>
          <a:p>
            <a:pPr indent="0" lvl="0" marL="0" marR="0" rtl="0" algn="ctr">
              <a:lnSpc>
                <a:spcPct val="100000"/>
              </a:lnSpc>
              <a:spcBef>
                <a:spcPts val="0"/>
              </a:spcBef>
              <a:spcAft>
                <a:spcPts val="0"/>
              </a:spcAft>
              <a:buNone/>
            </a:pPr>
            <a:r>
              <a:rPr b="0" i="0" lang="en" sz="2500" u="none" cap="none" strike="noStrike">
                <a:solidFill>
                  <a:srgbClr val="FBD776"/>
                </a:solidFill>
                <a:latin typeface="Luckiest Guy"/>
                <a:ea typeface="Luckiest Guy"/>
                <a:cs typeface="Luckiest Guy"/>
                <a:sym typeface="Luckiest Guy"/>
              </a:rPr>
              <a:t>thanks to the following:</a:t>
            </a:r>
            <a:endParaRPr sz="700"/>
          </a:p>
        </p:txBody>
      </p:sp>
      <p:sp>
        <p:nvSpPr>
          <p:cNvPr id="544" name="Google Shape;544;p40"/>
          <p:cNvSpPr txBox="1"/>
          <p:nvPr/>
        </p:nvSpPr>
        <p:spPr>
          <a:xfrm>
            <a:off x="1409013" y="3065912"/>
            <a:ext cx="63261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FFFFFF"/>
                </a:solidFill>
                <a:latin typeface="Lexend Deca"/>
                <a:ea typeface="Lexend Deca"/>
                <a:cs typeface="Lexend Deca"/>
                <a:sym typeface="Lexend Deca"/>
              </a:rPr>
              <a:t>SlidesCarnival for the presentation template</a:t>
            </a:r>
            <a:endParaRPr sz="700"/>
          </a:p>
          <a:p>
            <a:pPr indent="0" lvl="0" marL="0" marR="0" rtl="0" algn="ctr">
              <a:lnSpc>
                <a:spcPct val="100000"/>
              </a:lnSpc>
              <a:spcBef>
                <a:spcPts val="0"/>
              </a:spcBef>
              <a:spcAft>
                <a:spcPts val="0"/>
              </a:spcAft>
              <a:buNone/>
            </a:pPr>
            <a:r>
              <a:rPr b="0" i="0" lang="en" sz="1100" u="none" cap="none" strike="noStrike">
                <a:solidFill>
                  <a:srgbClr val="FFFFFF"/>
                </a:solidFill>
                <a:latin typeface="Lexend Deca"/>
                <a:ea typeface="Lexend Deca"/>
                <a:cs typeface="Lexend Deca"/>
                <a:sym typeface="Lexend Deca"/>
              </a:rPr>
              <a:t>Pexels for the photos</a:t>
            </a:r>
            <a:endParaRPr sz="700"/>
          </a:p>
        </p:txBody>
      </p:sp>
      <p:sp>
        <p:nvSpPr>
          <p:cNvPr id="545" name="Google Shape;545;p40"/>
          <p:cNvSpPr txBox="1"/>
          <p:nvPr/>
        </p:nvSpPr>
        <p:spPr>
          <a:xfrm>
            <a:off x="1409013" y="3764345"/>
            <a:ext cx="6325974" cy="385763"/>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 sz="2500" u="none" cap="none" strike="noStrike">
                <a:solidFill>
                  <a:srgbClr val="FBD776"/>
                </a:solidFill>
                <a:latin typeface="Luckiest Guy"/>
                <a:ea typeface="Luckiest Guy"/>
                <a:cs typeface="Luckiest Guy"/>
                <a:sym typeface="Luckiest Guy"/>
              </a:rPr>
              <a:t>Happy designing! </a:t>
            </a:r>
            <a:endParaRPr sz="700"/>
          </a:p>
        </p:txBody>
      </p:sp>
      <p:sp>
        <p:nvSpPr>
          <p:cNvPr id="546" name="Google Shape;546;p40"/>
          <p:cNvSpPr/>
          <p:nvPr/>
        </p:nvSpPr>
        <p:spPr>
          <a:xfrm>
            <a:off x="7129040" y="-131843"/>
            <a:ext cx="2238017" cy="4884561"/>
          </a:xfrm>
          <a:custGeom>
            <a:rect b="b" l="l" r="r" t="t"/>
            <a:pathLst>
              <a:path extrusionOk="0" h="9769121" w="4476034">
                <a:moveTo>
                  <a:pt x="0" y="0"/>
                </a:moveTo>
                <a:lnTo>
                  <a:pt x="4476034" y="0"/>
                </a:lnTo>
                <a:lnTo>
                  <a:pt x="4476034" y="9769121"/>
                </a:lnTo>
                <a:lnTo>
                  <a:pt x="0" y="9769121"/>
                </a:lnTo>
                <a:lnTo>
                  <a:pt x="0" y="0"/>
                </a:lnTo>
                <a:close/>
              </a:path>
            </a:pathLst>
          </a:custGeom>
          <a:blipFill rotWithShape="1">
            <a:blip r:embed="rId4">
              <a:alphaModFix/>
            </a:blip>
            <a:stretch>
              <a:fillRect b="0" l="0" r="0" t="0"/>
            </a:stretch>
          </a:blipFill>
          <a:ln>
            <a:noFill/>
          </a:ln>
        </p:spPr>
      </p:sp>
      <p:sp>
        <p:nvSpPr>
          <p:cNvPr id="547" name="Google Shape;547;p40"/>
          <p:cNvSpPr/>
          <p:nvPr/>
        </p:nvSpPr>
        <p:spPr>
          <a:xfrm>
            <a:off x="-1100577" y="-131843"/>
            <a:ext cx="3837063" cy="4840331"/>
          </a:xfrm>
          <a:custGeom>
            <a:rect b="b" l="l" r="r" t="t"/>
            <a:pathLst>
              <a:path extrusionOk="0" h="9680662" w="7674125">
                <a:moveTo>
                  <a:pt x="0" y="0"/>
                </a:moveTo>
                <a:lnTo>
                  <a:pt x="7674125" y="0"/>
                </a:lnTo>
                <a:lnTo>
                  <a:pt x="7674125" y="9680662"/>
                </a:lnTo>
                <a:lnTo>
                  <a:pt x="0" y="9680662"/>
                </a:lnTo>
                <a:lnTo>
                  <a:pt x="0" y="0"/>
                </a:lnTo>
                <a:close/>
              </a:path>
            </a:pathLst>
          </a:custGeom>
          <a:blipFill rotWithShape="1">
            <a:blip r:embed="rId5">
              <a:alphaModFix/>
            </a:blip>
            <a:stretch>
              <a:fillRect b="0" l="0" r="0" t="0"/>
            </a:stretch>
          </a:blipFill>
          <a:ln>
            <a:noFill/>
          </a:ln>
        </p:spPr>
      </p:sp>
      <p:pic>
        <p:nvPicPr>
          <p:cNvPr id="548" name="Google Shape;548;p40"/>
          <p:cNvPicPr preferRelativeResize="0"/>
          <p:nvPr/>
        </p:nvPicPr>
        <p:blipFill rotWithShape="1">
          <a:blip r:embed="rId6">
            <a:alphaModFix/>
          </a:blip>
          <a:srcRect b="79299" l="38925" r="38969" t="10423"/>
          <a:stretch/>
        </p:blipFill>
        <p:spPr>
          <a:xfrm>
            <a:off x="3899294" y="736225"/>
            <a:ext cx="1650211" cy="431574"/>
          </a:xfrm>
          <a:prstGeom prst="rect">
            <a:avLst/>
          </a:prstGeom>
          <a:noFill/>
          <a:ln>
            <a:noFill/>
          </a:ln>
        </p:spPr>
      </p:pic>
    </p:spTree>
  </p:cSld>
  <p:clrMapOvr>
    <a:masterClrMapping/>
  </p:clrMapOvr>
  <p:transition>
    <p:push dir="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185" name="Shape 185"/>
        <p:cNvGrpSpPr/>
        <p:nvPr/>
      </p:nvGrpSpPr>
      <p:grpSpPr>
        <a:xfrm>
          <a:off x="0" y="0"/>
          <a:ext cx="0" cy="0"/>
          <a:chOff x="0" y="0"/>
          <a:chExt cx="0" cy="0"/>
        </a:xfrm>
      </p:grpSpPr>
      <p:grpSp>
        <p:nvGrpSpPr>
          <p:cNvPr id="186" name="Google Shape;186;p24"/>
          <p:cNvGrpSpPr/>
          <p:nvPr/>
        </p:nvGrpSpPr>
        <p:grpSpPr>
          <a:xfrm>
            <a:off x="5689506" y="447965"/>
            <a:ext cx="9144000" cy="9347465"/>
            <a:chOff x="0" y="0"/>
            <a:chExt cx="24384000" cy="24926574"/>
          </a:xfrm>
        </p:grpSpPr>
        <p:grpSp>
          <p:nvGrpSpPr>
            <p:cNvPr id="187" name="Google Shape;187;p24"/>
            <p:cNvGrpSpPr/>
            <p:nvPr/>
          </p:nvGrpSpPr>
          <p:grpSpPr>
            <a:xfrm>
              <a:off x="0" y="0"/>
              <a:ext cx="24384000" cy="24926574"/>
              <a:chOff x="0" y="0"/>
              <a:chExt cx="812800" cy="830886"/>
            </a:xfrm>
          </p:grpSpPr>
          <p:sp>
            <p:nvSpPr>
              <p:cNvPr id="188" name="Google Shape;188;p24"/>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549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9" name="Google Shape;189;p24"/>
              <p:cNvSpPr txBox="1"/>
              <p:nvPr/>
            </p:nvSpPr>
            <p:spPr>
              <a:xfrm>
                <a:off x="76200" y="28575"/>
                <a:ext cx="660400" cy="708025"/>
              </a:xfrm>
              <a:prstGeom prst="rect">
                <a:avLst/>
              </a:prstGeom>
              <a:noFill/>
              <a:ln>
                <a:noFill/>
              </a:ln>
            </p:spPr>
            <p:txBody>
              <a:bodyPr anchorCtr="0" anchor="ctr" bIns="42350" lIns="42350" spcFirstLastPara="1" rIns="42350" wrap="square" tIns="4235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0" name="Google Shape;190;p24"/>
            <p:cNvGrpSpPr/>
            <p:nvPr/>
          </p:nvGrpSpPr>
          <p:grpSpPr>
            <a:xfrm>
              <a:off x="3252379" y="3523666"/>
              <a:ext cx="17879241" cy="17879241"/>
              <a:chOff x="0" y="0"/>
              <a:chExt cx="812800" cy="812800"/>
            </a:xfrm>
          </p:grpSpPr>
          <p:sp>
            <p:nvSpPr>
              <p:cNvPr id="191" name="Google Shape;19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9803"/>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2" name="Google Shape;192;p24"/>
              <p:cNvSpPr txBox="1"/>
              <p:nvPr/>
            </p:nvSpPr>
            <p:spPr>
              <a:xfrm>
                <a:off x="76200" y="28575"/>
                <a:ext cx="660400" cy="708025"/>
              </a:xfrm>
              <a:prstGeom prst="rect">
                <a:avLst/>
              </a:prstGeom>
              <a:noFill/>
              <a:ln>
                <a:noFill/>
              </a:ln>
            </p:spPr>
            <p:txBody>
              <a:bodyPr anchorCtr="0" anchor="ctr" bIns="42350" lIns="42350" spcFirstLastPara="1" rIns="42350" wrap="square" tIns="4235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3" name="Google Shape;193;p24"/>
            <p:cNvSpPr/>
            <p:nvPr/>
          </p:nvSpPr>
          <p:spPr>
            <a:xfrm>
              <a:off x="6638738" y="6889122"/>
              <a:ext cx="11106523" cy="11148330"/>
            </a:xfrm>
            <a:custGeom>
              <a:rect b="b" l="l" r="r" t="t"/>
              <a:pathLst>
                <a:path extrusionOk="0" h="11148330" w="11106523">
                  <a:moveTo>
                    <a:pt x="0" y="0"/>
                  </a:moveTo>
                  <a:lnTo>
                    <a:pt x="11106524" y="0"/>
                  </a:lnTo>
                  <a:lnTo>
                    <a:pt x="11106524" y="11148330"/>
                  </a:lnTo>
                  <a:lnTo>
                    <a:pt x="0" y="11148330"/>
                  </a:lnTo>
                  <a:lnTo>
                    <a:pt x="0" y="0"/>
                  </a:lnTo>
                  <a:close/>
                </a:path>
              </a:pathLst>
            </a:custGeom>
            <a:blipFill rotWithShape="1">
              <a:blip r:embed="rId3">
                <a:alphaModFix/>
              </a:blip>
              <a:stretch>
                <a:fillRect b="0" l="0" r="0" t="0"/>
              </a:stretch>
            </a:blipFill>
            <a:ln>
              <a:noFill/>
            </a:ln>
          </p:spPr>
        </p:sp>
      </p:grpSp>
      <p:pic>
        <p:nvPicPr>
          <p:cNvPr id="194" name="Google Shape;194;p24"/>
          <p:cNvPicPr preferRelativeResize="0"/>
          <p:nvPr/>
        </p:nvPicPr>
        <p:blipFill>
          <a:blip r:embed="rId4">
            <a:alphaModFix/>
          </a:blip>
          <a:stretch>
            <a:fillRect/>
          </a:stretch>
        </p:blipFill>
        <p:spPr>
          <a:xfrm>
            <a:off x="9525" y="4505725"/>
            <a:ext cx="9144000" cy="736600"/>
          </a:xfrm>
          <a:prstGeom prst="rect">
            <a:avLst/>
          </a:prstGeom>
          <a:noFill/>
          <a:ln>
            <a:noFill/>
          </a:ln>
        </p:spPr>
      </p:pic>
      <p:sp>
        <p:nvSpPr>
          <p:cNvPr id="195" name="Google Shape;195;p24"/>
          <p:cNvSpPr/>
          <p:nvPr/>
        </p:nvSpPr>
        <p:spPr>
          <a:xfrm>
            <a:off x="-298560" y="3117993"/>
            <a:ext cx="3512322" cy="1844008"/>
          </a:xfrm>
          <a:custGeom>
            <a:rect b="b" l="l" r="r" t="t"/>
            <a:pathLst>
              <a:path extrusionOk="0" h="3688015" w="7024644">
                <a:moveTo>
                  <a:pt x="0" y="0"/>
                </a:moveTo>
                <a:lnTo>
                  <a:pt x="7024644" y="0"/>
                </a:lnTo>
                <a:lnTo>
                  <a:pt x="7024644" y="3688016"/>
                </a:lnTo>
                <a:lnTo>
                  <a:pt x="0" y="3688016"/>
                </a:lnTo>
                <a:lnTo>
                  <a:pt x="0" y="0"/>
                </a:lnTo>
                <a:close/>
              </a:path>
            </a:pathLst>
          </a:custGeom>
          <a:blipFill rotWithShape="1">
            <a:blip r:embed="rId5">
              <a:alphaModFix/>
            </a:blip>
            <a:stretch>
              <a:fillRect b="0" l="0" r="0" t="-1187"/>
            </a:stretch>
          </a:blipFill>
          <a:ln>
            <a:noFill/>
          </a:ln>
        </p:spPr>
      </p:sp>
      <p:grpSp>
        <p:nvGrpSpPr>
          <p:cNvPr id="196" name="Google Shape;196;p24"/>
          <p:cNvGrpSpPr/>
          <p:nvPr/>
        </p:nvGrpSpPr>
        <p:grpSpPr>
          <a:xfrm>
            <a:off x="3354027" y="1260297"/>
            <a:ext cx="2940614" cy="2779700"/>
            <a:chOff x="0" y="-57150"/>
            <a:chExt cx="1548965" cy="1464204"/>
          </a:xfrm>
        </p:grpSpPr>
        <p:sp>
          <p:nvSpPr>
            <p:cNvPr id="197" name="Google Shape;197;p24"/>
            <p:cNvSpPr/>
            <p:nvPr/>
          </p:nvSpPr>
          <p:spPr>
            <a:xfrm>
              <a:off x="0" y="0"/>
              <a:ext cx="1548965" cy="1407054"/>
            </a:xfrm>
            <a:custGeom>
              <a:rect b="b" l="l" r="r" t="t"/>
              <a:pathLst>
                <a:path extrusionOk="0" h="1407054" w="1548965">
                  <a:moveTo>
                    <a:pt x="67135" y="0"/>
                  </a:moveTo>
                  <a:lnTo>
                    <a:pt x="1481830" y="0"/>
                  </a:lnTo>
                  <a:cubicBezTo>
                    <a:pt x="1499635" y="0"/>
                    <a:pt x="1516711" y="7073"/>
                    <a:pt x="1529302" y="19663"/>
                  </a:cubicBezTo>
                  <a:cubicBezTo>
                    <a:pt x="1541892" y="32254"/>
                    <a:pt x="1548965" y="49330"/>
                    <a:pt x="1548965" y="67135"/>
                  </a:cubicBezTo>
                  <a:lnTo>
                    <a:pt x="1548965" y="1339919"/>
                  </a:lnTo>
                  <a:cubicBezTo>
                    <a:pt x="1548965" y="1357724"/>
                    <a:pt x="1541892" y="1374800"/>
                    <a:pt x="1529302" y="1387390"/>
                  </a:cubicBezTo>
                  <a:cubicBezTo>
                    <a:pt x="1516711" y="1399981"/>
                    <a:pt x="1499635" y="1407054"/>
                    <a:pt x="1481830" y="1407054"/>
                  </a:cubicBezTo>
                  <a:lnTo>
                    <a:pt x="67135" y="1407054"/>
                  </a:lnTo>
                  <a:cubicBezTo>
                    <a:pt x="49330" y="1407054"/>
                    <a:pt x="32254" y="1399981"/>
                    <a:pt x="19663" y="1387390"/>
                  </a:cubicBezTo>
                  <a:cubicBezTo>
                    <a:pt x="7073" y="1374800"/>
                    <a:pt x="0" y="1357724"/>
                    <a:pt x="0" y="1339919"/>
                  </a:cubicBezTo>
                  <a:lnTo>
                    <a:pt x="0" y="67135"/>
                  </a:lnTo>
                  <a:cubicBezTo>
                    <a:pt x="0" y="49330"/>
                    <a:pt x="7073" y="32254"/>
                    <a:pt x="19663" y="19663"/>
                  </a:cubicBezTo>
                  <a:cubicBezTo>
                    <a:pt x="32254" y="7073"/>
                    <a:pt x="49330" y="0"/>
                    <a:pt x="67135" y="0"/>
                  </a:cubicBezTo>
                  <a:close/>
                </a:path>
              </a:pathLst>
            </a:custGeom>
            <a:solidFill>
              <a:srgbClr val="54A4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8" name="Google Shape;198;p24"/>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9" name="Google Shape;199;p24"/>
          <p:cNvSpPr txBox="1"/>
          <p:nvPr/>
        </p:nvSpPr>
        <p:spPr>
          <a:xfrm>
            <a:off x="3465642" y="1908636"/>
            <a:ext cx="27174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Click on the "PowerPoint" button below this presentation preview. Start editing your presentation.</a:t>
            </a:r>
            <a:endParaRPr sz="700"/>
          </a:p>
          <a:p>
            <a:pPr indent="0" lvl="0" marL="0" marR="0" rtl="0" algn="ctr">
              <a:lnSpc>
                <a:spcPct val="100000"/>
              </a:lnSpc>
              <a:spcBef>
                <a:spcPts val="0"/>
              </a:spcBef>
              <a:spcAft>
                <a:spcPts val="0"/>
              </a:spcAft>
              <a:buNone/>
            </a:pPr>
            <a:r>
              <a:rPr b="0" i="0" lang="en" sz="1200" u="sng" cap="none" strike="noStrike">
                <a:solidFill>
                  <a:srgbClr val="FFFFFF"/>
                </a:solidFill>
                <a:latin typeface="Lexend Deca"/>
                <a:ea typeface="Lexend Deca"/>
                <a:cs typeface="Lexend Deca"/>
                <a:sym typeface="Lexend Deca"/>
              </a:rPr>
              <a:t>Alternative:</a:t>
            </a:r>
            <a:r>
              <a:rPr b="0" i="0" lang="en" sz="1200" u="none" cap="none" strike="noStrike">
                <a:solidFill>
                  <a:srgbClr val="FFFFFF"/>
                </a:solidFill>
                <a:latin typeface="Lexend Deca"/>
                <a:ea typeface="Lexend Deca"/>
                <a:cs typeface="Lexend Deca"/>
                <a:sym typeface="Lexend Deca"/>
              </a:rPr>
              <a:t> From Canva template file, Click on the "Share" button on the top right corner in Canva and click on "More" at the bottom of the menu. Enter "PowerPoint" in the search bar and click on the PowerPoint icon</a:t>
            </a:r>
            <a:r>
              <a:rPr lang="en" sz="700"/>
              <a:t> </a:t>
            </a:r>
            <a:r>
              <a:rPr b="0" i="0" lang="en" sz="1200" u="none" cap="none" strike="noStrike">
                <a:solidFill>
                  <a:srgbClr val="FFFFFF"/>
                </a:solidFill>
                <a:latin typeface="Lexend Deca"/>
                <a:ea typeface="Lexend Deca"/>
                <a:cs typeface="Lexend Deca"/>
                <a:sym typeface="Lexend Deca"/>
              </a:rPr>
              <a:t>to download.</a:t>
            </a:r>
            <a:endParaRPr sz="700"/>
          </a:p>
        </p:txBody>
      </p:sp>
      <p:sp>
        <p:nvSpPr>
          <p:cNvPr id="200" name="Google Shape;200;p24"/>
          <p:cNvSpPr txBox="1"/>
          <p:nvPr/>
        </p:nvSpPr>
        <p:spPr>
          <a:xfrm>
            <a:off x="3539009" y="1540572"/>
            <a:ext cx="2570650" cy="27781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382D84"/>
                </a:solidFill>
                <a:latin typeface="Oswald"/>
                <a:ea typeface="Oswald"/>
                <a:cs typeface="Oswald"/>
                <a:sym typeface="Oswald"/>
              </a:rPr>
              <a:t>POWERPOINT</a:t>
            </a:r>
            <a:endParaRPr sz="700"/>
          </a:p>
        </p:txBody>
      </p:sp>
      <p:grpSp>
        <p:nvGrpSpPr>
          <p:cNvPr id="201" name="Google Shape;201;p24"/>
          <p:cNvGrpSpPr/>
          <p:nvPr/>
        </p:nvGrpSpPr>
        <p:grpSpPr>
          <a:xfrm>
            <a:off x="138444" y="1260297"/>
            <a:ext cx="3075319" cy="3245497"/>
            <a:chOff x="0" y="-57150"/>
            <a:chExt cx="1619921" cy="1709562"/>
          </a:xfrm>
        </p:grpSpPr>
        <p:sp>
          <p:nvSpPr>
            <p:cNvPr id="202" name="Google Shape;202;p24"/>
            <p:cNvSpPr/>
            <p:nvPr/>
          </p:nvSpPr>
          <p:spPr>
            <a:xfrm>
              <a:off x="0" y="0"/>
              <a:ext cx="1619921" cy="1652412"/>
            </a:xfrm>
            <a:custGeom>
              <a:rect b="b" l="l" r="r" t="t"/>
              <a:pathLst>
                <a:path extrusionOk="0" h="1652412" w="1619921">
                  <a:moveTo>
                    <a:pt x="64195" y="0"/>
                  </a:moveTo>
                  <a:lnTo>
                    <a:pt x="1555726" y="0"/>
                  </a:lnTo>
                  <a:cubicBezTo>
                    <a:pt x="1572752" y="0"/>
                    <a:pt x="1589080" y="6763"/>
                    <a:pt x="1601119" y="18802"/>
                  </a:cubicBezTo>
                  <a:cubicBezTo>
                    <a:pt x="1613158" y="30841"/>
                    <a:pt x="1619921" y="47169"/>
                    <a:pt x="1619921" y="64195"/>
                  </a:cubicBezTo>
                  <a:lnTo>
                    <a:pt x="1619921" y="1588217"/>
                  </a:lnTo>
                  <a:cubicBezTo>
                    <a:pt x="1619921" y="1605243"/>
                    <a:pt x="1613158" y="1621571"/>
                    <a:pt x="1601119" y="1633610"/>
                  </a:cubicBezTo>
                  <a:cubicBezTo>
                    <a:pt x="1589080" y="1645649"/>
                    <a:pt x="1572752" y="1652412"/>
                    <a:pt x="1555726" y="1652412"/>
                  </a:cubicBezTo>
                  <a:lnTo>
                    <a:pt x="64195" y="1652412"/>
                  </a:lnTo>
                  <a:cubicBezTo>
                    <a:pt x="47169" y="1652412"/>
                    <a:pt x="30841" y="1645649"/>
                    <a:pt x="18802" y="1633610"/>
                  </a:cubicBezTo>
                  <a:cubicBezTo>
                    <a:pt x="6763" y="1621571"/>
                    <a:pt x="0" y="1605243"/>
                    <a:pt x="0" y="1588217"/>
                  </a:cubicBezTo>
                  <a:lnTo>
                    <a:pt x="0" y="64195"/>
                  </a:lnTo>
                  <a:cubicBezTo>
                    <a:pt x="0" y="47169"/>
                    <a:pt x="6763" y="30841"/>
                    <a:pt x="18802" y="18802"/>
                  </a:cubicBezTo>
                  <a:cubicBezTo>
                    <a:pt x="30841" y="6763"/>
                    <a:pt x="47169" y="0"/>
                    <a:pt x="64195" y="0"/>
                  </a:cubicBezTo>
                  <a:close/>
                </a:path>
              </a:pathLst>
            </a:custGeom>
            <a:solidFill>
              <a:srgbClr val="54A4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3" name="Google Shape;203;p24"/>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4" name="Google Shape;204;p24"/>
          <p:cNvSpPr txBox="1"/>
          <p:nvPr/>
        </p:nvSpPr>
        <p:spPr>
          <a:xfrm>
            <a:off x="260617" y="1908636"/>
            <a:ext cx="28311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Click on the "Google Slides" button below this presentation preview. Make sure to sign in to your Google account. Click on "Make a copy." Start editing your presentation.</a:t>
            </a:r>
            <a:endParaRPr sz="700"/>
          </a:p>
          <a:p>
            <a:pPr indent="0" lvl="0" marL="0" marR="0" rtl="0" algn="ctr">
              <a:lnSpc>
                <a:spcPct val="100000"/>
              </a:lnSpc>
              <a:spcBef>
                <a:spcPts val="0"/>
              </a:spcBef>
              <a:spcAft>
                <a:spcPts val="0"/>
              </a:spcAft>
              <a:buNone/>
            </a:pPr>
            <a:r>
              <a:rPr b="0" i="0" lang="en" sz="1200" u="sng" cap="none" strike="noStrike">
                <a:solidFill>
                  <a:srgbClr val="FFFFFF"/>
                </a:solidFill>
                <a:latin typeface="Lexend Deca"/>
                <a:ea typeface="Lexend Deca"/>
                <a:cs typeface="Lexend Deca"/>
                <a:sym typeface="Lexend Deca"/>
              </a:rPr>
              <a:t>Alternative:</a:t>
            </a:r>
            <a:r>
              <a:rPr b="0" i="0" lang="en" sz="1200" u="none" cap="none" strike="noStrike">
                <a:solidFill>
                  <a:srgbClr val="FFFFFF"/>
                </a:solidFill>
                <a:latin typeface="Lexend Deca"/>
                <a:ea typeface="Lexend Deca"/>
                <a:cs typeface="Lexend Deca"/>
                <a:sym typeface="Lexend Deca"/>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205" name="Google Shape;205;p24"/>
          <p:cNvSpPr txBox="1"/>
          <p:nvPr/>
        </p:nvSpPr>
        <p:spPr>
          <a:xfrm>
            <a:off x="390777" y="1540572"/>
            <a:ext cx="2570651" cy="27781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382D84"/>
                </a:solidFill>
                <a:latin typeface="Oswald"/>
                <a:ea typeface="Oswald"/>
                <a:cs typeface="Oswald"/>
                <a:sym typeface="Oswald"/>
              </a:rPr>
              <a:t>GOOGLE SLIDES</a:t>
            </a:r>
            <a:endParaRPr sz="700"/>
          </a:p>
        </p:txBody>
      </p:sp>
      <p:grpSp>
        <p:nvGrpSpPr>
          <p:cNvPr id="206" name="Google Shape;206;p24"/>
          <p:cNvGrpSpPr/>
          <p:nvPr/>
        </p:nvGrpSpPr>
        <p:grpSpPr>
          <a:xfrm>
            <a:off x="6519424" y="1260297"/>
            <a:ext cx="2401614" cy="2005146"/>
            <a:chOff x="0" y="-57150"/>
            <a:chExt cx="1265048" cy="1056209"/>
          </a:xfrm>
        </p:grpSpPr>
        <p:sp>
          <p:nvSpPr>
            <p:cNvPr id="207" name="Google Shape;207;p24"/>
            <p:cNvSpPr/>
            <p:nvPr/>
          </p:nvSpPr>
          <p:spPr>
            <a:xfrm>
              <a:off x="0" y="0"/>
              <a:ext cx="1265048" cy="999059"/>
            </a:xfrm>
            <a:custGeom>
              <a:rect b="b" l="l" r="r" t="t"/>
              <a:pathLst>
                <a:path extrusionOk="0" h="999059" w="1265048">
                  <a:moveTo>
                    <a:pt x="82203" y="0"/>
                  </a:moveTo>
                  <a:lnTo>
                    <a:pt x="1182845" y="0"/>
                  </a:lnTo>
                  <a:cubicBezTo>
                    <a:pt x="1228245" y="0"/>
                    <a:pt x="1265048" y="36803"/>
                    <a:pt x="1265048" y="82203"/>
                  </a:cubicBezTo>
                  <a:lnTo>
                    <a:pt x="1265048" y="916856"/>
                  </a:lnTo>
                  <a:cubicBezTo>
                    <a:pt x="1265048" y="962255"/>
                    <a:pt x="1228245" y="999059"/>
                    <a:pt x="1182845" y="999059"/>
                  </a:cubicBezTo>
                  <a:lnTo>
                    <a:pt x="82203" y="999059"/>
                  </a:lnTo>
                  <a:cubicBezTo>
                    <a:pt x="36803" y="999059"/>
                    <a:pt x="0" y="962255"/>
                    <a:pt x="0" y="916856"/>
                  </a:cubicBezTo>
                  <a:lnTo>
                    <a:pt x="0" y="82203"/>
                  </a:lnTo>
                  <a:cubicBezTo>
                    <a:pt x="0" y="36803"/>
                    <a:pt x="36803" y="0"/>
                    <a:pt x="82203" y="0"/>
                  </a:cubicBezTo>
                  <a:close/>
                </a:path>
              </a:pathLst>
            </a:custGeom>
            <a:solidFill>
              <a:srgbClr val="54A4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8" name="Google Shape;208;p24"/>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9" name="Google Shape;209;p24"/>
          <p:cNvSpPr txBox="1"/>
          <p:nvPr/>
        </p:nvSpPr>
        <p:spPr>
          <a:xfrm>
            <a:off x="6640201" y="1908636"/>
            <a:ext cx="21600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Click on the "Canva" button under this presentation preview. Start editing your presentation. You need</a:t>
            </a:r>
            <a:endParaRPr sz="1200">
              <a:solidFill>
                <a:srgbClr val="FFFFFF"/>
              </a:solidFill>
              <a:latin typeface="Lexend Deca"/>
              <a:ea typeface="Lexend Deca"/>
              <a:cs typeface="Lexend Deca"/>
              <a:sym typeface="Lexend Deca"/>
            </a:endParaRPr>
          </a:p>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to sign in to your</a:t>
            </a:r>
            <a:endParaRPr sz="1200">
              <a:solidFill>
                <a:srgbClr val="FFFFFF"/>
              </a:solidFill>
              <a:latin typeface="Lexend Deca"/>
              <a:ea typeface="Lexend Deca"/>
              <a:cs typeface="Lexend Deca"/>
              <a:sym typeface="Lexend Deca"/>
            </a:endParaRPr>
          </a:p>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Canva account.</a:t>
            </a:r>
            <a:endParaRPr sz="700"/>
          </a:p>
        </p:txBody>
      </p:sp>
      <p:sp>
        <p:nvSpPr>
          <p:cNvPr id="210" name="Google Shape;210;p24"/>
          <p:cNvSpPr txBox="1"/>
          <p:nvPr/>
        </p:nvSpPr>
        <p:spPr>
          <a:xfrm>
            <a:off x="6434906" y="1540572"/>
            <a:ext cx="2570651" cy="27781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382D84"/>
                </a:solidFill>
                <a:latin typeface="Oswald"/>
                <a:ea typeface="Oswald"/>
                <a:cs typeface="Oswald"/>
                <a:sym typeface="Oswald"/>
              </a:rPr>
              <a:t>CANVA</a:t>
            </a:r>
            <a:endParaRPr sz="700"/>
          </a:p>
        </p:txBody>
      </p:sp>
      <p:sp>
        <p:nvSpPr>
          <p:cNvPr id="211" name="Google Shape;211;p24"/>
          <p:cNvSpPr txBox="1"/>
          <p:nvPr/>
        </p:nvSpPr>
        <p:spPr>
          <a:xfrm>
            <a:off x="514350" y="509588"/>
            <a:ext cx="8497243" cy="6905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4500" u="none" cap="none" strike="noStrike">
                <a:solidFill>
                  <a:srgbClr val="FBD776"/>
                </a:solidFill>
                <a:latin typeface="Luckiest Guy"/>
                <a:ea typeface="Luckiest Guy"/>
                <a:cs typeface="Luckiest Guy"/>
                <a:sym typeface="Luckiest Guy"/>
              </a:rPr>
              <a:t>How to Use This Presentation</a:t>
            </a:r>
            <a:endParaRPr sz="700"/>
          </a:p>
        </p:txBody>
      </p:sp>
      <p:sp>
        <p:nvSpPr>
          <p:cNvPr id="212" name="Google Shape;212;p24"/>
          <p:cNvSpPr/>
          <p:nvPr/>
        </p:nvSpPr>
        <p:spPr>
          <a:xfrm>
            <a:off x="6640201" y="2930082"/>
            <a:ext cx="1945587" cy="1797015"/>
          </a:xfrm>
          <a:custGeom>
            <a:rect b="b" l="l" r="r" t="t"/>
            <a:pathLst>
              <a:path extrusionOk="0" h="3594029" w="3891173">
                <a:moveTo>
                  <a:pt x="0" y="0"/>
                </a:moveTo>
                <a:lnTo>
                  <a:pt x="3891173" y="0"/>
                </a:lnTo>
                <a:lnTo>
                  <a:pt x="3891173" y="3594029"/>
                </a:lnTo>
                <a:lnTo>
                  <a:pt x="0" y="3594029"/>
                </a:lnTo>
                <a:lnTo>
                  <a:pt x="0" y="0"/>
                </a:lnTo>
                <a:close/>
              </a:path>
            </a:pathLst>
          </a:custGeom>
          <a:blipFill rotWithShape="1">
            <a:blip r:embed="rId6">
              <a:alphaModFix/>
            </a:blip>
            <a:stretch>
              <a:fillRect b="0" l="0" r="0" t="0"/>
            </a:stretch>
          </a:blipFill>
          <a:ln>
            <a:noFill/>
          </a:ln>
        </p:spPr>
      </p:sp>
    </p:spTree>
  </p:cSld>
  <p:clrMapOvr>
    <a:masterClrMapping/>
  </p:clrMapOvr>
  <p:transition>
    <p:push dir="r"/>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216" name="Shape 216"/>
        <p:cNvGrpSpPr/>
        <p:nvPr/>
      </p:nvGrpSpPr>
      <p:grpSpPr>
        <a:xfrm>
          <a:off x="0" y="0"/>
          <a:ext cx="0" cy="0"/>
          <a:chOff x="0" y="0"/>
          <a:chExt cx="0" cy="0"/>
        </a:xfrm>
      </p:grpSpPr>
      <p:pic>
        <p:nvPicPr>
          <p:cNvPr id="217" name="Google Shape;217;p25"/>
          <p:cNvPicPr preferRelativeResize="0"/>
          <p:nvPr/>
        </p:nvPicPr>
        <p:blipFill>
          <a:blip r:embed="rId3">
            <a:alphaModFix/>
          </a:blip>
          <a:stretch>
            <a:fillRect/>
          </a:stretch>
        </p:blipFill>
        <p:spPr>
          <a:xfrm>
            <a:off x="9525" y="4609175"/>
            <a:ext cx="9144000" cy="736600"/>
          </a:xfrm>
          <a:prstGeom prst="rect">
            <a:avLst/>
          </a:prstGeom>
          <a:noFill/>
          <a:ln>
            <a:noFill/>
          </a:ln>
        </p:spPr>
      </p:pic>
      <p:pic>
        <p:nvPicPr>
          <p:cNvPr id="218" name="Google Shape;218;p25"/>
          <p:cNvPicPr preferRelativeResize="0"/>
          <p:nvPr/>
        </p:nvPicPr>
        <p:blipFill>
          <a:blip r:embed="rId4">
            <a:alphaModFix/>
          </a:blip>
          <a:stretch>
            <a:fillRect/>
          </a:stretch>
        </p:blipFill>
        <p:spPr>
          <a:xfrm>
            <a:off x="9525" y="4475050"/>
            <a:ext cx="9144000" cy="946150"/>
          </a:xfrm>
          <a:prstGeom prst="rect">
            <a:avLst/>
          </a:prstGeom>
          <a:noFill/>
          <a:ln>
            <a:noFill/>
          </a:ln>
        </p:spPr>
      </p:pic>
      <p:sp>
        <p:nvSpPr>
          <p:cNvPr id="219" name="Google Shape;219;p25"/>
          <p:cNvSpPr/>
          <p:nvPr/>
        </p:nvSpPr>
        <p:spPr>
          <a:xfrm>
            <a:off x="5899685" y="204853"/>
            <a:ext cx="4567722" cy="4560655"/>
          </a:xfrm>
          <a:custGeom>
            <a:rect b="b" l="l" r="r" t="t"/>
            <a:pathLst>
              <a:path extrusionOk="0" h="9121309" w="9135444">
                <a:moveTo>
                  <a:pt x="0" y="0"/>
                </a:moveTo>
                <a:lnTo>
                  <a:pt x="9135444" y="0"/>
                </a:lnTo>
                <a:lnTo>
                  <a:pt x="9135444" y="9121310"/>
                </a:lnTo>
                <a:lnTo>
                  <a:pt x="0" y="9121310"/>
                </a:lnTo>
                <a:lnTo>
                  <a:pt x="0" y="0"/>
                </a:lnTo>
                <a:close/>
              </a:path>
            </a:pathLst>
          </a:custGeom>
          <a:blipFill rotWithShape="1">
            <a:blip r:embed="rId5">
              <a:alphaModFix/>
            </a:blip>
            <a:stretch>
              <a:fillRect b="0" l="0" r="0" t="-47553"/>
            </a:stretch>
          </a:blipFill>
          <a:ln>
            <a:noFill/>
          </a:ln>
        </p:spPr>
      </p:sp>
      <p:grpSp>
        <p:nvGrpSpPr>
          <p:cNvPr id="220" name="Google Shape;220;p25"/>
          <p:cNvGrpSpPr/>
          <p:nvPr/>
        </p:nvGrpSpPr>
        <p:grpSpPr>
          <a:xfrm>
            <a:off x="5785957" y="-2301156"/>
            <a:ext cx="5483472" cy="5605486"/>
            <a:chOff x="0" y="0"/>
            <a:chExt cx="14622592" cy="14947962"/>
          </a:xfrm>
        </p:grpSpPr>
        <p:grpSp>
          <p:nvGrpSpPr>
            <p:cNvPr id="221" name="Google Shape;221;p25"/>
            <p:cNvGrpSpPr/>
            <p:nvPr/>
          </p:nvGrpSpPr>
          <p:grpSpPr>
            <a:xfrm>
              <a:off x="0" y="0"/>
              <a:ext cx="14622592" cy="14947962"/>
              <a:chOff x="0" y="0"/>
              <a:chExt cx="812800" cy="830886"/>
            </a:xfrm>
          </p:grpSpPr>
          <p:sp>
            <p:nvSpPr>
              <p:cNvPr id="222" name="Google Shape;222;p25"/>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8235"/>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3" name="Google Shape;223;p2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4" name="Google Shape;224;p25"/>
            <p:cNvGrpSpPr/>
            <p:nvPr/>
          </p:nvGrpSpPr>
          <p:grpSpPr>
            <a:xfrm>
              <a:off x="1950386" y="2113071"/>
              <a:ext cx="10721819" cy="10721819"/>
              <a:chOff x="0" y="0"/>
              <a:chExt cx="812800" cy="812800"/>
            </a:xfrm>
          </p:grpSpPr>
          <p:sp>
            <p:nvSpPr>
              <p:cNvPr id="225" name="Google Shape;22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2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6" name="Google Shape;226;p2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7" name="Google Shape;227;p25"/>
            <p:cNvSpPr/>
            <p:nvPr/>
          </p:nvSpPr>
          <p:spPr>
            <a:xfrm>
              <a:off x="3981117" y="4131267"/>
              <a:ext cx="6660357" cy="6685428"/>
            </a:xfrm>
            <a:custGeom>
              <a:rect b="b" l="l" r="r" t="t"/>
              <a:pathLst>
                <a:path extrusionOk="0" h="6685428" w="6660357">
                  <a:moveTo>
                    <a:pt x="0" y="0"/>
                  </a:moveTo>
                  <a:lnTo>
                    <a:pt x="6660357" y="0"/>
                  </a:lnTo>
                  <a:lnTo>
                    <a:pt x="6660357" y="6685428"/>
                  </a:lnTo>
                  <a:lnTo>
                    <a:pt x="0" y="6685428"/>
                  </a:lnTo>
                  <a:lnTo>
                    <a:pt x="0" y="0"/>
                  </a:lnTo>
                  <a:close/>
                </a:path>
              </a:pathLst>
            </a:custGeom>
            <a:blipFill rotWithShape="1">
              <a:blip r:embed="rId6">
                <a:alphaModFix/>
              </a:blip>
              <a:stretch>
                <a:fillRect b="0" l="0" r="0" t="0"/>
              </a:stretch>
            </a:blipFill>
            <a:ln>
              <a:noFill/>
            </a:ln>
          </p:spPr>
        </p:sp>
      </p:grpSp>
      <p:grpSp>
        <p:nvGrpSpPr>
          <p:cNvPr id="228" name="Google Shape;228;p25"/>
          <p:cNvGrpSpPr/>
          <p:nvPr/>
        </p:nvGrpSpPr>
        <p:grpSpPr>
          <a:xfrm>
            <a:off x="412393" y="1260297"/>
            <a:ext cx="5252873" cy="3032271"/>
            <a:chOff x="0" y="-57150"/>
            <a:chExt cx="2766945" cy="1597246"/>
          </a:xfrm>
        </p:grpSpPr>
        <p:sp>
          <p:nvSpPr>
            <p:cNvPr id="229" name="Google Shape;229;p25"/>
            <p:cNvSpPr/>
            <p:nvPr/>
          </p:nvSpPr>
          <p:spPr>
            <a:xfrm>
              <a:off x="0" y="0"/>
              <a:ext cx="2766945" cy="1540096"/>
            </a:xfrm>
            <a:custGeom>
              <a:rect b="b" l="l" r="r" t="t"/>
              <a:pathLst>
                <a:path extrusionOk="0" h="1540096" w="2766945">
                  <a:moveTo>
                    <a:pt x="37583" y="0"/>
                  </a:moveTo>
                  <a:lnTo>
                    <a:pt x="2729362" y="0"/>
                  </a:lnTo>
                  <a:cubicBezTo>
                    <a:pt x="2739330" y="0"/>
                    <a:pt x="2748889" y="3960"/>
                    <a:pt x="2755937" y="11008"/>
                  </a:cubicBezTo>
                  <a:cubicBezTo>
                    <a:pt x="2762985" y="18056"/>
                    <a:pt x="2766945" y="27615"/>
                    <a:pt x="2766945" y="37583"/>
                  </a:cubicBezTo>
                  <a:lnTo>
                    <a:pt x="2766945" y="1502513"/>
                  </a:lnTo>
                  <a:cubicBezTo>
                    <a:pt x="2766945" y="1512480"/>
                    <a:pt x="2762985" y="1522040"/>
                    <a:pt x="2755937" y="1529088"/>
                  </a:cubicBezTo>
                  <a:cubicBezTo>
                    <a:pt x="2748889" y="1536136"/>
                    <a:pt x="2739330" y="1540096"/>
                    <a:pt x="2729362" y="1540096"/>
                  </a:cubicBezTo>
                  <a:lnTo>
                    <a:pt x="37583" y="1540096"/>
                  </a:lnTo>
                  <a:cubicBezTo>
                    <a:pt x="27615" y="1540096"/>
                    <a:pt x="18056" y="1536136"/>
                    <a:pt x="11008" y="1529088"/>
                  </a:cubicBezTo>
                  <a:cubicBezTo>
                    <a:pt x="3960" y="1522040"/>
                    <a:pt x="0" y="1512480"/>
                    <a:pt x="0" y="1502513"/>
                  </a:cubicBezTo>
                  <a:lnTo>
                    <a:pt x="0" y="37583"/>
                  </a:lnTo>
                  <a:cubicBezTo>
                    <a:pt x="0" y="27615"/>
                    <a:pt x="3960" y="18056"/>
                    <a:pt x="11008" y="11008"/>
                  </a:cubicBezTo>
                  <a:cubicBezTo>
                    <a:pt x="18056" y="3960"/>
                    <a:pt x="27615" y="0"/>
                    <a:pt x="37583" y="0"/>
                  </a:cubicBezTo>
                  <a:close/>
                </a:path>
              </a:pathLst>
            </a:custGeom>
            <a:solidFill>
              <a:srgbClr val="54A4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0" name="Google Shape;230;p25"/>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1" name="Google Shape;231;p25"/>
          <p:cNvSpPr/>
          <p:nvPr/>
        </p:nvSpPr>
        <p:spPr>
          <a:xfrm>
            <a:off x="4749182" y="1902824"/>
            <a:ext cx="4194994" cy="3073787"/>
          </a:xfrm>
          <a:custGeom>
            <a:rect b="b" l="l" r="r" t="t"/>
            <a:pathLst>
              <a:path extrusionOk="0" h="6147573" w="8389987">
                <a:moveTo>
                  <a:pt x="0" y="0"/>
                </a:moveTo>
                <a:lnTo>
                  <a:pt x="8389987" y="0"/>
                </a:lnTo>
                <a:lnTo>
                  <a:pt x="8389987" y="6147572"/>
                </a:lnTo>
                <a:lnTo>
                  <a:pt x="0" y="6147572"/>
                </a:lnTo>
                <a:lnTo>
                  <a:pt x="0" y="0"/>
                </a:lnTo>
                <a:close/>
              </a:path>
            </a:pathLst>
          </a:custGeom>
          <a:blipFill rotWithShape="1">
            <a:blip r:embed="rId7">
              <a:alphaModFix/>
            </a:blip>
            <a:stretch>
              <a:fillRect b="0" l="0" r="0" t="0"/>
            </a:stretch>
          </a:blipFill>
          <a:ln>
            <a:noFill/>
          </a:ln>
        </p:spPr>
      </p:sp>
      <p:sp>
        <p:nvSpPr>
          <p:cNvPr id="232" name="Google Shape;232;p25"/>
          <p:cNvSpPr txBox="1"/>
          <p:nvPr/>
        </p:nvSpPr>
        <p:spPr>
          <a:xfrm>
            <a:off x="412393" y="509588"/>
            <a:ext cx="8115300" cy="6905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4500" u="none" cap="none" strike="noStrike">
                <a:solidFill>
                  <a:srgbClr val="FBD776"/>
                </a:solidFill>
                <a:latin typeface="Luckiest Guy"/>
                <a:ea typeface="Luckiest Guy"/>
                <a:cs typeface="Luckiest Guy"/>
                <a:sym typeface="Luckiest Guy"/>
              </a:rPr>
              <a:t>Add an Agenda Page</a:t>
            </a:r>
            <a:endParaRPr sz="700"/>
          </a:p>
        </p:txBody>
      </p:sp>
      <p:sp>
        <p:nvSpPr>
          <p:cNvPr id="233" name="Google Shape;233;p25"/>
          <p:cNvSpPr txBox="1"/>
          <p:nvPr/>
        </p:nvSpPr>
        <p:spPr>
          <a:xfrm>
            <a:off x="788299" y="1731374"/>
            <a:ext cx="4578298" cy="342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2300" u="none" cap="none" strike="noStrike">
                <a:solidFill>
                  <a:srgbClr val="FFFFFF"/>
                </a:solidFill>
                <a:latin typeface="Oswald"/>
                <a:ea typeface="Oswald"/>
                <a:cs typeface="Oswald"/>
                <a:sym typeface="Oswald"/>
              </a:rPr>
              <a:t>WRITE AN AGENDA HERE.</a:t>
            </a:r>
            <a:endParaRPr sz="700"/>
          </a:p>
        </p:txBody>
      </p:sp>
      <p:sp>
        <p:nvSpPr>
          <p:cNvPr id="234" name="Google Shape;234;p25"/>
          <p:cNvSpPr txBox="1"/>
          <p:nvPr/>
        </p:nvSpPr>
        <p:spPr>
          <a:xfrm>
            <a:off x="788299" y="2961430"/>
            <a:ext cx="4578298" cy="342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2300" u="none" cap="none" strike="noStrike">
                <a:solidFill>
                  <a:srgbClr val="FFFFFF"/>
                </a:solidFill>
                <a:latin typeface="Oswald"/>
                <a:ea typeface="Oswald"/>
                <a:cs typeface="Oswald"/>
                <a:sym typeface="Oswald"/>
              </a:rPr>
              <a:t>WRITE AN AGENDA HERE.</a:t>
            </a:r>
            <a:endParaRPr sz="700"/>
          </a:p>
        </p:txBody>
      </p:sp>
      <p:sp>
        <p:nvSpPr>
          <p:cNvPr id="235" name="Google Shape;235;p25"/>
          <p:cNvSpPr txBox="1"/>
          <p:nvPr/>
        </p:nvSpPr>
        <p:spPr>
          <a:xfrm>
            <a:off x="788299" y="2142280"/>
            <a:ext cx="4578298" cy="342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2300" u="none" cap="none" strike="noStrike">
                <a:solidFill>
                  <a:srgbClr val="FFFFFF"/>
                </a:solidFill>
                <a:latin typeface="Oswald"/>
                <a:ea typeface="Oswald"/>
                <a:cs typeface="Oswald"/>
                <a:sym typeface="Oswald"/>
              </a:rPr>
              <a:t>WRITE AN AGENDA HERE.</a:t>
            </a:r>
            <a:endParaRPr sz="700"/>
          </a:p>
        </p:txBody>
      </p:sp>
      <p:sp>
        <p:nvSpPr>
          <p:cNvPr id="236" name="Google Shape;236;p25"/>
          <p:cNvSpPr txBox="1"/>
          <p:nvPr/>
        </p:nvSpPr>
        <p:spPr>
          <a:xfrm>
            <a:off x="788299" y="2551855"/>
            <a:ext cx="4578298" cy="342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2300" u="none" cap="none" strike="noStrike">
                <a:solidFill>
                  <a:srgbClr val="FFFFFF"/>
                </a:solidFill>
                <a:latin typeface="Oswald"/>
                <a:ea typeface="Oswald"/>
                <a:cs typeface="Oswald"/>
                <a:sym typeface="Oswald"/>
              </a:rPr>
              <a:t>WRITE AN AGENDA HERE.</a:t>
            </a:r>
            <a:endParaRPr sz="700"/>
          </a:p>
        </p:txBody>
      </p:sp>
      <p:sp>
        <p:nvSpPr>
          <p:cNvPr id="237" name="Google Shape;237;p25"/>
          <p:cNvSpPr txBox="1"/>
          <p:nvPr/>
        </p:nvSpPr>
        <p:spPr>
          <a:xfrm>
            <a:off x="788299" y="3371005"/>
            <a:ext cx="4578298" cy="342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2300" u="none" cap="none" strike="noStrike">
                <a:solidFill>
                  <a:srgbClr val="FFFFFF"/>
                </a:solidFill>
                <a:latin typeface="Oswald"/>
                <a:ea typeface="Oswald"/>
                <a:cs typeface="Oswald"/>
                <a:sym typeface="Oswald"/>
              </a:rPr>
              <a:t>WRITE AN AGENDA HERE.</a:t>
            </a:r>
            <a:endParaRPr sz="700"/>
          </a:p>
        </p:txBody>
      </p:sp>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241" name="Shape 241"/>
        <p:cNvGrpSpPr/>
        <p:nvPr/>
      </p:nvGrpSpPr>
      <p:grpSpPr>
        <a:xfrm>
          <a:off x="0" y="0"/>
          <a:ext cx="0" cy="0"/>
          <a:chOff x="0" y="0"/>
          <a:chExt cx="0" cy="0"/>
        </a:xfrm>
      </p:grpSpPr>
      <p:sp>
        <p:nvSpPr>
          <p:cNvPr id="242" name="Google Shape;242;p26"/>
          <p:cNvSpPr/>
          <p:nvPr/>
        </p:nvSpPr>
        <p:spPr>
          <a:xfrm>
            <a:off x="2345227" y="59138"/>
            <a:ext cx="3934058" cy="5025223"/>
          </a:xfrm>
          <a:custGeom>
            <a:rect b="b" l="l" r="r" t="t"/>
            <a:pathLst>
              <a:path extrusionOk="0" h="10050445" w="7868115">
                <a:moveTo>
                  <a:pt x="0" y="0"/>
                </a:moveTo>
                <a:lnTo>
                  <a:pt x="7868116" y="0"/>
                </a:lnTo>
                <a:lnTo>
                  <a:pt x="7868116" y="10050446"/>
                </a:lnTo>
                <a:lnTo>
                  <a:pt x="0" y="10050446"/>
                </a:lnTo>
                <a:lnTo>
                  <a:pt x="0" y="0"/>
                </a:lnTo>
                <a:close/>
              </a:path>
            </a:pathLst>
          </a:custGeom>
          <a:blipFill rotWithShape="1">
            <a:blip r:embed="rId3">
              <a:alphaModFix/>
            </a:blip>
            <a:stretch>
              <a:fillRect b="0" l="-2770" r="-2769" t="0"/>
            </a:stretch>
          </a:blipFill>
          <a:ln>
            <a:noFill/>
          </a:ln>
        </p:spPr>
      </p:sp>
      <p:pic>
        <p:nvPicPr>
          <p:cNvPr id="243" name="Google Shape;243;p26"/>
          <p:cNvPicPr preferRelativeResize="0"/>
          <p:nvPr/>
        </p:nvPicPr>
        <p:blipFill>
          <a:blip r:embed="rId4">
            <a:alphaModFix/>
          </a:blip>
          <a:stretch>
            <a:fillRect/>
          </a:stretch>
        </p:blipFill>
        <p:spPr>
          <a:xfrm>
            <a:off x="9525" y="4456775"/>
            <a:ext cx="9144000" cy="736600"/>
          </a:xfrm>
          <a:prstGeom prst="rect">
            <a:avLst/>
          </a:prstGeom>
          <a:noFill/>
          <a:ln>
            <a:noFill/>
          </a:ln>
        </p:spPr>
      </p:pic>
      <p:grpSp>
        <p:nvGrpSpPr>
          <p:cNvPr id="244" name="Google Shape;244;p26"/>
          <p:cNvGrpSpPr/>
          <p:nvPr/>
        </p:nvGrpSpPr>
        <p:grpSpPr>
          <a:xfrm>
            <a:off x="1954966" y="1351887"/>
            <a:ext cx="3333375" cy="2698651"/>
            <a:chOff x="0" y="-9525"/>
            <a:chExt cx="8889000" cy="7196404"/>
          </a:xfrm>
        </p:grpSpPr>
        <p:sp>
          <p:nvSpPr>
            <p:cNvPr id="245" name="Google Shape;245;p26"/>
            <p:cNvSpPr txBox="1"/>
            <p:nvPr/>
          </p:nvSpPr>
          <p:spPr>
            <a:xfrm>
              <a:off x="0" y="-9525"/>
              <a:ext cx="88890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FBD776"/>
                  </a:solidFill>
                  <a:latin typeface="Luckiest Guy"/>
                  <a:ea typeface="Luckiest Guy"/>
                  <a:cs typeface="Luckiest Guy"/>
                  <a:sym typeface="Luckiest Guy"/>
                </a:rPr>
                <a:t>Hello there!</a:t>
              </a:r>
              <a:endParaRPr sz="700"/>
            </a:p>
          </p:txBody>
        </p:sp>
        <p:sp>
          <p:nvSpPr>
            <p:cNvPr id="246" name="Google Shape;246;p26"/>
            <p:cNvSpPr txBox="1"/>
            <p:nvPr/>
          </p:nvSpPr>
          <p:spPr>
            <a:xfrm>
              <a:off x="0" y="4231579"/>
              <a:ext cx="8889000" cy="295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Lexend Deca"/>
                  <a:ea typeface="Lexend Deca"/>
                  <a:cs typeface="Lexend Deca"/>
                  <a:sym typeface="Lexend Deca"/>
                </a:rPr>
                <a:t>I'm Rain, and I'll be sharing with you my beautiful ideas. Follow me at @reallygreatsite to learn more. </a:t>
              </a:r>
              <a:endParaRPr sz="700"/>
            </a:p>
          </p:txBody>
        </p:sp>
      </p:grpSp>
      <p:sp>
        <p:nvSpPr>
          <p:cNvPr id="247" name="Google Shape;247;p26"/>
          <p:cNvSpPr/>
          <p:nvPr/>
        </p:nvSpPr>
        <p:spPr>
          <a:xfrm>
            <a:off x="5453670" y="301966"/>
            <a:ext cx="3378162" cy="4539734"/>
          </a:xfrm>
          <a:custGeom>
            <a:rect b="b" l="l" r="r" t="t"/>
            <a:pathLst>
              <a:path extrusionOk="0"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54A4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48" name="Google Shape;248;p26"/>
          <p:cNvGrpSpPr/>
          <p:nvPr/>
        </p:nvGrpSpPr>
        <p:grpSpPr>
          <a:xfrm>
            <a:off x="-3138245" y="-2301156"/>
            <a:ext cx="5483472" cy="5605486"/>
            <a:chOff x="0" y="0"/>
            <a:chExt cx="14622592" cy="14947962"/>
          </a:xfrm>
        </p:grpSpPr>
        <p:grpSp>
          <p:nvGrpSpPr>
            <p:cNvPr id="249" name="Google Shape;249;p26"/>
            <p:cNvGrpSpPr/>
            <p:nvPr/>
          </p:nvGrpSpPr>
          <p:grpSpPr>
            <a:xfrm>
              <a:off x="0" y="0"/>
              <a:ext cx="14622592" cy="14947962"/>
              <a:chOff x="0" y="0"/>
              <a:chExt cx="812800" cy="830886"/>
            </a:xfrm>
          </p:grpSpPr>
          <p:sp>
            <p:nvSpPr>
              <p:cNvPr id="250" name="Google Shape;250;p26"/>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8235"/>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1" name="Google Shape;251;p26"/>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2" name="Google Shape;252;p26"/>
            <p:cNvGrpSpPr/>
            <p:nvPr/>
          </p:nvGrpSpPr>
          <p:grpSpPr>
            <a:xfrm>
              <a:off x="1950386" y="2113071"/>
              <a:ext cx="10721819" cy="10721819"/>
              <a:chOff x="0" y="0"/>
              <a:chExt cx="812800" cy="812800"/>
            </a:xfrm>
          </p:grpSpPr>
          <p:sp>
            <p:nvSpPr>
              <p:cNvPr id="253" name="Google Shape;25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2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4" name="Google Shape;254;p26"/>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5" name="Google Shape;255;p26"/>
            <p:cNvSpPr/>
            <p:nvPr/>
          </p:nvSpPr>
          <p:spPr>
            <a:xfrm>
              <a:off x="3981117" y="4131267"/>
              <a:ext cx="6660357" cy="6685428"/>
            </a:xfrm>
            <a:custGeom>
              <a:rect b="b" l="l" r="r" t="t"/>
              <a:pathLst>
                <a:path extrusionOk="0" h="6685428" w="6660357">
                  <a:moveTo>
                    <a:pt x="0" y="0"/>
                  </a:moveTo>
                  <a:lnTo>
                    <a:pt x="6660357" y="0"/>
                  </a:lnTo>
                  <a:lnTo>
                    <a:pt x="6660357" y="6685428"/>
                  </a:lnTo>
                  <a:lnTo>
                    <a:pt x="0" y="6685428"/>
                  </a:lnTo>
                  <a:lnTo>
                    <a:pt x="0" y="0"/>
                  </a:lnTo>
                  <a:close/>
                </a:path>
              </a:pathLst>
            </a:custGeom>
            <a:blipFill rotWithShape="1">
              <a:blip r:embed="rId5">
                <a:alphaModFix/>
              </a:blip>
              <a:stretch>
                <a:fillRect b="0" l="0" r="0" t="0"/>
              </a:stretch>
            </a:blipFill>
            <a:ln>
              <a:noFill/>
            </a:ln>
          </p:spPr>
        </p:sp>
      </p:grpSp>
      <p:sp>
        <p:nvSpPr>
          <p:cNvPr id="256" name="Google Shape;256;p26"/>
          <p:cNvSpPr/>
          <p:nvPr/>
        </p:nvSpPr>
        <p:spPr>
          <a:xfrm>
            <a:off x="0" y="2232413"/>
            <a:ext cx="1790288" cy="4546764"/>
          </a:xfrm>
          <a:custGeom>
            <a:rect b="b" l="l" r="r" t="t"/>
            <a:pathLst>
              <a:path extrusionOk="0" h="9093528" w="3580577">
                <a:moveTo>
                  <a:pt x="0" y="0"/>
                </a:moveTo>
                <a:lnTo>
                  <a:pt x="3580577" y="0"/>
                </a:lnTo>
                <a:lnTo>
                  <a:pt x="3580577" y="9093528"/>
                </a:lnTo>
                <a:lnTo>
                  <a:pt x="0" y="9093528"/>
                </a:lnTo>
                <a:lnTo>
                  <a:pt x="0" y="0"/>
                </a:lnTo>
                <a:close/>
              </a:path>
            </a:pathLst>
          </a:custGeom>
          <a:blipFill rotWithShape="1">
            <a:blip r:embed="rId6">
              <a:alphaModFix/>
            </a:blip>
            <a:stretch>
              <a:fillRect b="0" l="0" r="0" t="0"/>
            </a:stretch>
          </a:blipFill>
          <a:ln>
            <a:noFill/>
          </a:ln>
        </p:spPr>
      </p:sp>
      <p:pic>
        <p:nvPicPr>
          <p:cNvPr id="257" name="Google Shape;257;p26"/>
          <p:cNvPicPr preferRelativeResize="0"/>
          <p:nvPr/>
        </p:nvPicPr>
        <p:blipFill>
          <a:blip r:embed="rId7">
            <a:alphaModFix/>
          </a:blip>
          <a:stretch>
            <a:fillRect/>
          </a:stretch>
        </p:blipFill>
        <p:spPr>
          <a:xfrm>
            <a:off x="5500288" y="356250"/>
            <a:ext cx="3284925" cy="4431176"/>
          </a:xfrm>
          <a:prstGeom prst="rect">
            <a:avLst/>
          </a:prstGeom>
          <a:noFill/>
          <a:ln>
            <a:noFill/>
          </a:ln>
        </p:spPr>
      </p:pic>
    </p:spTree>
  </p:cSld>
  <p:clrMapOvr>
    <a:masterClrMapping/>
  </p:clrMapOvr>
  <p:transition>
    <p:push dir="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261" name="Shape 261"/>
        <p:cNvGrpSpPr/>
        <p:nvPr/>
      </p:nvGrpSpPr>
      <p:grpSpPr>
        <a:xfrm>
          <a:off x="0" y="0"/>
          <a:ext cx="0" cy="0"/>
          <a:chOff x="0" y="0"/>
          <a:chExt cx="0" cy="0"/>
        </a:xfrm>
      </p:grpSpPr>
      <p:pic>
        <p:nvPicPr>
          <p:cNvPr id="262" name="Google Shape;262;p27"/>
          <p:cNvPicPr preferRelativeResize="0"/>
          <p:nvPr/>
        </p:nvPicPr>
        <p:blipFill>
          <a:blip r:embed="rId3">
            <a:alphaModFix/>
          </a:blip>
          <a:stretch>
            <a:fillRect/>
          </a:stretch>
        </p:blipFill>
        <p:spPr>
          <a:xfrm>
            <a:off x="9525" y="4380575"/>
            <a:ext cx="9144000" cy="736600"/>
          </a:xfrm>
          <a:prstGeom prst="rect">
            <a:avLst/>
          </a:prstGeom>
          <a:noFill/>
          <a:ln>
            <a:noFill/>
          </a:ln>
        </p:spPr>
      </p:pic>
      <p:sp>
        <p:nvSpPr>
          <p:cNvPr id="263" name="Google Shape;263;p27"/>
          <p:cNvSpPr/>
          <p:nvPr/>
        </p:nvSpPr>
        <p:spPr>
          <a:xfrm>
            <a:off x="-294839" y="2978124"/>
            <a:ext cx="3472649" cy="1887846"/>
          </a:xfrm>
          <a:custGeom>
            <a:rect b="b" l="l" r="r" t="t"/>
            <a:pathLst>
              <a:path extrusionOk="0" h="3775692" w="6945298">
                <a:moveTo>
                  <a:pt x="0" y="0"/>
                </a:moveTo>
                <a:lnTo>
                  <a:pt x="6945298" y="0"/>
                </a:lnTo>
                <a:lnTo>
                  <a:pt x="6945298" y="3775691"/>
                </a:lnTo>
                <a:lnTo>
                  <a:pt x="0" y="3775691"/>
                </a:lnTo>
                <a:lnTo>
                  <a:pt x="0" y="0"/>
                </a:lnTo>
                <a:close/>
              </a:path>
            </a:pathLst>
          </a:custGeom>
          <a:blipFill rotWithShape="1">
            <a:blip r:embed="rId4">
              <a:alphaModFix/>
            </a:blip>
            <a:stretch>
              <a:fillRect b="0" l="0" r="-2327" t="0"/>
            </a:stretch>
          </a:blipFill>
          <a:ln>
            <a:noFill/>
          </a:ln>
        </p:spPr>
      </p:sp>
      <p:grpSp>
        <p:nvGrpSpPr>
          <p:cNvPr id="264" name="Google Shape;264;p27"/>
          <p:cNvGrpSpPr/>
          <p:nvPr/>
        </p:nvGrpSpPr>
        <p:grpSpPr>
          <a:xfrm>
            <a:off x="5718031" y="-3176738"/>
            <a:ext cx="5483472" cy="5605486"/>
            <a:chOff x="0" y="0"/>
            <a:chExt cx="14622592" cy="14947962"/>
          </a:xfrm>
        </p:grpSpPr>
        <p:grpSp>
          <p:nvGrpSpPr>
            <p:cNvPr id="265" name="Google Shape;265;p27"/>
            <p:cNvGrpSpPr/>
            <p:nvPr/>
          </p:nvGrpSpPr>
          <p:grpSpPr>
            <a:xfrm>
              <a:off x="0" y="0"/>
              <a:ext cx="14622592" cy="14947962"/>
              <a:chOff x="0" y="0"/>
              <a:chExt cx="812800" cy="830886"/>
            </a:xfrm>
          </p:grpSpPr>
          <p:sp>
            <p:nvSpPr>
              <p:cNvPr id="266" name="Google Shape;266;p27"/>
              <p:cNvSpPr/>
              <p:nvPr/>
            </p:nvSpPr>
            <p:spPr>
              <a:xfrm>
                <a:off x="0" y="0"/>
                <a:ext cx="812800" cy="830886"/>
              </a:xfrm>
              <a:custGeom>
                <a:rect b="b" l="l" r="r" t="t"/>
                <a:pathLst>
                  <a:path extrusionOk="0" h="830886" w="812800">
                    <a:moveTo>
                      <a:pt x="406400" y="0"/>
                    </a:moveTo>
                    <a:cubicBezTo>
                      <a:pt x="181951" y="0"/>
                      <a:pt x="0" y="186000"/>
                      <a:pt x="0" y="415443"/>
                    </a:cubicBezTo>
                    <a:cubicBezTo>
                      <a:pt x="0" y="644886"/>
                      <a:pt x="181951" y="830886"/>
                      <a:pt x="406400" y="830886"/>
                    </a:cubicBezTo>
                    <a:cubicBezTo>
                      <a:pt x="630849" y="830886"/>
                      <a:pt x="812800" y="644886"/>
                      <a:pt x="812800" y="415443"/>
                    </a:cubicBezTo>
                    <a:cubicBezTo>
                      <a:pt x="812800" y="186000"/>
                      <a:pt x="630849" y="0"/>
                      <a:pt x="406400" y="0"/>
                    </a:cubicBezTo>
                    <a:close/>
                  </a:path>
                </a:pathLst>
              </a:custGeom>
              <a:solidFill>
                <a:srgbClr val="E9DE89">
                  <a:alpha val="8235"/>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7" name="Google Shape;267;p27"/>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8" name="Google Shape;268;p27"/>
            <p:cNvGrpSpPr/>
            <p:nvPr/>
          </p:nvGrpSpPr>
          <p:grpSpPr>
            <a:xfrm>
              <a:off x="1950386" y="2113071"/>
              <a:ext cx="10721819" cy="10721819"/>
              <a:chOff x="0" y="0"/>
              <a:chExt cx="812800" cy="812800"/>
            </a:xfrm>
          </p:grpSpPr>
          <p:sp>
            <p:nvSpPr>
              <p:cNvPr id="269" name="Google Shape;26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DE89">
                  <a:alpha val="2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0" name="Google Shape;270;p27"/>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1" name="Google Shape;271;p27"/>
            <p:cNvSpPr/>
            <p:nvPr/>
          </p:nvSpPr>
          <p:spPr>
            <a:xfrm>
              <a:off x="3981117" y="4131267"/>
              <a:ext cx="6660357" cy="6685428"/>
            </a:xfrm>
            <a:custGeom>
              <a:rect b="b" l="l" r="r" t="t"/>
              <a:pathLst>
                <a:path extrusionOk="0" h="6685428" w="6660357">
                  <a:moveTo>
                    <a:pt x="0" y="0"/>
                  </a:moveTo>
                  <a:lnTo>
                    <a:pt x="6660357" y="0"/>
                  </a:lnTo>
                  <a:lnTo>
                    <a:pt x="6660357" y="6685428"/>
                  </a:lnTo>
                  <a:lnTo>
                    <a:pt x="0" y="6685428"/>
                  </a:lnTo>
                  <a:lnTo>
                    <a:pt x="0" y="0"/>
                  </a:lnTo>
                  <a:close/>
                </a:path>
              </a:pathLst>
            </a:custGeom>
            <a:blipFill rotWithShape="1">
              <a:blip r:embed="rId5">
                <a:alphaModFix/>
              </a:blip>
              <a:stretch>
                <a:fillRect b="0" l="0" r="0" t="0"/>
              </a:stretch>
            </a:blipFill>
            <a:ln>
              <a:noFill/>
            </a:ln>
          </p:spPr>
        </p:sp>
      </p:grpSp>
      <p:sp>
        <p:nvSpPr>
          <p:cNvPr id="272" name="Google Shape;272;p27"/>
          <p:cNvSpPr/>
          <p:nvPr/>
        </p:nvSpPr>
        <p:spPr>
          <a:xfrm flipH="1" rot="-214182">
            <a:off x="8049635" y="1703680"/>
            <a:ext cx="1872550" cy="2959489"/>
          </a:xfrm>
          <a:custGeom>
            <a:rect b="b" l="l" r="r" t="t"/>
            <a:pathLst>
              <a:path extrusionOk="0" h="5918978" w="3745099">
                <a:moveTo>
                  <a:pt x="3745099" y="0"/>
                </a:moveTo>
                <a:lnTo>
                  <a:pt x="0" y="0"/>
                </a:lnTo>
                <a:lnTo>
                  <a:pt x="0" y="5918979"/>
                </a:lnTo>
                <a:lnTo>
                  <a:pt x="3745099" y="5918979"/>
                </a:lnTo>
                <a:lnTo>
                  <a:pt x="3745099" y="0"/>
                </a:lnTo>
                <a:close/>
              </a:path>
            </a:pathLst>
          </a:custGeom>
          <a:blipFill rotWithShape="1">
            <a:blip r:embed="rId6">
              <a:alphaModFix/>
            </a:blip>
            <a:stretch>
              <a:fillRect b="0" l="0" r="0" t="0"/>
            </a:stretch>
          </a:blipFill>
          <a:ln>
            <a:noFill/>
          </a:ln>
        </p:spPr>
      </p:sp>
      <p:sp>
        <p:nvSpPr>
          <p:cNvPr id="273" name="Google Shape;273;p27"/>
          <p:cNvSpPr txBox="1"/>
          <p:nvPr/>
        </p:nvSpPr>
        <p:spPr>
          <a:xfrm>
            <a:off x="638325" y="824344"/>
            <a:ext cx="7867352" cy="6715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400" u="none" cap="none" strike="noStrike">
                <a:solidFill>
                  <a:srgbClr val="FBD776"/>
                </a:solidFill>
                <a:latin typeface="Luckiest Guy"/>
                <a:ea typeface="Luckiest Guy"/>
                <a:cs typeface="Luckiest Guy"/>
                <a:sym typeface="Luckiest Guy"/>
              </a:rPr>
              <a:t>Write your topic or idea</a:t>
            </a:r>
            <a:endParaRPr sz="700"/>
          </a:p>
        </p:txBody>
      </p:sp>
      <p:sp>
        <p:nvSpPr>
          <p:cNvPr id="274" name="Google Shape;274;p27"/>
          <p:cNvSpPr/>
          <p:nvPr/>
        </p:nvSpPr>
        <p:spPr>
          <a:xfrm>
            <a:off x="1698351" y="1648256"/>
            <a:ext cx="762853" cy="1252445"/>
          </a:xfrm>
          <a:custGeom>
            <a:rect b="b" l="l" r="r" t="t"/>
            <a:pathLst>
              <a:path extrusionOk="0" h="2504891" w="1525706">
                <a:moveTo>
                  <a:pt x="0" y="0"/>
                </a:moveTo>
                <a:lnTo>
                  <a:pt x="1525707" y="0"/>
                </a:lnTo>
                <a:lnTo>
                  <a:pt x="1525707" y="2504891"/>
                </a:lnTo>
                <a:lnTo>
                  <a:pt x="0" y="2504891"/>
                </a:lnTo>
                <a:lnTo>
                  <a:pt x="0" y="0"/>
                </a:lnTo>
                <a:close/>
              </a:path>
            </a:pathLst>
          </a:custGeom>
          <a:blipFill rotWithShape="1">
            <a:blip r:embed="rId7">
              <a:alphaModFix/>
            </a:blip>
            <a:stretch>
              <a:fillRect b="0" l="0" r="0" t="0"/>
            </a:stretch>
          </a:blipFill>
          <a:ln>
            <a:noFill/>
          </a:ln>
        </p:spPr>
      </p:sp>
      <p:sp>
        <p:nvSpPr>
          <p:cNvPr id="275" name="Google Shape;275;p27"/>
          <p:cNvSpPr/>
          <p:nvPr/>
        </p:nvSpPr>
        <p:spPr>
          <a:xfrm>
            <a:off x="4049110" y="1670617"/>
            <a:ext cx="1217171" cy="1307508"/>
          </a:xfrm>
          <a:custGeom>
            <a:rect b="b" l="l" r="r" t="t"/>
            <a:pathLst>
              <a:path extrusionOk="0" h="2615015" w="2434341">
                <a:moveTo>
                  <a:pt x="0" y="0"/>
                </a:moveTo>
                <a:lnTo>
                  <a:pt x="2434341" y="0"/>
                </a:lnTo>
                <a:lnTo>
                  <a:pt x="2434341" y="2615015"/>
                </a:lnTo>
                <a:lnTo>
                  <a:pt x="0" y="2615015"/>
                </a:lnTo>
                <a:lnTo>
                  <a:pt x="0" y="0"/>
                </a:lnTo>
                <a:close/>
              </a:path>
            </a:pathLst>
          </a:custGeom>
          <a:blipFill rotWithShape="1">
            <a:blip r:embed="rId8">
              <a:alphaModFix/>
            </a:blip>
            <a:stretch>
              <a:fillRect b="0" l="0" r="0" t="0"/>
            </a:stretch>
          </a:blipFill>
          <a:ln>
            <a:noFill/>
          </a:ln>
        </p:spPr>
      </p:sp>
      <p:sp>
        <p:nvSpPr>
          <p:cNvPr id="276" name="Google Shape;276;p27"/>
          <p:cNvSpPr/>
          <p:nvPr/>
        </p:nvSpPr>
        <p:spPr>
          <a:xfrm>
            <a:off x="6453994" y="1755691"/>
            <a:ext cx="1220457" cy="1145011"/>
          </a:xfrm>
          <a:custGeom>
            <a:rect b="b" l="l" r="r" t="t"/>
            <a:pathLst>
              <a:path extrusionOk="0" h="2290021" w="2440914">
                <a:moveTo>
                  <a:pt x="0" y="0"/>
                </a:moveTo>
                <a:lnTo>
                  <a:pt x="2440913" y="0"/>
                </a:lnTo>
                <a:lnTo>
                  <a:pt x="2440913" y="2290021"/>
                </a:lnTo>
                <a:lnTo>
                  <a:pt x="0" y="2290021"/>
                </a:lnTo>
                <a:lnTo>
                  <a:pt x="0" y="0"/>
                </a:lnTo>
                <a:close/>
              </a:path>
            </a:pathLst>
          </a:custGeom>
          <a:blipFill rotWithShape="1">
            <a:blip r:embed="rId9">
              <a:alphaModFix/>
            </a:blip>
            <a:stretch>
              <a:fillRect b="0" l="0" r="0" t="0"/>
            </a:stretch>
          </a:blipFill>
          <a:ln>
            <a:noFill/>
          </a:ln>
        </p:spPr>
      </p:sp>
      <p:grpSp>
        <p:nvGrpSpPr>
          <p:cNvPr id="277" name="Google Shape;277;p27"/>
          <p:cNvGrpSpPr/>
          <p:nvPr/>
        </p:nvGrpSpPr>
        <p:grpSpPr>
          <a:xfrm>
            <a:off x="992206" y="3022932"/>
            <a:ext cx="2175144" cy="1651546"/>
            <a:chOff x="0" y="-57150"/>
            <a:chExt cx="1145755" cy="869950"/>
          </a:xfrm>
        </p:grpSpPr>
        <p:sp>
          <p:nvSpPr>
            <p:cNvPr id="278" name="Google Shape;278;p27"/>
            <p:cNvSpPr/>
            <p:nvPr/>
          </p:nvSpPr>
          <p:spPr>
            <a:xfrm>
              <a:off x="0" y="0"/>
              <a:ext cx="1145755" cy="545113"/>
            </a:xfrm>
            <a:custGeom>
              <a:rect b="b" l="l" r="r" t="t"/>
              <a:pathLst>
                <a:path extrusionOk="0" h="545113" w="1145755">
                  <a:moveTo>
                    <a:pt x="90761" y="0"/>
                  </a:moveTo>
                  <a:lnTo>
                    <a:pt x="1054994" y="0"/>
                  </a:lnTo>
                  <a:cubicBezTo>
                    <a:pt x="1105120" y="0"/>
                    <a:pt x="1145755" y="40635"/>
                    <a:pt x="1145755" y="90761"/>
                  </a:cubicBezTo>
                  <a:lnTo>
                    <a:pt x="1145755" y="454352"/>
                  </a:lnTo>
                  <a:cubicBezTo>
                    <a:pt x="1145755" y="478423"/>
                    <a:pt x="1136193" y="501508"/>
                    <a:pt x="1119172" y="518530"/>
                  </a:cubicBezTo>
                  <a:cubicBezTo>
                    <a:pt x="1102151" y="535551"/>
                    <a:pt x="1079065" y="545113"/>
                    <a:pt x="1054994" y="545113"/>
                  </a:cubicBezTo>
                  <a:lnTo>
                    <a:pt x="90761" y="545113"/>
                  </a:lnTo>
                  <a:cubicBezTo>
                    <a:pt x="66690" y="545113"/>
                    <a:pt x="43604" y="535551"/>
                    <a:pt x="26583" y="518530"/>
                  </a:cubicBezTo>
                  <a:cubicBezTo>
                    <a:pt x="9562" y="501508"/>
                    <a:pt x="0" y="478423"/>
                    <a:pt x="0" y="454352"/>
                  </a:cubicBezTo>
                  <a:lnTo>
                    <a:pt x="0" y="90761"/>
                  </a:lnTo>
                  <a:cubicBezTo>
                    <a:pt x="0" y="66690"/>
                    <a:pt x="9562" y="43604"/>
                    <a:pt x="26583" y="26583"/>
                  </a:cubicBezTo>
                  <a:cubicBezTo>
                    <a:pt x="43604" y="9562"/>
                    <a:pt x="66690" y="0"/>
                    <a:pt x="90761" y="0"/>
                  </a:cubicBezTo>
                  <a:close/>
                </a:path>
              </a:pathLst>
            </a:custGeom>
            <a:solidFill>
              <a:srgbClr val="54A4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27"/>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0" name="Google Shape;280;p27"/>
          <p:cNvSpPr txBox="1"/>
          <p:nvPr/>
        </p:nvSpPr>
        <p:spPr>
          <a:xfrm>
            <a:off x="933747" y="3251857"/>
            <a:ext cx="2292063"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382D84"/>
                </a:solidFill>
                <a:latin typeface="Oswald"/>
                <a:ea typeface="Oswald"/>
                <a:cs typeface="Oswald"/>
                <a:sym typeface="Oswald"/>
              </a:rPr>
              <a:t>ADD A MAIN POINT</a:t>
            </a:r>
            <a:endParaRPr sz="700"/>
          </a:p>
        </p:txBody>
      </p:sp>
      <p:sp>
        <p:nvSpPr>
          <p:cNvPr id="281" name="Google Shape;281;p27"/>
          <p:cNvSpPr txBox="1"/>
          <p:nvPr/>
        </p:nvSpPr>
        <p:spPr>
          <a:xfrm>
            <a:off x="1110042" y="3572659"/>
            <a:ext cx="1939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Briefly elaborate on what you want to discuss. </a:t>
            </a:r>
            <a:endParaRPr sz="700"/>
          </a:p>
        </p:txBody>
      </p:sp>
      <p:grpSp>
        <p:nvGrpSpPr>
          <p:cNvPr id="282" name="Google Shape;282;p27"/>
          <p:cNvGrpSpPr/>
          <p:nvPr/>
        </p:nvGrpSpPr>
        <p:grpSpPr>
          <a:xfrm>
            <a:off x="5976650" y="3022932"/>
            <a:ext cx="2175144" cy="1651546"/>
            <a:chOff x="0" y="-57150"/>
            <a:chExt cx="1145755" cy="869950"/>
          </a:xfrm>
        </p:grpSpPr>
        <p:sp>
          <p:nvSpPr>
            <p:cNvPr id="283" name="Google Shape;283;p27"/>
            <p:cNvSpPr/>
            <p:nvPr/>
          </p:nvSpPr>
          <p:spPr>
            <a:xfrm>
              <a:off x="0" y="0"/>
              <a:ext cx="1145755" cy="545113"/>
            </a:xfrm>
            <a:custGeom>
              <a:rect b="b" l="l" r="r" t="t"/>
              <a:pathLst>
                <a:path extrusionOk="0" h="545113" w="1145755">
                  <a:moveTo>
                    <a:pt x="90761" y="0"/>
                  </a:moveTo>
                  <a:lnTo>
                    <a:pt x="1054994" y="0"/>
                  </a:lnTo>
                  <a:cubicBezTo>
                    <a:pt x="1105120" y="0"/>
                    <a:pt x="1145755" y="40635"/>
                    <a:pt x="1145755" y="90761"/>
                  </a:cubicBezTo>
                  <a:lnTo>
                    <a:pt x="1145755" y="454352"/>
                  </a:lnTo>
                  <a:cubicBezTo>
                    <a:pt x="1145755" y="478423"/>
                    <a:pt x="1136193" y="501508"/>
                    <a:pt x="1119172" y="518530"/>
                  </a:cubicBezTo>
                  <a:cubicBezTo>
                    <a:pt x="1102151" y="535551"/>
                    <a:pt x="1079065" y="545113"/>
                    <a:pt x="1054994" y="545113"/>
                  </a:cubicBezTo>
                  <a:lnTo>
                    <a:pt x="90761" y="545113"/>
                  </a:lnTo>
                  <a:cubicBezTo>
                    <a:pt x="66690" y="545113"/>
                    <a:pt x="43604" y="535551"/>
                    <a:pt x="26583" y="518530"/>
                  </a:cubicBezTo>
                  <a:cubicBezTo>
                    <a:pt x="9562" y="501508"/>
                    <a:pt x="0" y="478423"/>
                    <a:pt x="0" y="454352"/>
                  </a:cubicBezTo>
                  <a:lnTo>
                    <a:pt x="0" y="90761"/>
                  </a:lnTo>
                  <a:cubicBezTo>
                    <a:pt x="0" y="66690"/>
                    <a:pt x="9562" y="43604"/>
                    <a:pt x="26583" y="26583"/>
                  </a:cubicBezTo>
                  <a:cubicBezTo>
                    <a:pt x="43604" y="9562"/>
                    <a:pt x="66690" y="0"/>
                    <a:pt x="90761" y="0"/>
                  </a:cubicBezTo>
                  <a:close/>
                </a:path>
              </a:pathLst>
            </a:custGeom>
            <a:solidFill>
              <a:srgbClr val="54A4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4" name="Google Shape;284;p27"/>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5" name="Google Shape;285;p27"/>
          <p:cNvSpPr txBox="1"/>
          <p:nvPr/>
        </p:nvSpPr>
        <p:spPr>
          <a:xfrm>
            <a:off x="5918191" y="3251857"/>
            <a:ext cx="2292063"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382D84"/>
                </a:solidFill>
                <a:latin typeface="Oswald"/>
                <a:ea typeface="Oswald"/>
                <a:cs typeface="Oswald"/>
                <a:sym typeface="Oswald"/>
              </a:rPr>
              <a:t>ADD A MAIN POINT</a:t>
            </a:r>
            <a:endParaRPr sz="700"/>
          </a:p>
        </p:txBody>
      </p:sp>
      <p:sp>
        <p:nvSpPr>
          <p:cNvPr id="286" name="Google Shape;286;p27"/>
          <p:cNvSpPr txBox="1"/>
          <p:nvPr/>
        </p:nvSpPr>
        <p:spPr>
          <a:xfrm>
            <a:off x="6094486" y="3572659"/>
            <a:ext cx="1939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Briefly elaborate on what you want to discuss. </a:t>
            </a:r>
            <a:endParaRPr sz="700"/>
          </a:p>
        </p:txBody>
      </p:sp>
      <p:grpSp>
        <p:nvGrpSpPr>
          <p:cNvPr id="287" name="Google Shape;287;p27"/>
          <p:cNvGrpSpPr/>
          <p:nvPr/>
        </p:nvGrpSpPr>
        <p:grpSpPr>
          <a:xfrm>
            <a:off x="3484428" y="3022932"/>
            <a:ext cx="2175144" cy="1651546"/>
            <a:chOff x="0" y="-57150"/>
            <a:chExt cx="1145755" cy="869950"/>
          </a:xfrm>
        </p:grpSpPr>
        <p:sp>
          <p:nvSpPr>
            <p:cNvPr id="288" name="Google Shape;288;p27"/>
            <p:cNvSpPr/>
            <p:nvPr/>
          </p:nvSpPr>
          <p:spPr>
            <a:xfrm>
              <a:off x="0" y="0"/>
              <a:ext cx="1145755" cy="545113"/>
            </a:xfrm>
            <a:custGeom>
              <a:rect b="b" l="l" r="r" t="t"/>
              <a:pathLst>
                <a:path extrusionOk="0" h="545113" w="1145755">
                  <a:moveTo>
                    <a:pt x="90761" y="0"/>
                  </a:moveTo>
                  <a:lnTo>
                    <a:pt x="1054994" y="0"/>
                  </a:lnTo>
                  <a:cubicBezTo>
                    <a:pt x="1105120" y="0"/>
                    <a:pt x="1145755" y="40635"/>
                    <a:pt x="1145755" y="90761"/>
                  </a:cubicBezTo>
                  <a:lnTo>
                    <a:pt x="1145755" y="454352"/>
                  </a:lnTo>
                  <a:cubicBezTo>
                    <a:pt x="1145755" y="478423"/>
                    <a:pt x="1136193" y="501508"/>
                    <a:pt x="1119172" y="518530"/>
                  </a:cubicBezTo>
                  <a:cubicBezTo>
                    <a:pt x="1102151" y="535551"/>
                    <a:pt x="1079065" y="545113"/>
                    <a:pt x="1054994" y="545113"/>
                  </a:cubicBezTo>
                  <a:lnTo>
                    <a:pt x="90761" y="545113"/>
                  </a:lnTo>
                  <a:cubicBezTo>
                    <a:pt x="66690" y="545113"/>
                    <a:pt x="43604" y="535551"/>
                    <a:pt x="26583" y="518530"/>
                  </a:cubicBezTo>
                  <a:cubicBezTo>
                    <a:pt x="9562" y="501508"/>
                    <a:pt x="0" y="478423"/>
                    <a:pt x="0" y="454352"/>
                  </a:cubicBezTo>
                  <a:lnTo>
                    <a:pt x="0" y="90761"/>
                  </a:lnTo>
                  <a:cubicBezTo>
                    <a:pt x="0" y="66690"/>
                    <a:pt x="9562" y="43604"/>
                    <a:pt x="26583" y="26583"/>
                  </a:cubicBezTo>
                  <a:cubicBezTo>
                    <a:pt x="43604" y="9562"/>
                    <a:pt x="66690" y="0"/>
                    <a:pt x="90761" y="0"/>
                  </a:cubicBezTo>
                  <a:close/>
                </a:path>
              </a:pathLst>
            </a:custGeom>
            <a:solidFill>
              <a:srgbClr val="54A4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27"/>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0" name="Google Shape;290;p27"/>
          <p:cNvSpPr txBox="1"/>
          <p:nvPr/>
        </p:nvSpPr>
        <p:spPr>
          <a:xfrm>
            <a:off x="3425969" y="3251857"/>
            <a:ext cx="2292063"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382D84"/>
                </a:solidFill>
                <a:latin typeface="Oswald"/>
                <a:ea typeface="Oswald"/>
                <a:cs typeface="Oswald"/>
                <a:sym typeface="Oswald"/>
              </a:rPr>
              <a:t>ADD A MAIN POINT</a:t>
            </a:r>
            <a:endParaRPr sz="700"/>
          </a:p>
        </p:txBody>
      </p:sp>
      <p:sp>
        <p:nvSpPr>
          <p:cNvPr id="291" name="Google Shape;291;p27"/>
          <p:cNvSpPr txBox="1"/>
          <p:nvPr/>
        </p:nvSpPr>
        <p:spPr>
          <a:xfrm>
            <a:off x="3602264" y="3572659"/>
            <a:ext cx="1939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Briefly elaborate on what you want to discuss. </a:t>
            </a:r>
            <a:endParaRPr sz="700"/>
          </a:p>
        </p:txBody>
      </p:sp>
    </p:spTree>
  </p:cSld>
  <p:clrMapOvr>
    <a:masterClrMapping/>
  </p:clrMapOvr>
  <p:transition>
    <p:push dir="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295" name="Shape 295"/>
        <p:cNvGrpSpPr/>
        <p:nvPr/>
      </p:nvGrpSpPr>
      <p:grpSpPr>
        <a:xfrm>
          <a:off x="0" y="0"/>
          <a:ext cx="0" cy="0"/>
          <a:chOff x="0" y="0"/>
          <a:chExt cx="0" cy="0"/>
        </a:xfrm>
      </p:grpSpPr>
      <p:sp>
        <p:nvSpPr>
          <p:cNvPr id="296" name="Google Shape;296;p28"/>
          <p:cNvSpPr/>
          <p:nvPr/>
        </p:nvSpPr>
        <p:spPr>
          <a:xfrm>
            <a:off x="2639399" y="0"/>
            <a:ext cx="6661173" cy="5143500"/>
          </a:xfrm>
          <a:custGeom>
            <a:rect b="b" l="l" r="r" t="t"/>
            <a:pathLst>
              <a:path extrusionOk="0" h="10287000" w="13322346">
                <a:moveTo>
                  <a:pt x="0" y="0"/>
                </a:moveTo>
                <a:lnTo>
                  <a:pt x="13322346" y="0"/>
                </a:lnTo>
                <a:lnTo>
                  <a:pt x="13322346" y="10287000"/>
                </a:lnTo>
                <a:lnTo>
                  <a:pt x="0" y="10287000"/>
                </a:lnTo>
                <a:lnTo>
                  <a:pt x="0" y="0"/>
                </a:lnTo>
                <a:close/>
              </a:path>
            </a:pathLst>
          </a:custGeom>
          <a:blipFill rotWithShape="1">
            <a:blip r:embed="rId3">
              <a:alphaModFix/>
            </a:blip>
            <a:stretch>
              <a:fillRect b="0" l="0" r="0" t="-27562"/>
            </a:stretch>
          </a:blipFill>
          <a:ln>
            <a:noFill/>
          </a:ln>
        </p:spPr>
      </p:sp>
      <p:sp>
        <p:nvSpPr>
          <p:cNvPr id="297" name="Google Shape;297;p28"/>
          <p:cNvSpPr/>
          <p:nvPr/>
        </p:nvSpPr>
        <p:spPr>
          <a:xfrm>
            <a:off x="2738338" y="1579609"/>
            <a:ext cx="2137217" cy="987517"/>
          </a:xfrm>
          <a:custGeom>
            <a:rect b="b" l="l" r="r" t="t"/>
            <a:pathLst>
              <a:path extrusionOk="0" h="1975033" w="4274433">
                <a:moveTo>
                  <a:pt x="0" y="0"/>
                </a:moveTo>
                <a:lnTo>
                  <a:pt x="4274433" y="0"/>
                </a:lnTo>
                <a:lnTo>
                  <a:pt x="4274433" y="1975033"/>
                </a:lnTo>
                <a:lnTo>
                  <a:pt x="0" y="1975033"/>
                </a:lnTo>
                <a:lnTo>
                  <a:pt x="0" y="0"/>
                </a:lnTo>
                <a:close/>
              </a:path>
            </a:pathLst>
          </a:custGeom>
          <a:blipFill rotWithShape="1">
            <a:blip r:embed="rId4">
              <a:alphaModFix/>
            </a:blip>
            <a:stretch>
              <a:fillRect b="0" l="0" r="0" t="0"/>
            </a:stretch>
          </a:blipFill>
          <a:ln>
            <a:noFill/>
          </a:ln>
        </p:spPr>
      </p:sp>
      <p:sp>
        <p:nvSpPr>
          <p:cNvPr id="298" name="Google Shape;298;p28"/>
          <p:cNvSpPr/>
          <p:nvPr/>
        </p:nvSpPr>
        <p:spPr>
          <a:xfrm>
            <a:off x="-1691444" y="-211185"/>
            <a:ext cx="4720073" cy="3892710"/>
          </a:xfrm>
          <a:custGeom>
            <a:rect b="b" l="l" r="r" t="t"/>
            <a:pathLst>
              <a:path extrusionOk="0" h="7785419" w="9440145">
                <a:moveTo>
                  <a:pt x="0" y="0"/>
                </a:moveTo>
                <a:lnTo>
                  <a:pt x="9440145" y="0"/>
                </a:lnTo>
                <a:lnTo>
                  <a:pt x="9440145" y="7785419"/>
                </a:lnTo>
                <a:lnTo>
                  <a:pt x="0" y="7785419"/>
                </a:lnTo>
                <a:lnTo>
                  <a:pt x="0" y="0"/>
                </a:lnTo>
                <a:close/>
              </a:path>
            </a:pathLst>
          </a:custGeom>
          <a:blipFill rotWithShape="1">
            <a:blip r:embed="rId5">
              <a:alphaModFix/>
            </a:blip>
            <a:stretch>
              <a:fillRect b="0" l="-6585" r="0" t="0"/>
            </a:stretch>
          </a:blipFill>
          <a:ln>
            <a:noFill/>
          </a:ln>
        </p:spPr>
      </p:sp>
      <p:sp>
        <p:nvSpPr>
          <p:cNvPr id="299" name="Google Shape;299;p28"/>
          <p:cNvSpPr/>
          <p:nvPr/>
        </p:nvSpPr>
        <p:spPr>
          <a:xfrm>
            <a:off x="-1978147" y="-43597"/>
            <a:ext cx="4984995" cy="6288411"/>
          </a:xfrm>
          <a:custGeom>
            <a:rect b="b" l="l" r="r" t="t"/>
            <a:pathLst>
              <a:path extrusionOk="0" h="12576822" w="9969990">
                <a:moveTo>
                  <a:pt x="0" y="0"/>
                </a:moveTo>
                <a:lnTo>
                  <a:pt x="9969990" y="0"/>
                </a:lnTo>
                <a:lnTo>
                  <a:pt x="9969990" y="12576822"/>
                </a:lnTo>
                <a:lnTo>
                  <a:pt x="0" y="12576822"/>
                </a:lnTo>
                <a:lnTo>
                  <a:pt x="0" y="0"/>
                </a:lnTo>
                <a:close/>
              </a:path>
            </a:pathLst>
          </a:custGeom>
          <a:blipFill rotWithShape="1">
            <a:blip r:embed="rId6">
              <a:alphaModFix/>
            </a:blip>
            <a:stretch>
              <a:fillRect b="0" l="0" r="0" t="0"/>
            </a:stretch>
          </a:blipFill>
          <a:ln>
            <a:noFill/>
          </a:ln>
        </p:spPr>
      </p:sp>
      <p:sp>
        <p:nvSpPr>
          <p:cNvPr id="300" name="Google Shape;300;p28"/>
          <p:cNvSpPr/>
          <p:nvPr/>
        </p:nvSpPr>
        <p:spPr>
          <a:xfrm>
            <a:off x="7960317" y="592092"/>
            <a:ext cx="2137216" cy="987517"/>
          </a:xfrm>
          <a:custGeom>
            <a:rect b="b" l="l" r="r" t="t"/>
            <a:pathLst>
              <a:path extrusionOk="0" h="1975033" w="4274433">
                <a:moveTo>
                  <a:pt x="0" y="0"/>
                </a:moveTo>
                <a:lnTo>
                  <a:pt x="4274434" y="0"/>
                </a:lnTo>
                <a:lnTo>
                  <a:pt x="4274434" y="1975034"/>
                </a:lnTo>
                <a:lnTo>
                  <a:pt x="0" y="1975034"/>
                </a:lnTo>
                <a:lnTo>
                  <a:pt x="0" y="0"/>
                </a:lnTo>
                <a:close/>
              </a:path>
            </a:pathLst>
          </a:custGeom>
          <a:blipFill rotWithShape="1">
            <a:blip r:embed="rId4">
              <a:alphaModFix/>
            </a:blip>
            <a:stretch>
              <a:fillRect b="0" l="0" r="0" t="0"/>
            </a:stretch>
          </a:blipFill>
          <a:ln>
            <a:noFill/>
          </a:ln>
        </p:spPr>
      </p:sp>
      <p:sp>
        <p:nvSpPr>
          <p:cNvPr id="301" name="Google Shape;301;p28"/>
          <p:cNvSpPr txBox="1"/>
          <p:nvPr/>
        </p:nvSpPr>
        <p:spPr>
          <a:xfrm>
            <a:off x="514350" y="509588"/>
            <a:ext cx="39222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800" u="none" cap="none" strike="noStrike">
                <a:solidFill>
                  <a:srgbClr val="FBD776"/>
                </a:solidFill>
                <a:latin typeface="Luckiest Guy"/>
                <a:ea typeface="Luckiest Guy"/>
                <a:cs typeface="Luckiest Guy"/>
                <a:sym typeface="Luckiest Guy"/>
              </a:rPr>
              <a:t>Write Your Topic or Idea</a:t>
            </a:r>
            <a:endParaRPr sz="700"/>
          </a:p>
        </p:txBody>
      </p:sp>
      <p:sp>
        <p:nvSpPr>
          <p:cNvPr id="302" name="Google Shape;302;p28"/>
          <p:cNvSpPr/>
          <p:nvPr/>
        </p:nvSpPr>
        <p:spPr>
          <a:xfrm flipH="1">
            <a:off x="2738338" y="3328552"/>
            <a:ext cx="3349054" cy="1027242"/>
          </a:xfrm>
          <a:custGeom>
            <a:rect b="b" l="l" r="r" t="t"/>
            <a:pathLst>
              <a:path extrusionOk="0" h="2054485" w="6698107">
                <a:moveTo>
                  <a:pt x="6698107" y="0"/>
                </a:moveTo>
                <a:lnTo>
                  <a:pt x="0" y="0"/>
                </a:lnTo>
                <a:lnTo>
                  <a:pt x="0" y="2054484"/>
                </a:lnTo>
                <a:lnTo>
                  <a:pt x="6698107" y="2054484"/>
                </a:lnTo>
                <a:lnTo>
                  <a:pt x="6698107" y="0"/>
                </a:lnTo>
                <a:close/>
              </a:path>
            </a:pathLst>
          </a:custGeom>
          <a:blipFill rotWithShape="1">
            <a:blip r:embed="rId7">
              <a:alphaModFix/>
            </a:blip>
            <a:stretch>
              <a:fillRect b="0" l="-4415" r="0" t="0"/>
            </a:stretch>
          </a:blipFill>
          <a:ln>
            <a:noFill/>
          </a:ln>
        </p:spPr>
      </p:sp>
      <p:sp>
        <p:nvSpPr>
          <p:cNvPr id="303" name="Google Shape;303;p28"/>
          <p:cNvSpPr/>
          <p:nvPr/>
        </p:nvSpPr>
        <p:spPr>
          <a:xfrm>
            <a:off x="2279686" y="2480758"/>
            <a:ext cx="1845733" cy="2722830"/>
          </a:xfrm>
          <a:custGeom>
            <a:rect b="b" l="l" r="r" t="t"/>
            <a:pathLst>
              <a:path extrusionOk="0" h="5445659" w="3691466">
                <a:moveTo>
                  <a:pt x="0" y="0"/>
                </a:moveTo>
                <a:lnTo>
                  <a:pt x="3691466" y="0"/>
                </a:lnTo>
                <a:lnTo>
                  <a:pt x="3691466" y="5445659"/>
                </a:lnTo>
                <a:lnTo>
                  <a:pt x="0" y="5445659"/>
                </a:lnTo>
                <a:lnTo>
                  <a:pt x="0" y="0"/>
                </a:lnTo>
                <a:close/>
              </a:path>
            </a:pathLst>
          </a:custGeom>
          <a:blipFill rotWithShape="1">
            <a:blip r:embed="rId8">
              <a:alphaModFix/>
            </a:blip>
            <a:stretch>
              <a:fillRect b="-398" l="0" r="0" t="-398"/>
            </a:stretch>
          </a:blipFill>
          <a:ln>
            <a:noFill/>
          </a:ln>
        </p:spPr>
      </p:sp>
      <p:sp>
        <p:nvSpPr>
          <p:cNvPr id="304" name="Google Shape;304;p28"/>
          <p:cNvSpPr txBox="1"/>
          <p:nvPr/>
        </p:nvSpPr>
        <p:spPr>
          <a:xfrm>
            <a:off x="514350" y="1746606"/>
            <a:ext cx="21249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Elaborate on what you want to discuss. </a:t>
            </a:r>
            <a:endParaRPr sz="700"/>
          </a:p>
        </p:txBody>
      </p:sp>
      <p:pic>
        <p:nvPicPr>
          <p:cNvPr id="305" name="Google Shape;305;p28"/>
          <p:cNvPicPr preferRelativeResize="0"/>
          <p:nvPr/>
        </p:nvPicPr>
        <p:blipFill>
          <a:blip r:embed="rId9">
            <a:alphaModFix/>
          </a:blip>
          <a:stretch>
            <a:fillRect/>
          </a:stretch>
        </p:blipFill>
        <p:spPr>
          <a:xfrm>
            <a:off x="4281351" y="400550"/>
            <a:ext cx="4574900" cy="4468350"/>
          </a:xfrm>
          <a:prstGeom prst="rect">
            <a:avLst/>
          </a:prstGeom>
          <a:noFill/>
          <a:ln>
            <a:noFill/>
          </a:ln>
        </p:spPr>
      </p:pic>
    </p:spTree>
  </p:cSld>
  <p:clrMapOvr>
    <a:masterClrMapping/>
  </p:clrMapOvr>
  <p:transition>
    <p:push dir="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309" name="Shape 309"/>
        <p:cNvGrpSpPr/>
        <p:nvPr/>
      </p:nvGrpSpPr>
      <p:grpSpPr>
        <a:xfrm>
          <a:off x="0" y="0"/>
          <a:ext cx="0" cy="0"/>
          <a:chOff x="0" y="0"/>
          <a:chExt cx="0" cy="0"/>
        </a:xfrm>
      </p:grpSpPr>
      <p:sp>
        <p:nvSpPr>
          <p:cNvPr id="310" name="Google Shape;310;p29"/>
          <p:cNvSpPr/>
          <p:nvPr/>
        </p:nvSpPr>
        <p:spPr>
          <a:xfrm>
            <a:off x="4572000" y="-390304"/>
            <a:ext cx="2295801" cy="5010676"/>
          </a:xfrm>
          <a:custGeom>
            <a:rect b="b" l="l" r="r" t="t"/>
            <a:pathLst>
              <a:path extrusionOk="0" h="10021351" w="4591601">
                <a:moveTo>
                  <a:pt x="0" y="0"/>
                </a:moveTo>
                <a:lnTo>
                  <a:pt x="4591601" y="0"/>
                </a:lnTo>
                <a:lnTo>
                  <a:pt x="4591601" y="10021351"/>
                </a:lnTo>
                <a:lnTo>
                  <a:pt x="0" y="10021351"/>
                </a:lnTo>
                <a:lnTo>
                  <a:pt x="0" y="0"/>
                </a:lnTo>
                <a:close/>
              </a:path>
            </a:pathLst>
          </a:custGeom>
          <a:blipFill rotWithShape="1">
            <a:blip r:embed="rId3">
              <a:alphaModFix/>
            </a:blip>
            <a:stretch>
              <a:fillRect b="0" l="0" r="0" t="0"/>
            </a:stretch>
          </a:blipFill>
          <a:ln>
            <a:noFill/>
          </a:ln>
        </p:spPr>
      </p:sp>
      <p:pic>
        <p:nvPicPr>
          <p:cNvPr id="311" name="Google Shape;311;p29"/>
          <p:cNvPicPr preferRelativeResize="0"/>
          <p:nvPr/>
        </p:nvPicPr>
        <p:blipFill>
          <a:blip r:embed="rId4">
            <a:alphaModFix/>
          </a:blip>
          <a:stretch>
            <a:fillRect/>
          </a:stretch>
        </p:blipFill>
        <p:spPr>
          <a:xfrm>
            <a:off x="5803325" y="0"/>
            <a:ext cx="3309800" cy="5088299"/>
          </a:xfrm>
          <a:prstGeom prst="rect">
            <a:avLst/>
          </a:prstGeom>
          <a:noFill/>
          <a:ln>
            <a:noFill/>
          </a:ln>
        </p:spPr>
      </p:pic>
      <p:pic>
        <p:nvPicPr>
          <p:cNvPr id="312" name="Google Shape;312;p29"/>
          <p:cNvPicPr preferRelativeResize="0"/>
          <p:nvPr/>
        </p:nvPicPr>
        <p:blipFill>
          <a:blip r:embed="rId5">
            <a:alphaModFix/>
          </a:blip>
          <a:stretch>
            <a:fillRect/>
          </a:stretch>
        </p:blipFill>
        <p:spPr>
          <a:xfrm>
            <a:off x="9525" y="4456775"/>
            <a:ext cx="9144000" cy="736600"/>
          </a:xfrm>
          <a:prstGeom prst="rect">
            <a:avLst/>
          </a:prstGeom>
          <a:noFill/>
          <a:ln>
            <a:noFill/>
          </a:ln>
        </p:spPr>
      </p:pic>
      <p:sp>
        <p:nvSpPr>
          <p:cNvPr id="313" name="Google Shape;313;p29"/>
          <p:cNvSpPr/>
          <p:nvPr/>
        </p:nvSpPr>
        <p:spPr>
          <a:xfrm flipH="1">
            <a:off x="41711" y="166816"/>
            <a:ext cx="4530289" cy="4462334"/>
          </a:xfrm>
          <a:custGeom>
            <a:rect b="b" l="l" r="r" t="t"/>
            <a:pathLst>
              <a:path extrusionOk="0" h="8924668" w="9060577">
                <a:moveTo>
                  <a:pt x="9060577" y="0"/>
                </a:moveTo>
                <a:lnTo>
                  <a:pt x="0" y="0"/>
                </a:lnTo>
                <a:lnTo>
                  <a:pt x="0" y="8924668"/>
                </a:lnTo>
                <a:lnTo>
                  <a:pt x="9060577" y="8924668"/>
                </a:lnTo>
                <a:lnTo>
                  <a:pt x="9060577" y="0"/>
                </a:lnTo>
                <a:close/>
              </a:path>
            </a:pathLst>
          </a:custGeom>
          <a:blipFill rotWithShape="1">
            <a:blip r:embed="rId6">
              <a:alphaModFix/>
            </a:blip>
            <a:stretch>
              <a:fillRect b="0" l="0" r="0" t="0"/>
            </a:stretch>
          </a:blipFill>
          <a:ln>
            <a:noFill/>
          </a:ln>
        </p:spPr>
      </p:sp>
      <p:grpSp>
        <p:nvGrpSpPr>
          <p:cNvPr id="314" name="Google Shape;314;p29"/>
          <p:cNvGrpSpPr/>
          <p:nvPr/>
        </p:nvGrpSpPr>
        <p:grpSpPr>
          <a:xfrm>
            <a:off x="138444" y="2006538"/>
            <a:ext cx="4775970" cy="2286031"/>
            <a:chOff x="0" y="-57150"/>
            <a:chExt cx="2515737" cy="1204164"/>
          </a:xfrm>
        </p:grpSpPr>
        <p:sp>
          <p:nvSpPr>
            <p:cNvPr id="315" name="Google Shape;315;p29"/>
            <p:cNvSpPr/>
            <p:nvPr/>
          </p:nvSpPr>
          <p:spPr>
            <a:xfrm>
              <a:off x="0" y="0"/>
              <a:ext cx="2515737" cy="1147014"/>
            </a:xfrm>
            <a:custGeom>
              <a:rect b="b" l="l" r="r" t="t"/>
              <a:pathLst>
                <a:path extrusionOk="0" h="1147014" w="2515737">
                  <a:moveTo>
                    <a:pt x="41336" y="0"/>
                  </a:moveTo>
                  <a:lnTo>
                    <a:pt x="2474401" y="0"/>
                  </a:lnTo>
                  <a:cubicBezTo>
                    <a:pt x="2485364" y="0"/>
                    <a:pt x="2495877" y="4355"/>
                    <a:pt x="2503630" y="12107"/>
                  </a:cubicBezTo>
                  <a:cubicBezTo>
                    <a:pt x="2511382" y="19859"/>
                    <a:pt x="2515737" y="30373"/>
                    <a:pt x="2515737" y="41336"/>
                  </a:cubicBezTo>
                  <a:lnTo>
                    <a:pt x="2515737" y="1105678"/>
                  </a:lnTo>
                  <a:cubicBezTo>
                    <a:pt x="2515737" y="1116641"/>
                    <a:pt x="2511382" y="1127155"/>
                    <a:pt x="2503630" y="1134907"/>
                  </a:cubicBezTo>
                  <a:cubicBezTo>
                    <a:pt x="2495877" y="1142659"/>
                    <a:pt x="2485364" y="1147014"/>
                    <a:pt x="2474401" y="1147014"/>
                  </a:cubicBezTo>
                  <a:lnTo>
                    <a:pt x="41336" y="1147014"/>
                  </a:lnTo>
                  <a:cubicBezTo>
                    <a:pt x="18507" y="1147014"/>
                    <a:pt x="0" y="1128508"/>
                    <a:pt x="0" y="1105678"/>
                  </a:cubicBezTo>
                  <a:lnTo>
                    <a:pt x="0" y="41336"/>
                  </a:lnTo>
                  <a:cubicBezTo>
                    <a:pt x="0" y="18507"/>
                    <a:pt x="18507" y="0"/>
                    <a:pt x="41336" y="0"/>
                  </a:cubicBezTo>
                  <a:close/>
                </a:path>
              </a:pathLst>
            </a:custGeom>
            <a:solidFill>
              <a:srgbClr val="54A4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29"/>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7" name="Google Shape;317;p29"/>
          <p:cNvSpPr txBox="1"/>
          <p:nvPr/>
        </p:nvSpPr>
        <p:spPr>
          <a:xfrm>
            <a:off x="514350" y="509588"/>
            <a:ext cx="38037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800" u="none" cap="none" strike="noStrike">
                <a:solidFill>
                  <a:srgbClr val="FBD776"/>
                </a:solidFill>
                <a:latin typeface="Luckiest Guy"/>
                <a:ea typeface="Luckiest Guy"/>
                <a:cs typeface="Luckiest Guy"/>
                <a:sym typeface="Luckiest Guy"/>
              </a:rPr>
              <a:t>Write your topic or idea</a:t>
            </a:r>
            <a:endParaRPr sz="700"/>
          </a:p>
        </p:txBody>
      </p:sp>
      <p:sp>
        <p:nvSpPr>
          <p:cNvPr id="318" name="Google Shape;318;p29"/>
          <p:cNvSpPr txBox="1"/>
          <p:nvPr/>
        </p:nvSpPr>
        <p:spPr>
          <a:xfrm>
            <a:off x="514350" y="2378865"/>
            <a:ext cx="1935376" cy="277813"/>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 sz="1800" u="none" cap="none" strike="noStrike">
                <a:solidFill>
                  <a:srgbClr val="382D84"/>
                </a:solidFill>
                <a:latin typeface="Oswald"/>
                <a:ea typeface="Oswald"/>
                <a:cs typeface="Oswald"/>
                <a:sym typeface="Oswald"/>
              </a:rPr>
              <a:t>TOPIC ONE</a:t>
            </a:r>
            <a:endParaRPr sz="700"/>
          </a:p>
        </p:txBody>
      </p:sp>
      <p:sp>
        <p:nvSpPr>
          <p:cNvPr id="319" name="Google Shape;319;p29"/>
          <p:cNvSpPr txBox="1"/>
          <p:nvPr/>
        </p:nvSpPr>
        <p:spPr>
          <a:xfrm>
            <a:off x="3141997" y="2378865"/>
            <a:ext cx="2016377" cy="279083"/>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 sz="1800" u="none" cap="none" strike="noStrike">
                <a:solidFill>
                  <a:srgbClr val="382D84"/>
                </a:solidFill>
                <a:latin typeface="Oswald"/>
                <a:ea typeface="Oswald"/>
                <a:cs typeface="Oswald"/>
                <a:sym typeface="Oswald"/>
              </a:rPr>
              <a:t>TOPIC TWO</a:t>
            </a:r>
            <a:endParaRPr sz="700"/>
          </a:p>
        </p:txBody>
      </p:sp>
      <p:sp>
        <p:nvSpPr>
          <p:cNvPr id="320" name="Google Shape;320;p29"/>
          <p:cNvSpPr txBox="1"/>
          <p:nvPr/>
        </p:nvSpPr>
        <p:spPr>
          <a:xfrm>
            <a:off x="514350" y="3309460"/>
            <a:ext cx="1935376" cy="277813"/>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 sz="1800" u="none" cap="none" strike="noStrike">
                <a:solidFill>
                  <a:srgbClr val="382D84"/>
                </a:solidFill>
                <a:latin typeface="Oswald"/>
                <a:ea typeface="Oswald"/>
                <a:cs typeface="Oswald"/>
                <a:sym typeface="Oswald"/>
              </a:rPr>
              <a:t>TOPIC THREE</a:t>
            </a:r>
            <a:endParaRPr sz="700"/>
          </a:p>
        </p:txBody>
      </p:sp>
      <p:sp>
        <p:nvSpPr>
          <p:cNvPr id="321" name="Google Shape;321;p29"/>
          <p:cNvSpPr txBox="1"/>
          <p:nvPr/>
        </p:nvSpPr>
        <p:spPr>
          <a:xfrm>
            <a:off x="3141997" y="3309460"/>
            <a:ext cx="2016377" cy="279082"/>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 sz="1800" u="none" cap="none" strike="noStrike">
                <a:solidFill>
                  <a:srgbClr val="382D84"/>
                </a:solidFill>
                <a:latin typeface="Oswald"/>
                <a:ea typeface="Oswald"/>
                <a:cs typeface="Oswald"/>
                <a:sym typeface="Oswald"/>
              </a:rPr>
              <a:t>TOPIC FOUR</a:t>
            </a:r>
            <a:endParaRPr sz="700"/>
          </a:p>
        </p:txBody>
      </p:sp>
      <p:sp>
        <p:nvSpPr>
          <p:cNvPr id="322" name="Google Shape;322;p29"/>
          <p:cNvSpPr txBox="1"/>
          <p:nvPr/>
        </p:nvSpPr>
        <p:spPr>
          <a:xfrm>
            <a:off x="514350" y="2729169"/>
            <a:ext cx="1649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Elaborate on what you want to discuss. </a:t>
            </a:r>
            <a:endParaRPr sz="700"/>
          </a:p>
        </p:txBody>
      </p:sp>
      <p:sp>
        <p:nvSpPr>
          <p:cNvPr id="323" name="Google Shape;323;p29"/>
          <p:cNvSpPr txBox="1"/>
          <p:nvPr/>
        </p:nvSpPr>
        <p:spPr>
          <a:xfrm>
            <a:off x="3141997" y="2729169"/>
            <a:ext cx="1548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Elaborate on what you want to discuss. </a:t>
            </a:r>
            <a:endParaRPr sz="700"/>
          </a:p>
        </p:txBody>
      </p:sp>
      <p:sp>
        <p:nvSpPr>
          <p:cNvPr id="324" name="Google Shape;324;p29"/>
          <p:cNvSpPr txBox="1"/>
          <p:nvPr/>
        </p:nvSpPr>
        <p:spPr>
          <a:xfrm>
            <a:off x="514350" y="3659763"/>
            <a:ext cx="1649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Elaborate on what you want to discuss. </a:t>
            </a:r>
            <a:endParaRPr sz="700"/>
          </a:p>
        </p:txBody>
      </p:sp>
      <p:sp>
        <p:nvSpPr>
          <p:cNvPr id="325" name="Google Shape;325;p29"/>
          <p:cNvSpPr txBox="1"/>
          <p:nvPr/>
        </p:nvSpPr>
        <p:spPr>
          <a:xfrm>
            <a:off x="3141997" y="3659763"/>
            <a:ext cx="1548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FFF"/>
                </a:solidFill>
                <a:latin typeface="Lexend Deca"/>
                <a:ea typeface="Lexend Deca"/>
                <a:cs typeface="Lexend Deca"/>
                <a:sym typeface="Lexend Deca"/>
              </a:rPr>
              <a:t>Elaborate on what you want to discuss. </a:t>
            </a:r>
            <a:endParaRPr sz="700"/>
          </a:p>
        </p:txBody>
      </p:sp>
    </p:spTree>
  </p:cSld>
  <p:clrMapOvr>
    <a:masterClrMapping/>
  </p:clrMapOvr>
  <p:transition>
    <p:push dir="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329" name="Shape 329"/>
        <p:cNvGrpSpPr/>
        <p:nvPr/>
      </p:nvGrpSpPr>
      <p:grpSpPr>
        <a:xfrm>
          <a:off x="0" y="0"/>
          <a:ext cx="0" cy="0"/>
          <a:chOff x="0" y="0"/>
          <a:chExt cx="0" cy="0"/>
        </a:xfrm>
      </p:grpSpPr>
      <p:sp>
        <p:nvSpPr>
          <p:cNvPr id="330" name="Google Shape;330;p30"/>
          <p:cNvSpPr/>
          <p:nvPr/>
        </p:nvSpPr>
        <p:spPr>
          <a:xfrm>
            <a:off x="5596599" y="-207165"/>
            <a:ext cx="4823264" cy="5091083"/>
          </a:xfrm>
          <a:custGeom>
            <a:rect b="b" l="l" r="r" t="t"/>
            <a:pathLst>
              <a:path extrusionOk="0" h="10182166" w="9646527">
                <a:moveTo>
                  <a:pt x="0" y="0"/>
                </a:moveTo>
                <a:lnTo>
                  <a:pt x="9646527" y="0"/>
                </a:lnTo>
                <a:lnTo>
                  <a:pt x="9646527" y="10182166"/>
                </a:lnTo>
                <a:lnTo>
                  <a:pt x="0" y="10182166"/>
                </a:lnTo>
                <a:lnTo>
                  <a:pt x="0" y="0"/>
                </a:lnTo>
                <a:close/>
              </a:path>
            </a:pathLst>
          </a:custGeom>
          <a:blipFill rotWithShape="1">
            <a:blip r:embed="rId3">
              <a:alphaModFix/>
            </a:blip>
            <a:stretch>
              <a:fillRect b="0" l="0" r="0" t="-39577"/>
            </a:stretch>
          </a:blipFill>
          <a:ln>
            <a:noFill/>
          </a:ln>
        </p:spPr>
      </p:sp>
      <p:pic>
        <p:nvPicPr>
          <p:cNvPr id="331" name="Google Shape;331;p30"/>
          <p:cNvPicPr preferRelativeResize="0"/>
          <p:nvPr/>
        </p:nvPicPr>
        <p:blipFill>
          <a:blip r:embed="rId4">
            <a:alphaModFix/>
          </a:blip>
          <a:stretch>
            <a:fillRect/>
          </a:stretch>
        </p:blipFill>
        <p:spPr>
          <a:xfrm>
            <a:off x="9525" y="4456775"/>
            <a:ext cx="9144000" cy="736600"/>
          </a:xfrm>
          <a:prstGeom prst="rect">
            <a:avLst/>
          </a:prstGeom>
          <a:noFill/>
          <a:ln>
            <a:noFill/>
          </a:ln>
        </p:spPr>
      </p:pic>
      <p:sp>
        <p:nvSpPr>
          <p:cNvPr id="332" name="Google Shape;332;p30"/>
          <p:cNvSpPr/>
          <p:nvPr/>
        </p:nvSpPr>
        <p:spPr>
          <a:xfrm>
            <a:off x="-1366139" y="-378971"/>
            <a:ext cx="4122498" cy="5200399"/>
          </a:xfrm>
          <a:custGeom>
            <a:rect b="b" l="l" r="r" t="t"/>
            <a:pathLst>
              <a:path extrusionOk="0" h="10400797" w="8244995">
                <a:moveTo>
                  <a:pt x="0" y="0"/>
                </a:moveTo>
                <a:lnTo>
                  <a:pt x="8244995" y="0"/>
                </a:lnTo>
                <a:lnTo>
                  <a:pt x="8244995" y="10400797"/>
                </a:lnTo>
                <a:lnTo>
                  <a:pt x="0" y="10400797"/>
                </a:lnTo>
                <a:lnTo>
                  <a:pt x="0" y="0"/>
                </a:lnTo>
                <a:close/>
              </a:path>
            </a:pathLst>
          </a:custGeom>
          <a:blipFill rotWithShape="1">
            <a:blip r:embed="rId5">
              <a:alphaModFix/>
            </a:blip>
            <a:stretch>
              <a:fillRect b="0" l="0" r="0" t="0"/>
            </a:stretch>
          </a:blipFill>
          <a:ln>
            <a:noFill/>
          </a:ln>
        </p:spPr>
      </p:sp>
      <p:sp>
        <p:nvSpPr>
          <p:cNvPr id="333" name="Google Shape;333;p30"/>
          <p:cNvSpPr txBox="1"/>
          <p:nvPr/>
        </p:nvSpPr>
        <p:spPr>
          <a:xfrm>
            <a:off x="1370809" y="3649030"/>
            <a:ext cx="6402382" cy="30194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FFFFF"/>
                </a:solidFill>
                <a:latin typeface="Lexend Deca"/>
                <a:ea typeface="Lexend Deca"/>
                <a:cs typeface="Lexend Deca"/>
                <a:sym typeface="Lexend Deca"/>
              </a:rPr>
              <a:t>— Include a credit, citation, or supporting message</a:t>
            </a:r>
            <a:endParaRPr sz="700"/>
          </a:p>
        </p:txBody>
      </p:sp>
      <p:sp>
        <p:nvSpPr>
          <p:cNvPr id="334" name="Google Shape;334;p30"/>
          <p:cNvSpPr/>
          <p:nvPr/>
        </p:nvSpPr>
        <p:spPr>
          <a:xfrm>
            <a:off x="7216698" y="3677605"/>
            <a:ext cx="2297741" cy="1206314"/>
          </a:xfrm>
          <a:custGeom>
            <a:rect b="b" l="l" r="r" t="t"/>
            <a:pathLst>
              <a:path extrusionOk="0" h="2412628" w="4595481">
                <a:moveTo>
                  <a:pt x="0" y="0"/>
                </a:moveTo>
                <a:lnTo>
                  <a:pt x="4595481" y="0"/>
                </a:lnTo>
                <a:lnTo>
                  <a:pt x="4595481" y="2412627"/>
                </a:lnTo>
                <a:lnTo>
                  <a:pt x="0" y="2412627"/>
                </a:lnTo>
                <a:lnTo>
                  <a:pt x="0" y="0"/>
                </a:lnTo>
                <a:close/>
              </a:path>
            </a:pathLst>
          </a:custGeom>
          <a:blipFill rotWithShape="1">
            <a:blip r:embed="rId6">
              <a:alphaModFix/>
            </a:blip>
            <a:stretch>
              <a:fillRect b="0" l="0" r="0" t="0"/>
            </a:stretch>
          </a:blipFill>
          <a:ln>
            <a:noFill/>
          </a:ln>
        </p:spPr>
      </p:sp>
      <p:sp>
        <p:nvSpPr>
          <p:cNvPr id="335" name="Google Shape;335;p30"/>
          <p:cNvSpPr txBox="1"/>
          <p:nvPr/>
        </p:nvSpPr>
        <p:spPr>
          <a:xfrm>
            <a:off x="1716849" y="1187765"/>
            <a:ext cx="5710200" cy="2078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FBD776"/>
                </a:solidFill>
                <a:latin typeface="Luckiest Guy"/>
                <a:ea typeface="Luckiest Guy"/>
                <a:cs typeface="Luckiest Guy"/>
                <a:sym typeface="Luckiest Guy"/>
              </a:rPr>
              <a:t>Write an original statement or inspiring quote</a:t>
            </a:r>
            <a:endParaRPr sz="700"/>
          </a:p>
        </p:txBody>
      </p:sp>
    </p:spTree>
  </p:cSld>
  <p:clrMapOvr>
    <a:masterClrMapping/>
  </p:clrMapOvr>
  <p:transition>
    <p:push dir="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D84"/>
        </a:solidFill>
      </p:bgPr>
    </p:bg>
    <p:spTree>
      <p:nvGrpSpPr>
        <p:cNvPr id="339" name="Shape 339"/>
        <p:cNvGrpSpPr/>
        <p:nvPr/>
      </p:nvGrpSpPr>
      <p:grpSpPr>
        <a:xfrm>
          <a:off x="0" y="0"/>
          <a:ext cx="0" cy="0"/>
          <a:chOff x="0" y="0"/>
          <a:chExt cx="0" cy="0"/>
        </a:xfrm>
      </p:grpSpPr>
      <p:sp>
        <p:nvSpPr>
          <p:cNvPr id="340" name="Google Shape;340;p31"/>
          <p:cNvSpPr/>
          <p:nvPr/>
        </p:nvSpPr>
        <p:spPr>
          <a:xfrm>
            <a:off x="1854429" y="4340381"/>
            <a:ext cx="3905544" cy="937331"/>
          </a:xfrm>
          <a:custGeom>
            <a:rect b="b" l="l" r="r" t="t"/>
            <a:pathLst>
              <a:path extrusionOk="0" h="1874661" w="7811087">
                <a:moveTo>
                  <a:pt x="0" y="0"/>
                </a:moveTo>
                <a:lnTo>
                  <a:pt x="7811087" y="0"/>
                </a:lnTo>
                <a:lnTo>
                  <a:pt x="7811087" y="1874661"/>
                </a:lnTo>
                <a:lnTo>
                  <a:pt x="0" y="1874661"/>
                </a:lnTo>
                <a:lnTo>
                  <a:pt x="0" y="0"/>
                </a:lnTo>
                <a:close/>
              </a:path>
            </a:pathLst>
          </a:custGeom>
          <a:blipFill rotWithShape="1">
            <a:blip r:embed="rId3">
              <a:alphaModFix/>
            </a:blip>
            <a:stretch>
              <a:fillRect b="0" l="0" r="0" t="0"/>
            </a:stretch>
          </a:blipFill>
          <a:ln>
            <a:noFill/>
          </a:ln>
        </p:spPr>
      </p:sp>
      <p:sp>
        <p:nvSpPr>
          <p:cNvPr id="341" name="Google Shape;341;p31"/>
          <p:cNvSpPr/>
          <p:nvPr/>
        </p:nvSpPr>
        <p:spPr>
          <a:xfrm>
            <a:off x="-249454" y="3913604"/>
            <a:ext cx="3014776" cy="1522461"/>
          </a:xfrm>
          <a:custGeom>
            <a:rect b="b" l="l" r="r" t="t"/>
            <a:pathLst>
              <a:path extrusionOk="0" h="3044923" w="6029551">
                <a:moveTo>
                  <a:pt x="0" y="0"/>
                </a:moveTo>
                <a:lnTo>
                  <a:pt x="6029551" y="0"/>
                </a:lnTo>
                <a:lnTo>
                  <a:pt x="6029551" y="3044923"/>
                </a:lnTo>
                <a:lnTo>
                  <a:pt x="0" y="3044923"/>
                </a:lnTo>
                <a:lnTo>
                  <a:pt x="0" y="0"/>
                </a:lnTo>
                <a:close/>
              </a:path>
            </a:pathLst>
          </a:custGeom>
          <a:blipFill rotWithShape="1">
            <a:blip r:embed="rId4">
              <a:alphaModFix/>
            </a:blip>
            <a:stretch>
              <a:fillRect b="0" l="0" r="0" t="0"/>
            </a:stretch>
          </a:blipFill>
          <a:ln>
            <a:noFill/>
          </a:ln>
        </p:spPr>
      </p:sp>
      <p:sp>
        <p:nvSpPr>
          <p:cNvPr id="342" name="Google Shape;342;p31"/>
          <p:cNvSpPr/>
          <p:nvPr/>
        </p:nvSpPr>
        <p:spPr>
          <a:xfrm rot="512058">
            <a:off x="-1456023" y="307046"/>
            <a:ext cx="3775841" cy="1072128"/>
          </a:xfrm>
          <a:custGeom>
            <a:rect b="b" l="l" r="r" t="t"/>
            <a:pathLst>
              <a:path extrusionOk="0" h="2144256" w="7551682">
                <a:moveTo>
                  <a:pt x="0" y="0"/>
                </a:moveTo>
                <a:lnTo>
                  <a:pt x="7551682" y="0"/>
                </a:lnTo>
                <a:lnTo>
                  <a:pt x="7551682" y="2144256"/>
                </a:lnTo>
                <a:lnTo>
                  <a:pt x="0" y="2144256"/>
                </a:lnTo>
                <a:lnTo>
                  <a:pt x="0" y="0"/>
                </a:lnTo>
                <a:close/>
              </a:path>
            </a:pathLst>
          </a:custGeom>
          <a:blipFill rotWithShape="1">
            <a:blip r:embed="rId5">
              <a:alphaModFix/>
            </a:blip>
            <a:stretch>
              <a:fillRect b="-1725" l="0" r="0" t="-1725"/>
            </a:stretch>
          </a:blipFill>
          <a:ln>
            <a:noFill/>
          </a:ln>
        </p:spPr>
      </p:sp>
      <p:sp>
        <p:nvSpPr>
          <p:cNvPr id="343" name="Google Shape;343;p31"/>
          <p:cNvSpPr/>
          <p:nvPr/>
        </p:nvSpPr>
        <p:spPr>
          <a:xfrm>
            <a:off x="170182" y="1549772"/>
            <a:ext cx="2872087" cy="2943714"/>
          </a:xfrm>
          <a:custGeom>
            <a:rect b="b" l="l" r="r" t="t"/>
            <a:pathLst>
              <a:path extrusionOk="0"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4" name="Google Shape;344;p31"/>
          <p:cNvSpPr/>
          <p:nvPr/>
        </p:nvSpPr>
        <p:spPr>
          <a:xfrm rot="-883046">
            <a:off x="6807344" y="-80504"/>
            <a:ext cx="2691687" cy="1536986"/>
          </a:xfrm>
          <a:custGeom>
            <a:rect b="b" l="l" r="r" t="t"/>
            <a:pathLst>
              <a:path extrusionOk="0" h="3073971" w="5383374">
                <a:moveTo>
                  <a:pt x="0" y="0"/>
                </a:moveTo>
                <a:lnTo>
                  <a:pt x="5383374" y="0"/>
                </a:lnTo>
                <a:lnTo>
                  <a:pt x="5383374" y="3073971"/>
                </a:lnTo>
                <a:lnTo>
                  <a:pt x="0" y="3073971"/>
                </a:lnTo>
                <a:lnTo>
                  <a:pt x="0" y="0"/>
                </a:lnTo>
                <a:close/>
              </a:path>
            </a:pathLst>
          </a:custGeom>
          <a:blipFill rotWithShape="1">
            <a:blip r:embed="rId6">
              <a:alphaModFix/>
            </a:blip>
            <a:stretch>
              <a:fillRect b="0" l="0" r="0" t="-3762"/>
            </a:stretch>
          </a:blipFill>
          <a:ln>
            <a:noFill/>
          </a:ln>
        </p:spPr>
      </p:sp>
      <p:sp>
        <p:nvSpPr>
          <p:cNvPr id="345" name="Google Shape;345;p31"/>
          <p:cNvSpPr/>
          <p:nvPr/>
        </p:nvSpPr>
        <p:spPr>
          <a:xfrm>
            <a:off x="6353538" y="-68910"/>
            <a:ext cx="4171776" cy="6184574"/>
          </a:xfrm>
          <a:custGeom>
            <a:rect b="b" l="l" r="r" t="t"/>
            <a:pathLst>
              <a:path extrusionOk="0" h="12369147" w="8343552">
                <a:moveTo>
                  <a:pt x="0" y="0"/>
                </a:moveTo>
                <a:lnTo>
                  <a:pt x="8343552" y="0"/>
                </a:lnTo>
                <a:lnTo>
                  <a:pt x="8343552" y="12369147"/>
                </a:lnTo>
                <a:lnTo>
                  <a:pt x="0" y="12369147"/>
                </a:lnTo>
                <a:lnTo>
                  <a:pt x="0" y="0"/>
                </a:lnTo>
                <a:close/>
              </a:path>
            </a:pathLst>
          </a:custGeom>
          <a:blipFill rotWithShape="1">
            <a:blip r:embed="rId7">
              <a:alphaModFix/>
            </a:blip>
            <a:stretch>
              <a:fillRect b="0" l="0" r="0" t="0"/>
            </a:stretch>
          </a:blipFill>
          <a:ln>
            <a:noFill/>
          </a:ln>
        </p:spPr>
      </p:sp>
      <p:sp>
        <p:nvSpPr>
          <p:cNvPr id="346" name="Google Shape;346;p31"/>
          <p:cNvSpPr/>
          <p:nvPr/>
        </p:nvSpPr>
        <p:spPr>
          <a:xfrm>
            <a:off x="5238457" y="4206170"/>
            <a:ext cx="3905544" cy="937331"/>
          </a:xfrm>
          <a:custGeom>
            <a:rect b="b" l="l" r="r" t="t"/>
            <a:pathLst>
              <a:path extrusionOk="0" h="1874661" w="7811087">
                <a:moveTo>
                  <a:pt x="0" y="0"/>
                </a:moveTo>
                <a:lnTo>
                  <a:pt x="7811087" y="0"/>
                </a:lnTo>
                <a:lnTo>
                  <a:pt x="7811087" y="1874661"/>
                </a:lnTo>
                <a:lnTo>
                  <a:pt x="0" y="1874661"/>
                </a:lnTo>
                <a:lnTo>
                  <a:pt x="0" y="0"/>
                </a:lnTo>
                <a:close/>
              </a:path>
            </a:pathLst>
          </a:custGeom>
          <a:blipFill rotWithShape="1">
            <a:blip r:embed="rId3">
              <a:alphaModFix/>
            </a:blip>
            <a:stretch>
              <a:fillRect b="0" l="0" r="0" t="0"/>
            </a:stretch>
          </a:blipFill>
          <a:ln>
            <a:noFill/>
          </a:ln>
        </p:spPr>
      </p:sp>
      <p:sp>
        <p:nvSpPr>
          <p:cNvPr id="347" name="Google Shape;347;p31"/>
          <p:cNvSpPr/>
          <p:nvPr/>
        </p:nvSpPr>
        <p:spPr>
          <a:xfrm>
            <a:off x="3127515" y="2447673"/>
            <a:ext cx="2940273" cy="2830039"/>
          </a:xfrm>
          <a:custGeom>
            <a:rect b="b" l="l" r="r" t="t"/>
            <a:pathLst>
              <a:path extrusionOk="0" h="12259310" w="1273683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8" name="Google Shape;348;p31"/>
          <p:cNvSpPr/>
          <p:nvPr/>
        </p:nvSpPr>
        <p:spPr>
          <a:xfrm>
            <a:off x="6065030" y="1569588"/>
            <a:ext cx="3138810" cy="2809425"/>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9" name="Google Shape;349;p31"/>
          <p:cNvSpPr txBox="1"/>
          <p:nvPr/>
        </p:nvSpPr>
        <p:spPr>
          <a:xfrm>
            <a:off x="2319818" y="523194"/>
            <a:ext cx="4504364" cy="69056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500" u="none" cap="none" strike="noStrike">
                <a:solidFill>
                  <a:srgbClr val="99CC63"/>
                </a:solidFill>
                <a:latin typeface="Luckiest Guy"/>
                <a:ea typeface="Luckiest Guy"/>
                <a:cs typeface="Luckiest Guy"/>
                <a:sym typeface="Luckiest Guy"/>
              </a:rPr>
              <a:t>Gallery Image</a:t>
            </a:r>
            <a:endParaRPr sz="700"/>
          </a:p>
        </p:txBody>
      </p:sp>
      <p:sp>
        <p:nvSpPr>
          <p:cNvPr id="350" name="Google Shape;350;p31"/>
          <p:cNvSpPr txBox="1"/>
          <p:nvPr/>
        </p:nvSpPr>
        <p:spPr>
          <a:xfrm>
            <a:off x="1257934" y="1215077"/>
            <a:ext cx="65271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FFFFFF"/>
                </a:solidFill>
                <a:latin typeface="Lexend Deca"/>
                <a:ea typeface="Lexend Deca"/>
                <a:cs typeface="Lexend Deca"/>
                <a:sym typeface="Lexend Deca"/>
              </a:rPr>
              <a:t>What can you say about your projects?</a:t>
            </a:r>
            <a:endParaRPr sz="700"/>
          </a:p>
          <a:p>
            <a:pPr indent="0" lvl="0" marL="0" marR="0" rtl="0" algn="ctr">
              <a:lnSpc>
                <a:spcPct val="100000"/>
              </a:lnSpc>
              <a:spcBef>
                <a:spcPts val="0"/>
              </a:spcBef>
              <a:spcAft>
                <a:spcPts val="0"/>
              </a:spcAft>
              <a:buNone/>
            </a:pPr>
            <a:r>
              <a:rPr b="0" i="0" lang="en" sz="1600" u="none" cap="none" strike="noStrike">
                <a:solidFill>
                  <a:srgbClr val="FFFFFF"/>
                </a:solidFill>
                <a:latin typeface="Lexend Deca"/>
                <a:ea typeface="Lexend Deca"/>
                <a:cs typeface="Lexend Deca"/>
                <a:sym typeface="Lexend Deca"/>
              </a:rPr>
              <a:t>Share it here!</a:t>
            </a:r>
            <a:endParaRPr sz="700"/>
          </a:p>
        </p:txBody>
      </p:sp>
      <p:pic>
        <p:nvPicPr>
          <p:cNvPr id="351" name="Google Shape;351;p31"/>
          <p:cNvPicPr preferRelativeResize="0"/>
          <p:nvPr/>
        </p:nvPicPr>
        <p:blipFill>
          <a:blip r:embed="rId8">
            <a:alphaModFix/>
          </a:blip>
          <a:stretch>
            <a:fillRect/>
          </a:stretch>
        </p:blipFill>
        <p:spPr>
          <a:xfrm>
            <a:off x="3014088" y="2319700"/>
            <a:ext cx="3014775" cy="2765697"/>
          </a:xfrm>
          <a:prstGeom prst="rect">
            <a:avLst/>
          </a:prstGeom>
          <a:noFill/>
          <a:ln>
            <a:noFill/>
          </a:ln>
        </p:spPr>
      </p:pic>
      <p:pic>
        <p:nvPicPr>
          <p:cNvPr id="352" name="Google Shape;352;p31"/>
          <p:cNvPicPr preferRelativeResize="0"/>
          <p:nvPr/>
        </p:nvPicPr>
        <p:blipFill>
          <a:blip r:embed="rId9">
            <a:alphaModFix/>
          </a:blip>
          <a:stretch>
            <a:fillRect/>
          </a:stretch>
        </p:blipFill>
        <p:spPr>
          <a:xfrm>
            <a:off x="1800" y="1426250"/>
            <a:ext cx="3208839" cy="2943700"/>
          </a:xfrm>
          <a:prstGeom prst="rect">
            <a:avLst/>
          </a:prstGeom>
          <a:noFill/>
          <a:ln>
            <a:noFill/>
          </a:ln>
        </p:spPr>
      </p:pic>
      <p:pic>
        <p:nvPicPr>
          <p:cNvPr id="353" name="Google Shape;353;p31"/>
          <p:cNvPicPr preferRelativeResize="0"/>
          <p:nvPr/>
        </p:nvPicPr>
        <p:blipFill>
          <a:blip r:embed="rId10">
            <a:alphaModFix/>
          </a:blip>
          <a:stretch>
            <a:fillRect/>
          </a:stretch>
        </p:blipFill>
        <p:spPr>
          <a:xfrm>
            <a:off x="5973200" y="1493400"/>
            <a:ext cx="3106129" cy="2809400"/>
          </a:xfrm>
          <a:prstGeom prst="rect">
            <a:avLst/>
          </a:prstGeom>
          <a:noFill/>
          <a:ln>
            <a:noFill/>
          </a:ln>
        </p:spPr>
      </p:pic>
    </p:spTree>
  </p:cSld>
  <p:clrMapOvr>
    <a:masterClrMapping/>
  </p:clrMapOvr>
  <p:transition>
    <p:push dir="r"/>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BD776"/>
      </a:dk1>
      <a:lt1>
        <a:srgbClr val="382D84"/>
      </a:lt1>
      <a:dk2>
        <a:srgbClr val="FFFFFF"/>
      </a:dk2>
      <a:lt2>
        <a:srgbClr val="54A464"/>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