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4"/>
    <p:sldMasterId id="214748366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</p:sldIdLst>
  <p:sldSz cy="10287000" cx="18288000"/>
  <p:notesSz cx="6858000" cy="9144000"/>
  <p:embeddedFontLst>
    <p:embeddedFont>
      <p:font typeface="Mukta Mahee"/>
      <p:bold r:id="rId37"/>
    </p:embeddedFont>
    <p:embeddedFont>
      <p:font typeface="Mukta Mahee ExtraLight"/>
      <p:regular r:id="rId38"/>
      <p:bold r:id="rId39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http://customooxmlschemas.google.com/">
      <go:slidesCustomData xmlns:go="http://customooxmlschemas.google.com/" r:id="rId40" roundtripDataSignature="AMtx7miXqvI2u7Yw/w6nloz4e1v0jXVSR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customschemas.google.com/relationships/presentationmetadata" Target="meta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slide" Target="slides/slide29.xml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37" Type="http://schemas.openxmlformats.org/officeDocument/2006/relationships/font" Target="fonts/MuktaMahee-bold.fntdata"/><Relationship Id="rId14" Type="http://schemas.openxmlformats.org/officeDocument/2006/relationships/slide" Target="slides/slide8.xml"/><Relationship Id="rId36" Type="http://schemas.openxmlformats.org/officeDocument/2006/relationships/slide" Target="slides/slide30.xml"/><Relationship Id="rId17" Type="http://schemas.openxmlformats.org/officeDocument/2006/relationships/slide" Target="slides/slide11.xml"/><Relationship Id="rId39" Type="http://schemas.openxmlformats.org/officeDocument/2006/relationships/font" Target="fonts/MuktaMaheeExtraLight-bold.fntdata"/><Relationship Id="rId16" Type="http://schemas.openxmlformats.org/officeDocument/2006/relationships/slide" Target="slides/slide10.xml"/><Relationship Id="rId38" Type="http://schemas.openxmlformats.org/officeDocument/2006/relationships/font" Target="fonts/MuktaMaheeExtraLight-regular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7" name="Google Shape;157;p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p10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0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2" name="Google Shape;502;p11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7" name="Google Shape;557;p1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3" name="Google Shape;593;p1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6" name="Google Shape;606;p1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2" name="Shape 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3" name="Google Shape;64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4" name="Google Shape;644;p1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0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c14b79414f_0_13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2" name="Google Shape;682;g1c14b79414f_0_139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0" name="Shape 7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1" name="Google Shape;731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2" name="Google Shape;732;p1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1c14b79414f_0_2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8" name="Google Shape;768;g1c14b79414f_0_23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3" name="Shape 8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Google Shape;824;g1c14b79414f_0_14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g1c14b79414f_0_144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4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Google Shape;865;g1c14b79414f_0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6" name="Google Shape;866;g1c14b79414f_0_36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9" name="Shape 9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0" name="Google Shape;920;g1c14b79414f_0_4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g1c14b79414f_0_41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9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g1c14b79414f_0_9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g1c14b79414f_0_961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4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g1c14b79414f_0_10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g1c14b79414f_0_101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8" name="Shape 1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9" name="Google Shape;1039;g1c14b79414f_0_15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g1c14b79414f_0_158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8" name="Shape 1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9" name="Google Shape;1109;g1c14b79414f_0_1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0" name="Google Shape;1110;g1c14b79414f_0_111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5" name="Shape 1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" name="Google Shape;1146;g1c14b79414f_0_11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47" name="Google Shape;1147;g1c14b79414f_0_1152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0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1c14b79414f_0_1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2" name="Google Shape;1192;g1c14b79414f_0_1196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9" name="Shape 1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" name="Google Shape;1220;g1c14b79414f_0_1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1" name="Google Shape;1221;g1c14b79414f_0_122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6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g1c14b79414f_0_12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8" name="Google Shape;1238;g1c14b79414f_0_124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3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g1c14b79414f_0_1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3" name="Google Shape;1253;g1c14b79414f_0_125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2" name="Google Shape;272;p4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5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1" name="Google Shape;381;p6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7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0" name="Google Shape;440;p8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p9:notes"/>
          <p:cNvSpPr/>
          <p:nvPr>
            <p:ph idx="2" type="sldImg"/>
          </p:nvPr>
        </p:nvSpPr>
        <p:spPr>
          <a:xfrm>
            <a:off x="1143225" y="685800"/>
            <a:ext cx="457222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" name="Google Shape;13;p1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" name="Google Shape;14;p1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28"/>
          <p:cNvSpPr txBox="1"/>
          <p:nvPr>
            <p:ph idx="1" type="body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1" name="Google Shape;71;p2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2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3" name="Google Shape;73;p2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9"/>
          <p:cNvSpPr txBox="1"/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29"/>
          <p:cNvSpPr txBox="1"/>
          <p:nvPr>
            <p:ph idx="1" type="body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7" name="Google Shape;77;p2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8" name="Google Shape;78;p2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2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1c14b79414f_0_130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g1c14b79414f_0_130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g1c14b79414f_0_130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1c14b79414f_0_1309"/>
          <p:cNvSpPr txBox="1"/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g1c14b79414f_0_1309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rtl="0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rtl="0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rtl="0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93" name="Google Shape;93;g1c14b79414f_0_130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g1c14b79414f_0_130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g1c14b79414f_0_130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1c14b79414f_0_131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8" name="Google Shape;98;g1c14b79414f_0_1315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9" name="Google Shape;99;g1c14b79414f_0_131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0" name="Google Shape;100;g1c14b79414f_0_131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1" name="Google Shape;101;g1c14b79414f_0_131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c14b79414f_0_1321"/>
          <p:cNvSpPr txBox="1"/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4" name="Google Shape;104;g1c14b79414f_0_1321"/>
          <p:cNvSpPr txBox="1"/>
          <p:nvPr>
            <p:ph idx="1" type="body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rtl="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rtl="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rtl="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05" name="Google Shape;105;g1c14b79414f_0_1321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6" name="Google Shape;106;g1c14b79414f_0_1321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07" name="Google Shape;107;g1c14b79414f_0_1321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c14b79414f_0_132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0" name="Google Shape;110;g1c14b79414f_0_1327"/>
          <p:cNvSpPr txBox="1"/>
          <p:nvPr>
            <p:ph idx="1" type="body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1" name="Google Shape;111;g1c14b79414f_0_1327"/>
          <p:cNvSpPr txBox="1"/>
          <p:nvPr>
            <p:ph idx="2" type="body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112" name="Google Shape;112;g1c14b79414f_0_1327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3" name="Google Shape;113;g1c14b79414f_0_1327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4" name="Google Shape;114;g1c14b79414f_0_1327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1c14b79414f_0_133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17" name="Google Shape;117;g1c14b79414f_0_1334"/>
          <p:cNvSpPr txBox="1"/>
          <p:nvPr>
            <p:ph idx="1" type="body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18" name="Google Shape;118;g1c14b79414f_0_1334"/>
          <p:cNvSpPr txBox="1"/>
          <p:nvPr>
            <p:ph idx="2" type="body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19" name="Google Shape;119;g1c14b79414f_0_1334"/>
          <p:cNvSpPr txBox="1"/>
          <p:nvPr>
            <p:ph idx="3" type="body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120" name="Google Shape;120;g1c14b79414f_0_1334"/>
          <p:cNvSpPr txBox="1"/>
          <p:nvPr>
            <p:ph idx="4" type="body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rtl="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121" name="Google Shape;121;g1c14b79414f_0_1334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2" name="Google Shape;122;g1c14b79414f_0_1334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3" name="Google Shape;123;g1c14b79414f_0_1334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c14b79414f_0_134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6" name="Google Shape;126;g1c14b79414f_0_1343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7" name="Google Shape;127;g1c14b79414f_0_1343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28" name="Google Shape;128;g1c14b79414f_0_1343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1c14b79414f_0_1348"/>
          <p:cNvSpPr txBox="1"/>
          <p:nvPr>
            <p:ph type="title"/>
          </p:nvPr>
        </p:nvSpPr>
        <p:spPr>
          <a:xfrm>
            <a:off x="457200" y="273050"/>
            <a:ext cx="3008400" cy="1162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1" name="Google Shape;131;g1c14b79414f_0_1348"/>
          <p:cNvSpPr txBox="1"/>
          <p:nvPr>
            <p:ph idx="1" type="body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132" name="Google Shape;132;g1c14b79414f_0_1348"/>
          <p:cNvSpPr txBox="1"/>
          <p:nvPr>
            <p:ph idx="2" type="body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33" name="Google Shape;133;g1c14b79414f_0_134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4" name="Google Shape;134;g1c14b79414f_0_134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5" name="Google Shape;135;g1c14b79414f_0_134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0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18" name="Google Shape;18;p2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c14b79414f_0_1355"/>
          <p:cNvSpPr txBox="1"/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38" name="Google Shape;138;g1c14b79414f_0_1355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139" name="Google Shape;139;g1c14b79414f_0_1355"/>
          <p:cNvSpPr txBox="1"/>
          <p:nvPr>
            <p:ph idx="1" type="body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rtl="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rtl="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rtl="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rtl="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140" name="Google Shape;140;g1c14b79414f_0_1355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1" name="Google Shape;141;g1c14b79414f_0_1355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2" name="Google Shape;142;g1c14b79414f_0_1355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1c14b79414f_0_1362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5" name="Google Shape;145;g1c14b79414f_0_1362"/>
          <p:cNvSpPr txBox="1"/>
          <p:nvPr>
            <p:ph idx="1" type="body"/>
          </p:nvPr>
        </p:nvSpPr>
        <p:spPr>
          <a:xfrm rot="5400000">
            <a:off x="2308950" y="-251550"/>
            <a:ext cx="4526100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46" name="Google Shape;146;g1c14b79414f_0_1362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7" name="Google Shape;147;g1c14b79414f_0_1362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48" name="Google Shape;148;g1c14b79414f_0_1362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1c14b79414f_0_1368"/>
          <p:cNvSpPr txBox="1"/>
          <p:nvPr>
            <p:ph type="title"/>
          </p:nvPr>
        </p:nvSpPr>
        <p:spPr>
          <a:xfrm rot="5400000">
            <a:off x="4732350" y="2171688"/>
            <a:ext cx="5851500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1" name="Google Shape;151;g1c14b79414f_0_1368"/>
          <p:cNvSpPr txBox="1"/>
          <p:nvPr>
            <p:ph idx="1" type="body"/>
          </p:nvPr>
        </p:nvSpPr>
        <p:spPr>
          <a:xfrm rot="5400000">
            <a:off x="541350" y="190488"/>
            <a:ext cx="5851500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rtl="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52" name="Google Shape;152;g1c14b79414f_0_1368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3" name="Google Shape;153;g1c14b79414f_0_1368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54" name="Google Shape;154;g1c14b79414f_0_1368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rtl="0" algn="r">
              <a:spcBef>
                <a:spcPts val="0"/>
              </a:spcBef>
              <a:buNone/>
              <a:defRPr/>
            </a:lvl1pPr>
            <a:lvl2pPr indent="0" lvl="1" marL="0" rtl="0" algn="r">
              <a:spcBef>
                <a:spcPts val="0"/>
              </a:spcBef>
              <a:buNone/>
              <a:defRPr/>
            </a:lvl2pPr>
            <a:lvl3pPr indent="0" lvl="2" marL="0" rtl="0" algn="r">
              <a:spcBef>
                <a:spcPts val="0"/>
              </a:spcBef>
              <a:buNone/>
              <a:defRPr/>
            </a:lvl3pPr>
            <a:lvl4pPr indent="0" lvl="3" marL="0" rtl="0" algn="r">
              <a:spcBef>
                <a:spcPts val="0"/>
              </a:spcBef>
              <a:buNone/>
              <a:defRPr/>
            </a:lvl4pPr>
            <a:lvl5pPr indent="0" lvl="4" marL="0" rtl="0" algn="r">
              <a:spcBef>
                <a:spcPts val="0"/>
              </a:spcBef>
              <a:buNone/>
              <a:defRPr/>
            </a:lvl5pPr>
            <a:lvl6pPr indent="0" lvl="5" marL="0" rtl="0" algn="r">
              <a:spcBef>
                <a:spcPts val="0"/>
              </a:spcBef>
              <a:buNone/>
              <a:defRPr/>
            </a:lvl6pPr>
            <a:lvl7pPr indent="0" lvl="6" marL="0" rtl="0" algn="r">
              <a:spcBef>
                <a:spcPts val="0"/>
              </a:spcBef>
              <a:buNone/>
              <a:defRPr/>
            </a:lvl7pPr>
            <a:lvl8pPr indent="0" lvl="7" marL="0" rtl="0" algn="r">
              <a:spcBef>
                <a:spcPts val="0"/>
              </a:spcBef>
              <a:buNone/>
              <a:defRPr/>
            </a:lvl8pPr>
            <a:lvl9pPr indent="0" lvl="8" marL="0" rt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1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1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2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2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0" name="Google Shape;30;p2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2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3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23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6" name="Google Shape;36;p23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37" name="Google Shape;37;p2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2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0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24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3" name="Google Shape;43;p24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4" name="Google Shape;44;p24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5" name="Google Shape;45;p24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6" name="Google Shape;46;p2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2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8" name="Google Shape;48;p2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2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2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2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6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26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57" name="Google Shape;57;p26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58" name="Google Shape;58;p2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2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2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7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27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7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5" name="Google Shape;65;p2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6" name="Google Shape;66;p2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2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8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7" name="Google Shape;7;p18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p1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" name="Google Shape;9;p1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" name="Google Shape;10;p1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c14b79414f_0_129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82" name="Google Shape;82;g1c14b79414f_0_1299"/>
          <p:cNvSpPr txBox="1"/>
          <p:nvPr>
            <p:ph idx="1" type="body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3" name="Google Shape;83;g1c14b79414f_0_1299"/>
          <p:cNvSpPr txBox="1"/>
          <p:nvPr>
            <p:ph idx="10" type="dt"/>
          </p:nvPr>
        </p:nvSpPr>
        <p:spPr>
          <a:xfrm>
            <a:off x="457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g1c14b79414f_0_1299"/>
          <p:cNvSpPr txBox="1"/>
          <p:nvPr>
            <p:ph idx="11" type="ftr"/>
          </p:nvPr>
        </p:nvSpPr>
        <p:spPr>
          <a:xfrm>
            <a:off x="3124200" y="6356350"/>
            <a:ext cx="2895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g1c14b79414f_0_1299"/>
          <p:cNvSpPr txBox="1"/>
          <p:nvPr>
            <p:ph idx="12" type="sldNum"/>
          </p:nvPr>
        </p:nvSpPr>
        <p:spPr>
          <a:xfrm>
            <a:off x="6553200" y="6356350"/>
            <a:ext cx="21336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8.jpg"/><Relationship Id="rId4" Type="http://schemas.openxmlformats.org/officeDocument/2006/relationships/image" Target="../media/image7.jpg"/><Relationship Id="rId5" Type="http://schemas.openxmlformats.org/officeDocument/2006/relationships/image" Target="../media/image10.jpg"/><Relationship Id="rId6" Type="http://schemas.openxmlformats.org/officeDocument/2006/relationships/image" Target="../media/image5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png"/><Relationship Id="rId4" Type="http://schemas.openxmlformats.org/officeDocument/2006/relationships/image" Target="../media/image12.png"/><Relationship Id="rId5" Type="http://schemas.openxmlformats.org/officeDocument/2006/relationships/image" Target="../media/image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2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5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9.jpg"/><Relationship Id="rId4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0.jpg"/><Relationship Id="rId4" Type="http://schemas.openxmlformats.org/officeDocument/2006/relationships/image" Target="../media/image26.png"/><Relationship Id="rId5" Type="http://schemas.openxmlformats.org/officeDocument/2006/relationships/image" Target="../media/image24.png"/><Relationship Id="rId6" Type="http://schemas.openxmlformats.org/officeDocument/2006/relationships/image" Target="../media/image34.png"/><Relationship Id="rId7" Type="http://schemas.openxmlformats.org/officeDocument/2006/relationships/image" Target="../media/image29.png"/><Relationship Id="rId8" Type="http://schemas.openxmlformats.org/officeDocument/2006/relationships/image" Target="../media/image3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57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5.png"/><Relationship Id="rId4" Type="http://schemas.openxmlformats.org/officeDocument/2006/relationships/image" Target="../media/image40.png"/><Relationship Id="rId5" Type="http://schemas.openxmlformats.org/officeDocument/2006/relationships/image" Target="../media/image37.png"/><Relationship Id="rId6" Type="http://schemas.openxmlformats.org/officeDocument/2006/relationships/image" Target="../media/image33.png"/><Relationship Id="rId7" Type="http://schemas.openxmlformats.org/officeDocument/2006/relationships/image" Target="../media/image1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30.xml.rels><?xml version="1.0" encoding="UTF-8" standalone="yes"?><Relationships xmlns="http://schemas.openxmlformats.org/package/2006/relationships"><Relationship Id="rId40" Type="http://schemas.openxmlformats.org/officeDocument/2006/relationships/image" Target="../media/image77.png"/><Relationship Id="rId20" Type="http://schemas.openxmlformats.org/officeDocument/2006/relationships/image" Target="../media/image67.png"/><Relationship Id="rId41" Type="http://schemas.openxmlformats.org/officeDocument/2006/relationships/image" Target="../media/image79.png"/><Relationship Id="rId22" Type="http://schemas.openxmlformats.org/officeDocument/2006/relationships/image" Target="../media/image66.png"/><Relationship Id="rId21" Type="http://schemas.openxmlformats.org/officeDocument/2006/relationships/image" Target="../media/image59.png"/><Relationship Id="rId24" Type="http://schemas.openxmlformats.org/officeDocument/2006/relationships/image" Target="../media/image65.png"/><Relationship Id="rId23" Type="http://schemas.openxmlformats.org/officeDocument/2006/relationships/image" Target="../media/image68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Relationship Id="rId4" Type="http://schemas.openxmlformats.org/officeDocument/2006/relationships/image" Target="../media/image38.png"/><Relationship Id="rId9" Type="http://schemas.openxmlformats.org/officeDocument/2006/relationships/image" Target="../media/image56.png"/><Relationship Id="rId26" Type="http://schemas.openxmlformats.org/officeDocument/2006/relationships/image" Target="../media/image70.png"/><Relationship Id="rId25" Type="http://schemas.openxmlformats.org/officeDocument/2006/relationships/image" Target="../media/image58.png"/><Relationship Id="rId28" Type="http://schemas.openxmlformats.org/officeDocument/2006/relationships/image" Target="../media/image63.png"/><Relationship Id="rId27" Type="http://schemas.openxmlformats.org/officeDocument/2006/relationships/image" Target="../media/image73.png"/><Relationship Id="rId5" Type="http://schemas.openxmlformats.org/officeDocument/2006/relationships/image" Target="../media/image39.png"/><Relationship Id="rId6" Type="http://schemas.openxmlformats.org/officeDocument/2006/relationships/image" Target="../media/image44.png"/><Relationship Id="rId29" Type="http://schemas.openxmlformats.org/officeDocument/2006/relationships/image" Target="../media/image61.png"/><Relationship Id="rId7" Type="http://schemas.openxmlformats.org/officeDocument/2006/relationships/image" Target="../media/image43.png"/><Relationship Id="rId8" Type="http://schemas.openxmlformats.org/officeDocument/2006/relationships/image" Target="../media/image46.png"/><Relationship Id="rId31" Type="http://schemas.openxmlformats.org/officeDocument/2006/relationships/image" Target="../media/image62.png"/><Relationship Id="rId30" Type="http://schemas.openxmlformats.org/officeDocument/2006/relationships/image" Target="../media/image64.png"/><Relationship Id="rId11" Type="http://schemas.openxmlformats.org/officeDocument/2006/relationships/image" Target="../media/image47.png"/><Relationship Id="rId33" Type="http://schemas.openxmlformats.org/officeDocument/2006/relationships/image" Target="../media/image76.png"/><Relationship Id="rId10" Type="http://schemas.openxmlformats.org/officeDocument/2006/relationships/image" Target="../media/image42.png"/><Relationship Id="rId32" Type="http://schemas.openxmlformats.org/officeDocument/2006/relationships/image" Target="../media/image69.png"/><Relationship Id="rId13" Type="http://schemas.openxmlformats.org/officeDocument/2006/relationships/image" Target="../media/image48.png"/><Relationship Id="rId35" Type="http://schemas.openxmlformats.org/officeDocument/2006/relationships/image" Target="../media/image71.png"/><Relationship Id="rId12" Type="http://schemas.openxmlformats.org/officeDocument/2006/relationships/image" Target="../media/image45.png"/><Relationship Id="rId34" Type="http://schemas.openxmlformats.org/officeDocument/2006/relationships/image" Target="../media/image75.png"/><Relationship Id="rId15" Type="http://schemas.openxmlformats.org/officeDocument/2006/relationships/image" Target="../media/image50.png"/><Relationship Id="rId37" Type="http://schemas.openxmlformats.org/officeDocument/2006/relationships/image" Target="../media/image72.png"/><Relationship Id="rId14" Type="http://schemas.openxmlformats.org/officeDocument/2006/relationships/image" Target="../media/image53.png"/><Relationship Id="rId36" Type="http://schemas.openxmlformats.org/officeDocument/2006/relationships/image" Target="../media/image74.png"/><Relationship Id="rId17" Type="http://schemas.openxmlformats.org/officeDocument/2006/relationships/image" Target="../media/image52.png"/><Relationship Id="rId39" Type="http://schemas.openxmlformats.org/officeDocument/2006/relationships/image" Target="../media/image80.png"/><Relationship Id="rId16" Type="http://schemas.openxmlformats.org/officeDocument/2006/relationships/image" Target="../media/image51.png"/><Relationship Id="rId38" Type="http://schemas.openxmlformats.org/officeDocument/2006/relationships/image" Target="../media/image78.png"/><Relationship Id="rId19" Type="http://schemas.openxmlformats.org/officeDocument/2006/relationships/image" Target="../media/image54.png"/><Relationship Id="rId18" Type="http://schemas.openxmlformats.org/officeDocument/2006/relationships/image" Target="../media/image6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4.jpg"/><Relationship Id="rId4" Type="http://schemas.openxmlformats.org/officeDocument/2006/relationships/image" Target="../media/image1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9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5BA2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"/>
          <p:cNvSpPr/>
          <p:nvPr/>
        </p:nvSpPr>
        <p:spPr>
          <a:xfrm>
            <a:off x="0" y="1767096"/>
            <a:ext cx="18288000" cy="5844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0" name="Google Shape;160;p1"/>
          <p:cNvPicPr preferRelativeResize="0"/>
          <p:nvPr/>
        </p:nvPicPr>
        <p:blipFill rotWithShape="1">
          <a:blip r:embed="rId3">
            <a:alphaModFix/>
          </a:blip>
          <a:srcRect b="26012" l="0" r="0" t="17178"/>
          <a:stretch/>
        </p:blipFill>
        <p:spPr>
          <a:xfrm>
            <a:off x="50" y="1767100"/>
            <a:ext cx="18288000" cy="5843999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"/>
          <p:cNvSpPr txBox="1"/>
          <p:nvPr/>
        </p:nvSpPr>
        <p:spPr>
          <a:xfrm>
            <a:off x="5413133" y="634591"/>
            <a:ext cx="7302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99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YOUR HEALTHCARE PRESENTATION</a:t>
            </a:r>
            <a:endParaRPr/>
          </a:p>
        </p:txBody>
      </p:sp>
      <p:grpSp>
        <p:nvGrpSpPr>
          <p:cNvPr id="162" name="Google Shape;162;p1"/>
          <p:cNvGrpSpPr/>
          <p:nvPr/>
        </p:nvGrpSpPr>
        <p:grpSpPr>
          <a:xfrm>
            <a:off x="12350236" y="-14926"/>
            <a:ext cx="21711456" cy="20063695"/>
            <a:chOff x="0" y="-47625"/>
            <a:chExt cx="711200" cy="657225"/>
          </a:xfrm>
        </p:grpSpPr>
        <p:sp>
          <p:nvSpPr>
            <p:cNvPr id="163" name="Google Shape;163;p1"/>
            <p:cNvSpPr/>
            <p:nvPr/>
          </p:nvSpPr>
          <p:spPr>
            <a:xfrm>
              <a:off x="0" y="0"/>
              <a:ext cx="406400" cy="202181"/>
            </a:xfrm>
            <a:custGeom>
              <a:rect b="b" l="l" r="r" t="t"/>
              <a:pathLst>
                <a:path extrusionOk="0" h="202181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202181"/>
                  </a:lnTo>
                  <a:lnTo>
                    <a:pt x="0" y="202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3972"/>
            </a:solidFill>
            <a:ln>
              <a:noFill/>
            </a:ln>
          </p:spPr>
        </p:sp>
        <p:sp>
          <p:nvSpPr>
            <p:cNvPr id="164" name="Google Shape;164;p1"/>
            <p:cNvSpPr txBox="1"/>
            <p:nvPr/>
          </p:nvSpPr>
          <p:spPr>
            <a:xfrm>
              <a:off x="101600" y="-47625"/>
              <a:ext cx="609600" cy="657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5" name="Google Shape;165;p1"/>
          <p:cNvGrpSpPr/>
          <p:nvPr/>
        </p:nvGrpSpPr>
        <p:grpSpPr>
          <a:xfrm>
            <a:off x="-2820776" y="1105675"/>
            <a:ext cx="9734986" cy="8996162"/>
            <a:chOff x="0" y="-47625"/>
            <a:chExt cx="711200" cy="657225"/>
          </a:xfrm>
        </p:grpSpPr>
        <p:sp>
          <p:nvSpPr>
            <p:cNvPr id="166" name="Google Shape;166;p1"/>
            <p:cNvSpPr/>
            <p:nvPr/>
          </p:nvSpPr>
          <p:spPr>
            <a:xfrm>
              <a:off x="0" y="0"/>
              <a:ext cx="406400" cy="202181"/>
            </a:xfrm>
            <a:custGeom>
              <a:rect b="b" l="l" r="r" t="t"/>
              <a:pathLst>
                <a:path extrusionOk="0" h="202181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202181"/>
                  </a:lnTo>
                  <a:lnTo>
                    <a:pt x="0" y="202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97ED">
                <a:alpha val="29803"/>
              </a:srgbClr>
            </a:solidFill>
            <a:ln>
              <a:noFill/>
            </a:ln>
          </p:spPr>
        </p:sp>
        <p:sp>
          <p:nvSpPr>
            <p:cNvPr id="167" name="Google Shape;167;p1"/>
            <p:cNvSpPr txBox="1"/>
            <p:nvPr/>
          </p:nvSpPr>
          <p:spPr>
            <a:xfrm>
              <a:off x="101600" y="-47625"/>
              <a:ext cx="609600" cy="657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p1"/>
          <p:cNvGrpSpPr/>
          <p:nvPr/>
        </p:nvGrpSpPr>
        <p:grpSpPr>
          <a:xfrm>
            <a:off x="-4573501" y="1105675"/>
            <a:ext cx="9734986" cy="8996162"/>
            <a:chOff x="0" y="-47625"/>
            <a:chExt cx="711200" cy="657225"/>
          </a:xfrm>
        </p:grpSpPr>
        <p:sp>
          <p:nvSpPr>
            <p:cNvPr id="169" name="Google Shape;169;p1"/>
            <p:cNvSpPr/>
            <p:nvPr/>
          </p:nvSpPr>
          <p:spPr>
            <a:xfrm>
              <a:off x="0" y="0"/>
              <a:ext cx="406400" cy="202181"/>
            </a:xfrm>
            <a:custGeom>
              <a:rect b="b" l="l" r="r" t="t"/>
              <a:pathLst>
                <a:path extrusionOk="0" h="202181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202181"/>
                  </a:lnTo>
                  <a:lnTo>
                    <a:pt x="0" y="202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97ED"/>
            </a:solidFill>
            <a:ln>
              <a:noFill/>
            </a:ln>
          </p:spPr>
        </p:sp>
        <p:sp>
          <p:nvSpPr>
            <p:cNvPr id="170" name="Google Shape;170;p1"/>
            <p:cNvSpPr txBox="1"/>
            <p:nvPr/>
          </p:nvSpPr>
          <p:spPr>
            <a:xfrm>
              <a:off x="101600" y="-47625"/>
              <a:ext cx="609600" cy="657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p1"/>
          <p:cNvGrpSpPr/>
          <p:nvPr/>
        </p:nvGrpSpPr>
        <p:grpSpPr>
          <a:xfrm>
            <a:off x="-3697138" y="1105675"/>
            <a:ext cx="9734986" cy="8996162"/>
            <a:chOff x="0" y="-47625"/>
            <a:chExt cx="711200" cy="657225"/>
          </a:xfrm>
        </p:grpSpPr>
        <p:sp>
          <p:nvSpPr>
            <p:cNvPr id="172" name="Google Shape;172;p1"/>
            <p:cNvSpPr/>
            <p:nvPr/>
          </p:nvSpPr>
          <p:spPr>
            <a:xfrm>
              <a:off x="0" y="0"/>
              <a:ext cx="406400" cy="202181"/>
            </a:xfrm>
            <a:custGeom>
              <a:rect b="b" l="l" r="r" t="t"/>
              <a:pathLst>
                <a:path extrusionOk="0" h="202181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202181"/>
                  </a:lnTo>
                  <a:lnTo>
                    <a:pt x="0" y="202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97ED">
                <a:alpha val="49803"/>
              </a:srgbClr>
            </a:solidFill>
            <a:ln>
              <a:noFill/>
            </a:ln>
          </p:spPr>
        </p:sp>
        <p:sp>
          <p:nvSpPr>
            <p:cNvPr id="173" name="Google Shape;173;p1"/>
            <p:cNvSpPr txBox="1"/>
            <p:nvPr/>
          </p:nvSpPr>
          <p:spPr>
            <a:xfrm>
              <a:off x="101600" y="-47625"/>
              <a:ext cx="609600" cy="657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4" name="Google Shape;174;p1"/>
          <p:cNvGrpSpPr/>
          <p:nvPr/>
        </p:nvGrpSpPr>
        <p:grpSpPr>
          <a:xfrm rot="10800000">
            <a:off x="11585451" y="674460"/>
            <a:ext cx="11894819" cy="9406859"/>
            <a:chOff x="18073" y="-7487"/>
            <a:chExt cx="15859758" cy="12542478"/>
          </a:xfrm>
        </p:grpSpPr>
        <p:cxnSp>
          <p:nvCxnSpPr>
            <p:cNvPr id="175" name="Google Shape;175;p1"/>
            <p:cNvCxnSpPr/>
            <p:nvPr/>
          </p:nvCxnSpPr>
          <p:spPr>
            <a:xfrm rot="-2700000">
              <a:off x="-1415345" y="5779065"/>
              <a:ext cx="16083578" cy="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6" name="Google Shape;176;p1"/>
            <p:cNvCxnSpPr/>
            <p:nvPr/>
          </p:nvCxnSpPr>
          <p:spPr>
            <a:xfrm rot="-2700000">
              <a:off x="-2337312" y="5678917"/>
              <a:ext cx="16083578" cy="0"/>
            </a:xfrm>
            <a:prstGeom prst="straightConnector1">
              <a:avLst/>
            </a:prstGeom>
            <a:noFill/>
            <a:ln cap="flat" cmpd="sng" w="508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7" name="Google Shape;177;p1"/>
            <p:cNvCxnSpPr/>
            <p:nvPr/>
          </p:nvCxnSpPr>
          <p:spPr>
            <a:xfrm rot="-2700000">
              <a:off x="-1415345" y="6824121"/>
              <a:ext cx="16083578" cy="0"/>
            </a:xfrm>
            <a:prstGeom prst="straightConnector1">
              <a:avLst/>
            </a:prstGeom>
            <a:noFill/>
            <a:ln cap="flat" cmpd="sng" w="50800">
              <a:solidFill>
                <a:srgbClr val="FFFF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8" name="Google Shape;178;p1"/>
            <p:cNvCxnSpPr/>
            <p:nvPr/>
          </p:nvCxnSpPr>
          <p:spPr>
            <a:xfrm rot="-2700000">
              <a:off x="-336090" y="6848588"/>
              <a:ext cx="16083578" cy="0"/>
            </a:xfrm>
            <a:prstGeom prst="straightConnector1">
              <a:avLst/>
            </a:prstGeom>
            <a:noFill/>
            <a:ln cap="flat" cmpd="sng" w="50800">
              <a:solidFill>
                <a:srgbClr val="FFFFFF">
                  <a:alpha val="3490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79" name="Google Shape;179;p1"/>
            <p:cNvCxnSpPr/>
            <p:nvPr/>
          </p:nvCxnSpPr>
          <p:spPr>
            <a:xfrm rot="-2700000">
              <a:off x="1150956" y="6415210"/>
              <a:ext cx="16083578" cy="0"/>
            </a:xfrm>
            <a:prstGeom prst="straightConnector1">
              <a:avLst/>
            </a:prstGeom>
            <a:noFill/>
            <a:ln cap="flat" cmpd="sng" w="50800">
              <a:solidFill>
                <a:srgbClr val="FFFFFF">
                  <a:alpha val="1490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80" name="Google Shape;180;p1"/>
            <p:cNvCxnSpPr/>
            <p:nvPr/>
          </p:nvCxnSpPr>
          <p:spPr>
            <a:xfrm rot="-2700000">
              <a:off x="2149639" y="6583095"/>
              <a:ext cx="16083578" cy="0"/>
            </a:xfrm>
            <a:prstGeom prst="straightConnector1">
              <a:avLst/>
            </a:prstGeom>
            <a:noFill/>
            <a:ln cap="flat" cmpd="sng" w="50800">
              <a:solidFill>
                <a:srgbClr val="FFFFFF">
                  <a:alpha val="745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81" name="Google Shape;181;p1"/>
          <p:cNvGrpSpPr/>
          <p:nvPr/>
        </p:nvGrpSpPr>
        <p:grpSpPr>
          <a:xfrm>
            <a:off x="0" y="7430299"/>
            <a:ext cx="18287996" cy="3266927"/>
            <a:chOff x="0" y="-47625"/>
            <a:chExt cx="4816592" cy="860425"/>
          </a:xfrm>
        </p:grpSpPr>
        <p:sp>
          <p:nvSpPr>
            <p:cNvPr id="182" name="Google Shape;182;p1"/>
            <p:cNvSpPr/>
            <p:nvPr/>
          </p:nvSpPr>
          <p:spPr>
            <a:xfrm>
              <a:off x="0" y="0"/>
              <a:ext cx="4816592" cy="704757"/>
            </a:xfrm>
            <a:custGeom>
              <a:rect b="b" l="l" r="r" t="t"/>
              <a:pathLst>
                <a:path extrusionOk="0" h="704757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704757"/>
                  </a:lnTo>
                  <a:lnTo>
                    <a:pt x="0" y="704757"/>
                  </a:lnTo>
                  <a:close/>
                </a:path>
              </a:pathLst>
            </a:custGeom>
            <a:solidFill>
              <a:srgbClr val="1F5BA2"/>
            </a:solidFill>
            <a:ln>
              <a:noFill/>
            </a:ln>
          </p:spPr>
        </p:sp>
        <p:sp>
          <p:nvSpPr>
            <p:cNvPr id="183" name="Google Shape;183;p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4" name="Google Shape;184;p1"/>
          <p:cNvSpPr txBox="1"/>
          <p:nvPr/>
        </p:nvSpPr>
        <p:spPr>
          <a:xfrm>
            <a:off x="258806" y="8231508"/>
            <a:ext cx="17770388" cy="146487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0600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602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BIOTECH STARTUP PITCH DECK</a:t>
            </a:r>
            <a:endParaRPr/>
          </a:p>
        </p:txBody>
      </p:sp>
      <p:grpSp>
        <p:nvGrpSpPr>
          <p:cNvPr id="185" name="Google Shape;185;p1"/>
          <p:cNvGrpSpPr/>
          <p:nvPr/>
        </p:nvGrpSpPr>
        <p:grpSpPr>
          <a:xfrm>
            <a:off x="4776749" y="892401"/>
            <a:ext cx="567750" cy="81000"/>
            <a:chOff x="4805675" y="892401"/>
            <a:chExt cx="567750" cy="81000"/>
          </a:xfrm>
        </p:grpSpPr>
        <p:sp>
          <p:nvSpPr>
            <p:cNvPr id="186" name="Google Shape;186;p1"/>
            <p:cNvSpPr/>
            <p:nvPr/>
          </p:nvSpPr>
          <p:spPr>
            <a:xfrm>
              <a:off x="5292425" y="892401"/>
              <a:ext cx="81000" cy="8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1"/>
            <p:cNvSpPr/>
            <p:nvPr/>
          </p:nvSpPr>
          <p:spPr>
            <a:xfrm>
              <a:off x="5049050" y="892401"/>
              <a:ext cx="81000" cy="8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1"/>
            <p:cNvSpPr/>
            <p:nvPr/>
          </p:nvSpPr>
          <p:spPr>
            <a:xfrm>
              <a:off x="4805675" y="892401"/>
              <a:ext cx="81000" cy="8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189" name="Google Shape;189;p1"/>
          <p:cNvGrpSpPr/>
          <p:nvPr/>
        </p:nvGrpSpPr>
        <p:grpSpPr>
          <a:xfrm>
            <a:off x="12943501" y="892401"/>
            <a:ext cx="567750" cy="81000"/>
            <a:chOff x="4805675" y="892401"/>
            <a:chExt cx="567750" cy="81000"/>
          </a:xfrm>
        </p:grpSpPr>
        <p:sp>
          <p:nvSpPr>
            <p:cNvPr id="190" name="Google Shape;190;p1"/>
            <p:cNvSpPr/>
            <p:nvPr/>
          </p:nvSpPr>
          <p:spPr>
            <a:xfrm>
              <a:off x="5292425" y="892401"/>
              <a:ext cx="81000" cy="8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1"/>
            <p:cNvSpPr/>
            <p:nvPr/>
          </p:nvSpPr>
          <p:spPr>
            <a:xfrm>
              <a:off x="5049050" y="892401"/>
              <a:ext cx="81000" cy="8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1"/>
            <p:cNvSpPr/>
            <p:nvPr/>
          </p:nvSpPr>
          <p:spPr>
            <a:xfrm>
              <a:off x="4805675" y="892401"/>
              <a:ext cx="81000" cy="8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3972"/>
        </a:solidFill>
      </p:bgPr>
    </p:bg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Google Shape;491;p10"/>
          <p:cNvPicPr preferRelativeResize="0"/>
          <p:nvPr/>
        </p:nvPicPr>
        <p:blipFill rotWithShape="1">
          <a:blip r:embed="rId3">
            <a:alphaModFix amt="50000"/>
          </a:blip>
          <a:srcRect b="31226" l="0" r="0" t="3122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92" name="Google Shape;492;p10"/>
          <p:cNvGrpSpPr/>
          <p:nvPr/>
        </p:nvGrpSpPr>
        <p:grpSpPr>
          <a:xfrm rot="-2700000">
            <a:off x="12505884" y="-4659969"/>
            <a:ext cx="6728096" cy="13719520"/>
            <a:chOff x="0" y="-47625"/>
            <a:chExt cx="1772009" cy="3613372"/>
          </a:xfrm>
        </p:grpSpPr>
        <p:sp>
          <p:nvSpPr>
            <p:cNvPr id="493" name="Google Shape;493;p10"/>
            <p:cNvSpPr/>
            <p:nvPr/>
          </p:nvSpPr>
          <p:spPr>
            <a:xfrm>
              <a:off x="0" y="0"/>
              <a:ext cx="1772009" cy="3565747"/>
            </a:xfrm>
            <a:custGeom>
              <a:rect b="b" l="l" r="r" t="t"/>
              <a:pathLst>
                <a:path extrusionOk="0" h="3565747" w="1772009">
                  <a:moveTo>
                    <a:pt x="0" y="0"/>
                  </a:moveTo>
                  <a:lnTo>
                    <a:pt x="1772009" y="0"/>
                  </a:lnTo>
                  <a:lnTo>
                    <a:pt x="1772009" y="3565747"/>
                  </a:lnTo>
                  <a:lnTo>
                    <a:pt x="0" y="3565747"/>
                  </a:lnTo>
                  <a:close/>
                </a:path>
              </a:pathLst>
            </a:custGeom>
            <a:solidFill>
              <a:srgbClr val="0A3972"/>
            </a:solidFill>
            <a:ln>
              <a:noFill/>
            </a:ln>
          </p:spPr>
        </p:sp>
        <p:sp>
          <p:nvSpPr>
            <p:cNvPr id="494" name="Google Shape;494;p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95" name="Google Shape;495;p10"/>
          <p:cNvGrpSpPr/>
          <p:nvPr/>
        </p:nvGrpSpPr>
        <p:grpSpPr>
          <a:xfrm rot="2700000">
            <a:off x="12818813" y="1610028"/>
            <a:ext cx="6728096" cy="13180807"/>
            <a:chOff x="0" y="-47625"/>
            <a:chExt cx="1772009" cy="3471488"/>
          </a:xfrm>
        </p:grpSpPr>
        <p:sp>
          <p:nvSpPr>
            <p:cNvPr id="496" name="Google Shape;496;p10"/>
            <p:cNvSpPr/>
            <p:nvPr/>
          </p:nvSpPr>
          <p:spPr>
            <a:xfrm>
              <a:off x="0" y="0"/>
              <a:ext cx="1772009" cy="3423863"/>
            </a:xfrm>
            <a:custGeom>
              <a:rect b="b" l="l" r="r" t="t"/>
              <a:pathLst>
                <a:path extrusionOk="0" h="3423863" w="1772009">
                  <a:moveTo>
                    <a:pt x="0" y="0"/>
                  </a:moveTo>
                  <a:lnTo>
                    <a:pt x="1772009" y="0"/>
                  </a:lnTo>
                  <a:lnTo>
                    <a:pt x="1772009" y="3423863"/>
                  </a:lnTo>
                  <a:lnTo>
                    <a:pt x="0" y="3423863"/>
                  </a:lnTo>
                  <a:close/>
                </a:path>
              </a:pathLst>
            </a:custGeom>
            <a:solidFill>
              <a:srgbClr val="1F5BA2">
                <a:alpha val="64705"/>
              </a:srgbClr>
            </a:solidFill>
            <a:ln>
              <a:noFill/>
            </a:ln>
          </p:spPr>
        </p:sp>
        <p:sp>
          <p:nvSpPr>
            <p:cNvPr id="497" name="Google Shape;497;p10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8" name="Google Shape;498;p10"/>
          <p:cNvSpPr txBox="1"/>
          <p:nvPr/>
        </p:nvSpPr>
        <p:spPr>
          <a:xfrm>
            <a:off x="1028700" y="1019175"/>
            <a:ext cx="12804764" cy="46259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Write an original statement or</a:t>
            </a:r>
            <a:endParaRPr/>
          </a:p>
          <a:p>
            <a:pPr indent="0" lvl="0" marL="0" marR="0" rtl="0" algn="l">
              <a:lnSpc>
                <a:spcPct val="12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inspiring quote</a:t>
            </a:r>
            <a:endParaRPr/>
          </a:p>
        </p:txBody>
      </p:sp>
      <p:sp>
        <p:nvSpPr>
          <p:cNvPr id="499" name="Google Shape;499;p10"/>
          <p:cNvSpPr txBox="1"/>
          <p:nvPr/>
        </p:nvSpPr>
        <p:spPr>
          <a:xfrm>
            <a:off x="4549786" y="8964295"/>
            <a:ext cx="12804764" cy="38925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Include a credit, citation, or supporting message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3972"/>
        </a:solidFill>
      </p:bgPr>
    </p:bg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4" name="Google Shape;504;p11"/>
          <p:cNvPicPr preferRelativeResize="0"/>
          <p:nvPr/>
        </p:nvPicPr>
        <p:blipFill rotWithShape="1">
          <a:blip r:embed="rId3">
            <a:alphaModFix amt="71000"/>
          </a:blip>
          <a:srcRect b="42972" l="53704" r="24746" t="2057"/>
          <a:stretch/>
        </p:blipFill>
        <p:spPr>
          <a:xfrm>
            <a:off x="1043570" y="3581038"/>
            <a:ext cx="3506164" cy="596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5" name="Google Shape;505;p11"/>
          <p:cNvPicPr preferRelativeResize="0"/>
          <p:nvPr/>
        </p:nvPicPr>
        <p:blipFill rotWithShape="1">
          <a:blip r:embed="rId4">
            <a:alphaModFix amt="71000"/>
          </a:blip>
          <a:srcRect b="32280" l="29023" r="17113" t="6537"/>
          <a:stretch/>
        </p:blipFill>
        <p:spPr>
          <a:xfrm>
            <a:off x="5275886" y="3581038"/>
            <a:ext cx="3506164" cy="596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6" name="Google Shape;506;p11"/>
          <p:cNvPicPr preferRelativeResize="0"/>
          <p:nvPr/>
        </p:nvPicPr>
        <p:blipFill rotWithShape="1">
          <a:blip r:embed="rId5">
            <a:alphaModFix amt="71000"/>
          </a:blip>
          <a:srcRect b="30362" l="22775" r="29828" t="15900"/>
          <a:stretch/>
        </p:blipFill>
        <p:spPr>
          <a:xfrm>
            <a:off x="9508203" y="3581038"/>
            <a:ext cx="3506164" cy="5962686"/>
          </a:xfrm>
          <a:prstGeom prst="rect">
            <a:avLst/>
          </a:prstGeom>
          <a:noFill/>
          <a:ln>
            <a:noFill/>
          </a:ln>
        </p:spPr>
      </p:pic>
      <p:pic>
        <p:nvPicPr>
          <p:cNvPr id="507" name="Google Shape;507;p11"/>
          <p:cNvPicPr preferRelativeResize="0"/>
          <p:nvPr/>
        </p:nvPicPr>
        <p:blipFill rotWithShape="1">
          <a:blip r:embed="rId6">
            <a:alphaModFix amt="71000"/>
          </a:blip>
          <a:srcRect b="7193" l="34593" r="31145" t="5408"/>
          <a:stretch/>
        </p:blipFill>
        <p:spPr>
          <a:xfrm>
            <a:off x="13738266" y="3581038"/>
            <a:ext cx="3506164" cy="596268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8" name="Google Shape;508;p11"/>
          <p:cNvGrpSpPr/>
          <p:nvPr/>
        </p:nvGrpSpPr>
        <p:grpSpPr>
          <a:xfrm>
            <a:off x="1046933" y="7753021"/>
            <a:ext cx="3502801" cy="3266930"/>
            <a:chOff x="0" y="-47625"/>
            <a:chExt cx="922548" cy="860425"/>
          </a:xfrm>
        </p:grpSpPr>
        <p:sp>
          <p:nvSpPr>
            <p:cNvPr id="509" name="Google Shape;509;p11"/>
            <p:cNvSpPr/>
            <p:nvPr/>
          </p:nvSpPr>
          <p:spPr>
            <a:xfrm>
              <a:off x="0" y="0"/>
              <a:ext cx="922548" cy="424000"/>
            </a:xfrm>
            <a:custGeom>
              <a:rect b="b" l="l" r="r" t="t"/>
              <a:pathLst>
                <a:path extrusionOk="0" h="424000" w="922548">
                  <a:moveTo>
                    <a:pt x="0" y="0"/>
                  </a:moveTo>
                  <a:lnTo>
                    <a:pt x="922548" y="0"/>
                  </a:lnTo>
                  <a:lnTo>
                    <a:pt x="922548" y="424000"/>
                  </a:lnTo>
                  <a:lnTo>
                    <a:pt x="0" y="424000"/>
                  </a:lnTo>
                  <a:close/>
                </a:path>
              </a:pathLst>
            </a:custGeom>
            <a:solidFill>
              <a:srgbClr val="4F97ED">
                <a:alpha val="69803"/>
              </a:srgbClr>
            </a:solidFill>
            <a:ln>
              <a:noFill/>
            </a:ln>
          </p:spPr>
        </p:sp>
        <p:sp>
          <p:nvSpPr>
            <p:cNvPr id="510" name="Google Shape;510;p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1" name="Google Shape;511;p11"/>
          <p:cNvGrpSpPr/>
          <p:nvPr/>
        </p:nvGrpSpPr>
        <p:grpSpPr>
          <a:xfrm>
            <a:off x="5279249" y="7753021"/>
            <a:ext cx="3502801" cy="3266930"/>
            <a:chOff x="0" y="-47625"/>
            <a:chExt cx="922548" cy="860425"/>
          </a:xfrm>
        </p:grpSpPr>
        <p:sp>
          <p:nvSpPr>
            <p:cNvPr id="512" name="Google Shape;512;p11"/>
            <p:cNvSpPr/>
            <p:nvPr/>
          </p:nvSpPr>
          <p:spPr>
            <a:xfrm>
              <a:off x="0" y="0"/>
              <a:ext cx="922548" cy="424000"/>
            </a:xfrm>
            <a:custGeom>
              <a:rect b="b" l="l" r="r" t="t"/>
              <a:pathLst>
                <a:path extrusionOk="0" h="424000" w="922548">
                  <a:moveTo>
                    <a:pt x="0" y="0"/>
                  </a:moveTo>
                  <a:lnTo>
                    <a:pt x="922548" y="0"/>
                  </a:lnTo>
                  <a:lnTo>
                    <a:pt x="922548" y="424000"/>
                  </a:lnTo>
                  <a:lnTo>
                    <a:pt x="0" y="424000"/>
                  </a:lnTo>
                  <a:close/>
                </a:path>
              </a:pathLst>
            </a:custGeom>
            <a:solidFill>
              <a:srgbClr val="4F97ED">
                <a:alpha val="69803"/>
              </a:srgbClr>
            </a:solidFill>
            <a:ln>
              <a:noFill/>
            </a:ln>
          </p:spPr>
        </p:sp>
        <p:sp>
          <p:nvSpPr>
            <p:cNvPr id="513" name="Google Shape;513;p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4" name="Google Shape;514;p11"/>
          <p:cNvGrpSpPr/>
          <p:nvPr/>
        </p:nvGrpSpPr>
        <p:grpSpPr>
          <a:xfrm>
            <a:off x="9511566" y="7753021"/>
            <a:ext cx="3502801" cy="3266930"/>
            <a:chOff x="0" y="-47625"/>
            <a:chExt cx="922548" cy="860425"/>
          </a:xfrm>
        </p:grpSpPr>
        <p:sp>
          <p:nvSpPr>
            <p:cNvPr id="515" name="Google Shape;515;p11"/>
            <p:cNvSpPr/>
            <p:nvPr/>
          </p:nvSpPr>
          <p:spPr>
            <a:xfrm>
              <a:off x="0" y="0"/>
              <a:ext cx="922548" cy="424000"/>
            </a:xfrm>
            <a:custGeom>
              <a:rect b="b" l="l" r="r" t="t"/>
              <a:pathLst>
                <a:path extrusionOk="0" h="424000" w="922548">
                  <a:moveTo>
                    <a:pt x="0" y="0"/>
                  </a:moveTo>
                  <a:lnTo>
                    <a:pt x="922548" y="0"/>
                  </a:lnTo>
                  <a:lnTo>
                    <a:pt x="922548" y="424000"/>
                  </a:lnTo>
                  <a:lnTo>
                    <a:pt x="0" y="424000"/>
                  </a:lnTo>
                  <a:close/>
                </a:path>
              </a:pathLst>
            </a:custGeom>
            <a:solidFill>
              <a:srgbClr val="4F97ED">
                <a:alpha val="69803"/>
              </a:srgbClr>
            </a:solidFill>
            <a:ln>
              <a:noFill/>
            </a:ln>
          </p:spPr>
        </p:sp>
        <p:sp>
          <p:nvSpPr>
            <p:cNvPr id="516" name="Google Shape;516;p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17" name="Google Shape;517;p11"/>
          <p:cNvGrpSpPr/>
          <p:nvPr/>
        </p:nvGrpSpPr>
        <p:grpSpPr>
          <a:xfrm>
            <a:off x="13741629" y="7753021"/>
            <a:ext cx="3502801" cy="3266930"/>
            <a:chOff x="0" y="-47625"/>
            <a:chExt cx="922548" cy="860425"/>
          </a:xfrm>
        </p:grpSpPr>
        <p:sp>
          <p:nvSpPr>
            <p:cNvPr id="518" name="Google Shape;518;p11"/>
            <p:cNvSpPr/>
            <p:nvPr/>
          </p:nvSpPr>
          <p:spPr>
            <a:xfrm>
              <a:off x="0" y="0"/>
              <a:ext cx="922548" cy="424000"/>
            </a:xfrm>
            <a:custGeom>
              <a:rect b="b" l="l" r="r" t="t"/>
              <a:pathLst>
                <a:path extrusionOk="0" h="424000" w="922548">
                  <a:moveTo>
                    <a:pt x="0" y="0"/>
                  </a:moveTo>
                  <a:lnTo>
                    <a:pt x="922548" y="0"/>
                  </a:lnTo>
                  <a:lnTo>
                    <a:pt x="922548" y="424000"/>
                  </a:lnTo>
                  <a:lnTo>
                    <a:pt x="0" y="424000"/>
                  </a:lnTo>
                  <a:close/>
                </a:path>
              </a:pathLst>
            </a:custGeom>
            <a:solidFill>
              <a:srgbClr val="4F97ED">
                <a:alpha val="69803"/>
              </a:srgbClr>
            </a:solidFill>
            <a:ln>
              <a:noFill/>
            </a:ln>
          </p:spPr>
        </p:sp>
        <p:sp>
          <p:nvSpPr>
            <p:cNvPr id="519" name="Google Shape;519;p11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20" name="Google Shape;520;p11"/>
          <p:cNvGrpSpPr/>
          <p:nvPr/>
        </p:nvGrpSpPr>
        <p:grpSpPr>
          <a:xfrm>
            <a:off x="125034" y="-592547"/>
            <a:ext cx="6178633" cy="10879547"/>
            <a:chOff x="0" y="-790062"/>
            <a:chExt cx="8238177" cy="14506062"/>
          </a:xfrm>
        </p:grpSpPr>
        <p:grpSp>
          <p:nvGrpSpPr>
            <p:cNvPr id="521" name="Google Shape;521;p11"/>
            <p:cNvGrpSpPr/>
            <p:nvPr/>
          </p:nvGrpSpPr>
          <p:grpSpPr>
            <a:xfrm>
              <a:off x="0" y="-790062"/>
              <a:ext cx="7491028" cy="14506062"/>
              <a:chOff x="0" y="-85725"/>
              <a:chExt cx="812800" cy="1573967"/>
            </a:xfrm>
          </p:grpSpPr>
          <p:sp>
            <p:nvSpPr>
              <p:cNvPr id="522" name="Google Shape;522;p11"/>
              <p:cNvSpPr/>
              <p:nvPr/>
            </p:nvSpPr>
            <p:spPr>
              <a:xfrm>
                <a:off x="0" y="0"/>
                <a:ext cx="20118" cy="1488242"/>
              </a:xfrm>
              <a:custGeom>
                <a:rect b="b" l="l" r="r" t="t"/>
                <a:pathLst>
                  <a:path extrusionOk="0" h="1488242" w="20118">
                    <a:moveTo>
                      <a:pt x="0" y="0"/>
                    </a:moveTo>
                    <a:lnTo>
                      <a:pt x="20118" y="0"/>
                    </a:lnTo>
                    <a:lnTo>
                      <a:pt x="20118" y="1488242"/>
                    </a:lnTo>
                    <a:lnTo>
                      <a:pt x="0" y="1488242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523" name="Google Shape;523;p11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4" name="Google Shape;524;p11"/>
            <p:cNvGrpSpPr/>
            <p:nvPr/>
          </p:nvGrpSpPr>
          <p:grpSpPr>
            <a:xfrm>
              <a:off x="373575" y="-790062"/>
              <a:ext cx="7491028" cy="14506062"/>
              <a:chOff x="0" y="-85725"/>
              <a:chExt cx="812800" cy="1573967"/>
            </a:xfrm>
          </p:grpSpPr>
          <p:sp>
            <p:nvSpPr>
              <p:cNvPr id="525" name="Google Shape;525;p11"/>
              <p:cNvSpPr/>
              <p:nvPr/>
            </p:nvSpPr>
            <p:spPr>
              <a:xfrm>
                <a:off x="0" y="0"/>
                <a:ext cx="20118" cy="1488242"/>
              </a:xfrm>
              <a:custGeom>
                <a:rect b="b" l="l" r="r" t="t"/>
                <a:pathLst>
                  <a:path extrusionOk="0" h="1488242" w="20118">
                    <a:moveTo>
                      <a:pt x="0" y="0"/>
                    </a:moveTo>
                    <a:lnTo>
                      <a:pt x="20118" y="0"/>
                    </a:lnTo>
                    <a:lnTo>
                      <a:pt x="20118" y="1488242"/>
                    </a:lnTo>
                    <a:lnTo>
                      <a:pt x="0" y="1488242"/>
                    </a:lnTo>
                    <a:close/>
                  </a:path>
                </a:pathLst>
              </a:custGeom>
              <a:solidFill>
                <a:srgbClr val="FFFFFF">
                  <a:alpha val="15294"/>
                </a:srgbClr>
              </a:solidFill>
              <a:ln>
                <a:noFill/>
              </a:ln>
            </p:spPr>
          </p:sp>
          <p:sp>
            <p:nvSpPr>
              <p:cNvPr id="526" name="Google Shape;526;p11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27" name="Google Shape;527;p11"/>
            <p:cNvGrpSpPr/>
            <p:nvPr/>
          </p:nvGrpSpPr>
          <p:grpSpPr>
            <a:xfrm>
              <a:off x="747149" y="-790062"/>
              <a:ext cx="7491028" cy="14506062"/>
              <a:chOff x="0" y="-85725"/>
              <a:chExt cx="812800" cy="1573967"/>
            </a:xfrm>
          </p:grpSpPr>
          <p:sp>
            <p:nvSpPr>
              <p:cNvPr id="528" name="Google Shape;528;p11"/>
              <p:cNvSpPr/>
              <p:nvPr/>
            </p:nvSpPr>
            <p:spPr>
              <a:xfrm>
                <a:off x="0" y="0"/>
                <a:ext cx="20118" cy="1488242"/>
              </a:xfrm>
              <a:custGeom>
                <a:rect b="b" l="l" r="r" t="t"/>
                <a:pathLst>
                  <a:path extrusionOk="0" h="1488242" w="20118">
                    <a:moveTo>
                      <a:pt x="0" y="0"/>
                    </a:moveTo>
                    <a:lnTo>
                      <a:pt x="20118" y="0"/>
                    </a:lnTo>
                    <a:lnTo>
                      <a:pt x="20118" y="1488242"/>
                    </a:lnTo>
                    <a:lnTo>
                      <a:pt x="0" y="1488242"/>
                    </a:lnTo>
                    <a:close/>
                  </a:path>
                </a:pathLst>
              </a:custGeom>
              <a:solidFill>
                <a:srgbClr val="FFFFFF">
                  <a:alpha val="7450"/>
                </a:srgbClr>
              </a:solidFill>
              <a:ln>
                <a:noFill/>
              </a:ln>
            </p:spPr>
          </p:sp>
          <p:sp>
            <p:nvSpPr>
              <p:cNvPr id="529" name="Google Shape;529;p11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30" name="Google Shape;530;p11"/>
          <p:cNvGrpSpPr/>
          <p:nvPr/>
        </p:nvGrpSpPr>
        <p:grpSpPr>
          <a:xfrm>
            <a:off x="11984333" y="0"/>
            <a:ext cx="6178633" cy="10879547"/>
            <a:chOff x="-7305614" y="0"/>
            <a:chExt cx="8238177" cy="14506062"/>
          </a:xfrm>
        </p:grpSpPr>
        <p:grpSp>
          <p:nvGrpSpPr>
            <p:cNvPr id="531" name="Google Shape;531;p11"/>
            <p:cNvGrpSpPr/>
            <p:nvPr/>
          </p:nvGrpSpPr>
          <p:grpSpPr>
            <a:xfrm rot="10800000">
              <a:off x="-6558465" y="0"/>
              <a:ext cx="7491028" cy="14506062"/>
              <a:chOff x="0" y="-85725"/>
              <a:chExt cx="812800" cy="1573967"/>
            </a:xfrm>
          </p:grpSpPr>
          <p:sp>
            <p:nvSpPr>
              <p:cNvPr id="532" name="Google Shape;532;p11"/>
              <p:cNvSpPr/>
              <p:nvPr/>
            </p:nvSpPr>
            <p:spPr>
              <a:xfrm>
                <a:off x="0" y="0"/>
                <a:ext cx="20118" cy="1488242"/>
              </a:xfrm>
              <a:custGeom>
                <a:rect b="b" l="l" r="r" t="t"/>
                <a:pathLst>
                  <a:path extrusionOk="0" h="1488242" w="20118">
                    <a:moveTo>
                      <a:pt x="0" y="0"/>
                    </a:moveTo>
                    <a:lnTo>
                      <a:pt x="20118" y="0"/>
                    </a:lnTo>
                    <a:lnTo>
                      <a:pt x="20118" y="1488242"/>
                    </a:lnTo>
                    <a:lnTo>
                      <a:pt x="0" y="1488242"/>
                    </a:lnTo>
                    <a:close/>
                  </a:path>
                </a:pathLst>
              </a:custGeom>
              <a:solidFill>
                <a:srgbClr val="FFFFFF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533" name="Google Shape;533;p11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4" name="Google Shape;534;p11"/>
            <p:cNvGrpSpPr/>
            <p:nvPr/>
          </p:nvGrpSpPr>
          <p:grpSpPr>
            <a:xfrm rot="10800000">
              <a:off x="-6932039" y="0"/>
              <a:ext cx="7491028" cy="14506062"/>
              <a:chOff x="0" y="-85725"/>
              <a:chExt cx="812800" cy="1573967"/>
            </a:xfrm>
          </p:grpSpPr>
          <p:sp>
            <p:nvSpPr>
              <p:cNvPr id="535" name="Google Shape;535;p11"/>
              <p:cNvSpPr/>
              <p:nvPr/>
            </p:nvSpPr>
            <p:spPr>
              <a:xfrm>
                <a:off x="0" y="0"/>
                <a:ext cx="20118" cy="1488242"/>
              </a:xfrm>
              <a:custGeom>
                <a:rect b="b" l="l" r="r" t="t"/>
                <a:pathLst>
                  <a:path extrusionOk="0" h="1488242" w="20118">
                    <a:moveTo>
                      <a:pt x="0" y="0"/>
                    </a:moveTo>
                    <a:lnTo>
                      <a:pt x="20118" y="0"/>
                    </a:lnTo>
                    <a:lnTo>
                      <a:pt x="20118" y="1488242"/>
                    </a:lnTo>
                    <a:lnTo>
                      <a:pt x="0" y="1488242"/>
                    </a:lnTo>
                    <a:close/>
                  </a:path>
                </a:pathLst>
              </a:custGeom>
              <a:solidFill>
                <a:srgbClr val="FFFFFF">
                  <a:alpha val="15294"/>
                </a:srgbClr>
              </a:solidFill>
              <a:ln>
                <a:noFill/>
              </a:ln>
            </p:spPr>
          </p:sp>
          <p:sp>
            <p:nvSpPr>
              <p:cNvPr id="536" name="Google Shape;536;p11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37" name="Google Shape;537;p11"/>
            <p:cNvGrpSpPr/>
            <p:nvPr/>
          </p:nvGrpSpPr>
          <p:grpSpPr>
            <a:xfrm rot="10800000">
              <a:off x="-7305614" y="0"/>
              <a:ext cx="7491028" cy="14506062"/>
              <a:chOff x="0" y="-85725"/>
              <a:chExt cx="812800" cy="1573967"/>
            </a:xfrm>
          </p:grpSpPr>
          <p:sp>
            <p:nvSpPr>
              <p:cNvPr id="538" name="Google Shape;538;p11"/>
              <p:cNvSpPr/>
              <p:nvPr/>
            </p:nvSpPr>
            <p:spPr>
              <a:xfrm>
                <a:off x="0" y="0"/>
                <a:ext cx="20118" cy="1488242"/>
              </a:xfrm>
              <a:custGeom>
                <a:rect b="b" l="l" r="r" t="t"/>
                <a:pathLst>
                  <a:path extrusionOk="0" h="1488242" w="20118">
                    <a:moveTo>
                      <a:pt x="0" y="0"/>
                    </a:moveTo>
                    <a:lnTo>
                      <a:pt x="20118" y="0"/>
                    </a:lnTo>
                    <a:lnTo>
                      <a:pt x="20118" y="1488242"/>
                    </a:lnTo>
                    <a:lnTo>
                      <a:pt x="0" y="1488242"/>
                    </a:lnTo>
                    <a:close/>
                  </a:path>
                </a:pathLst>
              </a:custGeom>
              <a:solidFill>
                <a:srgbClr val="FFFFFF">
                  <a:alpha val="7450"/>
                </a:srgbClr>
              </a:solidFill>
              <a:ln>
                <a:noFill/>
              </a:ln>
            </p:spPr>
          </p:sp>
          <p:sp>
            <p:nvSpPr>
              <p:cNvPr id="539" name="Google Shape;539;p11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40" name="Google Shape;540;p11"/>
          <p:cNvGrpSpPr/>
          <p:nvPr/>
        </p:nvGrpSpPr>
        <p:grpSpPr>
          <a:xfrm>
            <a:off x="313364" y="624304"/>
            <a:ext cx="16931066" cy="2086540"/>
            <a:chOff x="0" y="-9525"/>
            <a:chExt cx="22574754" cy="2782054"/>
          </a:xfrm>
        </p:grpSpPr>
        <p:sp>
          <p:nvSpPr>
            <p:cNvPr id="541" name="Google Shape;541;p11"/>
            <p:cNvSpPr txBox="1"/>
            <p:nvPr/>
          </p:nvSpPr>
          <p:spPr>
            <a:xfrm>
              <a:off x="0" y="-9525"/>
              <a:ext cx="22574754" cy="2049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48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Add a Team Members Page</a:t>
              </a:r>
              <a:endParaRPr/>
            </a:p>
          </p:txBody>
        </p:sp>
        <p:sp>
          <p:nvSpPr>
            <p:cNvPr id="542" name="Google Shape;542;p11"/>
            <p:cNvSpPr txBox="1"/>
            <p:nvPr/>
          </p:nvSpPr>
          <p:spPr>
            <a:xfrm>
              <a:off x="1996875" y="2269397"/>
              <a:ext cx="19554613" cy="5031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543" name="Google Shape;543;p11"/>
          <p:cNvGrpSpPr/>
          <p:nvPr/>
        </p:nvGrpSpPr>
        <p:grpSpPr>
          <a:xfrm>
            <a:off x="1581789" y="8344903"/>
            <a:ext cx="2429727" cy="837087"/>
            <a:chOff x="0" y="0"/>
            <a:chExt cx="3239636" cy="1116116"/>
          </a:xfrm>
        </p:grpSpPr>
        <p:sp>
          <p:nvSpPr>
            <p:cNvPr id="544" name="Google Shape;544;p11"/>
            <p:cNvSpPr txBox="1"/>
            <p:nvPr/>
          </p:nvSpPr>
          <p:spPr>
            <a:xfrm>
              <a:off x="0" y="0"/>
              <a:ext cx="3239636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NAME</a:t>
              </a:r>
              <a:endParaRPr/>
            </a:p>
          </p:txBody>
        </p:sp>
        <p:sp>
          <p:nvSpPr>
            <p:cNvPr id="545" name="Google Shape;545;p11"/>
            <p:cNvSpPr txBox="1"/>
            <p:nvPr/>
          </p:nvSpPr>
          <p:spPr>
            <a:xfrm>
              <a:off x="0" y="612984"/>
              <a:ext cx="3239636" cy="5031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Title or Position</a:t>
              </a:r>
              <a:endParaRPr/>
            </a:p>
          </p:txBody>
        </p:sp>
      </p:grpSp>
      <p:grpSp>
        <p:nvGrpSpPr>
          <p:cNvPr id="546" name="Google Shape;546;p11"/>
          <p:cNvGrpSpPr/>
          <p:nvPr/>
        </p:nvGrpSpPr>
        <p:grpSpPr>
          <a:xfrm>
            <a:off x="5814105" y="8344903"/>
            <a:ext cx="2429727" cy="837087"/>
            <a:chOff x="0" y="0"/>
            <a:chExt cx="3239636" cy="1116116"/>
          </a:xfrm>
        </p:grpSpPr>
        <p:sp>
          <p:nvSpPr>
            <p:cNvPr id="547" name="Google Shape;547;p11"/>
            <p:cNvSpPr txBox="1"/>
            <p:nvPr/>
          </p:nvSpPr>
          <p:spPr>
            <a:xfrm>
              <a:off x="0" y="0"/>
              <a:ext cx="3239636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NAME</a:t>
              </a:r>
              <a:endParaRPr/>
            </a:p>
          </p:txBody>
        </p:sp>
        <p:sp>
          <p:nvSpPr>
            <p:cNvPr id="548" name="Google Shape;548;p11"/>
            <p:cNvSpPr txBox="1"/>
            <p:nvPr/>
          </p:nvSpPr>
          <p:spPr>
            <a:xfrm>
              <a:off x="0" y="612984"/>
              <a:ext cx="3239636" cy="5031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Title or Position</a:t>
              </a:r>
              <a:endParaRPr/>
            </a:p>
          </p:txBody>
        </p:sp>
      </p:grpSp>
      <p:grpSp>
        <p:nvGrpSpPr>
          <p:cNvPr id="549" name="Google Shape;549;p11"/>
          <p:cNvGrpSpPr/>
          <p:nvPr/>
        </p:nvGrpSpPr>
        <p:grpSpPr>
          <a:xfrm>
            <a:off x="10046421" y="8344903"/>
            <a:ext cx="2429727" cy="837087"/>
            <a:chOff x="0" y="0"/>
            <a:chExt cx="3239636" cy="1116116"/>
          </a:xfrm>
        </p:grpSpPr>
        <p:sp>
          <p:nvSpPr>
            <p:cNvPr id="550" name="Google Shape;550;p11"/>
            <p:cNvSpPr txBox="1"/>
            <p:nvPr/>
          </p:nvSpPr>
          <p:spPr>
            <a:xfrm>
              <a:off x="0" y="0"/>
              <a:ext cx="3239636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NAME</a:t>
              </a:r>
              <a:endParaRPr/>
            </a:p>
          </p:txBody>
        </p:sp>
        <p:sp>
          <p:nvSpPr>
            <p:cNvPr id="551" name="Google Shape;551;p11"/>
            <p:cNvSpPr txBox="1"/>
            <p:nvPr/>
          </p:nvSpPr>
          <p:spPr>
            <a:xfrm>
              <a:off x="0" y="612984"/>
              <a:ext cx="3239636" cy="5031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Title or Position</a:t>
              </a:r>
              <a:endParaRPr/>
            </a:p>
          </p:txBody>
        </p:sp>
      </p:grpSp>
      <p:grpSp>
        <p:nvGrpSpPr>
          <p:cNvPr id="552" name="Google Shape;552;p11"/>
          <p:cNvGrpSpPr/>
          <p:nvPr/>
        </p:nvGrpSpPr>
        <p:grpSpPr>
          <a:xfrm>
            <a:off x="14276484" y="8344903"/>
            <a:ext cx="2429727" cy="837087"/>
            <a:chOff x="0" y="0"/>
            <a:chExt cx="3239636" cy="1116116"/>
          </a:xfrm>
        </p:grpSpPr>
        <p:sp>
          <p:nvSpPr>
            <p:cNvPr id="553" name="Google Shape;553;p11"/>
            <p:cNvSpPr txBox="1"/>
            <p:nvPr/>
          </p:nvSpPr>
          <p:spPr>
            <a:xfrm>
              <a:off x="0" y="0"/>
              <a:ext cx="3239636" cy="45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NAME</a:t>
              </a:r>
              <a:endParaRPr/>
            </a:p>
          </p:txBody>
        </p:sp>
        <p:sp>
          <p:nvSpPr>
            <p:cNvPr id="554" name="Google Shape;554;p11"/>
            <p:cNvSpPr txBox="1"/>
            <p:nvPr/>
          </p:nvSpPr>
          <p:spPr>
            <a:xfrm>
              <a:off x="0" y="612984"/>
              <a:ext cx="3239636" cy="5031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Title or Position</a:t>
              </a:r>
              <a:endParaRPr/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5BA2"/>
        </a:solidFill>
      </p:bgPr>
    </p:bg>
    <p:spTree>
      <p:nvGrpSpPr>
        <p:cNvPr id="558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9" name="Google Shape;559;p12"/>
          <p:cNvPicPr preferRelativeResize="0"/>
          <p:nvPr/>
        </p:nvPicPr>
        <p:blipFill rotWithShape="1">
          <a:blip r:embed="rId3">
            <a:alphaModFix amt="71000"/>
          </a:blip>
          <a:srcRect b="29519" l="0" r="0" t="3297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60" name="Google Shape;560;p12"/>
          <p:cNvGrpSpPr/>
          <p:nvPr/>
        </p:nvGrpSpPr>
        <p:grpSpPr>
          <a:xfrm>
            <a:off x="-14444896" y="-3580954"/>
            <a:ext cx="48958399" cy="45242903"/>
            <a:chOff x="0" y="-47625"/>
            <a:chExt cx="711200" cy="657225"/>
          </a:xfrm>
        </p:grpSpPr>
        <p:sp>
          <p:nvSpPr>
            <p:cNvPr id="561" name="Google Shape;561;p12"/>
            <p:cNvSpPr/>
            <p:nvPr/>
          </p:nvSpPr>
          <p:spPr>
            <a:xfrm>
              <a:off x="0" y="0"/>
              <a:ext cx="406400" cy="217206"/>
            </a:xfrm>
            <a:custGeom>
              <a:rect b="b" l="l" r="r" t="t"/>
              <a:pathLst>
                <a:path extrusionOk="0" h="217206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217206"/>
                  </a:lnTo>
                  <a:lnTo>
                    <a:pt x="0" y="21720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3972"/>
            </a:solidFill>
            <a:ln>
              <a:noFill/>
            </a:ln>
          </p:spPr>
        </p:sp>
        <p:sp>
          <p:nvSpPr>
            <p:cNvPr id="562" name="Google Shape;562;p12"/>
            <p:cNvSpPr txBox="1"/>
            <p:nvPr/>
          </p:nvSpPr>
          <p:spPr>
            <a:xfrm>
              <a:off x="101600" y="-47625"/>
              <a:ext cx="609600" cy="657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63" name="Google Shape;563;p12"/>
          <p:cNvGrpSpPr/>
          <p:nvPr/>
        </p:nvGrpSpPr>
        <p:grpSpPr>
          <a:xfrm rot="-8198661">
            <a:off x="-648480" y="-6544450"/>
            <a:ext cx="8865433" cy="19319957"/>
            <a:chOff x="0" y="-790063"/>
            <a:chExt cx="11820579" cy="25759943"/>
          </a:xfrm>
        </p:grpSpPr>
        <p:grpSp>
          <p:nvGrpSpPr>
            <p:cNvPr id="564" name="Google Shape;564;p12"/>
            <p:cNvGrpSpPr/>
            <p:nvPr/>
          </p:nvGrpSpPr>
          <p:grpSpPr>
            <a:xfrm>
              <a:off x="1082418" y="-790063"/>
              <a:ext cx="7490906" cy="25759943"/>
              <a:chOff x="0" y="-85725"/>
              <a:chExt cx="812800" cy="2795058"/>
            </a:xfrm>
          </p:grpSpPr>
          <p:sp>
            <p:nvSpPr>
              <p:cNvPr id="565" name="Google Shape;565;p1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254"/>
                </a:srgbClr>
              </a:solidFill>
              <a:ln>
                <a:noFill/>
              </a:ln>
            </p:spPr>
          </p:sp>
          <p:sp>
            <p:nvSpPr>
              <p:cNvPr id="566" name="Google Shape;566;p12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67" name="Google Shape;567;p12"/>
            <p:cNvGrpSpPr/>
            <p:nvPr/>
          </p:nvGrpSpPr>
          <p:grpSpPr>
            <a:xfrm>
              <a:off x="0" y="-790063"/>
              <a:ext cx="7490906" cy="25759943"/>
              <a:chOff x="0" y="-85725"/>
              <a:chExt cx="812800" cy="2795058"/>
            </a:xfrm>
          </p:grpSpPr>
          <p:sp>
            <p:nvSpPr>
              <p:cNvPr id="568" name="Google Shape;568;p1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</p:sp>
          <p:sp>
            <p:nvSpPr>
              <p:cNvPr id="569" name="Google Shape;569;p12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0" name="Google Shape;570;p12"/>
            <p:cNvGrpSpPr/>
            <p:nvPr/>
          </p:nvGrpSpPr>
          <p:grpSpPr>
            <a:xfrm>
              <a:off x="2164837" y="-790063"/>
              <a:ext cx="7490906" cy="25759943"/>
              <a:chOff x="0" y="-85725"/>
              <a:chExt cx="812800" cy="2795058"/>
            </a:xfrm>
          </p:grpSpPr>
          <p:sp>
            <p:nvSpPr>
              <p:cNvPr id="571" name="Google Shape;571;p1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588"/>
                </a:srgbClr>
              </a:solidFill>
              <a:ln>
                <a:noFill/>
              </a:ln>
            </p:spPr>
          </p:sp>
          <p:sp>
            <p:nvSpPr>
              <p:cNvPr id="572" name="Google Shape;572;p12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3" name="Google Shape;573;p12"/>
            <p:cNvGrpSpPr/>
            <p:nvPr/>
          </p:nvGrpSpPr>
          <p:grpSpPr>
            <a:xfrm>
              <a:off x="3247255" y="-790063"/>
              <a:ext cx="7490906" cy="25759943"/>
              <a:chOff x="0" y="-85725"/>
              <a:chExt cx="812800" cy="2795058"/>
            </a:xfrm>
          </p:grpSpPr>
          <p:sp>
            <p:nvSpPr>
              <p:cNvPr id="574" name="Google Shape;574;p1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575" name="Google Shape;575;p12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76" name="Google Shape;576;p12"/>
            <p:cNvGrpSpPr/>
            <p:nvPr/>
          </p:nvGrpSpPr>
          <p:grpSpPr>
            <a:xfrm>
              <a:off x="4329673" y="-790063"/>
              <a:ext cx="7490906" cy="25759943"/>
              <a:chOff x="0" y="-85725"/>
              <a:chExt cx="812800" cy="2795058"/>
            </a:xfrm>
          </p:grpSpPr>
          <p:sp>
            <p:nvSpPr>
              <p:cNvPr id="577" name="Google Shape;577;p1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5"/>
                </a:srgbClr>
              </a:solidFill>
              <a:ln>
                <a:noFill/>
              </a:ln>
            </p:spPr>
          </p:sp>
          <p:sp>
            <p:nvSpPr>
              <p:cNvPr id="578" name="Google Shape;578;p12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579" name="Google Shape;579;p12"/>
          <p:cNvGrpSpPr/>
          <p:nvPr/>
        </p:nvGrpSpPr>
        <p:grpSpPr>
          <a:xfrm>
            <a:off x="1028700" y="1120743"/>
            <a:ext cx="8115300" cy="2927712"/>
            <a:chOff x="0" y="-9525"/>
            <a:chExt cx="10820400" cy="3903617"/>
          </a:xfrm>
        </p:grpSpPr>
        <p:cxnSp>
          <p:nvCxnSpPr>
            <p:cNvPr id="580" name="Google Shape;580;p12"/>
            <p:cNvCxnSpPr/>
            <p:nvPr/>
          </p:nvCxnSpPr>
          <p:spPr>
            <a:xfrm rot="-2700000">
              <a:off x="106788" y="2609275"/>
              <a:ext cx="886316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581" name="Google Shape;581;p12"/>
            <p:cNvSpPr txBox="1"/>
            <p:nvPr/>
          </p:nvSpPr>
          <p:spPr>
            <a:xfrm>
              <a:off x="0" y="-9525"/>
              <a:ext cx="10820400" cy="2049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48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Our Projects</a:t>
              </a:r>
              <a:endParaRPr/>
            </a:p>
          </p:txBody>
        </p:sp>
        <p:sp>
          <p:nvSpPr>
            <p:cNvPr id="582" name="Google Shape;582;p12"/>
            <p:cNvSpPr txBox="1"/>
            <p:nvPr/>
          </p:nvSpPr>
          <p:spPr>
            <a:xfrm>
              <a:off x="0" y="3390960"/>
              <a:ext cx="10820400" cy="5031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583" name="Google Shape;583;p12"/>
          <p:cNvGrpSpPr/>
          <p:nvPr/>
        </p:nvGrpSpPr>
        <p:grpSpPr>
          <a:xfrm>
            <a:off x="16179881" y="7713726"/>
            <a:ext cx="1537682" cy="2068853"/>
            <a:chOff x="4594" y="0"/>
            <a:chExt cx="2050242" cy="2758471"/>
          </a:xfrm>
        </p:grpSpPr>
        <p:grpSp>
          <p:nvGrpSpPr>
            <p:cNvPr id="584" name="Google Shape;584;p12"/>
            <p:cNvGrpSpPr/>
            <p:nvPr/>
          </p:nvGrpSpPr>
          <p:grpSpPr>
            <a:xfrm>
              <a:off x="4594" y="0"/>
              <a:ext cx="2050242" cy="2059432"/>
              <a:chOff x="1813" y="0"/>
              <a:chExt cx="809173" cy="812800"/>
            </a:xfrm>
          </p:grpSpPr>
          <p:sp>
            <p:nvSpPr>
              <p:cNvPr id="585" name="Google Shape;585;p1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>
                  <a:alpha val="1960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6" name="Google Shape;586;p12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587" name="Google Shape;587;p12"/>
            <p:cNvGrpSpPr/>
            <p:nvPr/>
          </p:nvGrpSpPr>
          <p:grpSpPr>
            <a:xfrm>
              <a:off x="4594" y="699039"/>
              <a:ext cx="2050242" cy="2059432"/>
              <a:chOff x="1813" y="0"/>
              <a:chExt cx="809173" cy="812800"/>
            </a:xfrm>
          </p:grpSpPr>
          <p:sp>
            <p:nvSpPr>
              <p:cNvPr id="588" name="Google Shape;588;p12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1905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589" name="Google Shape;589;p12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590" name="Google Shape;590;p12"/>
            <p:cNvSpPr txBox="1"/>
            <p:nvPr/>
          </p:nvSpPr>
          <p:spPr>
            <a:xfrm>
              <a:off x="447659" y="948378"/>
              <a:ext cx="1164114" cy="806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1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9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02</a:t>
              </a:r>
              <a:endParaRPr/>
            </a:p>
          </p:txBody>
        </p:sp>
      </p:grp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97ED"/>
        </a:solidFill>
      </p:bgPr>
    </p:bg>
    <p:spTree>
      <p:nvGrpSpPr>
        <p:cNvPr id="594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3"/>
          <p:cNvSpPr/>
          <p:nvPr/>
        </p:nvSpPr>
        <p:spPr>
          <a:xfrm>
            <a:off x="9865125" y="532000"/>
            <a:ext cx="7702158" cy="9224503"/>
          </a:xfrm>
          <a:custGeom>
            <a:rect b="b" l="l" r="r" t="t"/>
            <a:pathLst>
              <a:path extrusionOk="0" h="2429099" w="2418260">
                <a:moveTo>
                  <a:pt x="1209130" y="0"/>
                </a:moveTo>
                <a:cubicBezTo>
                  <a:pt x="1877787" y="2990"/>
                  <a:pt x="2418260" y="545886"/>
                  <a:pt x="2418260" y="1214549"/>
                </a:cubicBezTo>
                <a:cubicBezTo>
                  <a:pt x="2418260" y="1883213"/>
                  <a:pt x="1877787" y="2426108"/>
                  <a:pt x="1209130" y="2429099"/>
                </a:cubicBezTo>
                <a:cubicBezTo>
                  <a:pt x="540473" y="2426108"/>
                  <a:pt x="0" y="1883213"/>
                  <a:pt x="0" y="1214549"/>
                </a:cubicBezTo>
                <a:cubicBezTo>
                  <a:pt x="0" y="545886"/>
                  <a:pt x="540473" y="2990"/>
                  <a:pt x="120913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47625">
            <a:solidFill>
              <a:srgbClr val="FFFFFF">
                <a:alpha val="24705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6" name="Google Shape;596;p13"/>
          <p:cNvSpPr/>
          <p:nvPr/>
        </p:nvSpPr>
        <p:spPr>
          <a:xfrm>
            <a:off x="10047675" y="697500"/>
            <a:ext cx="7338305" cy="8893445"/>
          </a:xfrm>
          <a:custGeom>
            <a:rect b="b" l="l" r="r" t="t"/>
            <a:pathLst>
              <a:path extrusionOk="0" h="2341921" w="2331471">
                <a:moveTo>
                  <a:pt x="1165735" y="0"/>
                </a:moveTo>
                <a:cubicBezTo>
                  <a:pt x="1810395" y="2883"/>
                  <a:pt x="2331471" y="526295"/>
                  <a:pt x="2331471" y="1170961"/>
                </a:cubicBezTo>
                <a:cubicBezTo>
                  <a:pt x="2331471" y="1815627"/>
                  <a:pt x="1810395" y="2339038"/>
                  <a:pt x="1165735" y="2341921"/>
                </a:cubicBezTo>
                <a:cubicBezTo>
                  <a:pt x="521076" y="2339038"/>
                  <a:pt x="0" y="1815627"/>
                  <a:pt x="0" y="1170961"/>
                </a:cubicBezTo>
                <a:cubicBezTo>
                  <a:pt x="0" y="526295"/>
                  <a:pt x="521076" y="2883"/>
                  <a:pt x="1165735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47625">
            <a:solidFill>
              <a:srgbClr val="FFFFFF">
                <a:alpha val="498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7" name="Google Shape;597;p13"/>
          <p:cNvSpPr/>
          <p:nvPr/>
        </p:nvSpPr>
        <p:spPr>
          <a:xfrm>
            <a:off x="10270775" y="884300"/>
            <a:ext cx="6890476" cy="8523370"/>
          </a:xfrm>
          <a:custGeom>
            <a:rect b="b" l="l" r="r" t="t"/>
            <a:pathLst>
              <a:path extrusionOk="0" h="2256352" w="2246284">
                <a:moveTo>
                  <a:pt x="1123142" y="0"/>
                </a:moveTo>
                <a:cubicBezTo>
                  <a:pt x="1744247" y="2778"/>
                  <a:pt x="2246284" y="507065"/>
                  <a:pt x="2246284" y="1128176"/>
                </a:cubicBezTo>
                <a:cubicBezTo>
                  <a:pt x="2246284" y="1749287"/>
                  <a:pt x="1744247" y="2253575"/>
                  <a:pt x="1123142" y="2256352"/>
                </a:cubicBezTo>
                <a:cubicBezTo>
                  <a:pt x="502037" y="2253575"/>
                  <a:pt x="0" y="1749287"/>
                  <a:pt x="0" y="1128176"/>
                </a:cubicBezTo>
                <a:cubicBezTo>
                  <a:pt x="0" y="507065"/>
                  <a:pt x="502037" y="2778"/>
                  <a:pt x="112314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98" name="Google Shape;598;p13"/>
          <p:cNvSpPr txBox="1"/>
          <p:nvPr/>
        </p:nvSpPr>
        <p:spPr>
          <a:xfrm>
            <a:off x="1028700" y="8772043"/>
            <a:ext cx="5492628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A3972"/>
                </a:solidFill>
                <a:latin typeface="Mukta Mahee"/>
                <a:ea typeface="Mukta Mahee"/>
                <a:cs typeface="Mukta Mahee"/>
                <a:sym typeface="Mukta Mahee"/>
              </a:rPr>
              <a:t>YEAR: 2022</a:t>
            </a:r>
            <a:endParaRPr/>
          </a:p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0A3972"/>
                </a:solidFill>
                <a:latin typeface="Mukta Mahee"/>
                <a:ea typeface="Mukta Mahee"/>
                <a:cs typeface="Mukta Mahee"/>
                <a:sym typeface="Mukta Mahee"/>
              </a:rPr>
              <a:t>ROLE: WRITE YOUR ROLE</a:t>
            </a:r>
            <a:endParaRPr/>
          </a:p>
        </p:txBody>
      </p:sp>
      <p:grpSp>
        <p:nvGrpSpPr>
          <p:cNvPr id="599" name="Google Shape;599;p13"/>
          <p:cNvGrpSpPr/>
          <p:nvPr/>
        </p:nvGrpSpPr>
        <p:grpSpPr>
          <a:xfrm>
            <a:off x="1028700" y="827912"/>
            <a:ext cx="8670312" cy="5735509"/>
            <a:chOff x="0" y="-9525"/>
            <a:chExt cx="11560416" cy="7647346"/>
          </a:xfrm>
        </p:grpSpPr>
        <p:cxnSp>
          <p:nvCxnSpPr>
            <p:cNvPr id="600" name="Google Shape;600;p13"/>
            <p:cNvCxnSpPr/>
            <p:nvPr/>
          </p:nvCxnSpPr>
          <p:spPr>
            <a:xfrm rot="-2700000">
              <a:off x="106788" y="3283949"/>
              <a:ext cx="886316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601" name="Google Shape;601;p13"/>
            <p:cNvSpPr txBox="1"/>
            <p:nvPr/>
          </p:nvSpPr>
          <p:spPr>
            <a:xfrm>
              <a:off x="0" y="-9525"/>
              <a:ext cx="11560416" cy="2049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48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Your Project</a:t>
              </a:r>
              <a:endParaRPr/>
            </a:p>
          </p:txBody>
        </p:sp>
        <p:sp>
          <p:nvSpPr>
            <p:cNvPr id="602" name="Google Shape;602;p13"/>
            <p:cNvSpPr txBox="1"/>
            <p:nvPr/>
          </p:nvSpPr>
          <p:spPr>
            <a:xfrm>
              <a:off x="0" y="5001089"/>
              <a:ext cx="9205737" cy="26367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Presentations are communication tools that can be used as demonstrations, lectures, speeches, reports, and more. It is mostly presented before an audience. It serves a variety of purposes, making presentations powerful tools for convincing and teaching.</a:t>
              </a:r>
              <a:endParaRPr/>
            </a:p>
          </p:txBody>
        </p:sp>
      </p:grpSp>
      <p:pic>
        <p:nvPicPr>
          <p:cNvPr id="603" name="Google Shape;603;p13"/>
          <p:cNvPicPr preferRelativeResize="0"/>
          <p:nvPr/>
        </p:nvPicPr>
        <p:blipFill rotWithShape="1">
          <a:blip r:embed="rId3">
            <a:alphaModFix amt="70000"/>
          </a:blip>
          <a:srcRect b="10403" l="22110" r="42719" t="11312"/>
          <a:stretch/>
        </p:blipFill>
        <p:spPr>
          <a:xfrm>
            <a:off x="10450400" y="1022100"/>
            <a:ext cx="6531600" cy="81777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3972"/>
        </a:solidFill>
      </p:bgPr>
    </p:bg>
    <p:spTree>
      <p:nvGrpSpPr>
        <p:cNvPr id="607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08" name="Google Shape;608;p14"/>
          <p:cNvCxnSpPr/>
          <p:nvPr/>
        </p:nvCxnSpPr>
        <p:spPr>
          <a:xfrm rot="-2699999">
            <a:off x="4084150" y="7709573"/>
            <a:ext cx="367614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09" name="Google Shape;609;p14"/>
          <p:cNvCxnSpPr/>
          <p:nvPr/>
        </p:nvCxnSpPr>
        <p:spPr>
          <a:xfrm rot="-2699999">
            <a:off x="8960193" y="7709573"/>
            <a:ext cx="367614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610" name="Google Shape;610;p14"/>
          <p:cNvCxnSpPr/>
          <p:nvPr/>
        </p:nvCxnSpPr>
        <p:spPr>
          <a:xfrm rot="-2699999">
            <a:off x="14109649" y="7709573"/>
            <a:ext cx="367614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611" name="Google Shape;611;p14"/>
          <p:cNvGrpSpPr/>
          <p:nvPr/>
        </p:nvGrpSpPr>
        <p:grpSpPr>
          <a:xfrm>
            <a:off x="7713970" y="4506407"/>
            <a:ext cx="2860058" cy="2733084"/>
            <a:chOff x="7727" y="0"/>
            <a:chExt cx="3813410" cy="3644112"/>
          </a:xfrm>
        </p:grpSpPr>
        <p:grpSp>
          <p:nvGrpSpPr>
            <p:cNvPr id="612" name="Google Shape;612;p14"/>
            <p:cNvGrpSpPr/>
            <p:nvPr/>
          </p:nvGrpSpPr>
          <p:grpSpPr>
            <a:xfrm>
              <a:off x="7727" y="0"/>
              <a:ext cx="3448859" cy="3464318"/>
              <a:chOff x="1813" y="0"/>
              <a:chExt cx="809173" cy="812800"/>
            </a:xfrm>
          </p:grpSpPr>
          <p:sp>
            <p:nvSpPr>
              <p:cNvPr id="613" name="Google Shape;613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1905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4" name="Google Shape;614;p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15" name="Google Shape;615;p14"/>
            <p:cNvGrpSpPr/>
            <p:nvPr/>
          </p:nvGrpSpPr>
          <p:grpSpPr>
            <a:xfrm>
              <a:off x="372278" y="179794"/>
              <a:ext cx="3448859" cy="3464318"/>
              <a:chOff x="1813" y="0"/>
              <a:chExt cx="809173" cy="812800"/>
            </a:xfrm>
          </p:grpSpPr>
          <p:sp>
            <p:nvSpPr>
              <p:cNvPr id="616" name="Google Shape;616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>
                  <a:alpha val="1960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17" name="Google Shape;617;p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18" name="Google Shape;618;p14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1287304" y="1137682"/>
              <a:ext cx="889710" cy="1333352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19" name="Google Shape;619;p14"/>
          <p:cNvGrpSpPr/>
          <p:nvPr/>
        </p:nvGrpSpPr>
        <p:grpSpPr>
          <a:xfrm>
            <a:off x="12863426" y="4506407"/>
            <a:ext cx="2860058" cy="2733084"/>
            <a:chOff x="7727" y="0"/>
            <a:chExt cx="3813410" cy="3644112"/>
          </a:xfrm>
        </p:grpSpPr>
        <p:grpSp>
          <p:nvGrpSpPr>
            <p:cNvPr id="620" name="Google Shape;620;p14"/>
            <p:cNvGrpSpPr/>
            <p:nvPr/>
          </p:nvGrpSpPr>
          <p:grpSpPr>
            <a:xfrm>
              <a:off x="7727" y="0"/>
              <a:ext cx="3448859" cy="3464318"/>
              <a:chOff x="1813" y="0"/>
              <a:chExt cx="809173" cy="812800"/>
            </a:xfrm>
          </p:grpSpPr>
          <p:sp>
            <p:nvSpPr>
              <p:cNvPr id="621" name="Google Shape;621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1905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2" name="Google Shape;622;p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23" name="Google Shape;623;p14"/>
            <p:cNvGrpSpPr/>
            <p:nvPr/>
          </p:nvGrpSpPr>
          <p:grpSpPr>
            <a:xfrm>
              <a:off x="372278" y="179794"/>
              <a:ext cx="3448859" cy="3464318"/>
              <a:chOff x="1813" y="0"/>
              <a:chExt cx="809173" cy="812800"/>
            </a:xfrm>
          </p:grpSpPr>
          <p:sp>
            <p:nvSpPr>
              <p:cNvPr id="624" name="Google Shape;624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>
                  <a:alpha val="1960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25" name="Google Shape;625;p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26" name="Google Shape;626;p14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1285403" y="1173078"/>
              <a:ext cx="1108757" cy="126256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27" name="Google Shape;627;p14"/>
          <p:cNvGrpSpPr/>
          <p:nvPr/>
        </p:nvGrpSpPr>
        <p:grpSpPr>
          <a:xfrm>
            <a:off x="2837927" y="4506407"/>
            <a:ext cx="2860058" cy="2733084"/>
            <a:chOff x="7727" y="0"/>
            <a:chExt cx="3813410" cy="3644112"/>
          </a:xfrm>
        </p:grpSpPr>
        <p:grpSp>
          <p:nvGrpSpPr>
            <p:cNvPr id="628" name="Google Shape;628;p14"/>
            <p:cNvGrpSpPr/>
            <p:nvPr/>
          </p:nvGrpSpPr>
          <p:grpSpPr>
            <a:xfrm>
              <a:off x="7727" y="0"/>
              <a:ext cx="3448859" cy="3464318"/>
              <a:chOff x="1813" y="0"/>
              <a:chExt cx="809173" cy="812800"/>
            </a:xfrm>
          </p:grpSpPr>
          <p:sp>
            <p:nvSpPr>
              <p:cNvPr id="629" name="Google Shape;629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1905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0" name="Google Shape;630;p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31" name="Google Shape;631;p14"/>
            <p:cNvGrpSpPr/>
            <p:nvPr/>
          </p:nvGrpSpPr>
          <p:grpSpPr>
            <a:xfrm>
              <a:off x="372278" y="179794"/>
              <a:ext cx="3448859" cy="3464318"/>
              <a:chOff x="1813" y="0"/>
              <a:chExt cx="809173" cy="812800"/>
            </a:xfrm>
          </p:grpSpPr>
          <p:sp>
            <p:nvSpPr>
              <p:cNvPr id="632" name="Google Shape;632;p1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>
                  <a:alpha val="1960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633" name="Google Shape;633;p1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id="634" name="Google Shape;634;p14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991507" y="1333500"/>
              <a:ext cx="1481305" cy="88070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635" name="Google Shape;635;p14"/>
          <p:cNvSpPr txBox="1"/>
          <p:nvPr/>
        </p:nvSpPr>
        <p:spPr>
          <a:xfrm>
            <a:off x="779799" y="768289"/>
            <a:ext cx="16728401" cy="1539814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Write your topic or idea</a:t>
            </a:r>
            <a:endParaRPr/>
          </a:p>
        </p:txBody>
      </p:sp>
      <p:sp>
        <p:nvSpPr>
          <p:cNvPr id="636" name="Google Shape;636;p14"/>
          <p:cNvSpPr txBox="1"/>
          <p:nvPr/>
        </p:nvSpPr>
        <p:spPr>
          <a:xfrm>
            <a:off x="1975895" y="8155387"/>
            <a:ext cx="4584125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you want to discuss. </a:t>
            </a:r>
            <a:endParaRPr/>
          </a:p>
        </p:txBody>
      </p:sp>
      <p:sp>
        <p:nvSpPr>
          <p:cNvPr id="637" name="Google Shape;637;p14"/>
          <p:cNvSpPr txBox="1"/>
          <p:nvPr/>
        </p:nvSpPr>
        <p:spPr>
          <a:xfrm>
            <a:off x="6851938" y="8155387"/>
            <a:ext cx="4584125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you want to discuss. </a:t>
            </a:r>
            <a:endParaRPr/>
          </a:p>
        </p:txBody>
      </p:sp>
      <p:sp>
        <p:nvSpPr>
          <p:cNvPr id="638" name="Google Shape;638;p14"/>
          <p:cNvSpPr txBox="1"/>
          <p:nvPr/>
        </p:nvSpPr>
        <p:spPr>
          <a:xfrm>
            <a:off x="12001394" y="8155387"/>
            <a:ext cx="4584125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Briefly elaborate on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you want to discuss. </a:t>
            </a:r>
            <a:endParaRPr/>
          </a:p>
        </p:txBody>
      </p:sp>
      <p:sp>
        <p:nvSpPr>
          <p:cNvPr id="639" name="Google Shape;639;p14"/>
          <p:cNvSpPr txBox="1"/>
          <p:nvPr/>
        </p:nvSpPr>
        <p:spPr>
          <a:xfrm>
            <a:off x="1975895" y="3668207"/>
            <a:ext cx="45841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Add a main point</a:t>
            </a:r>
            <a:endParaRPr/>
          </a:p>
        </p:txBody>
      </p:sp>
      <p:sp>
        <p:nvSpPr>
          <p:cNvPr id="640" name="Google Shape;640;p14"/>
          <p:cNvSpPr txBox="1"/>
          <p:nvPr/>
        </p:nvSpPr>
        <p:spPr>
          <a:xfrm>
            <a:off x="6851938" y="3668207"/>
            <a:ext cx="45841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Add a main point</a:t>
            </a:r>
            <a:endParaRPr/>
          </a:p>
        </p:txBody>
      </p:sp>
      <p:sp>
        <p:nvSpPr>
          <p:cNvPr id="641" name="Google Shape;641;p14"/>
          <p:cNvSpPr txBox="1"/>
          <p:nvPr/>
        </p:nvSpPr>
        <p:spPr>
          <a:xfrm>
            <a:off x="12001394" y="3668207"/>
            <a:ext cx="4584125" cy="46672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000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Add a main point</a:t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3972"/>
        </a:solidFill>
      </p:bgPr>
    </p:bg>
    <p:spTree>
      <p:nvGrpSpPr>
        <p:cNvPr id="645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6" name="Google Shape;646;p15"/>
          <p:cNvPicPr preferRelativeResize="0"/>
          <p:nvPr/>
        </p:nvPicPr>
        <p:blipFill rotWithShape="1">
          <a:blip r:embed="rId3">
            <a:alphaModFix amt="55000"/>
          </a:blip>
          <a:srcRect b="20671" l="21556" r="0" t="38793"/>
          <a:stretch/>
        </p:blipFill>
        <p:spPr>
          <a:xfrm>
            <a:off x="0" y="-59077"/>
            <a:ext cx="18288000" cy="6303971"/>
          </a:xfrm>
          <a:prstGeom prst="rect">
            <a:avLst/>
          </a:prstGeom>
          <a:noFill/>
          <a:ln>
            <a:noFill/>
          </a:ln>
        </p:spPr>
      </p:pic>
      <p:sp>
        <p:nvSpPr>
          <p:cNvPr id="647" name="Google Shape;647;p15"/>
          <p:cNvSpPr txBox="1"/>
          <p:nvPr/>
        </p:nvSpPr>
        <p:spPr>
          <a:xfrm>
            <a:off x="1028700" y="893824"/>
            <a:ext cx="8115300" cy="269972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Our</a:t>
            </a:r>
            <a:endParaRPr/>
          </a:p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Services</a:t>
            </a:r>
            <a:endParaRPr/>
          </a:p>
        </p:txBody>
      </p:sp>
      <p:grpSp>
        <p:nvGrpSpPr>
          <p:cNvPr id="648" name="Google Shape;648;p15"/>
          <p:cNvGrpSpPr/>
          <p:nvPr/>
        </p:nvGrpSpPr>
        <p:grpSpPr>
          <a:xfrm>
            <a:off x="1028700" y="7226058"/>
            <a:ext cx="3870752" cy="1983064"/>
            <a:chOff x="0" y="-9525"/>
            <a:chExt cx="5161003" cy="2644085"/>
          </a:xfrm>
        </p:grpSpPr>
        <p:sp>
          <p:nvSpPr>
            <p:cNvPr id="649" name="Google Shape;649;p15"/>
            <p:cNvSpPr txBox="1"/>
            <p:nvPr/>
          </p:nvSpPr>
          <p:spPr>
            <a:xfrm>
              <a:off x="0" y="-9525"/>
              <a:ext cx="5161003" cy="619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Service One</a:t>
              </a:r>
              <a:endParaRPr/>
            </a:p>
          </p:txBody>
        </p:sp>
        <p:sp>
          <p:nvSpPr>
            <p:cNvPr id="650" name="Google Shape;650;p15"/>
            <p:cNvSpPr txBox="1"/>
            <p:nvPr/>
          </p:nvSpPr>
          <p:spPr>
            <a:xfrm>
              <a:off x="0" y="1595960"/>
              <a:ext cx="51609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Elaborate on what</a:t>
              </a:r>
              <a:endParaRPr/>
            </a:p>
            <a:p>
              <a:pPr indent="0" lvl="1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you want to discuss. </a:t>
              </a:r>
              <a:endParaRPr/>
            </a:p>
          </p:txBody>
        </p:sp>
        <p:cxnSp>
          <p:nvCxnSpPr>
            <p:cNvPr id="651" name="Google Shape;651;p15"/>
            <p:cNvCxnSpPr/>
            <p:nvPr/>
          </p:nvCxnSpPr>
          <p:spPr>
            <a:xfrm rot="-2699999">
              <a:off x="-62801" y="1096675"/>
              <a:ext cx="49015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52" name="Google Shape;652;p15"/>
          <p:cNvGrpSpPr/>
          <p:nvPr/>
        </p:nvGrpSpPr>
        <p:grpSpPr>
          <a:xfrm>
            <a:off x="5481754" y="7226058"/>
            <a:ext cx="4032753" cy="1983064"/>
            <a:chOff x="0" y="-9525"/>
            <a:chExt cx="5377004" cy="2644085"/>
          </a:xfrm>
        </p:grpSpPr>
        <p:sp>
          <p:nvSpPr>
            <p:cNvPr id="653" name="Google Shape;653;p15"/>
            <p:cNvSpPr txBox="1"/>
            <p:nvPr/>
          </p:nvSpPr>
          <p:spPr>
            <a:xfrm>
              <a:off x="0" y="-9525"/>
              <a:ext cx="5377004" cy="619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Service Two</a:t>
              </a:r>
              <a:endParaRPr/>
            </a:p>
          </p:txBody>
        </p:sp>
        <p:sp>
          <p:nvSpPr>
            <p:cNvPr id="654" name="Google Shape;654;p15"/>
            <p:cNvSpPr txBox="1"/>
            <p:nvPr/>
          </p:nvSpPr>
          <p:spPr>
            <a:xfrm>
              <a:off x="45191" y="1595960"/>
              <a:ext cx="51609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Elaborate on what</a:t>
              </a:r>
              <a:endParaRPr/>
            </a:p>
            <a:p>
              <a:pPr indent="0" lvl="1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you want to discuss. </a:t>
              </a:r>
              <a:endParaRPr/>
            </a:p>
          </p:txBody>
        </p:sp>
        <p:cxnSp>
          <p:nvCxnSpPr>
            <p:cNvPr id="655" name="Google Shape;655;p15"/>
            <p:cNvCxnSpPr/>
            <p:nvPr/>
          </p:nvCxnSpPr>
          <p:spPr>
            <a:xfrm rot="-2699999">
              <a:off x="-17610" y="1096675"/>
              <a:ext cx="49015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56" name="Google Shape;656;p15"/>
          <p:cNvGrpSpPr/>
          <p:nvPr/>
        </p:nvGrpSpPr>
        <p:grpSpPr>
          <a:xfrm>
            <a:off x="10096810" y="7226058"/>
            <a:ext cx="3870752" cy="2033793"/>
            <a:chOff x="0" y="-9525"/>
            <a:chExt cx="5161003" cy="2711725"/>
          </a:xfrm>
        </p:grpSpPr>
        <p:sp>
          <p:nvSpPr>
            <p:cNvPr id="657" name="Google Shape;657;p15"/>
            <p:cNvSpPr txBox="1"/>
            <p:nvPr/>
          </p:nvSpPr>
          <p:spPr>
            <a:xfrm>
              <a:off x="0" y="-9525"/>
              <a:ext cx="5161003" cy="619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Service Three</a:t>
              </a:r>
              <a:endParaRPr/>
            </a:p>
          </p:txBody>
        </p:sp>
        <p:sp>
          <p:nvSpPr>
            <p:cNvPr id="658" name="Google Shape;658;p15"/>
            <p:cNvSpPr txBox="1"/>
            <p:nvPr/>
          </p:nvSpPr>
          <p:spPr>
            <a:xfrm>
              <a:off x="0" y="1663600"/>
              <a:ext cx="51609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Elaborate on what</a:t>
              </a:r>
              <a:endParaRPr/>
            </a:p>
            <a:p>
              <a:pPr indent="0" lvl="1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you want to discuss. </a:t>
              </a:r>
              <a:endParaRPr/>
            </a:p>
          </p:txBody>
        </p:sp>
        <p:cxnSp>
          <p:nvCxnSpPr>
            <p:cNvPr id="659" name="Google Shape;659;p15"/>
            <p:cNvCxnSpPr/>
            <p:nvPr/>
          </p:nvCxnSpPr>
          <p:spPr>
            <a:xfrm rot="-2699999">
              <a:off x="-62801" y="1096675"/>
              <a:ext cx="49015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60" name="Google Shape;660;p15"/>
          <p:cNvGrpSpPr/>
          <p:nvPr/>
        </p:nvGrpSpPr>
        <p:grpSpPr>
          <a:xfrm>
            <a:off x="14549864" y="7226058"/>
            <a:ext cx="4032753" cy="2033793"/>
            <a:chOff x="0" y="-9525"/>
            <a:chExt cx="5377004" cy="2711725"/>
          </a:xfrm>
        </p:grpSpPr>
        <p:sp>
          <p:nvSpPr>
            <p:cNvPr id="661" name="Google Shape;661;p15"/>
            <p:cNvSpPr txBox="1"/>
            <p:nvPr/>
          </p:nvSpPr>
          <p:spPr>
            <a:xfrm>
              <a:off x="0" y="-9525"/>
              <a:ext cx="5377004" cy="6191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Service Four</a:t>
              </a:r>
              <a:endParaRPr/>
            </a:p>
          </p:txBody>
        </p:sp>
        <p:sp>
          <p:nvSpPr>
            <p:cNvPr id="662" name="Google Shape;662;p15"/>
            <p:cNvSpPr txBox="1"/>
            <p:nvPr/>
          </p:nvSpPr>
          <p:spPr>
            <a:xfrm>
              <a:off x="45191" y="1663600"/>
              <a:ext cx="5160900" cy="10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Elaborate on what</a:t>
              </a:r>
              <a:endParaRPr/>
            </a:p>
            <a:p>
              <a:pPr indent="0" lvl="1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you want to discuss. </a:t>
              </a:r>
              <a:endParaRPr/>
            </a:p>
          </p:txBody>
        </p:sp>
        <p:cxnSp>
          <p:nvCxnSpPr>
            <p:cNvPr id="663" name="Google Shape;663;p15"/>
            <p:cNvCxnSpPr/>
            <p:nvPr/>
          </p:nvCxnSpPr>
          <p:spPr>
            <a:xfrm rot="-2699999">
              <a:off x="-17610" y="1096675"/>
              <a:ext cx="49015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664" name="Google Shape;664;p15"/>
          <p:cNvGrpSpPr/>
          <p:nvPr/>
        </p:nvGrpSpPr>
        <p:grpSpPr>
          <a:xfrm rot="8100000">
            <a:off x="11329527" y="-5233223"/>
            <a:ext cx="8865433" cy="19319957"/>
            <a:chOff x="0" y="-790063"/>
            <a:chExt cx="11820579" cy="25759943"/>
          </a:xfrm>
        </p:grpSpPr>
        <p:grpSp>
          <p:nvGrpSpPr>
            <p:cNvPr id="665" name="Google Shape;665;p15"/>
            <p:cNvGrpSpPr/>
            <p:nvPr/>
          </p:nvGrpSpPr>
          <p:grpSpPr>
            <a:xfrm>
              <a:off x="1082418" y="-790063"/>
              <a:ext cx="7490906" cy="25759943"/>
              <a:chOff x="0" y="-85725"/>
              <a:chExt cx="812800" cy="2795058"/>
            </a:xfrm>
          </p:grpSpPr>
          <p:sp>
            <p:nvSpPr>
              <p:cNvPr id="666" name="Google Shape;666;p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254"/>
                </a:srgbClr>
              </a:solidFill>
              <a:ln>
                <a:noFill/>
              </a:ln>
            </p:spPr>
          </p:sp>
          <p:sp>
            <p:nvSpPr>
              <p:cNvPr id="667" name="Google Shape;667;p1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68" name="Google Shape;668;p15"/>
            <p:cNvGrpSpPr/>
            <p:nvPr/>
          </p:nvGrpSpPr>
          <p:grpSpPr>
            <a:xfrm>
              <a:off x="0" y="-790063"/>
              <a:ext cx="7490906" cy="25759943"/>
              <a:chOff x="0" y="-85725"/>
              <a:chExt cx="812800" cy="2795058"/>
            </a:xfrm>
          </p:grpSpPr>
          <p:sp>
            <p:nvSpPr>
              <p:cNvPr id="669" name="Google Shape;669;p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</p:sp>
          <p:sp>
            <p:nvSpPr>
              <p:cNvPr id="670" name="Google Shape;670;p1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1" name="Google Shape;671;p15"/>
            <p:cNvGrpSpPr/>
            <p:nvPr/>
          </p:nvGrpSpPr>
          <p:grpSpPr>
            <a:xfrm>
              <a:off x="2164837" y="-790063"/>
              <a:ext cx="7490906" cy="25759943"/>
              <a:chOff x="0" y="-85725"/>
              <a:chExt cx="812800" cy="2795058"/>
            </a:xfrm>
          </p:grpSpPr>
          <p:sp>
            <p:nvSpPr>
              <p:cNvPr id="672" name="Google Shape;672;p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588"/>
                </a:srgbClr>
              </a:solidFill>
              <a:ln>
                <a:noFill/>
              </a:ln>
            </p:spPr>
          </p:sp>
          <p:sp>
            <p:nvSpPr>
              <p:cNvPr id="673" name="Google Shape;673;p1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4" name="Google Shape;674;p15"/>
            <p:cNvGrpSpPr/>
            <p:nvPr/>
          </p:nvGrpSpPr>
          <p:grpSpPr>
            <a:xfrm>
              <a:off x="3247255" y="-790063"/>
              <a:ext cx="7490906" cy="25759943"/>
              <a:chOff x="0" y="-85725"/>
              <a:chExt cx="812800" cy="2795058"/>
            </a:xfrm>
          </p:grpSpPr>
          <p:sp>
            <p:nvSpPr>
              <p:cNvPr id="675" name="Google Shape;675;p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676" name="Google Shape;676;p1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77" name="Google Shape;677;p15"/>
            <p:cNvGrpSpPr/>
            <p:nvPr/>
          </p:nvGrpSpPr>
          <p:grpSpPr>
            <a:xfrm>
              <a:off x="4329673" y="-790063"/>
              <a:ext cx="7490906" cy="25759943"/>
              <a:chOff x="0" y="-85725"/>
              <a:chExt cx="812800" cy="2795058"/>
            </a:xfrm>
          </p:grpSpPr>
          <p:sp>
            <p:nvSpPr>
              <p:cNvPr id="678" name="Google Shape;678;p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5"/>
                </a:srgbClr>
              </a:solidFill>
              <a:ln>
                <a:noFill/>
              </a:ln>
            </p:spPr>
          </p:sp>
          <p:sp>
            <p:nvSpPr>
              <p:cNvPr id="679" name="Google Shape;679;p1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97ED"/>
        </a:solidFill>
      </p:bgPr>
    </p:bg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4" name="Google Shape;684;g1c14b79414f_0_1395"/>
          <p:cNvGrpSpPr/>
          <p:nvPr/>
        </p:nvGrpSpPr>
        <p:grpSpPr>
          <a:xfrm>
            <a:off x="12687077" y="1383377"/>
            <a:ext cx="6663701" cy="6693571"/>
            <a:chOff x="1813" y="0"/>
            <a:chExt cx="809173" cy="812800"/>
          </a:xfrm>
        </p:grpSpPr>
        <p:sp>
          <p:nvSpPr>
            <p:cNvPr id="685" name="Google Shape;685;g1c14b79414f_0_139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A39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g1c14b79414f_0_139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87" name="Google Shape;687;g1c14b79414f_0_1395"/>
          <p:cNvGrpSpPr/>
          <p:nvPr/>
        </p:nvGrpSpPr>
        <p:grpSpPr>
          <a:xfrm>
            <a:off x="-1062804" y="1383377"/>
            <a:ext cx="6663701" cy="6693571"/>
            <a:chOff x="1813" y="0"/>
            <a:chExt cx="809173" cy="812800"/>
          </a:xfrm>
        </p:grpSpPr>
        <p:sp>
          <p:nvSpPr>
            <p:cNvPr id="688" name="Google Shape;688;g1c14b79414f_0_139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A397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g1c14b79414f_0_139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90" name="Google Shape;690;g1c14b79414f_0_1395"/>
          <p:cNvGrpSpPr/>
          <p:nvPr/>
        </p:nvGrpSpPr>
        <p:grpSpPr>
          <a:xfrm>
            <a:off x="-219611" y="-765218"/>
            <a:ext cx="19319860" cy="8862505"/>
            <a:chOff x="125" y="1"/>
            <a:chExt cx="25759814" cy="11816673"/>
          </a:xfrm>
        </p:grpSpPr>
        <p:grpSp>
          <p:nvGrpSpPr>
            <p:cNvPr id="691" name="Google Shape;691;g1c14b79414f_0_1395"/>
            <p:cNvGrpSpPr/>
            <p:nvPr/>
          </p:nvGrpSpPr>
          <p:grpSpPr>
            <a:xfrm rot="5400000">
              <a:off x="9135029" y="-9134903"/>
              <a:ext cx="7490006" cy="25759814"/>
              <a:chOff x="0" y="-85725"/>
              <a:chExt cx="812700" cy="2795058"/>
            </a:xfrm>
          </p:grpSpPr>
          <p:sp>
            <p:nvSpPr>
              <p:cNvPr id="692" name="Google Shape;692;g1c14b79414f_0_139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</p:sp>
          <p:sp>
            <p:nvSpPr>
              <p:cNvPr id="693" name="Google Shape;693;g1c14b79414f_0_1395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4" name="Google Shape;694;g1c14b79414f_0_1395"/>
            <p:cNvGrpSpPr/>
            <p:nvPr/>
          </p:nvGrpSpPr>
          <p:grpSpPr>
            <a:xfrm rot="5400000">
              <a:off x="9135029" y="-8052485"/>
              <a:ext cx="7490006" cy="25759814"/>
              <a:chOff x="0" y="-85725"/>
              <a:chExt cx="812700" cy="2795058"/>
            </a:xfrm>
          </p:grpSpPr>
          <p:sp>
            <p:nvSpPr>
              <p:cNvPr id="695" name="Google Shape;695;g1c14b79414f_0_139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4900"/>
                </a:srgbClr>
              </a:solidFill>
              <a:ln>
                <a:noFill/>
              </a:ln>
            </p:spPr>
          </p:sp>
          <p:sp>
            <p:nvSpPr>
              <p:cNvPr id="696" name="Google Shape;696;g1c14b79414f_0_1395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97" name="Google Shape;697;g1c14b79414f_0_1395"/>
            <p:cNvGrpSpPr/>
            <p:nvPr/>
          </p:nvGrpSpPr>
          <p:grpSpPr>
            <a:xfrm rot="5400000">
              <a:off x="9135029" y="-6970067"/>
              <a:ext cx="7490006" cy="25759814"/>
              <a:chOff x="0" y="-85725"/>
              <a:chExt cx="812700" cy="2795058"/>
            </a:xfrm>
          </p:grpSpPr>
          <p:sp>
            <p:nvSpPr>
              <p:cNvPr id="698" name="Google Shape;698;g1c14b79414f_0_139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  <a:ln>
                <a:noFill/>
              </a:ln>
            </p:spPr>
          </p:sp>
          <p:sp>
            <p:nvSpPr>
              <p:cNvPr id="699" name="Google Shape;699;g1c14b79414f_0_1395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0" name="Google Shape;700;g1c14b79414f_0_1395"/>
            <p:cNvGrpSpPr/>
            <p:nvPr/>
          </p:nvGrpSpPr>
          <p:grpSpPr>
            <a:xfrm rot="5400000">
              <a:off x="9135029" y="-5887649"/>
              <a:ext cx="7490006" cy="25759814"/>
              <a:chOff x="0" y="-85725"/>
              <a:chExt cx="812700" cy="2795058"/>
            </a:xfrm>
          </p:grpSpPr>
          <p:sp>
            <p:nvSpPr>
              <p:cNvPr id="701" name="Google Shape;701;g1c14b79414f_0_139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10"/>
                </a:srgbClr>
              </a:solidFill>
              <a:ln>
                <a:noFill/>
              </a:ln>
            </p:spPr>
          </p:sp>
          <p:sp>
            <p:nvSpPr>
              <p:cNvPr id="702" name="Google Shape;702;g1c14b79414f_0_1395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3" name="Google Shape;703;g1c14b79414f_0_1395"/>
            <p:cNvGrpSpPr/>
            <p:nvPr/>
          </p:nvGrpSpPr>
          <p:grpSpPr>
            <a:xfrm rot="5400000">
              <a:off x="9135029" y="-4808236"/>
              <a:ext cx="7490006" cy="25759814"/>
              <a:chOff x="0" y="-85725"/>
              <a:chExt cx="812700" cy="2795058"/>
            </a:xfrm>
          </p:grpSpPr>
          <p:sp>
            <p:nvSpPr>
              <p:cNvPr id="704" name="Google Shape;704;g1c14b79414f_0_139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50"/>
                </a:srgbClr>
              </a:solidFill>
              <a:ln>
                <a:noFill/>
              </a:ln>
            </p:spPr>
          </p:sp>
          <p:sp>
            <p:nvSpPr>
              <p:cNvPr id="705" name="Google Shape;705;g1c14b79414f_0_1395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06" name="Google Shape;706;g1c14b79414f_0_1395"/>
          <p:cNvGrpSpPr/>
          <p:nvPr/>
        </p:nvGrpSpPr>
        <p:grpSpPr>
          <a:xfrm rot="10800000">
            <a:off x="-812249" y="1424495"/>
            <a:ext cx="19319860" cy="8862505"/>
            <a:chOff x="125" y="1"/>
            <a:chExt cx="25759814" cy="11816673"/>
          </a:xfrm>
        </p:grpSpPr>
        <p:grpSp>
          <p:nvGrpSpPr>
            <p:cNvPr id="707" name="Google Shape;707;g1c14b79414f_0_1395"/>
            <p:cNvGrpSpPr/>
            <p:nvPr/>
          </p:nvGrpSpPr>
          <p:grpSpPr>
            <a:xfrm rot="5400000">
              <a:off x="9135029" y="-9134903"/>
              <a:ext cx="7490006" cy="25759814"/>
              <a:chOff x="0" y="-85725"/>
              <a:chExt cx="812700" cy="2795058"/>
            </a:xfrm>
          </p:grpSpPr>
          <p:sp>
            <p:nvSpPr>
              <p:cNvPr id="708" name="Google Shape;708;g1c14b79414f_0_139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</p:sp>
          <p:sp>
            <p:nvSpPr>
              <p:cNvPr id="709" name="Google Shape;709;g1c14b79414f_0_1395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0" name="Google Shape;710;g1c14b79414f_0_1395"/>
            <p:cNvGrpSpPr/>
            <p:nvPr/>
          </p:nvGrpSpPr>
          <p:grpSpPr>
            <a:xfrm rot="5400000">
              <a:off x="9135029" y="-8052485"/>
              <a:ext cx="7490006" cy="25759814"/>
              <a:chOff x="0" y="-85725"/>
              <a:chExt cx="812700" cy="2795058"/>
            </a:xfrm>
          </p:grpSpPr>
          <p:sp>
            <p:nvSpPr>
              <p:cNvPr id="711" name="Google Shape;711;g1c14b79414f_0_139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4900"/>
                </a:srgbClr>
              </a:solidFill>
              <a:ln>
                <a:noFill/>
              </a:ln>
            </p:spPr>
          </p:sp>
          <p:sp>
            <p:nvSpPr>
              <p:cNvPr id="712" name="Google Shape;712;g1c14b79414f_0_1395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3" name="Google Shape;713;g1c14b79414f_0_1395"/>
            <p:cNvGrpSpPr/>
            <p:nvPr/>
          </p:nvGrpSpPr>
          <p:grpSpPr>
            <a:xfrm rot="5400000">
              <a:off x="9135029" y="-6970067"/>
              <a:ext cx="7490006" cy="25759814"/>
              <a:chOff x="0" y="-85725"/>
              <a:chExt cx="812700" cy="2795058"/>
            </a:xfrm>
          </p:grpSpPr>
          <p:sp>
            <p:nvSpPr>
              <p:cNvPr id="714" name="Google Shape;714;g1c14b79414f_0_139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  <a:ln>
                <a:noFill/>
              </a:ln>
            </p:spPr>
          </p:sp>
          <p:sp>
            <p:nvSpPr>
              <p:cNvPr id="715" name="Google Shape;715;g1c14b79414f_0_1395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6" name="Google Shape;716;g1c14b79414f_0_1395"/>
            <p:cNvGrpSpPr/>
            <p:nvPr/>
          </p:nvGrpSpPr>
          <p:grpSpPr>
            <a:xfrm rot="5400000">
              <a:off x="9135029" y="-5887649"/>
              <a:ext cx="7490006" cy="25759814"/>
              <a:chOff x="0" y="-85725"/>
              <a:chExt cx="812700" cy="2795058"/>
            </a:xfrm>
          </p:grpSpPr>
          <p:sp>
            <p:nvSpPr>
              <p:cNvPr id="717" name="Google Shape;717;g1c14b79414f_0_139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10"/>
                </a:srgbClr>
              </a:solidFill>
              <a:ln>
                <a:noFill/>
              </a:ln>
            </p:spPr>
          </p:sp>
          <p:sp>
            <p:nvSpPr>
              <p:cNvPr id="718" name="Google Shape;718;g1c14b79414f_0_1395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19" name="Google Shape;719;g1c14b79414f_0_1395"/>
            <p:cNvGrpSpPr/>
            <p:nvPr/>
          </p:nvGrpSpPr>
          <p:grpSpPr>
            <a:xfrm rot="5400000">
              <a:off x="9135029" y="-4808236"/>
              <a:ext cx="7490006" cy="25759814"/>
              <a:chOff x="0" y="-85725"/>
              <a:chExt cx="812700" cy="2795058"/>
            </a:xfrm>
          </p:grpSpPr>
          <p:sp>
            <p:nvSpPr>
              <p:cNvPr id="720" name="Google Shape;720;g1c14b79414f_0_139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50"/>
                </a:srgbClr>
              </a:solidFill>
              <a:ln>
                <a:noFill/>
              </a:ln>
            </p:spPr>
          </p:sp>
          <p:sp>
            <p:nvSpPr>
              <p:cNvPr id="721" name="Google Shape;721;g1c14b79414f_0_1395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22" name="Google Shape;722;g1c14b79414f_0_1395"/>
          <p:cNvGrpSpPr/>
          <p:nvPr/>
        </p:nvGrpSpPr>
        <p:grpSpPr>
          <a:xfrm>
            <a:off x="5003564" y="571174"/>
            <a:ext cx="8280834" cy="8317951"/>
            <a:chOff x="1813" y="0"/>
            <a:chExt cx="809173" cy="812800"/>
          </a:xfrm>
        </p:grpSpPr>
        <p:sp>
          <p:nvSpPr>
            <p:cNvPr id="723" name="Google Shape;723;g1c14b79414f_0_1395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g1c14b79414f_0_1395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25" name="Google Shape;725;g1c14b79414f_0_1395"/>
          <p:cNvPicPr preferRelativeResize="0"/>
          <p:nvPr/>
        </p:nvPicPr>
        <p:blipFill rotWithShape="1">
          <a:blip r:embed="rId3">
            <a:alphaModFix amt="60000"/>
          </a:blip>
          <a:srcRect b="23473" l="7614" r="62393" t="22970"/>
          <a:stretch/>
        </p:blipFill>
        <p:spPr>
          <a:xfrm>
            <a:off x="-1062804" y="1392049"/>
            <a:ext cx="6663600" cy="6693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726" name="Google Shape;726;g1c14b79414f_0_1395"/>
          <p:cNvSpPr txBox="1"/>
          <p:nvPr/>
        </p:nvSpPr>
        <p:spPr>
          <a:xfrm>
            <a:off x="5250823" y="3619638"/>
            <a:ext cx="7786500" cy="292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64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Write Your Big</a:t>
            </a:r>
            <a:endParaRPr/>
          </a:p>
          <a:p>
            <a:pPr indent="0" lvl="0" marL="0" marR="0" rtl="0" algn="ctr">
              <a:lnSpc>
                <a:spcPct val="121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8564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Topic or Idea</a:t>
            </a:r>
            <a:endParaRPr/>
          </a:p>
        </p:txBody>
      </p:sp>
      <p:sp>
        <p:nvSpPr>
          <p:cNvPr id="727" name="Google Shape;727;g1c14b79414f_0_1395"/>
          <p:cNvSpPr txBox="1"/>
          <p:nvPr/>
        </p:nvSpPr>
        <p:spPr>
          <a:xfrm>
            <a:off x="645498" y="8445457"/>
            <a:ext cx="5807700" cy="13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Presentations are communication</a:t>
            </a:r>
            <a:endParaRPr/>
          </a:p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tools that can be used as demonstrations, lectures, speeches, reports, and more. </a:t>
            </a:r>
            <a:endParaRPr/>
          </a:p>
        </p:txBody>
      </p:sp>
      <p:sp>
        <p:nvSpPr>
          <p:cNvPr id="728" name="Google Shape;728;g1c14b79414f_0_1395"/>
          <p:cNvSpPr txBox="1"/>
          <p:nvPr/>
        </p:nvSpPr>
        <p:spPr>
          <a:xfrm>
            <a:off x="11974065" y="8445457"/>
            <a:ext cx="5668500" cy="1345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It serves a variety of purposes, making presentations powerful tools for</a:t>
            </a:r>
            <a:endParaRPr/>
          </a:p>
          <a:p>
            <a:pPr indent="0" lvl="1" marL="0" marR="0" rtl="0" algn="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convincing and teaching.</a:t>
            </a:r>
            <a:endParaRPr/>
          </a:p>
        </p:txBody>
      </p:sp>
      <p:pic>
        <p:nvPicPr>
          <p:cNvPr id="729" name="Google Shape;729;g1c14b79414f_0_1395"/>
          <p:cNvPicPr preferRelativeResize="0"/>
          <p:nvPr/>
        </p:nvPicPr>
        <p:blipFill rotWithShape="1">
          <a:blip r:embed="rId3">
            <a:alphaModFix amt="60000"/>
          </a:blip>
          <a:srcRect b="19853" l="59910" r="10098" t="26590"/>
          <a:stretch/>
        </p:blipFill>
        <p:spPr>
          <a:xfrm>
            <a:off x="12687179" y="1392049"/>
            <a:ext cx="6663600" cy="6693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3972"/>
        </a:solidFill>
      </p:bgPr>
    </p:bg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p17"/>
          <p:cNvPicPr preferRelativeResize="0"/>
          <p:nvPr/>
        </p:nvPicPr>
        <p:blipFill rotWithShape="1">
          <a:blip r:embed="rId3">
            <a:alphaModFix amt="71000"/>
          </a:blip>
          <a:srcRect b="22989" l="0" r="21639" t="10894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35" name="Google Shape;735;p17"/>
          <p:cNvGrpSpPr/>
          <p:nvPr/>
        </p:nvGrpSpPr>
        <p:grpSpPr>
          <a:xfrm>
            <a:off x="-14444896" y="-3580954"/>
            <a:ext cx="48958399" cy="45242903"/>
            <a:chOff x="0" y="-47625"/>
            <a:chExt cx="711200" cy="657225"/>
          </a:xfrm>
        </p:grpSpPr>
        <p:sp>
          <p:nvSpPr>
            <p:cNvPr id="736" name="Google Shape;736;p17"/>
            <p:cNvSpPr/>
            <p:nvPr/>
          </p:nvSpPr>
          <p:spPr>
            <a:xfrm>
              <a:off x="0" y="0"/>
              <a:ext cx="406400" cy="217206"/>
            </a:xfrm>
            <a:custGeom>
              <a:rect b="b" l="l" r="r" t="t"/>
              <a:pathLst>
                <a:path extrusionOk="0" h="217206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217206"/>
                  </a:lnTo>
                  <a:lnTo>
                    <a:pt x="0" y="21720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3972"/>
            </a:solidFill>
            <a:ln>
              <a:noFill/>
            </a:ln>
          </p:spPr>
        </p:sp>
        <p:sp>
          <p:nvSpPr>
            <p:cNvPr id="737" name="Google Shape;737;p17"/>
            <p:cNvSpPr txBox="1"/>
            <p:nvPr/>
          </p:nvSpPr>
          <p:spPr>
            <a:xfrm>
              <a:off x="101600" y="-47625"/>
              <a:ext cx="609600" cy="657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38" name="Google Shape;738;p17"/>
          <p:cNvGrpSpPr/>
          <p:nvPr/>
        </p:nvGrpSpPr>
        <p:grpSpPr>
          <a:xfrm rot="-8198661">
            <a:off x="-648480" y="-6544450"/>
            <a:ext cx="8865433" cy="19319957"/>
            <a:chOff x="0" y="-790063"/>
            <a:chExt cx="11820579" cy="25759943"/>
          </a:xfrm>
        </p:grpSpPr>
        <p:grpSp>
          <p:nvGrpSpPr>
            <p:cNvPr id="739" name="Google Shape;739;p17"/>
            <p:cNvGrpSpPr/>
            <p:nvPr/>
          </p:nvGrpSpPr>
          <p:grpSpPr>
            <a:xfrm>
              <a:off x="1082418" y="-790063"/>
              <a:ext cx="7490906" cy="25759943"/>
              <a:chOff x="0" y="-85725"/>
              <a:chExt cx="812800" cy="2795058"/>
            </a:xfrm>
          </p:grpSpPr>
          <p:sp>
            <p:nvSpPr>
              <p:cNvPr id="740" name="Google Shape;740;p17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254"/>
                </a:srgbClr>
              </a:solidFill>
              <a:ln>
                <a:noFill/>
              </a:ln>
            </p:spPr>
          </p:sp>
          <p:sp>
            <p:nvSpPr>
              <p:cNvPr id="741" name="Google Shape;741;p17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2" name="Google Shape;742;p17"/>
            <p:cNvGrpSpPr/>
            <p:nvPr/>
          </p:nvGrpSpPr>
          <p:grpSpPr>
            <a:xfrm>
              <a:off x="0" y="-790063"/>
              <a:ext cx="7490906" cy="25759943"/>
              <a:chOff x="0" y="-85725"/>
              <a:chExt cx="812800" cy="2795058"/>
            </a:xfrm>
          </p:grpSpPr>
          <p:sp>
            <p:nvSpPr>
              <p:cNvPr id="743" name="Google Shape;743;p17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</p:sp>
          <p:sp>
            <p:nvSpPr>
              <p:cNvPr id="744" name="Google Shape;744;p17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5" name="Google Shape;745;p17"/>
            <p:cNvGrpSpPr/>
            <p:nvPr/>
          </p:nvGrpSpPr>
          <p:grpSpPr>
            <a:xfrm>
              <a:off x="2164837" y="-790063"/>
              <a:ext cx="7490906" cy="25759943"/>
              <a:chOff x="0" y="-85725"/>
              <a:chExt cx="812800" cy="2795058"/>
            </a:xfrm>
          </p:grpSpPr>
          <p:sp>
            <p:nvSpPr>
              <p:cNvPr id="746" name="Google Shape;746;p17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588"/>
                </a:srgbClr>
              </a:solidFill>
              <a:ln>
                <a:noFill/>
              </a:ln>
            </p:spPr>
          </p:sp>
          <p:sp>
            <p:nvSpPr>
              <p:cNvPr id="747" name="Google Shape;747;p17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48" name="Google Shape;748;p17"/>
            <p:cNvGrpSpPr/>
            <p:nvPr/>
          </p:nvGrpSpPr>
          <p:grpSpPr>
            <a:xfrm>
              <a:off x="3247255" y="-790063"/>
              <a:ext cx="7490906" cy="25759943"/>
              <a:chOff x="0" y="-85725"/>
              <a:chExt cx="812800" cy="2795058"/>
            </a:xfrm>
          </p:grpSpPr>
          <p:sp>
            <p:nvSpPr>
              <p:cNvPr id="749" name="Google Shape;749;p17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750" name="Google Shape;750;p17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51" name="Google Shape;751;p17"/>
            <p:cNvGrpSpPr/>
            <p:nvPr/>
          </p:nvGrpSpPr>
          <p:grpSpPr>
            <a:xfrm>
              <a:off x="4329673" y="-790063"/>
              <a:ext cx="7490906" cy="25759943"/>
              <a:chOff x="0" y="-85725"/>
              <a:chExt cx="812800" cy="2795058"/>
            </a:xfrm>
          </p:grpSpPr>
          <p:sp>
            <p:nvSpPr>
              <p:cNvPr id="752" name="Google Shape;752;p17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5"/>
                </a:srgbClr>
              </a:solidFill>
              <a:ln>
                <a:noFill/>
              </a:ln>
            </p:spPr>
          </p:sp>
          <p:sp>
            <p:nvSpPr>
              <p:cNvPr id="753" name="Google Shape;753;p17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754" name="Google Shape;754;p17"/>
          <p:cNvGrpSpPr/>
          <p:nvPr/>
        </p:nvGrpSpPr>
        <p:grpSpPr>
          <a:xfrm>
            <a:off x="1028700" y="1120743"/>
            <a:ext cx="9639092" cy="2927712"/>
            <a:chOff x="0" y="-9525"/>
            <a:chExt cx="12852123" cy="3903617"/>
          </a:xfrm>
        </p:grpSpPr>
        <p:cxnSp>
          <p:nvCxnSpPr>
            <p:cNvPr id="755" name="Google Shape;755;p17"/>
            <p:cNvCxnSpPr/>
            <p:nvPr/>
          </p:nvCxnSpPr>
          <p:spPr>
            <a:xfrm rot="-2700000">
              <a:off x="106788" y="2609275"/>
              <a:ext cx="886316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756" name="Google Shape;756;p17"/>
            <p:cNvSpPr txBox="1"/>
            <p:nvPr/>
          </p:nvSpPr>
          <p:spPr>
            <a:xfrm>
              <a:off x="0" y="-9525"/>
              <a:ext cx="12852123" cy="204991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999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48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Stats &amp; Numbers</a:t>
              </a:r>
              <a:endParaRPr/>
            </a:p>
          </p:txBody>
        </p:sp>
        <p:sp>
          <p:nvSpPr>
            <p:cNvPr id="757" name="Google Shape;757;p17"/>
            <p:cNvSpPr txBox="1"/>
            <p:nvPr/>
          </p:nvSpPr>
          <p:spPr>
            <a:xfrm>
              <a:off x="0" y="3390960"/>
              <a:ext cx="10820400" cy="5031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758" name="Google Shape;758;p17"/>
          <p:cNvGrpSpPr/>
          <p:nvPr/>
        </p:nvGrpSpPr>
        <p:grpSpPr>
          <a:xfrm>
            <a:off x="16179881" y="7713726"/>
            <a:ext cx="1537682" cy="2068853"/>
            <a:chOff x="4594" y="0"/>
            <a:chExt cx="2050242" cy="2758471"/>
          </a:xfrm>
        </p:grpSpPr>
        <p:grpSp>
          <p:nvGrpSpPr>
            <p:cNvPr id="759" name="Google Shape;759;p17"/>
            <p:cNvGrpSpPr/>
            <p:nvPr/>
          </p:nvGrpSpPr>
          <p:grpSpPr>
            <a:xfrm>
              <a:off x="4594" y="0"/>
              <a:ext cx="2050242" cy="2059432"/>
              <a:chOff x="1813" y="0"/>
              <a:chExt cx="809173" cy="812800"/>
            </a:xfrm>
          </p:grpSpPr>
          <p:sp>
            <p:nvSpPr>
              <p:cNvPr id="760" name="Google Shape;760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>
                  <a:alpha val="1960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1" name="Google Shape;761;p17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62" name="Google Shape;762;p17"/>
            <p:cNvGrpSpPr/>
            <p:nvPr/>
          </p:nvGrpSpPr>
          <p:grpSpPr>
            <a:xfrm>
              <a:off x="4594" y="699039"/>
              <a:ext cx="2050242" cy="2059432"/>
              <a:chOff x="1813" y="0"/>
              <a:chExt cx="809173" cy="812800"/>
            </a:xfrm>
          </p:grpSpPr>
          <p:sp>
            <p:nvSpPr>
              <p:cNvPr id="763" name="Google Shape;763;p17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1905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764" name="Google Shape;764;p17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65" name="Google Shape;765;p17"/>
            <p:cNvSpPr txBox="1"/>
            <p:nvPr/>
          </p:nvSpPr>
          <p:spPr>
            <a:xfrm>
              <a:off x="447659" y="948378"/>
              <a:ext cx="1164114" cy="806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1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9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03</a:t>
              </a: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97ED"/>
        </a:solidFill>
      </p:bgPr>
    </p:bg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g1c14b79414f_0_238"/>
          <p:cNvSpPr txBox="1"/>
          <p:nvPr/>
        </p:nvSpPr>
        <p:spPr>
          <a:xfrm>
            <a:off x="0" y="670375"/>
            <a:ext cx="109872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Add a Pricing Page</a:t>
            </a:r>
            <a:endParaRPr/>
          </a:p>
        </p:txBody>
      </p:sp>
      <p:grpSp>
        <p:nvGrpSpPr>
          <p:cNvPr id="771" name="Google Shape;771;g1c14b79414f_0_238"/>
          <p:cNvGrpSpPr/>
          <p:nvPr/>
        </p:nvGrpSpPr>
        <p:grpSpPr>
          <a:xfrm>
            <a:off x="901852" y="6742676"/>
            <a:ext cx="2297809" cy="2308108"/>
            <a:chOff x="1813" y="0"/>
            <a:chExt cx="809173" cy="812800"/>
          </a:xfrm>
        </p:grpSpPr>
        <p:sp>
          <p:nvSpPr>
            <p:cNvPr id="772" name="Google Shape;772;g1c14b79414f_0_2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F5BA2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g1c14b79414f_0_2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4" name="Google Shape;774;g1c14b79414f_0_238"/>
          <p:cNvGrpSpPr/>
          <p:nvPr/>
        </p:nvGrpSpPr>
        <p:grpSpPr>
          <a:xfrm>
            <a:off x="762010" y="6602350"/>
            <a:ext cx="2577216" cy="2588768"/>
            <a:chOff x="1813" y="0"/>
            <a:chExt cx="809173" cy="812800"/>
          </a:xfrm>
        </p:grpSpPr>
        <p:sp>
          <p:nvSpPr>
            <p:cNvPr id="775" name="Google Shape;775;g1c14b79414f_0_2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FFFFFF">
                  <a:alpha val="4471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g1c14b79414f_0_2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77" name="Google Shape;777;g1c14b79414f_0_238"/>
          <p:cNvGrpSpPr/>
          <p:nvPr/>
        </p:nvGrpSpPr>
        <p:grpSpPr>
          <a:xfrm>
            <a:off x="597064" y="6436664"/>
            <a:ext cx="2907116" cy="2920147"/>
            <a:chOff x="1813" y="0"/>
            <a:chExt cx="809173" cy="812800"/>
          </a:xfrm>
        </p:grpSpPr>
        <p:sp>
          <p:nvSpPr>
            <p:cNvPr id="778" name="Google Shape;778;g1c14b79414f_0_2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FFFFFF">
                  <a:alpha val="149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g1c14b79414f_0_2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0" name="Google Shape;780;g1c14b79414f_0_238"/>
          <p:cNvGrpSpPr/>
          <p:nvPr/>
        </p:nvGrpSpPr>
        <p:grpSpPr>
          <a:xfrm>
            <a:off x="7503893" y="3184331"/>
            <a:ext cx="2297809" cy="2308108"/>
            <a:chOff x="1813" y="0"/>
            <a:chExt cx="809173" cy="812800"/>
          </a:xfrm>
        </p:grpSpPr>
        <p:sp>
          <p:nvSpPr>
            <p:cNvPr id="781" name="Google Shape;781;g1c14b79414f_0_2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F5BA2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g1c14b79414f_0_2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3" name="Google Shape;783;g1c14b79414f_0_238"/>
          <p:cNvGrpSpPr/>
          <p:nvPr/>
        </p:nvGrpSpPr>
        <p:grpSpPr>
          <a:xfrm>
            <a:off x="7364050" y="3044005"/>
            <a:ext cx="2577216" cy="2588768"/>
            <a:chOff x="1813" y="0"/>
            <a:chExt cx="809173" cy="812800"/>
          </a:xfrm>
        </p:grpSpPr>
        <p:sp>
          <p:nvSpPr>
            <p:cNvPr id="784" name="Google Shape;784;g1c14b79414f_0_2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FFFFFF">
                  <a:alpha val="4471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g1c14b79414f_0_2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6" name="Google Shape;786;g1c14b79414f_0_238"/>
          <p:cNvGrpSpPr/>
          <p:nvPr/>
        </p:nvGrpSpPr>
        <p:grpSpPr>
          <a:xfrm>
            <a:off x="7199104" y="2878319"/>
            <a:ext cx="2907116" cy="2920147"/>
            <a:chOff x="1813" y="0"/>
            <a:chExt cx="809173" cy="812800"/>
          </a:xfrm>
        </p:grpSpPr>
        <p:sp>
          <p:nvSpPr>
            <p:cNvPr id="787" name="Google Shape;787;g1c14b79414f_0_2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FFFFFF">
                  <a:alpha val="149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g1c14b79414f_0_2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89" name="Google Shape;789;g1c14b79414f_0_238"/>
          <p:cNvGrpSpPr/>
          <p:nvPr/>
        </p:nvGrpSpPr>
        <p:grpSpPr>
          <a:xfrm>
            <a:off x="597064" y="2878319"/>
            <a:ext cx="2907116" cy="2920147"/>
            <a:chOff x="1813" y="0"/>
            <a:chExt cx="809173" cy="812800"/>
          </a:xfrm>
        </p:grpSpPr>
        <p:sp>
          <p:nvSpPr>
            <p:cNvPr id="790" name="Google Shape;790;g1c14b79414f_0_2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FFFFFF">
                  <a:alpha val="149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g1c14b79414f_0_2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2" name="Google Shape;792;g1c14b79414f_0_238"/>
          <p:cNvGrpSpPr/>
          <p:nvPr/>
        </p:nvGrpSpPr>
        <p:grpSpPr>
          <a:xfrm>
            <a:off x="901852" y="3184331"/>
            <a:ext cx="2297809" cy="2308108"/>
            <a:chOff x="1813" y="0"/>
            <a:chExt cx="809173" cy="812800"/>
          </a:xfrm>
        </p:grpSpPr>
        <p:sp>
          <p:nvSpPr>
            <p:cNvPr id="793" name="Google Shape;793;g1c14b79414f_0_2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1F5BA2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g1c14b79414f_0_2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795" name="Google Shape;795;g1c14b79414f_0_238"/>
          <p:cNvGrpSpPr/>
          <p:nvPr/>
        </p:nvGrpSpPr>
        <p:grpSpPr>
          <a:xfrm>
            <a:off x="762010" y="3044005"/>
            <a:ext cx="2577216" cy="2588768"/>
            <a:chOff x="1813" y="0"/>
            <a:chExt cx="809173" cy="812800"/>
          </a:xfrm>
        </p:grpSpPr>
        <p:sp>
          <p:nvSpPr>
            <p:cNvPr id="796" name="Google Shape;796;g1c14b79414f_0_238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cap="flat" cmpd="sng" w="19050">
              <a:solidFill>
                <a:srgbClr val="FFFFFF">
                  <a:alpha val="4471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g1c14b79414f_0_238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798" name="Google Shape;798;g1c14b79414f_0_238"/>
          <p:cNvPicPr preferRelativeResize="0"/>
          <p:nvPr/>
        </p:nvPicPr>
        <p:blipFill rotWithShape="1">
          <a:blip r:embed="rId3">
            <a:alphaModFix amt="50000"/>
          </a:blip>
          <a:srcRect b="0" l="23572" r="29112" t="0"/>
          <a:stretch/>
        </p:blipFill>
        <p:spPr>
          <a:xfrm>
            <a:off x="10987230" y="0"/>
            <a:ext cx="730077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9" name="Google Shape;799;g1c14b79414f_0_238"/>
          <p:cNvGrpSpPr/>
          <p:nvPr/>
        </p:nvGrpSpPr>
        <p:grpSpPr>
          <a:xfrm rot="-2700000">
            <a:off x="15559296" y="-5038270"/>
            <a:ext cx="6728107" cy="13719542"/>
            <a:chOff x="0" y="-47625"/>
            <a:chExt cx="1772009" cy="3613372"/>
          </a:xfrm>
        </p:grpSpPr>
        <p:sp>
          <p:nvSpPr>
            <p:cNvPr id="800" name="Google Shape;800;g1c14b79414f_0_238"/>
            <p:cNvSpPr/>
            <p:nvPr/>
          </p:nvSpPr>
          <p:spPr>
            <a:xfrm>
              <a:off x="0" y="0"/>
              <a:ext cx="1772009" cy="3565747"/>
            </a:xfrm>
            <a:custGeom>
              <a:rect b="b" l="l" r="r" t="t"/>
              <a:pathLst>
                <a:path extrusionOk="0" h="3565747" w="1772009">
                  <a:moveTo>
                    <a:pt x="0" y="0"/>
                  </a:moveTo>
                  <a:lnTo>
                    <a:pt x="1772009" y="0"/>
                  </a:lnTo>
                  <a:lnTo>
                    <a:pt x="1772009" y="3565747"/>
                  </a:lnTo>
                  <a:lnTo>
                    <a:pt x="0" y="3565747"/>
                  </a:lnTo>
                  <a:close/>
                </a:path>
              </a:pathLst>
            </a:custGeom>
            <a:solidFill>
              <a:srgbClr val="0A3972">
                <a:alpha val="64709"/>
              </a:srgbClr>
            </a:solidFill>
            <a:ln>
              <a:noFill/>
            </a:ln>
          </p:spPr>
        </p:sp>
        <p:sp>
          <p:nvSpPr>
            <p:cNvPr id="801" name="Google Shape;801;g1c14b79414f_0_238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g1c14b79414f_0_238"/>
          <p:cNvGrpSpPr/>
          <p:nvPr/>
        </p:nvGrpSpPr>
        <p:grpSpPr>
          <a:xfrm rot="2700000">
            <a:off x="14791833" y="1610029"/>
            <a:ext cx="6728107" cy="13180825"/>
            <a:chOff x="0" y="-47625"/>
            <a:chExt cx="1772009" cy="3471488"/>
          </a:xfrm>
        </p:grpSpPr>
        <p:sp>
          <p:nvSpPr>
            <p:cNvPr id="803" name="Google Shape;803;g1c14b79414f_0_238"/>
            <p:cNvSpPr/>
            <p:nvPr/>
          </p:nvSpPr>
          <p:spPr>
            <a:xfrm>
              <a:off x="0" y="0"/>
              <a:ext cx="1772009" cy="3423863"/>
            </a:xfrm>
            <a:custGeom>
              <a:rect b="b" l="l" r="r" t="t"/>
              <a:pathLst>
                <a:path extrusionOk="0" h="3423863" w="1772009">
                  <a:moveTo>
                    <a:pt x="0" y="0"/>
                  </a:moveTo>
                  <a:lnTo>
                    <a:pt x="1772009" y="0"/>
                  </a:lnTo>
                  <a:lnTo>
                    <a:pt x="1772009" y="3423863"/>
                  </a:lnTo>
                  <a:lnTo>
                    <a:pt x="0" y="3423863"/>
                  </a:lnTo>
                  <a:close/>
                </a:path>
              </a:pathLst>
            </a:custGeom>
            <a:solidFill>
              <a:srgbClr val="4F97ED">
                <a:alpha val="64709"/>
              </a:srgbClr>
            </a:solidFill>
            <a:ln>
              <a:noFill/>
            </a:ln>
          </p:spPr>
        </p:sp>
        <p:sp>
          <p:nvSpPr>
            <p:cNvPr id="804" name="Google Shape;804;g1c14b79414f_0_238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05" name="Google Shape;805;g1c14b79414f_0_238"/>
          <p:cNvSpPr txBox="1"/>
          <p:nvPr/>
        </p:nvSpPr>
        <p:spPr>
          <a:xfrm>
            <a:off x="1024942" y="7538280"/>
            <a:ext cx="2112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30$</a:t>
            </a:r>
            <a:endParaRPr/>
          </a:p>
        </p:txBody>
      </p:sp>
      <p:sp>
        <p:nvSpPr>
          <p:cNvPr id="806" name="Google Shape;806;g1c14b79414f_0_238"/>
          <p:cNvSpPr txBox="1"/>
          <p:nvPr/>
        </p:nvSpPr>
        <p:spPr>
          <a:xfrm>
            <a:off x="1140115" y="7283033"/>
            <a:ext cx="1882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MONTHLY</a:t>
            </a:r>
            <a:endParaRPr/>
          </a:p>
        </p:txBody>
      </p:sp>
      <p:sp>
        <p:nvSpPr>
          <p:cNvPr id="807" name="Google Shape;807;g1c14b79414f_0_238"/>
          <p:cNvSpPr txBox="1"/>
          <p:nvPr/>
        </p:nvSpPr>
        <p:spPr>
          <a:xfrm>
            <a:off x="7660991" y="3979935"/>
            <a:ext cx="2112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300$</a:t>
            </a:r>
            <a:endParaRPr/>
          </a:p>
        </p:txBody>
      </p:sp>
      <p:sp>
        <p:nvSpPr>
          <p:cNvPr id="808" name="Google Shape;808;g1c14b79414f_0_238"/>
          <p:cNvSpPr txBox="1"/>
          <p:nvPr/>
        </p:nvSpPr>
        <p:spPr>
          <a:xfrm>
            <a:off x="7776164" y="3724689"/>
            <a:ext cx="1882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YEARLY</a:t>
            </a:r>
            <a:endParaRPr/>
          </a:p>
        </p:txBody>
      </p:sp>
      <p:sp>
        <p:nvSpPr>
          <p:cNvPr id="809" name="Google Shape;809;g1c14b79414f_0_238"/>
          <p:cNvSpPr txBox="1"/>
          <p:nvPr/>
        </p:nvSpPr>
        <p:spPr>
          <a:xfrm>
            <a:off x="1109684" y="3724689"/>
            <a:ext cx="18822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MONTHLY</a:t>
            </a:r>
            <a:endParaRPr/>
          </a:p>
        </p:txBody>
      </p:sp>
      <p:sp>
        <p:nvSpPr>
          <p:cNvPr id="810" name="Google Shape;810;g1c14b79414f_0_238"/>
          <p:cNvSpPr txBox="1"/>
          <p:nvPr/>
        </p:nvSpPr>
        <p:spPr>
          <a:xfrm>
            <a:off x="994511" y="3979935"/>
            <a:ext cx="21126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0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999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20$</a:t>
            </a:r>
            <a:endParaRPr/>
          </a:p>
        </p:txBody>
      </p:sp>
      <p:sp>
        <p:nvSpPr>
          <p:cNvPr id="811" name="Google Shape;811;g1c14b79414f_0_238"/>
          <p:cNvSpPr txBox="1"/>
          <p:nvPr/>
        </p:nvSpPr>
        <p:spPr>
          <a:xfrm>
            <a:off x="3965588" y="6782865"/>
            <a:ext cx="2681400" cy="23721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Add a feature</a:t>
            </a:r>
            <a:endParaRPr/>
          </a:p>
          <a:p>
            <a:pPr indent="0" lvl="0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Add a feature</a:t>
            </a:r>
            <a:endParaRPr/>
          </a:p>
          <a:p>
            <a:pPr indent="0" lvl="0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Add a feature</a:t>
            </a:r>
            <a:endParaRPr/>
          </a:p>
          <a:p>
            <a:pPr indent="0" lvl="1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Add a feature</a:t>
            </a:r>
            <a:endParaRPr/>
          </a:p>
        </p:txBody>
      </p:sp>
      <p:sp>
        <p:nvSpPr>
          <p:cNvPr id="812" name="Google Shape;812;g1c14b79414f_0_238"/>
          <p:cNvSpPr txBox="1"/>
          <p:nvPr/>
        </p:nvSpPr>
        <p:spPr>
          <a:xfrm>
            <a:off x="7409068" y="6217809"/>
            <a:ext cx="2487300" cy="3717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Add a feature</a:t>
            </a:r>
            <a:endParaRPr/>
          </a:p>
          <a:p>
            <a:pPr indent="0" lvl="0" marL="0" marR="0" rtl="0" algn="ctr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Add a feature</a:t>
            </a:r>
            <a:endParaRPr/>
          </a:p>
          <a:p>
            <a:pPr indent="0" lvl="0" marL="0" marR="0" rtl="0" algn="ctr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Add a feature</a:t>
            </a:r>
            <a:endParaRPr/>
          </a:p>
          <a:p>
            <a:pPr indent="0" lvl="0" marL="0" marR="0" rtl="0" algn="ctr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Add a feature</a:t>
            </a:r>
            <a:endParaRPr/>
          </a:p>
          <a:p>
            <a:pPr indent="0" lvl="0" marL="0" marR="0" rtl="0" algn="ctr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Add a feature</a:t>
            </a:r>
            <a:endParaRPr/>
          </a:p>
          <a:p>
            <a:pPr indent="0" lvl="1" marL="0" marR="0" rtl="0" algn="ctr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Add a feature</a:t>
            </a:r>
            <a:endParaRPr/>
          </a:p>
        </p:txBody>
      </p:sp>
      <p:sp>
        <p:nvSpPr>
          <p:cNvPr id="813" name="Google Shape;813;g1c14b79414f_0_238"/>
          <p:cNvSpPr txBox="1"/>
          <p:nvPr/>
        </p:nvSpPr>
        <p:spPr>
          <a:xfrm>
            <a:off x="3965588" y="3648489"/>
            <a:ext cx="2681400" cy="1026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Add a feature</a:t>
            </a:r>
            <a:endParaRPr/>
          </a:p>
          <a:p>
            <a:pPr indent="0" lvl="1" marL="0" marR="0" rtl="0" algn="l">
              <a:lnSpc>
                <a:spcPct val="1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Add a feature</a:t>
            </a:r>
            <a:endParaRPr/>
          </a:p>
        </p:txBody>
      </p:sp>
      <p:cxnSp>
        <p:nvCxnSpPr>
          <p:cNvPr id="814" name="Google Shape;814;g1c14b79414f_0_238"/>
          <p:cNvCxnSpPr/>
          <p:nvPr/>
        </p:nvCxnSpPr>
        <p:spPr>
          <a:xfrm>
            <a:off x="3801495" y="4169975"/>
            <a:ext cx="20118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5" name="Google Shape;815;g1c14b79414f_0_238"/>
          <p:cNvCxnSpPr/>
          <p:nvPr/>
        </p:nvCxnSpPr>
        <p:spPr>
          <a:xfrm>
            <a:off x="3801495" y="7297633"/>
            <a:ext cx="20118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6" name="Google Shape;816;g1c14b79414f_0_238"/>
          <p:cNvCxnSpPr/>
          <p:nvPr/>
        </p:nvCxnSpPr>
        <p:spPr>
          <a:xfrm>
            <a:off x="7646915" y="7394986"/>
            <a:ext cx="20118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7" name="Google Shape;817;g1c14b79414f_0_238"/>
          <p:cNvCxnSpPr/>
          <p:nvPr/>
        </p:nvCxnSpPr>
        <p:spPr>
          <a:xfrm>
            <a:off x="3801495" y="7949901"/>
            <a:ext cx="20118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8" name="Google Shape;818;g1c14b79414f_0_238"/>
          <p:cNvCxnSpPr/>
          <p:nvPr/>
        </p:nvCxnSpPr>
        <p:spPr>
          <a:xfrm>
            <a:off x="7646915" y="8069850"/>
            <a:ext cx="20118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19" name="Google Shape;819;g1c14b79414f_0_238"/>
          <p:cNvCxnSpPr/>
          <p:nvPr/>
        </p:nvCxnSpPr>
        <p:spPr>
          <a:xfrm>
            <a:off x="7646915" y="6739852"/>
            <a:ext cx="20118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0" name="Google Shape;820;g1c14b79414f_0_238"/>
          <p:cNvCxnSpPr/>
          <p:nvPr/>
        </p:nvCxnSpPr>
        <p:spPr>
          <a:xfrm>
            <a:off x="3801495" y="8640991"/>
            <a:ext cx="20118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1" name="Google Shape;821;g1c14b79414f_0_238"/>
          <p:cNvCxnSpPr/>
          <p:nvPr/>
        </p:nvCxnSpPr>
        <p:spPr>
          <a:xfrm>
            <a:off x="7646915" y="8749642"/>
            <a:ext cx="20118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822" name="Google Shape;822;g1c14b79414f_0_238"/>
          <p:cNvCxnSpPr/>
          <p:nvPr/>
        </p:nvCxnSpPr>
        <p:spPr>
          <a:xfrm>
            <a:off x="7646915" y="9386244"/>
            <a:ext cx="20118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5BA2"/>
        </a:solidFill>
      </p:bgPr>
    </p:bg>
    <p:spTree>
      <p:nvGrpSpPr>
        <p:cNvPr id="826" name="Shape 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Google Shape;827;g1c14b79414f_0_1446"/>
          <p:cNvSpPr/>
          <p:nvPr/>
        </p:nvSpPr>
        <p:spPr>
          <a:xfrm>
            <a:off x="12340427" y="1908423"/>
            <a:ext cx="5441085" cy="6516058"/>
          </a:xfrm>
          <a:custGeom>
            <a:rect b="b" l="l" r="r" t="t"/>
            <a:pathLst>
              <a:path extrusionOk="0" h="2429099" w="2418260">
                <a:moveTo>
                  <a:pt x="1209130" y="0"/>
                </a:moveTo>
                <a:cubicBezTo>
                  <a:pt x="1877787" y="2990"/>
                  <a:pt x="2418260" y="545886"/>
                  <a:pt x="2418260" y="1214549"/>
                </a:cubicBezTo>
                <a:cubicBezTo>
                  <a:pt x="2418260" y="1883213"/>
                  <a:pt x="1877787" y="2426108"/>
                  <a:pt x="1209130" y="2429099"/>
                </a:cubicBezTo>
                <a:cubicBezTo>
                  <a:pt x="540473" y="2426108"/>
                  <a:pt x="0" y="1883213"/>
                  <a:pt x="0" y="1214549"/>
                </a:cubicBezTo>
                <a:cubicBezTo>
                  <a:pt x="0" y="545886"/>
                  <a:pt x="540473" y="2990"/>
                  <a:pt x="120913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47625">
            <a:solidFill>
              <a:srgbClr val="FFFFFF">
                <a:alpha val="2471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8" name="Google Shape;828;g1c14b79414f_0_1446"/>
          <p:cNvSpPr/>
          <p:nvPr/>
        </p:nvSpPr>
        <p:spPr>
          <a:xfrm>
            <a:off x="12469359" y="2025312"/>
            <a:ext cx="5181694" cy="6282203"/>
          </a:xfrm>
          <a:custGeom>
            <a:rect b="b" l="l" r="r" t="t"/>
            <a:pathLst>
              <a:path extrusionOk="0" h="2341921" w="2331471">
                <a:moveTo>
                  <a:pt x="1165735" y="0"/>
                </a:moveTo>
                <a:cubicBezTo>
                  <a:pt x="1810395" y="2883"/>
                  <a:pt x="2331471" y="526295"/>
                  <a:pt x="2331471" y="1170961"/>
                </a:cubicBezTo>
                <a:cubicBezTo>
                  <a:pt x="2331471" y="1815627"/>
                  <a:pt x="1810395" y="2339038"/>
                  <a:pt x="1165735" y="2341921"/>
                </a:cubicBezTo>
                <a:cubicBezTo>
                  <a:pt x="521076" y="2339038"/>
                  <a:pt x="0" y="1815627"/>
                  <a:pt x="0" y="1170961"/>
                </a:cubicBezTo>
                <a:cubicBezTo>
                  <a:pt x="0" y="526295"/>
                  <a:pt x="521076" y="2883"/>
                  <a:pt x="1165735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47625">
            <a:solidFill>
              <a:srgbClr val="FFFFFF">
                <a:alpha val="498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9" name="Google Shape;829;g1c14b79414f_0_1446"/>
          <p:cNvSpPr/>
          <p:nvPr/>
        </p:nvSpPr>
        <p:spPr>
          <a:xfrm>
            <a:off x="12626931" y="2157245"/>
            <a:ext cx="4863205" cy="6018819"/>
          </a:xfrm>
          <a:custGeom>
            <a:rect b="b" l="l" r="r" t="t"/>
            <a:pathLst>
              <a:path extrusionOk="0" h="2256352" w="2246284">
                <a:moveTo>
                  <a:pt x="1123142" y="0"/>
                </a:moveTo>
                <a:cubicBezTo>
                  <a:pt x="1744247" y="2778"/>
                  <a:pt x="2246284" y="507065"/>
                  <a:pt x="2246284" y="1128176"/>
                </a:cubicBezTo>
                <a:cubicBezTo>
                  <a:pt x="2246284" y="1749287"/>
                  <a:pt x="1744247" y="2253575"/>
                  <a:pt x="1123142" y="2256352"/>
                </a:cubicBezTo>
                <a:cubicBezTo>
                  <a:pt x="502037" y="2253575"/>
                  <a:pt x="0" y="1749287"/>
                  <a:pt x="0" y="1128176"/>
                </a:cubicBezTo>
                <a:cubicBezTo>
                  <a:pt x="0" y="507065"/>
                  <a:pt x="502037" y="2778"/>
                  <a:pt x="112314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0" name="Google Shape;830;g1c14b79414f_0_1446"/>
          <p:cNvPicPr preferRelativeResize="0"/>
          <p:nvPr/>
        </p:nvPicPr>
        <p:blipFill rotWithShape="1">
          <a:blip r:embed="rId3">
            <a:alphaModFix/>
          </a:blip>
          <a:srcRect b="29767" l="71814" r="11464" t="33013"/>
          <a:stretch/>
        </p:blipFill>
        <p:spPr>
          <a:xfrm>
            <a:off x="12753797" y="2254571"/>
            <a:ext cx="4613100" cy="5775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31" name="Google Shape;831;g1c14b79414f_0_1446"/>
          <p:cNvSpPr/>
          <p:nvPr/>
        </p:nvSpPr>
        <p:spPr>
          <a:xfrm>
            <a:off x="6455765" y="1908423"/>
            <a:ext cx="5441085" cy="6516058"/>
          </a:xfrm>
          <a:custGeom>
            <a:rect b="b" l="l" r="r" t="t"/>
            <a:pathLst>
              <a:path extrusionOk="0" h="2429099" w="2418260">
                <a:moveTo>
                  <a:pt x="1209130" y="0"/>
                </a:moveTo>
                <a:cubicBezTo>
                  <a:pt x="1877787" y="2990"/>
                  <a:pt x="2418260" y="545886"/>
                  <a:pt x="2418260" y="1214549"/>
                </a:cubicBezTo>
                <a:cubicBezTo>
                  <a:pt x="2418260" y="1883213"/>
                  <a:pt x="1877787" y="2426108"/>
                  <a:pt x="1209130" y="2429099"/>
                </a:cubicBezTo>
                <a:cubicBezTo>
                  <a:pt x="540473" y="2426108"/>
                  <a:pt x="0" y="1883213"/>
                  <a:pt x="0" y="1214549"/>
                </a:cubicBezTo>
                <a:cubicBezTo>
                  <a:pt x="0" y="545886"/>
                  <a:pt x="540473" y="2990"/>
                  <a:pt x="120913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47625">
            <a:solidFill>
              <a:srgbClr val="FFFFFF">
                <a:alpha val="2471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2" name="Google Shape;832;g1c14b79414f_0_1446"/>
          <p:cNvSpPr/>
          <p:nvPr/>
        </p:nvSpPr>
        <p:spPr>
          <a:xfrm>
            <a:off x="6584696" y="2025312"/>
            <a:ext cx="5181694" cy="6282203"/>
          </a:xfrm>
          <a:custGeom>
            <a:rect b="b" l="l" r="r" t="t"/>
            <a:pathLst>
              <a:path extrusionOk="0" h="2341921" w="2331471">
                <a:moveTo>
                  <a:pt x="1165735" y="0"/>
                </a:moveTo>
                <a:cubicBezTo>
                  <a:pt x="1810395" y="2883"/>
                  <a:pt x="2331471" y="526295"/>
                  <a:pt x="2331471" y="1170961"/>
                </a:cubicBezTo>
                <a:cubicBezTo>
                  <a:pt x="2331471" y="1815627"/>
                  <a:pt x="1810395" y="2339038"/>
                  <a:pt x="1165735" y="2341921"/>
                </a:cubicBezTo>
                <a:cubicBezTo>
                  <a:pt x="521076" y="2339038"/>
                  <a:pt x="0" y="1815627"/>
                  <a:pt x="0" y="1170961"/>
                </a:cubicBezTo>
                <a:cubicBezTo>
                  <a:pt x="0" y="526295"/>
                  <a:pt x="521076" y="2883"/>
                  <a:pt x="1165735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47625">
            <a:solidFill>
              <a:srgbClr val="FFFFFF">
                <a:alpha val="498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3" name="Google Shape;833;g1c14b79414f_0_1446"/>
          <p:cNvSpPr/>
          <p:nvPr/>
        </p:nvSpPr>
        <p:spPr>
          <a:xfrm>
            <a:off x="6742268" y="2157245"/>
            <a:ext cx="4863205" cy="6018819"/>
          </a:xfrm>
          <a:custGeom>
            <a:rect b="b" l="l" r="r" t="t"/>
            <a:pathLst>
              <a:path extrusionOk="0" h="2256352" w="2246284">
                <a:moveTo>
                  <a:pt x="1123142" y="0"/>
                </a:moveTo>
                <a:cubicBezTo>
                  <a:pt x="1744247" y="2778"/>
                  <a:pt x="2246284" y="507065"/>
                  <a:pt x="2246284" y="1128176"/>
                </a:cubicBezTo>
                <a:cubicBezTo>
                  <a:pt x="2246284" y="1749287"/>
                  <a:pt x="1744247" y="2253575"/>
                  <a:pt x="1123142" y="2256352"/>
                </a:cubicBezTo>
                <a:cubicBezTo>
                  <a:pt x="502037" y="2253575"/>
                  <a:pt x="0" y="1749287"/>
                  <a:pt x="0" y="1128176"/>
                </a:cubicBezTo>
                <a:cubicBezTo>
                  <a:pt x="0" y="507065"/>
                  <a:pt x="502037" y="2778"/>
                  <a:pt x="112314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4" name="Google Shape;834;g1c14b79414f_0_1446"/>
          <p:cNvPicPr preferRelativeResize="0"/>
          <p:nvPr/>
        </p:nvPicPr>
        <p:blipFill rotWithShape="1">
          <a:blip r:embed="rId3">
            <a:alphaModFix/>
          </a:blip>
          <a:srcRect b="29276" l="41091" r="42186" t="33504"/>
          <a:stretch/>
        </p:blipFill>
        <p:spPr>
          <a:xfrm>
            <a:off x="6869134" y="2254571"/>
            <a:ext cx="4613100" cy="5775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35" name="Google Shape;835;g1c14b79414f_0_1446"/>
          <p:cNvSpPr/>
          <p:nvPr/>
        </p:nvSpPr>
        <p:spPr>
          <a:xfrm>
            <a:off x="571090" y="1908423"/>
            <a:ext cx="5441085" cy="6516058"/>
          </a:xfrm>
          <a:custGeom>
            <a:rect b="b" l="l" r="r" t="t"/>
            <a:pathLst>
              <a:path extrusionOk="0" h="2429099" w="2418260">
                <a:moveTo>
                  <a:pt x="1209130" y="0"/>
                </a:moveTo>
                <a:cubicBezTo>
                  <a:pt x="1877787" y="2990"/>
                  <a:pt x="2418260" y="545886"/>
                  <a:pt x="2418260" y="1214549"/>
                </a:cubicBezTo>
                <a:cubicBezTo>
                  <a:pt x="2418260" y="1883213"/>
                  <a:pt x="1877787" y="2426108"/>
                  <a:pt x="1209130" y="2429099"/>
                </a:cubicBezTo>
                <a:cubicBezTo>
                  <a:pt x="540473" y="2426108"/>
                  <a:pt x="0" y="1883213"/>
                  <a:pt x="0" y="1214549"/>
                </a:cubicBezTo>
                <a:cubicBezTo>
                  <a:pt x="0" y="545886"/>
                  <a:pt x="540473" y="2990"/>
                  <a:pt x="1209130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47625">
            <a:solidFill>
              <a:srgbClr val="FFFFFF">
                <a:alpha val="2471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g1c14b79414f_0_1446"/>
          <p:cNvSpPr/>
          <p:nvPr/>
        </p:nvSpPr>
        <p:spPr>
          <a:xfrm>
            <a:off x="700021" y="2025312"/>
            <a:ext cx="5181694" cy="6282203"/>
          </a:xfrm>
          <a:custGeom>
            <a:rect b="b" l="l" r="r" t="t"/>
            <a:pathLst>
              <a:path extrusionOk="0" h="2341921" w="2331471">
                <a:moveTo>
                  <a:pt x="1165735" y="0"/>
                </a:moveTo>
                <a:cubicBezTo>
                  <a:pt x="1810395" y="2883"/>
                  <a:pt x="2331471" y="526295"/>
                  <a:pt x="2331471" y="1170961"/>
                </a:cubicBezTo>
                <a:cubicBezTo>
                  <a:pt x="2331471" y="1815627"/>
                  <a:pt x="1810395" y="2339038"/>
                  <a:pt x="1165735" y="2341921"/>
                </a:cubicBezTo>
                <a:cubicBezTo>
                  <a:pt x="521076" y="2339038"/>
                  <a:pt x="0" y="1815627"/>
                  <a:pt x="0" y="1170961"/>
                </a:cubicBezTo>
                <a:cubicBezTo>
                  <a:pt x="0" y="526295"/>
                  <a:pt x="521076" y="2883"/>
                  <a:pt x="1165735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47625">
            <a:solidFill>
              <a:srgbClr val="FFFFFF">
                <a:alpha val="49800"/>
              </a:srgbClr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g1c14b79414f_0_1446"/>
          <p:cNvSpPr/>
          <p:nvPr/>
        </p:nvSpPr>
        <p:spPr>
          <a:xfrm>
            <a:off x="857593" y="2157245"/>
            <a:ext cx="4863205" cy="6018819"/>
          </a:xfrm>
          <a:custGeom>
            <a:rect b="b" l="l" r="r" t="t"/>
            <a:pathLst>
              <a:path extrusionOk="0" h="2256352" w="2246284">
                <a:moveTo>
                  <a:pt x="1123142" y="0"/>
                </a:moveTo>
                <a:cubicBezTo>
                  <a:pt x="1744247" y="2778"/>
                  <a:pt x="2246284" y="507065"/>
                  <a:pt x="2246284" y="1128176"/>
                </a:cubicBezTo>
                <a:cubicBezTo>
                  <a:pt x="2246284" y="1749287"/>
                  <a:pt x="1744247" y="2253575"/>
                  <a:pt x="1123142" y="2256352"/>
                </a:cubicBezTo>
                <a:cubicBezTo>
                  <a:pt x="502037" y="2253575"/>
                  <a:pt x="0" y="1749287"/>
                  <a:pt x="0" y="1128176"/>
                </a:cubicBezTo>
                <a:cubicBezTo>
                  <a:pt x="0" y="507065"/>
                  <a:pt x="502037" y="2778"/>
                  <a:pt x="1123142" y="0"/>
                </a:cubicBezTo>
                <a:close/>
              </a:path>
            </a:pathLst>
          </a:custGeom>
          <a:solidFill>
            <a:srgbClr val="000000">
              <a:alpha val="0"/>
            </a:srgbClr>
          </a:solidFill>
          <a:ln cap="flat" cmpd="sng" w="476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38" name="Google Shape;838;g1c14b79414f_0_1446"/>
          <p:cNvPicPr preferRelativeResize="0"/>
          <p:nvPr/>
        </p:nvPicPr>
        <p:blipFill rotWithShape="1">
          <a:blip r:embed="rId3">
            <a:alphaModFix/>
          </a:blip>
          <a:srcRect b="29890" l="2218" r="81059" t="32890"/>
          <a:stretch/>
        </p:blipFill>
        <p:spPr>
          <a:xfrm>
            <a:off x="984459" y="2254571"/>
            <a:ext cx="4613100" cy="57756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839" name="Google Shape;839;g1c14b79414f_0_1446"/>
          <p:cNvSpPr txBox="1"/>
          <p:nvPr/>
        </p:nvSpPr>
        <p:spPr>
          <a:xfrm>
            <a:off x="1028700" y="4538789"/>
            <a:ext cx="4525800" cy="11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699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2 out of 5</a:t>
            </a:r>
            <a:endParaRPr/>
          </a:p>
        </p:txBody>
      </p:sp>
      <p:sp>
        <p:nvSpPr>
          <p:cNvPr id="840" name="Google Shape;840;g1c14b79414f_0_1446"/>
          <p:cNvSpPr txBox="1"/>
          <p:nvPr/>
        </p:nvSpPr>
        <p:spPr>
          <a:xfrm>
            <a:off x="570631" y="8872538"/>
            <a:ext cx="54420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Elaborate on the featured statistic.</a:t>
            </a:r>
            <a:endParaRPr/>
          </a:p>
        </p:txBody>
      </p:sp>
      <p:sp>
        <p:nvSpPr>
          <p:cNvPr id="841" name="Google Shape;841;g1c14b79414f_0_1446"/>
          <p:cNvSpPr txBox="1"/>
          <p:nvPr/>
        </p:nvSpPr>
        <p:spPr>
          <a:xfrm>
            <a:off x="6141165" y="8869045"/>
            <a:ext cx="57789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Elaborate on the featured statistic.</a:t>
            </a:r>
            <a:endParaRPr/>
          </a:p>
        </p:txBody>
      </p:sp>
      <p:sp>
        <p:nvSpPr>
          <p:cNvPr id="842" name="Google Shape;842;g1c14b79414f_0_1446"/>
          <p:cNvSpPr txBox="1"/>
          <p:nvPr/>
        </p:nvSpPr>
        <p:spPr>
          <a:xfrm>
            <a:off x="6856976" y="4538789"/>
            <a:ext cx="4574100" cy="11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699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95%</a:t>
            </a:r>
            <a:endParaRPr/>
          </a:p>
        </p:txBody>
      </p:sp>
      <p:sp>
        <p:nvSpPr>
          <p:cNvPr id="843" name="Google Shape;843;g1c14b79414f_0_1446"/>
          <p:cNvSpPr txBox="1"/>
          <p:nvPr/>
        </p:nvSpPr>
        <p:spPr>
          <a:xfrm>
            <a:off x="12053291" y="8869045"/>
            <a:ext cx="5886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Elaborate on the featured statistic.</a:t>
            </a:r>
            <a:endParaRPr/>
          </a:p>
        </p:txBody>
      </p:sp>
      <p:sp>
        <p:nvSpPr>
          <p:cNvPr id="844" name="Google Shape;844;g1c14b79414f_0_1446"/>
          <p:cNvSpPr txBox="1"/>
          <p:nvPr/>
        </p:nvSpPr>
        <p:spPr>
          <a:xfrm>
            <a:off x="12785149" y="4538789"/>
            <a:ext cx="4422600" cy="11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7699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12 million</a:t>
            </a:r>
            <a:endParaRPr/>
          </a:p>
        </p:txBody>
      </p:sp>
      <p:grpSp>
        <p:nvGrpSpPr>
          <p:cNvPr id="845" name="Google Shape;845;g1c14b79414f_0_1446"/>
          <p:cNvGrpSpPr/>
          <p:nvPr/>
        </p:nvGrpSpPr>
        <p:grpSpPr>
          <a:xfrm>
            <a:off x="20785" y="156950"/>
            <a:ext cx="18431816" cy="5315374"/>
            <a:chOff x="1" y="1"/>
            <a:chExt cx="24575754" cy="7087165"/>
          </a:xfrm>
        </p:grpSpPr>
        <p:grpSp>
          <p:nvGrpSpPr>
            <p:cNvPr id="846" name="Google Shape;846;g1c14b79414f_0_1446"/>
            <p:cNvGrpSpPr/>
            <p:nvPr/>
          </p:nvGrpSpPr>
          <p:grpSpPr>
            <a:xfrm rot="5400000">
              <a:off x="10230731" y="-10230730"/>
              <a:ext cx="4114294" cy="24575754"/>
              <a:chOff x="0" y="-47625"/>
              <a:chExt cx="812700" cy="4854470"/>
            </a:xfrm>
          </p:grpSpPr>
          <p:sp>
            <p:nvSpPr>
              <p:cNvPr id="847" name="Google Shape;847;g1c14b79414f_0_144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0"/>
                </a:srgbClr>
              </a:solidFill>
              <a:ln>
                <a:noFill/>
              </a:ln>
            </p:spPr>
          </p:sp>
          <p:sp>
            <p:nvSpPr>
              <p:cNvPr id="848" name="Google Shape;848;g1c14b79414f_0_1446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49" name="Google Shape;849;g1c14b79414f_0_1446"/>
            <p:cNvGrpSpPr/>
            <p:nvPr/>
          </p:nvGrpSpPr>
          <p:grpSpPr>
            <a:xfrm rot="5400000">
              <a:off x="10230731" y="-9636156"/>
              <a:ext cx="4114294" cy="24575754"/>
              <a:chOff x="0" y="-47625"/>
              <a:chExt cx="812700" cy="4854470"/>
            </a:xfrm>
          </p:grpSpPr>
          <p:sp>
            <p:nvSpPr>
              <p:cNvPr id="850" name="Google Shape;850;g1c14b79414f_0_144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250"/>
                </a:srgbClr>
              </a:solidFill>
              <a:ln>
                <a:noFill/>
              </a:ln>
            </p:spPr>
          </p:sp>
          <p:sp>
            <p:nvSpPr>
              <p:cNvPr id="851" name="Google Shape;851;g1c14b79414f_0_1446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2" name="Google Shape;852;g1c14b79414f_0_1446"/>
            <p:cNvGrpSpPr/>
            <p:nvPr/>
          </p:nvGrpSpPr>
          <p:grpSpPr>
            <a:xfrm rot="5400000">
              <a:off x="10230731" y="-9041582"/>
              <a:ext cx="4114294" cy="24575754"/>
              <a:chOff x="0" y="-47625"/>
              <a:chExt cx="812700" cy="4854470"/>
            </a:xfrm>
          </p:grpSpPr>
          <p:sp>
            <p:nvSpPr>
              <p:cNvPr id="853" name="Google Shape;853;g1c14b79414f_0_144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590"/>
                </a:srgbClr>
              </a:solidFill>
              <a:ln>
                <a:noFill/>
              </a:ln>
            </p:spPr>
          </p:sp>
          <p:sp>
            <p:nvSpPr>
              <p:cNvPr id="854" name="Google Shape;854;g1c14b79414f_0_1446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5" name="Google Shape;855;g1c14b79414f_0_1446"/>
            <p:cNvGrpSpPr/>
            <p:nvPr/>
          </p:nvGrpSpPr>
          <p:grpSpPr>
            <a:xfrm rot="5400000">
              <a:off x="10230731" y="-8447007"/>
              <a:ext cx="4114294" cy="24575754"/>
              <a:chOff x="0" y="-47625"/>
              <a:chExt cx="812700" cy="4854470"/>
            </a:xfrm>
          </p:grpSpPr>
          <p:sp>
            <p:nvSpPr>
              <p:cNvPr id="856" name="Google Shape;856;g1c14b79414f_0_144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857" name="Google Shape;857;g1c14b79414f_0_1446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58" name="Google Shape;858;g1c14b79414f_0_1446"/>
            <p:cNvGrpSpPr/>
            <p:nvPr/>
          </p:nvGrpSpPr>
          <p:grpSpPr>
            <a:xfrm rot="5400000">
              <a:off x="10230731" y="-7852433"/>
              <a:ext cx="4114294" cy="24575754"/>
              <a:chOff x="0" y="-47625"/>
              <a:chExt cx="812700" cy="4854470"/>
            </a:xfrm>
          </p:grpSpPr>
          <p:sp>
            <p:nvSpPr>
              <p:cNvPr id="859" name="Google Shape;859;g1c14b79414f_0_144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10"/>
                </a:srgbClr>
              </a:solidFill>
              <a:ln>
                <a:noFill/>
              </a:ln>
            </p:spPr>
          </p:sp>
          <p:sp>
            <p:nvSpPr>
              <p:cNvPr id="860" name="Google Shape;860;g1c14b79414f_0_1446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861" name="Google Shape;861;g1c14b79414f_0_1446"/>
            <p:cNvGrpSpPr/>
            <p:nvPr/>
          </p:nvGrpSpPr>
          <p:grpSpPr>
            <a:xfrm rot="5400000">
              <a:off x="10230731" y="-7257859"/>
              <a:ext cx="4114294" cy="24575754"/>
              <a:chOff x="0" y="-47625"/>
              <a:chExt cx="812700" cy="4854470"/>
            </a:xfrm>
          </p:grpSpPr>
          <p:sp>
            <p:nvSpPr>
              <p:cNvPr id="862" name="Google Shape;862;g1c14b79414f_0_1446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50"/>
                </a:srgbClr>
              </a:solidFill>
              <a:ln>
                <a:noFill/>
              </a:ln>
            </p:spPr>
          </p:sp>
          <p:sp>
            <p:nvSpPr>
              <p:cNvPr id="863" name="Google Shape;863;g1c14b79414f_0_1446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5BA2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"/>
          <p:cNvPicPr preferRelativeResize="0"/>
          <p:nvPr/>
        </p:nvPicPr>
        <p:blipFill rotWithShape="1">
          <a:blip r:embed="rId3">
            <a:alphaModFix amt="58000"/>
          </a:blip>
          <a:srcRect b="12505" l="0" r="0" t="3118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98" name="Google Shape;198;p2"/>
          <p:cNvGrpSpPr/>
          <p:nvPr/>
        </p:nvGrpSpPr>
        <p:grpSpPr>
          <a:xfrm rot="-8198661">
            <a:off x="-648480" y="-6544450"/>
            <a:ext cx="8865433" cy="19319957"/>
            <a:chOff x="0" y="-790063"/>
            <a:chExt cx="11820579" cy="25759943"/>
          </a:xfrm>
        </p:grpSpPr>
        <p:grpSp>
          <p:nvGrpSpPr>
            <p:cNvPr id="199" name="Google Shape;199;p2"/>
            <p:cNvGrpSpPr/>
            <p:nvPr/>
          </p:nvGrpSpPr>
          <p:grpSpPr>
            <a:xfrm>
              <a:off x="1082418" y="-790063"/>
              <a:ext cx="7490906" cy="25759943"/>
              <a:chOff x="0" y="-85725"/>
              <a:chExt cx="812800" cy="2795058"/>
            </a:xfrm>
          </p:grpSpPr>
          <p:sp>
            <p:nvSpPr>
              <p:cNvPr id="200" name="Google Shape;200;p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254"/>
                </a:srgbClr>
              </a:solidFill>
              <a:ln>
                <a:noFill/>
              </a:ln>
            </p:spPr>
          </p:sp>
          <p:sp>
            <p:nvSpPr>
              <p:cNvPr id="201" name="Google Shape;201;p2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0" y="-790063"/>
              <a:ext cx="7490906" cy="25759943"/>
              <a:chOff x="0" y="-85725"/>
              <a:chExt cx="812800" cy="2795058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</p:sp>
          <p:sp>
            <p:nvSpPr>
              <p:cNvPr id="204" name="Google Shape;204;p2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5" name="Google Shape;205;p2"/>
            <p:cNvGrpSpPr/>
            <p:nvPr/>
          </p:nvGrpSpPr>
          <p:grpSpPr>
            <a:xfrm>
              <a:off x="2164837" y="-790063"/>
              <a:ext cx="7490906" cy="25759943"/>
              <a:chOff x="0" y="-85725"/>
              <a:chExt cx="812800" cy="2795058"/>
            </a:xfrm>
          </p:grpSpPr>
          <p:sp>
            <p:nvSpPr>
              <p:cNvPr id="206" name="Google Shape;206;p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588"/>
                </a:srgbClr>
              </a:solidFill>
              <a:ln>
                <a:noFill/>
              </a:ln>
            </p:spPr>
          </p:sp>
          <p:sp>
            <p:nvSpPr>
              <p:cNvPr id="207" name="Google Shape;207;p2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08" name="Google Shape;208;p2"/>
            <p:cNvGrpSpPr/>
            <p:nvPr/>
          </p:nvGrpSpPr>
          <p:grpSpPr>
            <a:xfrm>
              <a:off x="3247255" y="-790063"/>
              <a:ext cx="7490906" cy="25759943"/>
              <a:chOff x="0" y="-85725"/>
              <a:chExt cx="812800" cy="2795058"/>
            </a:xfrm>
          </p:grpSpPr>
          <p:sp>
            <p:nvSpPr>
              <p:cNvPr id="209" name="Google Shape;209;p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210" name="Google Shape;210;p2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" name="Google Shape;211;p2"/>
            <p:cNvGrpSpPr/>
            <p:nvPr/>
          </p:nvGrpSpPr>
          <p:grpSpPr>
            <a:xfrm>
              <a:off x="4329673" y="-790063"/>
              <a:ext cx="7490906" cy="25759943"/>
              <a:chOff x="0" y="-85725"/>
              <a:chExt cx="812800" cy="2795058"/>
            </a:xfrm>
          </p:grpSpPr>
          <p:sp>
            <p:nvSpPr>
              <p:cNvPr id="212" name="Google Shape;212;p2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13" name="Google Shape;213;p2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214" name="Google Shape;214;p2"/>
          <p:cNvGrpSpPr/>
          <p:nvPr/>
        </p:nvGrpSpPr>
        <p:grpSpPr>
          <a:xfrm rot="8100000">
            <a:off x="-1170661" y="2509046"/>
            <a:ext cx="6728096" cy="13292860"/>
            <a:chOff x="0" y="-47625"/>
            <a:chExt cx="1772009" cy="3501000"/>
          </a:xfrm>
        </p:grpSpPr>
        <p:sp>
          <p:nvSpPr>
            <p:cNvPr id="215" name="Google Shape;215;p2"/>
            <p:cNvSpPr/>
            <p:nvPr/>
          </p:nvSpPr>
          <p:spPr>
            <a:xfrm>
              <a:off x="0" y="0"/>
              <a:ext cx="1772009" cy="3453375"/>
            </a:xfrm>
            <a:custGeom>
              <a:rect b="b" l="l" r="r" t="t"/>
              <a:pathLst>
                <a:path extrusionOk="0" h="3453375" w="1772009">
                  <a:moveTo>
                    <a:pt x="0" y="0"/>
                  </a:moveTo>
                  <a:lnTo>
                    <a:pt x="1772009" y="0"/>
                  </a:lnTo>
                  <a:lnTo>
                    <a:pt x="1772009" y="3453375"/>
                  </a:lnTo>
                  <a:lnTo>
                    <a:pt x="0" y="3453375"/>
                  </a:lnTo>
                  <a:close/>
                </a:path>
              </a:pathLst>
            </a:custGeom>
            <a:solidFill>
              <a:srgbClr val="0A3972">
                <a:alpha val="24705"/>
              </a:srgbClr>
            </a:solidFill>
            <a:ln>
              <a:noFill/>
            </a:ln>
          </p:spPr>
        </p:sp>
        <p:sp>
          <p:nvSpPr>
            <p:cNvPr id="216" name="Google Shape;216;p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7" name="Google Shape;217;p2"/>
          <p:cNvGrpSpPr/>
          <p:nvPr/>
        </p:nvGrpSpPr>
        <p:grpSpPr>
          <a:xfrm>
            <a:off x="-14444896" y="-2964378"/>
            <a:ext cx="50775642" cy="45248072"/>
            <a:chOff x="0" y="-38668"/>
            <a:chExt cx="737599" cy="657300"/>
          </a:xfrm>
        </p:grpSpPr>
        <p:sp>
          <p:nvSpPr>
            <p:cNvPr id="218" name="Google Shape;218;p2"/>
            <p:cNvSpPr/>
            <p:nvPr/>
          </p:nvSpPr>
          <p:spPr>
            <a:xfrm>
              <a:off x="0" y="0"/>
              <a:ext cx="406400" cy="217206"/>
            </a:xfrm>
            <a:custGeom>
              <a:rect b="b" l="l" r="r" t="t"/>
              <a:pathLst>
                <a:path extrusionOk="0" h="217206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217206"/>
                  </a:lnTo>
                  <a:lnTo>
                    <a:pt x="0" y="21720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1F5BA2"/>
            </a:solidFill>
            <a:ln>
              <a:noFill/>
            </a:ln>
          </p:spPr>
        </p:sp>
        <p:sp>
          <p:nvSpPr>
            <p:cNvPr id="219" name="Google Shape;219;p2"/>
            <p:cNvSpPr txBox="1"/>
            <p:nvPr/>
          </p:nvSpPr>
          <p:spPr>
            <a:xfrm>
              <a:off x="127999" y="-38668"/>
              <a:ext cx="609600" cy="65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0" name="Google Shape;220;p2"/>
          <p:cNvGrpSpPr/>
          <p:nvPr/>
        </p:nvGrpSpPr>
        <p:grpSpPr>
          <a:xfrm rot="8100000">
            <a:off x="-1555419" y="3142527"/>
            <a:ext cx="6728096" cy="13292860"/>
            <a:chOff x="0" y="-47625"/>
            <a:chExt cx="1772009" cy="3501000"/>
          </a:xfrm>
        </p:grpSpPr>
        <p:sp>
          <p:nvSpPr>
            <p:cNvPr id="221" name="Google Shape;221;p2"/>
            <p:cNvSpPr/>
            <p:nvPr/>
          </p:nvSpPr>
          <p:spPr>
            <a:xfrm>
              <a:off x="0" y="0"/>
              <a:ext cx="1772009" cy="3453375"/>
            </a:xfrm>
            <a:custGeom>
              <a:rect b="b" l="l" r="r" t="t"/>
              <a:pathLst>
                <a:path extrusionOk="0" h="3453375" w="1772009">
                  <a:moveTo>
                    <a:pt x="0" y="0"/>
                  </a:moveTo>
                  <a:lnTo>
                    <a:pt x="1772009" y="0"/>
                  </a:lnTo>
                  <a:lnTo>
                    <a:pt x="1772009" y="3453375"/>
                  </a:lnTo>
                  <a:lnTo>
                    <a:pt x="0" y="3453375"/>
                  </a:lnTo>
                  <a:close/>
                </a:path>
              </a:pathLst>
            </a:custGeom>
            <a:solidFill>
              <a:srgbClr val="0A3972">
                <a:alpha val="24705"/>
              </a:srgbClr>
            </a:solidFill>
            <a:ln>
              <a:noFill/>
            </a:ln>
          </p:spPr>
        </p:sp>
        <p:sp>
          <p:nvSpPr>
            <p:cNvPr id="222" name="Google Shape;222;p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p2"/>
          <p:cNvGrpSpPr/>
          <p:nvPr/>
        </p:nvGrpSpPr>
        <p:grpSpPr>
          <a:xfrm rot="8100000">
            <a:off x="-2744669" y="3704502"/>
            <a:ext cx="6728096" cy="13292860"/>
            <a:chOff x="0" y="-47625"/>
            <a:chExt cx="1772009" cy="3501000"/>
          </a:xfrm>
        </p:grpSpPr>
        <p:sp>
          <p:nvSpPr>
            <p:cNvPr id="224" name="Google Shape;224;p2"/>
            <p:cNvSpPr/>
            <p:nvPr/>
          </p:nvSpPr>
          <p:spPr>
            <a:xfrm>
              <a:off x="0" y="0"/>
              <a:ext cx="1772009" cy="3453375"/>
            </a:xfrm>
            <a:custGeom>
              <a:rect b="b" l="l" r="r" t="t"/>
              <a:pathLst>
                <a:path extrusionOk="0" h="3453375" w="1772009">
                  <a:moveTo>
                    <a:pt x="0" y="0"/>
                  </a:moveTo>
                  <a:lnTo>
                    <a:pt x="1772009" y="0"/>
                  </a:lnTo>
                  <a:lnTo>
                    <a:pt x="1772009" y="3453375"/>
                  </a:lnTo>
                  <a:lnTo>
                    <a:pt x="0" y="3453375"/>
                  </a:lnTo>
                  <a:close/>
                </a:path>
              </a:pathLst>
            </a:custGeom>
            <a:solidFill>
              <a:srgbClr val="0A3972">
                <a:alpha val="24705"/>
              </a:srgbClr>
            </a:solidFill>
            <a:ln>
              <a:noFill/>
            </a:ln>
          </p:spPr>
        </p:sp>
        <p:sp>
          <p:nvSpPr>
            <p:cNvPr id="225" name="Google Shape;225;p2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6" name="Google Shape;226;p2"/>
          <p:cNvSpPr txBox="1"/>
          <p:nvPr/>
        </p:nvSpPr>
        <p:spPr>
          <a:xfrm>
            <a:off x="8760670" y="9155906"/>
            <a:ext cx="73023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0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699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YOUR HEALTHCARE PRESENTATION</a:t>
            </a:r>
            <a:endParaRPr/>
          </a:p>
        </p:txBody>
      </p:sp>
      <p:sp>
        <p:nvSpPr>
          <p:cNvPr id="227" name="Google Shape;227;p2"/>
          <p:cNvSpPr txBox="1"/>
          <p:nvPr/>
        </p:nvSpPr>
        <p:spPr>
          <a:xfrm>
            <a:off x="838200" y="722271"/>
            <a:ext cx="8987234" cy="4681268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5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2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BIOTECH STARTUP</a:t>
            </a:r>
            <a:endParaRPr/>
          </a:p>
          <a:p>
            <a:pPr indent="0" lvl="0" marL="0" marR="0" rtl="0" algn="l">
              <a:lnSpc>
                <a:spcPct val="10599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1502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PITCH DECK</a:t>
            </a:r>
            <a:endParaRPr/>
          </a:p>
        </p:txBody>
      </p:sp>
      <p:grpSp>
        <p:nvGrpSpPr>
          <p:cNvPr id="228" name="Google Shape;228;p2"/>
          <p:cNvGrpSpPr/>
          <p:nvPr/>
        </p:nvGrpSpPr>
        <p:grpSpPr>
          <a:xfrm>
            <a:off x="7998323" y="9400101"/>
            <a:ext cx="567750" cy="81000"/>
            <a:chOff x="4805675" y="892401"/>
            <a:chExt cx="567750" cy="81000"/>
          </a:xfrm>
        </p:grpSpPr>
        <p:sp>
          <p:nvSpPr>
            <p:cNvPr id="229" name="Google Shape;229;p2"/>
            <p:cNvSpPr/>
            <p:nvPr/>
          </p:nvSpPr>
          <p:spPr>
            <a:xfrm>
              <a:off x="5292425" y="892401"/>
              <a:ext cx="81000" cy="8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5049050" y="892401"/>
              <a:ext cx="81000" cy="8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4805675" y="892401"/>
              <a:ext cx="81000" cy="8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32" name="Google Shape;232;p2"/>
          <p:cNvGrpSpPr/>
          <p:nvPr/>
        </p:nvGrpSpPr>
        <p:grpSpPr>
          <a:xfrm>
            <a:off x="16417948" y="9400101"/>
            <a:ext cx="567750" cy="81000"/>
            <a:chOff x="4805675" y="892401"/>
            <a:chExt cx="567750" cy="81000"/>
          </a:xfrm>
        </p:grpSpPr>
        <p:sp>
          <p:nvSpPr>
            <p:cNvPr id="233" name="Google Shape;233;p2"/>
            <p:cNvSpPr/>
            <p:nvPr/>
          </p:nvSpPr>
          <p:spPr>
            <a:xfrm>
              <a:off x="5292425" y="892401"/>
              <a:ext cx="81000" cy="8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5049050" y="892401"/>
              <a:ext cx="81000" cy="8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4805675" y="892401"/>
              <a:ext cx="81000" cy="81000"/>
            </a:xfrm>
            <a:prstGeom prst="ellipse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3972"/>
        </a:solidFill>
      </p:bgPr>
    </p:bg>
    <p:spTree>
      <p:nvGrpSpPr>
        <p:cNvPr id="867" name="Shape 8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8" name="Google Shape;868;g1c14b79414f_0_364"/>
          <p:cNvGrpSpPr/>
          <p:nvPr/>
        </p:nvGrpSpPr>
        <p:grpSpPr>
          <a:xfrm>
            <a:off x="8172450" y="1066025"/>
            <a:ext cx="9670714" cy="8386040"/>
            <a:chOff x="0" y="-47625"/>
            <a:chExt cx="12338242" cy="11181387"/>
          </a:xfrm>
        </p:grpSpPr>
        <p:sp>
          <p:nvSpPr>
            <p:cNvPr id="869" name="Google Shape;869;g1c14b79414f_0_364"/>
            <p:cNvSpPr txBox="1"/>
            <p:nvPr/>
          </p:nvSpPr>
          <p:spPr>
            <a:xfrm>
              <a:off x="1344294" y="10661862"/>
              <a:ext cx="9753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Item 1</a:t>
              </a:r>
              <a:endParaRPr/>
            </a:p>
          </p:txBody>
        </p:sp>
        <p:sp>
          <p:nvSpPr>
            <p:cNvPr id="870" name="Google Shape;870;g1c14b79414f_0_364"/>
            <p:cNvSpPr txBox="1"/>
            <p:nvPr/>
          </p:nvSpPr>
          <p:spPr>
            <a:xfrm>
              <a:off x="3657605" y="10661862"/>
              <a:ext cx="10182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Item 2</a:t>
              </a:r>
              <a:endParaRPr/>
            </a:p>
          </p:txBody>
        </p:sp>
        <p:sp>
          <p:nvSpPr>
            <p:cNvPr id="871" name="Google Shape;871;g1c14b79414f_0_364"/>
            <p:cNvSpPr txBox="1"/>
            <p:nvPr/>
          </p:nvSpPr>
          <p:spPr>
            <a:xfrm>
              <a:off x="5991007" y="10661862"/>
              <a:ext cx="10209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Item 3</a:t>
              </a:r>
              <a:endParaRPr/>
            </a:p>
          </p:txBody>
        </p:sp>
        <p:sp>
          <p:nvSpPr>
            <p:cNvPr id="872" name="Google Shape;872;g1c14b79414f_0_364"/>
            <p:cNvSpPr txBox="1"/>
            <p:nvPr/>
          </p:nvSpPr>
          <p:spPr>
            <a:xfrm>
              <a:off x="8317563" y="10661862"/>
              <a:ext cx="10371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Item 4</a:t>
              </a:r>
              <a:endParaRPr/>
            </a:p>
          </p:txBody>
        </p:sp>
        <p:sp>
          <p:nvSpPr>
            <p:cNvPr id="873" name="Google Shape;873;g1c14b79414f_0_364"/>
            <p:cNvSpPr txBox="1"/>
            <p:nvPr/>
          </p:nvSpPr>
          <p:spPr>
            <a:xfrm>
              <a:off x="10655628" y="10661862"/>
              <a:ext cx="1030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Item 5</a:t>
              </a:r>
              <a:endParaRPr/>
            </a:p>
          </p:txBody>
        </p:sp>
        <p:grpSp>
          <p:nvGrpSpPr>
            <p:cNvPr id="874" name="Google Shape;874;g1c14b79414f_0_364"/>
            <p:cNvGrpSpPr/>
            <p:nvPr/>
          </p:nvGrpSpPr>
          <p:grpSpPr>
            <a:xfrm>
              <a:off x="664534" y="221403"/>
              <a:ext cx="11673708" cy="10299700"/>
              <a:chOff x="0" y="-6350"/>
              <a:chExt cx="11673708" cy="10299700"/>
            </a:xfrm>
          </p:grpSpPr>
          <p:sp>
            <p:nvSpPr>
              <p:cNvPr id="875" name="Google Shape;875;g1c14b79414f_0_364"/>
              <p:cNvSpPr/>
              <p:nvPr/>
            </p:nvSpPr>
            <p:spPr>
              <a:xfrm>
                <a:off x="0" y="-6350"/>
                <a:ext cx="11673708" cy="12700"/>
              </a:xfrm>
              <a:custGeom>
                <a:rect b="b" l="l" r="r" t="t"/>
                <a:pathLst>
                  <a:path extrusionOk="0" h="12700" w="11673708">
                    <a:moveTo>
                      <a:pt x="0" y="0"/>
                    </a:moveTo>
                    <a:lnTo>
                      <a:pt x="11673708" y="0"/>
                    </a:lnTo>
                    <a:lnTo>
                      <a:pt x="1167370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10"/>
                </a:srgbClr>
              </a:solidFill>
              <a:ln>
                <a:noFill/>
              </a:ln>
            </p:spPr>
          </p:sp>
          <p:sp>
            <p:nvSpPr>
              <p:cNvPr id="876" name="Google Shape;876;g1c14b79414f_0_364"/>
              <p:cNvSpPr/>
              <p:nvPr/>
            </p:nvSpPr>
            <p:spPr>
              <a:xfrm>
                <a:off x="0" y="2051050"/>
                <a:ext cx="11673708" cy="12700"/>
              </a:xfrm>
              <a:custGeom>
                <a:rect b="b" l="l" r="r" t="t"/>
                <a:pathLst>
                  <a:path extrusionOk="0" h="12700" w="11673708">
                    <a:moveTo>
                      <a:pt x="0" y="0"/>
                    </a:moveTo>
                    <a:lnTo>
                      <a:pt x="11673708" y="0"/>
                    </a:lnTo>
                    <a:lnTo>
                      <a:pt x="1167370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10"/>
                </a:srgbClr>
              </a:solidFill>
              <a:ln>
                <a:noFill/>
              </a:ln>
            </p:spPr>
          </p:sp>
          <p:sp>
            <p:nvSpPr>
              <p:cNvPr id="877" name="Google Shape;877;g1c14b79414f_0_364"/>
              <p:cNvSpPr/>
              <p:nvPr/>
            </p:nvSpPr>
            <p:spPr>
              <a:xfrm>
                <a:off x="0" y="4108450"/>
                <a:ext cx="11673708" cy="12700"/>
              </a:xfrm>
              <a:custGeom>
                <a:rect b="b" l="l" r="r" t="t"/>
                <a:pathLst>
                  <a:path extrusionOk="0" h="12700" w="11673708">
                    <a:moveTo>
                      <a:pt x="0" y="0"/>
                    </a:moveTo>
                    <a:lnTo>
                      <a:pt x="11673708" y="0"/>
                    </a:lnTo>
                    <a:lnTo>
                      <a:pt x="1167370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10"/>
                </a:srgbClr>
              </a:solidFill>
              <a:ln>
                <a:noFill/>
              </a:ln>
            </p:spPr>
          </p:sp>
          <p:sp>
            <p:nvSpPr>
              <p:cNvPr id="878" name="Google Shape;878;g1c14b79414f_0_364"/>
              <p:cNvSpPr/>
              <p:nvPr/>
            </p:nvSpPr>
            <p:spPr>
              <a:xfrm>
                <a:off x="0" y="6165850"/>
                <a:ext cx="11673708" cy="12700"/>
              </a:xfrm>
              <a:custGeom>
                <a:rect b="b" l="l" r="r" t="t"/>
                <a:pathLst>
                  <a:path extrusionOk="0" h="12700" w="11673708">
                    <a:moveTo>
                      <a:pt x="0" y="0"/>
                    </a:moveTo>
                    <a:lnTo>
                      <a:pt x="11673708" y="0"/>
                    </a:lnTo>
                    <a:lnTo>
                      <a:pt x="1167370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10"/>
                </a:srgbClr>
              </a:solidFill>
              <a:ln>
                <a:noFill/>
              </a:ln>
            </p:spPr>
          </p:sp>
          <p:sp>
            <p:nvSpPr>
              <p:cNvPr id="879" name="Google Shape;879;g1c14b79414f_0_364"/>
              <p:cNvSpPr/>
              <p:nvPr/>
            </p:nvSpPr>
            <p:spPr>
              <a:xfrm>
                <a:off x="0" y="8223250"/>
                <a:ext cx="11673708" cy="12700"/>
              </a:xfrm>
              <a:custGeom>
                <a:rect b="b" l="l" r="r" t="t"/>
                <a:pathLst>
                  <a:path extrusionOk="0" h="12700" w="11673708">
                    <a:moveTo>
                      <a:pt x="0" y="0"/>
                    </a:moveTo>
                    <a:lnTo>
                      <a:pt x="11673708" y="0"/>
                    </a:lnTo>
                    <a:lnTo>
                      <a:pt x="1167370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24710"/>
                </a:srgbClr>
              </a:solidFill>
              <a:ln>
                <a:noFill/>
              </a:ln>
            </p:spPr>
          </p:sp>
          <p:sp>
            <p:nvSpPr>
              <p:cNvPr id="880" name="Google Shape;880;g1c14b79414f_0_364"/>
              <p:cNvSpPr/>
              <p:nvPr/>
            </p:nvSpPr>
            <p:spPr>
              <a:xfrm>
                <a:off x="0" y="10280650"/>
                <a:ext cx="11673708" cy="12700"/>
              </a:xfrm>
              <a:custGeom>
                <a:rect b="b" l="l" r="r" t="t"/>
                <a:pathLst>
                  <a:path extrusionOk="0" h="12700" w="11673708">
                    <a:moveTo>
                      <a:pt x="0" y="0"/>
                    </a:moveTo>
                    <a:lnTo>
                      <a:pt x="11673708" y="0"/>
                    </a:lnTo>
                    <a:lnTo>
                      <a:pt x="11673708" y="12700"/>
                    </a:lnTo>
                    <a:lnTo>
                      <a:pt x="0" y="12700"/>
                    </a:lnTo>
                    <a:close/>
                  </a:path>
                </a:pathLst>
              </a:custGeom>
              <a:solidFill>
                <a:srgbClr val="FFFFFF">
                  <a:alpha val="60000"/>
                </a:srgbClr>
              </a:solidFill>
              <a:ln>
                <a:noFill/>
              </a:ln>
            </p:spPr>
          </p:sp>
        </p:grpSp>
        <p:sp>
          <p:nvSpPr>
            <p:cNvPr id="881" name="Google Shape;881;g1c14b79414f_0_364"/>
            <p:cNvSpPr txBox="1"/>
            <p:nvPr/>
          </p:nvSpPr>
          <p:spPr>
            <a:xfrm>
              <a:off x="21034" y="-47625"/>
              <a:ext cx="448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25 </a:t>
              </a:r>
              <a:endParaRPr/>
            </a:p>
          </p:txBody>
        </p:sp>
        <p:sp>
          <p:nvSpPr>
            <p:cNvPr id="882" name="Google Shape;882;g1c14b79414f_0_364"/>
            <p:cNvSpPr txBox="1"/>
            <p:nvPr/>
          </p:nvSpPr>
          <p:spPr>
            <a:xfrm>
              <a:off x="0" y="2009775"/>
              <a:ext cx="469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20 </a:t>
              </a:r>
              <a:endParaRPr/>
            </a:p>
          </p:txBody>
        </p:sp>
        <p:sp>
          <p:nvSpPr>
            <p:cNvPr id="883" name="Google Shape;883;g1c14b79414f_0_364"/>
            <p:cNvSpPr txBox="1"/>
            <p:nvPr/>
          </p:nvSpPr>
          <p:spPr>
            <a:xfrm>
              <a:off x="63897" y="4067175"/>
              <a:ext cx="4059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15 </a:t>
              </a:r>
              <a:endParaRPr/>
            </a:p>
          </p:txBody>
        </p:sp>
        <p:sp>
          <p:nvSpPr>
            <p:cNvPr id="884" name="Google Shape;884;g1c14b79414f_0_364"/>
            <p:cNvSpPr txBox="1"/>
            <p:nvPr/>
          </p:nvSpPr>
          <p:spPr>
            <a:xfrm>
              <a:off x="42863" y="6124575"/>
              <a:ext cx="4269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10 </a:t>
              </a:r>
              <a:endParaRPr/>
            </a:p>
          </p:txBody>
        </p:sp>
        <p:sp>
          <p:nvSpPr>
            <p:cNvPr id="885" name="Google Shape;885;g1c14b79414f_0_364"/>
            <p:cNvSpPr txBox="1"/>
            <p:nvPr/>
          </p:nvSpPr>
          <p:spPr>
            <a:xfrm>
              <a:off x="195957" y="8181975"/>
              <a:ext cx="2739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5 </a:t>
              </a:r>
              <a:endParaRPr/>
            </a:p>
          </p:txBody>
        </p:sp>
        <p:sp>
          <p:nvSpPr>
            <p:cNvPr id="886" name="Google Shape;886;g1c14b79414f_0_364"/>
            <p:cNvSpPr txBox="1"/>
            <p:nvPr/>
          </p:nvSpPr>
          <p:spPr>
            <a:xfrm>
              <a:off x="174923" y="10239375"/>
              <a:ext cx="2949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0 </a:t>
              </a:r>
              <a:endParaRPr/>
            </a:p>
          </p:txBody>
        </p:sp>
        <p:grpSp>
          <p:nvGrpSpPr>
            <p:cNvPr id="887" name="Google Shape;887;g1c14b79414f_0_364"/>
            <p:cNvGrpSpPr/>
            <p:nvPr/>
          </p:nvGrpSpPr>
          <p:grpSpPr>
            <a:xfrm>
              <a:off x="1768405" y="1398976"/>
              <a:ext cx="9465966" cy="9178993"/>
              <a:chOff x="1103871" y="1171223"/>
              <a:chExt cx="9465966" cy="9178993"/>
            </a:xfrm>
          </p:grpSpPr>
          <p:sp>
            <p:nvSpPr>
              <p:cNvPr id="888" name="Google Shape;888;g1c14b79414f_0_364"/>
              <p:cNvSpPr/>
              <p:nvPr/>
            </p:nvSpPr>
            <p:spPr>
              <a:xfrm>
                <a:off x="1103871" y="6962855"/>
                <a:ext cx="2430593" cy="3387361"/>
              </a:xfrm>
              <a:custGeom>
                <a:rect b="b" l="l" r="r" t="t"/>
                <a:pathLst>
                  <a:path extrusionOk="0" h="3387361" w="2430593">
                    <a:moveTo>
                      <a:pt x="127000" y="3324145"/>
                    </a:moveTo>
                    <a:cubicBezTo>
                      <a:pt x="126843" y="3289186"/>
                      <a:pt x="98459" y="3260929"/>
                      <a:pt x="63500" y="3260929"/>
                    </a:cubicBezTo>
                    <a:cubicBezTo>
                      <a:pt x="28540" y="3260929"/>
                      <a:pt x="156" y="3289186"/>
                      <a:pt x="0" y="3324145"/>
                    </a:cubicBezTo>
                    <a:cubicBezTo>
                      <a:pt x="156" y="3359104"/>
                      <a:pt x="28540" y="3387361"/>
                      <a:pt x="63500" y="3387361"/>
                    </a:cubicBezTo>
                    <a:cubicBezTo>
                      <a:pt x="98459" y="3387361"/>
                      <a:pt x="126843" y="3359104"/>
                      <a:pt x="127000" y="3324145"/>
                    </a:cubicBezTo>
                    <a:close/>
                    <a:moveTo>
                      <a:pt x="40192" y="3307614"/>
                    </a:moveTo>
                    <a:cubicBezTo>
                      <a:pt x="31127" y="3320487"/>
                      <a:pt x="34182" y="3338267"/>
                      <a:pt x="47024" y="3347375"/>
                    </a:cubicBezTo>
                    <a:cubicBezTo>
                      <a:pt x="59866" y="3356483"/>
                      <a:pt x="77656" y="3353487"/>
                      <a:pt x="86808" y="3340676"/>
                    </a:cubicBezTo>
                    <a:lnTo>
                      <a:pt x="2421549" y="48836"/>
                    </a:lnTo>
                    <a:cubicBezTo>
                      <a:pt x="2430593" y="35964"/>
                      <a:pt x="2427531" y="18203"/>
                      <a:pt x="2414699" y="9102"/>
                    </a:cubicBezTo>
                    <a:cubicBezTo>
                      <a:pt x="2401867" y="0"/>
                      <a:pt x="2384092" y="2983"/>
                      <a:pt x="2374933" y="15774"/>
                    </a:cubicBezTo>
                    <a:close/>
                  </a:path>
                </a:pathLst>
              </a:custGeom>
              <a:solidFill>
                <a:srgbClr val="4F97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89" name="Google Shape;889;g1c14b79414f_0_364"/>
              <p:cNvSpPr/>
              <p:nvPr/>
            </p:nvSpPr>
            <p:spPr>
              <a:xfrm>
                <a:off x="3438612" y="4082795"/>
                <a:ext cx="2430291" cy="2975582"/>
              </a:xfrm>
              <a:custGeom>
                <a:rect b="b" l="l" r="r" t="t"/>
                <a:pathLst>
                  <a:path extrusionOk="0" h="2975582" w="2430291">
                    <a:moveTo>
                      <a:pt x="127000" y="2912365"/>
                    </a:moveTo>
                    <a:cubicBezTo>
                      <a:pt x="126844" y="2877406"/>
                      <a:pt x="98460" y="2849149"/>
                      <a:pt x="63500" y="2849149"/>
                    </a:cubicBezTo>
                    <a:cubicBezTo>
                      <a:pt x="28541" y="2849149"/>
                      <a:pt x="156" y="2877406"/>
                      <a:pt x="0" y="2912365"/>
                    </a:cubicBezTo>
                    <a:cubicBezTo>
                      <a:pt x="156" y="2947324"/>
                      <a:pt x="28541" y="2975581"/>
                      <a:pt x="63500" y="2975581"/>
                    </a:cubicBezTo>
                    <a:cubicBezTo>
                      <a:pt x="98460" y="2975581"/>
                      <a:pt x="126844" y="2947324"/>
                      <a:pt x="127000" y="2912365"/>
                    </a:cubicBezTo>
                    <a:close/>
                    <a:moveTo>
                      <a:pt x="41302" y="2894371"/>
                    </a:moveTo>
                    <a:cubicBezTo>
                      <a:pt x="31451" y="2906637"/>
                      <a:pt x="33366" y="2924558"/>
                      <a:pt x="45587" y="2934464"/>
                    </a:cubicBezTo>
                    <a:cubicBezTo>
                      <a:pt x="57808" y="2944371"/>
                      <a:pt x="75738" y="2942535"/>
                      <a:pt x="85698" y="2930358"/>
                    </a:cubicBezTo>
                    <a:lnTo>
                      <a:pt x="2420440" y="49998"/>
                    </a:lnTo>
                    <a:cubicBezTo>
                      <a:pt x="2430291" y="37733"/>
                      <a:pt x="2428376" y="19812"/>
                      <a:pt x="2416155" y="9906"/>
                    </a:cubicBezTo>
                    <a:cubicBezTo>
                      <a:pt x="2403934" y="0"/>
                      <a:pt x="2386004" y="1835"/>
                      <a:pt x="2376044" y="14012"/>
                    </a:cubicBezTo>
                    <a:close/>
                  </a:path>
                </a:pathLst>
              </a:custGeom>
              <a:solidFill>
                <a:srgbClr val="4F97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0" name="Google Shape;890;g1c14b79414f_0_364"/>
              <p:cNvSpPr/>
              <p:nvPr/>
            </p:nvSpPr>
            <p:spPr>
              <a:xfrm>
                <a:off x="5773354" y="2847808"/>
                <a:ext cx="2430743" cy="1330209"/>
              </a:xfrm>
              <a:custGeom>
                <a:rect b="b" l="l" r="r" t="t"/>
                <a:pathLst>
                  <a:path extrusionOk="0" h="1330209" w="2430743">
                    <a:moveTo>
                      <a:pt x="127000" y="1266992"/>
                    </a:moveTo>
                    <a:cubicBezTo>
                      <a:pt x="126844" y="1232033"/>
                      <a:pt x="98459" y="1203775"/>
                      <a:pt x="63500" y="1203775"/>
                    </a:cubicBezTo>
                    <a:cubicBezTo>
                      <a:pt x="28540" y="1203775"/>
                      <a:pt x="156" y="1232033"/>
                      <a:pt x="0" y="1266992"/>
                    </a:cubicBezTo>
                    <a:cubicBezTo>
                      <a:pt x="156" y="1301951"/>
                      <a:pt x="28540" y="1330209"/>
                      <a:pt x="63500" y="1330209"/>
                    </a:cubicBezTo>
                    <a:cubicBezTo>
                      <a:pt x="98459" y="1330209"/>
                      <a:pt x="126844" y="1301951"/>
                      <a:pt x="127000" y="1266992"/>
                    </a:cubicBezTo>
                    <a:close/>
                    <a:moveTo>
                      <a:pt x="50143" y="1241731"/>
                    </a:moveTo>
                    <a:cubicBezTo>
                      <a:pt x="36269" y="1249146"/>
                      <a:pt x="30998" y="1266381"/>
                      <a:pt x="38351" y="1280289"/>
                    </a:cubicBezTo>
                    <a:cubicBezTo>
                      <a:pt x="45704" y="1294196"/>
                      <a:pt x="62916" y="1299544"/>
                      <a:pt x="76856" y="1292253"/>
                    </a:cubicBezTo>
                    <a:lnTo>
                      <a:pt x="2411598" y="57813"/>
                    </a:lnTo>
                    <a:cubicBezTo>
                      <a:pt x="2425472" y="50398"/>
                      <a:pt x="2430743" y="33163"/>
                      <a:pt x="2423390" y="19256"/>
                    </a:cubicBezTo>
                    <a:cubicBezTo>
                      <a:pt x="2416037" y="5348"/>
                      <a:pt x="2398825" y="0"/>
                      <a:pt x="2384885" y="7291"/>
                    </a:cubicBezTo>
                    <a:close/>
                  </a:path>
                </a:pathLst>
              </a:custGeom>
              <a:solidFill>
                <a:srgbClr val="4F97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1" name="Google Shape;891;g1c14b79414f_0_364"/>
              <p:cNvSpPr/>
              <p:nvPr/>
            </p:nvSpPr>
            <p:spPr>
              <a:xfrm>
                <a:off x="8108095" y="1171223"/>
                <a:ext cx="2461742" cy="1772353"/>
              </a:xfrm>
              <a:custGeom>
                <a:rect b="b" l="l" r="r" t="t"/>
                <a:pathLst>
                  <a:path extrusionOk="0" h="1772353" w="2461742">
                    <a:moveTo>
                      <a:pt x="127000" y="1709137"/>
                    </a:moveTo>
                    <a:cubicBezTo>
                      <a:pt x="126843" y="1674178"/>
                      <a:pt x="98460" y="1645920"/>
                      <a:pt x="63500" y="1645920"/>
                    </a:cubicBezTo>
                    <a:cubicBezTo>
                      <a:pt x="28540" y="1645920"/>
                      <a:pt x="157" y="1674178"/>
                      <a:pt x="0" y="1709137"/>
                    </a:cubicBezTo>
                    <a:cubicBezTo>
                      <a:pt x="157" y="1744096"/>
                      <a:pt x="28540" y="1772354"/>
                      <a:pt x="63500" y="1772354"/>
                    </a:cubicBezTo>
                    <a:cubicBezTo>
                      <a:pt x="98460" y="1772354"/>
                      <a:pt x="126843" y="1744096"/>
                      <a:pt x="127000" y="1709137"/>
                    </a:cubicBezTo>
                    <a:close/>
                    <a:moveTo>
                      <a:pt x="47036" y="1685782"/>
                    </a:moveTo>
                    <a:cubicBezTo>
                      <a:pt x="34219" y="1694904"/>
                      <a:pt x="31185" y="1712670"/>
                      <a:pt x="40249" y="1725528"/>
                    </a:cubicBezTo>
                    <a:cubicBezTo>
                      <a:pt x="49314" y="1738386"/>
                      <a:pt x="67066" y="1741499"/>
                      <a:pt x="79965" y="1732492"/>
                    </a:cubicBezTo>
                    <a:lnTo>
                      <a:pt x="2414706" y="86572"/>
                    </a:lnTo>
                    <a:cubicBezTo>
                      <a:pt x="2427523" y="77450"/>
                      <a:pt x="2430557" y="59684"/>
                      <a:pt x="2421493" y="46826"/>
                    </a:cubicBezTo>
                    <a:cubicBezTo>
                      <a:pt x="2412428" y="33968"/>
                      <a:pt x="2394676" y="30855"/>
                      <a:pt x="2381777" y="39862"/>
                    </a:cubicBezTo>
                    <a:close/>
                    <a:moveTo>
                      <a:pt x="2461742" y="63217"/>
                    </a:moveTo>
                    <a:cubicBezTo>
                      <a:pt x="2461585" y="28258"/>
                      <a:pt x="2433202" y="0"/>
                      <a:pt x="2398242" y="0"/>
                    </a:cubicBezTo>
                    <a:cubicBezTo>
                      <a:pt x="2363282" y="0"/>
                      <a:pt x="2334899" y="28258"/>
                      <a:pt x="2334742" y="63217"/>
                    </a:cubicBezTo>
                    <a:cubicBezTo>
                      <a:pt x="2334899" y="98176"/>
                      <a:pt x="2363282" y="126434"/>
                      <a:pt x="2398242" y="126434"/>
                    </a:cubicBezTo>
                    <a:cubicBezTo>
                      <a:pt x="2433202" y="126434"/>
                      <a:pt x="2461585" y="98176"/>
                      <a:pt x="2461742" y="63217"/>
                    </a:cubicBezTo>
                    <a:close/>
                  </a:path>
                </a:pathLst>
              </a:custGeom>
              <a:solidFill>
                <a:srgbClr val="4F97ED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2" name="Google Shape;892;g1c14b79414f_0_364"/>
              <p:cNvSpPr/>
              <p:nvPr/>
            </p:nvSpPr>
            <p:spPr>
              <a:xfrm>
                <a:off x="1103871" y="6962608"/>
                <a:ext cx="2430743" cy="1330209"/>
              </a:xfrm>
              <a:custGeom>
                <a:rect b="b" l="l" r="r" t="t"/>
                <a:pathLst>
                  <a:path extrusionOk="0" h="1330209" w="2430743">
                    <a:moveTo>
                      <a:pt x="127000" y="1266992"/>
                    </a:moveTo>
                    <a:cubicBezTo>
                      <a:pt x="126843" y="1232033"/>
                      <a:pt x="98459" y="1203776"/>
                      <a:pt x="63500" y="1203776"/>
                    </a:cubicBezTo>
                    <a:cubicBezTo>
                      <a:pt x="28540" y="1203776"/>
                      <a:pt x="156" y="1232033"/>
                      <a:pt x="0" y="1266992"/>
                    </a:cubicBezTo>
                    <a:cubicBezTo>
                      <a:pt x="156" y="1301951"/>
                      <a:pt x="28540" y="1330208"/>
                      <a:pt x="63500" y="1330208"/>
                    </a:cubicBezTo>
                    <a:cubicBezTo>
                      <a:pt x="98459" y="1330208"/>
                      <a:pt x="126843" y="1301951"/>
                      <a:pt x="127000" y="1266992"/>
                    </a:cubicBezTo>
                    <a:close/>
                    <a:moveTo>
                      <a:pt x="50143" y="1241731"/>
                    </a:moveTo>
                    <a:cubicBezTo>
                      <a:pt x="36269" y="1249146"/>
                      <a:pt x="30998" y="1266381"/>
                      <a:pt x="38351" y="1280289"/>
                    </a:cubicBezTo>
                    <a:cubicBezTo>
                      <a:pt x="45704" y="1294197"/>
                      <a:pt x="62916" y="1299544"/>
                      <a:pt x="76856" y="1292253"/>
                    </a:cubicBezTo>
                    <a:lnTo>
                      <a:pt x="2411598" y="57813"/>
                    </a:lnTo>
                    <a:cubicBezTo>
                      <a:pt x="2425472" y="50398"/>
                      <a:pt x="2430743" y="33163"/>
                      <a:pt x="2423390" y="19255"/>
                    </a:cubicBezTo>
                    <a:cubicBezTo>
                      <a:pt x="2416037" y="5347"/>
                      <a:pt x="2398825" y="0"/>
                      <a:pt x="2384885" y="729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3" name="Google Shape;893;g1c14b79414f_0_364"/>
              <p:cNvSpPr/>
              <p:nvPr/>
            </p:nvSpPr>
            <p:spPr>
              <a:xfrm>
                <a:off x="3438612" y="6140086"/>
                <a:ext cx="2430301" cy="918290"/>
              </a:xfrm>
              <a:custGeom>
                <a:rect b="b" l="l" r="r" t="t"/>
                <a:pathLst>
                  <a:path extrusionOk="0" h="918290" w="2430301">
                    <a:moveTo>
                      <a:pt x="127000" y="855074"/>
                    </a:moveTo>
                    <a:cubicBezTo>
                      <a:pt x="126844" y="820115"/>
                      <a:pt x="98460" y="791858"/>
                      <a:pt x="63500" y="791858"/>
                    </a:cubicBezTo>
                    <a:cubicBezTo>
                      <a:pt x="28541" y="791858"/>
                      <a:pt x="156" y="820115"/>
                      <a:pt x="0" y="855074"/>
                    </a:cubicBezTo>
                    <a:cubicBezTo>
                      <a:pt x="156" y="890033"/>
                      <a:pt x="28541" y="918290"/>
                      <a:pt x="63500" y="918290"/>
                    </a:cubicBezTo>
                    <a:cubicBezTo>
                      <a:pt x="98460" y="918290"/>
                      <a:pt x="126844" y="890033"/>
                      <a:pt x="127000" y="855074"/>
                    </a:cubicBezTo>
                    <a:close/>
                    <a:moveTo>
                      <a:pt x="54001" y="828124"/>
                    </a:moveTo>
                    <a:cubicBezTo>
                      <a:pt x="39187" y="833420"/>
                      <a:pt x="31441" y="849694"/>
                      <a:pt x="36670" y="864531"/>
                    </a:cubicBezTo>
                    <a:cubicBezTo>
                      <a:pt x="41900" y="879368"/>
                      <a:pt x="58139" y="887187"/>
                      <a:pt x="73000" y="882024"/>
                    </a:cubicBezTo>
                    <a:lnTo>
                      <a:pt x="2407741" y="59064"/>
                    </a:lnTo>
                    <a:cubicBezTo>
                      <a:pt x="2422555" y="53768"/>
                      <a:pt x="2430301" y="37494"/>
                      <a:pt x="2425072" y="22657"/>
                    </a:cubicBezTo>
                    <a:cubicBezTo>
                      <a:pt x="2419842" y="7820"/>
                      <a:pt x="2403603" y="0"/>
                      <a:pt x="2388742" y="516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4" name="Google Shape;894;g1c14b79414f_0_364"/>
              <p:cNvSpPr/>
              <p:nvPr/>
            </p:nvSpPr>
            <p:spPr>
              <a:xfrm>
                <a:off x="5773354" y="4493918"/>
                <a:ext cx="2430557" cy="1741498"/>
              </a:xfrm>
              <a:custGeom>
                <a:rect b="b" l="l" r="r" t="t"/>
                <a:pathLst>
                  <a:path extrusionOk="0" h="1741498" w="2430557">
                    <a:moveTo>
                      <a:pt x="127000" y="1678282"/>
                    </a:moveTo>
                    <a:cubicBezTo>
                      <a:pt x="126844" y="1643323"/>
                      <a:pt x="98459" y="1615065"/>
                      <a:pt x="63500" y="1615065"/>
                    </a:cubicBezTo>
                    <a:cubicBezTo>
                      <a:pt x="28540" y="1615065"/>
                      <a:pt x="156" y="1643323"/>
                      <a:pt x="0" y="1678282"/>
                    </a:cubicBezTo>
                    <a:cubicBezTo>
                      <a:pt x="156" y="1713241"/>
                      <a:pt x="28540" y="1741499"/>
                      <a:pt x="63500" y="1741499"/>
                    </a:cubicBezTo>
                    <a:cubicBezTo>
                      <a:pt x="98459" y="1741499"/>
                      <a:pt x="126844" y="1713241"/>
                      <a:pt x="127000" y="1678282"/>
                    </a:cubicBezTo>
                    <a:close/>
                    <a:moveTo>
                      <a:pt x="47035" y="1654927"/>
                    </a:moveTo>
                    <a:cubicBezTo>
                      <a:pt x="34218" y="1664049"/>
                      <a:pt x="31185" y="1681815"/>
                      <a:pt x="40249" y="1694673"/>
                    </a:cubicBezTo>
                    <a:cubicBezTo>
                      <a:pt x="49314" y="1707531"/>
                      <a:pt x="67066" y="1710644"/>
                      <a:pt x="79964" y="1701637"/>
                    </a:cubicBezTo>
                    <a:lnTo>
                      <a:pt x="2414706" y="55717"/>
                    </a:lnTo>
                    <a:cubicBezTo>
                      <a:pt x="2427523" y="46595"/>
                      <a:pt x="2430557" y="28829"/>
                      <a:pt x="2421492" y="15971"/>
                    </a:cubicBezTo>
                    <a:cubicBezTo>
                      <a:pt x="2412428" y="3113"/>
                      <a:pt x="2394675" y="0"/>
                      <a:pt x="2381777" y="900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5" name="Google Shape;895;g1c14b79414f_0_364"/>
              <p:cNvSpPr/>
              <p:nvPr/>
            </p:nvSpPr>
            <p:spPr>
              <a:xfrm>
                <a:off x="8108095" y="1994183"/>
                <a:ext cx="2461742" cy="2595313"/>
              </a:xfrm>
              <a:custGeom>
                <a:rect b="b" l="l" r="r" t="t"/>
                <a:pathLst>
                  <a:path extrusionOk="0" h="2595313" w="2461742">
                    <a:moveTo>
                      <a:pt x="127000" y="2532097"/>
                    </a:moveTo>
                    <a:cubicBezTo>
                      <a:pt x="126843" y="2497138"/>
                      <a:pt x="98460" y="2468880"/>
                      <a:pt x="63500" y="2468880"/>
                    </a:cubicBezTo>
                    <a:cubicBezTo>
                      <a:pt x="28540" y="2468880"/>
                      <a:pt x="157" y="2497138"/>
                      <a:pt x="0" y="2532097"/>
                    </a:cubicBezTo>
                    <a:cubicBezTo>
                      <a:pt x="157" y="2567056"/>
                      <a:pt x="28540" y="2595314"/>
                      <a:pt x="63500" y="2595314"/>
                    </a:cubicBezTo>
                    <a:cubicBezTo>
                      <a:pt x="98460" y="2595314"/>
                      <a:pt x="126843" y="2567056"/>
                      <a:pt x="127000" y="2532097"/>
                    </a:cubicBezTo>
                    <a:close/>
                    <a:moveTo>
                      <a:pt x="42738" y="2512463"/>
                    </a:moveTo>
                    <a:cubicBezTo>
                      <a:pt x="31980" y="2523942"/>
                      <a:pt x="32524" y="2541957"/>
                      <a:pt x="43955" y="2552766"/>
                    </a:cubicBezTo>
                    <a:cubicBezTo>
                      <a:pt x="55385" y="2563575"/>
                      <a:pt x="73402" y="2563112"/>
                      <a:pt x="84262" y="2551731"/>
                    </a:cubicBezTo>
                    <a:lnTo>
                      <a:pt x="2419004" y="82851"/>
                    </a:lnTo>
                    <a:cubicBezTo>
                      <a:pt x="2429762" y="71372"/>
                      <a:pt x="2429218" y="53357"/>
                      <a:pt x="2417787" y="42548"/>
                    </a:cubicBezTo>
                    <a:cubicBezTo>
                      <a:pt x="2406357" y="31738"/>
                      <a:pt x="2388340" y="32201"/>
                      <a:pt x="2377480" y="43583"/>
                    </a:cubicBezTo>
                    <a:close/>
                    <a:moveTo>
                      <a:pt x="2461742" y="63217"/>
                    </a:moveTo>
                    <a:cubicBezTo>
                      <a:pt x="2461585" y="28258"/>
                      <a:pt x="2433202" y="0"/>
                      <a:pt x="2398242" y="0"/>
                    </a:cubicBezTo>
                    <a:cubicBezTo>
                      <a:pt x="2363282" y="0"/>
                      <a:pt x="2334899" y="28258"/>
                      <a:pt x="2334742" y="63217"/>
                    </a:cubicBezTo>
                    <a:cubicBezTo>
                      <a:pt x="2334899" y="98176"/>
                      <a:pt x="2363282" y="126434"/>
                      <a:pt x="2398242" y="126434"/>
                    </a:cubicBezTo>
                    <a:cubicBezTo>
                      <a:pt x="2433202" y="126434"/>
                      <a:pt x="2461585" y="98176"/>
                      <a:pt x="2461742" y="632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6" name="Google Shape;896;g1c14b79414f_0_364"/>
              <p:cNvSpPr/>
              <p:nvPr/>
            </p:nvSpPr>
            <p:spPr>
              <a:xfrm>
                <a:off x="1103871" y="8166384"/>
                <a:ext cx="2428988" cy="505499"/>
              </a:xfrm>
              <a:custGeom>
                <a:rect b="b" l="l" r="r" t="t"/>
                <a:pathLst>
                  <a:path extrusionOk="0" h="505499" w="2428988">
                    <a:moveTo>
                      <a:pt x="127000" y="63216"/>
                    </a:moveTo>
                    <a:cubicBezTo>
                      <a:pt x="126843" y="28257"/>
                      <a:pt x="98459" y="0"/>
                      <a:pt x="63500" y="0"/>
                    </a:cubicBezTo>
                    <a:cubicBezTo>
                      <a:pt x="28540" y="0"/>
                      <a:pt x="156" y="28257"/>
                      <a:pt x="0" y="63216"/>
                    </a:cubicBezTo>
                    <a:cubicBezTo>
                      <a:pt x="156" y="98175"/>
                      <a:pt x="28540" y="126432"/>
                      <a:pt x="63500" y="126432"/>
                    </a:cubicBezTo>
                    <a:cubicBezTo>
                      <a:pt x="98459" y="126432"/>
                      <a:pt x="126843" y="98175"/>
                      <a:pt x="127000" y="63216"/>
                    </a:cubicBezTo>
                    <a:close/>
                    <a:moveTo>
                      <a:pt x="68459" y="35075"/>
                    </a:moveTo>
                    <a:cubicBezTo>
                      <a:pt x="52959" y="32423"/>
                      <a:pt x="38229" y="42794"/>
                      <a:pt x="35499" y="58281"/>
                    </a:cubicBezTo>
                    <a:cubicBezTo>
                      <a:pt x="32770" y="73768"/>
                      <a:pt x="43067" y="88550"/>
                      <a:pt x="58540" y="91357"/>
                    </a:cubicBezTo>
                    <a:lnTo>
                      <a:pt x="2393281" y="502837"/>
                    </a:lnTo>
                    <a:cubicBezTo>
                      <a:pt x="2408787" y="505498"/>
                      <a:pt x="2423526" y="495127"/>
                      <a:pt x="2426257" y="479633"/>
                    </a:cubicBezTo>
                    <a:cubicBezTo>
                      <a:pt x="2428987" y="464140"/>
                      <a:pt x="2418682" y="449354"/>
                      <a:pt x="2403201" y="446555"/>
                    </a:cubicBezTo>
                    <a:close/>
                  </a:path>
                </a:pathLst>
              </a:custGeom>
              <a:solidFill>
                <a:srgbClr val="1F5BA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7" name="Google Shape;897;g1c14b79414f_0_364"/>
              <p:cNvSpPr/>
              <p:nvPr/>
            </p:nvSpPr>
            <p:spPr>
              <a:xfrm>
                <a:off x="3438612" y="8198806"/>
                <a:ext cx="2428973" cy="505491"/>
              </a:xfrm>
              <a:custGeom>
                <a:rect b="b" l="l" r="r" t="t"/>
                <a:pathLst>
                  <a:path extrusionOk="0" h="505491" w="2428973">
                    <a:moveTo>
                      <a:pt x="127000" y="442274"/>
                    </a:moveTo>
                    <a:cubicBezTo>
                      <a:pt x="126844" y="407315"/>
                      <a:pt x="98460" y="379058"/>
                      <a:pt x="63500" y="379058"/>
                    </a:cubicBezTo>
                    <a:cubicBezTo>
                      <a:pt x="28541" y="379058"/>
                      <a:pt x="156" y="407315"/>
                      <a:pt x="0" y="442274"/>
                    </a:cubicBezTo>
                    <a:cubicBezTo>
                      <a:pt x="156" y="477233"/>
                      <a:pt x="28541" y="505491"/>
                      <a:pt x="63500" y="505491"/>
                    </a:cubicBezTo>
                    <a:cubicBezTo>
                      <a:pt x="98460" y="505491"/>
                      <a:pt x="126844" y="477233"/>
                      <a:pt x="127000" y="442274"/>
                    </a:cubicBezTo>
                    <a:close/>
                    <a:moveTo>
                      <a:pt x="58540" y="414133"/>
                    </a:moveTo>
                    <a:cubicBezTo>
                      <a:pt x="43060" y="416932"/>
                      <a:pt x="32754" y="431718"/>
                      <a:pt x="35484" y="447211"/>
                    </a:cubicBezTo>
                    <a:cubicBezTo>
                      <a:pt x="38215" y="462705"/>
                      <a:pt x="52955" y="473076"/>
                      <a:pt x="68460" y="470415"/>
                    </a:cubicBezTo>
                    <a:lnTo>
                      <a:pt x="2403202" y="58935"/>
                    </a:lnTo>
                    <a:cubicBezTo>
                      <a:pt x="2418675" y="56129"/>
                      <a:pt x="2428974" y="41346"/>
                      <a:pt x="2426244" y="25859"/>
                    </a:cubicBezTo>
                    <a:cubicBezTo>
                      <a:pt x="2423514" y="10371"/>
                      <a:pt x="2408783" y="0"/>
                      <a:pt x="2393282" y="2653"/>
                    </a:cubicBezTo>
                    <a:close/>
                  </a:path>
                </a:pathLst>
              </a:custGeom>
              <a:solidFill>
                <a:srgbClr val="1F5BA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8" name="Google Shape;898;g1c14b79414f_0_364"/>
              <p:cNvSpPr/>
              <p:nvPr/>
            </p:nvSpPr>
            <p:spPr>
              <a:xfrm>
                <a:off x="5773354" y="6962598"/>
                <a:ext cx="2430759" cy="1330218"/>
              </a:xfrm>
              <a:custGeom>
                <a:rect b="b" l="l" r="r" t="t"/>
                <a:pathLst>
                  <a:path extrusionOk="0" h="1330218" w="2430759">
                    <a:moveTo>
                      <a:pt x="127000" y="1267002"/>
                    </a:moveTo>
                    <a:cubicBezTo>
                      <a:pt x="126844" y="1232043"/>
                      <a:pt x="98459" y="1203786"/>
                      <a:pt x="63500" y="1203786"/>
                    </a:cubicBezTo>
                    <a:cubicBezTo>
                      <a:pt x="28540" y="1203786"/>
                      <a:pt x="156" y="1232043"/>
                      <a:pt x="0" y="1267002"/>
                    </a:cubicBezTo>
                    <a:cubicBezTo>
                      <a:pt x="156" y="1301961"/>
                      <a:pt x="28540" y="1330218"/>
                      <a:pt x="63500" y="1330218"/>
                    </a:cubicBezTo>
                    <a:cubicBezTo>
                      <a:pt x="98459" y="1330218"/>
                      <a:pt x="126844" y="1301961"/>
                      <a:pt x="127000" y="1267002"/>
                    </a:cubicBezTo>
                    <a:close/>
                    <a:moveTo>
                      <a:pt x="50143" y="1241741"/>
                    </a:moveTo>
                    <a:cubicBezTo>
                      <a:pt x="36269" y="1249156"/>
                      <a:pt x="30998" y="1266391"/>
                      <a:pt x="38351" y="1280299"/>
                    </a:cubicBezTo>
                    <a:cubicBezTo>
                      <a:pt x="45704" y="1294207"/>
                      <a:pt x="62916" y="1299554"/>
                      <a:pt x="76856" y="1292263"/>
                    </a:cubicBezTo>
                    <a:lnTo>
                      <a:pt x="2411598" y="57823"/>
                    </a:lnTo>
                    <a:cubicBezTo>
                      <a:pt x="2425480" y="50412"/>
                      <a:pt x="2430758" y="33171"/>
                      <a:pt x="2423402" y="19259"/>
                    </a:cubicBezTo>
                    <a:cubicBezTo>
                      <a:pt x="2416047" y="5346"/>
                      <a:pt x="2398827" y="0"/>
                      <a:pt x="2384885" y="7301"/>
                    </a:cubicBezTo>
                    <a:close/>
                  </a:path>
                </a:pathLst>
              </a:custGeom>
              <a:solidFill>
                <a:srgbClr val="1F5BA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899" name="Google Shape;899;g1c14b79414f_0_364"/>
              <p:cNvSpPr/>
              <p:nvPr/>
            </p:nvSpPr>
            <p:spPr>
              <a:xfrm>
                <a:off x="8108095" y="6931944"/>
                <a:ext cx="2461742" cy="126433"/>
              </a:xfrm>
              <a:custGeom>
                <a:rect b="b" l="l" r="r" t="t"/>
                <a:pathLst>
                  <a:path extrusionOk="0" h="126433" w="2461742">
                    <a:moveTo>
                      <a:pt x="127000" y="63216"/>
                    </a:moveTo>
                    <a:cubicBezTo>
                      <a:pt x="126843" y="28257"/>
                      <a:pt x="98460" y="0"/>
                      <a:pt x="63500" y="0"/>
                    </a:cubicBezTo>
                    <a:cubicBezTo>
                      <a:pt x="28540" y="0"/>
                      <a:pt x="157" y="28257"/>
                      <a:pt x="0" y="63216"/>
                    </a:cubicBezTo>
                    <a:cubicBezTo>
                      <a:pt x="157" y="98175"/>
                      <a:pt x="28540" y="126432"/>
                      <a:pt x="63500" y="126432"/>
                    </a:cubicBezTo>
                    <a:cubicBezTo>
                      <a:pt x="98460" y="126432"/>
                      <a:pt x="126843" y="98175"/>
                      <a:pt x="127000" y="63216"/>
                    </a:cubicBezTo>
                    <a:close/>
                    <a:moveTo>
                      <a:pt x="63500" y="34641"/>
                    </a:moveTo>
                    <a:cubicBezTo>
                      <a:pt x="47768" y="34711"/>
                      <a:pt x="35052" y="47484"/>
                      <a:pt x="35052" y="63216"/>
                    </a:cubicBezTo>
                    <a:cubicBezTo>
                      <a:pt x="35052" y="78947"/>
                      <a:pt x="47768" y="91720"/>
                      <a:pt x="63500" y="91791"/>
                    </a:cubicBezTo>
                    <a:lnTo>
                      <a:pt x="2398242" y="91791"/>
                    </a:lnTo>
                    <a:cubicBezTo>
                      <a:pt x="2413974" y="91720"/>
                      <a:pt x="2426690" y="78947"/>
                      <a:pt x="2426690" y="63216"/>
                    </a:cubicBezTo>
                    <a:cubicBezTo>
                      <a:pt x="2426690" y="47484"/>
                      <a:pt x="2413974" y="34711"/>
                      <a:pt x="2398242" y="34641"/>
                    </a:cubicBezTo>
                    <a:close/>
                    <a:moveTo>
                      <a:pt x="2461742" y="63216"/>
                    </a:moveTo>
                    <a:cubicBezTo>
                      <a:pt x="2461585" y="28257"/>
                      <a:pt x="2433202" y="0"/>
                      <a:pt x="2398242" y="0"/>
                    </a:cubicBezTo>
                    <a:cubicBezTo>
                      <a:pt x="2363282" y="0"/>
                      <a:pt x="2334899" y="28257"/>
                      <a:pt x="2334742" y="63216"/>
                    </a:cubicBezTo>
                    <a:cubicBezTo>
                      <a:pt x="2334899" y="98175"/>
                      <a:pt x="2363282" y="126432"/>
                      <a:pt x="2398242" y="126432"/>
                    </a:cubicBezTo>
                    <a:cubicBezTo>
                      <a:pt x="2433202" y="126432"/>
                      <a:pt x="2461585" y="98175"/>
                      <a:pt x="2461742" y="63216"/>
                    </a:cubicBezTo>
                    <a:close/>
                  </a:path>
                </a:pathLst>
              </a:custGeom>
              <a:solidFill>
                <a:srgbClr val="1F5BA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</p:grpSp>
      <p:grpSp>
        <p:nvGrpSpPr>
          <p:cNvPr id="900" name="Google Shape;900;g1c14b79414f_0_364"/>
          <p:cNvGrpSpPr/>
          <p:nvPr/>
        </p:nvGrpSpPr>
        <p:grpSpPr>
          <a:xfrm>
            <a:off x="183451" y="-180380"/>
            <a:ext cx="3721374" cy="10564746"/>
            <a:chOff x="0" y="-110554"/>
            <a:chExt cx="4961832" cy="14086328"/>
          </a:xfrm>
        </p:grpSpPr>
        <p:grpSp>
          <p:nvGrpSpPr>
            <p:cNvPr id="901" name="Google Shape;901;g1c14b79414f_0_364"/>
            <p:cNvGrpSpPr/>
            <p:nvPr/>
          </p:nvGrpSpPr>
          <p:grpSpPr>
            <a:xfrm>
              <a:off x="454394" y="-110554"/>
              <a:ext cx="3144255" cy="14086328"/>
              <a:chOff x="0" y="-28575"/>
              <a:chExt cx="812700" cy="3640913"/>
            </a:xfrm>
          </p:grpSpPr>
          <p:sp>
            <p:nvSpPr>
              <p:cNvPr id="902" name="Google Shape;902;g1c14b79414f_0_364"/>
              <p:cNvSpPr/>
              <p:nvPr/>
            </p:nvSpPr>
            <p:spPr>
              <a:xfrm>
                <a:off x="0" y="0"/>
                <a:ext cx="49599" cy="3612338"/>
              </a:xfrm>
              <a:custGeom>
                <a:rect b="b" l="l" r="r" t="t"/>
                <a:pathLst>
                  <a:path extrusionOk="0" h="3612338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3612338"/>
                    </a:lnTo>
                    <a:lnTo>
                      <a:pt x="0" y="3612338"/>
                    </a:lnTo>
                    <a:close/>
                  </a:path>
                </a:pathLst>
              </a:custGeom>
              <a:solidFill>
                <a:srgbClr val="FFFFFF">
                  <a:alpha val="29800"/>
                </a:srgbClr>
              </a:solidFill>
              <a:ln>
                <a:noFill/>
              </a:ln>
            </p:spPr>
          </p:sp>
          <p:sp>
            <p:nvSpPr>
              <p:cNvPr id="903" name="Google Shape;903;g1c14b79414f_0_364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8800" lIns="38800" spcFirstLastPara="1" rIns="38800" wrap="square" tIns="38800">
                <a:noAutofit/>
              </a:bodyPr>
              <a:lstStyle/>
              <a:p>
                <a:pPr indent="0" lvl="0" marL="0" marR="0" rtl="0" algn="ctr">
                  <a:lnSpc>
                    <a:spcPct val="142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4" name="Google Shape;904;g1c14b79414f_0_364"/>
            <p:cNvGrpSpPr/>
            <p:nvPr/>
          </p:nvGrpSpPr>
          <p:grpSpPr>
            <a:xfrm>
              <a:off x="0" y="-110554"/>
              <a:ext cx="3144255" cy="14086328"/>
              <a:chOff x="0" y="-28575"/>
              <a:chExt cx="812700" cy="3640913"/>
            </a:xfrm>
          </p:grpSpPr>
          <p:sp>
            <p:nvSpPr>
              <p:cNvPr id="905" name="Google Shape;905;g1c14b79414f_0_364"/>
              <p:cNvSpPr/>
              <p:nvPr/>
            </p:nvSpPr>
            <p:spPr>
              <a:xfrm>
                <a:off x="0" y="0"/>
                <a:ext cx="49599" cy="3612338"/>
              </a:xfrm>
              <a:custGeom>
                <a:rect b="b" l="l" r="r" t="t"/>
                <a:pathLst>
                  <a:path extrusionOk="0" h="3612338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3612338"/>
                    </a:lnTo>
                    <a:lnTo>
                      <a:pt x="0" y="3612338"/>
                    </a:lnTo>
                    <a:close/>
                  </a:path>
                </a:pathLst>
              </a:custGeom>
              <a:solidFill>
                <a:srgbClr val="FFFFFF">
                  <a:alpha val="49800"/>
                </a:srgbClr>
              </a:solidFill>
              <a:ln>
                <a:noFill/>
              </a:ln>
            </p:spPr>
          </p:sp>
          <p:sp>
            <p:nvSpPr>
              <p:cNvPr id="906" name="Google Shape;906;g1c14b79414f_0_364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8800" lIns="38800" spcFirstLastPara="1" rIns="38800" wrap="square" tIns="38800">
                <a:noAutofit/>
              </a:bodyPr>
              <a:lstStyle/>
              <a:p>
                <a:pPr indent="0" lvl="0" marL="0" marR="0" rtl="0" algn="ctr">
                  <a:lnSpc>
                    <a:spcPct val="142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07" name="Google Shape;907;g1c14b79414f_0_364"/>
            <p:cNvGrpSpPr/>
            <p:nvPr/>
          </p:nvGrpSpPr>
          <p:grpSpPr>
            <a:xfrm>
              <a:off x="908788" y="-110554"/>
              <a:ext cx="3144255" cy="14086328"/>
              <a:chOff x="0" y="-28575"/>
              <a:chExt cx="812700" cy="3640913"/>
            </a:xfrm>
          </p:grpSpPr>
          <p:sp>
            <p:nvSpPr>
              <p:cNvPr id="908" name="Google Shape;908;g1c14b79414f_0_364"/>
              <p:cNvSpPr/>
              <p:nvPr/>
            </p:nvSpPr>
            <p:spPr>
              <a:xfrm>
                <a:off x="0" y="0"/>
                <a:ext cx="49599" cy="3612338"/>
              </a:xfrm>
              <a:custGeom>
                <a:rect b="b" l="l" r="r" t="t"/>
                <a:pathLst>
                  <a:path extrusionOk="0" h="3612338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3612338"/>
                    </a:lnTo>
                    <a:lnTo>
                      <a:pt x="0" y="3612338"/>
                    </a:lnTo>
                    <a:close/>
                  </a:path>
                </a:pathLst>
              </a:custGeom>
              <a:solidFill>
                <a:srgbClr val="FFFFFF">
                  <a:alpha val="14900"/>
                </a:srgbClr>
              </a:solidFill>
              <a:ln>
                <a:noFill/>
              </a:ln>
            </p:spPr>
          </p:sp>
          <p:sp>
            <p:nvSpPr>
              <p:cNvPr id="909" name="Google Shape;909;g1c14b79414f_0_364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8800" lIns="38800" spcFirstLastPara="1" rIns="38800" wrap="square" tIns="38800">
                <a:noAutofit/>
              </a:bodyPr>
              <a:lstStyle/>
              <a:p>
                <a:pPr indent="0" lvl="0" marL="0" marR="0" rtl="0" algn="ctr">
                  <a:lnSpc>
                    <a:spcPct val="142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0" name="Google Shape;910;g1c14b79414f_0_364"/>
            <p:cNvGrpSpPr/>
            <p:nvPr/>
          </p:nvGrpSpPr>
          <p:grpSpPr>
            <a:xfrm>
              <a:off x="1363183" y="-110554"/>
              <a:ext cx="3144255" cy="14086328"/>
              <a:chOff x="0" y="-28575"/>
              <a:chExt cx="812700" cy="3640913"/>
            </a:xfrm>
          </p:grpSpPr>
          <p:sp>
            <p:nvSpPr>
              <p:cNvPr id="911" name="Google Shape;911;g1c14b79414f_0_364"/>
              <p:cNvSpPr/>
              <p:nvPr/>
            </p:nvSpPr>
            <p:spPr>
              <a:xfrm>
                <a:off x="0" y="0"/>
                <a:ext cx="49599" cy="3612338"/>
              </a:xfrm>
              <a:custGeom>
                <a:rect b="b" l="l" r="r" t="t"/>
                <a:pathLst>
                  <a:path extrusionOk="0" h="3612338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3612338"/>
                    </a:lnTo>
                    <a:lnTo>
                      <a:pt x="0" y="3612338"/>
                    </a:lnTo>
                    <a:close/>
                  </a:path>
                </a:pathLst>
              </a:custGeom>
              <a:solidFill>
                <a:srgbClr val="FFFFFF">
                  <a:alpha val="9800"/>
                </a:srgbClr>
              </a:solidFill>
              <a:ln>
                <a:noFill/>
              </a:ln>
            </p:spPr>
          </p:sp>
          <p:sp>
            <p:nvSpPr>
              <p:cNvPr id="912" name="Google Shape;912;g1c14b79414f_0_364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8800" lIns="38800" spcFirstLastPara="1" rIns="38800" wrap="square" tIns="38800">
                <a:noAutofit/>
              </a:bodyPr>
              <a:lstStyle/>
              <a:p>
                <a:pPr indent="0" lvl="0" marL="0" marR="0" rtl="0" algn="ctr">
                  <a:lnSpc>
                    <a:spcPct val="142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913" name="Google Shape;913;g1c14b79414f_0_364"/>
            <p:cNvGrpSpPr/>
            <p:nvPr/>
          </p:nvGrpSpPr>
          <p:grpSpPr>
            <a:xfrm>
              <a:off x="1817577" y="-110554"/>
              <a:ext cx="3144255" cy="14086328"/>
              <a:chOff x="0" y="-28575"/>
              <a:chExt cx="812700" cy="3640913"/>
            </a:xfrm>
          </p:grpSpPr>
          <p:sp>
            <p:nvSpPr>
              <p:cNvPr id="914" name="Google Shape;914;g1c14b79414f_0_364"/>
              <p:cNvSpPr/>
              <p:nvPr/>
            </p:nvSpPr>
            <p:spPr>
              <a:xfrm>
                <a:off x="0" y="0"/>
                <a:ext cx="49599" cy="3612338"/>
              </a:xfrm>
              <a:custGeom>
                <a:rect b="b" l="l" r="r" t="t"/>
                <a:pathLst>
                  <a:path extrusionOk="0" h="3612338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3612338"/>
                    </a:lnTo>
                    <a:lnTo>
                      <a:pt x="0" y="3612338"/>
                    </a:lnTo>
                    <a:close/>
                  </a:path>
                </a:pathLst>
              </a:custGeom>
              <a:solidFill>
                <a:srgbClr val="FFFFFF">
                  <a:alpha val="4710"/>
                </a:srgbClr>
              </a:solidFill>
              <a:ln>
                <a:noFill/>
              </a:ln>
            </p:spPr>
          </p:sp>
          <p:sp>
            <p:nvSpPr>
              <p:cNvPr id="915" name="Google Shape;915;g1c14b79414f_0_364"/>
              <p:cNvSpPr txBox="1"/>
              <p:nvPr/>
            </p:nvSpPr>
            <p:spPr>
              <a:xfrm>
                <a:off x="0" y="-28575"/>
                <a:ext cx="812700" cy="841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38800" lIns="38800" spcFirstLastPara="1" rIns="38800" wrap="square" tIns="38800">
                <a:noAutofit/>
              </a:bodyPr>
              <a:lstStyle/>
              <a:p>
                <a:pPr indent="0" lvl="0" marL="0" marR="0" rtl="0" algn="ctr">
                  <a:lnSpc>
                    <a:spcPct val="142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916" name="Google Shape;916;g1c14b79414f_0_364"/>
          <p:cNvGrpSpPr/>
          <p:nvPr/>
        </p:nvGrpSpPr>
        <p:grpSpPr>
          <a:xfrm>
            <a:off x="1028700" y="2920491"/>
            <a:ext cx="7011000" cy="3639586"/>
            <a:chOff x="0" y="47625"/>
            <a:chExt cx="9348000" cy="4852782"/>
          </a:xfrm>
        </p:grpSpPr>
        <p:sp>
          <p:nvSpPr>
            <p:cNvPr id="917" name="Google Shape;917;g1c14b79414f_0_364"/>
            <p:cNvSpPr txBox="1"/>
            <p:nvPr/>
          </p:nvSpPr>
          <p:spPr>
            <a:xfrm>
              <a:off x="0" y="47625"/>
              <a:ext cx="9348000" cy="4124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0048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Write Your Topic or Idea</a:t>
              </a:r>
              <a:endParaRPr/>
            </a:p>
          </p:txBody>
        </p:sp>
        <p:sp>
          <p:nvSpPr>
            <p:cNvPr id="918" name="Google Shape;918;g1c14b79414f_0_364"/>
            <p:cNvSpPr txBox="1"/>
            <p:nvPr/>
          </p:nvSpPr>
          <p:spPr>
            <a:xfrm>
              <a:off x="0" y="4428507"/>
              <a:ext cx="93480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Elaborate on the featured statistic.</a:t>
              </a:r>
              <a:endParaRPr/>
            </a:p>
          </p:txBody>
        </p:sp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97ED"/>
        </a:solidFill>
      </p:bgPr>
    </p:bg>
    <p:spTree>
      <p:nvGrpSpPr>
        <p:cNvPr id="922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3" name="Google Shape;923;g1c14b79414f_0_418"/>
          <p:cNvPicPr preferRelativeResize="0"/>
          <p:nvPr/>
        </p:nvPicPr>
        <p:blipFill rotWithShape="1">
          <a:blip r:embed="rId3">
            <a:alphaModFix amt="35000"/>
          </a:blip>
          <a:srcRect b="0" l="0" r="0" t="0"/>
          <a:stretch/>
        </p:blipFill>
        <p:spPr>
          <a:xfrm>
            <a:off x="3119797" y="3612143"/>
            <a:ext cx="11781706" cy="583596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24" name="Google Shape;924;g1c14b79414f_0_418"/>
          <p:cNvGrpSpPr/>
          <p:nvPr/>
        </p:nvGrpSpPr>
        <p:grpSpPr>
          <a:xfrm>
            <a:off x="1028700" y="3896950"/>
            <a:ext cx="3976200" cy="1876701"/>
            <a:chOff x="0" y="-9525"/>
            <a:chExt cx="5301600" cy="2502268"/>
          </a:xfrm>
        </p:grpSpPr>
        <p:cxnSp>
          <p:nvCxnSpPr>
            <p:cNvPr id="925" name="Google Shape;925;g1c14b79414f_0_418"/>
            <p:cNvCxnSpPr/>
            <p:nvPr/>
          </p:nvCxnSpPr>
          <p:spPr>
            <a:xfrm rot="-2827031">
              <a:off x="-64075" y="977971"/>
              <a:ext cx="459367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26" name="Google Shape;926;g1c14b79414f_0_418"/>
            <p:cNvSpPr txBox="1"/>
            <p:nvPr/>
          </p:nvSpPr>
          <p:spPr>
            <a:xfrm>
              <a:off x="0" y="-9525"/>
              <a:ext cx="5301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Step One</a:t>
              </a:r>
              <a:endParaRPr/>
            </a:p>
          </p:txBody>
        </p:sp>
        <p:sp>
          <p:nvSpPr>
            <p:cNvPr id="927" name="Google Shape;927;g1c14b79414f_0_418"/>
            <p:cNvSpPr txBox="1"/>
            <p:nvPr/>
          </p:nvSpPr>
          <p:spPr>
            <a:xfrm>
              <a:off x="0" y="1359943"/>
              <a:ext cx="50361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Presentations are</a:t>
              </a:r>
              <a:endParaRPr/>
            </a:p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communication tools</a:t>
              </a:r>
              <a:endParaRPr/>
            </a:p>
          </p:txBody>
        </p:sp>
      </p:grpSp>
      <p:grpSp>
        <p:nvGrpSpPr>
          <p:cNvPr id="928" name="Google Shape;928;g1c14b79414f_0_418"/>
          <p:cNvGrpSpPr/>
          <p:nvPr/>
        </p:nvGrpSpPr>
        <p:grpSpPr>
          <a:xfrm>
            <a:off x="1028700" y="7164978"/>
            <a:ext cx="3976200" cy="1894469"/>
            <a:chOff x="0" y="-9525"/>
            <a:chExt cx="5301600" cy="2525959"/>
          </a:xfrm>
        </p:grpSpPr>
        <p:cxnSp>
          <p:nvCxnSpPr>
            <p:cNvPr id="929" name="Google Shape;929;g1c14b79414f_0_418"/>
            <p:cNvCxnSpPr/>
            <p:nvPr/>
          </p:nvCxnSpPr>
          <p:spPr>
            <a:xfrm rot="-2827031">
              <a:off x="-64075" y="1001662"/>
              <a:ext cx="459367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30" name="Google Shape;930;g1c14b79414f_0_418"/>
            <p:cNvSpPr txBox="1"/>
            <p:nvPr/>
          </p:nvSpPr>
          <p:spPr>
            <a:xfrm>
              <a:off x="0" y="-9525"/>
              <a:ext cx="5301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Step Three</a:t>
              </a:r>
              <a:endParaRPr/>
            </a:p>
          </p:txBody>
        </p:sp>
        <p:sp>
          <p:nvSpPr>
            <p:cNvPr id="931" name="Google Shape;931;g1c14b79414f_0_418"/>
            <p:cNvSpPr txBox="1"/>
            <p:nvPr/>
          </p:nvSpPr>
          <p:spPr>
            <a:xfrm>
              <a:off x="0" y="1383634"/>
              <a:ext cx="50361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Presentations are</a:t>
              </a:r>
              <a:endParaRPr/>
            </a:p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communication tools</a:t>
              </a:r>
              <a:endParaRPr/>
            </a:p>
          </p:txBody>
        </p:sp>
      </p:grpSp>
      <p:grpSp>
        <p:nvGrpSpPr>
          <p:cNvPr id="932" name="Google Shape;932;g1c14b79414f_0_418"/>
          <p:cNvGrpSpPr/>
          <p:nvPr/>
        </p:nvGrpSpPr>
        <p:grpSpPr>
          <a:xfrm>
            <a:off x="13283067" y="3896950"/>
            <a:ext cx="3976200" cy="1845703"/>
            <a:chOff x="0" y="-9525"/>
            <a:chExt cx="5301600" cy="2460937"/>
          </a:xfrm>
        </p:grpSpPr>
        <p:cxnSp>
          <p:nvCxnSpPr>
            <p:cNvPr id="933" name="Google Shape;933;g1c14b79414f_0_418"/>
            <p:cNvCxnSpPr/>
            <p:nvPr/>
          </p:nvCxnSpPr>
          <p:spPr>
            <a:xfrm rot="-2827031">
              <a:off x="4906376" y="977971"/>
              <a:ext cx="459367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34" name="Google Shape;934;g1c14b79414f_0_418"/>
            <p:cNvSpPr txBox="1"/>
            <p:nvPr/>
          </p:nvSpPr>
          <p:spPr>
            <a:xfrm>
              <a:off x="0" y="-9525"/>
              <a:ext cx="5301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Step Two</a:t>
              </a:r>
              <a:endParaRPr/>
            </a:p>
          </p:txBody>
        </p:sp>
        <p:sp>
          <p:nvSpPr>
            <p:cNvPr id="935" name="Google Shape;935;g1c14b79414f_0_418"/>
            <p:cNvSpPr txBox="1"/>
            <p:nvPr/>
          </p:nvSpPr>
          <p:spPr>
            <a:xfrm>
              <a:off x="265434" y="1318612"/>
              <a:ext cx="50361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Presentations are</a:t>
              </a:r>
              <a:endParaRPr/>
            </a:p>
            <a:p>
              <a:pPr indent="0" lvl="1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communication tools</a:t>
              </a:r>
              <a:endParaRPr/>
            </a:p>
          </p:txBody>
        </p:sp>
      </p:grpSp>
      <p:grpSp>
        <p:nvGrpSpPr>
          <p:cNvPr id="936" name="Google Shape;936;g1c14b79414f_0_418"/>
          <p:cNvGrpSpPr/>
          <p:nvPr/>
        </p:nvGrpSpPr>
        <p:grpSpPr>
          <a:xfrm>
            <a:off x="13283067" y="7164978"/>
            <a:ext cx="3976200" cy="1894469"/>
            <a:chOff x="0" y="-9525"/>
            <a:chExt cx="5301600" cy="2525959"/>
          </a:xfrm>
        </p:grpSpPr>
        <p:cxnSp>
          <p:nvCxnSpPr>
            <p:cNvPr id="937" name="Google Shape;937;g1c14b79414f_0_418"/>
            <p:cNvCxnSpPr/>
            <p:nvPr/>
          </p:nvCxnSpPr>
          <p:spPr>
            <a:xfrm rot="-2827031">
              <a:off x="4906376" y="1001662"/>
              <a:ext cx="459367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38" name="Google Shape;938;g1c14b79414f_0_418"/>
            <p:cNvSpPr txBox="1"/>
            <p:nvPr/>
          </p:nvSpPr>
          <p:spPr>
            <a:xfrm>
              <a:off x="0" y="-9525"/>
              <a:ext cx="53016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0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Step Four</a:t>
              </a:r>
              <a:endParaRPr/>
            </a:p>
          </p:txBody>
        </p:sp>
        <p:sp>
          <p:nvSpPr>
            <p:cNvPr id="939" name="Google Shape;939;g1c14b79414f_0_418"/>
            <p:cNvSpPr txBox="1"/>
            <p:nvPr/>
          </p:nvSpPr>
          <p:spPr>
            <a:xfrm>
              <a:off x="265434" y="1383634"/>
              <a:ext cx="5036100" cy="1132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Presentations are</a:t>
              </a:r>
              <a:endParaRPr/>
            </a:p>
            <a:p>
              <a:pPr indent="0" lvl="1" marL="0" marR="0" rtl="0" algn="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communication tools</a:t>
              </a:r>
              <a:endParaRPr/>
            </a:p>
          </p:txBody>
        </p:sp>
      </p:grpSp>
      <p:grpSp>
        <p:nvGrpSpPr>
          <p:cNvPr id="940" name="Google Shape;940;g1c14b79414f_0_418"/>
          <p:cNvGrpSpPr/>
          <p:nvPr/>
        </p:nvGrpSpPr>
        <p:grpSpPr>
          <a:xfrm>
            <a:off x="-201" y="240461"/>
            <a:ext cx="18288450" cy="1781007"/>
            <a:chOff x="0" y="0"/>
            <a:chExt cx="24384600" cy="2374676"/>
          </a:xfrm>
        </p:grpSpPr>
        <p:cxnSp>
          <p:nvCxnSpPr>
            <p:cNvPr id="941" name="Google Shape;941;g1c14b79414f_0_418"/>
            <p:cNvCxnSpPr/>
            <p:nvPr/>
          </p:nvCxnSpPr>
          <p:spPr>
            <a:xfrm>
              <a:off x="268" y="535213"/>
              <a:ext cx="24384000" cy="0"/>
            </a:xfrm>
            <a:prstGeom prst="straightConnector1">
              <a:avLst/>
            </a:prstGeom>
            <a:noFill/>
            <a:ln cap="flat" cmpd="sng" w="114300">
              <a:solidFill>
                <a:srgbClr val="FFFFFF">
                  <a:alpha val="2471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2" name="Google Shape;942;g1c14b79414f_0_418"/>
            <p:cNvCxnSpPr/>
            <p:nvPr/>
          </p:nvCxnSpPr>
          <p:spPr>
            <a:xfrm>
              <a:off x="268" y="0"/>
              <a:ext cx="24384000" cy="0"/>
            </a:xfrm>
            <a:prstGeom prst="straightConnector1">
              <a:avLst/>
            </a:prstGeom>
            <a:noFill/>
            <a:ln cap="flat" cmpd="sng" w="114300">
              <a:solidFill>
                <a:srgbClr val="FFFFFF">
                  <a:alpha val="4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3" name="Google Shape;943;g1c14b79414f_0_418"/>
            <p:cNvCxnSpPr/>
            <p:nvPr/>
          </p:nvCxnSpPr>
          <p:spPr>
            <a:xfrm>
              <a:off x="0" y="1096762"/>
              <a:ext cx="24384600" cy="0"/>
            </a:xfrm>
            <a:prstGeom prst="straightConnector1">
              <a:avLst/>
            </a:prstGeom>
            <a:noFill/>
            <a:ln cap="flat" cmpd="sng" w="114300">
              <a:solidFill>
                <a:srgbClr val="FFFFFF">
                  <a:alpha val="149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4" name="Google Shape;944;g1c14b79414f_0_418"/>
            <p:cNvCxnSpPr/>
            <p:nvPr/>
          </p:nvCxnSpPr>
          <p:spPr>
            <a:xfrm>
              <a:off x="268" y="1687919"/>
              <a:ext cx="24384000" cy="0"/>
            </a:xfrm>
            <a:prstGeom prst="straightConnector1">
              <a:avLst/>
            </a:prstGeom>
            <a:noFill/>
            <a:ln cap="flat" cmpd="sng" w="114300">
              <a:solidFill>
                <a:srgbClr val="FFFFFF">
                  <a:alpha val="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45" name="Google Shape;945;g1c14b79414f_0_418"/>
            <p:cNvCxnSpPr/>
            <p:nvPr/>
          </p:nvCxnSpPr>
          <p:spPr>
            <a:xfrm rot="-16114">
              <a:off x="134" y="2317526"/>
              <a:ext cx="24384268" cy="0"/>
            </a:xfrm>
            <a:prstGeom prst="straightConnector1">
              <a:avLst/>
            </a:prstGeom>
            <a:noFill/>
            <a:ln cap="flat" cmpd="sng" w="114300">
              <a:solidFill>
                <a:srgbClr val="FFFFFF">
                  <a:alpha val="549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946" name="Google Shape;946;g1c14b79414f_0_418"/>
          <p:cNvSpPr txBox="1"/>
          <p:nvPr/>
        </p:nvSpPr>
        <p:spPr>
          <a:xfrm>
            <a:off x="2171684" y="863606"/>
            <a:ext cx="139446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World Map Report</a:t>
            </a:r>
            <a:endParaRPr/>
          </a:p>
        </p:txBody>
      </p:sp>
      <p:grpSp>
        <p:nvGrpSpPr>
          <p:cNvPr id="947" name="Google Shape;947;g1c14b79414f_0_418"/>
          <p:cNvGrpSpPr/>
          <p:nvPr/>
        </p:nvGrpSpPr>
        <p:grpSpPr>
          <a:xfrm>
            <a:off x="6017500" y="6920200"/>
            <a:ext cx="323100" cy="323100"/>
            <a:chOff x="6017500" y="6920200"/>
            <a:chExt cx="323100" cy="323100"/>
          </a:xfrm>
        </p:grpSpPr>
        <p:sp>
          <p:nvSpPr>
            <p:cNvPr id="948" name="Google Shape;948;g1c14b79414f_0_418"/>
            <p:cNvSpPr/>
            <p:nvPr/>
          </p:nvSpPr>
          <p:spPr>
            <a:xfrm>
              <a:off x="6017500" y="6920200"/>
              <a:ext cx="323100" cy="323100"/>
            </a:xfrm>
            <a:prstGeom prst="ellipse">
              <a:avLst/>
            </a:prstGeom>
            <a:solidFill>
              <a:srgbClr val="FFFFFF">
                <a:alpha val="190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g1c14b79414f_0_418"/>
            <p:cNvSpPr/>
            <p:nvPr/>
          </p:nvSpPr>
          <p:spPr>
            <a:xfrm>
              <a:off x="6078191" y="6980891"/>
              <a:ext cx="201600" cy="201600"/>
            </a:xfrm>
            <a:prstGeom prst="ellipse">
              <a:avLst/>
            </a:prstGeom>
            <a:solidFill>
              <a:srgbClr val="FFFFFF">
                <a:alpha val="45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0" name="Google Shape;950;g1c14b79414f_0_418"/>
          <p:cNvGrpSpPr/>
          <p:nvPr/>
        </p:nvGrpSpPr>
        <p:grpSpPr>
          <a:xfrm>
            <a:off x="5004995" y="4673859"/>
            <a:ext cx="469755" cy="469755"/>
            <a:chOff x="6017500" y="6920200"/>
            <a:chExt cx="323100" cy="323100"/>
          </a:xfrm>
        </p:grpSpPr>
        <p:sp>
          <p:nvSpPr>
            <p:cNvPr id="951" name="Google Shape;951;g1c14b79414f_0_418"/>
            <p:cNvSpPr/>
            <p:nvPr/>
          </p:nvSpPr>
          <p:spPr>
            <a:xfrm>
              <a:off x="6017500" y="6920200"/>
              <a:ext cx="323100" cy="323100"/>
            </a:xfrm>
            <a:prstGeom prst="ellipse">
              <a:avLst/>
            </a:prstGeom>
            <a:solidFill>
              <a:srgbClr val="FFFFFF">
                <a:alpha val="190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g1c14b79414f_0_418"/>
            <p:cNvSpPr/>
            <p:nvPr/>
          </p:nvSpPr>
          <p:spPr>
            <a:xfrm>
              <a:off x="6078191" y="6980891"/>
              <a:ext cx="201600" cy="201600"/>
            </a:xfrm>
            <a:prstGeom prst="ellipse">
              <a:avLst/>
            </a:prstGeom>
            <a:solidFill>
              <a:srgbClr val="FFFFFF">
                <a:alpha val="45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3" name="Google Shape;953;g1c14b79414f_0_418"/>
          <p:cNvGrpSpPr/>
          <p:nvPr/>
        </p:nvGrpSpPr>
        <p:grpSpPr>
          <a:xfrm>
            <a:off x="11576345" y="4673859"/>
            <a:ext cx="469755" cy="469755"/>
            <a:chOff x="6017500" y="6920200"/>
            <a:chExt cx="323100" cy="323100"/>
          </a:xfrm>
        </p:grpSpPr>
        <p:sp>
          <p:nvSpPr>
            <p:cNvPr id="954" name="Google Shape;954;g1c14b79414f_0_418"/>
            <p:cNvSpPr/>
            <p:nvPr/>
          </p:nvSpPr>
          <p:spPr>
            <a:xfrm>
              <a:off x="6017500" y="6920200"/>
              <a:ext cx="323100" cy="323100"/>
            </a:xfrm>
            <a:prstGeom prst="ellipse">
              <a:avLst/>
            </a:prstGeom>
            <a:solidFill>
              <a:srgbClr val="FFFFFF">
                <a:alpha val="190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g1c14b79414f_0_418"/>
            <p:cNvSpPr/>
            <p:nvPr/>
          </p:nvSpPr>
          <p:spPr>
            <a:xfrm>
              <a:off x="6078191" y="6980891"/>
              <a:ext cx="201600" cy="201600"/>
            </a:xfrm>
            <a:prstGeom prst="ellipse">
              <a:avLst/>
            </a:prstGeom>
            <a:solidFill>
              <a:srgbClr val="FFFFFF">
                <a:alpha val="45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956" name="Google Shape;956;g1c14b79414f_0_418"/>
          <p:cNvGrpSpPr/>
          <p:nvPr/>
        </p:nvGrpSpPr>
        <p:grpSpPr>
          <a:xfrm>
            <a:off x="9329415" y="7457152"/>
            <a:ext cx="323100" cy="323132"/>
            <a:chOff x="6017500" y="6920200"/>
            <a:chExt cx="323100" cy="323100"/>
          </a:xfrm>
        </p:grpSpPr>
        <p:sp>
          <p:nvSpPr>
            <p:cNvPr id="957" name="Google Shape;957;g1c14b79414f_0_418"/>
            <p:cNvSpPr/>
            <p:nvPr/>
          </p:nvSpPr>
          <p:spPr>
            <a:xfrm>
              <a:off x="6017500" y="6920200"/>
              <a:ext cx="323100" cy="323100"/>
            </a:xfrm>
            <a:prstGeom prst="ellipse">
              <a:avLst/>
            </a:prstGeom>
            <a:solidFill>
              <a:srgbClr val="FFFFFF">
                <a:alpha val="1905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g1c14b79414f_0_418"/>
            <p:cNvSpPr/>
            <p:nvPr/>
          </p:nvSpPr>
          <p:spPr>
            <a:xfrm>
              <a:off x="6078191" y="6980891"/>
              <a:ext cx="201600" cy="201600"/>
            </a:xfrm>
            <a:prstGeom prst="ellipse">
              <a:avLst/>
            </a:prstGeom>
            <a:solidFill>
              <a:srgbClr val="FFFFFF">
                <a:alpha val="4583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5BA2"/>
        </a:solidFill>
      </p:bgPr>
    </p:bg>
    <p:spTree>
      <p:nvGrpSpPr>
        <p:cNvPr id="962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3" name="Google Shape;963;g1c14b79414f_0_961"/>
          <p:cNvGrpSpPr/>
          <p:nvPr/>
        </p:nvGrpSpPr>
        <p:grpSpPr>
          <a:xfrm>
            <a:off x="0" y="5958056"/>
            <a:ext cx="18288118" cy="4328971"/>
            <a:chOff x="0" y="-47625"/>
            <a:chExt cx="4816592" cy="1140133"/>
          </a:xfrm>
        </p:grpSpPr>
        <p:sp>
          <p:nvSpPr>
            <p:cNvPr id="964" name="Google Shape;964;g1c14b79414f_0_961"/>
            <p:cNvSpPr/>
            <p:nvPr/>
          </p:nvSpPr>
          <p:spPr>
            <a:xfrm>
              <a:off x="0" y="0"/>
              <a:ext cx="4816592" cy="1092508"/>
            </a:xfrm>
            <a:custGeom>
              <a:rect b="b" l="l" r="r" t="t"/>
              <a:pathLst>
                <a:path extrusionOk="0" h="1092508" w="4816592">
                  <a:moveTo>
                    <a:pt x="0" y="0"/>
                  </a:moveTo>
                  <a:lnTo>
                    <a:pt x="4816592" y="0"/>
                  </a:lnTo>
                  <a:lnTo>
                    <a:pt x="4816592" y="1092508"/>
                  </a:lnTo>
                  <a:lnTo>
                    <a:pt x="0" y="1092508"/>
                  </a:lnTo>
                  <a:close/>
                </a:path>
              </a:pathLst>
            </a:custGeom>
            <a:solidFill>
              <a:srgbClr val="0A3972"/>
            </a:solidFill>
            <a:ln>
              <a:noFill/>
            </a:ln>
          </p:spPr>
        </p:sp>
        <p:sp>
          <p:nvSpPr>
            <p:cNvPr id="965" name="Google Shape;965;g1c14b79414f_0_961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966" name="Google Shape;966;g1c14b79414f_0_961"/>
          <p:cNvCxnSpPr/>
          <p:nvPr/>
        </p:nvCxnSpPr>
        <p:spPr>
          <a:xfrm>
            <a:off x="0" y="6138883"/>
            <a:ext cx="182880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967" name="Google Shape;967;g1c14b79414f_0_961"/>
          <p:cNvSpPr txBox="1"/>
          <p:nvPr/>
        </p:nvSpPr>
        <p:spPr>
          <a:xfrm>
            <a:off x="1028700" y="920781"/>
            <a:ext cx="162306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Add a Timeline Page</a:t>
            </a:r>
            <a:endParaRPr/>
          </a:p>
        </p:txBody>
      </p:sp>
      <p:grpSp>
        <p:nvGrpSpPr>
          <p:cNvPr id="968" name="Google Shape;968;g1c14b79414f_0_961"/>
          <p:cNvGrpSpPr/>
          <p:nvPr/>
        </p:nvGrpSpPr>
        <p:grpSpPr>
          <a:xfrm>
            <a:off x="358551" y="3806839"/>
            <a:ext cx="3364875" cy="1651396"/>
            <a:chOff x="0" y="9525"/>
            <a:chExt cx="4486500" cy="2201861"/>
          </a:xfrm>
        </p:grpSpPr>
        <p:cxnSp>
          <p:nvCxnSpPr>
            <p:cNvPr id="969" name="Google Shape;969;g1c14b79414f_0_961"/>
            <p:cNvCxnSpPr/>
            <p:nvPr/>
          </p:nvCxnSpPr>
          <p:spPr>
            <a:xfrm rot="-2827031">
              <a:off x="2013611" y="1374541"/>
              <a:ext cx="459367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70" name="Google Shape;970;g1c14b79414f_0_961"/>
            <p:cNvSpPr txBox="1"/>
            <p:nvPr/>
          </p:nvSpPr>
          <p:spPr>
            <a:xfrm>
              <a:off x="0" y="1739486"/>
              <a:ext cx="4486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Add a main point</a:t>
              </a:r>
              <a:endParaRPr/>
            </a:p>
          </p:txBody>
        </p:sp>
        <p:sp>
          <p:nvSpPr>
            <p:cNvPr id="971" name="Google Shape;971;g1c14b79414f_0_961"/>
            <p:cNvSpPr txBox="1"/>
            <p:nvPr/>
          </p:nvSpPr>
          <p:spPr>
            <a:xfrm>
              <a:off x="599356" y="9525"/>
              <a:ext cx="3288000" cy="112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4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2015</a:t>
              </a:r>
              <a:endParaRPr/>
            </a:p>
          </p:txBody>
        </p:sp>
      </p:grpSp>
      <p:sp>
        <p:nvSpPr>
          <p:cNvPr id="972" name="Google Shape;972;g1c14b79414f_0_961"/>
          <p:cNvSpPr txBox="1"/>
          <p:nvPr/>
        </p:nvSpPr>
        <p:spPr>
          <a:xfrm>
            <a:off x="358551" y="6719908"/>
            <a:ext cx="33648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you want to discuss. </a:t>
            </a:r>
            <a:endParaRPr/>
          </a:p>
        </p:txBody>
      </p:sp>
      <p:grpSp>
        <p:nvGrpSpPr>
          <p:cNvPr id="973" name="Google Shape;973;g1c14b79414f_0_961"/>
          <p:cNvGrpSpPr/>
          <p:nvPr/>
        </p:nvGrpSpPr>
        <p:grpSpPr>
          <a:xfrm>
            <a:off x="3909483" y="3806839"/>
            <a:ext cx="3364875" cy="1651396"/>
            <a:chOff x="0" y="9525"/>
            <a:chExt cx="4486500" cy="2201861"/>
          </a:xfrm>
        </p:grpSpPr>
        <p:cxnSp>
          <p:nvCxnSpPr>
            <p:cNvPr id="974" name="Google Shape;974;g1c14b79414f_0_961"/>
            <p:cNvCxnSpPr/>
            <p:nvPr/>
          </p:nvCxnSpPr>
          <p:spPr>
            <a:xfrm rot="-2827031">
              <a:off x="2013611" y="1374541"/>
              <a:ext cx="459367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75" name="Google Shape;975;g1c14b79414f_0_961"/>
            <p:cNvSpPr txBox="1"/>
            <p:nvPr/>
          </p:nvSpPr>
          <p:spPr>
            <a:xfrm>
              <a:off x="0" y="1739486"/>
              <a:ext cx="4486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Add a main point</a:t>
              </a:r>
              <a:endParaRPr/>
            </a:p>
          </p:txBody>
        </p:sp>
        <p:sp>
          <p:nvSpPr>
            <p:cNvPr id="976" name="Google Shape;976;g1c14b79414f_0_961"/>
            <p:cNvSpPr txBox="1"/>
            <p:nvPr/>
          </p:nvSpPr>
          <p:spPr>
            <a:xfrm>
              <a:off x="599356" y="9525"/>
              <a:ext cx="3288000" cy="112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4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2016</a:t>
              </a:r>
              <a:endParaRPr/>
            </a:p>
          </p:txBody>
        </p:sp>
      </p:grpSp>
      <p:sp>
        <p:nvSpPr>
          <p:cNvPr id="977" name="Google Shape;977;g1c14b79414f_0_961"/>
          <p:cNvSpPr txBox="1"/>
          <p:nvPr/>
        </p:nvSpPr>
        <p:spPr>
          <a:xfrm>
            <a:off x="3909483" y="6719908"/>
            <a:ext cx="33648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you want to discuss. </a:t>
            </a:r>
            <a:endParaRPr/>
          </a:p>
        </p:txBody>
      </p:sp>
      <p:grpSp>
        <p:nvGrpSpPr>
          <p:cNvPr id="978" name="Google Shape;978;g1c14b79414f_0_961"/>
          <p:cNvGrpSpPr/>
          <p:nvPr/>
        </p:nvGrpSpPr>
        <p:grpSpPr>
          <a:xfrm>
            <a:off x="7460414" y="3806839"/>
            <a:ext cx="3364875" cy="1651396"/>
            <a:chOff x="0" y="9525"/>
            <a:chExt cx="4486500" cy="2201861"/>
          </a:xfrm>
        </p:grpSpPr>
        <p:cxnSp>
          <p:nvCxnSpPr>
            <p:cNvPr id="979" name="Google Shape;979;g1c14b79414f_0_961"/>
            <p:cNvCxnSpPr/>
            <p:nvPr/>
          </p:nvCxnSpPr>
          <p:spPr>
            <a:xfrm rot="-2827031">
              <a:off x="2013611" y="1374541"/>
              <a:ext cx="459367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80" name="Google Shape;980;g1c14b79414f_0_961"/>
            <p:cNvSpPr txBox="1"/>
            <p:nvPr/>
          </p:nvSpPr>
          <p:spPr>
            <a:xfrm>
              <a:off x="0" y="1739486"/>
              <a:ext cx="4486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Add a main point</a:t>
              </a:r>
              <a:endParaRPr/>
            </a:p>
          </p:txBody>
        </p:sp>
        <p:sp>
          <p:nvSpPr>
            <p:cNvPr id="981" name="Google Shape;981;g1c14b79414f_0_961"/>
            <p:cNvSpPr txBox="1"/>
            <p:nvPr/>
          </p:nvSpPr>
          <p:spPr>
            <a:xfrm>
              <a:off x="599356" y="9525"/>
              <a:ext cx="3288000" cy="112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4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2016</a:t>
              </a:r>
              <a:endParaRPr/>
            </a:p>
          </p:txBody>
        </p:sp>
      </p:grpSp>
      <p:sp>
        <p:nvSpPr>
          <p:cNvPr id="982" name="Google Shape;982;g1c14b79414f_0_961"/>
          <p:cNvSpPr txBox="1"/>
          <p:nvPr/>
        </p:nvSpPr>
        <p:spPr>
          <a:xfrm>
            <a:off x="7460414" y="6719908"/>
            <a:ext cx="33648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you want to discuss. </a:t>
            </a:r>
            <a:endParaRPr/>
          </a:p>
        </p:txBody>
      </p:sp>
      <p:grpSp>
        <p:nvGrpSpPr>
          <p:cNvPr id="983" name="Google Shape;983;g1c14b79414f_0_961"/>
          <p:cNvGrpSpPr/>
          <p:nvPr/>
        </p:nvGrpSpPr>
        <p:grpSpPr>
          <a:xfrm>
            <a:off x="11011346" y="3806839"/>
            <a:ext cx="3364875" cy="1651396"/>
            <a:chOff x="0" y="9525"/>
            <a:chExt cx="4486500" cy="2201861"/>
          </a:xfrm>
        </p:grpSpPr>
        <p:cxnSp>
          <p:nvCxnSpPr>
            <p:cNvPr id="984" name="Google Shape;984;g1c14b79414f_0_961"/>
            <p:cNvCxnSpPr/>
            <p:nvPr/>
          </p:nvCxnSpPr>
          <p:spPr>
            <a:xfrm rot="-2827031">
              <a:off x="2013611" y="1374541"/>
              <a:ext cx="459367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85" name="Google Shape;985;g1c14b79414f_0_961"/>
            <p:cNvSpPr txBox="1"/>
            <p:nvPr/>
          </p:nvSpPr>
          <p:spPr>
            <a:xfrm>
              <a:off x="0" y="1739486"/>
              <a:ext cx="4486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Add a main point</a:t>
              </a:r>
              <a:endParaRPr/>
            </a:p>
          </p:txBody>
        </p:sp>
        <p:sp>
          <p:nvSpPr>
            <p:cNvPr id="986" name="Google Shape;986;g1c14b79414f_0_961"/>
            <p:cNvSpPr txBox="1"/>
            <p:nvPr/>
          </p:nvSpPr>
          <p:spPr>
            <a:xfrm>
              <a:off x="599356" y="9525"/>
              <a:ext cx="3288000" cy="112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4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2016</a:t>
              </a:r>
              <a:endParaRPr/>
            </a:p>
          </p:txBody>
        </p:sp>
      </p:grpSp>
      <p:sp>
        <p:nvSpPr>
          <p:cNvPr id="987" name="Google Shape;987;g1c14b79414f_0_961"/>
          <p:cNvSpPr txBox="1"/>
          <p:nvPr/>
        </p:nvSpPr>
        <p:spPr>
          <a:xfrm>
            <a:off x="11011346" y="6719908"/>
            <a:ext cx="33648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you want to discuss. </a:t>
            </a:r>
            <a:endParaRPr/>
          </a:p>
        </p:txBody>
      </p:sp>
      <p:grpSp>
        <p:nvGrpSpPr>
          <p:cNvPr id="988" name="Google Shape;988;g1c14b79414f_0_961"/>
          <p:cNvGrpSpPr/>
          <p:nvPr/>
        </p:nvGrpSpPr>
        <p:grpSpPr>
          <a:xfrm>
            <a:off x="14564524" y="3806839"/>
            <a:ext cx="3364875" cy="1651396"/>
            <a:chOff x="0" y="9525"/>
            <a:chExt cx="4486500" cy="2201861"/>
          </a:xfrm>
        </p:grpSpPr>
        <p:cxnSp>
          <p:nvCxnSpPr>
            <p:cNvPr id="989" name="Google Shape;989;g1c14b79414f_0_961"/>
            <p:cNvCxnSpPr/>
            <p:nvPr/>
          </p:nvCxnSpPr>
          <p:spPr>
            <a:xfrm rot="-2827031">
              <a:off x="2013611" y="1374541"/>
              <a:ext cx="459367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990" name="Google Shape;990;g1c14b79414f_0_961"/>
            <p:cNvSpPr txBox="1"/>
            <p:nvPr/>
          </p:nvSpPr>
          <p:spPr>
            <a:xfrm>
              <a:off x="0" y="1739486"/>
              <a:ext cx="44865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Add a main point</a:t>
              </a:r>
              <a:endParaRPr/>
            </a:p>
          </p:txBody>
        </p:sp>
        <p:sp>
          <p:nvSpPr>
            <p:cNvPr id="991" name="Google Shape;991;g1c14b79414f_0_961"/>
            <p:cNvSpPr txBox="1"/>
            <p:nvPr/>
          </p:nvSpPr>
          <p:spPr>
            <a:xfrm>
              <a:off x="599356" y="9525"/>
              <a:ext cx="3288000" cy="112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54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2016</a:t>
              </a:r>
              <a:endParaRPr/>
            </a:p>
          </p:txBody>
        </p:sp>
      </p:grpSp>
      <p:sp>
        <p:nvSpPr>
          <p:cNvPr id="992" name="Google Shape;992;g1c14b79414f_0_961"/>
          <p:cNvSpPr txBox="1"/>
          <p:nvPr/>
        </p:nvSpPr>
        <p:spPr>
          <a:xfrm>
            <a:off x="14564524" y="6719908"/>
            <a:ext cx="3364800" cy="8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Elaborate on what</a:t>
            </a:r>
            <a:endParaRPr/>
          </a:p>
          <a:p>
            <a:pPr indent="0" lvl="1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you want to discuss. </a:t>
            </a:r>
            <a:endParaRPr/>
          </a:p>
        </p:txBody>
      </p:sp>
      <p:grpSp>
        <p:nvGrpSpPr>
          <p:cNvPr id="993" name="Google Shape;993;g1c14b79414f_0_961"/>
          <p:cNvGrpSpPr/>
          <p:nvPr/>
        </p:nvGrpSpPr>
        <p:grpSpPr>
          <a:xfrm>
            <a:off x="-249" y="8074826"/>
            <a:ext cx="18288450" cy="1781010"/>
            <a:chOff x="-64" y="-3"/>
            <a:chExt cx="24384600" cy="2374679"/>
          </a:xfrm>
        </p:grpSpPr>
        <p:cxnSp>
          <p:nvCxnSpPr>
            <p:cNvPr id="994" name="Google Shape;994;g1c14b79414f_0_961"/>
            <p:cNvCxnSpPr/>
            <p:nvPr/>
          </p:nvCxnSpPr>
          <p:spPr>
            <a:xfrm rot="10800000">
              <a:off x="268" y="1839463"/>
              <a:ext cx="24384000" cy="0"/>
            </a:xfrm>
            <a:prstGeom prst="straightConnector1">
              <a:avLst/>
            </a:prstGeom>
            <a:noFill/>
            <a:ln cap="flat" cmpd="sng" w="114300">
              <a:solidFill>
                <a:srgbClr val="FFFFFF">
                  <a:alpha val="4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95" name="Google Shape;995;g1c14b79414f_0_961"/>
            <p:cNvCxnSpPr/>
            <p:nvPr/>
          </p:nvCxnSpPr>
          <p:spPr>
            <a:xfrm rot="10800000">
              <a:off x="268" y="2374676"/>
              <a:ext cx="24384000" cy="0"/>
            </a:xfrm>
            <a:prstGeom prst="straightConnector1">
              <a:avLst/>
            </a:prstGeom>
            <a:noFill/>
            <a:ln cap="flat" cmpd="sng" w="114300">
              <a:solidFill>
                <a:srgbClr val="FFFF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96" name="Google Shape;996;g1c14b79414f_0_961"/>
            <p:cNvCxnSpPr/>
            <p:nvPr/>
          </p:nvCxnSpPr>
          <p:spPr>
            <a:xfrm rot="10800000">
              <a:off x="-64" y="1277914"/>
              <a:ext cx="24384600" cy="0"/>
            </a:xfrm>
            <a:prstGeom prst="straightConnector1">
              <a:avLst/>
            </a:prstGeom>
            <a:noFill/>
            <a:ln cap="flat" cmpd="sng" w="114300">
              <a:solidFill>
                <a:srgbClr val="FFFFFF">
                  <a:alpha val="2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97" name="Google Shape;997;g1c14b79414f_0_961"/>
            <p:cNvCxnSpPr/>
            <p:nvPr/>
          </p:nvCxnSpPr>
          <p:spPr>
            <a:xfrm rot="10800000">
              <a:off x="268" y="686756"/>
              <a:ext cx="24384000" cy="0"/>
            </a:xfrm>
            <a:prstGeom prst="straightConnector1">
              <a:avLst/>
            </a:prstGeom>
            <a:noFill/>
            <a:ln cap="flat" cmpd="sng" w="114300">
              <a:solidFill>
                <a:srgbClr val="FFFFFF">
                  <a:alpha val="1961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998" name="Google Shape;998;g1c14b79414f_0_961"/>
            <p:cNvCxnSpPr/>
            <p:nvPr/>
          </p:nvCxnSpPr>
          <p:spPr>
            <a:xfrm rot="10783886">
              <a:off x="134" y="57147"/>
              <a:ext cx="24384268" cy="0"/>
            </a:xfrm>
            <a:prstGeom prst="straightConnector1">
              <a:avLst/>
            </a:prstGeom>
            <a:noFill/>
            <a:ln cap="flat" cmpd="sng" w="114300">
              <a:solidFill>
                <a:srgbClr val="FFFFFF">
                  <a:alpha val="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999" name="Google Shape;999;g1c14b79414f_0_961"/>
          <p:cNvSpPr/>
          <p:nvPr/>
        </p:nvSpPr>
        <p:spPr>
          <a:xfrm>
            <a:off x="1752350" y="5966074"/>
            <a:ext cx="345300" cy="345300"/>
          </a:xfrm>
          <a:prstGeom prst="ellipse">
            <a:avLst/>
          </a:prstGeom>
          <a:solidFill>
            <a:srgbClr val="1F5BA2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g1c14b79414f_0_961"/>
          <p:cNvSpPr/>
          <p:nvPr/>
        </p:nvSpPr>
        <p:spPr>
          <a:xfrm>
            <a:off x="5419263" y="5966074"/>
            <a:ext cx="345300" cy="345300"/>
          </a:xfrm>
          <a:prstGeom prst="ellipse">
            <a:avLst/>
          </a:prstGeom>
          <a:solidFill>
            <a:srgbClr val="1F5BA2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g1c14b79414f_0_961"/>
          <p:cNvSpPr/>
          <p:nvPr/>
        </p:nvSpPr>
        <p:spPr>
          <a:xfrm>
            <a:off x="8970163" y="5966074"/>
            <a:ext cx="345300" cy="345300"/>
          </a:xfrm>
          <a:prstGeom prst="ellipse">
            <a:avLst/>
          </a:prstGeom>
          <a:solidFill>
            <a:srgbClr val="1F5BA2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g1c14b79414f_0_961"/>
          <p:cNvSpPr/>
          <p:nvPr/>
        </p:nvSpPr>
        <p:spPr>
          <a:xfrm>
            <a:off x="12521063" y="5966074"/>
            <a:ext cx="345300" cy="345300"/>
          </a:xfrm>
          <a:prstGeom prst="ellipse">
            <a:avLst/>
          </a:prstGeom>
          <a:solidFill>
            <a:srgbClr val="1F5BA2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g1c14b79414f_0_961"/>
          <p:cNvSpPr/>
          <p:nvPr/>
        </p:nvSpPr>
        <p:spPr>
          <a:xfrm>
            <a:off x="16071963" y="5966074"/>
            <a:ext cx="345300" cy="345300"/>
          </a:xfrm>
          <a:prstGeom prst="ellipse">
            <a:avLst/>
          </a:prstGeom>
          <a:solidFill>
            <a:srgbClr val="1F5BA2"/>
          </a:solidFill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3972"/>
        </a:solidFill>
      </p:bgPr>
    </p:bg>
    <p:spTree>
      <p:nvGrpSpPr>
        <p:cNvPr id="1007" name="Shape 10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8" name="Google Shape;1008;g1c14b79414f_0_1015"/>
          <p:cNvPicPr preferRelativeResize="0"/>
          <p:nvPr/>
        </p:nvPicPr>
        <p:blipFill rotWithShape="1">
          <a:blip r:embed="rId3">
            <a:alphaModFix amt="69000"/>
          </a:blip>
          <a:srcRect b="14941" l="0" r="0" t="42923"/>
          <a:stretch/>
        </p:blipFill>
        <p:spPr>
          <a:xfrm>
            <a:off x="0" y="0"/>
            <a:ext cx="18288002" cy="51435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09" name="Google Shape;1009;g1c14b79414f_0_1015"/>
          <p:cNvGrpSpPr/>
          <p:nvPr/>
        </p:nvGrpSpPr>
        <p:grpSpPr>
          <a:xfrm rot="8100000">
            <a:off x="11909221" y="-4819474"/>
            <a:ext cx="7732035" cy="16736505"/>
            <a:chOff x="0" y="-536007"/>
            <a:chExt cx="10309964" cy="22316606"/>
          </a:xfrm>
        </p:grpSpPr>
        <p:grpSp>
          <p:nvGrpSpPr>
            <p:cNvPr id="1010" name="Google Shape;1010;g1c14b79414f_0_1015"/>
            <p:cNvGrpSpPr/>
            <p:nvPr/>
          </p:nvGrpSpPr>
          <p:grpSpPr>
            <a:xfrm>
              <a:off x="944167" y="-536007"/>
              <a:ext cx="6533295" cy="22316606"/>
              <a:chOff x="0" y="-66675"/>
              <a:chExt cx="812700" cy="2776008"/>
            </a:xfrm>
          </p:grpSpPr>
          <p:sp>
            <p:nvSpPr>
              <p:cNvPr id="1011" name="Google Shape;1011;g1c14b79414f_0_10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250"/>
                </a:srgbClr>
              </a:solidFill>
              <a:ln>
                <a:noFill/>
              </a:ln>
            </p:spPr>
          </p:sp>
          <p:sp>
            <p:nvSpPr>
              <p:cNvPr id="1012" name="Google Shape;1012;g1c14b79414f_0_1015"/>
              <p:cNvSpPr txBox="1"/>
              <p:nvPr/>
            </p:nvSpPr>
            <p:spPr>
              <a:xfrm>
                <a:off x="0" y="-66675"/>
                <a:ext cx="812700" cy="8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96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3" name="Google Shape;1013;g1c14b79414f_0_1015"/>
            <p:cNvGrpSpPr/>
            <p:nvPr/>
          </p:nvGrpSpPr>
          <p:grpSpPr>
            <a:xfrm>
              <a:off x="0" y="-536007"/>
              <a:ext cx="6533295" cy="22316606"/>
              <a:chOff x="0" y="-66675"/>
              <a:chExt cx="812700" cy="2776008"/>
            </a:xfrm>
          </p:grpSpPr>
          <p:sp>
            <p:nvSpPr>
              <p:cNvPr id="1014" name="Google Shape;1014;g1c14b79414f_0_10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0"/>
                </a:srgbClr>
              </a:solidFill>
              <a:ln>
                <a:noFill/>
              </a:ln>
            </p:spPr>
          </p:sp>
          <p:sp>
            <p:nvSpPr>
              <p:cNvPr id="1015" name="Google Shape;1015;g1c14b79414f_0_1015"/>
              <p:cNvSpPr txBox="1"/>
              <p:nvPr/>
            </p:nvSpPr>
            <p:spPr>
              <a:xfrm>
                <a:off x="0" y="-66675"/>
                <a:ext cx="812700" cy="8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96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6" name="Google Shape;1016;g1c14b79414f_0_1015"/>
            <p:cNvGrpSpPr/>
            <p:nvPr/>
          </p:nvGrpSpPr>
          <p:grpSpPr>
            <a:xfrm>
              <a:off x="1888335" y="-536007"/>
              <a:ext cx="6533295" cy="22316606"/>
              <a:chOff x="0" y="-66675"/>
              <a:chExt cx="812700" cy="2776008"/>
            </a:xfrm>
          </p:grpSpPr>
          <p:sp>
            <p:nvSpPr>
              <p:cNvPr id="1017" name="Google Shape;1017;g1c14b79414f_0_10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590"/>
                </a:srgbClr>
              </a:solidFill>
              <a:ln>
                <a:noFill/>
              </a:ln>
            </p:spPr>
          </p:sp>
          <p:sp>
            <p:nvSpPr>
              <p:cNvPr id="1018" name="Google Shape;1018;g1c14b79414f_0_1015"/>
              <p:cNvSpPr txBox="1"/>
              <p:nvPr/>
            </p:nvSpPr>
            <p:spPr>
              <a:xfrm>
                <a:off x="0" y="-66675"/>
                <a:ext cx="812700" cy="8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96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19" name="Google Shape;1019;g1c14b79414f_0_1015"/>
            <p:cNvGrpSpPr/>
            <p:nvPr/>
          </p:nvGrpSpPr>
          <p:grpSpPr>
            <a:xfrm>
              <a:off x="2832502" y="-536007"/>
              <a:ext cx="6533295" cy="22316606"/>
              <a:chOff x="0" y="-66675"/>
              <a:chExt cx="812700" cy="2776008"/>
            </a:xfrm>
          </p:grpSpPr>
          <p:sp>
            <p:nvSpPr>
              <p:cNvPr id="1020" name="Google Shape;1020;g1c14b79414f_0_10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1021" name="Google Shape;1021;g1c14b79414f_0_1015"/>
              <p:cNvSpPr txBox="1"/>
              <p:nvPr/>
            </p:nvSpPr>
            <p:spPr>
              <a:xfrm>
                <a:off x="0" y="-66675"/>
                <a:ext cx="812700" cy="8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96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22" name="Google Shape;1022;g1c14b79414f_0_1015"/>
            <p:cNvGrpSpPr/>
            <p:nvPr/>
          </p:nvGrpSpPr>
          <p:grpSpPr>
            <a:xfrm>
              <a:off x="3776669" y="-536007"/>
              <a:ext cx="6533295" cy="22316606"/>
              <a:chOff x="0" y="-66675"/>
              <a:chExt cx="812700" cy="2776008"/>
            </a:xfrm>
          </p:grpSpPr>
          <p:sp>
            <p:nvSpPr>
              <p:cNvPr id="1023" name="Google Shape;1023;g1c14b79414f_0_101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10"/>
                </a:srgbClr>
              </a:solidFill>
              <a:ln>
                <a:noFill/>
              </a:ln>
            </p:spPr>
          </p:sp>
          <p:sp>
            <p:nvSpPr>
              <p:cNvPr id="1024" name="Google Shape;1024;g1c14b79414f_0_1015"/>
              <p:cNvSpPr txBox="1"/>
              <p:nvPr/>
            </p:nvSpPr>
            <p:spPr>
              <a:xfrm>
                <a:off x="0" y="-66675"/>
                <a:ext cx="812700" cy="8796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96388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025" name="Google Shape;1025;g1c14b79414f_0_1015"/>
          <p:cNvSpPr txBox="1"/>
          <p:nvPr/>
        </p:nvSpPr>
        <p:spPr>
          <a:xfrm>
            <a:off x="2503474" y="5697374"/>
            <a:ext cx="3138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S</a:t>
            </a:r>
            <a:endParaRPr/>
          </a:p>
        </p:txBody>
      </p:sp>
      <p:sp>
        <p:nvSpPr>
          <p:cNvPr id="1026" name="Google Shape;1026;g1c14b79414f_0_1015"/>
          <p:cNvSpPr txBox="1"/>
          <p:nvPr/>
        </p:nvSpPr>
        <p:spPr>
          <a:xfrm>
            <a:off x="6909960" y="5697374"/>
            <a:ext cx="5277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</a:t>
            </a:r>
            <a:endParaRPr/>
          </a:p>
        </p:txBody>
      </p:sp>
      <p:sp>
        <p:nvSpPr>
          <p:cNvPr id="1027" name="Google Shape;1027;g1c14b79414f_0_1015"/>
          <p:cNvSpPr txBox="1"/>
          <p:nvPr/>
        </p:nvSpPr>
        <p:spPr>
          <a:xfrm>
            <a:off x="11589612" y="5697374"/>
            <a:ext cx="4230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O</a:t>
            </a:r>
            <a:endParaRPr/>
          </a:p>
        </p:txBody>
      </p:sp>
      <p:sp>
        <p:nvSpPr>
          <p:cNvPr id="1028" name="Google Shape;1028;g1c14b79414f_0_1015"/>
          <p:cNvSpPr txBox="1"/>
          <p:nvPr/>
        </p:nvSpPr>
        <p:spPr>
          <a:xfrm>
            <a:off x="15377103" y="5697374"/>
            <a:ext cx="3183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5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T</a:t>
            </a:r>
            <a:endParaRPr/>
          </a:p>
        </p:txBody>
      </p:sp>
      <p:sp>
        <p:nvSpPr>
          <p:cNvPr id="1029" name="Google Shape;1029;g1c14b79414f_0_1015"/>
          <p:cNvSpPr txBox="1"/>
          <p:nvPr/>
        </p:nvSpPr>
        <p:spPr>
          <a:xfrm>
            <a:off x="1134140" y="6769250"/>
            <a:ext cx="3052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STRENGTHS</a:t>
            </a:r>
            <a:endParaRPr/>
          </a:p>
        </p:txBody>
      </p:sp>
      <p:sp>
        <p:nvSpPr>
          <p:cNvPr id="1030" name="Google Shape;1030;g1c14b79414f_0_1015"/>
          <p:cNvSpPr txBox="1"/>
          <p:nvPr/>
        </p:nvSpPr>
        <p:spPr>
          <a:xfrm>
            <a:off x="5920115" y="6769253"/>
            <a:ext cx="2507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WEAKNESSES</a:t>
            </a:r>
            <a:endParaRPr/>
          </a:p>
        </p:txBody>
      </p:sp>
      <p:sp>
        <p:nvSpPr>
          <p:cNvPr id="1031" name="Google Shape;1031;g1c14b79414f_0_1015"/>
          <p:cNvSpPr txBox="1"/>
          <p:nvPr/>
        </p:nvSpPr>
        <p:spPr>
          <a:xfrm>
            <a:off x="10077997" y="6769253"/>
            <a:ext cx="344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OPPORTUNITIES</a:t>
            </a:r>
            <a:endParaRPr/>
          </a:p>
        </p:txBody>
      </p:sp>
      <p:sp>
        <p:nvSpPr>
          <p:cNvPr id="1032" name="Google Shape;1032;g1c14b79414f_0_1015"/>
          <p:cNvSpPr txBox="1"/>
          <p:nvPr/>
        </p:nvSpPr>
        <p:spPr>
          <a:xfrm>
            <a:off x="13813101" y="6769253"/>
            <a:ext cx="34461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3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THREATS</a:t>
            </a:r>
            <a:endParaRPr/>
          </a:p>
        </p:txBody>
      </p:sp>
      <p:sp>
        <p:nvSpPr>
          <p:cNvPr id="1033" name="Google Shape;1033;g1c14b79414f_0_1015"/>
          <p:cNvSpPr txBox="1"/>
          <p:nvPr/>
        </p:nvSpPr>
        <p:spPr>
          <a:xfrm>
            <a:off x="1068474" y="8137678"/>
            <a:ext cx="3615600" cy="11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are you doing well? </a:t>
            </a:r>
            <a:endParaRPr/>
          </a:p>
          <a:p>
            <a:pPr indent="-215900" lvl="1" marL="431801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sets you apart?</a:t>
            </a:r>
            <a:endParaRPr/>
          </a:p>
          <a:p>
            <a:pPr indent="-215900" lvl="1" marL="431801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are your good qualities?</a:t>
            </a:r>
            <a:endParaRPr/>
          </a:p>
        </p:txBody>
      </p:sp>
      <p:sp>
        <p:nvSpPr>
          <p:cNvPr id="1034" name="Google Shape;1034;g1c14b79414f_0_1015"/>
          <p:cNvSpPr txBox="1"/>
          <p:nvPr/>
        </p:nvSpPr>
        <p:spPr>
          <a:xfrm>
            <a:off x="5424862" y="8137678"/>
            <a:ext cx="4235400" cy="11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Where do you need to improve? </a:t>
            </a:r>
            <a:endParaRPr/>
          </a:p>
          <a:p>
            <a:pPr indent="-215900" lvl="1" marL="431801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Are resources adequate?</a:t>
            </a:r>
            <a:endParaRPr/>
          </a:p>
          <a:p>
            <a:pPr indent="-215900" lvl="1" marL="431801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do others do better than you?</a:t>
            </a:r>
            <a:endParaRPr/>
          </a:p>
        </p:txBody>
      </p:sp>
      <p:sp>
        <p:nvSpPr>
          <p:cNvPr id="1035" name="Google Shape;1035;g1c14b79414f_0_1015"/>
          <p:cNvSpPr txBox="1"/>
          <p:nvPr/>
        </p:nvSpPr>
        <p:spPr>
          <a:xfrm>
            <a:off x="10052126" y="8137678"/>
            <a:ext cx="3052500" cy="11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are your goals? </a:t>
            </a:r>
            <a:endParaRPr/>
          </a:p>
          <a:p>
            <a:pPr indent="-215900" lvl="1" marL="431801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Are demands shifting?</a:t>
            </a:r>
            <a:endParaRPr/>
          </a:p>
          <a:p>
            <a:pPr indent="-215900" lvl="1" marL="431801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How can it be improved?</a:t>
            </a:r>
            <a:endParaRPr/>
          </a:p>
        </p:txBody>
      </p:sp>
      <p:sp>
        <p:nvSpPr>
          <p:cNvPr id="1036" name="Google Shape;1036;g1c14b79414f_0_1015"/>
          <p:cNvSpPr txBox="1"/>
          <p:nvPr/>
        </p:nvSpPr>
        <p:spPr>
          <a:xfrm>
            <a:off x="13977729" y="8137678"/>
            <a:ext cx="3741900" cy="1582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-215900" lvl="1" marL="431801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are the blockers                    you're facing? </a:t>
            </a:r>
            <a:endParaRPr/>
          </a:p>
          <a:p>
            <a:pPr indent="-215900" lvl="1" marL="431801" marR="0" rtl="0" algn="l">
              <a:lnSpc>
                <a:spcPct val="138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</a:pPr>
            <a:r>
              <a:rPr b="0" i="0" lang="en-US" sz="20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are factors outside                      of your control?</a:t>
            </a:r>
            <a:endParaRPr/>
          </a:p>
        </p:txBody>
      </p:sp>
      <p:cxnSp>
        <p:nvCxnSpPr>
          <p:cNvPr id="1037" name="Google Shape;1037;g1c14b79414f_0_1015"/>
          <p:cNvCxnSpPr/>
          <p:nvPr/>
        </p:nvCxnSpPr>
        <p:spPr>
          <a:xfrm>
            <a:off x="568496" y="7662698"/>
            <a:ext cx="171510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97ED"/>
        </a:solidFill>
      </p:bgPr>
    </p:bg>
    <p:spTree>
      <p:nvGrpSpPr>
        <p:cNvPr id="1041" name="Shape 1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42" name="Google Shape;1042;g1c14b79414f_0_1580"/>
          <p:cNvCxnSpPr/>
          <p:nvPr/>
        </p:nvCxnSpPr>
        <p:spPr>
          <a:xfrm rot="10851">
            <a:off x="3108384" y="8117059"/>
            <a:ext cx="1207116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43" name="Google Shape;1043;g1c14b79414f_0_1580"/>
          <p:cNvGrpSpPr/>
          <p:nvPr/>
        </p:nvGrpSpPr>
        <p:grpSpPr>
          <a:xfrm>
            <a:off x="6196698" y="7266356"/>
            <a:ext cx="1750727" cy="1758574"/>
            <a:chOff x="1813" y="0"/>
            <a:chExt cx="809173" cy="812800"/>
          </a:xfrm>
        </p:grpSpPr>
        <p:sp>
          <p:nvSpPr>
            <p:cNvPr id="1044" name="Google Shape;1044;g1c14b79414f_0_158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F97ED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g1c14b79414f_0_1580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6" name="Google Shape;1046;g1c14b79414f_0_1580"/>
          <p:cNvGrpSpPr/>
          <p:nvPr/>
        </p:nvGrpSpPr>
        <p:grpSpPr>
          <a:xfrm>
            <a:off x="10388211" y="7266356"/>
            <a:ext cx="1750727" cy="1758574"/>
            <a:chOff x="1813" y="0"/>
            <a:chExt cx="809173" cy="812800"/>
          </a:xfrm>
        </p:grpSpPr>
        <p:sp>
          <p:nvSpPr>
            <p:cNvPr id="1047" name="Google Shape;1047;g1c14b79414f_0_158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F97ED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g1c14b79414f_0_1580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49" name="Google Shape;1049;g1c14b79414f_0_1580"/>
          <p:cNvGrpSpPr/>
          <p:nvPr/>
        </p:nvGrpSpPr>
        <p:grpSpPr>
          <a:xfrm>
            <a:off x="15183509" y="7266356"/>
            <a:ext cx="1750727" cy="1758574"/>
            <a:chOff x="1813" y="0"/>
            <a:chExt cx="809173" cy="812800"/>
          </a:xfrm>
        </p:grpSpPr>
        <p:sp>
          <p:nvSpPr>
            <p:cNvPr id="1050" name="Google Shape;1050;g1c14b79414f_0_158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F97ED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g1c14b79414f_0_1580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2" name="Google Shape;1052;g1c14b79414f_0_1580"/>
          <p:cNvGrpSpPr/>
          <p:nvPr/>
        </p:nvGrpSpPr>
        <p:grpSpPr>
          <a:xfrm>
            <a:off x="1401400" y="7266356"/>
            <a:ext cx="1750727" cy="1758574"/>
            <a:chOff x="1813" y="0"/>
            <a:chExt cx="809173" cy="812800"/>
          </a:xfrm>
        </p:grpSpPr>
        <p:sp>
          <p:nvSpPr>
            <p:cNvPr id="1053" name="Google Shape;1053;g1c14b79414f_0_158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F97ED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g1c14b79414f_0_1580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1055" name="Google Shape;1055;g1c14b79414f_0_1580"/>
          <p:cNvCxnSpPr/>
          <p:nvPr/>
        </p:nvCxnSpPr>
        <p:spPr>
          <a:xfrm rot="9623">
            <a:off x="5791903" y="5456287"/>
            <a:ext cx="6751826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56" name="Google Shape;1056;g1c14b79414f_0_1580"/>
          <p:cNvGrpSpPr/>
          <p:nvPr/>
        </p:nvGrpSpPr>
        <p:grpSpPr>
          <a:xfrm>
            <a:off x="4037286" y="4577085"/>
            <a:ext cx="1750727" cy="1758574"/>
            <a:chOff x="1813" y="0"/>
            <a:chExt cx="809173" cy="812800"/>
          </a:xfrm>
        </p:grpSpPr>
        <p:sp>
          <p:nvSpPr>
            <p:cNvPr id="1057" name="Google Shape;1057;g1c14b79414f_0_158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F97ED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g1c14b79414f_0_1580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59" name="Google Shape;1059;g1c14b79414f_0_1580"/>
          <p:cNvGrpSpPr/>
          <p:nvPr/>
        </p:nvGrpSpPr>
        <p:grpSpPr>
          <a:xfrm>
            <a:off x="12514773" y="4577085"/>
            <a:ext cx="1750727" cy="1758574"/>
            <a:chOff x="1813" y="0"/>
            <a:chExt cx="809173" cy="812800"/>
          </a:xfrm>
        </p:grpSpPr>
        <p:sp>
          <p:nvSpPr>
            <p:cNvPr id="1060" name="Google Shape;1060;g1c14b79414f_0_158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F97ED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g1c14b79414f_0_1580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62" name="Google Shape;1062;g1c14b79414f_0_1580"/>
          <p:cNvSpPr txBox="1"/>
          <p:nvPr/>
        </p:nvSpPr>
        <p:spPr>
          <a:xfrm>
            <a:off x="1028700" y="687401"/>
            <a:ext cx="162306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Add a Chart Page</a:t>
            </a:r>
            <a:endParaRPr/>
          </a:p>
        </p:txBody>
      </p:sp>
      <p:grpSp>
        <p:nvGrpSpPr>
          <p:cNvPr id="1063" name="Google Shape;1063;g1c14b79414f_0_1580"/>
          <p:cNvGrpSpPr/>
          <p:nvPr/>
        </p:nvGrpSpPr>
        <p:grpSpPr>
          <a:xfrm>
            <a:off x="14883459" y="-2333176"/>
            <a:ext cx="5437228" cy="6202231"/>
            <a:chOff x="89803" y="-37197"/>
            <a:chExt cx="7249637" cy="8269641"/>
          </a:xfrm>
        </p:grpSpPr>
        <p:cxnSp>
          <p:nvCxnSpPr>
            <p:cNvPr id="1064" name="Google Shape;1064;g1c14b79414f_0_1580"/>
            <p:cNvCxnSpPr/>
            <p:nvPr/>
          </p:nvCxnSpPr>
          <p:spPr>
            <a:xfrm rot="2700000">
              <a:off x="-383727" y="3445572"/>
              <a:ext cx="8656260" cy="0"/>
            </a:xfrm>
            <a:prstGeom prst="straightConnector1">
              <a:avLst/>
            </a:prstGeom>
            <a:noFill/>
            <a:ln cap="flat" cmpd="sng" w="254000">
              <a:solidFill>
                <a:srgbClr val="FFFF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5" name="Google Shape;1065;g1c14b79414f_0_1580"/>
            <p:cNvCxnSpPr/>
            <p:nvPr/>
          </p:nvCxnSpPr>
          <p:spPr>
            <a:xfrm rot="2700000">
              <a:off x="-49140" y="3023253"/>
              <a:ext cx="8656260" cy="0"/>
            </a:xfrm>
            <a:prstGeom prst="straightConnector1">
              <a:avLst/>
            </a:prstGeom>
            <a:noFill/>
            <a:ln cap="flat" cmpd="sng" w="254000">
              <a:solidFill>
                <a:srgbClr val="FFFFFF">
                  <a:alpha val="8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6" name="Google Shape;1066;g1c14b79414f_0_1580"/>
            <p:cNvCxnSpPr/>
            <p:nvPr/>
          </p:nvCxnSpPr>
          <p:spPr>
            <a:xfrm rot="2700000">
              <a:off x="-1177877" y="3445572"/>
              <a:ext cx="8656260" cy="0"/>
            </a:xfrm>
            <a:prstGeom prst="straightConnector1">
              <a:avLst/>
            </a:prstGeom>
            <a:noFill/>
            <a:ln cap="flat" cmpd="sng" w="254000">
              <a:solidFill>
                <a:srgbClr val="FFFFFF">
                  <a:alpha val="4471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7" name="Google Shape;1067;g1c14b79414f_0_1580"/>
            <p:cNvCxnSpPr/>
            <p:nvPr/>
          </p:nvCxnSpPr>
          <p:spPr>
            <a:xfrm rot="2700000">
              <a:off x="-1177877" y="4281595"/>
              <a:ext cx="8656260" cy="0"/>
            </a:xfrm>
            <a:prstGeom prst="straightConnector1">
              <a:avLst/>
            </a:prstGeom>
            <a:noFill/>
            <a:ln cap="flat" cmpd="sng" w="254000">
              <a:solidFill>
                <a:srgbClr val="FFFFFF">
                  <a:alpha val="1961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1068" name="Google Shape;1068;g1c14b79414f_0_1580"/>
            <p:cNvCxnSpPr/>
            <p:nvPr/>
          </p:nvCxnSpPr>
          <p:spPr>
            <a:xfrm rot="2700000">
              <a:off x="-1177877" y="5171994"/>
              <a:ext cx="8656260" cy="0"/>
            </a:xfrm>
            <a:prstGeom prst="straightConnector1">
              <a:avLst/>
            </a:prstGeom>
            <a:noFill/>
            <a:ln cap="flat" cmpd="sng" w="254000">
              <a:solidFill>
                <a:srgbClr val="FFFFFF">
                  <a:alpha val="98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1069" name="Google Shape;1069;g1c14b79414f_0_1580"/>
          <p:cNvGrpSpPr/>
          <p:nvPr/>
        </p:nvGrpSpPr>
        <p:grpSpPr>
          <a:xfrm>
            <a:off x="1061890" y="9106535"/>
            <a:ext cx="2429775" cy="780169"/>
            <a:chOff x="0" y="0"/>
            <a:chExt cx="3239700" cy="1040225"/>
          </a:xfrm>
        </p:grpSpPr>
        <p:cxnSp>
          <p:nvCxnSpPr>
            <p:cNvPr id="1070" name="Google Shape;1070;g1c14b79414f_0_1580"/>
            <p:cNvCxnSpPr/>
            <p:nvPr/>
          </p:nvCxnSpPr>
          <p:spPr>
            <a:xfrm>
              <a:off x="76532" y="520700"/>
              <a:ext cx="30867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71" name="Google Shape;1071;g1c14b79414f_0_1580"/>
            <p:cNvSpPr txBox="1"/>
            <p:nvPr/>
          </p:nvSpPr>
          <p:spPr>
            <a:xfrm>
              <a:off x="0" y="0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NAME</a:t>
              </a:r>
              <a:endParaRPr/>
            </a:p>
          </p:txBody>
        </p:sp>
        <p:sp>
          <p:nvSpPr>
            <p:cNvPr id="1072" name="Google Shape;1072;g1c14b79414f_0_1580"/>
            <p:cNvSpPr txBox="1"/>
            <p:nvPr/>
          </p:nvSpPr>
          <p:spPr>
            <a:xfrm>
              <a:off x="0" y="568325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Title or Position</a:t>
              </a:r>
              <a:endParaRPr/>
            </a:p>
          </p:txBody>
        </p:sp>
      </p:grpSp>
      <p:grpSp>
        <p:nvGrpSpPr>
          <p:cNvPr id="1073" name="Google Shape;1073;g1c14b79414f_0_1580"/>
          <p:cNvGrpSpPr/>
          <p:nvPr/>
        </p:nvGrpSpPr>
        <p:grpSpPr>
          <a:xfrm>
            <a:off x="3697776" y="6424663"/>
            <a:ext cx="2429775" cy="780169"/>
            <a:chOff x="0" y="0"/>
            <a:chExt cx="3239700" cy="1040225"/>
          </a:xfrm>
        </p:grpSpPr>
        <p:cxnSp>
          <p:nvCxnSpPr>
            <p:cNvPr id="1074" name="Google Shape;1074;g1c14b79414f_0_1580"/>
            <p:cNvCxnSpPr/>
            <p:nvPr/>
          </p:nvCxnSpPr>
          <p:spPr>
            <a:xfrm>
              <a:off x="63832" y="495300"/>
              <a:ext cx="30867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75" name="Google Shape;1075;g1c14b79414f_0_1580"/>
            <p:cNvSpPr txBox="1"/>
            <p:nvPr/>
          </p:nvSpPr>
          <p:spPr>
            <a:xfrm>
              <a:off x="0" y="0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NAME</a:t>
              </a:r>
              <a:endParaRPr/>
            </a:p>
          </p:txBody>
        </p:sp>
        <p:sp>
          <p:nvSpPr>
            <p:cNvPr id="1076" name="Google Shape;1076;g1c14b79414f_0_1580"/>
            <p:cNvSpPr txBox="1"/>
            <p:nvPr/>
          </p:nvSpPr>
          <p:spPr>
            <a:xfrm>
              <a:off x="0" y="568325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Title or Position</a:t>
              </a:r>
              <a:endParaRPr/>
            </a:p>
          </p:txBody>
        </p:sp>
      </p:grpSp>
      <p:grpSp>
        <p:nvGrpSpPr>
          <p:cNvPr id="1077" name="Google Shape;1077;g1c14b79414f_0_1580"/>
          <p:cNvGrpSpPr/>
          <p:nvPr/>
        </p:nvGrpSpPr>
        <p:grpSpPr>
          <a:xfrm>
            <a:off x="8268646" y="2533224"/>
            <a:ext cx="1750727" cy="1758574"/>
            <a:chOff x="1813" y="0"/>
            <a:chExt cx="809173" cy="812800"/>
          </a:xfrm>
        </p:grpSpPr>
        <p:sp>
          <p:nvSpPr>
            <p:cNvPr id="1078" name="Google Shape;1078;g1c14b79414f_0_1580"/>
            <p:cNvSpPr/>
            <p:nvPr/>
          </p:nvSpPr>
          <p:spPr>
            <a:xfrm>
              <a:off x="1813" y="0"/>
              <a:ext cx="809173" cy="812800"/>
            </a:xfrm>
            <a:custGeom>
              <a:rect b="b" l="l" r="r" t="t"/>
              <a:pathLst>
                <a:path extrusionOk="0" h="812800" w="809173">
                  <a:moveTo>
                    <a:pt x="404587" y="0"/>
                  </a:moveTo>
                  <a:cubicBezTo>
                    <a:pt x="628326" y="1001"/>
                    <a:pt x="809174" y="182659"/>
                    <a:pt x="809174" y="406400"/>
                  </a:cubicBezTo>
                  <a:cubicBezTo>
                    <a:pt x="809174" y="630141"/>
                    <a:pt x="628326" y="811799"/>
                    <a:pt x="404587" y="812800"/>
                  </a:cubicBezTo>
                  <a:cubicBezTo>
                    <a:pt x="180848" y="811799"/>
                    <a:pt x="0" y="630141"/>
                    <a:pt x="0" y="406400"/>
                  </a:cubicBezTo>
                  <a:cubicBezTo>
                    <a:pt x="0" y="182659"/>
                    <a:pt x="180848" y="1001"/>
                    <a:pt x="404587" y="0"/>
                  </a:cubicBezTo>
                  <a:close/>
                </a:path>
              </a:pathLst>
            </a:custGeom>
            <a:solidFill>
              <a:srgbClr val="4F97ED"/>
            </a:solidFill>
            <a:ln cap="flat" cmpd="sng" w="1905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g1c14b79414f_0_1580"/>
            <p:cNvSpPr txBox="1"/>
            <p:nvPr/>
          </p:nvSpPr>
          <p:spPr>
            <a:xfrm>
              <a:off x="76200" y="28575"/>
              <a:ext cx="660300" cy="70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80" name="Google Shape;1080;g1c14b79414f_0_1580"/>
          <p:cNvSpPr/>
          <p:nvPr/>
        </p:nvSpPr>
        <p:spPr>
          <a:xfrm>
            <a:off x="8352543" y="2621048"/>
            <a:ext cx="1587500" cy="1587494"/>
          </a:xfrm>
          <a:custGeom>
            <a:rect b="b" l="l" r="r" t="t"/>
            <a:pathLst>
              <a:path extrusionOk="0" h="6349974" w="635000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-189523" l="-239523" r="-113990" t="-12828"/>
            </a:stretch>
          </a:blip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081" name="Google Shape;1081;g1c14b79414f_0_1580"/>
          <p:cNvGrpSpPr/>
          <p:nvPr/>
        </p:nvGrpSpPr>
        <p:grpSpPr>
          <a:xfrm>
            <a:off x="7929136" y="4387533"/>
            <a:ext cx="2429775" cy="780169"/>
            <a:chOff x="0" y="0"/>
            <a:chExt cx="3239700" cy="1040225"/>
          </a:xfrm>
        </p:grpSpPr>
        <p:cxnSp>
          <p:nvCxnSpPr>
            <p:cNvPr id="1082" name="Google Shape;1082;g1c14b79414f_0_1580"/>
            <p:cNvCxnSpPr/>
            <p:nvPr/>
          </p:nvCxnSpPr>
          <p:spPr>
            <a:xfrm>
              <a:off x="76532" y="495300"/>
              <a:ext cx="30867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83" name="Google Shape;1083;g1c14b79414f_0_1580"/>
            <p:cNvSpPr txBox="1"/>
            <p:nvPr/>
          </p:nvSpPr>
          <p:spPr>
            <a:xfrm>
              <a:off x="0" y="0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NAME</a:t>
              </a:r>
              <a:endParaRPr/>
            </a:p>
          </p:txBody>
        </p:sp>
        <p:sp>
          <p:nvSpPr>
            <p:cNvPr id="1084" name="Google Shape;1084;g1c14b79414f_0_1580"/>
            <p:cNvSpPr txBox="1"/>
            <p:nvPr/>
          </p:nvSpPr>
          <p:spPr>
            <a:xfrm>
              <a:off x="0" y="568325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Title or Position</a:t>
              </a:r>
              <a:endParaRPr/>
            </a:p>
          </p:txBody>
        </p:sp>
      </p:grpSp>
      <p:grpSp>
        <p:nvGrpSpPr>
          <p:cNvPr id="1085" name="Google Shape;1085;g1c14b79414f_0_1580"/>
          <p:cNvGrpSpPr/>
          <p:nvPr/>
        </p:nvGrpSpPr>
        <p:grpSpPr>
          <a:xfrm>
            <a:off x="12175264" y="6424663"/>
            <a:ext cx="2429775" cy="780169"/>
            <a:chOff x="0" y="0"/>
            <a:chExt cx="3239700" cy="1040225"/>
          </a:xfrm>
        </p:grpSpPr>
        <p:cxnSp>
          <p:nvCxnSpPr>
            <p:cNvPr id="1086" name="Google Shape;1086;g1c14b79414f_0_1580"/>
            <p:cNvCxnSpPr/>
            <p:nvPr/>
          </p:nvCxnSpPr>
          <p:spPr>
            <a:xfrm>
              <a:off x="76532" y="495300"/>
              <a:ext cx="30867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87" name="Google Shape;1087;g1c14b79414f_0_1580"/>
            <p:cNvSpPr txBox="1"/>
            <p:nvPr/>
          </p:nvSpPr>
          <p:spPr>
            <a:xfrm>
              <a:off x="0" y="0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NAME</a:t>
              </a:r>
              <a:endParaRPr/>
            </a:p>
          </p:txBody>
        </p:sp>
        <p:sp>
          <p:nvSpPr>
            <p:cNvPr id="1088" name="Google Shape;1088;g1c14b79414f_0_1580"/>
            <p:cNvSpPr txBox="1"/>
            <p:nvPr/>
          </p:nvSpPr>
          <p:spPr>
            <a:xfrm>
              <a:off x="0" y="568325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Title or Position</a:t>
              </a:r>
              <a:endParaRPr/>
            </a:p>
          </p:txBody>
        </p:sp>
      </p:grpSp>
      <p:grpSp>
        <p:nvGrpSpPr>
          <p:cNvPr id="1089" name="Google Shape;1089;g1c14b79414f_0_1580"/>
          <p:cNvGrpSpPr/>
          <p:nvPr/>
        </p:nvGrpSpPr>
        <p:grpSpPr>
          <a:xfrm>
            <a:off x="5857188" y="9106535"/>
            <a:ext cx="2429775" cy="780169"/>
            <a:chOff x="0" y="0"/>
            <a:chExt cx="3239700" cy="1040225"/>
          </a:xfrm>
        </p:grpSpPr>
        <p:cxnSp>
          <p:nvCxnSpPr>
            <p:cNvPr id="1090" name="Google Shape;1090;g1c14b79414f_0_1580"/>
            <p:cNvCxnSpPr/>
            <p:nvPr/>
          </p:nvCxnSpPr>
          <p:spPr>
            <a:xfrm>
              <a:off x="76532" y="520700"/>
              <a:ext cx="30867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91" name="Google Shape;1091;g1c14b79414f_0_1580"/>
            <p:cNvSpPr txBox="1"/>
            <p:nvPr/>
          </p:nvSpPr>
          <p:spPr>
            <a:xfrm>
              <a:off x="0" y="0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NAME</a:t>
              </a:r>
              <a:endParaRPr/>
            </a:p>
          </p:txBody>
        </p:sp>
        <p:sp>
          <p:nvSpPr>
            <p:cNvPr id="1092" name="Google Shape;1092;g1c14b79414f_0_1580"/>
            <p:cNvSpPr txBox="1"/>
            <p:nvPr/>
          </p:nvSpPr>
          <p:spPr>
            <a:xfrm>
              <a:off x="0" y="568325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Title or Position</a:t>
              </a:r>
              <a:endParaRPr/>
            </a:p>
          </p:txBody>
        </p:sp>
      </p:grpSp>
      <p:grpSp>
        <p:nvGrpSpPr>
          <p:cNvPr id="1093" name="Google Shape;1093;g1c14b79414f_0_1580"/>
          <p:cNvGrpSpPr/>
          <p:nvPr/>
        </p:nvGrpSpPr>
        <p:grpSpPr>
          <a:xfrm>
            <a:off x="10048701" y="9106535"/>
            <a:ext cx="2429775" cy="780169"/>
            <a:chOff x="0" y="0"/>
            <a:chExt cx="3239700" cy="1040225"/>
          </a:xfrm>
        </p:grpSpPr>
        <p:cxnSp>
          <p:nvCxnSpPr>
            <p:cNvPr id="1094" name="Google Shape;1094;g1c14b79414f_0_1580"/>
            <p:cNvCxnSpPr/>
            <p:nvPr/>
          </p:nvCxnSpPr>
          <p:spPr>
            <a:xfrm>
              <a:off x="76532" y="520700"/>
              <a:ext cx="30867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95" name="Google Shape;1095;g1c14b79414f_0_1580"/>
            <p:cNvSpPr txBox="1"/>
            <p:nvPr/>
          </p:nvSpPr>
          <p:spPr>
            <a:xfrm>
              <a:off x="0" y="0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NAME</a:t>
              </a:r>
              <a:endParaRPr/>
            </a:p>
          </p:txBody>
        </p:sp>
        <p:sp>
          <p:nvSpPr>
            <p:cNvPr id="1096" name="Google Shape;1096;g1c14b79414f_0_1580"/>
            <p:cNvSpPr txBox="1"/>
            <p:nvPr/>
          </p:nvSpPr>
          <p:spPr>
            <a:xfrm>
              <a:off x="0" y="568325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Title or Position</a:t>
              </a:r>
              <a:endParaRPr/>
            </a:p>
          </p:txBody>
        </p:sp>
      </p:grpSp>
      <p:grpSp>
        <p:nvGrpSpPr>
          <p:cNvPr id="1097" name="Google Shape;1097;g1c14b79414f_0_1580"/>
          <p:cNvGrpSpPr/>
          <p:nvPr/>
        </p:nvGrpSpPr>
        <p:grpSpPr>
          <a:xfrm>
            <a:off x="14843999" y="9106535"/>
            <a:ext cx="2429775" cy="780169"/>
            <a:chOff x="0" y="0"/>
            <a:chExt cx="3239700" cy="1040225"/>
          </a:xfrm>
        </p:grpSpPr>
        <p:cxnSp>
          <p:nvCxnSpPr>
            <p:cNvPr id="1098" name="Google Shape;1098;g1c14b79414f_0_1580"/>
            <p:cNvCxnSpPr/>
            <p:nvPr/>
          </p:nvCxnSpPr>
          <p:spPr>
            <a:xfrm>
              <a:off x="76532" y="520700"/>
              <a:ext cx="308670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1099" name="Google Shape;1099;g1c14b79414f_0_1580"/>
            <p:cNvSpPr txBox="1"/>
            <p:nvPr/>
          </p:nvSpPr>
          <p:spPr>
            <a:xfrm>
              <a:off x="0" y="0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NAME</a:t>
              </a:r>
              <a:endParaRPr/>
            </a:p>
          </p:txBody>
        </p:sp>
        <p:sp>
          <p:nvSpPr>
            <p:cNvPr id="1100" name="Google Shape;1100;g1c14b79414f_0_1580"/>
            <p:cNvSpPr txBox="1"/>
            <p:nvPr/>
          </p:nvSpPr>
          <p:spPr>
            <a:xfrm>
              <a:off x="0" y="568325"/>
              <a:ext cx="32397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Title or Position</a:t>
              </a:r>
              <a:endParaRPr/>
            </a:p>
          </p:txBody>
        </p:sp>
      </p:grpSp>
      <p:pic>
        <p:nvPicPr>
          <p:cNvPr id="1101" name="Google Shape;1101;g1c14b79414f_0_1580"/>
          <p:cNvPicPr preferRelativeResize="0"/>
          <p:nvPr/>
        </p:nvPicPr>
        <p:blipFill rotWithShape="1">
          <a:blip r:embed="rId4">
            <a:alphaModFix/>
          </a:blip>
          <a:srcRect b="70642" l="43680" r="44796" t="8872"/>
          <a:stretch/>
        </p:blipFill>
        <p:spPr>
          <a:xfrm>
            <a:off x="8352549" y="2621050"/>
            <a:ext cx="1587600" cy="158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02" name="Google Shape;1102;g1c14b79414f_0_1580"/>
          <p:cNvPicPr preferRelativeResize="0"/>
          <p:nvPr/>
        </p:nvPicPr>
        <p:blipFill rotWithShape="1">
          <a:blip r:embed="rId4">
            <a:alphaModFix/>
          </a:blip>
          <a:srcRect b="48061" l="18561" r="67039" t="26341"/>
          <a:stretch/>
        </p:blipFill>
        <p:spPr>
          <a:xfrm>
            <a:off x="4118874" y="4662475"/>
            <a:ext cx="1587600" cy="158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03" name="Google Shape;1103;g1c14b79414f_0_1580"/>
          <p:cNvPicPr preferRelativeResize="0"/>
          <p:nvPr/>
        </p:nvPicPr>
        <p:blipFill rotWithShape="1">
          <a:blip r:embed="rId4">
            <a:alphaModFix/>
          </a:blip>
          <a:srcRect b="53331" l="66194" r="13656" t="10849"/>
          <a:stretch/>
        </p:blipFill>
        <p:spPr>
          <a:xfrm>
            <a:off x="12596362" y="4662475"/>
            <a:ext cx="1587600" cy="158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04" name="Google Shape;1104;g1c14b79414f_0_1580"/>
          <p:cNvPicPr preferRelativeResize="0"/>
          <p:nvPr/>
        </p:nvPicPr>
        <p:blipFill rotWithShape="1">
          <a:blip r:embed="rId4">
            <a:alphaModFix/>
          </a:blip>
          <a:srcRect b="13484" l="13340" r="73993" t="63999"/>
          <a:stretch/>
        </p:blipFill>
        <p:spPr>
          <a:xfrm>
            <a:off x="1482987" y="7351838"/>
            <a:ext cx="1587600" cy="158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05" name="Google Shape;1105;g1c14b79414f_0_1580"/>
          <p:cNvPicPr preferRelativeResize="0"/>
          <p:nvPr/>
        </p:nvPicPr>
        <p:blipFill rotWithShape="1">
          <a:blip r:embed="rId4">
            <a:alphaModFix/>
          </a:blip>
          <a:srcRect b="13484" l="35235" r="52098" t="63999"/>
          <a:stretch/>
        </p:blipFill>
        <p:spPr>
          <a:xfrm>
            <a:off x="6278299" y="7351838"/>
            <a:ext cx="1587600" cy="158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06" name="Google Shape;1106;g1c14b79414f_0_1580"/>
          <p:cNvPicPr preferRelativeResize="0"/>
          <p:nvPr/>
        </p:nvPicPr>
        <p:blipFill rotWithShape="1">
          <a:blip r:embed="rId4">
            <a:alphaModFix/>
          </a:blip>
          <a:srcRect b="10657" l="52392" r="30625" t="59152"/>
          <a:stretch/>
        </p:blipFill>
        <p:spPr>
          <a:xfrm>
            <a:off x="10469787" y="7351838"/>
            <a:ext cx="1587600" cy="15876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107" name="Google Shape;1107;g1c14b79414f_0_1580"/>
          <p:cNvPicPr preferRelativeResize="0"/>
          <p:nvPr/>
        </p:nvPicPr>
        <p:blipFill rotWithShape="1">
          <a:blip r:embed="rId4">
            <a:alphaModFix/>
          </a:blip>
          <a:srcRect b="11131" l="75951" r="5856" t="56526"/>
          <a:stretch/>
        </p:blipFill>
        <p:spPr>
          <a:xfrm>
            <a:off x="15265099" y="7351838"/>
            <a:ext cx="1587600" cy="15876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5BA2"/>
        </a:solidFill>
      </p:bgPr>
    </p:bg>
    <p:spTree>
      <p:nvGrpSpPr>
        <p:cNvPr id="1111" name="Shape 1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2" name="Google Shape;1112;g1c14b79414f_0_1116"/>
          <p:cNvPicPr preferRelativeResize="0"/>
          <p:nvPr/>
        </p:nvPicPr>
        <p:blipFill rotWithShape="1">
          <a:blip r:embed="rId3">
            <a:alphaModFix amt="68000"/>
          </a:blip>
          <a:srcRect b="0" l="15582" r="15589" t="0"/>
          <a:stretch/>
        </p:blipFill>
        <p:spPr>
          <a:xfrm>
            <a:off x="7667223" y="0"/>
            <a:ext cx="10620780" cy="102870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13" name="Google Shape;1113;g1c14b79414f_0_1116"/>
          <p:cNvGrpSpPr/>
          <p:nvPr/>
        </p:nvGrpSpPr>
        <p:grpSpPr>
          <a:xfrm rot="-8198546">
            <a:off x="8485799" y="-1996227"/>
            <a:ext cx="8864555" cy="19319415"/>
            <a:chOff x="0" y="-790059"/>
            <a:chExt cx="11819679" cy="25759814"/>
          </a:xfrm>
        </p:grpSpPr>
        <p:grpSp>
          <p:nvGrpSpPr>
            <p:cNvPr id="1114" name="Google Shape;1114;g1c14b79414f_0_1116"/>
            <p:cNvGrpSpPr/>
            <p:nvPr/>
          </p:nvGrpSpPr>
          <p:grpSpPr>
            <a:xfrm>
              <a:off x="1082418" y="-790059"/>
              <a:ext cx="7490006" cy="25759814"/>
              <a:chOff x="0" y="-85725"/>
              <a:chExt cx="812700" cy="2795058"/>
            </a:xfrm>
          </p:grpSpPr>
          <p:sp>
            <p:nvSpPr>
              <p:cNvPr id="1115" name="Google Shape;1115;g1c14b79414f_0_111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250"/>
                </a:srgbClr>
              </a:solidFill>
              <a:ln>
                <a:noFill/>
              </a:ln>
            </p:spPr>
          </p:sp>
          <p:sp>
            <p:nvSpPr>
              <p:cNvPr id="1116" name="Google Shape;1116;g1c14b79414f_0_1116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17" name="Google Shape;1117;g1c14b79414f_0_1116"/>
            <p:cNvGrpSpPr/>
            <p:nvPr/>
          </p:nvGrpSpPr>
          <p:grpSpPr>
            <a:xfrm>
              <a:off x="0" y="-790059"/>
              <a:ext cx="7490006" cy="25759814"/>
              <a:chOff x="0" y="-85725"/>
              <a:chExt cx="812700" cy="2795058"/>
            </a:xfrm>
          </p:grpSpPr>
          <p:sp>
            <p:nvSpPr>
              <p:cNvPr id="1118" name="Google Shape;1118;g1c14b79414f_0_111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0"/>
                </a:srgbClr>
              </a:solidFill>
              <a:ln>
                <a:noFill/>
              </a:ln>
            </p:spPr>
          </p:sp>
          <p:sp>
            <p:nvSpPr>
              <p:cNvPr id="1119" name="Google Shape;1119;g1c14b79414f_0_1116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0" name="Google Shape;1120;g1c14b79414f_0_1116"/>
            <p:cNvGrpSpPr/>
            <p:nvPr/>
          </p:nvGrpSpPr>
          <p:grpSpPr>
            <a:xfrm>
              <a:off x="2164837" y="-790059"/>
              <a:ext cx="7490006" cy="25759814"/>
              <a:chOff x="0" y="-85725"/>
              <a:chExt cx="812700" cy="2795058"/>
            </a:xfrm>
          </p:grpSpPr>
          <p:sp>
            <p:nvSpPr>
              <p:cNvPr id="1121" name="Google Shape;1121;g1c14b79414f_0_111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590"/>
                </a:srgbClr>
              </a:solidFill>
              <a:ln>
                <a:noFill/>
              </a:ln>
            </p:spPr>
          </p:sp>
          <p:sp>
            <p:nvSpPr>
              <p:cNvPr id="1122" name="Google Shape;1122;g1c14b79414f_0_1116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3" name="Google Shape;1123;g1c14b79414f_0_1116"/>
            <p:cNvGrpSpPr/>
            <p:nvPr/>
          </p:nvGrpSpPr>
          <p:grpSpPr>
            <a:xfrm>
              <a:off x="3247255" y="-790059"/>
              <a:ext cx="7490006" cy="25759814"/>
              <a:chOff x="0" y="-85725"/>
              <a:chExt cx="812700" cy="2795058"/>
            </a:xfrm>
          </p:grpSpPr>
          <p:sp>
            <p:nvSpPr>
              <p:cNvPr id="1124" name="Google Shape;1124;g1c14b79414f_0_111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1125" name="Google Shape;1125;g1c14b79414f_0_1116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26" name="Google Shape;1126;g1c14b79414f_0_1116"/>
            <p:cNvGrpSpPr/>
            <p:nvPr/>
          </p:nvGrpSpPr>
          <p:grpSpPr>
            <a:xfrm>
              <a:off x="4329673" y="-790059"/>
              <a:ext cx="7490006" cy="25759814"/>
              <a:chOff x="0" y="-85725"/>
              <a:chExt cx="812700" cy="2795058"/>
            </a:xfrm>
          </p:grpSpPr>
          <p:sp>
            <p:nvSpPr>
              <p:cNvPr id="1127" name="Google Shape;1127;g1c14b79414f_0_111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10"/>
                </a:srgbClr>
              </a:solidFill>
              <a:ln>
                <a:noFill/>
              </a:ln>
            </p:spPr>
          </p:sp>
          <p:sp>
            <p:nvSpPr>
              <p:cNvPr id="1128" name="Google Shape;1128;g1c14b79414f_0_1116"/>
              <p:cNvSpPr txBox="1"/>
              <p:nvPr/>
            </p:nvSpPr>
            <p:spPr>
              <a:xfrm>
                <a:off x="0" y="-85725"/>
                <a:ext cx="812700" cy="8985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129" name="Google Shape;1129;g1c14b79414f_0_1116"/>
          <p:cNvSpPr txBox="1"/>
          <p:nvPr/>
        </p:nvSpPr>
        <p:spPr>
          <a:xfrm>
            <a:off x="1028700" y="1585065"/>
            <a:ext cx="62766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Contact Us</a:t>
            </a:r>
            <a:endParaRPr/>
          </a:p>
        </p:txBody>
      </p:sp>
      <p:grpSp>
        <p:nvGrpSpPr>
          <p:cNvPr id="1130" name="Google Shape;1130;g1c14b79414f_0_1116"/>
          <p:cNvGrpSpPr/>
          <p:nvPr/>
        </p:nvGrpSpPr>
        <p:grpSpPr>
          <a:xfrm>
            <a:off x="1067193" y="4214805"/>
            <a:ext cx="6238139" cy="457412"/>
            <a:chOff x="0" y="0"/>
            <a:chExt cx="8317519" cy="609883"/>
          </a:xfrm>
        </p:grpSpPr>
        <p:pic>
          <p:nvPicPr>
            <p:cNvPr id="1131" name="Google Shape;1131;g1c14b79414f_0_1116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0"/>
              <a:ext cx="472381" cy="60988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2" name="Google Shape;1132;g1c14b79414f_0_1116"/>
            <p:cNvSpPr txBox="1"/>
            <p:nvPr/>
          </p:nvSpPr>
          <p:spPr>
            <a:xfrm>
              <a:off x="857719" y="52062"/>
              <a:ext cx="7459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123 Anywhere St., Any City,ST 12345</a:t>
              </a:r>
              <a:endParaRPr/>
            </a:p>
          </p:txBody>
        </p:sp>
      </p:grpSp>
      <p:grpSp>
        <p:nvGrpSpPr>
          <p:cNvPr id="1133" name="Google Shape;1133;g1c14b79414f_0_1116"/>
          <p:cNvGrpSpPr/>
          <p:nvPr/>
        </p:nvGrpSpPr>
        <p:grpSpPr>
          <a:xfrm>
            <a:off x="1115171" y="5291414"/>
            <a:ext cx="6190161" cy="480005"/>
            <a:chOff x="0" y="0"/>
            <a:chExt cx="8253548" cy="640006"/>
          </a:xfrm>
        </p:grpSpPr>
        <p:pic>
          <p:nvPicPr>
            <p:cNvPr id="1134" name="Google Shape;1134;g1c14b79414f_0_1116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344440" cy="64000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5" name="Google Shape;1135;g1c14b79414f_0_1116"/>
            <p:cNvSpPr txBox="1"/>
            <p:nvPr/>
          </p:nvSpPr>
          <p:spPr>
            <a:xfrm>
              <a:off x="793748" y="59569"/>
              <a:ext cx="7459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123-456-7890</a:t>
              </a:r>
              <a:endParaRPr/>
            </a:p>
          </p:txBody>
        </p:sp>
      </p:grpSp>
      <p:grpSp>
        <p:nvGrpSpPr>
          <p:cNvPr id="1136" name="Google Shape;1136;g1c14b79414f_0_1116"/>
          <p:cNvGrpSpPr/>
          <p:nvPr/>
        </p:nvGrpSpPr>
        <p:grpSpPr>
          <a:xfrm>
            <a:off x="1028700" y="6418331"/>
            <a:ext cx="6276632" cy="374907"/>
            <a:chOff x="0" y="-39248"/>
            <a:chExt cx="8368842" cy="499876"/>
          </a:xfrm>
        </p:grpSpPr>
        <p:pic>
          <p:nvPicPr>
            <p:cNvPr id="1137" name="Google Shape;1137;g1c14b79414f_0_1116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0" y="0"/>
              <a:ext cx="500682" cy="46062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38" name="Google Shape;1138;g1c14b79414f_0_1116"/>
            <p:cNvSpPr txBox="1"/>
            <p:nvPr/>
          </p:nvSpPr>
          <p:spPr>
            <a:xfrm>
              <a:off x="909042" y="-39248"/>
              <a:ext cx="7459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hello@reallygreatsite.com</a:t>
              </a:r>
              <a:endParaRPr/>
            </a:p>
          </p:txBody>
        </p:sp>
      </p:grpSp>
      <p:grpSp>
        <p:nvGrpSpPr>
          <p:cNvPr id="1139" name="Google Shape;1139;g1c14b79414f_0_1116"/>
          <p:cNvGrpSpPr/>
          <p:nvPr/>
        </p:nvGrpSpPr>
        <p:grpSpPr>
          <a:xfrm>
            <a:off x="1039313" y="8582809"/>
            <a:ext cx="6266019" cy="390005"/>
            <a:chOff x="0" y="-47625"/>
            <a:chExt cx="8354692" cy="520006"/>
          </a:xfrm>
        </p:grpSpPr>
        <p:pic>
          <p:nvPicPr>
            <p:cNvPr id="1140" name="Google Shape;1140;g1c14b79414f_0_1116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0" y="0"/>
              <a:ext cx="472381" cy="47238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1" name="Google Shape;1141;g1c14b79414f_0_1116"/>
            <p:cNvSpPr txBox="1"/>
            <p:nvPr/>
          </p:nvSpPr>
          <p:spPr>
            <a:xfrm>
              <a:off x="894892" y="-47625"/>
              <a:ext cx="7459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reallygreatsite.com</a:t>
              </a:r>
              <a:endParaRPr/>
            </a:p>
          </p:txBody>
        </p:sp>
      </p:grpSp>
      <p:grpSp>
        <p:nvGrpSpPr>
          <p:cNvPr id="1142" name="Google Shape;1142;g1c14b79414f_0_1116"/>
          <p:cNvGrpSpPr/>
          <p:nvPr/>
        </p:nvGrpSpPr>
        <p:grpSpPr>
          <a:xfrm>
            <a:off x="1067193" y="7500570"/>
            <a:ext cx="6238139" cy="355280"/>
            <a:chOff x="0" y="-47625"/>
            <a:chExt cx="8317519" cy="473707"/>
          </a:xfrm>
        </p:grpSpPr>
        <p:pic>
          <p:nvPicPr>
            <p:cNvPr id="1143" name="Google Shape;1143;g1c14b79414f_0_1116"/>
            <p:cNvPicPr preferRelativeResize="0"/>
            <p:nvPr/>
          </p:nvPicPr>
          <p:blipFill rotWithShape="1">
            <a:blip r:embed="rId8">
              <a:alphaModFix/>
            </a:blip>
            <a:srcRect b="0" l="0" r="0" t="0"/>
            <a:stretch/>
          </p:blipFill>
          <p:spPr>
            <a:xfrm>
              <a:off x="0" y="54844"/>
              <a:ext cx="371238" cy="37123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44" name="Google Shape;1144;g1c14b79414f_0_1116"/>
            <p:cNvSpPr txBox="1"/>
            <p:nvPr/>
          </p:nvSpPr>
          <p:spPr>
            <a:xfrm>
              <a:off x="857719" y="-47625"/>
              <a:ext cx="7459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@reallygreatsite</a:t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3972"/>
        </a:solidFill>
      </p:bgPr>
    </p:bg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49" name="Google Shape;1149;g1c14b79414f_0_1152"/>
          <p:cNvGrpSpPr/>
          <p:nvPr/>
        </p:nvGrpSpPr>
        <p:grpSpPr>
          <a:xfrm>
            <a:off x="1744216" y="3680191"/>
            <a:ext cx="14799600" cy="2618494"/>
            <a:chOff x="0" y="-19050"/>
            <a:chExt cx="19732800" cy="3491325"/>
          </a:xfrm>
        </p:grpSpPr>
        <p:sp>
          <p:nvSpPr>
            <p:cNvPr id="1150" name="Google Shape;1150;g1c14b79414f_0_1152"/>
            <p:cNvSpPr txBox="1"/>
            <p:nvPr/>
          </p:nvSpPr>
          <p:spPr>
            <a:xfrm>
              <a:off x="0" y="-19050"/>
              <a:ext cx="19732800" cy="307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1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150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Thank you!</a:t>
              </a:r>
              <a:endParaRPr/>
            </a:p>
          </p:txBody>
        </p:sp>
        <p:sp>
          <p:nvSpPr>
            <p:cNvPr id="1151" name="Google Shape;1151;g1c14b79414f_0_1152"/>
            <p:cNvSpPr txBox="1"/>
            <p:nvPr/>
          </p:nvSpPr>
          <p:spPr>
            <a:xfrm>
              <a:off x="0" y="3000375"/>
              <a:ext cx="197328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Write a closing statement or call-to-action here.</a:t>
              </a:r>
              <a:endParaRPr/>
            </a:p>
          </p:txBody>
        </p:sp>
      </p:grpSp>
      <p:grpSp>
        <p:nvGrpSpPr>
          <p:cNvPr id="1152" name="Google Shape;1152;g1c14b79414f_0_1152"/>
          <p:cNvGrpSpPr/>
          <p:nvPr/>
        </p:nvGrpSpPr>
        <p:grpSpPr>
          <a:xfrm>
            <a:off x="37011" y="156950"/>
            <a:ext cx="18431816" cy="5315374"/>
            <a:chOff x="1" y="1"/>
            <a:chExt cx="24575754" cy="7087165"/>
          </a:xfrm>
        </p:grpSpPr>
        <p:grpSp>
          <p:nvGrpSpPr>
            <p:cNvPr id="1153" name="Google Shape;1153;g1c14b79414f_0_1152"/>
            <p:cNvGrpSpPr/>
            <p:nvPr/>
          </p:nvGrpSpPr>
          <p:grpSpPr>
            <a:xfrm rot="5400000">
              <a:off x="10230731" y="-9636156"/>
              <a:ext cx="4114294" cy="24575754"/>
              <a:chOff x="0" y="-47625"/>
              <a:chExt cx="812700" cy="4854470"/>
            </a:xfrm>
          </p:grpSpPr>
          <p:sp>
            <p:nvSpPr>
              <p:cNvPr id="1154" name="Google Shape;1154;g1c14b79414f_0_115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250"/>
                </a:srgbClr>
              </a:solidFill>
              <a:ln>
                <a:noFill/>
              </a:ln>
            </p:spPr>
          </p:sp>
          <p:sp>
            <p:nvSpPr>
              <p:cNvPr id="1155" name="Google Shape;1155;g1c14b79414f_0_1152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6" name="Google Shape;1156;g1c14b79414f_0_1152"/>
            <p:cNvGrpSpPr/>
            <p:nvPr/>
          </p:nvGrpSpPr>
          <p:grpSpPr>
            <a:xfrm rot="5400000">
              <a:off x="10230731" y="-10230730"/>
              <a:ext cx="4114294" cy="24575754"/>
              <a:chOff x="0" y="-47625"/>
              <a:chExt cx="812700" cy="4854470"/>
            </a:xfrm>
          </p:grpSpPr>
          <p:sp>
            <p:nvSpPr>
              <p:cNvPr id="1157" name="Google Shape;1157;g1c14b79414f_0_115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0"/>
                </a:srgbClr>
              </a:solidFill>
              <a:ln>
                <a:noFill/>
              </a:ln>
            </p:spPr>
          </p:sp>
          <p:sp>
            <p:nvSpPr>
              <p:cNvPr id="1158" name="Google Shape;1158;g1c14b79414f_0_1152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59" name="Google Shape;1159;g1c14b79414f_0_1152"/>
            <p:cNvGrpSpPr/>
            <p:nvPr/>
          </p:nvGrpSpPr>
          <p:grpSpPr>
            <a:xfrm rot="5400000">
              <a:off x="10230731" y="-9041582"/>
              <a:ext cx="4114294" cy="24575754"/>
              <a:chOff x="0" y="-47625"/>
              <a:chExt cx="812700" cy="4854470"/>
            </a:xfrm>
          </p:grpSpPr>
          <p:sp>
            <p:nvSpPr>
              <p:cNvPr id="1160" name="Google Shape;1160;g1c14b79414f_0_115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590"/>
                </a:srgbClr>
              </a:solidFill>
              <a:ln>
                <a:noFill/>
              </a:ln>
            </p:spPr>
          </p:sp>
          <p:sp>
            <p:nvSpPr>
              <p:cNvPr id="1161" name="Google Shape;1161;g1c14b79414f_0_1152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2" name="Google Shape;1162;g1c14b79414f_0_1152"/>
            <p:cNvGrpSpPr/>
            <p:nvPr/>
          </p:nvGrpSpPr>
          <p:grpSpPr>
            <a:xfrm rot="5400000">
              <a:off x="10230731" y="-8447007"/>
              <a:ext cx="4114294" cy="24575754"/>
              <a:chOff x="0" y="-47625"/>
              <a:chExt cx="812700" cy="4854470"/>
            </a:xfrm>
          </p:grpSpPr>
          <p:sp>
            <p:nvSpPr>
              <p:cNvPr id="1163" name="Google Shape;1163;g1c14b79414f_0_115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1164" name="Google Shape;1164;g1c14b79414f_0_1152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5" name="Google Shape;1165;g1c14b79414f_0_1152"/>
            <p:cNvGrpSpPr/>
            <p:nvPr/>
          </p:nvGrpSpPr>
          <p:grpSpPr>
            <a:xfrm rot="5400000">
              <a:off x="10230731" y="-7852433"/>
              <a:ext cx="4114294" cy="24575754"/>
              <a:chOff x="0" y="-47625"/>
              <a:chExt cx="812700" cy="4854470"/>
            </a:xfrm>
          </p:grpSpPr>
          <p:sp>
            <p:nvSpPr>
              <p:cNvPr id="1166" name="Google Shape;1166;g1c14b79414f_0_115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10"/>
                </a:srgbClr>
              </a:solidFill>
              <a:ln>
                <a:noFill/>
              </a:ln>
            </p:spPr>
          </p:sp>
          <p:sp>
            <p:nvSpPr>
              <p:cNvPr id="1167" name="Google Shape;1167;g1c14b79414f_0_1152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68" name="Google Shape;1168;g1c14b79414f_0_1152"/>
            <p:cNvGrpSpPr/>
            <p:nvPr/>
          </p:nvGrpSpPr>
          <p:grpSpPr>
            <a:xfrm rot="5400000">
              <a:off x="10230731" y="-7257859"/>
              <a:ext cx="4114294" cy="24575754"/>
              <a:chOff x="0" y="-47625"/>
              <a:chExt cx="812700" cy="4854470"/>
            </a:xfrm>
          </p:grpSpPr>
          <p:sp>
            <p:nvSpPr>
              <p:cNvPr id="1169" name="Google Shape;1169;g1c14b79414f_0_115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50"/>
                </a:srgbClr>
              </a:solidFill>
              <a:ln>
                <a:noFill/>
              </a:ln>
            </p:spPr>
          </p:sp>
          <p:sp>
            <p:nvSpPr>
              <p:cNvPr id="1170" name="Google Shape;1170;g1c14b79414f_0_1152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71" name="Google Shape;1171;g1c14b79414f_0_1152"/>
          <p:cNvGrpSpPr/>
          <p:nvPr/>
        </p:nvGrpSpPr>
        <p:grpSpPr>
          <a:xfrm rot="10800000">
            <a:off x="-162321" y="4814676"/>
            <a:ext cx="18431816" cy="5315374"/>
            <a:chOff x="1" y="1"/>
            <a:chExt cx="24575754" cy="7087165"/>
          </a:xfrm>
        </p:grpSpPr>
        <p:grpSp>
          <p:nvGrpSpPr>
            <p:cNvPr id="1172" name="Google Shape;1172;g1c14b79414f_0_1152"/>
            <p:cNvGrpSpPr/>
            <p:nvPr/>
          </p:nvGrpSpPr>
          <p:grpSpPr>
            <a:xfrm rot="5400000">
              <a:off x="10230731" y="-9636156"/>
              <a:ext cx="4114294" cy="24575754"/>
              <a:chOff x="0" y="-47625"/>
              <a:chExt cx="812700" cy="4854470"/>
            </a:xfrm>
          </p:grpSpPr>
          <p:sp>
            <p:nvSpPr>
              <p:cNvPr id="1173" name="Google Shape;1173;g1c14b79414f_0_115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7250"/>
                </a:srgbClr>
              </a:solidFill>
              <a:ln>
                <a:noFill/>
              </a:ln>
            </p:spPr>
          </p:sp>
          <p:sp>
            <p:nvSpPr>
              <p:cNvPr id="1174" name="Google Shape;1174;g1c14b79414f_0_1152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5" name="Google Shape;1175;g1c14b79414f_0_1152"/>
            <p:cNvGrpSpPr/>
            <p:nvPr/>
          </p:nvGrpSpPr>
          <p:grpSpPr>
            <a:xfrm rot="5400000">
              <a:off x="10230731" y="-10230730"/>
              <a:ext cx="4114294" cy="24575754"/>
              <a:chOff x="0" y="-47625"/>
              <a:chExt cx="812700" cy="4854470"/>
            </a:xfrm>
          </p:grpSpPr>
          <p:sp>
            <p:nvSpPr>
              <p:cNvPr id="1176" name="Google Shape;1176;g1c14b79414f_0_115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920"/>
                </a:srgbClr>
              </a:solidFill>
              <a:ln>
                <a:noFill/>
              </a:ln>
            </p:spPr>
          </p:sp>
          <p:sp>
            <p:nvSpPr>
              <p:cNvPr id="1177" name="Google Shape;1177;g1c14b79414f_0_1152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78" name="Google Shape;1178;g1c14b79414f_0_1152"/>
            <p:cNvGrpSpPr/>
            <p:nvPr/>
          </p:nvGrpSpPr>
          <p:grpSpPr>
            <a:xfrm rot="5400000">
              <a:off x="10230731" y="-9041582"/>
              <a:ext cx="4114294" cy="24575754"/>
              <a:chOff x="0" y="-47625"/>
              <a:chExt cx="812700" cy="4854470"/>
            </a:xfrm>
          </p:grpSpPr>
          <p:sp>
            <p:nvSpPr>
              <p:cNvPr id="1179" name="Google Shape;1179;g1c14b79414f_0_115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10590"/>
                </a:srgbClr>
              </a:solidFill>
              <a:ln>
                <a:noFill/>
              </a:ln>
            </p:spPr>
          </p:sp>
          <p:sp>
            <p:nvSpPr>
              <p:cNvPr id="1180" name="Google Shape;1180;g1c14b79414f_0_1152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1" name="Google Shape;1181;g1c14b79414f_0_1152"/>
            <p:cNvGrpSpPr/>
            <p:nvPr/>
          </p:nvGrpSpPr>
          <p:grpSpPr>
            <a:xfrm rot="5400000">
              <a:off x="10230731" y="-8447007"/>
              <a:ext cx="4114294" cy="24575754"/>
              <a:chOff x="0" y="-47625"/>
              <a:chExt cx="812700" cy="4854470"/>
            </a:xfrm>
          </p:grpSpPr>
          <p:sp>
            <p:nvSpPr>
              <p:cNvPr id="1182" name="Google Shape;1182;g1c14b79414f_0_115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1183" name="Google Shape;1183;g1c14b79414f_0_1152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4" name="Google Shape;1184;g1c14b79414f_0_1152"/>
            <p:cNvGrpSpPr/>
            <p:nvPr/>
          </p:nvGrpSpPr>
          <p:grpSpPr>
            <a:xfrm rot="5400000">
              <a:off x="10230731" y="-7852433"/>
              <a:ext cx="4114294" cy="24575754"/>
              <a:chOff x="0" y="-47625"/>
              <a:chExt cx="812700" cy="4854470"/>
            </a:xfrm>
          </p:grpSpPr>
          <p:sp>
            <p:nvSpPr>
              <p:cNvPr id="1185" name="Google Shape;1185;g1c14b79414f_0_115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4710"/>
                </a:srgbClr>
              </a:solidFill>
              <a:ln>
                <a:noFill/>
              </a:ln>
            </p:spPr>
          </p:sp>
          <p:sp>
            <p:nvSpPr>
              <p:cNvPr id="1186" name="Google Shape;1186;g1c14b79414f_0_1152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87" name="Google Shape;1187;g1c14b79414f_0_1152"/>
            <p:cNvGrpSpPr/>
            <p:nvPr/>
          </p:nvGrpSpPr>
          <p:grpSpPr>
            <a:xfrm rot="5400000">
              <a:off x="10230731" y="-7257859"/>
              <a:ext cx="4114294" cy="24575754"/>
              <a:chOff x="0" y="-47625"/>
              <a:chExt cx="812700" cy="4854470"/>
            </a:xfrm>
          </p:grpSpPr>
          <p:sp>
            <p:nvSpPr>
              <p:cNvPr id="1188" name="Google Shape;1188;g1c14b79414f_0_1152"/>
              <p:cNvSpPr/>
              <p:nvPr/>
            </p:nvSpPr>
            <p:spPr>
              <a:xfrm>
                <a:off x="0" y="0"/>
                <a:ext cx="49599" cy="4806845"/>
              </a:xfrm>
              <a:custGeom>
                <a:rect b="b" l="l" r="r" t="t"/>
                <a:pathLst>
                  <a:path extrusionOk="0" h="4806845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4806845"/>
                    </a:lnTo>
                    <a:lnTo>
                      <a:pt x="0" y="4806845"/>
                    </a:lnTo>
                    <a:close/>
                  </a:path>
                </a:pathLst>
              </a:custGeom>
              <a:solidFill>
                <a:srgbClr val="FFFFFF">
                  <a:alpha val="2350"/>
                </a:srgbClr>
              </a:solidFill>
              <a:ln>
                <a:noFill/>
              </a:ln>
            </p:spPr>
          </p:sp>
          <p:sp>
            <p:nvSpPr>
              <p:cNvPr id="1189" name="Google Shape;1189;g1c14b79414f_0_1152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97ED"/>
        </a:solidFill>
      </p:bgPr>
    </p:bg>
    <p:spTree>
      <p:nvGrpSpPr>
        <p:cNvPr id="1193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4" name="Google Shape;1194;g1c14b79414f_0_1196"/>
          <p:cNvPicPr preferRelativeResize="0"/>
          <p:nvPr/>
        </p:nvPicPr>
        <p:blipFill rotWithShape="1">
          <a:blip r:embed="rId3">
            <a:alphaModFix amt="47000"/>
          </a:blip>
          <a:srcRect b="31228" l="0" r="0" t="31224"/>
          <a:stretch/>
        </p:blipFill>
        <p:spPr>
          <a:xfrm>
            <a:off x="0" y="0"/>
            <a:ext cx="18288000" cy="1028699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95" name="Google Shape;1195;g1c14b79414f_0_1196"/>
          <p:cNvGrpSpPr/>
          <p:nvPr/>
        </p:nvGrpSpPr>
        <p:grpSpPr>
          <a:xfrm>
            <a:off x="224989" y="-180826"/>
            <a:ext cx="4869443" cy="10467825"/>
            <a:chOff x="0" y="-241102"/>
            <a:chExt cx="6492591" cy="13957100"/>
          </a:xfrm>
        </p:grpSpPr>
        <p:grpSp>
          <p:nvGrpSpPr>
            <p:cNvPr id="1196" name="Google Shape;1196;g1c14b79414f_0_1196"/>
            <p:cNvGrpSpPr/>
            <p:nvPr/>
          </p:nvGrpSpPr>
          <p:grpSpPr>
            <a:xfrm>
              <a:off x="594574" y="-241102"/>
              <a:ext cx="4114294" cy="13957100"/>
              <a:chOff x="0" y="-47625"/>
              <a:chExt cx="812700" cy="2756958"/>
            </a:xfrm>
          </p:grpSpPr>
          <p:sp>
            <p:nvSpPr>
              <p:cNvPr id="1197" name="Google Shape;1197;g1c14b79414f_0_119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250"/>
                </a:srgbClr>
              </a:solidFill>
              <a:ln>
                <a:noFill/>
              </a:ln>
            </p:spPr>
          </p:sp>
          <p:sp>
            <p:nvSpPr>
              <p:cNvPr id="1198" name="Google Shape;1198;g1c14b79414f_0_1196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199" name="Google Shape;1199;g1c14b79414f_0_1196"/>
            <p:cNvGrpSpPr/>
            <p:nvPr/>
          </p:nvGrpSpPr>
          <p:grpSpPr>
            <a:xfrm>
              <a:off x="0" y="-241102"/>
              <a:ext cx="4114294" cy="13957100"/>
              <a:chOff x="0" y="-47625"/>
              <a:chExt cx="812700" cy="2756958"/>
            </a:xfrm>
          </p:grpSpPr>
          <p:sp>
            <p:nvSpPr>
              <p:cNvPr id="1200" name="Google Shape;1200;g1c14b79414f_0_119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0"/>
                </a:srgbClr>
              </a:solidFill>
              <a:ln>
                <a:noFill/>
              </a:ln>
            </p:spPr>
          </p:sp>
          <p:sp>
            <p:nvSpPr>
              <p:cNvPr id="1201" name="Google Shape;1201;g1c14b79414f_0_1196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2" name="Google Shape;1202;g1c14b79414f_0_1196"/>
            <p:cNvGrpSpPr/>
            <p:nvPr/>
          </p:nvGrpSpPr>
          <p:grpSpPr>
            <a:xfrm>
              <a:off x="1189149" y="-241102"/>
              <a:ext cx="4114294" cy="13957100"/>
              <a:chOff x="0" y="-47625"/>
              <a:chExt cx="812700" cy="2756958"/>
            </a:xfrm>
          </p:grpSpPr>
          <p:sp>
            <p:nvSpPr>
              <p:cNvPr id="1203" name="Google Shape;1203;g1c14b79414f_0_119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590"/>
                </a:srgbClr>
              </a:solidFill>
              <a:ln>
                <a:noFill/>
              </a:ln>
            </p:spPr>
          </p:sp>
          <p:sp>
            <p:nvSpPr>
              <p:cNvPr id="1204" name="Google Shape;1204;g1c14b79414f_0_1196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5" name="Google Shape;1205;g1c14b79414f_0_1196"/>
            <p:cNvGrpSpPr/>
            <p:nvPr/>
          </p:nvGrpSpPr>
          <p:grpSpPr>
            <a:xfrm>
              <a:off x="1783723" y="-241102"/>
              <a:ext cx="4114294" cy="13957100"/>
              <a:chOff x="0" y="-47625"/>
              <a:chExt cx="812700" cy="2756958"/>
            </a:xfrm>
          </p:grpSpPr>
          <p:sp>
            <p:nvSpPr>
              <p:cNvPr id="1206" name="Google Shape;1206;g1c14b79414f_0_119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1207" name="Google Shape;1207;g1c14b79414f_0_1196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08" name="Google Shape;1208;g1c14b79414f_0_1196"/>
            <p:cNvGrpSpPr/>
            <p:nvPr/>
          </p:nvGrpSpPr>
          <p:grpSpPr>
            <a:xfrm>
              <a:off x="2378297" y="-241102"/>
              <a:ext cx="4114294" cy="13957100"/>
              <a:chOff x="0" y="-47625"/>
              <a:chExt cx="812700" cy="2756958"/>
            </a:xfrm>
          </p:grpSpPr>
          <p:sp>
            <p:nvSpPr>
              <p:cNvPr id="1209" name="Google Shape;1209;g1c14b79414f_0_119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10"/>
                </a:srgbClr>
              </a:solidFill>
              <a:ln>
                <a:noFill/>
              </a:ln>
            </p:spPr>
          </p:sp>
          <p:sp>
            <p:nvSpPr>
              <p:cNvPr id="1210" name="Google Shape;1210;g1c14b79414f_0_1196"/>
              <p:cNvSpPr txBox="1"/>
              <p:nvPr/>
            </p:nvSpPr>
            <p:spPr>
              <a:xfrm>
                <a:off x="0" y="-47625"/>
                <a:ext cx="812700" cy="8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211" name="Google Shape;1211;g1c14b79414f_0_1196"/>
          <p:cNvGrpSpPr/>
          <p:nvPr/>
        </p:nvGrpSpPr>
        <p:grpSpPr>
          <a:xfrm>
            <a:off x="37010" y="2394096"/>
            <a:ext cx="18214101" cy="5318014"/>
            <a:chOff x="0" y="-47625"/>
            <a:chExt cx="4797098" cy="1400620"/>
          </a:xfrm>
        </p:grpSpPr>
        <p:sp>
          <p:nvSpPr>
            <p:cNvPr id="1212" name="Google Shape;1212;g1c14b79414f_0_1196"/>
            <p:cNvSpPr/>
            <p:nvPr/>
          </p:nvSpPr>
          <p:spPr>
            <a:xfrm>
              <a:off x="0" y="0"/>
              <a:ext cx="4797098" cy="1352995"/>
            </a:xfrm>
            <a:custGeom>
              <a:rect b="b" l="l" r="r" t="t"/>
              <a:pathLst>
                <a:path extrusionOk="0" h="1352995" w="4797098">
                  <a:moveTo>
                    <a:pt x="0" y="0"/>
                  </a:moveTo>
                  <a:lnTo>
                    <a:pt x="4797098" y="0"/>
                  </a:lnTo>
                  <a:lnTo>
                    <a:pt x="4797098" y="1352995"/>
                  </a:lnTo>
                  <a:lnTo>
                    <a:pt x="0" y="1352995"/>
                  </a:lnTo>
                  <a:close/>
                </a:path>
              </a:pathLst>
            </a:custGeom>
            <a:solidFill>
              <a:srgbClr val="1F5BA2">
                <a:alpha val="74900"/>
              </a:srgbClr>
            </a:solidFill>
            <a:ln>
              <a:noFill/>
            </a:ln>
          </p:spPr>
        </p:sp>
        <p:sp>
          <p:nvSpPr>
            <p:cNvPr id="1213" name="Google Shape;1213;g1c14b79414f_0_1196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4" name="Google Shape;1214;g1c14b79414f_0_1196"/>
          <p:cNvSpPr txBox="1"/>
          <p:nvPr/>
        </p:nvSpPr>
        <p:spPr>
          <a:xfrm>
            <a:off x="2818025" y="550525"/>
            <a:ext cx="126519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Credits</a:t>
            </a:r>
            <a:endParaRPr/>
          </a:p>
        </p:txBody>
      </p:sp>
      <p:grpSp>
        <p:nvGrpSpPr>
          <p:cNvPr id="1215" name="Google Shape;1215;g1c14b79414f_0_1196"/>
          <p:cNvGrpSpPr/>
          <p:nvPr/>
        </p:nvGrpSpPr>
        <p:grpSpPr>
          <a:xfrm>
            <a:off x="2004951" y="4098059"/>
            <a:ext cx="14278050" cy="2003312"/>
            <a:chOff x="0" y="-57150"/>
            <a:chExt cx="19037400" cy="2671082"/>
          </a:xfrm>
        </p:grpSpPr>
        <p:sp>
          <p:nvSpPr>
            <p:cNvPr id="1216" name="Google Shape;1216;g1c14b79414f_0_1196"/>
            <p:cNvSpPr txBox="1"/>
            <p:nvPr/>
          </p:nvSpPr>
          <p:spPr>
            <a:xfrm>
              <a:off x="0" y="-57150"/>
              <a:ext cx="19037400" cy="61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1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This presentation template is free for everyone to use thanks to the following:</a:t>
              </a:r>
              <a:endParaRPr/>
            </a:p>
          </p:txBody>
        </p:sp>
        <p:sp>
          <p:nvSpPr>
            <p:cNvPr id="1217" name="Google Shape;1217;g1c14b79414f_0_1196"/>
            <p:cNvSpPr txBox="1"/>
            <p:nvPr/>
          </p:nvSpPr>
          <p:spPr>
            <a:xfrm>
              <a:off x="0" y="1188932"/>
              <a:ext cx="19037400" cy="1425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202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sng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SlidesCarnival for the presentation template</a:t>
              </a:r>
              <a:endParaRPr/>
            </a:p>
            <a:p>
              <a:pPr indent="0" lvl="0" marL="0" marR="0" rtl="0" algn="ctr">
                <a:lnSpc>
                  <a:spcPct val="202044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sng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Pexels for the photos</a:t>
              </a:r>
              <a:endParaRPr/>
            </a:p>
          </p:txBody>
        </p:sp>
      </p:grpSp>
      <p:sp>
        <p:nvSpPr>
          <p:cNvPr id="1218" name="Google Shape;1218;g1c14b79414f_0_1196"/>
          <p:cNvSpPr txBox="1"/>
          <p:nvPr/>
        </p:nvSpPr>
        <p:spPr>
          <a:xfrm rot="-5400000">
            <a:off x="-1731199" y="4783638"/>
            <a:ext cx="55146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5000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Happy designing! </a:t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1F5BA2"/>
        </a:solidFill>
      </p:bgPr>
    </p:bg>
    <p:spTree>
      <p:nvGrpSpPr>
        <p:cNvPr id="1222" name="Shape 1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23" name="Google Shape;1223;g1c14b79414f_0_1224"/>
          <p:cNvGrpSpPr/>
          <p:nvPr/>
        </p:nvGrpSpPr>
        <p:grpSpPr>
          <a:xfrm>
            <a:off x="0" y="4197896"/>
            <a:ext cx="9144014" cy="6089111"/>
            <a:chOff x="0" y="-47625"/>
            <a:chExt cx="1666730" cy="1109896"/>
          </a:xfrm>
        </p:grpSpPr>
        <p:sp>
          <p:nvSpPr>
            <p:cNvPr id="1224" name="Google Shape;1224;g1c14b79414f_0_1224"/>
            <p:cNvSpPr/>
            <p:nvPr/>
          </p:nvSpPr>
          <p:spPr>
            <a:xfrm>
              <a:off x="0" y="0"/>
              <a:ext cx="1666730" cy="1062271"/>
            </a:xfrm>
            <a:custGeom>
              <a:rect b="b" l="l" r="r" t="t"/>
              <a:pathLst>
                <a:path extrusionOk="0" h="1062271" w="1666730">
                  <a:moveTo>
                    <a:pt x="0" y="0"/>
                  </a:moveTo>
                  <a:lnTo>
                    <a:pt x="1666730" y="0"/>
                  </a:lnTo>
                  <a:lnTo>
                    <a:pt x="1666730" y="1062271"/>
                  </a:lnTo>
                  <a:lnTo>
                    <a:pt x="0" y="1062271"/>
                  </a:lnTo>
                  <a:close/>
                </a:path>
              </a:pathLst>
            </a:custGeom>
            <a:solidFill>
              <a:srgbClr val="0A3972"/>
            </a:solidFill>
            <a:ln>
              <a:noFill/>
            </a:ln>
          </p:spPr>
        </p:sp>
        <p:sp>
          <p:nvSpPr>
            <p:cNvPr id="1225" name="Google Shape;1225;g1c14b79414f_0_122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226" name="Google Shape;1226;g1c14b79414f_0_1224"/>
          <p:cNvPicPr preferRelativeResize="0"/>
          <p:nvPr/>
        </p:nvPicPr>
        <p:blipFill rotWithShape="1">
          <a:blip r:embed="rId3">
            <a:alphaModFix amt="55000"/>
          </a:blip>
          <a:srcRect b="5136" l="2543" r="0" t="23521"/>
          <a:stretch/>
        </p:blipFill>
        <p:spPr>
          <a:xfrm>
            <a:off x="9144000" y="3576250"/>
            <a:ext cx="9537350" cy="46544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227" name="Google Shape;1227;g1c14b79414f_0_1224"/>
          <p:cNvGrpSpPr/>
          <p:nvPr/>
        </p:nvGrpSpPr>
        <p:grpSpPr>
          <a:xfrm>
            <a:off x="0" y="3314970"/>
            <a:ext cx="9144014" cy="4915685"/>
            <a:chOff x="0" y="-47625"/>
            <a:chExt cx="1666730" cy="896009"/>
          </a:xfrm>
        </p:grpSpPr>
        <p:sp>
          <p:nvSpPr>
            <p:cNvPr id="1228" name="Google Shape;1228;g1c14b79414f_0_1224"/>
            <p:cNvSpPr/>
            <p:nvPr/>
          </p:nvSpPr>
          <p:spPr>
            <a:xfrm>
              <a:off x="0" y="0"/>
              <a:ext cx="1666730" cy="848384"/>
            </a:xfrm>
            <a:custGeom>
              <a:rect b="b" l="l" r="r" t="t"/>
              <a:pathLst>
                <a:path extrusionOk="0" h="848384" w="1666730">
                  <a:moveTo>
                    <a:pt x="0" y="0"/>
                  </a:moveTo>
                  <a:lnTo>
                    <a:pt x="1666730" y="0"/>
                  </a:lnTo>
                  <a:lnTo>
                    <a:pt x="1666730" y="848384"/>
                  </a:lnTo>
                  <a:lnTo>
                    <a:pt x="0" y="848384"/>
                  </a:lnTo>
                  <a:close/>
                </a:path>
              </a:pathLst>
            </a:custGeom>
            <a:solidFill>
              <a:srgbClr val="4F97ED"/>
            </a:solidFill>
            <a:ln>
              <a:noFill/>
            </a:ln>
          </p:spPr>
        </p:sp>
        <p:sp>
          <p:nvSpPr>
            <p:cNvPr id="1229" name="Google Shape;1229;g1c14b79414f_0_1224"/>
            <p:cNvSpPr txBox="1"/>
            <p:nvPr/>
          </p:nvSpPr>
          <p:spPr>
            <a:xfrm>
              <a:off x="0" y="-47625"/>
              <a:ext cx="812700" cy="860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30" name="Google Shape;1230;g1c14b79414f_0_1224"/>
          <p:cNvSpPr txBox="1"/>
          <p:nvPr/>
        </p:nvSpPr>
        <p:spPr>
          <a:xfrm>
            <a:off x="770843" y="1019175"/>
            <a:ext cx="16746300" cy="15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Fonts In this Presentation</a:t>
            </a:r>
            <a:endParaRPr/>
          </a:p>
        </p:txBody>
      </p:sp>
      <p:grpSp>
        <p:nvGrpSpPr>
          <p:cNvPr id="1231" name="Google Shape;1231;g1c14b79414f_0_1224"/>
          <p:cNvGrpSpPr/>
          <p:nvPr/>
        </p:nvGrpSpPr>
        <p:grpSpPr>
          <a:xfrm>
            <a:off x="692922" y="4928704"/>
            <a:ext cx="8082000" cy="2081148"/>
            <a:chOff x="0" y="-47625"/>
            <a:chExt cx="10776000" cy="2774864"/>
          </a:xfrm>
        </p:grpSpPr>
        <p:sp>
          <p:nvSpPr>
            <p:cNvPr id="1232" name="Google Shape;1232;g1c14b79414f_0_1224"/>
            <p:cNvSpPr txBox="1"/>
            <p:nvPr/>
          </p:nvSpPr>
          <p:spPr>
            <a:xfrm>
              <a:off x="0" y="-47625"/>
              <a:ext cx="10776000" cy="471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299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This presentation template uses the following free fonts:</a:t>
              </a:r>
              <a:endParaRPr/>
            </a:p>
          </p:txBody>
        </p:sp>
        <p:sp>
          <p:nvSpPr>
            <p:cNvPr id="1233" name="Google Shape;1233;g1c14b79414f_0_1224"/>
            <p:cNvSpPr txBox="1"/>
            <p:nvPr/>
          </p:nvSpPr>
          <p:spPr>
            <a:xfrm>
              <a:off x="0" y="934139"/>
              <a:ext cx="10776000" cy="1793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Titles: Mukta Mahee Extra Light</a:t>
              </a:r>
              <a:endParaRPr/>
            </a:p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Headers: Mukta Mahee Extra Light</a:t>
              </a:r>
              <a:endParaRPr/>
            </a:p>
            <a:p>
              <a:pPr indent="0" lvl="0" marL="0" marR="0" rtl="0" algn="l">
                <a:lnSpc>
                  <a:spcPct val="140017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299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Body Copy: Mukta Mahee Regular</a:t>
              </a:r>
              <a:endParaRPr/>
            </a:p>
          </p:txBody>
        </p:sp>
      </p:grpSp>
      <p:sp>
        <p:nvSpPr>
          <p:cNvPr id="1234" name="Google Shape;1234;g1c14b79414f_0_1224"/>
          <p:cNvSpPr txBox="1"/>
          <p:nvPr/>
        </p:nvSpPr>
        <p:spPr>
          <a:xfrm>
            <a:off x="9914843" y="8970201"/>
            <a:ext cx="76023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r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You can find these fonts online too.</a:t>
            </a:r>
            <a:endParaRPr/>
          </a:p>
        </p:txBody>
      </p:sp>
      <p:sp>
        <p:nvSpPr>
          <p:cNvPr id="1235" name="Google Shape;1235;g1c14b79414f_0_1224"/>
          <p:cNvSpPr txBox="1"/>
          <p:nvPr/>
        </p:nvSpPr>
        <p:spPr>
          <a:xfrm>
            <a:off x="692922" y="8970201"/>
            <a:ext cx="66099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Happy designing! 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3972"/>
        </a:solidFill>
      </p:bgPr>
    </p:bg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0" name="Google Shape;1240;g1c14b79414f_0_1240"/>
          <p:cNvPicPr preferRelativeResize="0"/>
          <p:nvPr/>
        </p:nvPicPr>
        <p:blipFill rotWithShape="1">
          <a:blip r:embed="rId3">
            <a:alphaModFix/>
          </a:blip>
          <a:srcRect b="4808" l="0" r="0" t="4799"/>
          <a:stretch/>
        </p:blipFill>
        <p:spPr>
          <a:xfrm>
            <a:off x="6724198" y="776816"/>
            <a:ext cx="4839603" cy="1038352"/>
          </a:xfrm>
          <a:prstGeom prst="rect">
            <a:avLst/>
          </a:prstGeom>
          <a:noFill/>
          <a:ln>
            <a:noFill/>
          </a:ln>
        </p:spPr>
      </p:pic>
      <p:sp>
        <p:nvSpPr>
          <p:cNvPr id="1241" name="Google Shape;1241;g1c14b79414f_0_1240"/>
          <p:cNvSpPr txBox="1"/>
          <p:nvPr/>
        </p:nvSpPr>
        <p:spPr>
          <a:xfrm>
            <a:off x="651664" y="3950806"/>
            <a:ext cx="17003100" cy="9342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0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6069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Free templates for all your presentation needs</a:t>
            </a:r>
            <a:endParaRPr/>
          </a:p>
        </p:txBody>
      </p:sp>
      <p:cxnSp>
        <p:nvCxnSpPr>
          <p:cNvPr id="1242" name="Google Shape;1242;g1c14b79414f_0_1240"/>
          <p:cNvCxnSpPr/>
          <p:nvPr/>
        </p:nvCxnSpPr>
        <p:spPr>
          <a:xfrm>
            <a:off x="1704926" y="4984942"/>
            <a:ext cx="14874600" cy="0"/>
          </a:xfrm>
          <a:prstGeom prst="straightConnector1">
            <a:avLst/>
          </a:prstGeom>
          <a:noFill/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43" name="Google Shape;1243;g1c14b79414f_0_12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56044" y="6882440"/>
            <a:ext cx="644312" cy="881521"/>
          </a:xfrm>
          <a:prstGeom prst="rect">
            <a:avLst/>
          </a:prstGeom>
          <a:noFill/>
          <a:ln>
            <a:noFill/>
          </a:ln>
        </p:spPr>
      </p:pic>
      <p:sp>
        <p:nvSpPr>
          <p:cNvPr id="1244" name="Google Shape;1244;g1c14b79414f_0_1240"/>
          <p:cNvSpPr txBox="1"/>
          <p:nvPr/>
        </p:nvSpPr>
        <p:spPr>
          <a:xfrm>
            <a:off x="858679" y="8208727"/>
            <a:ext cx="38391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For PowerPoint,</a:t>
            </a:r>
            <a:endParaRPr/>
          </a:p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Google Slides, and Canva</a:t>
            </a:r>
            <a:endParaRPr/>
          </a:p>
        </p:txBody>
      </p:sp>
      <p:pic>
        <p:nvPicPr>
          <p:cNvPr id="1245" name="Google Shape;1245;g1c14b79414f_0_12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539898" y="6882440"/>
            <a:ext cx="964337" cy="964337"/>
          </a:xfrm>
          <a:prstGeom prst="rect">
            <a:avLst/>
          </a:prstGeom>
          <a:noFill/>
          <a:ln>
            <a:noFill/>
          </a:ln>
        </p:spPr>
      </p:pic>
      <p:sp>
        <p:nvSpPr>
          <p:cNvPr id="1246" name="Google Shape;1246;g1c14b79414f_0_1240"/>
          <p:cNvSpPr txBox="1"/>
          <p:nvPr/>
        </p:nvSpPr>
        <p:spPr>
          <a:xfrm>
            <a:off x="5102546" y="8208727"/>
            <a:ext cx="38391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100% free for personal</a:t>
            </a:r>
            <a:endParaRPr/>
          </a:p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or commercial use</a:t>
            </a:r>
            <a:endParaRPr/>
          </a:p>
        </p:txBody>
      </p:sp>
      <p:pic>
        <p:nvPicPr>
          <p:cNvPr id="1247" name="Google Shape;1247;g1c14b79414f_0_12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885082" y="6962090"/>
            <a:ext cx="761702" cy="761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48" name="Google Shape;1248;g1c14b79414f_0_1240"/>
          <p:cNvSpPr txBox="1"/>
          <p:nvPr/>
        </p:nvSpPr>
        <p:spPr>
          <a:xfrm>
            <a:off x="9346412" y="8208727"/>
            <a:ext cx="38391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Ready to use, professional,</a:t>
            </a:r>
            <a:endParaRPr/>
          </a:p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and customizable</a:t>
            </a:r>
            <a:endParaRPr/>
          </a:p>
        </p:txBody>
      </p:sp>
      <p:pic>
        <p:nvPicPr>
          <p:cNvPr id="1249" name="Google Shape;1249;g1c14b79414f_0_12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5131068" y="6984241"/>
            <a:ext cx="757464" cy="862536"/>
          </a:xfrm>
          <a:prstGeom prst="rect">
            <a:avLst/>
          </a:prstGeom>
          <a:noFill/>
          <a:ln>
            <a:noFill/>
          </a:ln>
        </p:spPr>
      </p:pic>
      <p:sp>
        <p:nvSpPr>
          <p:cNvPr id="1250" name="Google Shape;1250;g1c14b79414f_0_1240"/>
          <p:cNvSpPr txBox="1"/>
          <p:nvPr/>
        </p:nvSpPr>
        <p:spPr>
          <a:xfrm>
            <a:off x="13590279" y="8208727"/>
            <a:ext cx="3839100" cy="8037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Blow your audience away</a:t>
            </a:r>
            <a:endParaRPr/>
          </a:p>
          <a:p>
            <a:pPr indent="0" lvl="1" marL="0" marR="0" rtl="0" algn="ctr">
              <a:lnSpc>
                <a:spcPct val="127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with attractive visuals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97ED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" name="Google Shape;240;p3"/>
          <p:cNvGrpSpPr/>
          <p:nvPr/>
        </p:nvGrpSpPr>
        <p:grpSpPr>
          <a:xfrm>
            <a:off x="224989" y="-180826"/>
            <a:ext cx="4869800" cy="10467826"/>
            <a:chOff x="0" y="-241102"/>
            <a:chExt cx="6493065" cy="13957102"/>
          </a:xfrm>
        </p:grpSpPr>
        <p:grpSp>
          <p:nvGrpSpPr>
            <p:cNvPr id="241" name="Google Shape;241;p3"/>
            <p:cNvGrpSpPr/>
            <p:nvPr/>
          </p:nvGrpSpPr>
          <p:grpSpPr>
            <a:xfrm>
              <a:off x="594574" y="-241102"/>
              <a:ext cx="4114768" cy="13957102"/>
              <a:chOff x="0" y="-47625"/>
              <a:chExt cx="812800" cy="2756958"/>
            </a:xfrm>
          </p:grpSpPr>
          <p:sp>
            <p:nvSpPr>
              <p:cNvPr id="242" name="Google Shape;242;p3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254"/>
                </a:srgbClr>
              </a:solidFill>
              <a:ln>
                <a:noFill/>
              </a:ln>
            </p:spPr>
          </p:sp>
          <p:sp>
            <p:nvSpPr>
              <p:cNvPr id="243" name="Google Shape;243;p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4" name="Google Shape;244;p3"/>
            <p:cNvGrpSpPr/>
            <p:nvPr/>
          </p:nvGrpSpPr>
          <p:grpSpPr>
            <a:xfrm>
              <a:off x="0" y="-241102"/>
              <a:ext cx="4114768" cy="13957102"/>
              <a:chOff x="0" y="-47625"/>
              <a:chExt cx="812800" cy="2756958"/>
            </a:xfrm>
          </p:grpSpPr>
          <p:sp>
            <p:nvSpPr>
              <p:cNvPr id="245" name="Google Shape;245;p3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</p:sp>
          <p:sp>
            <p:nvSpPr>
              <p:cNvPr id="246" name="Google Shape;246;p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47" name="Google Shape;247;p3"/>
            <p:cNvGrpSpPr/>
            <p:nvPr/>
          </p:nvGrpSpPr>
          <p:grpSpPr>
            <a:xfrm>
              <a:off x="1189149" y="-241102"/>
              <a:ext cx="4114768" cy="13957102"/>
              <a:chOff x="0" y="-47625"/>
              <a:chExt cx="812800" cy="2756958"/>
            </a:xfrm>
          </p:grpSpPr>
          <p:sp>
            <p:nvSpPr>
              <p:cNvPr id="248" name="Google Shape;248;p3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588"/>
                </a:srgbClr>
              </a:solidFill>
              <a:ln>
                <a:noFill/>
              </a:ln>
            </p:spPr>
          </p:sp>
          <p:sp>
            <p:nvSpPr>
              <p:cNvPr id="249" name="Google Shape;249;p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0" name="Google Shape;250;p3"/>
            <p:cNvGrpSpPr/>
            <p:nvPr/>
          </p:nvGrpSpPr>
          <p:grpSpPr>
            <a:xfrm>
              <a:off x="1783723" y="-241102"/>
              <a:ext cx="4114768" cy="13957102"/>
              <a:chOff x="0" y="-47625"/>
              <a:chExt cx="812800" cy="2756958"/>
            </a:xfrm>
          </p:grpSpPr>
          <p:sp>
            <p:nvSpPr>
              <p:cNvPr id="251" name="Google Shape;251;p3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252" name="Google Shape;252;p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3" name="Google Shape;253;p3"/>
            <p:cNvGrpSpPr/>
            <p:nvPr/>
          </p:nvGrpSpPr>
          <p:grpSpPr>
            <a:xfrm>
              <a:off x="2378297" y="-241102"/>
              <a:ext cx="4114768" cy="13957102"/>
              <a:chOff x="0" y="-47625"/>
              <a:chExt cx="812800" cy="2756958"/>
            </a:xfrm>
          </p:grpSpPr>
          <p:sp>
            <p:nvSpPr>
              <p:cNvPr id="254" name="Google Shape;254;p3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5"/>
                </a:srgbClr>
              </a:solidFill>
              <a:ln>
                <a:noFill/>
              </a:ln>
            </p:spPr>
          </p:sp>
          <p:sp>
            <p:nvSpPr>
              <p:cNvPr id="255" name="Google Shape;255;p3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256" name="Google Shape;256;p3"/>
          <p:cNvPicPr preferRelativeResize="0"/>
          <p:nvPr/>
        </p:nvPicPr>
        <p:blipFill rotWithShape="1">
          <a:blip r:embed="rId3">
            <a:alphaModFix amt="75000"/>
          </a:blip>
          <a:srcRect b="0" l="0" r="0" t="0"/>
          <a:stretch/>
        </p:blipFill>
        <p:spPr>
          <a:xfrm>
            <a:off x="10738023" y="967097"/>
            <a:ext cx="6674179" cy="4014936"/>
          </a:xfrm>
          <a:prstGeom prst="rect">
            <a:avLst/>
          </a:prstGeom>
          <a:noFill/>
          <a:ln>
            <a:noFill/>
          </a:ln>
        </p:spPr>
      </p:pic>
      <p:sp>
        <p:nvSpPr>
          <p:cNvPr id="257" name="Google Shape;257;p3"/>
          <p:cNvSpPr txBox="1"/>
          <p:nvPr/>
        </p:nvSpPr>
        <p:spPr>
          <a:xfrm>
            <a:off x="718170" y="957572"/>
            <a:ext cx="10019853" cy="306387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How to Use</a:t>
            </a:r>
            <a:endParaRPr/>
          </a:p>
          <a:p>
            <a:pPr indent="0" lvl="0" marL="0" marR="0" rtl="0" algn="l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This Presentation</a:t>
            </a:r>
            <a:endParaRPr/>
          </a:p>
        </p:txBody>
      </p:sp>
      <p:grpSp>
        <p:nvGrpSpPr>
          <p:cNvPr id="258" name="Google Shape;258;p3"/>
          <p:cNvGrpSpPr/>
          <p:nvPr/>
        </p:nvGrpSpPr>
        <p:grpSpPr>
          <a:xfrm>
            <a:off x="1003920" y="6030275"/>
            <a:ext cx="5141301" cy="3505999"/>
            <a:chOff x="0" y="0"/>
            <a:chExt cx="6855068" cy="4674664"/>
          </a:xfrm>
        </p:grpSpPr>
        <p:cxnSp>
          <p:nvCxnSpPr>
            <p:cNvPr id="259" name="Google Shape;259;p3"/>
            <p:cNvCxnSpPr/>
            <p:nvPr/>
          </p:nvCxnSpPr>
          <p:spPr>
            <a:xfrm rot="-2699999">
              <a:off x="607019" y="969675"/>
              <a:ext cx="49015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0" name="Google Shape;260;p3"/>
            <p:cNvSpPr txBox="1"/>
            <p:nvPr/>
          </p:nvSpPr>
          <p:spPr>
            <a:xfrm>
              <a:off x="0" y="1370464"/>
              <a:ext cx="6855000" cy="330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48284" lvl="1" marL="49657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Click on the "Google Slides" button</a:t>
              </a:r>
              <a:endParaRPr/>
            </a:p>
            <a:p>
              <a:pPr indent="-248284" lvl="1" marL="49657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below this presentation preview. </a:t>
              </a:r>
              <a:endParaRPr/>
            </a:p>
            <a:p>
              <a:pPr indent="-248284" lvl="1" marL="49657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Click on "Make a copy."</a:t>
              </a:r>
              <a:endParaRPr/>
            </a:p>
            <a:p>
              <a:pPr indent="-248284" lvl="1" marL="49657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Start editing your presentation.</a:t>
              </a:r>
              <a:endParaRPr/>
            </a:p>
            <a:p>
              <a:pPr indent="-248284" lvl="1" marL="49657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You need to sign in to your</a:t>
              </a:r>
              <a:br>
                <a:rPr lang="en-US" sz="2300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</a:b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Google account.</a:t>
              </a:r>
              <a:endParaRPr/>
            </a:p>
          </p:txBody>
        </p:sp>
        <p:sp>
          <p:nvSpPr>
            <p:cNvPr id="261" name="Google Shape;261;p3"/>
            <p:cNvSpPr txBox="1"/>
            <p:nvPr/>
          </p:nvSpPr>
          <p:spPr>
            <a:xfrm>
              <a:off x="657120" y="0"/>
              <a:ext cx="6197948" cy="5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GOOGLE SLIDES</a:t>
              </a:r>
              <a:endParaRPr/>
            </a:p>
          </p:txBody>
        </p:sp>
      </p:grpSp>
      <p:grpSp>
        <p:nvGrpSpPr>
          <p:cNvPr id="262" name="Google Shape;262;p3"/>
          <p:cNvGrpSpPr/>
          <p:nvPr/>
        </p:nvGrpSpPr>
        <p:grpSpPr>
          <a:xfrm>
            <a:off x="6649368" y="6030275"/>
            <a:ext cx="5308699" cy="3505999"/>
            <a:chOff x="0" y="0"/>
            <a:chExt cx="7078265" cy="4674664"/>
          </a:xfrm>
        </p:grpSpPr>
        <p:cxnSp>
          <p:nvCxnSpPr>
            <p:cNvPr id="263" name="Google Shape;263;p3"/>
            <p:cNvCxnSpPr/>
            <p:nvPr/>
          </p:nvCxnSpPr>
          <p:spPr>
            <a:xfrm rot="-2699999">
              <a:off x="711906" y="969675"/>
              <a:ext cx="49015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4" name="Google Shape;264;p3"/>
            <p:cNvSpPr txBox="1"/>
            <p:nvPr/>
          </p:nvSpPr>
          <p:spPr>
            <a:xfrm>
              <a:off x="0" y="1370464"/>
              <a:ext cx="7078200" cy="3304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48284" lvl="1" marL="49657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Click on the "PowerPoint" button  below this presentation preview. </a:t>
              </a:r>
              <a:endParaRPr/>
            </a:p>
            <a:p>
              <a:pPr indent="-248284" lvl="1" marL="49657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Start editing your presentation.</a:t>
              </a:r>
              <a:endParaRPr/>
            </a:p>
            <a:p>
              <a:pPr indent="-248284" lvl="1" marL="49657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Download and install the fonts</a:t>
              </a:r>
              <a:br>
                <a:rPr lang="en-US" sz="2300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</a:b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used in this presentation as listed       </a:t>
              </a:r>
              <a:b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</a:b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on the next page.</a:t>
              </a:r>
              <a:endParaRPr/>
            </a:p>
          </p:txBody>
        </p:sp>
        <p:sp>
          <p:nvSpPr>
            <p:cNvPr id="265" name="Google Shape;265;p3"/>
            <p:cNvSpPr txBox="1"/>
            <p:nvPr/>
          </p:nvSpPr>
          <p:spPr>
            <a:xfrm>
              <a:off x="774707" y="0"/>
              <a:ext cx="6303558" cy="5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POWERPOINT</a:t>
              </a:r>
              <a:endParaRPr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2462213" y="6030275"/>
            <a:ext cx="5141301" cy="3081199"/>
            <a:chOff x="0" y="0"/>
            <a:chExt cx="6855068" cy="4108264"/>
          </a:xfrm>
        </p:grpSpPr>
        <p:cxnSp>
          <p:nvCxnSpPr>
            <p:cNvPr id="267" name="Google Shape;267;p3"/>
            <p:cNvCxnSpPr/>
            <p:nvPr/>
          </p:nvCxnSpPr>
          <p:spPr>
            <a:xfrm rot="-2699999">
              <a:off x="711906" y="969675"/>
              <a:ext cx="49015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268" name="Google Shape;268;p3"/>
            <p:cNvSpPr txBox="1"/>
            <p:nvPr/>
          </p:nvSpPr>
          <p:spPr>
            <a:xfrm>
              <a:off x="0" y="1370464"/>
              <a:ext cx="6855000" cy="2737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-248284" lvl="1" marL="49657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Click on the "Canva" button under     this presentation preview. </a:t>
              </a:r>
              <a:endParaRPr/>
            </a:p>
            <a:p>
              <a:pPr indent="-248284" lvl="1" marL="49657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Start editing your presentation.</a:t>
              </a:r>
              <a:endParaRPr/>
            </a:p>
            <a:p>
              <a:pPr indent="-248284" lvl="1" marL="496571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2300"/>
                <a:buFont typeface="Arial"/>
                <a:buChar char="•"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You need to sign in to your             Canva account.</a:t>
              </a:r>
              <a:endParaRPr/>
            </a:p>
          </p:txBody>
        </p:sp>
        <p:sp>
          <p:nvSpPr>
            <p:cNvPr id="269" name="Google Shape;269;p3"/>
            <p:cNvSpPr txBox="1"/>
            <p:nvPr/>
          </p:nvSpPr>
          <p:spPr>
            <a:xfrm>
              <a:off x="774707" y="0"/>
              <a:ext cx="6080361" cy="5461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i="0" lang="en-US" sz="27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CANVA</a:t>
              </a:r>
              <a:endParaRPr/>
            </a:p>
          </p:txBody>
        </p:sp>
      </p:grp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97ED"/>
        </a:solidFill>
      </p:bgPr>
    </p:bg>
    <p:spTree>
      <p:nvGrpSpPr>
        <p:cNvPr id="1254" name="Shape 1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55" name="Google Shape;1255;g1c14b79414f_0_1254"/>
          <p:cNvCxnSpPr/>
          <p:nvPr/>
        </p:nvCxnSpPr>
        <p:spPr>
          <a:xfrm rot="-5400000">
            <a:off x="1791979" y="5141484"/>
            <a:ext cx="10257600" cy="0"/>
          </a:xfrm>
          <a:prstGeom prst="straightConnector1">
            <a:avLst/>
          </a:prstGeom>
          <a:noFill/>
          <a:ln cap="rnd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256" name="Google Shape;1256;g1c14b79414f_0_1254"/>
          <p:cNvSpPr txBox="1"/>
          <p:nvPr/>
        </p:nvSpPr>
        <p:spPr>
          <a:xfrm>
            <a:off x="1028700" y="815639"/>
            <a:ext cx="5482500" cy="323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Resource </a:t>
            </a:r>
            <a:endParaRPr/>
          </a:p>
          <a:p>
            <a:pPr indent="0" lvl="0" marL="0" marR="0" rtl="0" algn="l">
              <a:lnSpc>
                <a:spcPct val="108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0048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Page</a:t>
            </a:r>
            <a:endParaRPr/>
          </a:p>
        </p:txBody>
      </p:sp>
      <p:sp>
        <p:nvSpPr>
          <p:cNvPr id="1257" name="Google Shape;1257;g1c14b79414f_0_1254"/>
          <p:cNvSpPr txBox="1"/>
          <p:nvPr/>
        </p:nvSpPr>
        <p:spPr>
          <a:xfrm>
            <a:off x="1028700" y="7480903"/>
            <a:ext cx="5425500" cy="23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Use these design resources in your</a:t>
            </a:r>
            <a:endParaRPr/>
          </a:p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Canva Presentation. Happy designing! </a:t>
            </a:r>
            <a:endParaRPr/>
          </a:p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299" u="none" cap="none" strike="noStrike">
              <a:solidFill>
                <a:srgbClr val="FFFFFF"/>
              </a:solidFill>
              <a:latin typeface="Mukta Mahee"/>
              <a:ea typeface="Mukta Mahee"/>
              <a:cs typeface="Mukta Mahee"/>
              <a:sym typeface="Mukta Mahee"/>
            </a:endParaRPr>
          </a:p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Don't forget to delete this page</a:t>
            </a:r>
            <a:endParaRPr/>
          </a:p>
          <a:p>
            <a:pPr indent="0" lvl="0" marL="0" marR="0" rtl="0" algn="l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299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before presenting. </a:t>
            </a:r>
            <a:endParaRPr/>
          </a:p>
        </p:txBody>
      </p:sp>
      <p:pic>
        <p:nvPicPr>
          <p:cNvPr id="1258" name="Google Shape;1258;g1c14b79414f_0_12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82135" y="1201256"/>
            <a:ext cx="832459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9" name="Google Shape;1259;g1c14b79414f_0_12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831902" y="1128165"/>
            <a:ext cx="862098" cy="8620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0" name="Google Shape;1260;g1c14b79414f_0_125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0121522" y="1053200"/>
            <a:ext cx="704739" cy="101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1" name="Google Shape;1261;g1c14b79414f_0_125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1297755" y="1201256"/>
            <a:ext cx="1164950" cy="7159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2" name="Google Shape;1262;g1c14b79414f_0_125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3009164" y="1128165"/>
            <a:ext cx="862097" cy="8620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3" name="Google Shape;1263;g1c14b79414f_0_1254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15326641" y="1053200"/>
            <a:ext cx="1119949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4" name="Google Shape;1264;g1c14b79414f_0_1254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4298785" y="1053200"/>
            <a:ext cx="675298" cy="10120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5" name="Google Shape;1265;g1c14b79414f_0_1254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16799149" y="1053200"/>
            <a:ext cx="732340" cy="10120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6" name="Google Shape;1266;g1c14b79414f_0_1254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7467096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7" name="Google Shape;1267;g1c14b79414f_0_1254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8780705" y="3064911"/>
            <a:ext cx="862536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8" name="Google Shape;1268;g1c14b79414f_0_1254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094314" y="3064911"/>
            <a:ext cx="856263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9" name="Google Shape;1269;g1c14b79414f_0_1254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398252" y="3060768"/>
            <a:ext cx="714074" cy="870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0" name="Google Shape;1270;g1c14b79414f_0_1254"/>
          <p:cNvPicPr preferRelativeResize="0"/>
          <p:nvPr/>
        </p:nvPicPr>
        <p:blipFill rotWithShape="1">
          <a:blip r:embed="rId15">
            <a:alphaModFix/>
          </a:blip>
          <a:srcRect b="0" l="0" r="0" t="0"/>
          <a:stretch/>
        </p:blipFill>
        <p:spPr>
          <a:xfrm>
            <a:off x="12560001" y="3064911"/>
            <a:ext cx="903609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1" name="Google Shape;1271;g1c14b79414f_0_1254"/>
          <p:cNvPicPr preferRelativeResize="0"/>
          <p:nvPr/>
        </p:nvPicPr>
        <p:blipFill rotWithShape="1">
          <a:blip r:embed="rId16">
            <a:alphaModFix/>
          </a:blip>
          <a:srcRect b="0" l="0" r="0" t="0"/>
          <a:stretch/>
        </p:blipFill>
        <p:spPr>
          <a:xfrm>
            <a:off x="13914683" y="3064911"/>
            <a:ext cx="757464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2" name="Google Shape;1272;g1c14b79414f_0_1254"/>
          <p:cNvPicPr preferRelativeResize="0"/>
          <p:nvPr/>
        </p:nvPicPr>
        <p:blipFill rotWithShape="1">
          <a:blip r:embed="rId17">
            <a:alphaModFix/>
          </a:blip>
          <a:srcRect b="0" l="0" r="0" t="0"/>
          <a:stretch/>
        </p:blipFill>
        <p:spPr>
          <a:xfrm>
            <a:off x="15376997" y="3064911"/>
            <a:ext cx="857832" cy="86253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3" name="Google Shape;1273;g1c14b79414f_0_1254"/>
          <p:cNvPicPr preferRelativeResize="0"/>
          <p:nvPr/>
        </p:nvPicPr>
        <p:blipFill rotWithShape="1">
          <a:blip r:embed="rId18">
            <a:alphaModFix/>
          </a:blip>
          <a:srcRect b="0" l="0" r="0" t="0"/>
          <a:stretch/>
        </p:blipFill>
        <p:spPr>
          <a:xfrm>
            <a:off x="16602008" y="3165916"/>
            <a:ext cx="1110979" cy="6605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4" name="Google Shape;1274;g1c14b79414f_0_1254"/>
          <p:cNvPicPr preferRelativeResize="0"/>
          <p:nvPr/>
        </p:nvPicPr>
        <p:blipFill rotWithShape="1">
          <a:blip r:embed="rId19">
            <a:alphaModFix/>
          </a:blip>
          <a:srcRect b="0" l="0" r="0" t="0"/>
          <a:stretch/>
        </p:blipFill>
        <p:spPr>
          <a:xfrm>
            <a:off x="7490992" y="4980429"/>
            <a:ext cx="885701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5" name="Google Shape;1275;g1c14b79414f_0_1254"/>
          <p:cNvPicPr preferRelativeResize="0"/>
          <p:nvPr/>
        </p:nvPicPr>
        <p:blipFill rotWithShape="1">
          <a:blip r:embed="rId20">
            <a:alphaModFix/>
          </a:blip>
          <a:srcRect b="0" l="0" r="0" t="0"/>
          <a:stretch/>
        </p:blipFill>
        <p:spPr>
          <a:xfrm>
            <a:off x="9129092" y="4980429"/>
            <a:ext cx="761702" cy="761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6" name="Google Shape;1276;g1c14b79414f_0_1254"/>
          <p:cNvPicPr preferRelativeResize="0"/>
          <p:nvPr/>
        </p:nvPicPr>
        <p:blipFill rotWithShape="1">
          <a:blip r:embed="rId21">
            <a:alphaModFix/>
          </a:blip>
          <a:srcRect b="0" l="0" r="0" t="0"/>
          <a:stretch/>
        </p:blipFill>
        <p:spPr>
          <a:xfrm>
            <a:off x="10643194" y="4980429"/>
            <a:ext cx="761704" cy="7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7" name="Google Shape;1277;g1c14b79414f_0_1254"/>
          <p:cNvPicPr preferRelativeResize="0"/>
          <p:nvPr/>
        </p:nvPicPr>
        <p:blipFill rotWithShape="1">
          <a:blip r:embed="rId22">
            <a:alphaModFix/>
          </a:blip>
          <a:srcRect b="0" l="0" r="0" t="0"/>
          <a:stretch/>
        </p:blipFill>
        <p:spPr>
          <a:xfrm>
            <a:off x="12157296" y="4980429"/>
            <a:ext cx="760318" cy="7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8" name="Google Shape;1278;g1c14b79414f_0_1254"/>
          <p:cNvPicPr preferRelativeResize="0"/>
          <p:nvPr/>
        </p:nvPicPr>
        <p:blipFill rotWithShape="1">
          <a:blip r:embed="rId23">
            <a:alphaModFix/>
          </a:blip>
          <a:srcRect b="0" l="0" r="0" t="0"/>
          <a:stretch/>
        </p:blipFill>
        <p:spPr>
          <a:xfrm>
            <a:off x="13670014" y="4980429"/>
            <a:ext cx="827938" cy="761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9" name="Google Shape;1279;g1c14b79414f_0_1254"/>
          <p:cNvPicPr preferRelativeResize="0"/>
          <p:nvPr/>
        </p:nvPicPr>
        <p:blipFill rotWithShape="1">
          <a:blip r:embed="rId24">
            <a:alphaModFix/>
          </a:blip>
          <a:srcRect b="0" l="0" r="0" t="0"/>
          <a:stretch/>
        </p:blipFill>
        <p:spPr>
          <a:xfrm>
            <a:off x="15250351" y="4980429"/>
            <a:ext cx="614902" cy="7617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0" name="Google Shape;1280;g1c14b79414f_0_1254"/>
          <p:cNvPicPr preferRelativeResize="0"/>
          <p:nvPr/>
        </p:nvPicPr>
        <p:blipFill rotWithShape="1">
          <a:blip r:embed="rId25">
            <a:alphaModFix/>
          </a:blip>
          <a:srcRect b="0" l="0" r="0" t="0"/>
          <a:stretch/>
        </p:blipFill>
        <p:spPr>
          <a:xfrm>
            <a:off x="16617652" y="5046621"/>
            <a:ext cx="1095335" cy="629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1" name="Google Shape;1281;g1c14b79414f_0_1254"/>
          <p:cNvPicPr preferRelativeResize="0"/>
          <p:nvPr/>
        </p:nvPicPr>
        <p:blipFill rotWithShape="1">
          <a:blip r:embed="rId26">
            <a:alphaModFix/>
          </a:blip>
          <a:srcRect b="0" l="0" r="0" t="0"/>
          <a:stretch/>
        </p:blipFill>
        <p:spPr>
          <a:xfrm>
            <a:off x="7479750" y="6679656"/>
            <a:ext cx="914302" cy="8162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2" name="Google Shape;1282;g1c14b79414f_0_1254"/>
          <p:cNvPicPr preferRelativeResize="0"/>
          <p:nvPr/>
        </p:nvPicPr>
        <p:blipFill rotWithShape="1">
          <a:blip r:embed="rId27">
            <a:alphaModFix/>
          </a:blip>
          <a:srcRect b="0" l="0" r="0" t="0"/>
          <a:stretch/>
        </p:blipFill>
        <p:spPr>
          <a:xfrm>
            <a:off x="8831438" y="6647007"/>
            <a:ext cx="642709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3" name="Google Shape;1283;g1c14b79414f_0_1254"/>
          <p:cNvPicPr preferRelativeResize="0"/>
          <p:nvPr/>
        </p:nvPicPr>
        <p:blipFill rotWithShape="1">
          <a:blip r:embed="rId28">
            <a:alphaModFix/>
          </a:blip>
          <a:srcRect b="0" l="0" r="0" t="0"/>
          <a:stretch/>
        </p:blipFill>
        <p:spPr>
          <a:xfrm>
            <a:off x="9911532" y="6647007"/>
            <a:ext cx="827028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4" name="Google Shape;1284;g1c14b79414f_0_1254"/>
          <p:cNvPicPr preferRelativeResize="0"/>
          <p:nvPr/>
        </p:nvPicPr>
        <p:blipFill rotWithShape="1">
          <a:blip r:embed="rId29">
            <a:alphaModFix/>
          </a:blip>
          <a:srcRect b="0" l="0" r="0" t="0"/>
          <a:stretch/>
        </p:blipFill>
        <p:spPr>
          <a:xfrm>
            <a:off x="11175944" y="6647007"/>
            <a:ext cx="644312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5" name="Google Shape;1285;g1c14b79414f_0_1254"/>
          <p:cNvPicPr preferRelativeResize="0"/>
          <p:nvPr/>
        </p:nvPicPr>
        <p:blipFill rotWithShape="1">
          <a:blip r:embed="rId30">
            <a:alphaModFix/>
          </a:blip>
          <a:srcRect b="0" l="0" r="0" t="0"/>
          <a:stretch/>
        </p:blipFill>
        <p:spPr>
          <a:xfrm>
            <a:off x="12257641" y="6739185"/>
            <a:ext cx="1158432" cy="6971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6" name="Google Shape;1286;g1c14b79414f_0_1254"/>
          <p:cNvPicPr preferRelativeResize="0"/>
          <p:nvPr/>
        </p:nvPicPr>
        <p:blipFill rotWithShape="1">
          <a:blip r:embed="rId31">
            <a:alphaModFix/>
          </a:blip>
          <a:srcRect b="0" l="0" r="0" t="0"/>
          <a:stretch/>
        </p:blipFill>
        <p:spPr>
          <a:xfrm>
            <a:off x="13853458" y="6647007"/>
            <a:ext cx="1117135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7" name="Google Shape;1287;g1c14b79414f_0_1254"/>
          <p:cNvPicPr preferRelativeResize="0"/>
          <p:nvPr/>
        </p:nvPicPr>
        <p:blipFill rotWithShape="1">
          <a:blip r:embed="rId32">
            <a:alphaModFix/>
          </a:blip>
          <a:srcRect b="0" l="0" r="0" t="0"/>
          <a:stretch/>
        </p:blipFill>
        <p:spPr>
          <a:xfrm>
            <a:off x="15407978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8" name="Google Shape;1288;g1c14b79414f_0_1254"/>
          <p:cNvPicPr preferRelativeResize="0"/>
          <p:nvPr/>
        </p:nvPicPr>
        <p:blipFill rotWithShape="1">
          <a:blip r:embed="rId33">
            <a:alphaModFix/>
          </a:blip>
          <a:srcRect b="0" l="0" r="0" t="0"/>
          <a:stretch/>
        </p:blipFill>
        <p:spPr>
          <a:xfrm>
            <a:off x="16726884" y="6647007"/>
            <a:ext cx="881521" cy="8815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9" name="Google Shape;1289;g1c14b79414f_0_1254"/>
          <p:cNvPicPr preferRelativeResize="0"/>
          <p:nvPr/>
        </p:nvPicPr>
        <p:blipFill rotWithShape="1">
          <a:blip r:embed="rId34">
            <a:alphaModFix/>
          </a:blip>
          <a:srcRect b="0" l="0" r="0" t="0"/>
          <a:stretch/>
        </p:blipFill>
        <p:spPr>
          <a:xfrm>
            <a:off x="7686242" y="8479532"/>
            <a:ext cx="424245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0" name="Google Shape;1290;g1c14b79414f_0_1254"/>
          <p:cNvPicPr preferRelativeResize="0"/>
          <p:nvPr/>
        </p:nvPicPr>
        <p:blipFill rotWithShape="1">
          <a:blip r:embed="rId35">
            <a:alphaModFix/>
          </a:blip>
          <a:srcRect b="0" l="0" r="0" t="0"/>
          <a:stretch/>
        </p:blipFill>
        <p:spPr>
          <a:xfrm>
            <a:off x="8730116" y="8479532"/>
            <a:ext cx="61056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1" name="Google Shape;1291;g1c14b79414f_0_1254"/>
          <p:cNvPicPr preferRelativeResize="0"/>
          <p:nvPr/>
        </p:nvPicPr>
        <p:blipFill rotWithShape="1">
          <a:blip r:embed="rId36">
            <a:alphaModFix/>
          </a:blip>
          <a:srcRect b="0" l="0" r="0" t="0"/>
          <a:stretch/>
        </p:blipFill>
        <p:spPr>
          <a:xfrm>
            <a:off x="9960313" y="8479532"/>
            <a:ext cx="680799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2" name="Google Shape;1292;g1c14b79414f_0_1254"/>
          <p:cNvPicPr preferRelativeResize="0"/>
          <p:nvPr/>
        </p:nvPicPr>
        <p:blipFill rotWithShape="1">
          <a:blip r:embed="rId37">
            <a:alphaModFix/>
          </a:blip>
          <a:srcRect b="0" l="0" r="0" t="0"/>
          <a:stretch/>
        </p:blipFill>
        <p:spPr>
          <a:xfrm>
            <a:off x="11260740" y="8479532"/>
            <a:ext cx="39701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3" name="Google Shape;1293;g1c14b79414f_0_1254"/>
          <p:cNvPicPr preferRelativeResize="0"/>
          <p:nvPr/>
        </p:nvPicPr>
        <p:blipFill rotWithShape="1">
          <a:blip r:embed="rId38">
            <a:alphaModFix/>
          </a:blip>
          <a:srcRect b="0" l="0" r="0" t="0"/>
          <a:stretch/>
        </p:blipFill>
        <p:spPr>
          <a:xfrm>
            <a:off x="12277382" y="8479532"/>
            <a:ext cx="788293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4" name="Google Shape;1294;g1c14b79414f_0_1254"/>
          <p:cNvPicPr preferRelativeResize="0"/>
          <p:nvPr/>
        </p:nvPicPr>
        <p:blipFill rotWithShape="1">
          <a:blip r:embed="rId39">
            <a:alphaModFix/>
          </a:blip>
          <a:srcRect b="0" l="0" r="0" t="0"/>
          <a:stretch/>
        </p:blipFill>
        <p:spPr>
          <a:xfrm>
            <a:off x="13685304" y="8479532"/>
            <a:ext cx="963470" cy="7882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5" name="Google Shape;1295;g1c14b79414f_0_1254"/>
          <p:cNvPicPr preferRelativeResize="0"/>
          <p:nvPr/>
        </p:nvPicPr>
        <p:blipFill rotWithShape="1">
          <a:blip r:embed="rId40">
            <a:alphaModFix/>
          </a:blip>
          <a:srcRect b="0" l="0" r="0" t="0"/>
          <a:stretch/>
        </p:blipFill>
        <p:spPr>
          <a:xfrm>
            <a:off x="15268402" y="8580080"/>
            <a:ext cx="838854" cy="5871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6" name="Google Shape;1296;g1c14b79414f_0_1254"/>
          <p:cNvPicPr preferRelativeResize="0"/>
          <p:nvPr/>
        </p:nvPicPr>
        <p:blipFill rotWithShape="1">
          <a:blip r:embed="rId41">
            <a:alphaModFix/>
          </a:blip>
          <a:srcRect b="0" l="0" r="0" t="0"/>
          <a:stretch/>
        </p:blipFill>
        <p:spPr>
          <a:xfrm>
            <a:off x="16820620" y="8479532"/>
            <a:ext cx="689398" cy="7882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3972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p4"/>
          <p:cNvGrpSpPr/>
          <p:nvPr/>
        </p:nvGrpSpPr>
        <p:grpSpPr>
          <a:xfrm>
            <a:off x="2375392" y="3722606"/>
            <a:ext cx="1537682" cy="1896620"/>
            <a:chOff x="4594" y="0"/>
            <a:chExt cx="2050242" cy="2528828"/>
          </a:xfrm>
        </p:grpSpPr>
        <p:grpSp>
          <p:nvGrpSpPr>
            <p:cNvPr id="275" name="Google Shape;275;p4"/>
            <p:cNvGrpSpPr/>
            <p:nvPr/>
          </p:nvGrpSpPr>
          <p:grpSpPr>
            <a:xfrm>
              <a:off x="4594" y="0"/>
              <a:ext cx="2050242" cy="2059432"/>
              <a:chOff x="1813" y="0"/>
              <a:chExt cx="809173" cy="812800"/>
            </a:xfrm>
          </p:grpSpPr>
          <p:sp>
            <p:nvSpPr>
              <p:cNvPr id="276" name="Google Shape;276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>
                  <a:alpha val="1960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77" name="Google Shape;277;p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78" name="Google Shape;278;p4"/>
            <p:cNvGrpSpPr/>
            <p:nvPr/>
          </p:nvGrpSpPr>
          <p:grpSpPr>
            <a:xfrm>
              <a:off x="4594" y="469396"/>
              <a:ext cx="2050242" cy="2059432"/>
              <a:chOff x="1813" y="0"/>
              <a:chExt cx="809173" cy="812800"/>
            </a:xfrm>
          </p:grpSpPr>
          <p:sp>
            <p:nvSpPr>
              <p:cNvPr id="279" name="Google Shape;279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1905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0" name="Google Shape;280;p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532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1" name="Google Shape;281;p4"/>
            <p:cNvSpPr txBox="1"/>
            <p:nvPr/>
          </p:nvSpPr>
          <p:spPr>
            <a:xfrm>
              <a:off x="412250" y="852991"/>
              <a:ext cx="1234933" cy="7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8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01</a:t>
              </a:r>
              <a:endParaRPr/>
            </a:p>
          </p:txBody>
        </p:sp>
      </p:grpSp>
      <p:grpSp>
        <p:nvGrpSpPr>
          <p:cNvPr id="282" name="Google Shape;282;p4"/>
          <p:cNvGrpSpPr/>
          <p:nvPr/>
        </p:nvGrpSpPr>
        <p:grpSpPr>
          <a:xfrm>
            <a:off x="8375158" y="3722606"/>
            <a:ext cx="1537682" cy="1896620"/>
            <a:chOff x="4594" y="0"/>
            <a:chExt cx="2050242" cy="2528828"/>
          </a:xfrm>
        </p:grpSpPr>
        <p:grpSp>
          <p:nvGrpSpPr>
            <p:cNvPr id="283" name="Google Shape;283;p4"/>
            <p:cNvGrpSpPr/>
            <p:nvPr/>
          </p:nvGrpSpPr>
          <p:grpSpPr>
            <a:xfrm>
              <a:off x="4594" y="0"/>
              <a:ext cx="2050242" cy="2059432"/>
              <a:chOff x="1813" y="0"/>
              <a:chExt cx="809173" cy="812800"/>
            </a:xfrm>
          </p:grpSpPr>
          <p:sp>
            <p:nvSpPr>
              <p:cNvPr id="284" name="Google Shape;284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>
                  <a:alpha val="1960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5" name="Google Shape;285;p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86" name="Google Shape;286;p4"/>
            <p:cNvGrpSpPr/>
            <p:nvPr/>
          </p:nvGrpSpPr>
          <p:grpSpPr>
            <a:xfrm>
              <a:off x="4594" y="469396"/>
              <a:ext cx="2050242" cy="2059432"/>
              <a:chOff x="1813" y="0"/>
              <a:chExt cx="809173" cy="812800"/>
            </a:xfrm>
          </p:grpSpPr>
          <p:sp>
            <p:nvSpPr>
              <p:cNvPr id="287" name="Google Shape;287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1905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88" name="Google Shape;288;p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89" name="Google Shape;289;p4"/>
            <p:cNvSpPr txBox="1"/>
            <p:nvPr/>
          </p:nvSpPr>
          <p:spPr>
            <a:xfrm>
              <a:off x="412250" y="852991"/>
              <a:ext cx="1234933" cy="7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8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02</a:t>
              </a:r>
              <a:endParaRPr/>
            </a:p>
          </p:txBody>
        </p:sp>
      </p:grpSp>
      <p:grpSp>
        <p:nvGrpSpPr>
          <p:cNvPr id="290" name="Google Shape;290;p4"/>
          <p:cNvGrpSpPr/>
          <p:nvPr/>
        </p:nvGrpSpPr>
        <p:grpSpPr>
          <a:xfrm>
            <a:off x="14130721" y="3722606"/>
            <a:ext cx="1537682" cy="1896620"/>
            <a:chOff x="4594" y="0"/>
            <a:chExt cx="2050242" cy="2528828"/>
          </a:xfrm>
        </p:grpSpPr>
        <p:grpSp>
          <p:nvGrpSpPr>
            <p:cNvPr id="291" name="Google Shape;291;p4"/>
            <p:cNvGrpSpPr/>
            <p:nvPr/>
          </p:nvGrpSpPr>
          <p:grpSpPr>
            <a:xfrm>
              <a:off x="4594" y="0"/>
              <a:ext cx="2050242" cy="2059432"/>
              <a:chOff x="1813" y="0"/>
              <a:chExt cx="809173" cy="812800"/>
            </a:xfrm>
          </p:grpSpPr>
          <p:sp>
            <p:nvSpPr>
              <p:cNvPr id="292" name="Google Shape;292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FFFFFF">
                  <a:alpha val="1960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3" name="Google Shape;293;p4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94" name="Google Shape;294;p4"/>
            <p:cNvGrpSpPr/>
            <p:nvPr/>
          </p:nvGrpSpPr>
          <p:grpSpPr>
            <a:xfrm>
              <a:off x="4594" y="469396"/>
              <a:ext cx="2050242" cy="2059432"/>
              <a:chOff x="1813" y="0"/>
              <a:chExt cx="809173" cy="812800"/>
            </a:xfrm>
          </p:grpSpPr>
          <p:sp>
            <p:nvSpPr>
              <p:cNvPr id="295" name="Google Shape;295;p4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19050">
                <a:solidFill>
                  <a:srgbClr val="FFFFFF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296" name="Google Shape;296;p4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7" name="Google Shape;297;p4"/>
            <p:cNvSpPr txBox="1"/>
            <p:nvPr/>
          </p:nvSpPr>
          <p:spPr>
            <a:xfrm>
              <a:off x="412250" y="852991"/>
              <a:ext cx="1234933" cy="76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8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03</a:t>
              </a:r>
              <a:endParaRPr/>
            </a:p>
          </p:txBody>
        </p:sp>
      </p:grpSp>
      <p:grpSp>
        <p:nvGrpSpPr>
          <p:cNvPr id="298" name="Google Shape;298;p4"/>
          <p:cNvGrpSpPr/>
          <p:nvPr/>
        </p:nvGrpSpPr>
        <p:grpSpPr>
          <a:xfrm>
            <a:off x="1491198" y="5989114"/>
            <a:ext cx="3306074" cy="1952919"/>
            <a:chOff x="0" y="0"/>
            <a:chExt cx="4408098" cy="2603892"/>
          </a:xfrm>
        </p:grpSpPr>
        <p:cxnSp>
          <p:nvCxnSpPr>
            <p:cNvPr id="299" name="Google Shape;299;p4"/>
            <p:cNvCxnSpPr/>
            <p:nvPr/>
          </p:nvCxnSpPr>
          <p:spPr>
            <a:xfrm rot="-2699999">
              <a:off x="1958973" y="1075939"/>
              <a:ext cx="49015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0" name="Google Shape;300;p4"/>
            <p:cNvSpPr txBox="1"/>
            <p:nvPr/>
          </p:nvSpPr>
          <p:spPr>
            <a:xfrm>
              <a:off x="0" y="0"/>
              <a:ext cx="4408098" cy="5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About Us</a:t>
              </a:r>
              <a:endParaRPr/>
            </a:p>
          </p:txBody>
        </p:sp>
        <p:sp>
          <p:nvSpPr>
            <p:cNvPr id="301" name="Google Shape;301;p4"/>
            <p:cNvSpPr txBox="1"/>
            <p:nvPr/>
          </p:nvSpPr>
          <p:spPr>
            <a:xfrm>
              <a:off x="0" y="1567360"/>
              <a:ext cx="4408098" cy="1036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Elaborate on what</a:t>
              </a:r>
              <a:endParaRPr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you want to discuss.</a:t>
              </a:r>
              <a:endParaRPr/>
            </a:p>
          </p:txBody>
        </p:sp>
      </p:grpSp>
      <p:grpSp>
        <p:nvGrpSpPr>
          <p:cNvPr id="302" name="Google Shape;302;p4"/>
          <p:cNvGrpSpPr/>
          <p:nvPr/>
        </p:nvGrpSpPr>
        <p:grpSpPr>
          <a:xfrm>
            <a:off x="7490963" y="5989114"/>
            <a:ext cx="3306074" cy="1952919"/>
            <a:chOff x="0" y="0"/>
            <a:chExt cx="4408098" cy="2603892"/>
          </a:xfrm>
        </p:grpSpPr>
        <p:cxnSp>
          <p:nvCxnSpPr>
            <p:cNvPr id="303" name="Google Shape;303;p4"/>
            <p:cNvCxnSpPr/>
            <p:nvPr/>
          </p:nvCxnSpPr>
          <p:spPr>
            <a:xfrm rot="-2699999">
              <a:off x="1958973" y="1075939"/>
              <a:ext cx="49015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4" name="Google Shape;304;p4"/>
            <p:cNvSpPr txBox="1"/>
            <p:nvPr/>
          </p:nvSpPr>
          <p:spPr>
            <a:xfrm>
              <a:off x="0" y="0"/>
              <a:ext cx="4408098" cy="5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Our Projects</a:t>
              </a:r>
              <a:endParaRPr/>
            </a:p>
          </p:txBody>
        </p:sp>
        <p:sp>
          <p:nvSpPr>
            <p:cNvPr id="305" name="Google Shape;305;p4"/>
            <p:cNvSpPr txBox="1"/>
            <p:nvPr/>
          </p:nvSpPr>
          <p:spPr>
            <a:xfrm>
              <a:off x="0" y="1567360"/>
              <a:ext cx="4408098" cy="1036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Elaborate on what</a:t>
              </a:r>
              <a:endParaRPr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you want to discuss.</a:t>
              </a:r>
              <a:endParaRPr/>
            </a:p>
          </p:txBody>
        </p:sp>
      </p:grpSp>
      <p:grpSp>
        <p:nvGrpSpPr>
          <p:cNvPr id="306" name="Google Shape;306;p4"/>
          <p:cNvGrpSpPr/>
          <p:nvPr/>
        </p:nvGrpSpPr>
        <p:grpSpPr>
          <a:xfrm>
            <a:off x="13002324" y="5989114"/>
            <a:ext cx="3794478" cy="1952919"/>
            <a:chOff x="0" y="0"/>
            <a:chExt cx="5059304" cy="2603892"/>
          </a:xfrm>
        </p:grpSpPr>
        <p:cxnSp>
          <p:nvCxnSpPr>
            <p:cNvPr id="307" name="Google Shape;307;p4"/>
            <p:cNvCxnSpPr/>
            <p:nvPr/>
          </p:nvCxnSpPr>
          <p:spPr>
            <a:xfrm rot="-2699999">
              <a:off x="2284576" y="1075939"/>
              <a:ext cx="49015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08" name="Google Shape;308;p4"/>
            <p:cNvSpPr txBox="1"/>
            <p:nvPr/>
          </p:nvSpPr>
          <p:spPr>
            <a:xfrm>
              <a:off x="325603" y="1567360"/>
              <a:ext cx="4408098" cy="1036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Elaborate on what</a:t>
              </a:r>
              <a:endParaRPr/>
            </a:p>
            <a:p>
              <a:pPr indent="0" lvl="0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you want to discuss.</a:t>
              </a:r>
              <a:endParaRPr/>
            </a:p>
          </p:txBody>
        </p:sp>
        <p:sp>
          <p:nvSpPr>
            <p:cNvPr id="309" name="Google Shape;309;p4"/>
            <p:cNvSpPr txBox="1"/>
            <p:nvPr/>
          </p:nvSpPr>
          <p:spPr>
            <a:xfrm>
              <a:off x="0" y="0"/>
              <a:ext cx="5059304" cy="5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Stats &amp; Numbers</a:t>
              </a:r>
              <a:endParaRPr/>
            </a:p>
          </p:txBody>
        </p:sp>
      </p:grpSp>
      <p:sp>
        <p:nvSpPr>
          <p:cNvPr id="310" name="Google Shape;310;p4"/>
          <p:cNvSpPr txBox="1"/>
          <p:nvPr/>
        </p:nvSpPr>
        <p:spPr>
          <a:xfrm>
            <a:off x="890224" y="925512"/>
            <a:ext cx="16507551" cy="1530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ctr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Table Of Contents</a:t>
            </a:r>
            <a:endParaRPr/>
          </a:p>
        </p:txBody>
      </p:sp>
      <p:grpSp>
        <p:nvGrpSpPr>
          <p:cNvPr id="311" name="Google Shape;311;p4"/>
          <p:cNvGrpSpPr/>
          <p:nvPr/>
        </p:nvGrpSpPr>
        <p:grpSpPr>
          <a:xfrm rot="2700000">
            <a:off x="-622741" y="-2992197"/>
            <a:ext cx="4869800" cy="10467826"/>
            <a:chOff x="0" y="-241102"/>
            <a:chExt cx="6493065" cy="13957102"/>
          </a:xfrm>
        </p:grpSpPr>
        <p:grpSp>
          <p:nvGrpSpPr>
            <p:cNvPr id="312" name="Google Shape;312;p4"/>
            <p:cNvGrpSpPr/>
            <p:nvPr/>
          </p:nvGrpSpPr>
          <p:grpSpPr>
            <a:xfrm>
              <a:off x="594574" y="-241102"/>
              <a:ext cx="4114768" cy="13957102"/>
              <a:chOff x="0" y="-47625"/>
              <a:chExt cx="812800" cy="2756958"/>
            </a:xfrm>
          </p:grpSpPr>
          <p:sp>
            <p:nvSpPr>
              <p:cNvPr id="313" name="Google Shape;313;p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254"/>
                </a:srgbClr>
              </a:solidFill>
              <a:ln>
                <a:noFill/>
              </a:ln>
            </p:spPr>
          </p:sp>
          <p:sp>
            <p:nvSpPr>
              <p:cNvPr id="314" name="Google Shape;314;p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5" name="Google Shape;315;p4"/>
            <p:cNvGrpSpPr/>
            <p:nvPr/>
          </p:nvGrpSpPr>
          <p:grpSpPr>
            <a:xfrm>
              <a:off x="0" y="-241102"/>
              <a:ext cx="4114768" cy="13957102"/>
              <a:chOff x="0" y="-47625"/>
              <a:chExt cx="812800" cy="2756958"/>
            </a:xfrm>
          </p:grpSpPr>
          <p:sp>
            <p:nvSpPr>
              <p:cNvPr id="316" name="Google Shape;316;p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</p:sp>
          <p:sp>
            <p:nvSpPr>
              <p:cNvPr id="317" name="Google Shape;317;p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18" name="Google Shape;318;p4"/>
            <p:cNvGrpSpPr/>
            <p:nvPr/>
          </p:nvGrpSpPr>
          <p:grpSpPr>
            <a:xfrm>
              <a:off x="1189149" y="-241102"/>
              <a:ext cx="4114768" cy="13957102"/>
              <a:chOff x="0" y="-47625"/>
              <a:chExt cx="812800" cy="2756958"/>
            </a:xfrm>
          </p:grpSpPr>
          <p:sp>
            <p:nvSpPr>
              <p:cNvPr id="319" name="Google Shape;319;p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588"/>
                </a:srgbClr>
              </a:solidFill>
              <a:ln>
                <a:noFill/>
              </a:ln>
            </p:spPr>
          </p:sp>
          <p:sp>
            <p:nvSpPr>
              <p:cNvPr id="320" name="Google Shape;320;p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1" name="Google Shape;321;p4"/>
            <p:cNvGrpSpPr/>
            <p:nvPr/>
          </p:nvGrpSpPr>
          <p:grpSpPr>
            <a:xfrm>
              <a:off x="1783723" y="-241102"/>
              <a:ext cx="4114768" cy="13957102"/>
              <a:chOff x="0" y="-47625"/>
              <a:chExt cx="812800" cy="2756958"/>
            </a:xfrm>
          </p:grpSpPr>
          <p:sp>
            <p:nvSpPr>
              <p:cNvPr id="322" name="Google Shape;322;p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323" name="Google Shape;323;p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24" name="Google Shape;324;p4"/>
            <p:cNvGrpSpPr/>
            <p:nvPr/>
          </p:nvGrpSpPr>
          <p:grpSpPr>
            <a:xfrm>
              <a:off x="2378297" y="-241102"/>
              <a:ext cx="4114768" cy="13957102"/>
              <a:chOff x="0" y="-47625"/>
              <a:chExt cx="812800" cy="2756958"/>
            </a:xfrm>
          </p:grpSpPr>
          <p:sp>
            <p:nvSpPr>
              <p:cNvPr id="325" name="Google Shape;325;p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5"/>
                </a:srgbClr>
              </a:solidFill>
              <a:ln>
                <a:noFill/>
              </a:ln>
            </p:spPr>
          </p:sp>
          <p:sp>
            <p:nvSpPr>
              <p:cNvPr id="326" name="Google Shape;326;p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27" name="Google Shape;327;p4"/>
          <p:cNvGrpSpPr/>
          <p:nvPr/>
        </p:nvGrpSpPr>
        <p:grpSpPr>
          <a:xfrm rot="-8100000">
            <a:off x="13767528" y="3283233"/>
            <a:ext cx="4869800" cy="10467826"/>
            <a:chOff x="0" y="-241102"/>
            <a:chExt cx="6493065" cy="13957102"/>
          </a:xfrm>
        </p:grpSpPr>
        <p:grpSp>
          <p:nvGrpSpPr>
            <p:cNvPr id="328" name="Google Shape;328;p4"/>
            <p:cNvGrpSpPr/>
            <p:nvPr/>
          </p:nvGrpSpPr>
          <p:grpSpPr>
            <a:xfrm>
              <a:off x="594574" y="-241102"/>
              <a:ext cx="4114768" cy="13957102"/>
              <a:chOff x="0" y="-47625"/>
              <a:chExt cx="812800" cy="2756958"/>
            </a:xfrm>
          </p:grpSpPr>
          <p:sp>
            <p:nvSpPr>
              <p:cNvPr id="329" name="Google Shape;329;p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254"/>
                </a:srgbClr>
              </a:solidFill>
              <a:ln>
                <a:noFill/>
              </a:ln>
            </p:spPr>
          </p:sp>
          <p:sp>
            <p:nvSpPr>
              <p:cNvPr id="330" name="Google Shape;330;p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1" name="Google Shape;331;p4"/>
            <p:cNvGrpSpPr/>
            <p:nvPr/>
          </p:nvGrpSpPr>
          <p:grpSpPr>
            <a:xfrm>
              <a:off x="0" y="-241102"/>
              <a:ext cx="4114768" cy="13957102"/>
              <a:chOff x="0" y="-47625"/>
              <a:chExt cx="812800" cy="2756958"/>
            </a:xfrm>
          </p:grpSpPr>
          <p:sp>
            <p:nvSpPr>
              <p:cNvPr id="332" name="Google Shape;332;p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</p:sp>
          <p:sp>
            <p:nvSpPr>
              <p:cNvPr id="333" name="Google Shape;333;p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4" name="Google Shape;334;p4"/>
            <p:cNvGrpSpPr/>
            <p:nvPr/>
          </p:nvGrpSpPr>
          <p:grpSpPr>
            <a:xfrm>
              <a:off x="1189149" y="-241102"/>
              <a:ext cx="4114768" cy="13957102"/>
              <a:chOff x="0" y="-47625"/>
              <a:chExt cx="812800" cy="2756958"/>
            </a:xfrm>
          </p:grpSpPr>
          <p:sp>
            <p:nvSpPr>
              <p:cNvPr id="335" name="Google Shape;335;p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588"/>
                </a:srgbClr>
              </a:solidFill>
              <a:ln>
                <a:noFill/>
              </a:ln>
            </p:spPr>
          </p:sp>
          <p:sp>
            <p:nvSpPr>
              <p:cNvPr id="336" name="Google Shape;336;p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37" name="Google Shape;337;p4"/>
            <p:cNvGrpSpPr/>
            <p:nvPr/>
          </p:nvGrpSpPr>
          <p:grpSpPr>
            <a:xfrm>
              <a:off x="1783723" y="-241102"/>
              <a:ext cx="4114768" cy="13957102"/>
              <a:chOff x="0" y="-47625"/>
              <a:chExt cx="812800" cy="2756958"/>
            </a:xfrm>
          </p:grpSpPr>
          <p:sp>
            <p:nvSpPr>
              <p:cNvPr id="338" name="Google Shape;338;p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339" name="Google Shape;339;p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40" name="Google Shape;340;p4"/>
            <p:cNvGrpSpPr/>
            <p:nvPr/>
          </p:nvGrpSpPr>
          <p:grpSpPr>
            <a:xfrm>
              <a:off x="2378297" y="-241102"/>
              <a:ext cx="4114768" cy="13957102"/>
              <a:chOff x="0" y="-47625"/>
              <a:chExt cx="812800" cy="2756958"/>
            </a:xfrm>
          </p:grpSpPr>
          <p:sp>
            <p:nvSpPr>
              <p:cNvPr id="341" name="Google Shape;341;p4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5"/>
                </a:srgbClr>
              </a:solidFill>
              <a:ln>
                <a:noFill/>
              </a:ln>
            </p:spPr>
          </p:sp>
          <p:sp>
            <p:nvSpPr>
              <p:cNvPr id="342" name="Google Shape;342;p4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3972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5"/>
          <p:cNvPicPr preferRelativeResize="0"/>
          <p:nvPr/>
        </p:nvPicPr>
        <p:blipFill rotWithShape="1">
          <a:blip r:embed="rId3">
            <a:alphaModFix amt="57000"/>
          </a:blip>
          <a:srcRect b="31250" l="0" r="0" t="31249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48" name="Google Shape;348;p5"/>
          <p:cNvGrpSpPr/>
          <p:nvPr/>
        </p:nvGrpSpPr>
        <p:grpSpPr>
          <a:xfrm>
            <a:off x="-14444896" y="-3580954"/>
            <a:ext cx="48958399" cy="45242903"/>
            <a:chOff x="0" y="-47625"/>
            <a:chExt cx="711200" cy="657225"/>
          </a:xfrm>
        </p:grpSpPr>
        <p:sp>
          <p:nvSpPr>
            <p:cNvPr id="349" name="Google Shape;349;p5"/>
            <p:cNvSpPr/>
            <p:nvPr/>
          </p:nvSpPr>
          <p:spPr>
            <a:xfrm>
              <a:off x="0" y="0"/>
              <a:ext cx="406400" cy="217206"/>
            </a:xfrm>
            <a:custGeom>
              <a:rect b="b" l="l" r="r" t="t"/>
              <a:pathLst>
                <a:path extrusionOk="0" h="217206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217206"/>
                  </a:lnTo>
                  <a:lnTo>
                    <a:pt x="0" y="217206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4F97ED"/>
            </a:solidFill>
            <a:ln>
              <a:noFill/>
            </a:ln>
          </p:spPr>
        </p:sp>
        <p:sp>
          <p:nvSpPr>
            <p:cNvPr id="350" name="Google Shape;350;p5"/>
            <p:cNvSpPr txBox="1"/>
            <p:nvPr/>
          </p:nvSpPr>
          <p:spPr>
            <a:xfrm>
              <a:off x="101600" y="-47625"/>
              <a:ext cx="609600" cy="657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51" name="Google Shape;351;p5"/>
          <p:cNvGrpSpPr/>
          <p:nvPr/>
        </p:nvGrpSpPr>
        <p:grpSpPr>
          <a:xfrm>
            <a:off x="1028700" y="1125475"/>
            <a:ext cx="7378075" cy="2939490"/>
            <a:chOff x="0" y="-9525"/>
            <a:chExt cx="9837433" cy="3919320"/>
          </a:xfrm>
        </p:grpSpPr>
        <p:cxnSp>
          <p:nvCxnSpPr>
            <p:cNvPr id="352" name="Google Shape;352;p5"/>
            <p:cNvCxnSpPr/>
            <p:nvPr/>
          </p:nvCxnSpPr>
          <p:spPr>
            <a:xfrm rot="-2700000">
              <a:off x="106788" y="2475966"/>
              <a:ext cx="886316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353" name="Google Shape;353;p5"/>
            <p:cNvSpPr txBox="1"/>
            <p:nvPr/>
          </p:nvSpPr>
          <p:spPr>
            <a:xfrm>
              <a:off x="0" y="-9525"/>
              <a:ext cx="9837433" cy="2037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1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About us</a:t>
              </a:r>
              <a:endParaRPr/>
            </a:p>
          </p:txBody>
        </p:sp>
        <p:sp>
          <p:nvSpPr>
            <p:cNvPr id="354" name="Google Shape;354;p5"/>
            <p:cNvSpPr txBox="1"/>
            <p:nvPr/>
          </p:nvSpPr>
          <p:spPr>
            <a:xfrm>
              <a:off x="0" y="3384650"/>
              <a:ext cx="9837433" cy="52514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l">
                <a:lnSpc>
                  <a:spcPct val="139958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4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Elaborate on what you want to discuss. </a:t>
              </a:r>
              <a:endParaRPr/>
            </a:p>
          </p:txBody>
        </p:sp>
      </p:grpSp>
      <p:grpSp>
        <p:nvGrpSpPr>
          <p:cNvPr id="355" name="Google Shape;355;p5"/>
          <p:cNvGrpSpPr/>
          <p:nvPr/>
        </p:nvGrpSpPr>
        <p:grpSpPr>
          <a:xfrm rot="-8198661">
            <a:off x="-648480" y="-6544450"/>
            <a:ext cx="8865433" cy="19319957"/>
            <a:chOff x="0" y="-790063"/>
            <a:chExt cx="11820579" cy="25759943"/>
          </a:xfrm>
        </p:grpSpPr>
        <p:grpSp>
          <p:nvGrpSpPr>
            <p:cNvPr id="356" name="Google Shape;356;p5"/>
            <p:cNvGrpSpPr/>
            <p:nvPr/>
          </p:nvGrpSpPr>
          <p:grpSpPr>
            <a:xfrm>
              <a:off x="1082418" y="-790063"/>
              <a:ext cx="7490906" cy="25759943"/>
              <a:chOff x="0" y="-85725"/>
              <a:chExt cx="812800" cy="2795058"/>
            </a:xfrm>
          </p:grpSpPr>
          <p:sp>
            <p:nvSpPr>
              <p:cNvPr id="357" name="Google Shape;357;p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254"/>
                </a:srgbClr>
              </a:solidFill>
              <a:ln>
                <a:noFill/>
              </a:ln>
            </p:spPr>
          </p:sp>
          <p:sp>
            <p:nvSpPr>
              <p:cNvPr id="358" name="Google Shape;358;p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59" name="Google Shape;359;p5"/>
            <p:cNvGrpSpPr/>
            <p:nvPr/>
          </p:nvGrpSpPr>
          <p:grpSpPr>
            <a:xfrm>
              <a:off x="0" y="-790063"/>
              <a:ext cx="7490906" cy="25759943"/>
              <a:chOff x="0" y="-85725"/>
              <a:chExt cx="812800" cy="2795058"/>
            </a:xfrm>
          </p:grpSpPr>
          <p:sp>
            <p:nvSpPr>
              <p:cNvPr id="360" name="Google Shape;360;p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</p:sp>
          <p:sp>
            <p:nvSpPr>
              <p:cNvPr id="361" name="Google Shape;361;p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2" name="Google Shape;362;p5"/>
            <p:cNvGrpSpPr/>
            <p:nvPr/>
          </p:nvGrpSpPr>
          <p:grpSpPr>
            <a:xfrm>
              <a:off x="2164837" y="-790063"/>
              <a:ext cx="7490906" cy="25759943"/>
              <a:chOff x="0" y="-85725"/>
              <a:chExt cx="812800" cy="2795058"/>
            </a:xfrm>
          </p:grpSpPr>
          <p:sp>
            <p:nvSpPr>
              <p:cNvPr id="363" name="Google Shape;363;p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588"/>
                </a:srgbClr>
              </a:solidFill>
              <a:ln>
                <a:noFill/>
              </a:ln>
            </p:spPr>
          </p:sp>
          <p:sp>
            <p:nvSpPr>
              <p:cNvPr id="364" name="Google Shape;364;p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5" name="Google Shape;365;p5"/>
            <p:cNvGrpSpPr/>
            <p:nvPr/>
          </p:nvGrpSpPr>
          <p:grpSpPr>
            <a:xfrm>
              <a:off x="3247255" y="-790063"/>
              <a:ext cx="7490906" cy="25759943"/>
              <a:chOff x="0" y="-85725"/>
              <a:chExt cx="812800" cy="2795058"/>
            </a:xfrm>
          </p:grpSpPr>
          <p:sp>
            <p:nvSpPr>
              <p:cNvPr id="366" name="Google Shape;366;p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367" name="Google Shape;367;p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68" name="Google Shape;368;p5"/>
            <p:cNvGrpSpPr/>
            <p:nvPr/>
          </p:nvGrpSpPr>
          <p:grpSpPr>
            <a:xfrm>
              <a:off x="4329673" y="-790063"/>
              <a:ext cx="7490906" cy="25759943"/>
              <a:chOff x="0" y="-85725"/>
              <a:chExt cx="812800" cy="2795058"/>
            </a:xfrm>
          </p:grpSpPr>
          <p:sp>
            <p:nvSpPr>
              <p:cNvPr id="369" name="Google Shape;369;p5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5"/>
                </a:srgbClr>
              </a:solidFill>
              <a:ln>
                <a:noFill/>
              </a:ln>
            </p:spPr>
          </p:sp>
          <p:sp>
            <p:nvSpPr>
              <p:cNvPr id="370" name="Google Shape;370;p5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371" name="Google Shape;371;p5"/>
          <p:cNvGrpSpPr/>
          <p:nvPr/>
        </p:nvGrpSpPr>
        <p:grpSpPr>
          <a:xfrm>
            <a:off x="16179881" y="7713726"/>
            <a:ext cx="1537682" cy="2068853"/>
            <a:chOff x="4594" y="0"/>
            <a:chExt cx="2050242" cy="2758471"/>
          </a:xfrm>
        </p:grpSpPr>
        <p:grpSp>
          <p:nvGrpSpPr>
            <p:cNvPr id="372" name="Google Shape;372;p5"/>
            <p:cNvGrpSpPr/>
            <p:nvPr/>
          </p:nvGrpSpPr>
          <p:grpSpPr>
            <a:xfrm>
              <a:off x="4594" y="0"/>
              <a:ext cx="2050242" cy="2059432"/>
              <a:chOff x="1813" y="0"/>
              <a:chExt cx="809173" cy="812800"/>
            </a:xfrm>
          </p:grpSpPr>
          <p:sp>
            <p:nvSpPr>
              <p:cNvPr id="373" name="Google Shape;373;p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1F5BA2">
                  <a:alpha val="19607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4" name="Google Shape;374;p5"/>
              <p:cNvSpPr txBox="1"/>
              <p:nvPr/>
            </p:nvSpPr>
            <p:spPr>
              <a:xfrm>
                <a:off x="76200" y="28575"/>
                <a:ext cx="660400" cy="7080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75" name="Google Shape;375;p5"/>
            <p:cNvGrpSpPr/>
            <p:nvPr/>
          </p:nvGrpSpPr>
          <p:grpSpPr>
            <a:xfrm>
              <a:off x="4594" y="699039"/>
              <a:ext cx="2050242" cy="2059432"/>
              <a:chOff x="1813" y="0"/>
              <a:chExt cx="809173" cy="812800"/>
            </a:xfrm>
          </p:grpSpPr>
          <p:sp>
            <p:nvSpPr>
              <p:cNvPr id="376" name="Google Shape;376;p5"/>
              <p:cNvSpPr/>
              <p:nvPr/>
            </p:nvSpPr>
            <p:spPr>
              <a:xfrm>
                <a:off x="1813" y="0"/>
                <a:ext cx="809173" cy="812800"/>
              </a:xfrm>
              <a:custGeom>
                <a:rect b="b" l="l" r="r" t="t"/>
                <a:pathLst>
                  <a:path extrusionOk="0" h="812800" w="809173">
                    <a:moveTo>
                      <a:pt x="404587" y="0"/>
                    </a:moveTo>
                    <a:cubicBezTo>
                      <a:pt x="628326" y="1001"/>
                      <a:pt x="809174" y="182659"/>
                      <a:pt x="809174" y="406400"/>
                    </a:cubicBezTo>
                    <a:cubicBezTo>
                      <a:pt x="809174" y="630141"/>
                      <a:pt x="628326" y="811799"/>
                      <a:pt x="404587" y="812800"/>
                    </a:cubicBezTo>
                    <a:cubicBezTo>
                      <a:pt x="180848" y="811799"/>
                      <a:pt x="0" y="630141"/>
                      <a:pt x="0" y="406400"/>
                    </a:cubicBezTo>
                    <a:cubicBezTo>
                      <a:pt x="0" y="182659"/>
                      <a:pt x="180848" y="1001"/>
                      <a:pt x="404587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cap="flat" cmpd="sng" w="19050">
                <a:solidFill>
                  <a:srgbClr val="1F5BA2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  <p:sp>
            <p:nvSpPr>
              <p:cNvPr id="377" name="Google Shape;377;p5"/>
              <p:cNvSpPr txBox="1"/>
              <p:nvPr/>
            </p:nvSpPr>
            <p:spPr>
              <a:xfrm>
                <a:off x="76200" y="76200"/>
                <a:ext cx="660400" cy="6604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253333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78" name="Google Shape;378;p5"/>
            <p:cNvSpPr txBox="1"/>
            <p:nvPr/>
          </p:nvSpPr>
          <p:spPr>
            <a:xfrm>
              <a:off x="447659" y="948378"/>
              <a:ext cx="1164114" cy="8060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1005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3999" u="none" cap="none" strike="noStrike">
                  <a:solidFill>
                    <a:srgbClr val="1F5BA2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01</a:t>
              </a:r>
              <a:endParaRPr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3972"/>
        </a:solidFill>
      </p:bgPr>
    </p:bg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6"/>
          <p:cNvPicPr preferRelativeResize="0"/>
          <p:nvPr/>
        </p:nvPicPr>
        <p:blipFill rotWithShape="1">
          <a:blip r:embed="rId3">
            <a:alphaModFix amt="70000"/>
          </a:blip>
          <a:srcRect b="36061" l="0" r="0" t="11682"/>
          <a:stretch/>
        </p:blipFill>
        <p:spPr>
          <a:xfrm>
            <a:off x="0" y="0"/>
            <a:ext cx="18288000" cy="637082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84" name="Google Shape;384;p6"/>
          <p:cNvGrpSpPr/>
          <p:nvPr/>
        </p:nvGrpSpPr>
        <p:grpSpPr>
          <a:xfrm>
            <a:off x="-812252" y="-2494607"/>
            <a:ext cx="19319957" cy="8865433"/>
            <a:chOff x="-790063" y="-7033792"/>
            <a:chExt cx="25759943" cy="11820579"/>
          </a:xfrm>
        </p:grpSpPr>
        <p:grpSp>
          <p:nvGrpSpPr>
            <p:cNvPr id="385" name="Google Shape;385;p6"/>
            <p:cNvGrpSpPr/>
            <p:nvPr/>
          </p:nvGrpSpPr>
          <p:grpSpPr>
            <a:xfrm rot="-5400000">
              <a:off x="8344455" y="-12921057"/>
              <a:ext cx="7490906" cy="25759943"/>
              <a:chOff x="0" y="-85725"/>
              <a:chExt cx="812800" cy="2795058"/>
            </a:xfrm>
          </p:grpSpPr>
          <p:sp>
            <p:nvSpPr>
              <p:cNvPr id="386" name="Google Shape;386;p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A3972">
                  <a:alpha val="29803"/>
                </a:srgbClr>
              </a:solidFill>
              <a:ln>
                <a:noFill/>
              </a:ln>
            </p:spPr>
          </p:sp>
          <p:sp>
            <p:nvSpPr>
              <p:cNvPr id="387" name="Google Shape;387;p6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88" name="Google Shape;388;p6"/>
            <p:cNvGrpSpPr/>
            <p:nvPr/>
          </p:nvGrpSpPr>
          <p:grpSpPr>
            <a:xfrm rot="-5400000">
              <a:off x="8344455" y="-11838638"/>
              <a:ext cx="7490906" cy="25759943"/>
              <a:chOff x="0" y="-85725"/>
              <a:chExt cx="812800" cy="2795058"/>
            </a:xfrm>
          </p:grpSpPr>
          <p:sp>
            <p:nvSpPr>
              <p:cNvPr id="389" name="Google Shape;389;p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A3972">
                  <a:alpha val="74901"/>
                </a:srgbClr>
              </a:solidFill>
              <a:ln>
                <a:noFill/>
              </a:ln>
            </p:spPr>
          </p:sp>
          <p:sp>
            <p:nvSpPr>
              <p:cNvPr id="390" name="Google Shape;390;p6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1" name="Google Shape;391;p6"/>
            <p:cNvGrpSpPr/>
            <p:nvPr/>
          </p:nvGrpSpPr>
          <p:grpSpPr>
            <a:xfrm rot="-5400000">
              <a:off x="8344455" y="-14003475"/>
              <a:ext cx="7490906" cy="25759943"/>
              <a:chOff x="0" y="-85725"/>
              <a:chExt cx="812800" cy="2795058"/>
            </a:xfrm>
          </p:grpSpPr>
          <p:sp>
            <p:nvSpPr>
              <p:cNvPr id="392" name="Google Shape;392;p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A3972">
                  <a:alpha val="14901"/>
                </a:srgbClr>
              </a:solidFill>
              <a:ln>
                <a:noFill/>
              </a:ln>
            </p:spPr>
          </p:sp>
          <p:sp>
            <p:nvSpPr>
              <p:cNvPr id="393" name="Google Shape;393;p6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4" name="Google Shape;394;p6"/>
            <p:cNvGrpSpPr/>
            <p:nvPr/>
          </p:nvGrpSpPr>
          <p:grpSpPr>
            <a:xfrm rot="-5400000">
              <a:off x="8344455" y="-15085893"/>
              <a:ext cx="7490906" cy="25759943"/>
              <a:chOff x="0" y="-85725"/>
              <a:chExt cx="812800" cy="2795058"/>
            </a:xfrm>
          </p:grpSpPr>
          <p:sp>
            <p:nvSpPr>
              <p:cNvPr id="395" name="Google Shape;395;p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A3972">
                  <a:alpha val="9803"/>
                </a:srgbClr>
              </a:solidFill>
              <a:ln>
                <a:noFill/>
              </a:ln>
            </p:spPr>
          </p:sp>
          <p:sp>
            <p:nvSpPr>
              <p:cNvPr id="396" name="Google Shape;396;p6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7" name="Google Shape;397;p6"/>
            <p:cNvGrpSpPr/>
            <p:nvPr/>
          </p:nvGrpSpPr>
          <p:grpSpPr>
            <a:xfrm rot="-5400000">
              <a:off x="8344455" y="-16168311"/>
              <a:ext cx="7490906" cy="25759943"/>
              <a:chOff x="0" y="-85725"/>
              <a:chExt cx="812800" cy="2795058"/>
            </a:xfrm>
          </p:grpSpPr>
          <p:sp>
            <p:nvSpPr>
              <p:cNvPr id="398" name="Google Shape;398;p6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0A3972">
                  <a:alpha val="4705"/>
                </a:srgbClr>
              </a:solidFill>
              <a:ln>
                <a:noFill/>
              </a:ln>
            </p:spPr>
          </p:sp>
          <p:sp>
            <p:nvSpPr>
              <p:cNvPr id="399" name="Google Shape;399;p6"/>
              <p:cNvSpPr txBox="1"/>
              <p:nvPr/>
            </p:nvSpPr>
            <p:spPr>
              <a:xfrm>
                <a:off x="0" y="-85725"/>
                <a:ext cx="812800" cy="8985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2475" lIns="92475" spcFirstLastPara="1" rIns="92475" wrap="square" tIns="92475">
                <a:noAutofit/>
              </a:bodyPr>
              <a:lstStyle/>
              <a:p>
                <a:pPr indent="0" lvl="0" marL="0" marR="0" rtl="0" algn="ctr">
                  <a:lnSpc>
                    <a:spcPct val="339777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400" name="Google Shape;400;p6"/>
          <p:cNvGrpSpPr/>
          <p:nvPr/>
        </p:nvGrpSpPr>
        <p:grpSpPr>
          <a:xfrm>
            <a:off x="1384387" y="6668482"/>
            <a:ext cx="15557326" cy="3007124"/>
            <a:chOff x="0" y="-9525"/>
            <a:chExt cx="20743102" cy="4009498"/>
          </a:xfrm>
        </p:grpSpPr>
        <p:sp>
          <p:nvSpPr>
            <p:cNvPr id="401" name="Google Shape;401;p6"/>
            <p:cNvSpPr txBox="1"/>
            <p:nvPr/>
          </p:nvSpPr>
          <p:spPr>
            <a:xfrm>
              <a:off x="0" y="-9525"/>
              <a:ext cx="20743102" cy="203729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100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99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Welcome To Presentation</a:t>
              </a:r>
              <a:endParaRPr/>
            </a:p>
          </p:txBody>
        </p:sp>
        <p:sp>
          <p:nvSpPr>
            <p:cNvPr id="402" name="Google Shape;402;p6"/>
            <p:cNvSpPr txBox="1"/>
            <p:nvPr/>
          </p:nvSpPr>
          <p:spPr>
            <a:xfrm>
              <a:off x="0" y="3496841"/>
              <a:ext cx="20743102" cy="5031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I'm Rain, and I'll be sharing with you my beautiful ideas. Follow me at @reallygreatsite to learn more. </a:t>
              </a:r>
              <a:endParaRPr/>
            </a:p>
          </p:txBody>
        </p:sp>
        <p:cxnSp>
          <p:nvCxnSpPr>
            <p:cNvPr id="403" name="Google Shape;403;p6"/>
            <p:cNvCxnSpPr/>
            <p:nvPr/>
          </p:nvCxnSpPr>
          <p:spPr>
            <a:xfrm rot="-2700000">
              <a:off x="9928393" y="2618058"/>
              <a:ext cx="886316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97ED"/>
        </a:solidFill>
      </p:bgPr>
    </p:bg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7"/>
          <p:cNvGrpSpPr/>
          <p:nvPr/>
        </p:nvGrpSpPr>
        <p:grpSpPr>
          <a:xfrm>
            <a:off x="0" y="3933994"/>
            <a:ext cx="9144000" cy="6353006"/>
            <a:chOff x="0" y="-47625"/>
            <a:chExt cx="2408296" cy="1673220"/>
          </a:xfrm>
        </p:grpSpPr>
        <p:sp>
          <p:nvSpPr>
            <p:cNvPr id="409" name="Google Shape;409;p7"/>
            <p:cNvSpPr/>
            <p:nvPr/>
          </p:nvSpPr>
          <p:spPr>
            <a:xfrm>
              <a:off x="0" y="0"/>
              <a:ext cx="2408296" cy="1625595"/>
            </a:xfrm>
            <a:custGeom>
              <a:rect b="b" l="l" r="r" t="t"/>
              <a:pathLst>
                <a:path extrusionOk="0" h="1625595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625595"/>
                  </a:lnTo>
                  <a:lnTo>
                    <a:pt x="0" y="1625595"/>
                  </a:lnTo>
                  <a:close/>
                </a:path>
              </a:pathLst>
            </a:custGeom>
            <a:solidFill>
              <a:srgbClr val="0A3972"/>
            </a:solidFill>
            <a:ln>
              <a:noFill/>
            </a:ln>
          </p:spPr>
        </p:sp>
        <p:sp>
          <p:nvSpPr>
            <p:cNvPr id="410" name="Google Shape;410;p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1" name="Google Shape;411;p7"/>
          <p:cNvPicPr preferRelativeResize="0"/>
          <p:nvPr/>
        </p:nvPicPr>
        <p:blipFill rotWithShape="1">
          <a:blip r:embed="rId3">
            <a:alphaModFix amt="71000"/>
          </a:blip>
          <a:srcRect b="0" l="616" r="616" t="0"/>
          <a:stretch/>
        </p:blipFill>
        <p:spPr>
          <a:xfrm>
            <a:off x="0" y="4114840"/>
            <a:ext cx="9144000" cy="6172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2" name="Google Shape;412;p7"/>
          <p:cNvGrpSpPr/>
          <p:nvPr/>
        </p:nvGrpSpPr>
        <p:grpSpPr>
          <a:xfrm>
            <a:off x="9144000" y="-180846"/>
            <a:ext cx="9144000" cy="6353006"/>
            <a:chOff x="0" y="-47625"/>
            <a:chExt cx="2408296" cy="1673220"/>
          </a:xfrm>
        </p:grpSpPr>
        <p:sp>
          <p:nvSpPr>
            <p:cNvPr id="413" name="Google Shape;413;p7"/>
            <p:cNvSpPr/>
            <p:nvPr/>
          </p:nvSpPr>
          <p:spPr>
            <a:xfrm>
              <a:off x="0" y="0"/>
              <a:ext cx="2408296" cy="1625595"/>
            </a:xfrm>
            <a:custGeom>
              <a:rect b="b" l="l" r="r" t="t"/>
              <a:pathLst>
                <a:path extrusionOk="0" h="1625595" w="2408296">
                  <a:moveTo>
                    <a:pt x="0" y="0"/>
                  </a:moveTo>
                  <a:lnTo>
                    <a:pt x="2408296" y="0"/>
                  </a:lnTo>
                  <a:lnTo>
                    <a:pt x="2408296" y="1625595"/>
                  </a:lnTo>
                  <a:lnTo>
                    <a:pt x="0" y="1625595"/>
                  </a:lnTo>
                  <a:close/>
                </a:path>
              </a:pathLst>
            </a:custGeom>
            <a:solidFill>
              <a:srgbClr val="0A3972"/>
            </a:solidFill>
            <a:ln>
              <a:noFill/>
            </a:ln>
          </p:spPr>
        </p:sp>
        <p:sp>
          <p:nvSpPr>
            <p:cNvPr id="414" name="Google Shape;414;p7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15" name="Google Shape;415;p7"/>
          <p:cNvPicPr preferRelativeResize="0"/>
          <p:nvPr/>
        </p:nvPicPr>
        <p:blipFill rotWithShape="1">
          <a:blip r:embed="rId4">
            <a:alphaModFix amt="71000"/>
          </a:blip>
          <a:srcRect b="0" l="616" r="616" t="0"/>
          <a:stretch/>
        </p:blipFill>
        <p:spPr>
          <a:xfrm>
            <a:off x="9144000" y="0"/>
            <a:ext cx="9144000" cy="617216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16" name="Google Shape;416;p7"/>
          <p:cNvGrpSpPr/>
          <p:nvPr/>
        </p:nvGrpSpPr>
        <p:grpSpPr>
          <a:xfrm>
            <a:off x="701618" y="1198150"/>
            <a:ext cx="7740765" cy="1887930"/>
            <a:chOff x="0" y="-9525"/>
            <a:chExt cx="10321020" cy="2517240"/>
          </a:xfrm>
        </p:grpSpPr>
        <p:sp>
          <p:nvSpPr>
            <p:cNvPr id="417" name="Google Shape;417;p7"/>
            <p:cNvSpPr txBox="1"/>
            <p:nvPr/>
          </p:nvSpPr>
          <p:spPr>
            <a:xfrm>
              <a:off x="0" y="-9525"/>
              <a:ext cx="10321020" cy="12185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98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0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Mission</a:t>
              </a:r>
              <a:endParaRPr/>
            </a:p>
          </p:txBody>
        </p:sp>
        <p:sp>
          <p:nvSpPr>
            <p:cNvPr id="418" name="Google Shape;418;p7"/>
            <p:cNvSpPr txBox="1"/>
            <p:nvPr/>
          </p:nvSpPr>
          <p:spPr>
            <a:xfrm>
              <a:off x="0" y="1471183"/>
              <a:ext cx="10321020" cy="1036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A3972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Enter your grand</a:t>
              </a:r>
              <a:endParaRPr/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A3972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vision statement!</a:t>
              </a:r>
              <a:endParaRPr/>
            </a:p>
          </p:txBody>
        </p:sp>
      </p:grpSp>
      <p:grpSp>
        <p:nvGrpSpPr>
          <p:cNvPr id="419" name="Google Shape;419;p7"/>
          <p:cNvGrpSpPr/>
          <p:nvPr/>
        </p:nvGrpSpPr>
        <p:grpSpPr>
          <a:xfrm>
            <a:off x="9886920" y="7335999"/>
            <a:ext cx="7658160" cy="1922301"/>
            <a:chOff x="0" y="-9525"/>
            <a:chExt cx="10210880" cy="2563068"/>
          </a:xfrm>
        </p:grpSpPr>
        <p:sp>
          <p:nvSpPr>
            <p:cNvPr id="420" name="Google Shape;420;p7"/>
            <p:cNvSpPr txBox="1"/>
            <p:nvPr/>
          </p:nvSpPr>
          <p:spPr>
            <a:xfrm>
              <a:off x="0" y="1517011"/>
              <a:ext cx="10210880" cy="1036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A3972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Enter your grand</a:t>
              </a:r>
              <a:endParaRPr/>
            </a:p>
            <a:p>
              <a:pPr indent="0" lvl="1" marL="0" marR="0" rtl="0" algn="ctr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0A3972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vision statement!</a:t>
              </a:r>
              <a:endParaRPr/>
            </a:p>
          </p:txBody>
        </p:sp>
        <p:sp>
          <p:nvSpPr>
            <p:cNvPr id="421" name="Google Shape;421;p7"/>
            <p:cNvSpPr txBox="1"/>
            <p:nvPr/>
          </p:nvSpPr>
          <p:spPr>
            <a:xfrm>
              <a:off x="0" y="-9525"/>
              <a:ext cx="10210880" cy="121856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ctr">
                <a:lnSpc>
                  <a:spcPct val="12098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6000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Vision</a:t>
              </a:r>
              <a:endParaRPr/>
            </a:p>
          </p:txBody>
        </p:sp>
      </p:grpSp>
      <p:grpSp>
        <p:nvGrpSpPr>
          <p:cNvPr id="422" name="Google Shape;422;p7"/>
          <p:cNvGrpSpPr/>
          <p:nvPr/>
        </p:nvGrpSpPr>
        <p:grpSpPr>
          <a:xfrm>
            <a:off x="12474951" y="-1453891"/>
            <a:ext cx="21711456" cy="20063695"/>
            <a:chOff x="0" y="-47625"/>
            <a:chExt cx="711200" cy="657225"/>
          </a:xfrm>
        </p:grpSpPr>
        <p:sp>
          <p:nvSpPr>
            <p:cNvPr id="423" name="Google Shape;423;p7"/>
            <p:cNvSpPr/>
            <p:nvPr/>
          </p:nvSpPr>
          <p:spPr>
            <a:xfrm>
              <a:off x="0" y="0"/>
              <a:ext cx="406400" cy="202181"/>
            </a:xfrm>
            <a:custGeom>
              <a:rect b="b" l="l" r="r" t="t"/>
              <a:pathLst>
                <a:path extrusionOk="0" h="202181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202181"/>
                  </a:lnTo>
                  <a:lnTo>
                    <a:pt x="0" y="202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3972"/>
            </a:solidFill>
            <a:ln>
              <a:noFill/>
            </a:ln>
          </p:spPr>
        </p:sp>
        <p:sp>
          <p:nvSpPr>
            <p:cNvPr id="424" name="Google Shape;424;p7"/>
            <p:cNvSpPr txBox="1"/>
            <p:nvPr/>
          </p:nvSpPr>
          <p:spPr>
            <a:xfrm>
              <a:off x="101600" y="-47625"/>
              <a:ext cx="609600" cy="657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5" name="Google Shape;425;p7"/>
          <p:cNvGrpSpPr/>
          <p:nvPr/>
        </p:nvGrpSpPr>
        <p:grpSpPr>
          <a:xfrm>
            <a:off x="-7834546" y="2660949"/>
            <a:ext cx="21711456" cy="20063695"/>
            <a:chOff x="0" y="-47625"/>
            <a:chExt cx="711200" cy="657225"/>
          </a:xfrm>
        </p:grpSpPr>
        <p:sp>
          <p:nvSpPr>
            <p:cNvPr id="426" name="Google Shape;426;p7"/>
            <p:cNvSpPr/>
            <p:nvPr/>
          </p:nvSpPr>
          <p:spPr>
            <a:xfrm>
              <a:off x="0" y="0"/>
              <a:ext cx="406400" cy="202181"/>
            </a:xfrm>
            <a:custGeom>
              <a:rect b="b" l="l" r="r" t="t"/>
              <a:pathLst>
                <a:path extrusionOk="0" h="202181" w="406400">
                  <a:moveTo>
                    <a:pt x="203200" y="0"/>
                  </a:moveTo>
                  <a:lnTo>
                    <a:pt x="406400" y="0"/>
                  </a:lnTo>
                  <a:lnTo>
                    <a:pt x="203200" y="202181"/>
                  </a:lnTo>
                  <a:lnTo>
                    <a:pt x="0" y="202181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A3972"/>
            </a:solidFill>
            <a:ln>
              <a:noFill/>
            </a:ln>
          </p:spPr>
        </p:sp>
        <p:sp>
          <p:nvSpPr>
            <p:cNvPr id="427" name="Google Shape;427;p7"/>
            <p:cNvSpPr txBox="1"/>
            <p:nvPr/>
          </p:nvSpPr>
          <p:spPr>
            <a:xfrm>
              <a:off x="101600" y="-47625"/>
              <a:ext cx="609600" cy="6572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28" name="Google Shape;428;p7"/>
          <p:cNvGrpSpPr/>
          <p:nvPr/>
        </p:nvGrpSpPr>
        <p:grpSpPr>
          <a:xfrm>
            <a:off x="-1988138" y="-1795205"/>
            <a:ext cx="5885523" cy="5186319"/>
            <a:chOff x="8981" y="-3719"/>
            <a:chExt cx="7847364" cy="6915093"/>
          </a:xfrm>
        </p:grpSpPr>
        <p:cxnSp>
          <p:nvCxnSpPr>
            <p:cNvPr id="429" name="Google Shape;429;p7"/>
            <p:cNvCxnSpPr/>
            <p:nvPr/>
          </p:nvCxnSpPr>
          <p:spPr>
            <a:xfrm rot="-2700000">
              <a:off x="-1258708" y="3056752"/>
              <a:ext cx="865632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0" name="Google Shape;430;p7"/>
            <p:cNvCxnSpPr/>
            <p:nvPr/>
          </p:nvCxnSpPr>
          <p:spPr>
            <a:xfrm rot="-2700000">
              <a:off x="-1258708" y="3850902"/>
              <a:ext cx="8656320" cy="0"/>
            </a:xfrm>
            <a:prstGeom prst="straightConnector1">
              <a:avLst/>
            </a:prstGeom>
            <a:noFill/>
            <a:ln cap="flat" cmpd="sng" w="25400">
              <a:solidFill>
                <a:srgbClr val="FFFF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1" name="Google Shape;431;p7"/>
            <p:cNvCxnSpPr/>
            <p:nvPr/>
          </p:nvCxnSpPr>
          <p:spPr>
            <a:xfrm rot="-2700000">
              <a:off x="-422686" y="3850902"/>
              <a:ext cx="8656320" cy="0"/>
            </a:xfrm>
            <a:prstGeom prst="straightConnector1">
              <a:avLst/>
            </a:prstGeom>
            <a:noFill/>
            <a:ln cap="flat" cmpd="sng" w="25400">
              <a:solidFill>
                <a:srgbClr val="FFFFFF">
                  <a:alpha val="3490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2" name="Google Shape;432;p7"/>
            <p:cNvCxnSpPr/>
            <p:nvPr/>
          </p:nvCxnSpPr>
          <p:spPr>
            <a:xfrm rot="-2700000">
              <a:off x="467713" y="3850902"/>
              <a:ext cx="8656320" cy="0"/>
            </a:xfrm>
            <a:prstGeom prst="straightConnector1">
              <a:avLst/>
            </a:prstGeom>
            <a:noFill/>
            <a:ln cap="flat" cmpd="sng" w="25400">
              <a:solidFill>
                <a:srgbClr val="FFFFFF">
                  <a:alpha val="1490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33" name="Google Shape;433;p7"/>
          <p:cNvGrpSpPr/>
          <p:nvPr/>
        </p:nvGrpSpPr>
        <p:grpSpPr>
          <a:xfrm>
            <a:off x="14390617" y="6876837"/>
            <a:ext cx="5885523" cy="5186319"/>
            <a:chOff x="8981" y="-3719"/>
            <a:chExt cx="7847364" cy="6915093"/>
          </a:xfrm>
        </p:grpSpPr>
        <p:cxnSp>
          <p:nvCxnSpPr>
            <p:cNvPr id="434" name="Google Shape;434;p7"/>
            <p:cNvCxnSpPr/>
            <p:nvPr/>
          </p:nvCxnSpPr>
          <p:spPr>
            <a:xfrm rot="8100000">
              <a:off x="467713" y="3850902"/>
              <a:ext cx="8656320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5" name="Google Shape;435;p7"/>
            <p:cNvCxnSpPr/>
            <p:nvPr/>
          </p:nvCxnSpPr>
          <p:spPr>
            <a:xfrm rot="8100000">
              <a:off x="467713" y="3056752"/>
              <a:ext cx="8656320" cy="0"/>
            </a:xfrm>
            <a:prstGeom prst="straightConnector1">
              <a:avLst/>
            </a:prstGeom>
            <a:noFill/>
            <a:ln cap="flat" cmpd="sng" w="25400">
              <a:solidFill>
                <a:srgbClr val="FFFFFF">
                  <a:alpha val="60000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6" name="Google Shape;436;p7"/>
            <p:cNvCxnSpPr/>
            <p:nvPr/>
          </p:nvCxnSpPr>
          <p:spPr>
            <a:xfrm rot="8100000">
              <a:off x="-368310" y="3056752"/>
              <a:ext cx="8656320" cy="0"/>
            </a:xfrm>
            <a:prstGeom prst="straightConnector1">
              <a:avLst/>
            </a:prstGeom>
            <a:noFill/>
            <a:ln cap="flat" cmpd="sng" w="25400">
              <a:solidFill>
                <a:srgbClr val="FFFFFF">
                  <a:alpha val="3490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  <p:cxnSp>
          <p:nvCxnSpPr>
            <p:cNvPr id="437" name="Google Shape;437;p7"/>
            <p:cNvCxnSpPr/>
            <p:nvPr/>
          </p:nvCxnSpPr>
          <p:spPr>
            <a:xfrm rot="8100000">
              <a:off x="-1258708" y="3056752"/>
              <a:ext cx="8656320" cy="0"/>
            </a:xfrm>
            <a:prstGeom prst="straightConnector1">
              <a:avLst/>
            </a:prstGeom>
            <a:noFill/>
            <a:ln cap="flat" cmpd="sng" w="25400">
              <a:solidFill>
                <a:srgbClr val="FFFFFF">
                  <a:alpha val="14901"/>
                </a:srgbClr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A3972"/>
        </a:solidFill>
      </p:bgPr>
    </p:bg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2" name="Google Shape;442;p8"/>
          <p:cNvPicPr preferRelativeResize="0"/>
          <p:nvPr/>
        </p:nvPicPr>
        <p:blipFill rotWithShape="1">
          <a:blip r:embed="rId3">
            <a:alphaModFix amt="55000"/>
          </a:blip>
          <a:srcRect b="0" l="6831" r="4290" t="22453"/>
          <a:stretch/>
        </p:blipFill>
        <p:spPr>
          <a:xfrm>
            <a:off x="7253526" y="3868627"/>
            <a:ext cx="11034474" cy="64183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43" name="Google Shape;443;p8"/>
          <p:cNvGrpSpPr/>
          <p:nvPr/>
        </p:nvGrpSpPr>
        <p:grpSpPr>
          <a:xfrm>
            <a:off x="14222173" y="-261280"/>
            <a:ext cx="4459176" cy="4720457"/>
            <a:chOff x="0" y="-47625"/>
            <a:chExt cx="812800" cy="860425"/>
          </a:xfrm>
        </p:grpSpPr>
        <p:sp>
          <p:nvSpPr>
            <p:cNvPr id="444" name="Google Shape;444;p8"/>
            <p:cNvSpPr/>
            <p:nvPr/>
          </p:nvSpPr>
          <p:spPr>
            <a:xfrm>
              <a:off x="0" y="0"/>
              <a:ext cx="812800" cy="705157"/>
            </a:xfrm>
            <a:custGeom>
              <a:rect b="b" l="l" r="r" t="t"/>
              <a:pathLst>
                <a:path extrusionOk="0" h="705157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705157"/>
                  </a:lnTo>
                  <a:lnTo>
                    <a:pt x="0" y="705157"/>
                  </a:lnTo>
                  <a:close/>
                </a:path>
              </a:pathLst>
            </a:custGeom>
            <a:solidFill>
              <a:srgbClr val="4F97ED"/>
            </a:solidFill>
            <a:ln>
              <a:noFill/>
            </a:ln>
          </p:spPr>
        </p:sp>
        <p:sp>
          <p:nvSpPr>
            <p:cNvPr id="445" name="Google Shape;445;p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46" name="Google Shape;446;p8"/>
          <p:cNvGrpSpPr/>
          <p:nvPr/>
        </p:nvGrpSpPr>
        <p:grpSpPr>
          <a:xfrm>
            <a:off x="7253526" y="-261280"/>
            <a:ext cx="6968647" cy="4720457"/>
            <a:chOff x="0" y="-47625"/>
            <a:chExt cx="1270216" cy="860425"/>
          </a:xfrm>
        </p:grpSpPr>
        <p:sp>
          <p:nvSpPr>
            <p:cNvPr id="447" name="Google Shape;447;p8"/>
            <p:cNvSpPr/>
            <p:nvPr/>
          </p:nvSpPr>
          <p:spPr>
            <a:xfrm>
              <a:off x="0" y="0"/>
              <a:ext cx="1270216" cy="705157"/>
            </a:xfrm>
            <a:custGeom>
              <a:rect b="b" l="l" r="r" t="t"/>
              <a:pathLst>
                <a:path extrusionOk="0" h="705157" w="1270216">
                  <a:moveTo>
                    <a:pt x="0" y="0"/>
                  </a:moveTo>
                  <a:lnTo>
                    <a:pt x="1270216" y="0"/>
                  </a:lnTo>
                  <a:lnTo>
                    <a:pt x="1270216" y="705157"/>
                  </a:lnTo>
                  <a:lnTo>
                    <a:pt x="0" y="705157"/>
                  </a:lnTo>
                  <a:close/>
                </a:path>
              </a:pathLst>
            </a:custGeom>
            <a:solidFill>
              <a:srgbClr val="1F5BA2"/>
            </a:solidFill>
            <a:ln>
              <a:noFill/>
            </a:ln>
          </p:spPr>
        </p:sp>
        <p:sp>
          <p:nvSpPr>
            <p:cNvPr id="448" name="Google Shape;448;p8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49" name="Google Shape;449;p8"/>
          <p:cNvSpPr txBox="1"/>
          <p:nvPr/>
        </p:nvSpPr>
        <p:spPr>
          <a:xfrm>
            <a:off x="1028700" y="1123094"/>
            <a:ext cx="5966691" cy="153035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2100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About Us</a:t>
            </a:r>
            <a:endParaRPr/>
          </a:p>
        </p:txBody>
      </p:sp>
      <p:grpSp>
        <p:nvGrpSpPr>
          <p:cNvPr id="450" name="Google Shape;450;p8"/>
          <p:cNvGrpSpPr/>
          <p:nvPr/>
        </p:nvGrpSpPr>
        <p:grpSpPr>
          <a:xfrm>
            <a:off x="1028700" y="4459176"/>
            <a:ext cx="4584125" cy="1905043"/>
            <a:chOff x="0" y="0"/>
            <a:chExt cx="6112166" cy="2540057"/>
          </a:xfrm>
        </p:grpSpPr>
        <p:cxnSp>
          <p:nvCxnSpPr>
            <p:cNvPr id="451" name="Google Shape;451;p8"/>
            <p:cNvCxnSpPr/>
            <p:nvPr/>
          </p:nvCxnSpPr>
          <p:spPr>
            <a:xfrm rot="-2699999">
              <a:off x="-62801" y="1083975"/>
              <a:ext cx="49015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52" name="Google Shape;452;p8"/>
            <p:cNvSpPr txBox="1"/>
            <p:nvPr/>
          </p:nvSpPr>
          <p:spPr>
            <a:xfrm>
              <a:off x="0" y="0"/>
              <a:ext cx="6112166" cy="5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Who we are?</a:t>
              </a:r>
              <a:endParaRPr/>
            </a:p>
          </p:txBody>
        </p:sp>
        <p:sp>
          <p:nvSpPr>
            <p:cNvPr id="453" name="Google Shape;453;p8"/>
            <p:cNvSpPr txBox="1"/>
            <p:nvPr/>
          </p:nvSpPr>
          <p:spPr>
            <a:xfrm>
              <a:off x="0" y="1503525"/>
              <a:ext cx="6112166" cy="1036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Briefly elaborate on</a:t>
              </a:r>
              <a:endParaRPr/>
            </a:p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what you want to discuss. </a:t>
              </a:r>
              <a:endParaRPr/>
            </a:p>
          </p:txBody>
        </p:sp>
      </p:grpSp>
      <p:grpSp>
        <p:nvGrpSpPr>
          <p:cNvPr id="454" name="Google Shape;454;p8"/>
          <p:cNvGrpSpPr/>
          <p:nvPr/>
        </p:nvGrpSpPr>
        <p:grpSpPr>
          <a:xfrm>
            <a:off x="1028700" y="7558796"/>
            <a:ext cx="4584125" cy="1905043"/>
            <a:chOff x="0" y="0"/>
            <a:chExt cx="6112166" cy="2540057"/>
          </a:xfrm>
        </p:grpSpPr>
        <p:cxnSp>
          <p:nvCxnSpPr>
            <p:cNvPr id="455" name="Google Shape;455;p8"/>
            <p:cNvCxnSpPr/>
            <p:nvPr/>
          </p:nvCxnSpPr>
          <p:spPr>
            <a:xfrm rot="-2699999">
              <a:off x="-62801" y="1083975"/>
              <a:ext cx="490153" cy="0"/>
            </a:xfrm>
            <a:prstGeom prst="straightConnector1">
              <a:avLst/>
            </a:prstGeom>
            <a:noFill/>
            <a:ln cap="flat" cmpd="sng" w="25400">
              <a:solidFill>
                <a:srgbClr val="FFFFFF"/>
              </a:solidFill>
              <a:prstDash val="solid"/>
              <a:round/>
              <a:headEnd len="sm" w="sm" type="none"/>
              <a:tailEnd len="sm" w="sm" type="none"/>
            </a:ln>
          </p:spPr>
        </p:cxnSp>
        <p:sp>
          <p:nvSpPr>
            <p:cNvPr id="456" name="Google Shape;456;p8"/>
            <p:cNvSpPr txBox="1"/>
            <p:nvPr/>
          </p:nvSpPr>
          <p:spPr>
            <a:xfrm>
              <a:off x="0" y="0"/>
              <a:ext cx="6112166" cy="596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20006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999" u="none" cap="none" strike="noStrike">
                  <a:solidFill>
                    <a:srgbClr val="FFFFFF"/>
                  </a:solidFill>
                  <a:latin typeface="Mukta Mahee ExtraLight"/>
                  <a:ea typeface="Mukta Mahee ExtraLight"/>
                  <a:cs typeface="Mukta Mahee ExtraLight"/>
                  <a:sym typeface="Mukta Mahee ExtraLight"/>
                </a:rPr>
                <a:t>What we do? </a:t>
              </a:r>
              <a:endParaRPr/>
            </a:p>
          </p:txBody>
        </p:sp>
        <p:sp>
          <p:nvSpPr>
            <p:cNvPr id="457" name="Google Shape;457;p8"/>
            <p:cNvSpPr txBox="1"/>
            <p:nvPr/>
          </p:nvSpPr>
          <p:spPr>
            <a:xfrm>
              <a:off x="0" y="1503525"/>
              <a:ext cx="6112166" cy="1036532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Briefly elaborate on</a:t>
              </a:r>
              <a:endParaRPr/>
            </a:p>
            <a:p>
              <a:pPr indent="0" lvl="1" marL="0" marR="0" rtl="0" algn="l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0" i="0" lang="en-US" sz="2300" u="none" cap="none" strike="noStrike">
                  <a:solidFill>
                    <a:srgbClr val="FFFFFF"/>
                  </a:solidFill>
                  <a:latin typeface="Mukta Mahee"/>
                  <a:ea typeface="Mukta Mahee"/>
                  <a:cs typeface="Mukta Mahee"/>
                  <a:sym typeface="Mukta Mahee"/>
                </a:rPr>
                <a:t>what you want to discuss. </a:t>
              </a:r>
              <a:endParaRPr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F97ED"/>
        </a:solidFill>
      </p:bgPr>
    </p:bg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9"/>
          <p:cNvGrpSpPr/>
          <p:nvPr/>
        </p:nvGrpSpPr>
        <p:grpSpPr>
          <a:xfrm>
            <a:off x="6899753" y="-180826"/>
            <a:ext cx="5654828" cy="10467826"/>
            <a:chOff x="0" y="-47625"/>
            <a:chExt cx="1489337" cy="2756958"/>
          </a:xfrm>
        </p:grpSpPr>
        <p:sp>
          <p:nvSpPr>
            <p:cNvPr id="463" name="Google Shape;463;p9"/>
            <p:cNvSpPr/>
            <p:nvPr/>
          </p:nvSpPr>
          <p:spPr>
            <a:xfrm>
              <a:off x="0" y="0"/>
              <a:ext cx="1489337" cy="2709333"/>
            </a:xfrm>
            <a:custGeom>
              <a:rect b="b" l="l" r="r" t="t"/>
              <a:pathLst>
                <a:path extrusionOk="0" h="2709333" w="1489337">
                  <a:moveTo>
                    <a:pt x="0" y="0"/>
                  </a:moveTo>
                  <a:lnTo>
                    <a:pt x="1489337" y="0"/>
                  </a:lnTo>
                  <a:lnTo>
                    <a:pt x="1489337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A3972"/>
            </a:solidFill>
            <a:ln>
              <a:noFill/>
            </a:ln>
          </p:spPr>
        </p:sp>
        <p:sp>
          <p:nvSpPr>
            <p:cNvPr id="464" name="Google Shape;464;p9"/>
            <p:cNvSpPr txBox="1"/>
            <p:nvPr/>
          </p:nvSpPr>
          <p:spPr>
            <a:xfrm>
              <a:off x="0" y="-47625"/>
              <a:ext cx="812800" cy="8604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50800" lIns="50800" spcFirstLastPara="1" rIns="50800" wrap="square" tIns="50800">
              <a:noAutofit/>
            </a:bodyPr>
            <a:lstStyle/>
            <a:p>
              <a:pPr indent="0" lvl="0" marL="0" marR="0" rtl="0" algn="ctr">
                <a:lnSpc>
                  <a:spcPct val="1866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65" name="Google Shape;465;p9"/>
          <p:cNvPicPr preferRelativeResize="0"/>
          <p:nvPr/>
        </p:nvPicPr>
        <p:blipFill rotWithShape="1">
          <a:blip r:embed="rId3">
            <a:alphaModFix amt="70000"/>
          </a:blip>
          <a:srcRect b="0" l="31675" r="31676" t="0"/>
          <a:stretch/>
        </p:blipFill>
        <p:spPr>
          <a:xfrm>
            <a:off x="6899753" y="0"/>
            <a:ext cx="5654828" cy="102870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66" name="Google Shape;466;p9"/>
          <p:cNvGrpSpPr/>
          <p:nvPr/>
        </p:nvGrpSpPr>
        <p:grpSpPr>
          <a:xfrm>
            <a:off x="224989" y="-180826"/>
            <a:ext cx="4869800" cy="10467826"/>
            <a:chOff x="0" y="-241102"/>
            <a:chExt cx="6493065" cy="13957102"/>
          </a:xfrm>
        </p:grpSpPr>
        <p:grpSp>
          <p:nvGrpSpPr>
            <p:cNvPr id="467" name="Google Shape;467;p9"/>
            <p:cNvGrpSpPr/>
            <p:nvPr/>
          </p:nvGrpSpPr>
          <p:grpSpPr>
            <a:xfrm>
              <a:off x="594574" y="-241102"/>
              <a:ext cx="4114768" cy="13957102"/>
              <a:chOff x="0" y="-47625"/>
              <a:chExt cx="812800" cy="2756958"/>
            </a:xfrm>
          </p:grpSpPr>
          <p:sp>
            <p:nvSpPr>
              <p:cNvPr id="468" name="Google Shape;468;p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7254"/>
                </a:srgbClr>
              </a:solidFill>
              <a:ln>
                <a:noFill/>
              </a:ln>
            </p:spPr>
          </p:sp>
          <p:sp>
            <p:nvSpPr>
              <p:cNvPr id="469" name="Google Shape;469;p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0" name="Google Shape;470;p9"/>
            <p:cNvGrpSpPr/>
            <p:nvPr/>
          </p:nvGrpSpPr>
          <p:grpSpPr>
            <a:xfrm>
              <a:off x="0" y="-241102"/>
              <a:ext cx="4114768" cy="13957102"/>
              <a:chOff x="0" y="-47625"/>
              <a:chExt cx="812800" cy="2756958"/>
            </a:xfrm>
          </p:grpSpPr>
          <p:sp>
            <p:nvSpPr>
              <p:cNvPr id="471" name="Google Shape;471;p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23921"/>
                </a:srgbClr>
              </a:solidFill>
              <a:ln>
                <a:noFill/>
              </a:ln>
            </p:spPr>
          </p:sp>
          <p:sp>
            <p:nvSpPr>
              <p:cNvPr id="472" name="Google Shape;472;p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3" name="Google Shape;473;p9"/>
            <p:cNvGrpSpPr/>
            <p:nvPr/>
          </p:nvGrpSpPr>
          <p:grpSpPr>
            <a:xfrm>
              <a:off x="1189149" y="-241102"/>
              <a:ext cx="4114768" cy="13957102"/>
              <a:chOff x="0" y="-47625"/>
              <a:chExt cx="812800" cy="2756958"/>
            </a:xfrm>
          </p:grpSpPr>
          <p:sp>
            <p:nvSpPr>
              <p:cNvPr id="474" name="Google Shape;474;p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10588"/>
                </a:srgbClr>
              </a:solidFill>
              <a:ln>
                <a:noFill/>
              </a:ln>
            </p:spPr>
          </p:sp>
          <p:sp>
            <p:nvSpPr>
              <p:cNvPr id="475" name="Google Shape;475;p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6" name="Google Shape;476;p9"/>
            <p:cNvGrpSpPr/>
            <p:nvPr/>
          </p:nvGrpSpPr>
          <p:grpSpPr>
            <a:xfrm>
              <a:off x="1783723" y="-241102"/>
              <a:ext cx="4114768" cy="13957102"/>
              <a:chOff x="0" y="-47625"/>
              <a:chExt cx="812800" cy="2756958"/>
            </a:xfrm>
          </p:grpSpPr>
          <p:sp>
            <p:nvSpPr>
              <p:cNvPr id="477" name="Google Shape;477;p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5490"/>
                </a:srgbClr>
              </a:solidFill>
              <a:ln>
                <a:noFill/>
              </a:ln>
            </p:spPr>
          </p:sp>
          <p:sp>
            <p:nvSpPr>
              <p:cNvPr id="478" name="Google Shape;478;p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479" name="Google Shape;479;p9"/>
            <p:cNvGrpSpPr/>
            <p:nvPr/>
          </p:nvGrpSpPr>
          <p:grpSpPr>
            <a:xfrm>
              <a:off x="2378297" y="-241102"/>
              <a:ext cx="4114768" cy="13957102"/>
              <a:chOff x="0" y="-47625"/>
              <a:chExt cx="812800" cy="2756958"/>
            </a:xfrm>
          </p:grpSpPr>
          <p:sp>
            <p:nvSpPr>
              <p:cNvPr id="480" name="Google Shape;480;p9"/>
              <p:cNvSpPr/>
              <p:nvPr/>
            </p:nvSpPr>
            <p:spPr>
              <a:xfrm>
                <a:off x="0" y="0"/>
                <a:ext cx="49599" cy="2709333"/>
              </a:xfrm>
              <a:custGeom>
                <a:rect b="b" l="l" r="r" t="t"/>
                <a:pathLst>
                  <a:path extrusionOk="0" h="2709333" w="49599">
                    <a:moveTo>
                      <a:pt x="0" y="0"/>
                    </a:moveTo>
                    <a:lnTo>
                      <a:pt x="49599" y="0"/>
                    </a:lnTo>
                    <a:lnTo>
                      <a:pt x="49599" y="2709333"/>
                    </a:lnTo>
                    <a:lnTo>
                      <a:pt x="0" y="2709333"/>
                    </a:lnTo>
                    <a:close/>
                  </a:path>
                </a:pathLst>
              </a:custGeom>
              <a:solidFill>
                <a:srgbClr val="FFFFFF">
                  <a:alpha val="4705"/>
                </a:srgbClr>
              </a:solidFill>
              <a:ln>
                <a:noFill/>
              </a:ln>
            </p:spPr>
          </p:sp>
          <p:sp>
            <p:nvSpPr>
              <p:cNvPr id="481" name="Google Shape;481;p9"/>
              <p:cNvSpPr txBox="1"/>
              <p:nvPr/>
            </p:nvSpPr>
            <p:spPr>
              <a:xfrm>
                <a:off x="0" y="-47625"/>
                <a:ext cx="812800" cy="86042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50800" lIns="50800" spcFirstLastPara="1" rIns="50800" wrap="square" tIns="50800">
                <a:noAutofit/>
              </a:bodyPr>
              <a:lstStyle/>
              <a:p>
                <a:pPr indent="0" lvl="0" marL="0" marR="0" rtl="0" algn="ctr">
                  <a:lnSpc>
                    <a:spcPct val="186611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 b="0" i="0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82" name="Google Shape;482;p9"/>
          <p:cNvSpPr txBox="1"/>
          <p:nvPr/>
        </p:nvSpPr>
        <p:spPr>
          <a:xfrm>
            <a:off x="1019175" y="3705313"/>
            <a:ext cx="5510281" cy="2679699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Write</a:t>
            </a:r>
            <a:endParaRPr/>
          </a:p>
          <a:p>
            <a:pPr indent="0" lvl="0" marL="0" marR="0" rtl="0" algn="l">
              <a:lnSpc>
                <a:spcPct val="10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9999" u="none" cap="none" strike="noStrike">
                <a:solidFill>
                  <a:srgbClr val="FFFFFF"/>
                </a:solidFill>
                <a:latin typeface="Mukta Mahee ExtraLight"/>
                <a:ea typeface="Mukta Mahee ExtraLight"/>
                <a:cs typeface="Mukta Mahee ExtraLight"/>
                <a:sym typeface="Mukta Mahee ExtraLight"/>
              </a:rPr>
              <a:t>Your Idea</a:t>
            </a:r>
            <a:endParaRPr/>
          </a:p>
        </p:txBody>
      </p:sp>
      <p:sp>
        <p:nvSpPr>
          <p:cNvPr id="483" name="Google Shape;483;p9"/>
          <p:cNvSpPr txBox="1"/>
          <p:nvPr/>
        </p:nvSpPr>
        <p:spPr>
          <a:xfrm>
            <a:off x="13599820" y="981075"/>
            <a:ext cx="3998684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Briefly elaborate on</a:t>
            </a:r>
            <a:endParaRPr/>
          </a:p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you want to discuss. </a:t>
            </a:r>
            <a:endParaRPr/>
          </a:p>
        </p:txBody>
      </p:sp>
      <p:sp>
        <p:nvSpPr>
          <p:cNvPr id="484" name="Google Shape;484;p9"/>
          <p:cNvSpPr txBox="1"/>
          <p:nvPr/>
        </p:nvSpPr>
        <p:spPr>
          <a:xfrm>
            <a:off x="13599820" y="3516356"/>
            <a:ext cx="3998684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Briefly elaborate on</a:t>
            </a:r>
            <a:endParaRPr/>
          </a:p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you want to discuss. </a:t>
            </a:r>
            <a:endParaRPr/>
          </a:p>
        </p:txBody>
      </p:sp>
      <p:sp>
        <p:nvSpPr>
          <p:cNvPr id="485" name="Google Shape;485;p9"/>
          <p:cNvSpPr txBox="1"/>
          <p:nvPr/>
        </p:nvSpPr>
        <p:spPr>
          <a:xfrm>
            <a:off x="13599820" y="6051638"/>
            <a:ext cx="3998684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Briefly elaborate on</a:t>
            </a:r>
            <a:endParaRPr/>
          </a:p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you want to discuss. </a:t>
            </a:r>
            <a:endParaRPr/>
          </a:p>
        </p:txBody>
      </p:sp>
      <p:sp>
        <p:nvSpPr>
          <p:cNvPr id="486" name="Google Shape;486;p9"/>
          <p:cNvSpPr txBox="1"/>
          <p:nvPr/>
        </p:nvSpPr>
        <p:spPr>
          <a:xfrm>
            <a:off x="13599820" y="8586919"/>
            <a:ext cx="3998684" cy="789305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spAutoFit/>
          </a:bodyPr>
          <a:lstStyle/>
          <a:p>
            <a:pPr indent="0" lvl="0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Briefly elaborate on</a:t>
            </a:r>
            <a:endParaRPr/>
          </a:p>
          <a:p>
            <a:pPr indent="0" lvl="1" marL="0" marR="0" rtl="0" algn="l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300" u="none" cap="none" strike="noStrike">
                <a:solidFill>
                  <a:srgbClr val="FFFFFF"/>
                </a:solidFill>
                <a:latin typeface="Mukta Mahee"/>
                <a:ea typeface="Mukta Mahee"/>
                <a:cs typeface="Mukta Mahee"/>
                <a:sym typeface="Mukta Mahee"/>
              </a:rPr>
              <a:t>what you want to discuss. 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2006-08-16T00:00:00Z</dcterms:created>
</cp:coreProperties>
</file>