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10287000" cx="18288000"/>
  <p:notesSz cx="6858000" cy="9144000"/>
  <p:embeddedFontLst>
    <p:embeddedFont>
      <p:font typeface="Cormorant Garamond"/>
      <p:bold r:id="rId38"/>
      <p:boldItalic r:id="rId39"/>
    </p:embeddedFont>
    <p:embeddedFont>
      <p:font typeface="Lato"/>
      <p:regular r:id="rId40"/>
      <p:bold r:id="rId41"/>
      <p:italic r:id="rId42"/>
      <p:boldItalic r:id="rId43"/>
    </p:embeddedFont>
    <p:embeddedFont>
      <p:font typeface="Cormorant Garamond Medium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8" roundtripDataSignature="AMtx7mizjJEXncH9MoKzFHr3SDH+RA2q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regular.fntdata"/><Relationship Id="rId20" Type="http://schemas.openxmlformats.org/officeDocument/2006/relationships/slide" Target="slides/slide14.xml"/><Relationship Id="rId42" Type="http://schemas.openxmlformats.org/officeDocument/2006/relationships/font" Target="fonts/Lato-italic.fntdata"/><Relationship Id="rId41" Type="http://schemas.openxmlformats.org/officeDocument/2006/relationships/font" Target="fonts/Lato-bold.fntdata"/><Relationship Id="rId22" Type="http://schemas.openxmlformats.org/officeDocument/2006/relationships/slide" Target="slides/slide16.xml"/><Relationship Id="rId44" Type="http://schemas.openxmlformats.org/officeDocument/2006/relationships/font" Target="fonts/CormorantGaramondMedium-regular.fntdata"/><Relationship Id="rId21" Type="http://schemas.openxmlformats.org/officeDocument/2006/relationships/slide" Target="slides/slide15.xml"/><Relationship Id="rId43" Type="http://schemas.openxmlformats.org/officeDocument/2006/relationships/font" Target="fonts/Lato-boldItalic.fntdata"/><Relationship Id="rId24" Type="http://schemas.openxmlformats.org/officeDocument/2006/relationships/slide" Target="slides/slide18.xml"/><Relationship Id="rId46" Type="http://schemas.openxmlformats.org/officeDocument/2006/relationships/font" Target="fonts/CormorantGaramondMedium-italic.fntdata"/><Relationship Id="rId23" Type="http://schemas.openxmlformats.org/officeDocument/2006/relationships/slide" Target="slides/slide17.xml"/><Relationship Id="rId45" Type="http://schemas.openxmlformats.org/officeDocument/2006/relationships/font" Target="fonts/CormorantGaramondMedium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customschemas.google.com/relationships/presentationmetadata" Target="metadata"/><Relationship Id="rId25" Type="http://schemas.openxmlformats.org/officeDocument/2006/relationships/slide" Target="slides/slide19.xml"/><Relationship Id="rId47" Type="http://schemas.openxmlformats.org/officeDocument/2006/relationships/font" Target="fonts/CormorantGaramondMedium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CormorantGaramond-boldItalic.fntdata"/><Relationship Id="rId16" Type="http://schemas.openxmlformats.org/officeDocument/2006/relationships/slide" Target="slides/slide10.xml"/><Relationship Id="rId38" Type="http://schemas.openxmlformats.org/officeDocument/2006/relationships/font" Target="fonts/CormorantGaramond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c1439504ed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1c1439504ed_1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c1439504ed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1c1439504ed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c1439504ed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1c1439504ed_0_3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c1439504ed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1c1439504ed_2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c1439504ed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1c1439504ed_0_3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c1439504ed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1c1439504ed_0_3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c1439504ed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1c1439504ed_2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c1439504ed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1c1439504ed_0_4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c1439504ed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1c1439504ed_0_4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c1439504ed_2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1c1439504ed_2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c1439504ed_2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1c1439504ed_2_1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c1439504ed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g1c1439504ed_0_5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c1439504ed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g1c1439504ed_0_6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1439504ed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g1c1439504ed_0_6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c1439504ed_0_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g1c1439504ed_0_7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c1439504ed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g1c1439504ed_0_7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c1439504ed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g1c1439504ed_0_8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c1439504ed_2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g1c1439504ed_2_1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c1439504ed_0_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g1c1439504ed_0_8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c1439504ed_0_8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g1c1439504ed_0_8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c1439504ed_0_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g1c1439504ed_0_9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c1439504ed_0_9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g1c1439504ed_0_9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c1439504ed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1c1439504ed_2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c1439504ed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1c1439504ed_2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c1439504ed_0_52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1c1439504ed_0_52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g1c1439504ed_0_52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c1439504ed_0_527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1c1439504ed_0_52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g1c1439504ed_0_52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1c1439504ed_0_52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1c1439504ed_0_52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c1439504ed_0_5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1c1439504ed_0_53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1c1439504ed_0_53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1c1439504ed_0_53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1c1439504ed_0_53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c1439504ed_0_539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1c1439504ed_0_539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1c1439504ed_0_53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1c1439504ed_0_53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1c1439504ed_0_53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c1439504ed_0_5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1c1439504ed_0_545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1" name="Google Shape;111;g1c1439504ed_0_545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2" name="Google Shape;112;g1c1439504ed_0_54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1c1439504ed_0_54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1c1439504ed_0_54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c1439504ed_0_5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1c1439504ed_0_552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1c1439504ed_0_552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9" name="Google Shape;119;g1c1439504ed_0_552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1c1439504ed_0_552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1" name="Google Shape;121;g1c1439504ed_0_55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1c1439504ed_0_55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1c1439504ed_0_55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c1439504ed_0_5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1c1439504ed_0_56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1c1439504ed_0_56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1c1439504ed_0_56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c1439504ed_0_566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1c1439504ed_0_566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g1c1439504ed_0_566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3" name="Google Shape;133;g1c1439504ed_0_56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1c1439504ed_0_56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1c1439504ed_0_56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c1439504ed_0_573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1c1439504ed_0_57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1c1439504ed_0_573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g1c1439504ed_0_57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1c1439504ed_0_57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1c1439504ed_0_57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c1439504ed_0_58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1c1439504ed_0_580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g1c1439504ed_0_58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1c1439504ed_0_58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1c1439504ed_0_58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c1439504ed_0_586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1c1439504ed_0_586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g1c1439504ed_0_58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g1c1439504ed_0_58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1c1439504ed_0_58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c1439504ed_0_5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g1c1439504ed_0_51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g1c1439504ed_0_51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g1c1439504ed_0_51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g1c1439504ed_0_51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Relationship Id="rId5" Type="http://schemas.openxmlformats.org/officeDocument/2006/relationships/image" Target="../media/image13.jpg"/><Relationship Id="rId6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Relationship Id="rId4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Relationship Id="rId4" Type="http://schemas.openxmlformats.org/officeDocument/2006/relationships/image" Target="../media/image38.jpg"/><Relationship Id="rId9" Type="http://schemas.openxmlformats.org/officeDocument/2006/relationships/image" Target="../media/image44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42.jpg"/><Relationship Id="rId8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1.jpg"/><Relationship Id="rId4" Type="http://schemas.openxmlformats.org/officeDocument/2006/relationships/image" Target="../media/image33.png"/><Relationship Id="rId5" Type="http://schemas.openxmlformats.org/officeDocument/2006/relationships/image" Target="../media/image40.png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6.jpg"/><Relationship Id="rId5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Relationship Id="rId4" Type="http://schemas.openxmlformats.org/officeDocument/2006/relationships/image" Target="../media/image51.png"/><Relationship Id="rId5" Type="http://schemas.openxmlformats.org/officeDocument/2006/relationships/image" Target="../media/image60.png"/><Relationship Id="rId6" Type="http://schemas.openxmlformats.org/officeDocument/2006/relationships/image" Target="../media/image46.png"/><Relationship Id="rId7" Type="http://schemas.openxmlformats.org/officeDocument/2006/relationships/image" Target="../media/image48.png"/></Relationships>
</file>

<file path=ppt/slides/_rels/slide31.xml.rels><?xml version="1.0" encoding="UTF-8" standalone="yes"?><Relationships xmlns="http://schemas.openxmlformats.org/package/2006/relationships"><Relationship Id="rId40" Type="http://schemas.openxmlformats.org/officeDocument/2006/relationships/image" Target="../media/image91.png"/><Relationship Id="rId20" Type="http://schemas.openxmlformats.org/officeDocument/2006/relationships/image" Target="../media/image70.png"/><Relationship Id="rId41" Type="http://schemas.openxmlformats.org/officeDocument/2006/relationships/image" Target="../media/image90.png"/><Relationship Id="rId22" Type="http://schemas.openxmlformats.org/officeDocument/2006/relationships/image" Target="../media/image77.png"/><Relationship Id="rId21" Type="http://schemas.openxmlformats.org/officeDocument/2006/relationships/image" Target="../media/image73.png"/><Relationship Id="rId24" Type="http://schemas.openxmlformats.org/officeDocument/2006/relationships/image" Target="../media/image76.png"/><Relationship Id="rId23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Relationship Id="rId4" Type="http://schemas.openxmlformats.org/officeDocument/2006/relationships/image" Target="../media/image58.png"/><Relationship Id="rId9" Type="http://schemas.openxmlformats.org/officeDocument/2006/relationships/image" Target="../media/image52.png"/><Relationship Id="rId26" Type="http://schemas.openxmlformats.org/officeDocument/2006/relationships/image" Target="../media/image75.png"/><Relationship Id="rId25" Type="http://schemas.openxmlformats.org/officeDocument/2006/relationships/image" Target="../media/image74.png"/><Relationship Id="rId28" Type="http://schemas.openxmlformats.org/officeDocument/2006/relationships/image" Target="../media/image79.png"/><Relationship Id="rId27" Type="http://schemas.openxmlformats.org/officeDocument/2006/relationships/image" Target="../media/image78.png"/><Relationship Id="rId5" Type="http://schemas.openxmlformats.org/officeDocument/2006/relationships/image" Target="../media/image55.png"/><Relationship Id="rId6" Type="http://schemas.openxmlformats.org/officeDocument/2006/relationships/image" Target="../media/image53.png"/><Relationship Id="rId29" Type="http://schemas.openxmlformats.org/officeDocument/2006/relationships/image" Target="../media/image87.png"/><Relationship Id="rId7" Type="http://schemas.openxmlformats.org/officeDocument/2006/relationships/image" Target="../media/image59.png"/><Relationship Id="rId8" Type="http://schemas.openxmlformats.org/officeDocument/2006/relationships/image" Target="../media/image57.png"/><Relationship Id="rId31" Type="http://schemas.openxmlformats.org/officeDocument/2006/relationships/image" Target="../media/image92.png"/><Relationship Id="rId30" Type="http://schemas.openxmlformats.org/officeDocument/2006/relationships/image" Target="../media/image85.png"/><Relationship Id="rId11" Type="http://schemas.openxmlformats.org/officeDocument/2006/relationships/image" Target="../media/image62.png"/><Relationship Id="rId33" Type="http://schemas.openxmlformats.org/officeDocument/2006/relationships/image" Target="../media/image82.png"/><Relationship Id="rId10" Type="http://schemas.openxmlformats.org/officeDocument/2006/relationships/image" Target="../media/image54.png"/><Relationship Id="rId32" Type="http://schemas.openxmlformats.org/officeDocument/2006/relationships/image" Target="../media/image81.png"/><Relationship Id="rId13" Type="http://schemas.openxmlformats.org/officeDocument/2006/relationships/image" Target="../media/image68.png"/><Relationship Id="rId35" Type="http://schemas.openxmlformats.org/officeDocument/2006/relationships/image" Target="../media/image83.png"/><Relationship Id="rId12" Type="http://schemas.openxmlformats.org/officeDocument/2006/relationships/image" Target="../media/image64.png"/><Relationship Id="rId34" Type="http://schemas.openxmlformats.org/officeDocument/2006/relationships/image" Target="../media/image80.png"/><Relationship Id="rId15" Type="http://schemas.openxmlformats.org/officeDocument/2006/relationships/image" Target="../media/image66.png"/><Relationship Id="rId37" Type="http://schemas.openxmlformats.org/officeDocument/2006/relationships/image" Target="../media/image86.png"/><Relationship Id="rId14" Type="http://schemas.openxmlformats.org/officeDocument/2006/relationships/image" Target="../media/image67.png"/><Relationship Id="rId36" Type="http://schemas.openxmlformats.org/officeDocument/2006/relationships/image" Target="../media/image84.png"/><Relationship Id="rId17" Type="http://schemas.openxmlformats.org/officeDocument/2006/relationships/image" Target="../media/image65.png"/><Relationship Id="rId39" Type="http://schemas.openxmlformats.org/officeDocument/2006/relationships/image" Target="../media/image89.png"/><Relationship Id="rId16" Type="http://schemas.openxmlformats.org/officeDocument/2006/relationships/image" Target="../media/image63.png"/><Relationship Id="rId38" Type="http://schemas.openxmlformats.org/officeDocument/2006/relationships/image" Target="../media/image88.png"/><Relationship Id="rId19" Type="http://schemas.openxmlformats.org/officeDocument/2006/relationships/image" Target="../media/image69.png"/><Relationship Id="rId18" Type="http://schemas.openxmlformats.org/officeDocument/2006/relationships/image" Target="../media/image7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1c1439504ed_1_1"/>
          <p:cNvPicPr preferRelativeResize="0"/>
          <p:nvPr/>
        </p:nvPicPr>
        <p:blipFill rotWithShape="1">
          <a:blip r:embed="rId3">
            <a:alphaModFix/>
          </a:blip>
          <a:srcRect b="16664" l="18503" r="1707" t="30075"/>
          <a:stretch/>
        </p:blipFill>
        <p:spPr>
          <a:xfrm>
            <a:off x="9476000" y="596800"/>
            <a:ext cx="9096300" cy="9096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60" name="Google Shape;160;g1c1439504ed_1_1"/>
          <p:cNvGrpSpPr/>
          <p:nvPr/>
        </p:nvGrpSpPr>
        <p:grpSpPr>
          <a:xfrm>
            <a:off x="14855098" y="1695215"/>
            <a:ext cx="6865833" cy="6896608"/>
            <a:chOff x="1813" y="0"/>
            <a:chExt cx="809173" cy="812800"/>
          </a:xfrm>
        </p:grpSpPr>
        <p:sp>
          <p:nvSpPr>
            <p:cNvPr id="161" name="Google Shape;161;g1c1439504ed_1_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8DE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g1c1439504ed_1_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g1c1439504ed_1_1"/>
          <p:cNvGrpSpPr/>
          <p:nvPr/>
        </p:nvGrpSpPr>
        <p:grpSpPr>
          <a:xfrm>
            <a:off x="-3735219" y="1695215"/>
            <a:ext cx="6865833" cy="6896608"/>
            <a:chOff x="1813" y="0"/>
            <a:chExt cx="809173" cy="812800"/>
          </a:xfrm>
        </p:grpSpPr>
        <p:sp>
          <p:nvSpPr>
            <p:cNvPr id="164" name="Google Shape;164;g1c1439504ed_1_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g1c1439504ed_1_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g1c1439504ed_1_1"/>
          <p:cNvGrpSpPr/>
          <p:nvPr/>
        </p:nvGrpSpPr>
        <p:grpSpPr>
          <a:xfrm>
            <a:off x="17440921" y="4057616"/>
            <a:ext cx="1798383" cy="5575436"/>
            <a:chOff x="-10000" y="0"/>
            <a:chExt cx="2397844" cy="7433915"/>
          </a:xfrm>
        </p:grpSpPr>
        <p:sp>
          <p:nvSpPr>
            <p:cNvPr id="167" name="Google Shape;167;g1c1439504ed_1_1"/>
            <p:cNvSpPr txBox="1"/>
            <p:nvPr/>
          </p:nvSpPr>
          <p:spPr>
            <a:xfrm rot="5400000">
              <a:off x="-3238000" y="3713315"/>
              <a:ext cx="6948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WELLNESS AND RETREAT BUSINESS</a:t>
              </a:r>
              <a:endParaRPr/>
            </a:p>
          </p:txBody>
        </p:sp>
        <p:grpSp>
          <p:nvGrpSpPr>
            <p:cNvPr id="168" name="Google Shape;168;g1c1439504ed_1_1"/>
            <p:cNvGrpSpPr/>
            <p:nvPr/>
          </p:nvGrpSpPr>
          <p:grpSpPr>
            <a:xfrm>
              <a:off x="209555" y="0"/>
              <a:ext cx="2178288" cy="2279479"/>
              <a:chOff x="32623" y="0"/>
              <a:chExt cx="703877" cy="736575"/>
            </a:xfrm>
          </p:grpSpPr>
          <p:sp>
            <p:nvSpPr>
              <p:cNvPr id="169" name="Google Shape;169;g1c1439504ed_1_1"/>
              <p:cNvSpPr/>
              <p:nvPr/>
            </p:nvSpPr>
            <p:spPr>
              <a:xfrm>
                <a:off x="32623" y="0"/>
                <a:ext cx="4101" cy="70642"/>
              </a:xfrm>
              <a:custGeom>
                <a:rect b="b" l="l" r="r" t="t"/>
                <a:pathLst>
                  <a:path extrusionOk="0" h="70642" w="4101">
                    <a:moveTo>
                      <a:pt x="2050" y="0"/>
                    </a:moveTo>
                    <a:lnTo>
                      <a:pt x="2050" y="0"/>
                    </a:lnTo>
                    <a:cubicBezTo>
                      <a:pt x="4101" y="23503"/>
                      <a:pt x="4101" y="47139"/>
                      <a:pt x="2050" y="70642"/>
                    </a:cubicBezTo>
                    <a:cubicBezTo>
                      <a:pt x="0" y="47139"/>
                      <a:pt x="0" y="23503"/>
                      <a:pt x="2050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cap="flat" cmpd="sng" w="28575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g1c1439504ed_1_1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1" name="Google Shape;171;g1c1439504ed_1_1"/>
          <p:cNvGrpSpPr/>
          <p:nvPr/>
        </p:nvGrpSpPr>
        <p:grpSpPr>
          <a:xfrm>
            <a:off x="723690" y="2799836"/>
            <a:ext cx="11220300" cy="4315617"/>
            <a:chOff x="0" y="0"/>
            <a:chExt cx="14960400" cy="5754156"/>
          </a:xfrm>
        </p:grpSpPr>
        <p:sp>
          <p:nvSpPr>
            <p:cNvPr id="172" name="Google Shape;172;g1c1439504ed_1_1"/>
            <p:cNvSpPr txBox="1"/>
            <p:nvPr/>
          </p:nvSpPr>
          <p:spPr>
            <a:xfrm>
              <a:off x="0" y="942156"/>
              <a:ext cx="14960400" cy="48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025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Your Healthcare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3025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Presentation</a:t>
              </a:r>
              <a:endParaRPr/>
            </a:p>
          </p:txBody>
        </p:sp>
        <p:sp>
          <p:nvSpPr>
            <p:cNvPr id="173" name="Google Shape;173;g1c1439504ed_1_1"/>
            <p:cNvSpPr txBox="1"/>
            <p:nvPr/>
          </p:nvSpPr>
          <p:spPr>
            <a:xfrm>
              <a:off x="0" y="0"/>
              <a:ext cx="149604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WELLNESS AND RETREAT BUSINESS</a:t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0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10"/>
          <p:cNvGrpSpPr/>
          <p:nvPr/>
        </p:nvGrpSpPr>
        <p:grpSpPr>
          <a:xfrm>
            <a:off x="3747361" y="-277322"/>
            <a:ext cx="10793266" cy="10841645"/>
            <a:chOff x="1813" y="0"/>
            <a:chExt cx="809173" cy="812800"/>
          </a:xfrm>
        </p:grpSpPr>
        <p:sp>
          <p:nvSpPr>
            <p:cNvPr id="340" name="Google Shape;340;p1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8DEDF"/>
            </a:solidFill>
            <a:ln cap="flat" cmpd="sng" w="47625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10"/>
          <p:cNvGrpSpPr/>
          <p:nvPr/>
        </p:nvGrpSpPr>
        <p:grpSpPr>
          <a:xfrm>
            <a:off x="4549455" y="2841996"/>
            <a:ext cx="9188999" cy="4484290"/>
            <a:chOff x="4549455" y="2841996"/>
            <a:chExt cx="9188999" cy="4484290"/>
          </a:xfrm>
        </p:grpSpPr>
        <p:sp>
          <p:nvSpPr>
            <p:cNvPr id="343" name="Google Shape;343;p10"/>
            <p:cNvSpPr txBox="1"/>
            <p:nvPr/>
          </p:nvSpPr>
          <p:spPr>
            <a:xfrm>
              <a:off x="4549455" y="2841996"/>
              <a:ext cx="9188999" cy="373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8" u="none" cap="none" strike="noStrike">
                  <a:solidFill>
                    <a:srgbClr val="2E3F42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Write an original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8" u="none" cap="none" strike="noStrike">
                  <a:solidFill>
                    <a:srgbClr val="2E3F42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statement or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8" u="none" cap="none" strike="noStrike">
                  <a:solidFill>
                    <a:srgbClr val="2E3F42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inspiring quote</a:t>
              </a:r>
              <a:endParaRPr/>
            </a:p>
          </p:txBody>
        </p:sp>
        <p:sp>
          <p:nvSpPr>
            <p:cNvPr id="344" name="Google Shape;344;p10"/>
            <p:cNvSpPr txBox="1"/>
            <p:nvPr/>
          </p:nvSpPr>
          <p:spPr>
            <a:xfrm>
              <a:off x="4701998" y="6972286"/>
              <a:ext cx="8883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— Include a credit, citation, or supporting message —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g1c1439504ed_3_0"/>
          <p:cNvGrpSpPr/>
          <p:nvPr/>
        </p:nvGrpSpPr>
        <p:grpSpPr>
          <a:xfrm>
            <a:off x="1028700" y="852082"/>
            <a:ext cx="16230600" cy="1802208"/>
            <a:chOff x="0" y="38100"/>
            <a:chExt cx="21640800" cy="2402944"/>
          </a:xfrm>
        </p:grpSpPr>
        <p:sp>
          <p:nvSpPr>
            <p:cNvPr id="350" name="Google Shape;350;g1c1439504ed_3_0"/>
            <p:cNvSpPr txBox="1"/>
            <p:nvPr/>
          </p:nvSpPr>
          <p:spPr>
            <a:xfrm>
              <a:off x="0" y="38100"/>
              <a:ext cx="216408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Add a Team Members Page</a:t>
              </a:r>
              <a:endParaRPr/>
            </a:p>
          </p:txBody>
        </p:sp>
        <p:sp>
          <p:nvSpPr>
            <p:cNvPr id="351" name="Google Shape;351;g1c1439504ed_3_0"/>
            <p:cNvSpPr txBox="1"/>
            <p:nvPr/>
          </p:nvSpPr>
          <p:spPr>
            <a:xfrm>
              <a:off x="0" y="1969144"/>
              <a:ext cx="21640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352" name="Google Shape;352;g1c1439504ed_3_0"/>
          <p:cNvGrpSpPr/>
          <p:nvPr/>
        </p:nvGrpSpPr>
        <p:grpSpPr>
          <a:xfrm>
            <a:off x="1098067" y="3600027"/>
            <a:ext cx="3400533" cy="5813323"/>
            <a:chOff x="0" y="-192881"/>
            <a:chExt cx="4534044" cy="7751098"/>
          </a:xfrm>
        </p:grpSpPr>
        <p:grpSp>
          <p:nvGrpSpPr>
            <p:cNvPr id="353" name="Google Shape;353;g1c1439504ed_3_0"/>
            <p:cNvGrpSpPr/>
            <p:nvPr/>
          </p:nvGrpSpPr>
          <p:grpSpPr>
            <a:xfrm>
              <a:off x="0" y="-192881"/>
              <a:ext cx="4533803" cy="7751098"/>
              <a:chOff x="0" y="-38100"/>
              <a:chExt cx="895566" cy="1531081"/>
            </a:xfrm>
          </p:grpSpPr>
          <p:sp>
            <p:nvSpPr>
              <p:cNvPr id="354" name="Google Shape;354;g1c1439504ed_3_0"/>
              <p:cNvSpPr/>
              <p:nvPr/>
            </p:nvSpPr>
            <p:spPr>
              <a:xfrm>
                <a:off x="0" y="0"/>
                <a:ext cx="895566" cy="1492981"/>
              </a:xfrm>
              <a:custGeom>
                <a:rect b="b" l="l" r="r" t="t"/>
                <a:pathLst>
                  <a:path extrusionOk="0" h="1492981" w="895566">
                    <a:moveTo>
                      <a:pt x="0" y="0"/>
                    </a:moveTo>
                    <a:lnTo>
                      <a:pt x="895566" y="0"/>
                    </a:lnTo>
                    <a:lnTo>
                      <a:pt x="895566" y="1492981"/>
                    </a:lnTo>
                    <a:lnTo>
                      <a:pt x="0" y="1492981"/>
                    </a:ln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355" name="Google Shape;355;g1c1439504ed_3_0"/>
              <p:cNvSpPr txBox="1"/>
              <p:nvPr/>
            </p:nvSpPr>
            <p:spPr>
              <a:xfrm>
                <a:off x="0" y="-38100"/>
                <a:ext cx="812700" cy="85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56" name="Google Shape;356;g1c1439504ed_3_0"/>
            <p:cNvCxnSpPr/>
            <p:nvPr/>
          </p:nvCxnSpPr>
          <p:spPr>
            <a:xfrm>
              <a:off x="7044" y="789349"/>
              <a:ext cx="45243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57" name="Google Shape;357;g1c1439504ed_3_0"/>
            <p:cNvCxnSpPr/>
            <p:nvPr/>
          </p:nvCxnSpPr>
          <p:spPr>
            <a:xfrm>
              <a:off x="9744" y="6704283"/>
              <a:ext cx="45243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58" name="Google Shape;358;g1c1439504ed_3_0"/>
          <p:cNvSpPr txBox="1"/>
          <p:nvPr/>
        </p:nvSpPr>
        <p:spPr>
          <a:xfrm>
            <a:off x="1257210" y="3850987"/>
            <a:ext cx="242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Name</a:t>
            </a:r>
            <a:endParaRPr/>
          </a:p>
        </p:txBody>
      </p:sp>
      <p:pic>
        <p:nvPicPr>
          <p:cNvPr id="359" name="Google Shape;359;g1c1439504ed_3_0"/>
          <p:cNvPicPr preferRelativeResize="0"/>
          <p:nvPr/>
        </p:nvPicPr>
        <p:blipFill rotWithShape="1">
          <a:blip r:embed="rId3">
            <a:alphaModFix/>
          </a:blip>
          <a:srcRect b="7570" l="3186" r="4706" t="2944"/>
          <a:stretch/>
        </p:blipFill>
        <p:spPr>
          <a:xfrm>
            <a:off x="1117525" y="4360625"/>
            <a:ext cx="3362750" cy="438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1c1439504ed_3_0"/>
          <p:cNvSpPr txBox="1"/>
          <p:nvPr/>
        </p:nvSpPr>
        <p:spPr>
          <a:xfrm>
            <a:off x="1520284" y="8877681"/>
            <a:ext cx="269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Title or Position</a:t>
            </a:r>
            <a:endParaRPr/>
          </a:p>
        </p:txBody>
      </p:sp>
      <p:grpSp>
        <p:nvGrpSpPr>
          <p:cNvPr id="361" name="Google Shape;361;g1c1439504ed_3_0"/>
          <p:cNvGrpSpPr/>
          <p:nvPr/>
        </p:nvGrpSpPr>
        <p:grpSpPr>
          <a:xfrm>
            <a:off x="13750192" y="3600027"/>
            <a:ext cx="3400533" cy="5813323"/>
            <a:chOff x="0" y="-192881"/>
            <a:chExt cx="4534044" cy="7751098"/>
          </a:xfrm>
        </p:grpSpPr>
        <p:grpSp>
          <p:nvGrpSpPr>
            <p:cNvPr id="362" name="Google Shape;362;g1c1439504ed_3_0"/>
            <p:cNvGrpSpPr/>
            <p:nvPr/>
          </p:nvGrpSpPr>
          <p:grpSpPr>
            <a:xfrm>
              <a:off x="0" y="-192881"/>
              <a:ext cx="4533803" cy="7751098"/>
              <a:chOff x="0" y="-38100"/>
              <a:chExt cx="895566" cy="1531081"/>
            </a:xfrm>
          </p:grpSpPr>
          <p:sp>
            <p:nvSpPr>
              <p:cNvPr id="363" name="Google Shape;363;g1c1439504ed_3_0"/>
              <p:cNvSpPr/>
              <p:nvPr/>
            </p:nvSpPr>
            <p:spPr>
              <a:xfrm>
                <a:off x="0" y="0"/>
                <a:ext cx="895566" cy="1492981"/>
              </a:xfrm>
              <a:custGeom>
                <a:rect b="b" l="l" r="r" t="t"/>
                <a:pathLst>
                  <a:path extrusionOk="0" h="1492981" w="895566">
                    <a:moveTo>
                      <a:pt x="0" y="0"/>
                    </a:moveTo>
                    <a:lnTo>
                      <a:pt x="895566" y="0"/>
                    </a:lnTo>
                    <a:lnTo>
                      <a:pt x="895566" y="1492981"/>
                    </a:lnTo>
                    <a:lnTo>
                      <a:pt x="0" y="1492981"/>
                    </a:ln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364" name="Google Shape;364;g1c1439504ed_3_0"/>
              <p:cNvSpPr txBox="1"/>
              <p:nvPr/>
            </p:nvSpPr>
            <p:spPr>
              <a:xfrm>
                <a:off x="0" y="-38100"/>
                <a:ext cx="812700" cy="85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65" name="Google Shape;365;g1c1439504ed_3_0"/>
            <p:cNvCxnSpPr/>
            <p:nvPr/>
          </p:nvCxnSpPr>
          <p:spPr>
            <a:xfrm>
              <a:off x="7044" y="789349"/>
              <a:ext cx="45243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66" name="Google Shape;366;g1c1439504ed_3_0"/>
            <p:cNvCxnSpPr/>
            <p:nvPr/>
          </p:nvCxnSpPr>
          <p:spPr>
            <a:xfrm>
              <a:off x="9744" y="6704283"/>
              <a:ext cx="45243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67" name="Google Shape;367;g1c1439504ed_3_0"/>
          <p:cNvSpPr txBox="1"/>
          <p:nvPr/>
        </p:nvSpPr>
        <p:spPr>
          <a:xfrm>
            <a:off x="13909335" y="3850987"/>
            <a:ext cx="242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Name</a:t>
            </a:r>
            <a:endParaRPr/>
          </a:p>
        </p:txBody>
      </p:sp>
      <p:sp>
        <p:nvSpPr>
          <p:cNvPr id="368" name="Google Shape;368;g1c1439504ed_3_0"/>
          <p:cNvSpPr txBox="1"/>
          <p:nvPr/>
        </p:nvSpPr>
        <p:spPr>
          <a:xfrm>
            <a:off x="14172409" y="8877681"/>
            <a:ext cx="269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Title or Position</a:t>
            </a:r>
            <a:endParaRPr/>
          </a:p>
        </p:txBody>
      </p:sp>
      <p:grpSp>
        <p:nvGrpSpPr>
          <p:cNvPr id="369" name="Google Shape;369;g1c1439504ed_3_0"/>
          <p:cNvGrpSpPr/>
          <p:nvPr/>
        </p:nvGrpSpPr>
        <p:grpSpPr>
          <a:xfrm>
            <a:off x="9532817" y="3600027"/>
            <a:ext cx="3400533" cy="5813323"/>
            <a:chOff x="9369292" y="3600027"/>
            <a:chExt cx="3400533" cy="5813323"/>
          </a:xfrm>
        </p:grpSpPr>
        <p:grpSp>
          <p:nvGrpSpPr>
            <p:cNvPr id="370" name="Google Shape;370;g1c1439504ed_3_0"/>
            <p:cNvGrpSpPr/>
            <p:nvPr/>
          </p:nvGrpSpPr>
          <p:grpSpPr>
            <a:xfrm>
              <a:off x="9369292" y="3600027"/>
              <a:ext cx="3400533" cy="5813323"/>
              <a:chOff x="0" y="-192881"/>
              <a:chExt cx="4534044" cy="7751098"/>
            </a:xfrm>
          </p:grpSpPr>
          <p:grpSp>
            <p:nvGrpSpPr>
              <p:cNvPr id="371" name="Google Shape;371;g1c1439504ed_3_0"/>
              <p:cNvGrpSpPr/>
              <p:nvPr/>
            </p:nvGrpSpPr>
            <p:grpSpPr>
              <a:xfrm>
                <a:off x="0" y="-192881"/>
                <a:ext cx="4533803" cy="7751098"/>
                <a:chOff x="0" y="-38100"/>
                <a:chExt cx="895566" cy="1531081"/>
              </a:xfrm>
            </p:grpSpPr>
            <p:sp>
              <p:nvSpPr>
                <p:cNvPr id="372" name="Google Shape;372;g1c1439504ed_3_0"/>
                <p:cNvSpPr/>
                <p:nvPr/>
              </p:nvSpPr>
              <p:spPr>
                <a:xfrm>
                  <a:off x="0" y="0"/>
                  <a:ext cx="895566" cy="1492981"/>
                </a:xfrm>
                <a:custGeom>
                  <a:rect b="b" l="l" r="r" t="t"/>
                  <a:pathLst>
                    <a:path extrusionOk="0" h="1492981" w="895566">
                      <a:moveTo>
                        <a:pt x="0" y="0"/>
                      </a:moveTo>
                      <a:lnTo>
                        <a:pt x="895566" y="0"/>
                      </a:lnTo>
                      <a:lnTo>
                        <a:pt x="895566" y="1492981"/>
                      </a:lnTo>
                      <a:lnTo>
                        <a:pt x="0" y="1492981"/>
                      </a:lnTo>
                      <a:close/>
                    </a:path>
                  </a:pathLst>
                </a:custGeom>
                <a:solidFill>
                  <a:srgbClr val="C8D3D4"/>
                </a:solidFill>
                <a:ln cap="flat" cmpd="sng" w="38100">
                  <a:solidFill>
                    <a:srgbClr val="2E3F4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sp>
            <p:sp>
              <p:nvSpPr>
                <p:cNvPr id="373" name="Google Shape;373;g1c1439504ed_3_0"/>
                <p:cNvSpPr txBox="1"/>
                <p:nvPr/>
              </p:nvSpPr>
              <p:spPr>
                <a:xfrm>
                  <a:off x="0" y="-38100"/>
                  <a:ext cx="812700" cy="85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153333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74" name="Google Shape;374;g1c1439504ed_3_0"/>
              <p:cNvCxnSpPr/>
              <p:nvPr/>
            </p:nvCxnSpPr>
            <p:spPr>
              <a:xfrm>
                <a:off x="7044" y="789349"/>
                <a:ext cx="4524300" cy="0"/>
              </a:xfrm>
              <a:prstGeom prst="straightConnector1">
                <a:avLst/>
              </a:prstGeom>
              <a:noFill/>
              <a:ln cap="flat" cmpd="sng" w="508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75" name="Google Shape;375;g1c1439504ed_3_0"/>
              <p:cNvCxnSpPr/>
              <p:nvPr/>
            </p:nvCxnSpPr>
            <p:spPr>
              <a:xfrm>
                <a:off x="9744" y="6704283"/>
                <a:ext cx="4524300" cy="0"/>
              </a:xfrm>
              <a:prstGeom prst="straightConnector1">
                <a:avLst/>
              </a:prstGeom>
              <a:noFill/>
              <a:ln cap="flat" cmpd="sng" w="508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76" name="Google Shape;376;g1c1439504ed_3_0"/>
            <p:cNvSpPr txBox="1"/>
            <p:nvPr/>
          </p:nvSpPr>
          <p:spPr>
            <a:xfrm>
              <a:off x="9528435" y="3850987"/>
              <a:ext cx="2429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6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99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Name</a:t>
              </a:r>
              <a:endParaRPr/>
            </a:p>
          </p:txBody>
        </p:sp>
        <p:sp>
          <p:nvSpPr>
            <p:cNvPr id="377" name="Google Shape;377;g1c1439504ed_3_0"/>
            <p:cNvSpPr txBox="1"/>
            <p:nvPr/>
          </p:nvSpPr>
          <p:spPr>
            <a:xfrm>
              <a:off x="9791509" y="8877681"/>
              <a:ext cx="2695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Title or Position</a:t>
              </a:r>
              <a:endParaRPr/>
            </a:p>
          </p:txBody>
        </p:sp>
      </p:grpSp>
      <p:grpSp>
        <p:nvGrpSpPr>
          <p:cNvPr id="378" name="Google Shape;378;g1c1439504ed_3_0"/>
          <p:cNvGrpSpPr/>
          <p:nvPr/>
        </p:nvGrpSpPr>
        <p:grpSpPr>
          <a:xfrm>
            <a:off x="5315442" y="3600027"/>
            <a:ext cx="3400533" cy="5813323"/>
            <a:chOff x="9369292" y="3600027"/>
            <a:chExt cx="3400533" cy="5813323"/>
          </a:xfrm>
        </p:grpSpPr>
        <p:grpSp>
          <p:nvGrpSpPr>
            <p:cNvPr id="379" name="Google Shape;379;g1c1439504ed_3_0"/>
            <p:cNvGrpSpPr/>
            <p:nvPr/>
          </p:nvGrpSpPr>
          <p:grpSpPr>
            <a:xfrm>
              <a:off x="9369292" y="3600027"/>
              <a:ext cx="3400533" cy="5813323"/>
              <a:chOff x="0" y="-192881"/>
              <a:chExt cx="4534044" cy="7751098"/>
            </a:xfrm>
          </p:grpSpPr>
          <p:grpSp>
            <p:nvGrpSpPr>
              <p:cNvPr id="380" name="Google Shape;380;g1c1439504ed_3_0"/>
              <p:cNvGrpSpPr/>
              <p:nvPr/>
            </p:nvGrpSpPr>
            <p:grpSpPr>
              <a:xfrm>
                <a:off x="0" y="-192881"/>
                <a:ext cx="4533803" cy="7751098"/>
                <a:chOff x="0" y="-38100"/>
                <a:chExt cx="895566" cy="1531081"/>
              </a:xfrm>
            </p:grpSpPr>
            <p:sp>
              <p:nvSpPr>
                <p:cNvPr id="381" name="Google Shape;381;g1c1439504ed_3_0"/>
                <p:cNvSpPr/>
                <p:nvPr/>
              </p:nvSpPr>
              <p:spPr>
                <a:xfrm>
                  <a:off x="0" y="0"/>
                  <a:ext cx="895566" cy="1492981"/>
                </a:xfrm>
                <a:custGeom>
                  <a:rect b="b" l="l" r="r" t="t"/>
                  <a:pathLst>
                    <a:path extrusionOk="0" h="1492981" w="895566">
                      <a:moveTo>
                        <a:pt x="0" y="0"/>
                      </a:moveTo>
                      <a:lnTo>
                        <a:pt x="895566" y="0"/>
                      </a:lnTo>
                      <a:lnTo>
                        <a:pt x="895566" y="1492981"/>
                      </a:lnTo>
                      <a:lnTo>
                        <a:pt x="0" y="1492981"/>
                      </a:lnTo>
                      <a:close/>
                    </a:path>
                  </a:pathLst>
                </a:custGeom>
                <a:solidFill>
                  <a:srgbClr val="C8D3D4"/>
                </a:solidFill>
                <a:ln cap="flat" cmpd="sng" w="38100">
                  <a:solidFill>
                    <a:srgbClr val="2E3F4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sp>
            <p:sp>
              <p:nvSpPr>
                <p:cNvPr id="382" name="Google Shape;382;g1c1439504ed_3_0"/>
                <p:cNvSpPr txBox="1"/>
                <p:nvPr/>
              </p:nvSpPr>
              <p:spPr>
                <a:xfrm>
                  <a:off x="0" y="-38100"/>
                  <a:ext cx="812700" cy="85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50800" lIns="50800" spcFirstLastPara="1" rIns="50800" wrap="square" tIns="50800">
                  <a:noAutofit/>
                </a:bodyPr>
                <a:lstStyle/>
                <a:p>
                  <a:pPr indent="0" lvl="0" marL="0" marR="0" rtl="0" algn="ctr">
                    <a:lnSpc>
                      <a:spcPct val="153333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83" name="Google Shape;383;g1c1439504ed_3_0"/>
              <p:cNvCxnSpPr/>
              <p:nvPr/>
            </p:nvCxnSpPr>
            <p:spPr>
              <a:xfrm>
                <a:off x="7044" y="789349"/>
                <a:ext cx="4524300" cy="0"/>
              </a:xfrm>
              <a:prstGeom prst="straightConnector1">
                <a:avLst/>
              </a:prstGeom>
              <a:noFill/>
              <a:ln cap="flat" cmpd="sng" w="508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84" name="Google Shape;384;g1c1439504ed_3_0"/>
              <p:cNvCxnSpPr/>
              <p:nvPr/>
            </p:nvCxnSpPr>
            <p:spPr>
              <a:xfrm>
                <a:off x="9744" y="6704283"/>
                <a:ext cx="4524300" cy="0"/>
              </a:xfrm>
              <a:prstGeom prst="straightConnector1">
                <a:avLst/>
              </a:prstGeom>
              <a:noFill/>
              <a:ln cap="flat" cmpd="sng" w="508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85" name="Google Shape;385;g1c1439504ed_3_0"/>
            <p:cNvSpPr txBox="1"/>
            <p:nvPr/>
          </p:nvSpPr>
          <p:spPr>
            <a:xfrm>
              <a:off x="9528435" y="3850987"/>
              <a:ext cx="2429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6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99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 Name</a:t>
              </a:r>
              <a:endParaRPr/>
            </a:p>
          </p:txBody>
        </p:sp>
        <p:sp>
          <p:nvSpPr>
            <p:cNvPr id="386" name="Google Shape;386;g1c1439504ed_3_0"/>
            <p:cNvSpPr txBox="1"/>
            <p:nvPr/>
          </p:nvSpPr>
          <p:spPr>
            <a:xfrm>
              <a:off x="9791509" y="8877681"/>
              <a:ext cx="2695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Title or Position</a:t>
              </a:r>
              <a:endParaRPr/>
            </a:p>
          </p:txBody>
        </p:sp>
      </p:grpSp>
      <p:pic>
        <p:nvPicPr>
          <p:cNvPr id="387" name="Google Shape;387;g1c1439504ed_3_0"/>
          <p:cNvPicPr preferRelativeResize="0"/>
          <p:nvPr/>
        </p:nvPicPr>
        <p:blipFill rotWithShape="1">
          <a:blip r:embed="rId4">
            <a:alphaModFix/>
          </a:blip>
          <a:srcRect b="0" l="9857" r="13847" t="0"/>
          <a:stretch/>
        </p:blipFill>
        <p:spPr>
          <a:xfrm>
            <a:off x="5334525" y="4346400"/>
            <a:ext cx="3362749" cy="440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1c1439504ed_3_0"/>
          <p:cNvPicPr preferRelativeResize="0"/>
          <p:nvPr/>
        </p:nvPicPr>
        <p:blipFill rotWithShape="1">
          <a:blip r:embed="rId5">
            <a:alphaModFix/>
          </a:blip>
          <a:srcRect b="0" l="15900" r="37403" t="8189"/>
          <a:stretch/>
        </p:blipFill>
        <p:spPr>
          <a:xfrm>
            <a:off x="9551319" y="4362625"/>
            <a:ext cx="3362750" cy="440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1c1439504ed_3_0"/>
          <p:cNvPicPr preferRelativeResize="0"/>
          <p:nvPr/>
        </p:nvPicPr>
        <p:blipFill rotWithShape="1">
          <a:blip r:embed="rId6">
            <a:alphaModFix/>
          </a:blip>
          <a:srcRect b="3108" l="25293" r="27953" t="5475"/>
          <a:stretch/>
        </p:blipFill>
        <p:spPr>
          <a:xfrm>
            <a:off x="13769475" y="4362625"/>
            <a:ext cx="3362751" cy="438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g1c1439504ed_0_338"/>
          <p:cNvPicPr preferRelativeResize="0"/>
          <p:nvPr/>
        </p:nvPicPr>
        <p:blipFill rotWithShape="1">
          <a:blip r:embed="rId3">
            <a:alphaModFix/>
          </a:blip>
          <a:srcRect b="14674" l="0" r="0" t="14674"/>
          <a:stretch/>
        </p:blipFill>
        <p:spPr>
          <a:xfrm>
            <a:off x="0" y="354073"/>
            <a:ext cx="11965068" cy="563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1c1439504ed_0_338"/>
          <p:cNvPicPr preferRelativeResize="0"/>
          <p:nvPr/>
        </p:nvPicPr>
        <p:blipFill rotWithShape="1">
          <a:blip r:embed="rId4">
            <a:alphaModFix/>
          </a:blip>
          <a:srcRect b="0" l="0" r="8298" t="7390"/>
          <a:stretch/>
        </p:blipFill>
        <p:spPr>
          <a:xfrm>
            <a:off x="11965071" y="354073"/>
            <a:ext cx="6322930" cy="95788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g1c1439504ed_0_33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7" name="Google Shape;397;g1c1439504ed_0_338"/>
          <p:cNvCxnSpPr/>
          <p:nvPr/>
        </p:nvCxnSpPr>
        <p:spPr>
          <a:xfrm>
            <a:off x="0" y="5953169"/>
            <a:ext cx="120033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8" name="Google Shape;398;g1c1439504ed_0_338"/>
          <p:cNvCxnSpPr/>
          <p:nvPr/>
        </p:nvCxnSpPr>
        <p:spPr>
          <a:xfrm rot="5400000">
            <a:off x="6840621" y="5124450"/>
            <a:ext cx="10287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9" name="Google Shape;399;g1c1439504ed_0_338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00" name="Google Shape;400;g1c1439504ed_0_338"/>
          <p:cNvGrpSpPr/>
          <p:nvPr/>
        </p:nvGrpSpPr>
        <p:grpSpPr>
          <a:xfrm>
            <a:off x="10739590" y="4778835"/>
            <a:ext cx="2450945" cy="2461931"/>
            <a:chOff x="1813" y="0"/>
            <a:chExt cx="809173" cy="812800"/>
          </a:xfrm>
        </p:grpSpPr>
        <p:sp>
          <p:nvSpPr>
            <p:cNvPr id="401" name="Google Shape;401;g1c1439504ed_0_3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8DEDF"/>
            </a:solidFill>
            <a:ln cap="flat" cmpd="sng" w="381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g1c1439504ed_0_3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3" name="Google Shape;403;g1c1439504ed_0_338"/>
          <p:cNvSpPr txBox="1"/>
          <p:nvPr/>
        </p:nvSpPr>
        <p:spPr>
          <a:xfrm>
            <a:off x="10410746" y="4572938"/>
            <a:ext cx="3108600" cy="23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84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02</a:t>
            </a:r>
            <a:endParaRPr/>
          </a:p>
        </p:txBody>
      </p:sp>
      <p:grpSp>
        <p:nvGrpSpPr>
          <p:cNvPr id="404" name="Google Shape;404;g1c1439504ed_0_338"/>
          <p:cNvGrpSpPr/>
          <p:nvPr/>
        </p:nvGrpSpPr>
        <p:grpSpPr>
          <a:xfrm>
            <a:off x="917066" y="6882812"/>
            <a:ext cx="9144000" cy="1669771"/>
            <a:chOff x="0" y="38100"/>
            <a:chExt cx="12192000" cy="2226361"/>
          </a:xfrm>
        </p:grpSpPr>
        <p:sp>
          <p:nvSpPr>
            <p:cNvPr id="405" name="Google Shape;405;g1c1439504ed_0_338"/>
            <p:cNvSpPr txBox="1"/>
            <p:nvPr/>
          </p:nvSpPr>
          <p:spPr>
            <a:xfrm>
              <a:off x="0" y="38100"/>
              <a:ext cx="121920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2E3F42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Our Projects</a:t>
              </a:r>
              <a:endParaRPr/>
            </a:p>
          </p:txBody>
        </p:sp>
        <p:sp>
          <p:nvSpPr>
            <p:cNvPr id="406" name="Google Shape;406;g1c1439504ed_0_338"/>
            <p:cNvSpPr txBox="1"/>
            <p:nvPr/>
          </p:nvSpPr>
          <p:spPr>
            <a:xfrm>
              <a:off x="0" y="1792561"/>
              <a:ext cx="121920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Elaborate on what you want to discuss. 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g1c1439504ed_2_53"/>
          <p:cNvGrpSpPr/>
          <p:nvPr/>
        </p:nvGrpSpPr>
        <p:grpSpPr>
          <a:xfrm>
            <a:off x="9859715" y="1815347"/>
            <a:ext cx="6775448" cy="6805818"/>
            <a:chOff x="1813" y="0"/>
            <a:chExt cx="809173" cy="812800"/>
          </a:xfrm>
        </p:grpSpPr>
        <p:sp>
          <p:nvSpPr>
            <p:cNvPr id="412" name="Google Shape;412;g1c1439504ed_2_5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g1c1439504ed_2_5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4" name="Google Shape;414;g1c1439504ed_2_53"/>
          <p:cNvPicPr preferRelativeResize="0"/>
          <p:nvPr/>
        </p:nvPicPr>
        <p:blipFill rotWithShape="1">
          <a:blip r:embed="rId3">
            <a:alphaModFix/>
          </a:blip>
          <a:srcRect b="-1430" l="19705" r="24800" t="2762"/>
          <a:stretch/>
        </p:blipFill>
        <p:spPr>
          <a:xfrm>
            <a:off x="9887750" y="1858575"/>
            <a:ext cx="6715200" cy="671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5" name="Google Shape;415;g1c1439504ed_2_53"/>
          <p:cNvPicPr preferRelativeResize="0"/>
          <p:nvPr/>
        </p:nvPicPr>
        <p:blipFill rotWithShape="1">
          <a:blip r:embed="rId4">
            <a:alphaModFix/>
          </a:blip>
          <a:srcRect b="0" l="9301" r="8387" t="31129"/>
          <a:stretch/>
        </p:blipFill>
        <p:spPr>
          <a:xfrm>
            <a:off x="0" y="0"/>
            <a:ext cx="820685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1c1439504ed_2_53"/>
          <p:cNvSpPr txBox="1"/>
          <p:nvPr/>
        </p:nvSpPr>
        <p:spPr>
          <a:xfrm>
            <a:off x="651274" y="526987"/>
            <a:ext cx="6904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Your Project</a:t>
            </a:r>
            <a:endParaRPr/>
          </a:p>
        </p:txBody>
      </p:sp>
      <p:sp>
        <p:nvSpPr>
          <p:cNvPr id="417" name="Google Shape;417;g1c1439504ed_2_53"/>
          <p:cNvSpPr txBox="1"/>
          <p:nvPr/>
        </p:nvSpPr>
        <p:spPr>
          <a:xfrm>
            <a:off x="13046191" y="646240"/>
            <a:ext cx="4668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9" u="none" cap="none" strike="noStrike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Year 2022</a:t>
            </a:r>
            <a:endParaRPr/>
          </a:p>
        </p:txBody>
      </p:sp>
      <p:sp>
        <p:nvSpPr>
          <p:cNvPr id="418" name="Google Shape;418;g1c1439504ed_2_53"/>
          <p:cNvSpPr txBox="1"/>
          <p:nvPr/>
        </p:nvSpPr>
        <p:spPr>
          <a:xfrm>
            <a:off x="651274" y="7806055"/>
            <a:ext cx="69042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Presentations are communication tools that can be</a:t>
            </a:r>
            <a:endParaRPr/>
          </a:p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used as demonstrations, lectures, speeches, reports,</a:t>
            </a:r>
            <a:endParaRPr/>
          </a:p>
          <a:p>
            <a:pPr indent="0" lvl="0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and more. It is mostly presented before an audience.</a:t>
            </a:r>
            <a:endParaRPr/>
          </a:p>
          <a:p>
            <a:pPr indent="0" lvl="1" marL="0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It serves a variety of purposes, making presentations powerful tools for convincing and teaching.</a:t>
            </a:r>
            <a:endParaRPr/>
          </a:p>
        </p:txBody>
      </p:sp>
      <p:sp>
        <p:nvSpPr>
          <p:cNvPr id="419" name="Google Shape;419;g1c1439504ed_2_53"/>
          <p:cNvSpPr txBox="1"/>
          <p:nvPr/>
        </p:nvSpPr>
        <p:spPr>
          <a:xfrm>
            <a:off x="8700602" y="9157272"/>
            <a:ext cx="9014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9" u="none" cap="none" strike="noStrike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Role: Write your role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g1c1439504ed_0_367"/>
          <p:cNvGrpSpPr/>
          <p:nvPr/>
        </p:nvGrpSpPr>
        <p:grpSpPr>
          <a:xfrm>
            <a:off x="-594893" y="2620406"/>
            <a:ext cx="7228747" cy="7261149"/>
            <a:chOff x="1813" y="0"/>
            <a:chExt cx="809173" cy="812800"/>
          </a:xfrm>
        </p:grpSpPr>
        <p:sp>
          <p:nvSpPr>
            <p:cNvPr id="425" name="Google Shape;425;g1c1439504ed_0_36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28575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g1c1439504ed_0_36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Google Shape;427;g1c1439504ed_0_367"/>
          <p:cNvGrpSpPr/>
          <p:nvPr/>
        </p:nvGrpSpPr>
        <p:grpSpPr>
          <a:xfrm>
            <a:off x="5529633" y="2620406"/>
            <a:ext cx="7228747" cy="7261149"/>
            <a:chOff x="1813" y="0"/>
            <a:chExt cx="809173" cy="812800"/>
          </a:xfrm>
        </p:grpSpPr>
        <p:sp>
          <p:nvSpPr>
            <p:cNvPr id="428" name="Google Shape;428;g1c1439504ed_0_36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28575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g1c1439504ed_0_36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g1c1439504ed_0_367"/>
          <p:cNvGrpSpPr/>
          <p:nvPr/>
        </p:nvGrpSpPr>
        <p:grpSpPr>
          <a:xfrm>
            <a:off x="11654158" y="2620406"/>
            <a:ext cx="7228747" cy="7261149"/>
            <a:chOff x="1813" y="0"/>
            <a:chExt cx="809173" cy="812800"/>
          </a:xfrm>
        </p:grpSpPr>
        <p:sp>
          <p:nvSpPr>
            <p:cNvPr id="431" name="Google Shape;431;g1c1439504ed_0_36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28575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g1c1439504ed_0_36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g1c1439504ed_0_367"/>
          <p:cNvSpPr txBox="1"/>
          <p:nvPr/>
        </p:nvSpPr>
        <p:spPr>
          <a:xfrm>
            <a:off x="1028700" y="722787"/>
            <a:ext cx="16230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Write your topic or idea</a:t>
            </a:r>
            <a:endParaRPr/>
          </a:p>
        </p:txBody>
      </p:sp>
      <p:pic>
        <p:nvPicPr>
          <p:cNvPr id="434" name="Google Shape;434;g1c1439504ed_0_3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9742" y="5565764"/>
            <a:ext cx="1149738" cy="907249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1c1439504ed_0_367"/>
          <p:cNvSpPr txBox="1"/>
          <p:nvPr/>
        </p:nvSpPr>
        <p:spPr>
          <a:xfrm>
            <a:off x="6851938" y="4753767"/>
            <a:ext cx="458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9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Add a main point</a:t>
            </a:r>
            <a:endParaRPr/>
          </a:p>
        </p:txBody>
      </p:sp>
      <p:sp>
        <p:nvSpPr>
          <p:cNvPr id="436" name="Google Shape;436;g1c1439504ed_0_367"/>
          <p:cNvSpPr txBox="1"/>
          <p:nvPr/>
        </p:nvSpPr>
        <p:spPr>
          <a:xfrm>
            <a:off x="6851938" y="6820253"/>
            <a:ext cx="4584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you want to discuss. </a:t>
            </a:r>
            <a:endParaRPr/>
          </a:p>
        </p:txBody>
      </p:sp>
      <p:pic>
        <p:nvPicPr>
          <p:cNvPr id="437" name="Google Shape;437;g1c1439504ed_0_3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4000" y="5526752"/>
            <a:ext cx="1070948" cy="985272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1c1439504ed_0_367"/>
          <p:cNvSpPr txBox="1"/>
          <p:nvPr/>
        </p:nvSpPr>
        <p:spPr>
          <a:xfrm>
            <a:off x="727412" y="4753767"/>
            <a:ext cx="458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9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Add a main point</a:t>
            </a:r>
            <a:endParaRPr/>
          </a:p>
        </p:txBody>
      </p:sp>
      <p:sp>
        <p:nvSpPr>
          <p:cNvPr id="439" name="Google Shape;439;g1c1439504ed_0_367"/>
          <p:cNvSpPr txBox="1"/>
          <p:nvPr/>
        </p:nvSpPr>
        <p:spPr>
          <a:xfrm>
            <a:off x="727412" y="6820253"/>
            <a:ext cx="4584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you want to discuss. </a:t>
            </a:r>
            <a:endParaRPr/>
          </a:p>
        </p:txBody>
      </p:sp>
      <p:pic>
        <p:nvPicPr>
          <p:cNvPr id="440" name="Google Shape;440;g1c1439504ed_0_3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64242" y="5660114"/>
            <a:ext cx="1208568" cy="718549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1c1439504ed_0_367"/>
          <p:cNvSpPr txBox="1"/>
          <p:nvPr/>
        </p:nvSpPr>
        <p:spPr>
          <a:xfrm>
            <a:off x="12976464" y="4753767"/>
            <a:ext cx="458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99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Add a main point</a:t>
            </a:r>
            <a:endParaRPr/>
          </a:p>
        </p:txBody>
      </p:sp>
      <p:sp>
        <p:nvSpPr>
          <p:cNvPr id="442" name="Google Shape;442;g1c1439504ed_0_367"/>
          <p:cNvSpPr txBox="1"/>
          <p:nvPr/>
        </p:nvSpPr>
        <p:spPr>
          <a:xfrm>
            <a:off x="12976464" y="6820253"/>
            <a:ext cx="4584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you want to discuss.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g1c1439504ed_0_389"/>
          <p:cNvPicPr preferRelativeResize="0"/>
          <p:nvPr/>
        </p:nvPicPr>
        <p:blipFill rotWithShape="1">
          <a:blip r:embed="rId3">
            <a:alphaModFix/>
          </a:blip>
          <a:srcRect b="0" l="14685" r="14678" t="0"/>
          <a:stretch/>
        </p:blipFill>
        <p:spPr>
          <a:xfrm>
            <a:off x="13443955" y="0"/>
            <a:ext cx="4844045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1c1439504ed_0_389"/>
          <p:cNvSpPr txBox="1"/>
          <p:nvPr/>
        </p:nvSpPr>
        <p:spPr>
          <a:xfrm>
            <a:off x="1028700" y="1164908"/>
            <a:ext cx="11516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Our Services</a:t>
            </a:r>
            <a:endParaRPr/>
          </a:p>
        </p:txBody>
      </p:sp>
      <p:grpSp>
        <p:nvGrpSpPr>
          <p:cNvPr id="449" name="Google Shape;449;g1c1439504ed_0_389"/>
          <p:cNvGrpSpPr/>
          <p:nvPr/>
        </p:nvGrpSpPr>
        <p:grpSpPr>
          <a:xfrm>
            <a:off x="1028667" y="4575127"/>
            <a:ext cx="3870708" cy="1736113"/>
            <a:chOff x="-44" y="0"/>
            <a:chExt cx="5160944" cy="2314817"/>
          </a:xfrm>
        </p:grpSpPr>
        <p:sp>
          <p:nvSpPr>
            <p:cNvPr id="450" name="Google Shape;450;g1c1439504ed_0_389"/>
            <p:cNvSpPr txBox="1"/>
            <p:nvPr/>
          </p:nvSpPr>
          <p:spPr>
            <a:xfrm>
              <a:off x="0" y="266700"/>
              <a:ext cx="51609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00" u="none" cap="none" strike="noStrike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Service One</a:t>
              </a:r>
              <a:endParaRPr/>
            </a:p>
          </p:txBody>
        </p:sp>
        <p:sp>
          <p:nvSpPr>
            <p:cNvPr id="451" name="Google Shape;451;g1c1439504ed_0_389"/>
            <p:cNvSpPr txBox="1"/>
            <p:nvPr/>
          </p:nvSpPr>
          <p:spPr>
            <a:xfrm>
              <a:off x="0" y="1191317"/>
              <a:ext cx="5160900" cy="11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Elaborate on what</a:t>
              </a:r>
              <a:endParaRPr/>
            </a:p>
            <a:p>
              <a:pPr indent="0" lvl="1" marL="0" marR="0" rtl="0" algn="l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you want to discuss. </a:t>
              </a:r>
              <a:endParaRPr/>
            </a:p>
          </p:txBody>
        </p:sp>
        <p:cxnSp>
          <p:nvCxnSpPr>
            <p:cNvPr id="452" name="Google Shape;452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cap="flat" cmpd="sng" w="50800">
              <a:solidFill>
                <a:srgbClr val="D8DED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53" name="Google Shape;453;g1c1439504ed_0_389"/>
          <p:cNvGrpSpPr/>
          <p:nvPr/>
        </p:nvGrpSpPr>
        <p:grpSpPr>
          <a:xfrm>
            <a:off x="1028667" y="7427076"/>
            <a:ext cx="3870708" cy="1748686"/>
            <a:chOff x="-44" y="0"/>
            <a:chExt cx="5160944" cy="2331581"/>
          </a:xfrm>
        </p:grpSpPr>
        <p:sp>
          <p:nvSpPr>
            <p:cNvPr id="454" name="Google Shape;454;g1c1439504ed_0_389"/>
            <p:cNvSpPr txBox="1"/>
            <p:nvPr/>
          </p:nvSpPr>
          <p:spPr>
            <a:xfrm>
              <a:off x="0" y="215900"/>
              <a:ext cx="51609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00" u="none" cap="none" strike="noStrike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Service Three</a:t>
              </a:r>
              <a:endParaRPr/>
            </a:p>
          </p:txBody>
        </p:sp>
        <p:sp>
          <p:nvSpPr>
            <p:cNvPr id="455" name="Google Shape;455;g1c1439504ed_0_389"/>
            <p:cNvSpPr txBox="1"/>
            <p:nvPr/>
          </p:nvSpPr>
          <p:spPr>
            <a:xfrm>
              <a:off x="0" y="1208081"/>
              <a:ext cx="5160900" cy="11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Elaborate on what</a:t>
              </a:r>
              <a:endParaRPr/>
            </a:p>
            <a:p>
              <a:pPr indent="0" lvl="1" marL="0" marR="0" rtl="0" algn="l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you want to discuss. </a:t>
              </a:r>
              <a:endParaRPr/>
            </a:p>
          </p:txBody>
        </p:sp>
        <p:cxnSp>
          <p:nvCxnSpPr>
            <p:cNvPr id="456" name="Google Shape;456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cap="flat" cmpd="sng" w="50800">
              <a:solidFill>
                <a:srgbClr val="D8DED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57" name="Google Shape;457;g1c1439504ed_0_389"/>
          <p:cNvGrpSpPr/>
          <p:nvPr/>
        </p:nvGrpSpPr>
        <p:grpSpPr>
          <a:xfrm>
            <a:off x="6943742" y="4575127"/>
            <a:ext cx="4032708" cy="1736113"/>
            <a:chOff x="-44" y="0"/>
            <a:chExt cx="5376944" cy="2314817"/>
          </a:xfrm>
        </p:grpSpPr>
        <p:sp>
          <p:nvSpPr>
            <p:cNvPr id="458" name="Google Shape;458;g1c1439504ed_0_389"/>
            <p:cNvSpPr txBox="1"/>
            <p:nvPr/>
          </p:nvSpPr>
          <p:spPr>
            <a:xfrm>
              <a:off x="0" y="266700"/>
              <a:ext cx="53769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00" u="none" cap="none" strike="noStrike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Service Two</a:t>
              </a:r>
              <a:endParaRPr/>
            </a:p>
          </p:txBody>
        </p:sp>
        <p:sp>
          <p:nvSpPr>
            <p:cNvPr id="459" name="Google Shape;459;g1c1439504ed_0_389"/>
            <p:cNvSpPr txBox="1"/>
            <p:nvPr/>
          </p:nvSpPr>
          <p:spPr>
            <a:xfrm>
              <a:off x="0" y="1191317"/>
              <a:ext cx="5160900" cy="11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Elaborate on what</a:t>
              </a:r>
              <a:endParaRPr/>
            </a:p>
            <a:p>
              <a:pPr indent="0" lvl="1" marL="0" marR="0" rtl="0" algn="l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you want to discuss. </a:t>
              </a:r>
              <a:endParaRPr/>
            </a:p>
          </p:txBody>
        </p:sp>
        <p:cxnSp>
          <p:nvCxnSpPr>
            <p:cNvPr id="460" name="Google Shape;460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cap="flat" cmpd="sng" w="50800">
              <a:solidFill>
                <a:srgbClr val="D8DED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61" name="Google Shape;461;g1c1439504ed_0_389"/>
          <p:cNvGrpSpPr/>
          <p:nvPr/>
        </p:nvGrpSpPr>
        <p:grpSpPr>
          <a:xfrm>
            <a:off x="6943742" y="7427076"/>
            <a:ext cx="4032708" cy="1748686"/>
            <a:chOff x="-44" y="0"/>
            <a:chExt cx="5376944" cy="2331581"/>
          </a:xfrm>
        </p:grpSpPr>
        <p:sp>
          <p:nvSpPr>
            <p:cNvPr id="462" name="Google Shape;462;g1c1439504ed_0_389"/>
            <p:cNvSpPr txBox="1"/>
            <p:nvPr/>
          </p:nvSpPr>
          <p:spPr>
            <a:xfrm>
              <a:off x="0" y="215900"/>
              <a:ext cx="53769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00" u="none" cap="none" strike="noStrike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Service Four</a:t>
              </a:r>
              <a:endParaRPr/>
            </a:p>
          </p:txBody>
        </p:sp>
        <p:sp>
          <p:nvSpPr>
            <p:cNvPr id="463" name="Google Shape;463;g1c1439504ed_0_389"/>
            <p:cNvSpPr txBox="1"/>
            <p:nvPr/>
          </p:nvSpPr>
          <p:spPr>
            <a:xfrm>
              <a:off x="0" y="1208081"/>
              <a:ext cx="5160900" cy="11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Elaborate on what</a:t>
              </a:r>
              <a:endParaRPr/>
            </a:p>
            <a:p>
              <a:pPr indent="0" lvl="1" marL="0" marR="0" rtl="0" algn="l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you want to discuss. </a:t>
              </a:r>
              <a:endParaRPr/>
            </a:p>
          </p:txBody>
        </p:sp>
        <p:cxnSp>
          <p:nvCxnSpPr>
            <p:cNvPr id="464" name="Google Shape;464;g1c1439504ed_0_389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cap="flat" cmpd="sng" w="50800">
              <a:solidFill>
                <a:srgbClr val="D8DED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c1439504ed_2_96"/>
          <p:cNvSpPr txBox="1"/>
          <p:nvPr/>
        </p:nvSpPr>
        <p:spPr>
          <a:xfrm>
            <a:off x="614092" y="978176"/>
            <a:ext cx="17059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Write Your Big Topic or Idea</a:t>
            </a:r>
            <a:endParaRPr/>
          </a:p>
        </p:txBody>
      </p:sp>
      <p:grpSp>
        <p:nvGrpSpPr>
          <p:cNvPr id="470" name="Google Shape;470;g1c1439504ed_2_96"/>
          <p:cNvGrpSpPr/>
          <p:nvPr/>
        </p:nvGrpSpPr>
        <p:grpSpPr>
          <a:xfrm>
            <a:off x="628161" y="2946192"/>
            <a:ext cx="17031684" cy="6307165"/>
            <a:chOff x="18758" y="0"/>
            <a:chExt cx="22708913" cy="8409554"/>
          </a:xfrm>
        </p:grpSpPr>
        <p:grpSp>
          <p:nvGrpSpPr>
            <p:cNvPr id="471" name="Google Shape;471;g1c1439504ed_2_96"/>
            <p:cNvGrpSpPr/>
            <p:nvPr/>
          </p:nvGrpSpPr>
          <p:grpSpPr>
            <a:xfrm>
              <a:off x="18758" y="0"/>
              <a:ext cx="8372028" cy="8409554"/>
              <a:chOff x="1813" y="0"/>
              <a:chExt cx="809173" cy="812800"/>
            </a:xfrm>
          </p:grpSpPr>
          <p:sp>
            <p:nvSpPr>
              <p:cNvPr id="472" name="Google Shape;472;g1c1439504ed_2_9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g1c1439504ed_2_9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g1c1439504ed_2_96"/>
            <p:cNvGrpSpPr/>
            <p:nvPr/>
          </p:nvGrpSpPr>
          <p:grpSpPr>
            <a:xfrm>
              <a:off x="7187200" y="0"/>
              <a:ext cx="8372028" cy="8409554"/>
              <a:chOff x="1813" y="0"/>
              <a:chExt cx="809173" cy="812800"/>
            </a:xfrm>
          </p:grpSpPr>
          <p:sp>
            <p:nvSpPr>
              <p:cNvPr id="475" name="Google Shape;475;g1c1439504ed_2_9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g1c1439504ed_2_9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7" name="Google Shape;477;g1c1439504ed_2_96"/>
            <p:cNvGrpSpPr/>
            <p:nvPr/>
          </p:nvGrpSpPr>
          <p:grpSpPr>
            <a:xfrm>
              <a:off x="14355643" y="0"/>
              <a:ext cx="8372028" cy="8409554"/>
              <a:chOff x="1813" y="0"/>
              <a:chExt cx="809173" cy="812800"/>
            </a:xfrm>
          </p:grpSpPr>
          <p:sp>
            <p:nvSpPr>
              <p:cNvPr id="478" name="Google Shape;478;g1c1439504ed_2_9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g1c1439504ed_2_96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0" name="Google Shape;480;g1c1439504ed_2_96"/>
          <p:cNvSpPr txBox="1"/>
          <p:nvPr/>
        </p:nvSpPr>
        <p:spPr>
          <a:xfrm>
            <a:off x="1125559" y="5489829"/>
            <a:ext cx="5093700" cy="13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Presentations are communication tools</a:t>
            </a:r>
            <a:endParaRPr/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that can be used as demonstrations,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lectures, speeches, reports, and more. </a:t>
            </a:r>
            <a:endParaRPr/>
          </a:p>
        </p:txBody>
      </p:sp>
      <p:sp>
        <p:nvSpPr>
          <p:cNvPr id="481" name="Google Shape;481;g1c1439504ed_2_96"/>
          <p:cNvSpPr txBox="1"/>
          <p:nvPr/>
        </p:nvSpPr>
        <p:spPr>
          <a:xfrm>
            <a:off x="11890875" y="5489829"/>
            <a:ext cx="5449500" cy="13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It serves a variety of purposes,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making presentations powerful tools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for convincing and teaching.</a:t>
            </a:r>
            <a:endParaRPr/>
          </a:p>
        </p:txBody>
      </p:sp>
      <p:sp>
        <p:nvSpPr>
          <p:cNvPr id="482" name="Google Shape;482;g1c1439504ed_2_96"/>
          <p:cNvSpPr/>
          <p:nvPr/>
        </p:nvSpPr>
        <p:spPr>
          <a:xfrm>
            <a:off x="6492375" y="3448154"/>
            <a:ext cx="5302250" cy="530222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5039" l="0" r="0" t="-2504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3" name="Google Shape;483;g1c1439504ed_2_96"/>
          <p:cNvPicPr preferRelativeResize="0"/>
          <p:nvPr/>
        </p:nvPicPr>
        <p:blipFill rotWithShape="1">
          <a:blip r:embed="rId4">
            <a:alphaModFix/>
          </a:blip>
          <a:srcRect b="7746" l="28339" r="25735" t="10620"/>
          <a:stretch/>
        </p:blipFill>
        <p:spPr>
          <a:xfrm>
            <a:off x="6492375" y="3448150"/>
            <a:ext cx="5302200" cy="5302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g1c1439504ed_0_427"/>
          <p:cNvPicPr preferRelativeResize="0"/>
          <p:nvPr/>
        </p:nvPicPr>
        <p:blipFill rotWithShape="1">
          <a:blip r:embed="rId3">
            <a:alphaModFix/>
          </a:blip>
          <a:srcRect b="0" l="18423" r="18417" t="0"/>
          <a:stretch/>
        </p:blipFill>
        <p:spPr>
          <a:xfrm>
            <a:off x="0" y="315973"/>
            <a:ext cx="9144000" cy="96550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9" name="Google Shape;489;g1c1439504ed_0_427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0" name="Google Shape;490;g1c1439504ed_0_427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91" name="Google Shape;491;g1c1439504ed_0_427"/>
          <p:cNvGrpSpPr/>
          <p:nvPr/>
        </p:nvGrpSpPr>
        <p:grpSpPr>
          <a:xfrm>
            <a:off x="9438057" y="4223610"/>
            <a:ext cx="8555850" cy="1694911"/>
            <a:chOff x="0" y="38100"/>
            <a:chExt cx="11407800" cy="2259881"/>
          </a:xfrm>
        </p:grpSpPr>
        <p:sp>
          <p:nvSpPr>
            <p:cNvPr id="492" name="Google Shape;492;g1c1439504ed_0_427"/>
            <p:cNvSpPr txBox="1"/>
            <p:nvPr/>
          </p:nvSpPr>
          <p:spPr>
            <a:xfrm>
              <a:off x="0" y="38100"/>
              <a:ext cx="114078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Stats &amp; Numbers</a:t>
              </a:r>
              <a:endParaRPr/>
            </a:p>
          </p:txBody>
        </p:sp>
        <p:sp>
          <p:nvSpPr>
            <p:cNvPr id="493" name="Google Shape;493;g1c1439504ed_0_427"/>
            <p:cNvSpPr txBox="1"/>
            <p:nvPr/>
          </p:nvSpPr>
          <p:spPr>
            <a:xfrm>
              <a:off x="0" y="1826081"/>
              <a:ext cx="11407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494" name="Google Shape;494;g1c1439504ed_0_427"/>
          <p:cNvGrpSpPr/>
          <p:nvPr/>
        </p:nvGrpSpPr>
        <p:grpSpPr>
          <a:xfrm>
            <a:off x="3346519" y="3902394"/>
            <a:ext cx="2450945" cy="2461931"/>
            <a:chOff x="1813" y="0"/>
            <a:chExt cx="809173" cy="812800"/>
          </a:xfrm>
        </p:grpSpPr>
        <p:sp>
          <p:nvSpPr>
            <p:cNvPr id="495" name="Google Shape;495;g1c1439504ed_0_4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g1c1439504ed_0_42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7" name="Google Shape;497;g1c1439504ed_0_427"/>
          <p:cNvSpPr txBox="1"/>
          <p:nvPr/>
        </p:nvSpPr>
        <p:spPr>
          <a:xfrm>
            <a:off x="2951000" y="3571450"/>
            <a:ext cx="3108600" cy="23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84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c1439504ed_0_441"/>
          <p:cNvSpPr txBox="1"/>
          <p:nvPr/>
        </p:nvSpPr>
        <p:spPr>
          <a:xfrm>
            <a:off x="12799320" y="6427427"/>
            <a:ext cx="2250900" cy="30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8283" lvl="1" marL="49656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299"/>
              <a:buFont typeface="Arial"/>
              <a:buChar char="•"/>
            </a:pPr>
            <a:r>
              <a:rPr b="0" i="0" lang="en-US" sz="2299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Add a feature</a:t>
            </a:r>
            <a:endParaRPr/>
          </a:p>
          <a:p>
            <a:pPr indent="-248283" lvl="1" marL="49656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299"/>
              <a:buFont typeface="Arial"/>
              <a:buChar char="•"/>
            </a:pPr>
            <a:r>
              <a:rPr b="0" i="0" lang="en-US" sz="2299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Add a feature</a:t>
            </a:r>
            <a:endParaRPr/>
          </a:p>
          <a:p>
            <a:pPr indent="-248283" lvl="1" marL="49656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299"/>
              <a:buFont typeface="Arial"/>
              <a:buChar char="•"/>
            </a:pPr>
            <a:r>
              <a:rPr b="0" i="0" lang="en-US" sz="2299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Add a feature</a:t>
            </a:r>
            <a:endParaRPr/>
          </a:p>
          <a:p>
            <a:pPr indent="-248283" lvl="1" marL="49656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299"/>
              <a:buFont typeface="Arial"/>
              <a:buChar char="•"/>
            </a:pPr>
            <a:r>
              <a:rPr b="0" i="0" lang="en-US" sz="2299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Add a feature</a:t>
            </a:r>
            <a:endParaRPr/>
          </a:p>
          <a:p>
            <a:pPr indent="-248283" lvl="1" marL="49656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299"/>
              <a:buFont typeface="Arial"/>
              <a:buChar char="•"/>
            </a:pPr>
            <a:r>
              <a:rPr b="0" i="0" lang="en-US" sz="2299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Add a feature</a:t>
            </a:r>
            <a:endParaRPr/>
          </a:p>
          <a:p>
            <a:pPr indent="-248283" lvl="1" marL="49656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299"/>
              <a:buFont typeface="Arial"/>
              <a:buChar char="•"/>
            </a:pPr>
            <a:r>
              <a:rPr b="0" i="0" lang="en-US" sz="2299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Add a feature</a:t>
            </a:r>
            <a:endParaRPr/>
          </a:p>
        </p:txBody>
      </p:sp>
      <p:sp>
        <p:nvSpPr>
          <p:cNvPr id="503" name="Google Shape;503;g1c1439504ed_0_441"/>
          <p:cNvSpPr txBox="1"/>
          <p:nvPr/>
        </p:nvSpPr>
        <p:spPr>
          <a:xfrm>
            <a:off x="7923359" y="6427427"/>
            <a:ext cx="2250900" cy="19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8283" lvl="1" marL="49656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299"/>
              <a:buFont typeface="Arial"/>
              <a:buChar char="•"/>
            </a:pPr>
            <a:r>
              <a:rPr b="0" i="0" lang="en-US" sz="2299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Add a feature</a:t>
            </a:r>
            <a:endParaRPr/>
          </a:p>
          <a:p>
            <a:pPr indent="-248283" lvl="1" marL="49656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299"/>
              <a:buFont typeface="Arial"/>
              <a:buChar char="•"/>
            </a:pPr>
            <a:r>
              <a:rPr b="0" i="0" lang="en-US" sz="2299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Add a feature</a:t>
            </a:r>
            <a:endParaRPr/>
          </a:p>
          <a:p>
            <a:pPr indent="-248283" lvl="1" marL="49656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299"/>
              <a:buFont typeface="Arial"/>
              <a:buChar char="•"/>
            </a:pPr>
            <a:r>
              <a:rPr b="0" i="0" lang="en-US" sz="2299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Add a feature</a:t>
            </a:r>
            <a:endParaRPr/>
          </a:p>
          <a:p>
            <a:pPr indent="-248283" lvl="1" marL="49656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299"/>
              <a:buFont typeface="Arial"/>
              <a:buChar char="•"/>
            </a:pPr>
            <a:r>
              <a:rPr b="0" i="0" lang="en-US" sz="2299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Add a feature</a:t>
            </a:r>
            <a:endParaRPr/>
          </a:p>
        </p:txBody>
      </p:sp>
      <p:sp>
        <p:nvSpPr>
          <p:cNvPr id="504" name="Google Shape;504;g1c1439504ed_0_441"/>
          <p:cNvSpPr txBox="1"/>
          <p:nvPr/>
        </p:nvSpPr>
        <p:spPr>
          <a:xfrm>
            <a:off x="3043579" y="6427427"/>
            <a:ext cx="2250900" cy="8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8283" lvl="1" marL="49656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299"/>
              <a:buFont typeface="Arial"/>
              <a:buChar char="•"/>
            </a:pPr>
            <a:r>
              <a:rPr b="0" i="0" lang="en-US" sz="2299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Add a feature</a:t>
            </a:r>
            <a:endParaRPr/>
          </a:p>
          <a:p>
            <a:pPr indent="-248283" lvl="1" marL="496568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3F42"/>
              </a:buClr>
              <a:buSzPts val="2299"/>
              <a:buFont typeface="Arial"/>
              <a:buChar char="•"/>
            </a:pPr>
            <a:r>
              <a:rPr b="0" i="0" lang="en-US" sz="2299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Add a feature</a:t>
            </a:r>
            <a:endParaRPr/>
          </a:p>
        </p:txBody>
      </p:sp>
      <p:sp>
        <p:nvSpPr>
          <p:cNvPr id="505" name="Google Shape;505;g1c1439504ed_0_441"/>
          <p:cNvSpPr txBox="1"/>
          <p:nvPr/>
        </p:nvSpPr>
        <p:spPr>
          <a:xfrm>
            <a:off x="870623" y="959126"/>
            <a:ext cx="16546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Add a Pricing Page</a:t>
            </a:r>
            <a:endParaRPr/>
          </a:p>
        </p:txBody>
      </p:sp>
      <p:grpSp>
        <p:nvGrpSpPr>
          <p:cNvPr id="506" name="Google Shape;506;g1c1439504ed_0_441"/>
          <p:cNvGrpSpPr/>
          <p:nvPr/>
        </p:nvGrpSpPr>
        <p:grpSpPr>
          <a:xfrm>
            <a:off x="2581492" y="2776957"/>
            <a:ext cx="3365452" cy="3380537"/>
            <a:chOff x="10054" y="0"/>
            <a:chExt cx="4487269" cy="4507382"/>
          </a:xfrm>
        </p:grpSpPr>
        <p:grpSp>
          <p:nvGrpSpPr>
            <p:cNvPr id="507" name="Google Shape;507;g1c1439504ed_0_441"/>
            <p:cNvGrpSpPr/>
            <p:nvPr/>
          </p:nvGrpSpPr>
          <p:grpSpPr>
            <a:xfrm>
              <a:off x="10054" y="0"/>
              <a:ext cx="4487269" cy="4507382"/>
              <a:chOff x="1813" y="0"/>
              <a:chExt cx="809173" cy="812800"/>
            </a:xfrm>
          </p:grpSpPr>
          <p:sp>
            <p:nvSpPr>
              <p:cNvPr id="508" name="Google Shape;508;g1c1439504ed_0_44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28575">
                <a:solidFill>
                  <a:srgbClr val="C8D3D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g1c1439504ed_0_441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0" name="Google Shape;510;g1c1439504ed_0_441"/>
            <p:cNvGrpSpPr/>
            <p:nvPr/>
          </p:nvGrpSpPr>
          <p:grpSpPr>
            <a:xfrm>
              <a:off x="205469" y="196291"/>
              <a:ext cx="4096438" cy="4114800"/>
              <a:chOff x="1813" y="0"/>
              <a:chExt cx="809173" cy="812800"/>
            </a:xfrm>
          </p:grpSpPr>
          <p:sp>
            <p:nvSpPr>
              <p:cNvPr id="511" name="Google Shape;511;g1c1439504ed_0_44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g1c1439504ed_0_441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3" name="Google Shape;513;g1c1439504ed_0_441"/>
            <p:cNvSpPr txBox="1"/>
            <p:nvPr/>
          </p:nvSpPr>
          <p:spPr>
            <a:xfrm>
              <a:off x="753169" y="1196416"/>
              <a:ext cx="30009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2E3F42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$20</a:t>
              </a:r>
              <a:endParaRPr/>
            </a:p>
          </p:txBody>
        </p:sp>
        <p:sp>
          <p:nvSpPr>
            <p:cNvPr id="514" name="Google Shape;514;g1c1439504ed_0_441"/>
            <p:cNvSpPr txBox="1"/>
            <p:nvPr/>
          </p:nvSpPr>
          <p:spPr>
            <a:xfrm>
              <a:off x="753169" y="1193617"/>
              <a:ext cx="30009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MONTHLY</a:t>
              </a:r>
              <a:endParaRPr/>
            </a:p>
          </p:txBody>
        </p:sp>
      </p:grpSp>
      <p:grpSp>
        <p:nvGrpSpPr>
          <p:cNvPr id="515" name="Google Shape;515;g1c1439504ed_0_441"/>
          <p:cNvGrpSpPr/>
          <p:nvPr/>
        </p:nvGrpSpPr>
        <p:grpSpPr>
          <a:xfrm>
            <a:off x="7461272" y="2776957"/>
            <a:ext cx="3365452" cy="3380537"/>
            <a:chOff x="10054" y="0"/>
            <a:chExt cx="4487269" cy="4507382"/>
          </a:xfrm>
        </p:grpSpPr>
        <p:grpSp>
          <p:nvGrpSpPr>
            <p:cNvPr id="516" name="Google Shape;516;g1c1439504ed_0_441"/>
            <p:cNvGrpSpPr/>
            <p:nvPr/>
          </p:nvGrpSpPr>
          <p:grpSpPr>
            <a:xfrm>
              <a:off x="10054" y="0"/>
              <a:ext cx="4487269" cy="4507382"/>
              <a:chOff x="1813" y="0"/>
              <a:chExt cx="809173" cy="812800"/>
            </a:xfrm>
          </p:grpSpPr>
          <p:sp>
            <p:nvSpPr>
              <p:cNvPr id="517" name="Google Shape;517;g1c1439504ed_0_44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28575">
                <a:solidFill>
                  <a:srgbClr val="C8D3D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g1c1439504ed_0_441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9" name="Google Shape;519;g1c1439504ed_0_441"/>
            <p:cNvGrpSpPr/>
            <p:nvPr/>
          </p:nvGrpSpPr>
          <p:grpSpPr>
            <a:xfrm>
              <a:off x="205469" y="196291"/>
              <a:ext cx="4096438" cy="4114800"/>
              <a:chOff x="1813" y="0"/>
              <a:chExt cx="809173" cy="812800"/>
            </a:xfrm>
          </p:grpSpPr>
          <p:sp>
            <p:nvSpPr>
              <p:cNvPr id="520" name="Google Shape;520;g1c1439504ed_0_44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g1c1439504ed_0_441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2" name="Google Shape;522;g1c1439504ed_0_441"/>
            <p:cNvSpPr txBox="1"/>
            <p:nvPr/>
          </p:nvSpPr>
          <p:spPr>
            <a:xfrm>
              <a:off x="753169" y="1196416"/>
              <a:ext cx="30009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2E3F42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$30</a:t>
              </a:r>
              <a:endParaRPr/>
            </a:p>
          </p:txBody>
        </p:sp>
        <p:sp>
          <p:nvSpPr>
            <p:cNvPr id="523" name="Google Shape;523;g1c1439504ed_0_441"/>
            <p:cNvSpPr txBox="1"/>
            <p:nvPr/>
          </p:nvSpPr>
          <p:spPr>
            <a:xfrm>
              <a:off x="753169" y="1193617"/>
              <a:ext cx="30009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MONTHLY</a:t>
              </a:r>
              <a:endParaRPr/>
            </a:p>
          </p:txBody>
        </p:sp>
      </p:grpSp>
      <p:grpSp>
        <p:nvGrpSpPr>
          <p:cNvPr id="524" name="Google Shape;524;g1c1439504ed_0_441"/>
          <p:cNvGrpSpPr/>
          <p:nvPr/>
        </p:nvGrpSpPr>
        <p:grpSpPr>
          <a:xfrm>
            <a:off x="12337233" y="2776957"/>
            <a:ext cx="3365452" cy="3380537"/>
            <a:chOff x="10054" y="0"/>
            <a:chExt cx="4487269" cy="4507382"/>
          </a:xfrm>
        </p:grpSpPr>
        <p:grpSp>
          <p:nvGrpSpPr>
            <p:cNvPr id="525" name="Google Shape;525;g1c1439504ed_0_441"/>
            <p:cNvGrpSpPr/>
            <p:nvPr/>
          </p:nvGrpSpPr>
          <p:grpSpPr>
            <a:xfrm>
              <a:off x="10054" y="0"/>
              <a:ext cx="4487269" cy="4507382"/>
              <a:chOff x="1813" y="0"/>
              <a:chExt cx="809173" cy="812800"/>
            </a:xfrm>
          </p:grpSpPr>
          <p:sp>
            <p:nvSpPr>
              <p:cNvPr id="526" name="Google Shape;526;g1c1439504ed_0_44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28575">
                <a:solidFill>
                  <a:srgbClr val="C8D3D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g1c1439504ed_0_441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8" name="Google Shape;528;g1c1439504ed_0_441"/>
            <p:cNvGrpSpPr/>
            <p:nvPr/>
          </p:nvGrpSpPr>
          <p:grpSpPr>
            <a:xfrm>
              <a:off x="205469" y="196291"/>
              <a:ext cx="4096438" cy="4114800"/>
              <a:chOff x="1813" y="0"/>
              <a:chExt cx="809173" cy="812800"/>
            </a:xfrm>
          </p:grpSpPr>
          <p:sp>
            <p:nvSpPr>
              <p:cNvPr id="529" name="Google Shape;529;g1c1439504ed_0_44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g1c1439504ed_0_441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1" name="Google Shape;531;g1c1439504ed_0_441"/>
            <p:cNvSpPr txBox="1"/>
            <p:nvPr/>
          </p:nvSpPr>
          <p:spPr>
            <a:xfrm>
              <a:off x="753169" y="1196416"/>
              <a:ext cx="30009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2E3F42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$300</a:t>
              </a:r>
              <a:endParaRPr/>
            </a:p>
          </p:txBody>
        </p:sp>
        <p:sp>
          <p:nvSpPr>
            <p:cNvPr id="532" name="Google Shape;532;g1c1439504ed_0_441"/>
            <p:cNvSpPr txBox="1"/>
            <p:nvPr/>
          </p:nvSpPr>
          <p:spPr>
            <a:xfrm>
              <a:off x="753169" y="1193617"/>
              <a:ext cx="30009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Yearly</a:t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oogle Shape;537;g1c1439504ed_2_114"/>
          <p:cNvGrpSpPr/>
          <p:nvPr/>
        </p:nvGrpSpPr>
        <p:grpSpPr>
          <a:xfrm>
            <a:off x="539266" y="-3499793"/>
            <a:ext cx="17209410" cy="17286549"/>
            <a:chOff x="1813" y="0"/>
            <a:chExt cx="809173" cy="812800"/>
          </a:xfrm>
        </p:grpSpPr>
        <p:sp>
          <p:nvSpPr>
            <p:cNvPr id="538" name="Google Shape;538;g1c1439504ed_2_1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28575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g1c1439504ed_2_11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g1c1439504ed_2_114"/>
          <p:cNvGrpSpPr/>
          <p:nvPr/>
        </p:nvGrpSpPr>
        <p:grpSpPr>
          <a:xfrm>
            <a:off x="1682669" y="-2351266"/>
            <a:ext cx="14922607" cy="14989495"/>
            <a:chOff x="1813" y="0"/>
            <a:chExt cx="809173" cy="812800"/>
          </a:xfrm>
        </p:grpSpPr>
        <p:sp>
          <p:nvSpPr>
            <p:cNvPr id="541" name="Google Shape;541;g1c1439504ed_2_11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3F42">
                <a:alpha val="623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g1c1439504ed_2_11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43" name="Google Shape;543;g1c1439504ed_2_114"/>
          <p:cNvPicPr preferRelativeResize="0"/>
          <p:nvPr/>
        </p:nvPicPr>
        <p:blipFill rotWithShape="1">
          <a:blip r:embed="rId3">
            <a:alphaModFix amt="40000"/>
          </a:blip>
          <a:srcRect b="1588" l="29224" r="28018" t="22388"/>
          <a:stretch/>
        </p:blipFill>
        <p:spPr>
          <a:xfrm>
            <a:off x="1031850" y="-2971775"/>
            <a:ext cx="16224300" cy="16224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44" name="Google Shape;544;g1c1439504ed_2_114"/>
          <p:cNvGrpSpPr/>
          <p:nvPr/>
        </p:nvGrpSpPr>
        <p:grpSpPr>
          <a:xfrm>
            <a:off x="1649234" y="3422666"/>
            <a:ext cx="14989500" cy="3284626"/>
            <a:chOff x="0" y="285750"/>
            <a:chExt cx="19986000" cy="4379501"/>
          </a:xfrm>
        </p:grpSpPr>
        <p:sp>
          <p:nvSpPr>
            <p:cNvPr id="545" name="Google Shape;545;g1c1439504ed_2_114"/>
            <p:cNvSpPr txBox="1"/>
            <p:nvPr/>
          </p:nvSpPr>
          <p:spPr>
            <a:xfrm>
              <a:off x="0" y="4193351"/>
              <a:ext cx="199860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Elaborate on the featured statistic.</a:t>
              </a:r>
              <a:endParaRPr/>
            </a:p>
          </p:txBody>
        </p:sp>
        <p:sp>
          <p:nvSpPr>
            <p:cNvPr id="546" name="Google Shape;546;g1c1439504ed_2_114"/>
            <p:cNvSpPr txBox="1"/>
            <p:nvPr/>
          </p:nvSpPr>
          <p:spPr>
            <a:xfrm>
              <a:off x="832138" y="285750"/>
              <a:ext cx="19153800" cy="368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7963" u="none" cap="none" strike="noStrike">
                  <a:solidFill>
                    <a:srgbClr val="FFFFF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123,456,789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" name="Google Shape;178;p2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9" name="Google Shape;179;p2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0" name="Google Shape;180;p2"/>
          <p:cNvGrpSpPr/>
          <p:nvPr/>
        </p:nvGrpSpPr>
        <p:grpSpPr>
          <a:xfrm>
            <a:off x="14855098" y="1695215"/>
            <a:ext cx="6865795" cy="6896570"/>
            <a:chOff x="1813" y="0"/>
            <a:chExt cx="809173" cy="812800"/>
          </a:xfrm>
        </p:grpSpPr>
        <p:sp>
          <p:nvSpPr>
            <p:cNvPr id="181" name="Google Shape;181;p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2"/>
          <p:cNvGrpSpPr/>
          <p:nvPr/>
        </p:nvGrpSpPr>
        <p:grpSpPr>
          <a:xfrm>
            <a:off x="-3735219" y="1695215"/>
            <a:ext cx="6865795" cy="6896570"/>
            <a:chOff x="1813" y="0"/>
            <a:chExt cx="809173" cy="812800"/>
          </a:xfrm>
        </p:grpSpPr>
        <p:sp>
          <p:nvSpPr>
            <p:cNvPr id="184" name="Google Shape;184;p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2"/>
          <p:cNvSpPr txBox="1"/>
          <p:nvPr/>
        </p:nvSpPr>
        <p:spPr>
          <a:xfrm>
            <a:off x="700302" y="3819525"/>
            <a:ext cx="9667382" cy="2655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How to Use</a:t>
            </a:r>
            <a:endParaRPr/>
          </a:p>
          <a:p>
            <a:pPr indent="0" lvl="0" marL="0" marR="0" rtl="0" algn="l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This Presentation</a:t>
            </a:r>
            <a:endParaRPr/>
          </a:p>
        </p:txBody>
      </p:sp>
      <p:grpSp>
        <p:nvGrpSpPr>
          <p:cNvPr id="187" name="Google Shape;187;p2"/>
          <p:cNvGrpSpPr/>
          <p:nvPr/>
        </p:nvGrpSpPr>
        <p:grpSpPr>
          <a:xfrm>
            <a:off x="11220098" y="989362"/>
            <a:ext cx="6437250" cy="2643920"/>
            <a:chOff x="0" y="9525"/>
            <a:chExt cx="8583000" cy="3525226"/>
          </a:xfrm>
        </p:grpSpPr>
        <p:grpSp>
          <p:nvGrpSpPr>
            <p:cNvPr id="188" name="Google Shape;188;p2"/>
            <p:cNvGrpSpPr/>
            <p:nvPr/>
          </p:nvGrpSpPr>
          <p:grpSpPr>
            <a:xfrm>
              <a:off x="394108" y="237061"/>
              <a:ext cx="2178597" cy="2279548"/>
              <a:chOff x="32623" y="0"/>
              <a:chExt cx="703977" cy="736600"/>
            </a:xfrm>
          </p:grpSpPr>
          <p:sp>
            <p:nvSpPr>
              <p:cNvPr id="189" name="Google Shape;189;p2"/>
              <p:cNvSpPr/>
              <p:nvPr/>
            </p:nvSpPr>
            <p:spPr>
              <a:xfrm>
                <a:off x="32623" y="0"/>
                <a:ext cx="4101" cy="70642"/>
              </a:xfrm>
              <a:custGeom>
                <a:rect b="b" l="l" r="r" t="t"/>
                <a:pathLst>
                  <a:path extrusionOk="0" h="70642" w="4101">
                    <a:moveTo>
                      <a:pt x="2050" y="0"/>
                    </a:moveTo>
                    <a:lnTo>
                      <a:pt x="2050" y="0"/>
                    </a:lnTo>
                    <a:cubicBezTo>
                      <a:pt x="4101" y="23503"/>
                      <a:pt x="4101" y="47139"/>
                      <a:pt x="2050" y="70642"/>
                    </a:cubicBezTo>
                    <a:cubicBezTo>
                      <a:pt x="0" y="47139"/>
                      <a:pt x="0" y="23503"/>
                      <a:pt x="2050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cap="flat" cmpd="sng" w="28575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1" name="Google Shape;191;p2"/>
            <p:cNvSpPr txBox="1"/>
            <p:nvPr/>
          </p:nvSpPr>
          <p:spPr>
            <a:xfrm>
              <a:off x="0" y="916051"/>
              <a:ext cx="8583000" cy="26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Click on the "Google Slides" button below this presentation preview. </a:t>
              </a:r>
              <a:endParaRPr/>
            </a:p>
            <a:p>
              <a:pPr indent="-237490" lvl="1" marL="47498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Click on "Make a copy."</a:t>
              </a:r>
              <a:endParaRPr/>
            </a:p>
            <a:p>
              <a:pPr indent="-237490" lvl="1" marL="47498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Start editing your presentation.</a:t>
              </a:r>
              <a:endParaRPr/>
            </a:p>
            <a:p>
              <a:pPr indent="-237490" lvl="1" marL="47498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You need to sign in to your Google account.</a:t>
              </a:r>
              <a:endParaRPr/>
            </a:p>
          </p:txBody>
        </p:sp>
        <p:sp>
          <p:nvSpPr>
            <p:cNvPr id="192" name="Google Shape;192;p2"/>
            <p:cNvSpPr txBox="1"/>
            <p:nvPr/>
          </p:nvSpPr>
          <p:spPr>
            <a:xfrm>
              <a:off x="850900" y="9525"/>
              <a:ext cx="7732019" cy="660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99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Google Slides</a:t>
              </a:r>
              <a:endParaRPr/>
            </a:p>
          </p:txBody>
        </p:sp>
      </p:grpSp>
      <p:grpSp>
        <p:nvGrpSpPr>
          <p:cNvPr id="193" name="Google Shape;193;p2"/>
          <p:cNvGrpSpPr/>
          <p:nvPr/>
        </p:nvGrpSpPr>
        <p:grpSpPr>
          <a:xfrm>
            <a:off x="11220098" y="3990851"/>
            <a:ext cx="6437250" cy="2643920"/>
            <a:chOff x="0" y="9525"/>
            <a:chExt cx="8583000" cy="3525226"/>
          </a:xfrm>
        </p:grpSpPr>
        <p:grpSp>
          <p:nvGrpSpPr>
            <p:cNvPr id="194" name="Google Shape;194;p2"/>
            <p:cNvGrpSpPr/>
            <p:nvPr/>
          </p:nvGrpSpPr>
          <p:grpSpPr>
            <a:xfrm>
              <a:off x="394108" y="225718"/>
              <a:ext cx="2178597" cy="2279548"/>
              <a:chOff x="32623" y="0"/>
              <a:chExt cx="703977" cy="736600"/>
            </a:xfrm>
          </p:grpSpPr>
          <p:sp>
            <p:nvSpPr>
              <p:cNvPr id="195" name="Google Shape;195;p2"/>
              <p:cNvSpPr/>
              <p:nvPr/>
            </p:nvSpPr>
            <p:spPr>
              <a:xfrm>
                <a:off x="32623" y="0"/>
                <a:ext cx="4101" cy="70642"/>
              </a:xfrm>
              <a:custGeom>
                <a:rect b="b" l="l" r="r" t="t"/>
                <a:pathLst>
                  <a:path extrusionOk="0" h="70642" w="4101">
                    <a:moveTo>
                      <a:pt x="2050" y="0"/>
                    </a:moveTo>
                    <a:lnTo>
                      <a:pt x="2050" y="0"/>
                    </a:lnTo>
                    <a:cubicBezTo>
                      <a:pt x="4101" y="23503"/>
                      <a:pt x="4101" y="47139"/>
                      <a:pt x="2050" y="70642"/>
                    </a:cubicBezTo>
                    <a:cubicBezTo>
                      <a:pt x="0" y="47139"/>
                      <a:pt x="0" y="23503"/>
                      <a:pt x="2050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cap="flat" cmpd="sng" w="28575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7" name="Google Shape;197;p2"/>
            <p:cNvSpPr txBox="1"/>
            <p:nvPr/>
          </p:nvSpPr>
          <p:spPr>
            <a:xfrm>
              <a:off x="0" y="916051"/>
              <a:ext cx="8583000" cy="26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Click on the "PowerPoint" button below this presentation preview. </a:t>
              </a:r>
              <a:endParaRPr/>
            </a:p>
            <a:p>
              <a:pPr indent="-237490" lvl="1" marL="47498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Start editing your presentation.</a:t>
              </a:r>
              <a:endParaRPr/>
            </a:p>
            <a:p>
              <a:pPr indent="-237490" lvl="1" marL="47498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Download and install the fonts used in this presentation as listed on the next page.</a:t>
              </a:r>
              <a:endParaRPr/>
            </a:p>
          </p:txBody>
        </p:sp>
        <p:sp>
          <p:nvSpPr>
            <p:cNvPr id="198" name="Google Shape;198;p2"/>
            <p:cNvSpPr txBox="1"/>
            <p:nvPr/>
          </p:nvSpPr>
          <p:spPr>
            <a:xfrm>
              <a:off x="850900" y="9525"/>
              <a:ext cx="7732019" cy="660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99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PowerPoint</a:t>
              </a:r>
              <a:endParaRPr/>
            </a:p>
          </p:txBody>
        </p:sp>
      </p:grpSp>
      <p:grpSp>
        <p:nvGrpSpPr>
          <p:cNvPr id="199" name="Google Shape;199;p2"/>
          <p:cNvGrpSpPr/>
          <p:nvPr/>
        </p:nvGrpSpPr>
        <p:grpSpPr>
          <a:xfrm>
            <a:off x="11220098" y="7170677"/>
            <a:ext cx="6437250" cy="2237569"/>
            <a:chOff x="0" y="9525"/>
            <a:chExt cx="8583000" cy="2983426"/>
          </a:xfrm>
        </p:grpSpPr>
        <p:grpSp>
          <p:nvGrpSpPr>
            <p:cNvPr id="200" name="Google Shape;200;p2"/>
            <p:cNvGrpSpPr/>
            <p:nvPr/>
          </p:nvGrpSpPr>
          <p:grpSpPr>
            <a:xfrm>
              <a:off x="394108" y="251118"/>
              <a:ext cx="2178597" cy="2279548"/>
              <a:chOff x="32623" y="0"/>
              <a:chExt cx="703977" cy="736600"/>
            </a:xfrm>
          </p:grpSpPr>
          <p:sp>
            <p:nvSpPr>
              <p:cNvPr id="201" name="Google Shape;201;p2"/>
              <p:cNvSpPr/>
              <p:nvPr/>
            </p:nvSpPr>
            <p:spPr>
              <a:xfrm>
                <a:off x="32623" y="0"/>
                <a:ext cx="4101" cy="70642"/>
              </a:xfrm>
              <a:custGeom>
                <a:rect b="b" l="l" r="r" t="t"/>
                <a:pathLst>
                  <a:path extrusionOk="0" h="70642" w="4101">
                    <a:moveTo>
                      <a:pt x="2050" y="0"/>
                    </a:moveTo>
                    <a:lnTo>
                      <a:pt x="2050" y="0"/>
                    </a:lnTo>
                    <a:cubicBezTo>
                      <a:pt x="4101" y="23503"/>
                      <a:pt x="4101" y="47139"/>
                      <a:pt x="2050" y="70642"/>
                    </a:cubicBezTo>
                    <a:cubicBezTo>
                      <a:pt x="0" y="47139"/>
                      <a:pt x="0" y="23503"/>
                      <a:pt x="2050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cap="flat" cmpd="sng" w="28575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3" name="Google Shape;203;p2"/>
            <p:cNvSpPr txBox="1"/>
            <p:nvPr/>
          </p:nvSpPr>
          <p:spPr>
            <a:xfrm>
              <a:off x="0" y="916051"/>
              <a:ext cx="8583000" cy="20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8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Click on the "Canva" button under this presentation preview. </a:t>
              </a:r>
              <a:endParaRPr/>
            </a:p>
            <a:p>
              <a:pPr indent="-237490" lvl="1" marL="47498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Start editing your presentation.</a:t>
              </a:r>
              <a:endParaRPr/>
            </a:p>
            <a:p>
              <a:pPr indent="-237490" lvl="1" marL="47498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3F42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You need to sign in to your Canva account.</a:t>
              </a:r>
              <a:endParaRPr/>
            </a:p>
          </p:txBody>
        </p:sp>
        <p:sp>
          <p:nvSpPr>
            <p:cNvPr id="204" name="Google Shape;204;p2"/>
            <p:cNvSpPr txBox="1"/>
            <p:nvPr/>
          </p:nvSpPr>
          <p:spPr>
            <a:xfrm>
              <a:off x="850900" y="9525"/>
              <a:ext cx="7732019" cy="660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99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Canva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g1c1439504ed_2_128"/>
          <p:cNvGrpSpPr/>
          <p:nvPr/>
        </p:nvGrpSpPr>
        <p:grpSpPr>
          <a:xfrm>
            <a:off x="807367" y="3376375"/>
            <a:ext cx="4504019" cy="4524207"/>
            <a:chOff x="1813" y="0"/>
            <a:chExt cx="809173" cy="812800"/>
          </a:xfrm>
        </p:grpSpPr>
        <p:sp>
          <p:nvSpPr>
            <p:cNvPr id="552" name="Google Shape;552;g1c1439504ed_2_1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 cap="flat" cmpd="sng" w="381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g1c1439504ed_2_12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4" name="Google Shape;554;g1c1439504ed_2_128"/>
          <p:cNvGrpSpPr/>
          <p:nvPr/>
        </p:nvGrpSpPr>
        <p:grpSpPr>
          <a:xfrm>
            <a:off x="7056609" y="3376375"/>
            <a:ext cx="4174766" cy="4193479"/>
            <a:chOff x="1813" y="0"/>
            <a:chExt cx="809173" cy="812800"/>
          </a:xfrm>
        </p:grpSpPr>
        <p:sp>
          <p:nvSpPr>
            <p:cNvPr id="555" name="Google Shape;555;g1c1439504ed_2_1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 cap="flat" cmpd="sng" w="381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g1c1439504ed_2_12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7" name="Google Shape;557;g1c1439504ed_2_128"/>
          <p:cNvGrpSpPr/>
          <p:nvPr/>
        </p:nvGrpSpPr>
        <p:grpSpPr>
          <a:xfrm>
            <a:off x="13201252" y="3376375"/>
            <a:ext cx="4174766" cy="4193479"/>
            <a:chOff x="1813" y="0"/>
            <a:chExt cx="809173" cy="812800"/>
          </a:xfrm>
        </p:grpSpPr>
        <p:sp>
          <p:nvSpPr>
            <p:cNvPr id="558" name="Google Shape;558;g1c1439504ed_2_1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 cap="flat" cmpd="sng" w="381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g1c1439504ed_2_128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0" name="Google Shape;560;g1c1439504ed_2_128"/>
          <p:cNvSpPr txBox="1"/>
          <p:nvPr/>
        </p:nvSpPr>
        <p:spPr>
          <a:xfrm>
            <a:off x="427717" y="8538984"/>
            <a:ext cx="5263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Elaborate on the featured statistic.</a:t>
            </a:r>
            <a:endParaRPr/>
          </a:p>
        </p:txBody>
      </p:sp>
      <p:sp>
        <p:nvSpPr>
          <p:cNvPr id="561" name="Google Shape;561;g1c1439504ed_2_128"/>
          <p:cNvSpPr txBox="1"/>
          <p:nvPr/>
        </p:nvSpPr>
        <p:spPr>
          <a:xfrm>
            <a:off x="293928" y="1491732"/>
            <a:ext cx="5530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2 out of 5</a:t>
            </a:r>
            <a:endParaRPr/>
          </a:p>
        </p:txBody>
      </p:sp>
      <p:sp>
        <p:nvSpPr>
          <p:cNvPr id="562" name="Google Shape;562;g1c1439504ed_2_128"/>
          <p:cNvSpPr txBox="1"/>
          <p:nvPr/>
        </p:nvSpPr>
        <p:spPr>
          <a:xfrm>
            <a:off x="6385423" y="8538984"/>
            <a:ext cx="551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Elaborate on the featured statistic.</a:t>
            </a:r>
            <a:endParaRPr/>
          </a:p>
        </p:txBody>
      </p:sp>
      <p:sp>
        <p:nvSpPr>
          <p:cNvPr id="563" name="Google Shape;563;g1c1439504ed_2_128"/>
          <p:cNvSpPr txBox="1"/>
          <p:nvPr/>
        </p:nvSpPr>
        <p:spPr>
          <a:xfrm>
            <a:off x="12471400" y="8538984"/>
            <a:ext cx="551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Elaborate on the featured statistic.</a:t>
            </a:r>
            <a:endParaRPr/>
          </a:p>
        </p:txBody>
      </p:sp>
      <p:sp>
        <p:nvSpPr>
          <p:cNvPr id="564" name="Google Shape;564;g1c1439504ed_2_128"/>
          <p:cNvSpPr txBox="1"/>
          <p:nvPr/>
        </p:nvSpPr>
        <p:spPr>
          <a:xfrm>
            <a:off x="6385423" y="1491032"/>
            <a:ext cx="5517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95%</a:t>
            </a:r>
            <a:endParaRPr/>
          </a:p>
        </p:txBody>
      </p:sp>
      <p:sp>
        <p:nvSpPr>
          <p:cNvPr id="565" name="Google Shape;565;g1c1439504ed_2_128"/>
          <p:cNvSpPr txBox="1"/>
          <p:nvPr/>
        </p:nvSpPr>
        <p:spPr>
          <a:xfrm>
            <a:off x="12471400" y="1491732"/>
            <a:ext cx="5514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12 million</a:t>
            </a:r>
            <a:endParaRPr/>
          </a:p>
        </p:txBody>
      </p:sp>
      <p:cxnSp>
        <p:nvCxnSpPr>
          <p:cNvPr id="566" name="Google Shape;566;g1c1439504ed_2_128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7" name="Google Shape;567;g1c1439504ed_2_12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8" name="Google Shape;568;g1c1439504ed_2_128"/>
          <p:cNvCxnSpPr/>
          <p:nvPr/>
        </p:nvCxnSpPr>
        <p:spPr>
          <a:xfrm rot="-5400000">
            <a:off x="958850" y="5124450"/>
            <a:ext cx="10287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69" name="Google Shape;569;g1c1439504ed_2_128"/>
          <p:cNvGrpSpPr/>
          <p:nvPr/>
        </p:nvGrpSpPr>
        <p:grpSpPr>
          <a:xfrm>
            <a:off x="1497035" y="5173564"/>
            <a:ext cx="3124420" cy="929771"/>
            <a:chOff x="16351" y="0"/>
            <a:chExt cx="7587228" cy="2257821"/>
          </a:xfrm>
        </p:grpSpPr>
        <p:sp>
          <p:nvSpPr>
            <p:cNvPr id="570" name="Google Shape;570;g1c1439504ed_2_128"/>
            <p:cNvSpPr/>
            <p:nvPr/>
          </p:nvSpPr>
          <p:spPr>
            <a:xfrm>
              <a:off x="16351" y="0"/>
              <a:ext cx="2824728" cy="2257821"/>
            </a:xfrm>
            <a:custGeom>
              <a:rect b="b" l="l" r="r" t="t"/>
              <a:pathLst>
                <a:path extrusionOk="0" h="2257821" w="2824728">
                  <a:moveTo>
                    <a:pt x="618649" y="0"/>
                  </a:moveTo>
                  <a:cubicBezTo>
                    <a:pt x="501749" y="0"/>
                    <a:pt x="406982" y="94766"/>
                    <a:pt x="406982" y="211667"/>
                  </a:cubicBezTo>
                  <a:lnTo>
                    <a:pt x="406982" y="282222"/>
                  </a:lnTo>
                  <a:cubicBezTo>
                    <a:pt x="406982" y="399122"/>
                    <a:pt x="501749" y="493889"/>
                    <a:pt x="618649" y="493889"/>
                  </a:cubicBezTo>
                  <a:cubicBezTo>
                    <a:pt x="735549" y="493889"/>
                    <a:pt x="830316" y="399122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4" y="564437"/>
                    <a:pt x="527491" y="564444"/>
                  </a:cubicBezTo>
                  <a:lnTo>
                    <a:pt x="709807" y="564444"/>
                  </a:lnTo>
                  <a:cubicBezTo>
                    <a:pt x="825204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3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5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2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moveTo>
                    <a:pt x="2206149" y="0"/>
                  </a:moveTo>
                  <a:cubicBezTo>
                    <a:pt x="2089249" y="0"/>
                    <a:pt x="1994482" y="94766"/>
                    <a:pt x="1994482" y="211667"/>
                  </a:cubicBezTo>
                  <a:lnTo>
                    <a:pt x="1994482" y="282222"/>
                  </a:lnTo>
                  <a:cubicBezTo>
                    <a:pt x="1994482" y="399122"/>
                    <a:pt x="2089249" y="493889"/>
                    <a:pt x="2206149" y="493889"/>
                  </a:cubicBezTo>
                  <a:cubicBezTo>
                    <a:pt x="2323049" y="493889"/>
                    <a:pt x="2417816" y="399122"/>
                    <a:pt x="2417816" y="282222"/>
                  </a:cubicBezTo>
                  <a:lnTo>
                    <a:pt x="2417816" y="211667"/>
                  </a:lnTo>
                  <a:cubicBezTo>
                    <a:pt x="2417816" y="94766"/>
                    <a:pt x="2323049" y="0"/>
                    <a:pt x="2206149" y="0"/>
                  </a:cubicBezTo>
                  <a:moveTo>
                    <a:pt x="1986933" y="969998"/>
                  </a:moveTo>
                  <a:cubicBezTo>
                    <a:pt x="1988132" y="961884"/>
                    <a:pt x="1976702" y="958709"/>
                    <a:pt x="1973527" y="966258"/>
                  </a:cubicBezTo>
                  <a:lnTo>
                    <a:pt x="1819505" y="1325598"/>
                  </a:lnTo>
                  <a:cubicBezTo>
                    <a:pt x="1797248" y="1377518"/>
                    <a:pt x="1746172" y="1411161"/>
                    <a:pt x="1689682" y="1411111"/>
                  </a:cubicBezTo>
                  <a:lnTo>
                    <a:pt x="1624630" y="1411111"/>
                  </a:lnTo>
                  <a:cubicBezTo>
                    <a:pt x="1612766" y="1411122"/>
                    <a:pt x="1601690" y="1405168"/>
                    <a:pt x="1595155" y="1395265"/>
                  </a:cubicBezTo>
                  <a:cubicBezTo>
                    <a:pt x="1588620" y="1385363"/>
                    <a:pt x="1587500" y="1372839"/>
                    <a:pt x="1592175" y="1361934"/>
                  </a:cubicBezTo>
                  <a:lnTo>
                    <a:pt x="1782816" y="917222"/>
                  </a:lnTo>
                  <a:lnTo>
                    <a:pt x="1852948" y="741821"/>
                  </a:lnTo>
                  <a:cubicBezTo>
                    <a:pt x="1895818" y="634683"/>
                    <a:pt x="1999595" y="564437"/>
                    <a:pt x="2114991" y="564444"/>
                  </a:cubicBezTo>
                  <a:lnTo>
                    <a:pt x="2297307" y="564444"/>
                  </a:lnTo>
                  <a:cubicBezTo>
                    <a:pt x="2412703" y="564437"/>
                    <a:pt x="2516480" y="634683"/>
                    <a:pt x="2559350" y="741821"/>
                  </a:cubicBezTo>
                  <a:lnTo>
                    <a:pt x="2629482" y="917222"/>
                  </a:lnTo>
                  <a:lnTo>
                    <a:pt x="2820053" y="1361934"/>
                  </a:lnTo>
                  <a:cubicBezTo>
                    <a:pt x="2824728" y="1372839"/>
                    <a:pt x="2823608" y="1385363"/>
                    <a:pt x="2817072" y="1395265"/>
                  </a:cubicBezTo>
                  <a:cubicBezTo>
                    <a:pt x="2810537" y="1405168"/>
                    <a:pt x="2799462" y="1411122"/>
                    <a:pt x="2787597" y="1411111"/>
                  </a:cubicBezTo>
                  <a:lnTo>
                    <a:pt x="2722545" y="1411111"/>
                  </a:lnTo>
                  <a:cubicBezTo>
                    <a:pt x="2666107" y="1411105"/>
                    <a:pt x="2615101" y="1377471"/>
                    <a:pt x="2592864" y="1325598"/>
                  </a:cubicBezTo>
                  <a:lnTo>
                    <a:pt x="2438841" y="966258"/>
                  </a:lnTo>
                  <a:cubicBezTo>
                    <a:pt x="2435596" y="958709"/>
                    <a:pt x="2424236" y="961884"/>
                    <a:pt x="2425365" y="969998"/>
                  </a:cubicBezTo>
                  <a:lnTo>
                    <a:pt x="2488371" y="1411111"/>
                  </a:lnTo>
                  <a:lnTo>
                    <a:pt x="2555752" y="2219607"/>
                  </a:lnTo>
                  <a:cubicBezTo>
                    <a:pt x="2556560" y="2229429"/>
                    <a:pt x="2553223" y="2239141"/>
                    <a:pt x="2546548" y="2246392"/>
                  </a:cubicBezTo>
                  <a:cubicBezTo>
                    <a:pt x="2539874" y="2253643"/>
                    <a:pt x="2530470" y="2257771"/>
                    <a:pt x="2520615" y="2257778"/>
                  </a:cubicBezTo>
                  <a:lnTo>
                    <a:pt x="2466781" y="2257778"/>
                  </a:lnTo>
                  <a:cubicBezTo>
                    <a:pt x="2397800" y="2257786"/>
                    <a:pt x="2338923" y="2207921"/>
                    <a:pt x="2327575" y="2139879"/>
                  </a:cubicBezTo>
                  <a:lnTo>
                    <a:pt x="2213205" y="1452880"/>
                  </a:lnTo>
                  <a:cubicBezTo>
                    <a:pt x="2211864" y="1444978"/>
                    <a:pt x="2200575" y="1444978"/>
                    <a:pt x="2199234" y="1452880"/>
                  </a:cubicBezTo>
                  <a:lnTo>
                    <a:pt x="2084793" y="2139879"/>
                  </a:lnTo>
                  <a:cubicBezTo>
                    <a:pt x="2073442" y="2207948"/>
                    <a:pt x="2014525" y="2257821"/>
                    <a:pt x="1945517" y="2257778"/>
                  </a:cubicBezTo>
                  <a:lnTo>
                    <a:pt x="1891683" y="2257778"/>
                  </a:lnTo>
                  <a:cubicBezTo>
                    <a:pt x="1881828" y="2257771"/>
                    <a:pt x="1872424" y="2253643"/>
                    <a:pt x="1865750" y="2246392"/>
                  </a:cubicBezTo>
                  <a:cubicBezTo>
                    <a:pt x="1859075" y="2239141"/>
                    <a:pt x="1855738" y="2229429"/>
                    <a:pt x="1856546" y="2219607"/>
                  </a:cubicBezTo>
                  <a:lnTo>
                    <a:pt x="1923927" y="1411111"/>
                  </a:lnTo>
                  <a:lnTo>
                    <a:pt x="1986933" y="96999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g1c1439504ed_2_128"/>
            <p:cNvSpPr/>
            <p:nvPr/>
          </p:nvSpPr>
          <p:spPr>
            <a:xfrm>
              <a:off x="3191351" y="0"/>
              <a:ext cx="4412228" cy="2257821"/>
            </a:xfrm>
            <a:custGeom>
              <a:rect b="b" l="l" r="r" t="t"/>
              <a:pathLst>
                <a:path extrusionOk="0" h="2257821" w="4412228">
                  <a:moveTo>
                    <a:pt x="618649" y="0"/>
                  </a:moveTo>
                  <a:cubicBezTo>
                    <a:pt x="501749" y="0"/>
                    <a:pt x="406982" y="94766"/>
                    <a:pt x="406982" y="211667"/>
                  </a:cubicBezTo>
                  <a:lnTo>
                    <a:pt x="406982" y="282222"/>
                  </a:lnTo>
                  <a:cubicBezTo>
                    <a:pt x="406982" y="399122"/>
                    <a:pt x="501749" y="493889"/>
                    <a:pt x="618649" y="493889"/>
                  </a:cubicBezTo>
                  <a:cubicBezTo>
                    <a:pt x="735549" y="493889"/>
                    <a:pt x="830316" y="399122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4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5" y="564437"/>
                    <a:pt x="527491" y="564444"/>
                  </a:cubicBezTo>
                  <a:lnTo>
                    <a:pt x="709807" y="564444"/>
                  </a:lnTo>
                  <a:cubicBezTo>
                    <a:pt x="825203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7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3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299" y="2257786"/>
                    <a:pt x="751423" y="2207921"/>
                    <a:pt x="740075" y="2139879"/>
                  </a:cubicBezTo>
                  <a:lnTo>
                    <a:pt x="625704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4" y="2139879"/>
                  </a:lnTo>
                  <a:cubicBezTo>
                    <a:pt x="485942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moveTo>
                    <a:pt x="2206149" y="0"/>
                  </a:moveTo>
                  <a:cubicBezTo>
                    <a:pt x="2089249" y="0"/>
                    <a:pt x="1994482" y="94766"/>
                    <a:pt x="1994482" y="211667"/>
                  </a:cubicBezTo>
                  <a:lnTo>
                    <a:pt x="1994482" y="282222"/>
                  </a:lnTo>
                  <a:cubicBezTo>
                    <a:pt x="1994482" y="399122"/>
                    <a:pt x="2089249" y="493889"/>
                    <a:pt x="2206149" y="493889"/>
                  </a:cubicBezTo>
                  <a:cubicBezTo>
                    <a:pt x="2323049" y="493889"/>
                    <a:pt x="2417816" y="399122"/>
                    <a:pt x="2417816" y="282222"/>
                  </a:cubicBezTo>
                  <a:lnTo>
                    <a:pt x="2417816" y="211667"/>
                  </a:lnTo>
                  <a:cubicBezTo>
                    <a:pt x="2417816" y="94766"/>
                    <a:pt x="2323049" y="0"/>
                    <a:pt x="2206149" y="0"/>
                  </a:cubicBezTo>
                  <a:moveTo>
                    <a:pt x="1986933" y="969998"/>
                  </a:moveTo>
                  <a:cubicBezTo>
                    <a:pt x="1988132" y="961884"/>
                    <a:pt x="1976702" y="958709"/>
                    <a:pt x="1973527" y="966258"/>
                  </a:cubicBezTo>
                  <a:lnTo>
                    <a:pt x="1819504" y="1325598"/>
                  </a:lnTo>
                  <a:cubicBezTo>
                    <a:pt x="1797248" y="1377518"/>
                    <a:pt x="1746172" y="1411161"/>
                    <a:pt x="1689682" y="1411111"/>
                  </a:cubicBezTo>
                  <a:lnTo>
                    <a:pt x="1624630" y="1411111"/>
                  </a:lnTo>
                  <a:cubicBezTo>
                    <a:pt x="1612765" y="1411122"/>
                    <a:pt x="1601691" y="1405168"/>
                    <a:pt x="1595155" y="1395265"/>
                  </a:cubicBezTo>
                  <a:cubicBezTo>
                    <a:pt x="1588620" y="1385363"/>
                    <a:pt x="1587500" y="1372839"/>
                    <a:pt x="1592174" y="1361934"/>
                  </a:cubicBezTo>
                  <a:lnTo>
                    <a:pt x="1782816" y="917222"/>
                  </a:lnTo>
                  <a:lnTo>
                    <a:pt x="1852948" y="741821"/>
                  </a:lnTo>
                  <a:cubicBezTo>
                    <a:pt x="1895818" y="634683"/>
                    <a:pt x="1999595" y="564437"/>
                    <a:pt x="2114991" y="564444"/>
                  </a:cubicBezTo>
                  <a:lnTo>
                    <a:pt x="2297307" y="564444"/>
                  </a:lnTo>
                  <a:cubicBezTo>
                    <a:pt x="2412703" y="564437"/>
                    <a:pt x="2516480" y="634683"/>
                    <a:pt x="2559350" y="741821"/>
                  </a:cubicBezTo>
                  <a:lnTo>
                    <a:pt x="2629482" y="917222"/>
                  </a:lnTo>
                  <a:lnTo>
                    <a:pt x="2820053" y="1361934"/>
                  </a:lnTo>
                  <a:cubicBezTo>
                    <a:pt x="2824728" y="1372839"/>
                    <a:pt x="2823607" y="1385363"/>
                    <a:pt x="2817072" y="1395265"/>
                  </a:cubicBezTo>
                  <a:cubicBezTo>
                    <a:pt x="2810537" y="1405168"/>
                    <a:pt x="2799462" y="1411122"/>
                    <a:pt x="2787597" y="1411111"/>
                  </a:cubicBezTo>
                  <a:lnTo>
                    <a:pt x="2722545" y="1411111"/>
                  </a:lnTo>
                  <a:cubicBezTo>
                    <a:pt x="2666107" y="1411105"/>
                    <a:pt x="2615101" y="1377471"/>
                    <a:pt x="2592864" y="1325598"/>
                  </a:cubicBezTo>
                  <a:lnTo>
                    <a:pt x="2438841" y="966258"/>
                  </a:lnTo>
                  <a:cubicBezTo>
                    <a:pt x="2435596" y="958709"/>
                    <a:pt x="2424236" y="961884"/>
                    <a:pt x="2425365" y="969998"/>
                  </a:cubicBezTo>
                  <a:lnTo>
                    <a:pt x="2488371" y="1411111"/>
                  </a:lnTo>
                  <a:lnTo>
                    <a:pt x="2555752" y="2219607"/>
                  </a:lnTo>
                  <a:cubicBezTo>
                    <a:pt x="2556560" y="2229429"/>
                    <a:pt x="2553223" y="2239141"/>
                    <a:pt x="2546548" y="2246392"/>
                  </a:cubicBezTo>
                  <a:cubicBezTo>
                    <a:pt x="2539874" y="2253643"/>
                    <a:pt x="2530470" y="2257771"/>
                    <a:pt x="2520615" y="2257778"/>
                  </a:cubicBezTo>
                  <a:lnTo>
                    <a:pt x="2466781" y="2257778"/>
                  </a:lnTo>
                  <a:cubicBezTo>
                    <a:pt x="2397799" y="2257786"/>
                    <a:pt x="2338923" y="2207921"/>
                    <a:pt x="2327575" y="2139879"/>
                  </a:cubicBezTo>
                  <a:lnTo>
                    <a:pt x="2213204" y="1452880"/>
                  </a:lnTo>
                  <a:cubicBezTo>
                    <a:pt x="2211864" y="1444978"/>
                    <a:pt x="2200575" y="1444978"/>
                    <a:pt x="2199235" y="1452880"/>
                  </a:cubicBezTo>
                  <a:lnTo>
                    <a:pt x="2084794" y="2139879"/>
                  </a:lnTo>
                  <a:cubicBezTo>
                    <a:pt x="2073442" y="2207948"/>
                    <a:pt x="2014525" y="2257821"/>
                    <a:pt x="1945517" y="2257778"/>
                  </a:cubicBezTo>
                  <a:lnTo>
                    <a:pt x="1891683" y="2257778"/>
                  </a:lnTo>
                  <a:cubicBezTo>
                    <a:pt x="1881828" y="2257771"/>
                    <a:pt x="1872424" y="2253643"/>
                    <a:pt x="1865750" y="2246392"/>
                  </a:cubicBezTo>
                  <a:cubicBezTo>
                    <a:pt x="1859075" y="2239141"/>
                    <a:pt x="1855738" y="2229429"/>
                    <a:pt x="1856546" y="2219607"/>
                  </a:cubicBezTo>
                  <a:lnTo>
                    <a:pt x="1923927" y="1411111"/>
                  </a:lnTo>
                  <a:lnTo>
                    <a:pt x="1986933" y="969998"/>
                  </a:lnTo>
                  <a:moveTo>
                    <a:pt x="3793649" y="0"/>
                  </a:moveTo>
                  <a:cubicBezTo>
                    <a:pt x="3676748" y="0"/>
                    <a:pt x="3581982" y="94766"/>
                    <a:pt x="3581982" y="211667"/>
                  </a:cubicBezTo>
                  <a:lnTo>
                    <a:pt x="3581982" y="282222"/>
                  </a:lnTo>
                  <a:cubicBezTo>
                    <a:pt x="3581982" y="399122"/>
                    <a:pt x="3676748" y="493889"/>
                    <a:pt x="3793649" y="493889"/>
                  </a:cubicBezTo>
                  <a:cubicBezTo>
                    <a:pt x="3910550" y="493889"/>
                    <a:pt x="4005316" y="399122"/>
                    <a:pt x="4005316" y="282222"/>
                  </a:cubicBezTo>
                  <a:lnTo>
                    <a:pt x="4005316" y="211667"/>
                  </a:lnTo>
                  <a:cubicBezTo>
                    <a:pt x="4005316" y="94766"/>
                    <a:pt x="3910550" y="0"/>
                    <a:pt x="3793649" y="0"/>
                  </a:cubicBezTo>
                  <a:moveTo>
                    <a:pt x="3574433" y="969998"/>
                  </a:moveTo>
                  <a:cubicBezTo>
                    <a:pt x="3575632" y="961884"/>
                    <a:pt x="3564203" y="958709"/>
                    <a:pt x="3561028" y="966258"/>
                  </a:cubicBezTo>
                  <a:lnTo>
                    <a:pt x="3407004" y="1325598"/>
                  </a:lnTo>
                  <a:cubicBezTo>
                    <a:pt x="3384748" y="1377518"/>
                    <a:pt x="3333672" y="1411161"/>
                    <a:pt x="3277182" y="1411111"/>
                  </a:cubicBezTo>
                  <a:lnTo>
                    <a:pt x="3212130" y="1411111"/>
                  </a:lnTo>
                  <a:cubicBezTo>
                    <a:pt x="3200265" y="1411122"/>
                    <a:pt x="3189191" y="1405168"/>
                    <a:pt x="3182655" y="1395265"/>
                  </a:cubicBezTo>
                  <a:cubicBezTo>
                    <a:pt x="3176120" y="1385363"/>
                    <a:pt x="3175000" y="1372839"/>
                    <a:pt x="3179674" y="1361934"/>
                  </a:cubicBezTo>
                  <a:lnTo>
                    <a:pt x="3370316" y="917222"/>
                  </a:lnTo>
                  <a:lnTo>
                    <a:pt x="3440448" y="741821"/>
                  </a:lnTo>
                  <a:cubicBezTo>
                    <a:pt x="3483318" y="634683"/>
                    <a:pt x="3587094" y="564437"/>
                    <a:pt x="3702491" y="564444"/>
                  </a:cubicBezTo>
                  <a:lnTo>
                    <a:pt x="3884807" y="564444"/>
                  </a:lnTo>
                  <a:cubicBezTo>
                    <a:pt x="4000204" y="564437"/>
                    <a:pt x="4103980" y="634683"/>
                    <a:pt x="4146850" y="741821"/>
                  </a:cubicBezTo>
                  <a:lnTo>
                    <a:pt x="4216982" y="917222"/>
                  </a:lnTo>
                  <a:lnTo>
                    <a:pt x="4407553" y="1361934"/>
                  </a:lnTo>
                  <a:cubicBezTo>
                    <a:pt x="4412228" y="1372839"/>
                    <a:pt x="4411107" y="1385363"/>
                    <a:pt x="4404572" y="1395265"/>
                  </a:cubicBezTo>
                  <a:cubicBezTo>
                    <a:pt x="4398037" y="1405168"/>
                    <a:pt x="4386962" y="1411122"/>
                    <a:pt x="4375097" y="1411111"/>
                  </a:cubicBezTo>
                  <a:lnTo>
                    <a:pt x="4310045" y="1411111"/>
                  </a:lnTo>
                  <a:cubicBezTo>
                    <a:pt x="4253607" y="1411105"/>
                    <a:pt x="4202601" y="1377471"/>
                    <a:pt x="4180364" y="1325598"/>
                  </a:cubicBezTo>
                  <a:lnTo>
                    <a:pt x="4026341" y="966258"/>
                  </a:lnTo>
                  <a:cubicBezTo>
                    <a:pt x="4023095" y="958709"/>
                    <a:pt x="4011736" y="961884"/>
                    <a:pt x="4012865" y="969998"/>
                  </a:cubicBezTo>
                  <a:lnTo>
                    <a:pt x="4075871" y="1411111"/>
                  </a:lnTo>
                  <a:lnTo>
                    <a:pt x="4143252" y="2219607"/>
                  </a:lnTo>
                  <a:cubicBezTo>
                    <a:pt x="4144060" y="2229429"/>
                    <a:pt x="4140722" y="2239141"/>
                    <a:pt x="4134048" y="2246392"/>
                  </a:cubicBezTo>
                  <a:cubicBezTo>
                    <a:pt x="4127374" y="2253643"/>
                    <a:pt x="4117970" y="2257771"/>
                    <a:pt x="4108115" y="2257778"/>
                  </a:cubicBezTo>
                  <a:lnTo>
                    <a:pt x="4054281" y="2257778"/>
                  </a:lnTo>
                  <a:cubicBezTo>
                    <a:pt x="3985299" y="2257786"/>
                    <a:pt x="3926422" y="2207921"/>
                    <a:pt x="3915075" y="2139879"/>
                  </a:cubicBezTo>
                  <a:lnTo>
                    <a:pt x="3800704" y="1452880"/>
                  </a:lnTo>
                  <a:cubicBezTo>
                    <a:pt x="3799364" y="1444978"/>
                    <a:pt x="3788075" y="1444978"/>
                    <a:pt x="3786735" y="1452880"/>
                  </a:cubicBezTo>
                  <a:lnTo>
                    <a:pt x="3672294" y="2139879"/>
                  </a:lnTo>
                  <a:cubicBezTo>
                    <a:pt x="3660942" y="2207948"/>
                    <a:pt x="3602025" y="2257821"/>
                    <a:pt x="3533017" y="2257778"/>
                  </a:cubicBezTo>
                  <a:lnTo>
                    <a:pt x="3479183" y="2257778"/>
                  </a:lnTo>
                  <a:cubicBezTo>
                    <a:pt x="3469328" y="2257771"/>
                    <a:pt x="3459924" y="2253643"/>
                    <a:pt x="3453250" y="2246392"/>
                  </a:cubicBezTo>
                  <a:cubicBezTo>
                    <a:pt x="3446576" y="2239141"/>
                    <a:pt x="3443238" y="2229429"/>
                    <a:pt x="3444046" y="2219607"/>
                  </a:cubicBezTo>
                  <a:lnTo>
                    <a:pt x="3511427" y="1411111"/>
                  </a:lnTo>
                  <a:lnTo>
                    <a:pt x="3574433" y="969998"/>
                  </a:lnTo>
                </a:path>
              </a:pathLst>
            </a:custGeom>
            <a:solidFill>
              <a:srgbClr val="5D6C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2" name="Google Shape;572;g1c1439504ed_2_128"/>
          <p:cNvGrpSpPr/>
          <p:nvPr/>
        </p:nvGrpSpPr>
        <p:grpSpPr>
          <a:xfrm>
            <a:off x="7887620" y="5413544"/>
            <a:ext cx="2512805" cy="349937"/>
            <a:chOff x="-4391" y="-142"/>
            <a:chExt cx="1278781" cy="178085"/>
          </a:xfrm>
        </p:grpSpPr>
        <p:sp>
          <p:nvSpPr>
            <p:cNvPr id="573" name="Google Shape;573;g1c1439504ed_2_128"/>
            <p:cNvSpPr/>
            <p:nvPr/>
          </p:nvSpPr>
          <p:spPr>
            <a:xfrm>
              <a:off x="-4391" y="-142"/>
              <a:ext cx="1278781" cy="178085"/>
            </a:xfrm>
            <a:custGeom>
              <a:rect b="b" l="l" r="r" t="t"/>
              <a:pathLst>
                <a:path extrusionOk="0" h="178085" w="1278781">
                  <a:moveTo>
                    <a:pt x="93291" y="142"/>
                  </a:moveTo>
                  <a:lnTo>
                    <a:pt x="1185491" y="142"/>
                  </a:lnTo>
                  <a:lnTo>
                    <a:pt x="1185491" y="142"/>
                  </a:lnTo>
                  <a:cubicBezTo>
                    <a:pt x="1217347" y="0"/>
                    <a:pt x="1246844" y="16913"/>
                    <a:pt x="1262813" y="44477"/>
                  </a:cubicBezTo>
                  <a:cubicBezTo>
                    <a:pt x="1278782" y="72041"/>
                    <a:pt x="1278782" y="106043"/>
                    <a:pt x="1262813" y="133607"/>
                  </a:cubicBezTo>
                  <a:cubicBezTo>
                    <a:pt x="1246844" y="161171"/>
                    <a:pt x="1217347" y="178084"/>
                    <a:pt x="1185491" y="177942"/>
                  </a:cubicBezTo>
                  <a:lnTo>
                    <a:pt x="93291" y="177942"/>
                  </a:lnTo>
                  <a:cubicBezTo>
                    <a:pt x="61435" y="178084"/>
                    <a:pt x="31938" y="161171"/>
                    <a:pt x="15969" y="133607"/>
                  </a:cubicBezTo>
                  <a:cubicBezTo>
                    <a:pt x="0" y="106043"/>
                    <a:pt x="0" y="72041"/>
                    <a:pt x="15969" y="44477"/>
                  </a:cubicBezTo>
                  <a:cubicBezTo>
                    <a:pt x="31938" y="16913"/>
                    <a:pt x="61435" y="0"/>
                    <a:pt x="93291" y="1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g1c1439504ed_2_128"/>
            <p:cNvSpPr/>
            <p:nvPr/>
          </p:nvSpPr>
          <p:spPr>
            <a:xfrm>
              <a:off x="-4391" y="-142"/>
              <a:ext cx="859681" cy="178085"/>
            </a:xfrm>
            <a:custGeom>
              <a:rect b="b" l="l" r="r" t="t"/>
              <a:pathLst>
                <a:path extrusionOk="0" h="178085" w="859681">
                  <a:moveTo>
                    <a:pt x="93291" y="142"/>
                  </a:moveTo>
                  <a:lnTo>
                    <a:pt x="766391" y="142"/>
                  </a:lnTo>
                  <a:lnTo>
                    <a:pt x="766391" y="142"/>
                  </a:lnTo>
                  <a:cubicBezTo>
                    <a:pt x="798247" y="0"/>
                    <a:pt x="827744" y="16913"/>
                    <a:pt x="843713" y="44477"/>
                  </a:cubicBezTo>
                  <a:cubicBezTo>
                    <a:pt x="859682" y="72041"/>
                    <a:pt x="859682" y="106043"/>
                    <a:pt x="843713" y="133607"/>
                  </a:cubicBezTo>
                  <a:cubicBezTo>
                    <a:pt x="827744" y="161171"/>
                    <a:pt x="798247" y="178084"/>
                    <a:pt x="766391" y="177942"/>
                  </a:cubicBezTo>
                  <a:lnTo>
                    <a:pt x="93291" y="177942"/>
                  </a:lnTo>
                  <a:cubicBezTo>
                    <a:pt x="61435" y="178084"/>
                    <a:pt x="31938" y="161171"/>
                    <a:pt x="15969" y="133607"/>
                  </a:cubicBezTo>
                  <a:cubicBezTo>
                    <a:pt x="0" y="106043"/>
                    <a:pt x="0" y="72041"/>
                    <a:pt x="15969" y="44477"/>
                  </a:cubicBezTo>
                  <a:cubicBezTo>
                    <a:pt x="31938" y="16913"/>
                    <a:pt x="61435" y="0"/>
                    <a:pt x="93291" y="142"/>
                  </a:cubicBezTo>
                  <a:close/>
                </a:path>
              </a:pathLst>
            </a:custGeom>
            <a:solidFill>
              <a:srgbClr val="5D6C6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75" name="Google Shape;575;g1c1439504ed_2_128"/>
          <p:cNvCxnSpPr/>
          <p:nvPr/>
        </p:nvCxnSpPr>
        <p:spPr>
          <a:xfrm rot="-5400000">
            <a:off x="7042150" y="5124450"/>
            <a:ext cx="10287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76" name="Google Shape;576;g1c1439504ed_2_128"/>
          <p:cNvPicPr preferRelativeResize="0"/>
          <p:nvPr/>
        </p:nvPicPr>
        <p:blipFill rotWithShape="1">
          <a:blip r:embed="rId3">
            <a:alphaModFix/>
          </a:blip>
          <a:srcRect b="8677" l="31006" r="30475" t="22285"/>
          <a:stretch/>
        </p:blipFill>
        <p:spPr>
          <a:xfrm>
            <a:off x="13232888" y="3395200"/>
            <a:ext cx="4111500" cy="4145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g1c1439504ed_0_592"/>
          <p:cNvGrpSpPr/>
          <p:nvPr/>
        </p:nvGrpSpPr>
        <p:grpSpPr>
          <a:xfrm>
            <a:off x="9128150" y="1200628"/>
            <a:ext cx="8437932" cy="8052154"/>
            <a:chOff x="0" y="-66675"/>
            <a:chExt cx="10988322" cy="11021289"/>
          </a:xfrm>
        </p:grpSpPr>
        <p:sp>
          <p:nvSpPr>
            <p:cNvPr id="582" name="Google Shape;582;g1c1439504ed_0_592"/>
            <p:cNvSpPr txBox="1"/>
            <p:nvPr/>
          </p:nvSpPr>
          <p:spPr>
            <a:xfrm>
              <a:off x="604803" y="10259514"/>
              <a:ext cx="1348500" cy="6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Item 1</a:t>
              </a:r>
              <a:endParaRPr/>
            </a:p>
          </p:txBody>
        </p:sp>
        <p:sp>
          <p:nvSpPr>
            <p:cNvPr id="583" name="Google Shape;583;g1c1439504ed_0_592"/>
            <p:cNvSpPr txBox="1"/>
            <p:nvPr/>
          </p:nvSpPr>
          <p:spPr>
            <a:xfrm>
              <a:off x="2838675" y="10259514"/>
              <a:ext cx="1387500" cy="6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Item 2</a:t>
              </a:r>
              <a:endParaRPr/>
            </a:p>
          </p:txBody>
        </p:sp>
        <p:sp>
          <p:nvSpPr>
            <p:cNvPr id="584" name="Google Shape;584;g1c1439504ed_0_592"/>
            <p:cNvSpPr txBox="1"/>
            <p:nvPr/>
          </p:nvSpPr>
          <p:spPr>
            <a:xfrm>
              <a:off x="5095405" y="10259514"/>
              <a:ext cx="1380900" cy="6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Item 3</a:t>
              </a:r>
              <a:endParaRPr/>
            </a:p>
          </p:txBody>
        </p:sp>
        <p:sp>
          <p:nvSpPr>
            <p:cNvPr id="585" name="Google Shape;585;g1c1439504ed_0_592"/>
            <p:cNvSpPr txBox="1"/>
            <p:nvPr/>
          </p:nvSpPr>
          <p:spPr>
            <a:xfrm>
              <a:off x="7331526" y="10259514"/>
              <a:ext cx="1415400" cy="6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Item 4</a:t>
              </a:r>
              <a:endParaRPr/>
            </a:p>
          </p:txBody>
        </p:sp>
        <p:sp>
          <p:nvSpPr>
            <p:cNvPr id="586" name="Google Shape;586;g1c1439504ed_0_592"/>
            <p:cNvSpPr txBox="1"/>
            <p:nvPr/>
          </p:nvSpPr>
          <p:spPr>
            <a:xfrm>
              <a:off x="9596922" y="10259514"/>
              <a:ext cx="1391400" cy="6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Item 5</a:t>
              </a:r>
              <a:endParaRPr/>
            </a:p>
          </p:txBody>
        </p:sp>
        <p:grpSp>
          <p:nvGrpSpPr>
            <p:cNvPr id="587" name="Google Shape;587;g1c1439504ed_0_592"/>
            <p:cNvGrpSpPr/>
            <p:nvPr/>
          </p:nvGrpSpPr>
          <p:grpSpPr>
            <a:xfrm>
              <a:off x="929366" y="327841"/>
              <a:ext cx="9712985" cy="9724977"/>
              <a:chOff x="0" y="-6350"/>
              <a:chExt cx="10287000" cy="10299700"/>
            </a:xfrm>
          </p:grpSpPr>
          <p:sp>
            <p:nvSpPr>
              <p:cNvPr id="588" name="Google Shape;588;g1c1439504ed_0_592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D8DEDF">
                  <a:alpha val="24710"/>
                </a:srgbClr>
              </a:solidFill>
              <a:ln>
                <a:noFill/>
              </a:ln>
            </p:spPr>
          </p:sp>
          <p:sp>
            <p:nvSpPr>
              <p:cNvPr id="589" name="Google Shape;589;g1c1439504ed_0_592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D8DEDF">
                  <a:alpha val="24710"/>
                </a:srgbClr>
              </a:solidFill>
              <a:ln>
                <a:noFill/>
              </a:ln>
            </p:spPr>
          </p:sp>
          <p:sp>
            <p:nvSpPr>
              <p:cNvPr id="590" name="Google Shape;590;g1c1439504ed_0_592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D8DEDF">
                  <a:alpha val="24710"/>
                </a:srgbClr>
              </a:solidFill>
              <a:ln>
                <a:noFill/>
              </a:ln>
            </p:spPr>
          </p:sp>
          <p:sp>
            <p:nvSpPr>
              <p:cNvPr id="591" name="Google Shape;591;g1c1439504ed_0_592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D8DEDF">
                  <a:alpha val="24710"/>
                </a:srgbClr>
              </a:solidFill>
              <a:ln>
                <a:noFill/>
              </a:ln>
            </p:spPr>
          </p:sp>
          <p:sp>
            <p:nvSpPr>
              <p:cNvPr id="592" name="Google Shape;592;g1c1439504ed_0_592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D8DEDF">
                  <a:alpha val="24710"/>
                </a:srgbClr>
              </a:solidFill>
              <a:ln>
                <a:noFill/>
              </a:ln>
            </p:spPr>
          </p:sp>
          <p:sp>
            <p:nvSpPr>
              <p:cNvPr id="593" name="Google Shape;593;g1c1439504ed_0_592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D8DEDF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594" name="Google Shape;594;g1c1439504ed_0_592"/>
            <p:cNvSpPr txBox="1"/>
            <p:nvPr/>
          </p:nvSpPr>
          <p:spPr>
            <a:xfrm>
              <a:off x="24076" y="-66675"/>
              <a:ext cx="625800" cy="6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50 </a:t>
              </a:r>
              <a:endParaRPr/>
            </a:p>
          </p:txBody>
        </p:sp>
        <p:sp>
          <p:nvSpPr>
            <p:cNvPr id="595" name="Google Shape;595;g1c1439504ed_0_592"/>
            <p:cNvSpPr txBox="1"/>
            <p:nvPr/>
          </p:nvSpPr>
          <p:spPr>
            <a:xfrm>
              <a:off x="0" y="1875915"/>
              <a:ext cx="650100" cy="6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40 </a:t>
              </a:r>
              <a:endParaRPr/>
            </a:p>
          </p:txBody>
        </p:sp>
        <p:sp>
          <p:nvSpPr>
            <p:cNvPr id="596" name="Google Shape;596;g1c1439504ed_0_592"/>
            <p:cNvSpPr txBox="1"/>
            <p:nvPr/>
          </p:nvSpPr>
          <p:spPr>
            <a:xfrm>
              <a:off x="34662" y="3818506"/>
              <a:ext cx="615300" cy="6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30 </a:t>
              </a:r>
              <a:endParaRPr/>
            </a:p>
          </p:txBody>
        </p:sp>
        <p:sp>
          <p:nvSpPr>
            <p:cNvPr id="597" name="Google Shape;597;g1c1439504ed_0_592"/>
            <p:cNvSpPr txBox="1"/>
            <p:nvPr/>
          </p:nvSpPr>
          <p:spPr>
            <a:xfrm>
              <a:off x="27917" y="5761096"/>
              <a:ext cx="621900" cy="6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20 </a:t>
              </a:r>
              <a:endParaRPr/>
            </a:p>
          </p:txBody>
        </p:sp>
        <p:sp>
          <p:nvSpPr>
            <p:cNvPr id="598" name="Google Shape;598;g1c1439504ed_0_592"/>
            <p:cNvSpPr txBox="1"/>
            <p:nvPr/>
          </p:nvSpPr>
          <p:spPr>
            <a:xfrm>
              <a:off x="67076" y="7703686"/>
              <a:ext cx="582900" cy="6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10 </a:t>
              </a:r>
              <a:endParaRPr/>
            </a:p>
          </p:txBody>
        </p:sp>
        <p:sp>
          <p:nvSpPr>
            <p:cNvPr id="599" name="Google Shape;599;g1c1439504ed_0_592"/>
            <p:cNvSpPr txBox="1"/>
            <p:nvPr/>
          </p:nvSpPr>
          <p:spPr>
            <a:xfrm>
              <a:off x="252567" y="9646277"/>
              <a:ext cx="397500" cy="69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3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0 </a:t>
              </a:r>
              <a:endParaRPr/>
            </a:p>
          </p:txBody>
        </p:sp>
        <p:grpSp>
          <p:nvGrpSpPr>
            <p:cNvPr id="600" name="Google Shape;600;g1c1439504ed_0_592"/>
            <p:cNvGrpSpPr/>
            <p:nvPr/>
          </p:nvGrpSpPr>
          <p:grpSpPr>
            <a:xfrm>
              <a:off x="929366" y="327842"/>
              <a:ext cx="9712985" cy="9718981"/>
              <a:chOff x="0" y="-6350"/>
              <a:chExt cx="10287000" cy="10293350"/>
            </a:xfrm>
          </p:grpSpPr>
          <p:sp>
            <p:nvSpPr>
              <p:cNvPr id="601" name="Google Shape;601;g1c1439504ed_0_592"/>
              <p:cNvSpPr/>
              <p:nvPr/>
            </p:nvSpPr>
            <p:spPr>
              <a:xfrm>
                <a:off x="0" y="8216900"/>
                <a:ext cx="740664" cy="2070100"/>
              </a:xfrm>
              <a:custGeom>
                <a:rect b="b" l="l" r="r" t="t"/>
                <a:pathLst>
                  <a:path extrusionOk="0" h="2070100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2070100"/>
                    </a:lnTo>
                    <a:lnTo>
                      <a:pt x="0" y="20701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602" name="Google Shape;602;g1c1439504ed_0_592"/>
              <p:cNvSpPr/>
              <p:nvPr/>
            </p:nvSpPr>
            <p:spPr>
              <a:xfrm>
                <a:off x="2386584" y="6165850"/>
                <a:ext cx="740664" cy="4121150"/>
              </a:xfrm>
              <a:custGeom>
                <a:rect b="b" l="l" r="r" t="t"/>
                <a:pathLst>
                  <a:path extrusionOk="0" h="4121150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4121150"/>
                    </a:lnTo>
                    <a:lnTo>
                      <a:pt x="0" y="41211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603" name="Google Shape;603;g1c1439504ed_0_592"/>
              <p:cNvSpPr/>
              <p:nvPr/>
            </p:nvSpPr>
            <p:spPr>
              <a:xfrm>
                <a:off x="4773168" y="4108450"/>
                <a:ext cx="740664" cy="6178550"/>
              </a:xfrm>
              <a:custGeom>
                <a:rect b="b" l="l" r="r" t="t"/>
                <a:pathLst>
                  <a:path extrusionOk="0" h="6178550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6178550"/>
                    </a:lnTo>
                    <a:lnTo>
                      <a:pt x="0" y="61785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604" name="Google Shape;604;g1c1439504ed_0_592"/>
              <p:cNvSpPr/>
              <p:nvPr/>
            </p:nvSpPr>
            <p:spPr>
              <a:xfrm>
                <a:off x="7159752" y="2051050"/>
                <a:ext cx="740664" cy="8235950"/>
              </a:xfrm>
              <a:custGeom>
                <a:rect b="b" l="l" r="r" t="t"/>
                <a:pathLst>
                  <a:path extrusionOk="0" h="8235950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8235950"/>
                    </a:lnTo>
                    <a:lnTo>
                      <a:pt x="0" y="82359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605" name="Google Shape;605;g1c1439504ed_0_592"/>
              <p:cNvSpPr/>
              <p:nvPr/>
            </p:nvSpPr>
            <p:spPr>
              <a:xfrm>
                <a:off x="9546336" y="-6350"/>
                <a:ext cx="740664" cy="10293350"/>
              </a:xfrm>
              <a:custGeom>
                <a:rect b="b" l="l" r="r" t="t"/>
                <a:pathLst>
                  <a:path extrusionOk="0" h="10293350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10293350"/>
                    </a:lnTo>
                    <a:lnTo>
                      <a:pt x="0" y="102933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606" name="Google Shape;606;g1c1439504ed_0_592"/>
              <p:cNvSpPr/>
              <p:nvPr/>
            </p:nvSpPr>
            <p:spPr>
              <a:xfrm>
                <a:off x="0" y="9251950"/>
                <a:ext cx="740664" cy="1035050"/>
              </a:xfrm>
              <a:custGeom>
                <a:rect b="b" l="l" r="r" t="t"/>
                <a:pathLst>
                  <a:path extrusionOk="0" h="1035050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D8DEDF"/>
              </a:solidFill>
              <a:ln>
                <a:noFill/>
              </a:ln>
            </p:spPr>
          </p:sp>
          <p:sp>
            <p:nvSpPr>
              <p:cNvPr id="607" name="Google Shape;607;g1c1439504ed_0_592"/>
              <p:cNvSpPr/>
              <p:nvPr/>
            </p:nvSpPr>
            <p:spPr>
              <a:xfrm>
                <a:off x="2386584" y="6990080"/>
                <a:ext cx="740664" cy="3296920"/>
              </a:xfrm>
              <a:custGeom>
                <a:rect b="b" l="l" r="r" t="t"/>
                <a:pathLst>
                  <a:path extrusionOk="0" h="3296920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D8DEDF"/>
              </a:solidFill>
              <a:ln>
                <a:noFill/>
              </a:ln>
            </p:spPr>
          </p:sp>
          <p:sp>
            <p:nvSpPr>
              <p:cNvPr id="608" name="Google Shape;608;g1c1439504ed_0_592"/>
              <p:cNvSpPr/>
              <p:nvPr/>
            </p:nvSpPr>
            <p:spPr>
              <a:xfrm>
                <a:off x="4773168" y="5138208"/>
                <a:ext cx="740664" cy="5148792"/>
              </a:xfrm>
              <a:custGeom>
                <a:rect b="b" l="l" r="r" t="t"/>
                <a:pathLst>
                  <a:path extrusionOk="0" h="5148792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D8DEDF"/>
              </a:solidFill>
              <a:ln>
                <a:noFill/>
              </a:ln>
            </p:spPr>
          </p:sp>
          <p:sp>
            <p:nvSpPr>
              <p:cNvPr id="609" name="Google Shape;609;g1c1439504ed_0_592"/>
              <p:cNvSpPr/>
              <p:nvPr/>
            </p:nvSpPr>
            <p:spPr>
              <a:xfrm>
                <a:off x="7159752" y="3698240"/>
                <a:ext cx="740664" cy="6588760"/>
              </a:xfrm>
              <a:custGeom>
                <a:rect b="b" l="l" r="r" t="t"/>
                <a:pathLst>
                  <a:path extrusionOk="0" h="6588760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D8DEDF"/>
              </a:solidFill>
              <a:ln>
                <a:noFill/>
              </a:ln>
            </p:spPr>
          </p:sp>
          <p:sp>
            <p:nvSpPr>
              <p:cNvPr id="610" name="Google Shape;610;g1c1439504ed_0_592"/>
              <p:cNvSpPr/>
              <p:nvPr/>
            </p:nvSpPr>
            <p:spPr>
              <a:xfrm>
                <a:off x="9546336" y="1640586"/>
                <a:ext cx="740664" cy="8646414"/>
              </a:xfrm>
              <a:custGeom>
                <a:rect b="b" l="l" r="r" t="t"/>
                <a:pathLst>
                  <a:path extrusionOk="0" h="8646414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D8DEDF"/>
              </a:solidFill>
              <a:ln>
                <a:noFill/>
              </a:ln>
            </p:spPr>
          </p:sp>
          <p:sp>
            <p:nvSpPr>
              <p:cNvPr id="611" name="Google Shape;611;g1c1439504ed_0_592"/>
              <p:cNvSpPr/>
              <p:nvPr/>
            </p:nvSpPr>
            <p:spPr>
              <a:xfrm>
                <a:off x="0" y="10287000"/>
                <a:ext cx="740664" cy="0"/>
              </a:xfrm>
              <a:custGeom>
                <a:rect b="b" l="l" r="r" t="t"/>
                <a:pathLst>
                  <a:path extrusionOk="0" h="120000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3F42"/>
              </a:solidFill>
              <a:ln>
                <a:noFill/>
              </a:ln>
            </p:spPr>
          </p:sp>
          <p:sp>
            <p:nvSpPr>
              <p:cNvPr id="612" name="Google Shape;612;g1c1439504ed_0_592"/>
              <p:cNvSpPr/>
              <p:nvPr/>
            </p:nvSpPr>
            <p:spPr>
              <a:xfrm>
                <a:off x="2386584" y="8638540"/>
                <a:ext cx="740664" cy="1648460"/>
              </a:xfrm>
              <a:custGeom>
                <a:rect b="b" l="l" r="r" t="t"/>
                <a:pathLst>
                  <a:path extrusionOk="0" h="1648460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2E3F42"/>
              </a:solidFill>
              <a:ln>
                <a:noFill/>
              </a:ln>
            </p:spPr>
          </p:sp>
          <p:sp>
            <p:nvSpPr>
              <p:cNvPr id="613" name="Google Shape;613;g1c1439504ed_0_592"/>
              <p:cNvSpPr/>
              <p:nvPr/>
            </p:nvSpPr>
            <p:spPr>
              <a:xfrm>
                <a:off x="4773168" y="7197725"/>
                <a:ext cx="740664" cy="3089275"/>
              </a:xfrm>
              <a:custGeom>
                <a:rect b="b" l="l" r="r" t="t"/>
                <a:pathLst>
                  <a:path extrusionOk="0" h="3089275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2E3F42"/>
              </a:solidFill>
              <a:ln>
                <a:noFill/>
              </a:ln>
            </p:spPr>
          </p:sp>
          <p:sp>
            <p:nvSpPr>
              <p:cNvPr id="614" name="Google Shape;614;g1c1439504ed_0_592"/>
              <p:cNvSpPr/>
              <p:nvPr/>
            </p:nvSpPr>
            <p:spPr>
              <a:xfrm>
                <a:off x="7159752" y="6580822"/>
                <a:ext cx="740664" cy="3706178"/>
              </a:xfrm>
              <a:custGeom>
                <a:rect b="b" l="l" r="r" t="t"/>
                <a:pathLst>
                  <a:path extrusionOk="0" h="3706178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2E3F42"/>
              </a:solidFill>
              <a:ln>
                <a:noFill/>
              </a:ln>
            </p:spPr>
          </p:sp>
          <p:sp>
            <p:nvSpPr>
              <p:cNvPr id="615" name="Google Shape;615;g1c1439504ed_0_592"/>
              <p:cNvSpPr/>
              <p:nvPr/>
            </p:nvSpPr>
            <p:spPr>
              <a:xfrm>
                <a:off x="9546336" y="5757926"/>
                <a:ext cx="740664" cy="4529074"/>
              </a:xfrm>
              <a:custGeom>
                <a:rect b="b" l="l" r="r" t="t"/>
                <a:pathLst>
                  <a:path extrusionOk="0" h="4529074" w="740664">
                    <a:moveTo>
                      <a:pt x="0" y="0"/>
                    </a:moveTo>
                    <a:lnTo>
                      <a:pt x="740664" y="0"/>
                    </a:lnTo>
                    <a:lnTo>
                      <a:pt x="740664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2E3F42"/>
              </a:solidFill>
              <a:ln>
                <a:noFill/>
              </a:ln>
            </p:spPr>
          </p:sp>
        </p:grpSp>
      </p:grpSp>
      <p:grpSp>
        <p:nvGrpSpPr>
          <p:cNvPr id="616" name="Google Shape;616;g1c1439504ed_0_592"/>
          <p:cNvGrpSpPr/>
          <p:nvPr/>
        </p:nvGrpSpPr>
        <p:grpSpPr>
          <a:xfrm>
            <a:off x="1028700" y="3148549"/>
            <a:ext cx="7754175" cy="3053582"/>
            <a:chOff x="0" y="152400"/>
            <a:chExt cx="10338900" cy="4071442"/>
          </a:xfrm>
        </p:grpSpPr>
        <p:sp>
          <p:nvSpPr>
            <p:cNvPr id="617" name="Google Shape;617;g1c1439504ed_0_592"/>
            <p:cNvSpPr txBox="1"/>
            <p:nvPr/>
          </p:nvSpPr>
          <p:spPr>
            <a:xfrm>
              <a:off x="0" y="152400"/>
              <a:ext cx="10338900" cy="37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0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Write Your Topic or Idea</a:t>
              </a:r>
              <a:endParaRPr/>
            </a:p>
          </p:txBody>
        </p:sp>
        <p:sp>
          <p:nvSpPr>
            <p:cNvPr id="618" name="Google Shape;618;g1c1439504ed_0_592"/>
            <p:cNvSpPr txBox="1"/>
            <p:nvPr/>
          </p:nvSpPr>
          <p:spPr>
            <a:xfrm>
              <a:off x="0" y="3751942"/>
              <a:ext cx="7849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Elaborate on the featured statistic.</a:t>
              </a:r>
              <a:endParaRPr/>
            </a:p>
          </p:txBody>
        </p:sp>
      </p:grpSp>
      <p:cxnSp>
        <p:nvCxnSpPr>
          <p:cNvPr id="619" name="Google Shape;619;g1c1439504ed_0_592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0" name="Google Shape;620;g1c1439504ed_0_592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g1c1439504ed_0_6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7990" y="3210666"/>
            <a:ext cx="12275030" cy="608033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g1c1439504ed_0_635"/>
          <p:cNvSpPr txBox="1"/>
          <p:nvPr/>
        </p:nvSpPr>
        <p:spPr>
          <a:xfrm>
            <a:off x="2171684" y="1107733"/>
            <a:ext cx="13944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World Map Report</a:t>
            </a:r>
            <a:endParaRPr/>
          </a:p>
        </p:txBody>
      </p:sp>
      <p:cxnSp>
        <p:nvCxnSpPr>
          <p:cNvPr id="627" name="Google Shape;627;g1c1439504ed_0_635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8" name="Google Shape;628;g1c1439504ed_0_635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29" name="Google Shape;629;g1c1439504ed_0_635"/>
          <p:cNvGrpSpPr/>
          <p:nvPr/>
        </p:nvGrpSpPr>
        <p:grpSpPr>
          <a:xfrm>
            <a:off x="1028667" y="3785468"/>
            <a:ext cx="3976233" cy="1722112"/>
            <a:chOff x="-44" y="0"/>
            <a:chExt cx="5301644" cy="2296149"/>
          </a:xfrm>
        </p:grpSpPr>
        <p:sp>
          <p:nvSpPr>
            <p:cNvPr id="630" name="Google Shape;630;g1c1439504ed_0_635"/>
            <p:cNvSpPr txBox="1"/>
            <p:nvPr/>
          </p:nvSpPr>
          <p:spPr>
            <a:xfrm>
              <a:off x="0" y="175755"/>
              <a:ext cx="53016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00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Step One</a:t>
              </a:r>
              <a:endParaRPr/>
            </a:p>
          </p:txBody>
        </p:sp>
        <p:sp>
          <p:nvSpPr>
            <p:cNvPr id="631" name="Google Shape;631;g1c1439504ed_0_635"/>
            <p:cNvSpPr txBox="1"/>
            <p:nvPr/>
          </p:nvSpPr>
          <p:spPr>
            <a:xfrm>
              <a:off x="0" y="1224549"/>
              <a:ext cx="5036100" cy="10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Presentations are</a:t>
              </a:r>
              <a:endParaRPr/>
            </a:p>
            <a:p>
              <a:pPr indent="0" lvl="1" marL="0" marR="0" rtl="0" algn="l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communication tools</a:t>
              </a:r>
              <a:endParaRPr/>
            </a:p>
          </p:txBody>
        </p:sp>
        <p:cxnSp>
          <p:nvCxnSpPr>
            <p:cNvPr id="632" name="Google Shape;632;g1c1439504ed_0_635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33" name="Google Shape;633;g1c1439504ed_0_635"/>
          <p:cNvGrpSpPr/>
          <p:nvPr/>
        </p:nvGrpSpPr>
        <p:grpSpPr>
          <a:xfrm>
            <a:off x="13283067" y="3785468"/>
            <a:ext cx="3976233" cy="1691113"/>
            <a:chOff x="0" y="0"/>
            <a:chExt cx="5301644" cy="2254817"/>
          </a:xfrm>
        </p:grpSpPr>
        <p:sp>
          <p:nvSpPr>
            <p:cNvPr id="634" name="Google Shape;634;g1c1439504ed_0_635"/>
            <p:cNvSpPr txBox="1"/>
            <p:nvPr/>
          </p:nvSpPr>
          <p:spPr>
            <a:xfrm>
              <a:off x="0" y="175755"/>
              <a:ext cx="53016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00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Step Two</a:t>
              </a:r>
              <a:endParaRPr/>
            </a:p>
          </p:txBody>
        </p:sp>
        <p:sp>
          <p:nvSpPr>
            <p:cNvPr id="635" name="Google Shape;635;g1c1439504ed_0_635"/>
            <p:cNvSpPr txBox="1"/>
            <p:nvPr/>
          </p:nvSpPr>
          <p:spPr>
            <a:xfrm>
              <a:off x="265434" y="1183217"/>
              <a:ext cx="5036100" cy="10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Presentations are</a:t>
              </a:r>
              <a:endParaRPr/>
            </a:p>
            <a:p>
              <a:pPr indent="0" lvl="1" marL="0" marR="0" rtl="0" algn="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communication tools</a:t>
              </a:r>
              <a:endParaRPr/>
            </a:p>
          </p:txBody>
        </p:sp>
        <p:cxnSp>
          <p:nvCxnSpPr>
            <p:cNvPr id="636" name="Google Shape;636;g1c1439504ed_0_635"/>
            <p:cNvCxnSpPr/>
            <p:nvPr/>
          </p:nvCxnSpPr>
          <p:spPr>
            <a:xfrm rot="10800000">
              <a:off x="4775144" y="0"/>
              <a:ext cx="5265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37" name="Google Shape;637;g1c1439504ed_0_635"/>
          <p:cNvGrpSpPr/>
          <p:nvPr/>
        </p:nvGrpSpPr>
        <p:grpSpPr>
          <a:xfrm>
            <a:off x="1028667" y="6786796"/>
            <a:ext cx="3976233" cy="1710163"/>
            <a:chOff x="-44" y="0"/>
            <a:chExt cx="5301644" cy="2280217"/>
          </a:xfrm>
        </p:grpSpPr>
        <p:sp>
          <p:nvSpPr>
            <p:cNvPr id="638" name="Google Shape;638;g1c1439504ed_0_635"/>
            <p:cNvSpPr txBox="1"/>
            <p:nvPr/>
          </p:nvSpPr>
          <p:spPr>
            <a:xfrm>
              <a:off x="0" y="201155"/>
              <a:ext cx="53016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00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Step Three</a:t>
              </a:r>
              <a:endParaRPr/>
            </a:p>
          </p:txBody>
        </p:sp>
        <p:sp>
          <p:nvSpPr>
            <p:cNvPr id="639" name="Google Shape;639;g1c1439504ed_0_635"/>
            <p:cNvSpPr txBox="1"/>
            <p:nvPr/>
          </p:nvSpPr>
          <p:spPr>
            <a:xfrm>
              <a:off x="0" y="1208617"/>
              <a:ext cx="5036100" cy="10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Presentations are</a:t>
              </a:r>
              <a:endParaRPr/>
            </a:p>
            <a:p>
              <a:pPr indent="0" lvl="1" marL="0" marR="0" rtl="0" algn="l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communication tools</a:t>
              </a:r>
              <a:endParaRPr/>
            </a:p>
          </p:txBody>
        </p:sp>
        <p:cxnSp>
          <p:nvCxnSpPr>
            <p:cNvPr id="640" name="Google Shape;640;g1c1439504ed_0_635"/>
            <p:cNvCxnSpPr/>
            <p:nvPr/>
          </p:nvCxnSpPr>
          <p:spPr>
            <a:xfrm rot="10800000">
              <a:off x="-44" y="0"/>
              <a:ext cx="5265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41" name="Google Shape;641;g1c1439504ed_0_635"/>
          <p:cNvGrpSpPr/>
          <p:nvPr/>
        </p:nvGrpSpPr>
        <p:grpSpPr>
          <a:xfrm>
            <a:off x="13283067" y="6786796"/>
            <a:ext cx="3976233" cy="1710163"/>
            <a:chOff x="0" y="0"/>
            <a:chExt cx="5301644" cy="2280217"/>
          </a:xfrm>
        </p:grpSpPr>
        <p:sp>
          <p:nvSpPr>
            <p:cNvPr id="642" name="Google Shape;642;g1c1439504ed_0_635"/>
            <p:cNvSpPr txBox="1"/>
            <p:nvPr/>
          </p:nvSpPr>
          <p:spPr>
            <a:xfrm>
              <a:off x="0" y="201155"/>
              <a:ext cx="53016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00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Step Four</a:t>
              </a:r>
              <a:endParaRPr/>
            </a:p>
          </p:txBody>
        </p:sp>
        <p:sp>
          <p:nvSpPr>
            <p:cNvPr id="643" name="Google Shape;643;g1c1439504ed_0_635"/>
            <p:cNvSpPr txBox="1"/>
            <p:nvPr/>
          </p:nvSpPr>
          <p:spPr>
            <a:xfrm>
              <a:off x="265434" y="1208617"/>
              <a:ext cx="5036100" cy="10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Presentations are</a:t>
              </a:r>
              <a:endParaRPr/>
            </a:p>
            <a:p>
              <a:pPr indent="0" lvl="1" marL="0" marR="0" rtl="0" algn="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communication tools</a:t>
              </a:r>
              <a:endParaRPr/>
            </a:p>
          </p:txBody>
        </p:sp>
        <p:cxnSp>
          <p:nvCxnSpPr>
            <p:cNvPr id="644" name="Google Shape;644;g1c1439504ed_0_635"/>
            <p:cNvCxnSpPr/>
            <p:nvPr/>
          </p:nvCxnSpPr>
          <p:spPr>
            <a:xfrm rot="10800000">
              <a:off x="4775144" y="0"/>
              <a:ext cx="5265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c1439504ed_0_658"/>
          <p:cNvSpPr txBox="1"/>
          <p:nvPr/>
        </p:nvSpPr>
        <p:spPr>
          <a:xfrm>
            <a:off x="1028700" y="1164907"/>
            <a:ext cx="16230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Add a Timeline Page</a:t>
            </a:r>
            <a:endParaRPr/>
          </a:p>
        </p:txBody>
      </p:sp>
      <p:sp>
        <p:nvSpPr>
          <p:cNvPr id="650" name="Google Shape;650;g1c1439504ed_0_658"/>
          <p:cNvSpPr txBox="1"/>
          <p:nvPr/>
        </p:nvSpPr>
        <p:spPr>
          <a:xfrm>
            <a:off x="1023937" y="6994238"/>
            <a:ext cx="33648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sp>
        <p:nvSpPr>
          <p:cNvPr id="651" name="Google Shape;651;g1c1439504ed_0_658"/>
          <p:cNvSpPr txBox="1"/>
          <p:nvPr/>
        </p:nvSpPr>
        <p:spPr>
          <a:xfrm>
            <a:off x="5319640" y="6994238"/>
            <a:ext cx="33648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sp>
        <p:nvSpPr>
          <p:cNvPr id="652" name="Google Shape;652;g1c1439504ed_0_658"/>
          <p:cNvSpPr txBox="1"/>
          <p:nvPr/>
        </p:nvSpPr>
        <p:spPr>
          <a:xfrm>
            <a:off x="9605817" y="6994238"/>
            <a:ext cx="33648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sp>
        <p:nvSpPr>
          <p:cNvPr id="653" name="Google Shape;653;g1c1439504ed_0_658"/>
          <p:cNvSpPr txBox="1"/>
          <p:nvPr/>
        </p:nvSpPr>
        <p:spPr>
          <a:xfrm>
            <a:off x="13894521" y="6994238"/>
            <a:ext cx="33648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you want to discuss.</a:t>
            </a:r>
            <a:endParaRPr/>
          </a:p>
        </p:txBody>
      </p:sp>
      <p:sp>
        <p:nvSpPr>
          <p:cNvPr id="654" name="Google Shape;654;g1c1439504ed_0_658"/>
          <p:cNvSpPr txBox="1"/>
          <p:nvPr/>
        </p:nvSpPr>
        <p:spPr>
          <a:xfrm>
            <a:off x="13894521" y="4953000"/>
            <a:ext cx="3364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Add a main point</a:t>
            </a:r>
            <a:endParaRPr/>
          </a:p>
        </p:txBody>
      </p:sp>
      <p:sp>
        <p:nvSpPr>
          <p:cNvPr id="655" name="Google Shape;655;g1c1439504ed_0_658"/>
          <p:cNvSpPr txBox="1"/>
          <p:nvPr/>
        </p:nvSpPr>
        <p:spPr>
          <a:xfrm>
            <a:off x="9605817" y="4953000"/>
            <a:ext cx="3364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Add a main point</a:t>
            </a:r>
            <a:endParaRPr/>
          </a:p>
        </p:txBody>
      </p:sp>
      <p:sp>
        <p:nvSpPr>
          <p:cNvPr id="656" name="Google Shape;656;g1c1439504ed_0_658"/>
          <p:cNvSpPr txBox="1"/>
          <p:nvPr/>
        </p:nvSpPr>
        <p:spPr>
          <a:xfrm>
            <a:off x="5319640" y="4953000"/>
            <a:ext cx="3364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Add a main point</a:t>
            </a:r>
            <a:endParaRPr/>
          </a:p>
        </p:txBody>
      </p:sp>
      <p:sp>
        <p:nvSpPr>
          <p:cNvPr id="657" name="Google Shape;657;g1c1439504ed_0_658"/>
          <p:cNvSpPr txBox="1"/>
          <p:nvPr/>
        </p:nvSpPr>
        <p:spPr>
          <a:xfrm>
            <a:off x="1023937" y="4953000"/>
            <a:ext cx="3364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Add a main point</a:t>
            </a:r>
            <a:endParaRPr/>
          </a:p>
        </p:txBody>
      </p:sp>
      <p:cxnSp>
        <p:nvCxnSpPr>
          <p:cNvPr id="658" name="Google Shape;658;g1c1439504ed_0_658"/>
          <p:cNvCxnSpPr/>
          <p:nvPr/>
        </p:nvCxnSpPr>
        <p:spPr>
          <a:xfrm>
            <a:off x="0" y="6237754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59" name="Google Shape;659;g1c1439504ed_0_658"/>
          <p:cNvGrpSpPr/>
          <p:nvPr/>
        </p:nvGrpSpPr>
        <p:grpSpPr>
          <a:xfrm>
            <a:off x="2307103" y="5843219"/>
            <a:ext cx="796830" cy="789066"/>
            <a:chOff x="0" y="0"/>
            <a:chExt cx="1062440" cy="1052088"/>
          </a:xfrm>
        </p:grpSpPr>
        <p:grpSp>
          <p:nvGrpSpPr>
            <p:cNvPr id="660" name="Google Shape;660;g1c1439504ed_0_658"/>
            <p:cNvGrpSpPr/>
            <p:nvPr/>
          </p:nvGrpSpPr>
          <p:grpSpPr>
            <a:xfrm>
              <a:off x="15047" y="0"/>
              <a:ext cx="1047394" cy="1052088"/>
              <a:chOff x="1813" y="0"/>
              <a:chExt cx="809173" cy="812800"/>
            </a:xfrm>
          </p:grpSpPr>
          <p:sp>
            <p:nvSpPr>
              <p:cNvPr id="661" name="Google Shape;661;g1c1439504ed_0_65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g1c1439504ed_0_658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3" name="Google Shape;663;g1c1439504ed_0_658"/>
            <p:cNvSpPr txBox="1"/>
            <p:nvPr/>
          </p:nvSpPr>
          <p:spPr>
            <a:xfrm>
              <a:off x="0" y="0"/>
              <a:ext cx="1052100" cy="90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399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01</a:t>
              </a:r>
              <a:endParaRPr/>
            </a:p>
          </p:txBody>
        </p:sp>
      </p:grpSp>
      <p:grpSp>
        <p:nvGrpSpPr>
          <p:cNvPr id="664" name="Google Shape;664;g1c1439504ed_0_658"/>
          <p:cNvGrpSpPr/>
          <p:nvPr/>
        </p:nvGrpSpPr>
        <p:grpSpPr>
          <a:xfrm>
            <a:off x="6600424" y="5843219"/>
            <a:ext cx="796830" cy="789066"/>
            <a:chOff x="0" y="0"/>
            <a:chExt cx="1062440" cy="1052088"/>
          </a:xfrm>
        </p:grpSpPr>
        <p:grpSp>
          <p:nvGrpSpPr>
            <p:cNvPr id="665" name="Google Shape;665;g1c1439504ed_0_658"/>
            <p:cNvGrpSpPr/>
            <p:nvPr/>
          </p:nvGrpSpPr>
          <p:grpSpPr>
            <a:xfrm>
              <a:off x="15047" y="0"/>
              <a:ext cx="1047394" cy="1052088"/>
              <a:chOff x="1813" y="0"/>
              <a:chExt cx="809173" cy="812800"/>
            </a:xfrm>
          </p:grpSpPr>
          <p:sp>
            <p:nvSpPr>
              <p:cNvPr id="666" name="Google Shape;666;g1c1439504ed_0_65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g1c1439504ed_0_658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8" name="Google Shape;668;g1c1439504ed_0_658"/>
            <p:cNvSpPr txBox="1"/>
            <p:nvPr/>
          </p:nvSpPr>
          <p:spPr>
            <a:xfrm>
              <a:off x="0" y="0"/>
              <a:ext cx="1052100" cy="90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399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02</a:t>
              </a:r>
              <a:endParaRPr/>
            </a:p>
          </p:txBody>
        </p:sp>
      </p:grpSp>
      <p:grpSp>
        <p:nvGrpSpPr>
          <p:cNvPr id="669" name="Google Shape;669;g1c1439504ed_0_658"/>
          <p:cNvGrpSpPr/>
          <p:nvPr/>
        </p:nvGrpSpPr>
        <p:grpSpPr>
          <a:xfrm>
            <a:off x="10888982" y="5843219"/>
            <a:ext cx="796830" cy="789066"/>
            <a:chOff x="0" y="0"/>
            <a:chExt cx="1062440" cy="1052088"/>
          </a:xfrm>
        </p:grpSpPr>
        <p:grpSp>
          <p:nvGrpSpPr>
            <p:cNvPr id="670" name="Google Shape;670;g1c1439504ed_0_658"/>
            <p:cNvGrpSpPr/>
            <p:nvPr/>
          </p:nvGrpSpPr>
          <p:grpSpPr>
            <a:xfrm>
              <a:off x="15047" y="0"/>
              <a:ext cx="1047394" cy="1052088"/>
              <a:chOff x="1813" y="0"/>
              <a:chExt cx="809173" cy="812800"/>
            </a:xfrm>
          </p:grpSpPr>
          <p:sp>
            <p:nvSpPr>
              <p:cNvPr id="671" name="Google Shape;671;g1c1439504ed_0_65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g1c1439504ed_0_658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3" name="Google Shape;673;g1c1439504ed_0_658"/>
            <p:cNvSpPr txBox="1"/>
            <p:nvPr/>
          </p:nvSpPr>
          <p:spPr>
            <a:xfrm>
              <a:off x="0" y="0"/>
              <a:ext cx="1052100" cy="90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399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03</a:t>
              </a:r>
              <a:endParaRPr/>
            </a:p>
          </p:txBody>
        </p:sp>
      </p:grpSp>
      <p:grpSp>
        <p:nvGrpSpPr>
          <p:cNvPr id="674" name="Google Shape;674;g1c1439504ed_0_658"/>
          <p:cNvGrpSpPr/>
          <p:nvPr/>
        </p:nvGrpSpPr>
        <p:grpSpPr>
          <a:xfrm>
            <a:off x="15173726" y="5843219"/>
            <a:ext cx="796830" cy="789066"/>
            <a:chOff x="0" y="0"/>
            <a:chExt cx="1062440" cy="1052088"/>
          </a:xfrm>
        </p:grpSpPr>
        <p:grpSp>
          <p:nvGrpSpPr>
            <p:cNvPr id="675" name="Google Shape;675;g1c1439504ed_0_658"/>
            <p:cNvGrpSpPr/>
            <p:nvPr/>
          </p:nvGrpSpPr>
          <p:grpSpPr>
            <a:xfrm>
              <a:off x="15047" y="0"/>
              <a:ext cx="1047394" cy="1052088"/>
              <a:chOff x="1813" y="0"/>
              <a:chExt cx="809173" cy="812800"/>
            </a:xfrm>
          </p:grpSpPr>
          <p:sp>
            <p:nvSpPr>
              <p:cNvPr id="676" name="Google Shape;676;g1c1439504ed_0_65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7" name="Google Shape;677;g1c1439504ed_0_658"/>
              <p:cNvSpPr txBox="1"/>
              <p:nvPr/>
            </p:nvSpPr>
            <p:spPr>
              <a:xfrm>
                <a:off x="76200" y="38100"/>
                <a:ext cx="660300" cy="69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1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8" name="Google Shape;678;g1c1439504ed_0_658"/>
            <p:cNvSpPr txBox="1"/>
            <p:nvPr/>
          </p:nvSpPr>
          <p:spPr>
            <a:xfrm>
              <a:off x="0" y="0"/>
              <a:ext cx="1052100" cy="90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399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04</a:t>
              </a:r>
              <a:endParaRPr/>
            </a:p>
          </p:txBody>
        </p:sp>
      </p:grpSp>
      <p:cxnSp>
        <p:nvCxnSpPr>
          <p:cNvPr id="679" name="Google Shape;679;g1c1439504ed_0_65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0" name="Google Shape;680;g1c1439504ed_0_658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g1c1439504ed_0_768"/>
          <p:cNvPicPr preferRelativeResize="0"/>
          <p:nvPr/>
        </p:nvPicPr>
        <p:blipFill rotWithShape="1">
          <a:blip r:embed="rId3">
            <a:alphaModFix/>
          </a:blip>
          <a:srcRect b="5137" l="0" r="0" t="4731"/>
          <a:stretch/>
        </p:blipFill>
        <p:spPr>
          <a:xfrm>
            <a:off x="11156107" y="315973"/>
            <a:ext cx="7141417" cy="9655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6" name="Google Shape;686;g1c1439504ed_0_76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7" name="Google Shape;687;g1c1439504ed_0_768"/>
          <p:cNvCxnSpPr/>
          <p:nvPr/>
        </p:nvCxnSpPr>
        <p:spPr>
          <a:xfrm>
            <a:off x="-7160468" y="5124450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8" name="Google Shape;688;g1c1439504ed_0_768"/>
          <p:cNvCxnSpPr/>
          <p:nvPr/>
        </p:nvCxnSpPr>
        <p:spPr>
          <a:xfrm rot="-5400000">
            <a:off x="6003082" y="5124450"/>
            <a:ext cx="10287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9" name="Google Shape;689;g1c1439504ed_0_768"/>
          <p:cNvSpPr txBox="1"/>
          <p:nvPr/>
        </p:nvSpPr>
        <p:spPr>
          <a:xfrm>
            <a:off x="2444886" y="587463"/>
            <a:ext cx="579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</a:t>
            </a:r>
            <a:endParaRPr/>
          </a:p>
        </p:txBody>
      </p:sp>
      <p:sp>
        <p:nvSpPr>
          <p:cNvPr id="690" name="Google Shape;690;g1c1439504ed_0_768"/>
          <p:cNvSpPr txBox="1"/>
          <p:nvPr/>
        </p:nvSpPr>
        <p:spPr>
          <a:xfrm>
            <a:off x="2296876" y="5591175"/>
            <a:ext cx="875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</a:t>
            </a:r>
            <a:endParaRPr/>
          </a:p>
        </p:txBody>
      </p:sp>
      <p:sp>
        <p:nvSpPr>
          <p:cNvPr id="691" name="Google Shape;691;g1c1439504ed_0_768"/>
          <p:cNvSpPr txBox="1"/>
          <p:nvPr/>
        </p:nvSpPr>
        <p:spPr>
          <a:xfrm>
            <a:off x="7543108" y="587463"/>
            <a:ext cx="1049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</a:t>
            </a:r>
            <a:endParaRPr/>
          </a:p>
        </p:txBody>
      </p:sp>
      <p:sp>
        <p:nvSpPr>
          <p:cNvPr id="692" name="Google Shape;692;g1c1439504ed_0_768"/>
          <p:cNvSpPr txBox="1"/>
          <p:nvPr/>
        </p:nvSpPr>
        <p:spPr>
          <a:xfrm>
            <a:off x="7701982" y="5591175"/>
            <a:ext cx="731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</a:t>
            </a:r>
            <a:endParaRPr/>
          </a:p>
        </p:txBody>
      </p:sp>
      <p:sp>
        <p:nvSpPr>
          <p:cNvPr id="693" name="Google Shape;693;g1c1439504ed_0_768"/>
          <p:cNvSpPr txBox="1"/>
          <p:nvPr/>
        </p:nvSpPr>
        <p:spPr>
          <a:xfrm>
            <a:off x="1997434" y="2387688"/>
            <a:ext cx="147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STRENGTHS</a:t>
            </a:r>
            <a:endParaRPr/>
          </a:p>
        </p:txBody>
      </p:sp>
      <p:sp>
        <p:nvSpPr>
          <p:cNvPr id="694" name="Google Shape;694;g1c1439504ed_0_768"/>
          <p:cNvSpPr txBox="1"/>
          <p:nvPr/>
        </p:nvSpPr>
        <p:spPr>
          <a:xfrm>
            <a:off x="1720800" y="7391400"/>
            <a:ext cx="2027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OPPORTUNITIES</a:t>
            </a:r>
            <a:endParaRPr/>
          </a:p>
        </p:txBody>
      </p:sp>
      <p:sp>
        <p:nvSpPr>
          <p:cNvPr id="695" name="Google Shape;695;g1c1439504ed_0_768"/>
          <p:cNvSpPr txBox="1"/>
          <p:nvPr/>
        </p:nvSpPr>
        <p:spPr>
          <a:xfrm>
            <a:off x="6814046" y="2387688"/>
            <a:ext cx="2507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WEAKNESSES</a:t>
            </a:r>
            <a:endParaRPr/>
          </a:p>
        </p:txBody>
      </p:sp>
      <p:sp>
        <p:nvSpPr>
          <p:cNvPr id="696" name="Google Shape;696;g1c1439504ed_0_768"/>
          <p:cNvSpPr txBox="1"/>
          <p:nvPr/>
        </p:nvSpPr>
        <p:spPr>
          <a:xfrm>
            <a:off x="6814046" y="7391400"/>
            <a:ext cx="2507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THREATS</a:t>
            </a:r>
            <a:endParaRPr/>
          </a:p>
        </p:txBody>
      </p:sp>
      <p:sp>
        <p:nvSpPr>
          <p:cNvPr id="697" name="Google Shape;697;g1c1439504ed_0_768"/>
          <p:cNvSpPr txBox="1"/>
          <p:nvPr/>
        </p:nvSpPr>
        <p:spPr>
          <a:xfrm>
            <a:off x="810158" y="3170643"/>
            <a:ext cx="3849000" cy="13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are you doing well? </a:t>
            </a:r>
            <a:endParaRPr/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sets you apart?</a:t>
            </a:r>
            <a:endParaRPr/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are your good qualities?</a:t>
            </a:r>
            <a:endParaRPr/>
          </a:p>
        </p:txBody>
      </p:sp>
      <p:sp>
        <p:nvSpPr>
          <p:cNvPr id="698" name="Google Shape;698;g1c1439504ed_0_768"/>
          <p:cNvSpPr txBox="1"/>
          <p:nvPr/>
        </p:nvSpPr>
        <p:spPr>
          <a:xfrm>
            <a:off x="1133375" y="8174355"/>
            <a:ext cx="3202500" cy="13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are your goals? </a:t>
            </a:r>
            <a:endParaRPr/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Are demands shifting?</a:t>
            </a:r>
            <a:endParaRPr/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How can it be improved?</a:t>
            </a:r>
            <a:endParaRPr/>
          </a:p>
        </p:txBody>
      </p:sp>
      <p:sp>
        <p:nvSpPr>
          <p:cNvPr id="699" name="Google Shape;699;g1c1439504ed_0_768"/>
          <p:cNvSpPr txBox="1"/>
          <p:nvPr/>
        </p:nvSpPr>
        <p:spPr>
          <a:xfrm>
            <a:off x="5759775" y="3170643"/>
            <a:ext cx="4616100" cy="13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Where do you need to improve? </a:t>
            </a:r>
            <a:endParaRPr/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Are resources adequate?</a:t>
            </a:r>
            <a:endParaRPr/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do others do better than you?</a:t>
            </a:r>
            <a:endParaRPr/>
          </a:p>
        </p:txBody>
      </p:sp>
      <p:sp>
        <p:nvSpPr>
          <p:cNvPr id="700" name="Google Shape;700;g1c1439504ed_0_768"/>
          <p:cNvSpPr txBox="1"/>
          <p:nvPr/>
        </p:nvSpPr>
        <p:spPr>
          <a:xfrm>
            <a:off x="5684542" y="8174355"/>
            <a:ext cx="4766400" cy="13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are the blockers you're facing? </a:t>
            </a:r>
            <a:endParaRPr/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are factors outside of</a:t>
            </a:r>
            <a:endParaRPr/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your control?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g1c1439504ed_0_787"/>
          <p:cNvGrpSpPr/>
          <p:nvPr/>
        </p:nvGrpSpPr>
        <p:grpSpPr>
          <a:xfrm>
            <a:off x="639112" y="7559302"/>
            <a:ext cx="3906965" cy="3230381"/>
            <a:chOff x="0" y="-192881"/>
            <a:chExt cx="5209287" cy="4307175"/>
          </a:xfrm>
        </p:grpSpPr>
        <p:grpSp>
          <p:nvGrpSpPr>
            <p:cNvPr id="706" name="Google Shape;706;g1c1439504ed_0_787"/>
            <p:cNvGrpSpPr/>
            <p:nvPr/>
          </p:nvGrpSpPr>
          <p:grpSpPr>
            <a:xfrm>
              <a:off x="0" y="-192881"/>
              <a:ext cx="5209287" cy="4307175"/>
              <a:chOff x="0" y="-38100"/>
              <a:chExt cx="1028995" cy="850800"/>
            </a:xfrm>
          </p:grpSpPr>
          <p:sp>
            <p:nvSpPr>
              <p:cNvPr id="707" name="Google Shape;707;g1c1439504ed_0_787"/>
              <p:cNvSpPr/>
              <p:nvPr/>
            </p:nvSpPr>
            <p:spPr>
              <a:xfrm>
                <a:off x="0" y="0"/>
                <a:ext cx="1028995" cy="409373"/>
              </a:xfrm>
              <a:custGeom>
                <a:rect b="b" l="l" r="r" t="t"/>
                <a:pathLst>
                  <a:path extrusionOk="0" h="409373" w="1028995">
                    <a:moveTo>
                      <a:pt x="0" y="0"/>
                    </a:moveTo>
                    <a:lnTo>
                      <a:pt x="1028995" y="0"/>
                    </a:lnTo>
                    <a:lnTo>
                      <a:pt x="1028995" y="409373"/>
                    </a:lnTo>
                    <a:lnTo>
                      <a:pt x="0" y="409373"/>
                    </a:ln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708" name="Google Shape;708;g1c1439504ed_0_787"/>
              <p:cNvSpPr txBox="1"/>
              <p:nvPr/>
            </p:nvSpPr>
            <p:spPr>
              <a:xfrm>
                <a:off x="0" y="-38100"/>
                <a:ext cx="812700" cy="85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09" name="Google Shape;709;g1c1439504ed_0_787"/>
            <p:cNvSpPr txBox="1"/>
            <p:nvPr/>
          </p:nvSpPr>
          <p:spPr>
            <a:xfrm>
              <a:off x="2439595" y="978874"/>
              <a:ext cx="24168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Name</a:t>
              </a:r>
              <a:endParaRPr/>
            </a:p>
          </p:txBody>
        </p:sp>
        <p:sp>
          <p:nvSpPr>
            <p:cNvPr id="710" name="Google Shape;710;g1c1439504ed_0_787"/>
            <p:cNvSpPr txBox="1"/>
            <p:nvPr/>
          </p:nvSpPr>
          <p:spPr>
            <a:xfrm>
              <a:off x="2439595" y="592749"/>
              <a:ext cx="2416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JOB TITLE</a:t>
              </a:r>
              <a:endParaRPr/>
            </a:p>
          </p:txBody>
        </p:sp>
        <p:cxnSp>
          <p:nvCxnSpPr>
            <p:cNvPr id="711" name="Google Shape;711;g1c1439504ed_0_787"/>
            <p:cNvCxnSpPr/>
            <p:nvPr/>
          </p:nvCxnSpPr>
          <p:spPr>
            <a:xfrm rot="-5400000">
              <a:off x="1086280" y="1008734"/>
              <a:ext cx="19698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712" name="Google Shape;712;g1c1439504ed_0_787"/>
          <p:cNvPicPr preferRelativeResize="0"/>
          <p:nvPr/>
        </p:nvPicPr>
        <p:blipFill rotWithShape="1">
          <a:blip r:embed="rId3">
            <a:alphaModFix/>
          </a:blip>
          <a:srcRect b="53187" l="31914" r="22713" t="16812"/>
          <a:stretch/>
        </p:blipFill>
        <p:spPr>
          <a:xfrm>
            <a:off x="680051" y="7740837"/>
            <a:ext cx="1493395" cy="14811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3" name="Google Shape;713;g1c1439504ed_0_787"/>
          <p:cNvGrpSpPr/>
          <p:nvPr/>
        </p:nvGrpSpPr>
        <p:grpSpPr>
          <a:xfrm>
            <a:off x="9437806" y="7559302"/>
            <a:ext cx="3906965" cy="3230381"/>
            <a:chOff x="0" y="-192881"/>
            <a:chExt cx="5209287" cy="4307175"/>
          </a:xfrm>
        </p:grpSpPr>
        <p:grpSp>
          <p:nvGrpSpPr>
            <p:cNvPr id="714" name="Google Shape;714;g1c1439504ed_0_787"/>
            <p:cNvGrpSpPr/>
            <p:nvPr/>
          </p:nvGrpSpPr>
          <p:grpSpPr>
            <a:xfrm>
              <a:off x="0" y="-192881"/>
              <a:ext cx="5209287" cy="4307175"/>
              <a:chOff x="0" y="-38100"/>
              <a:chExt cx="1028995" cy="850800"/>
            </a:xfrm>
          </p:grpSpPr>
          <p:sp>
            <p:nvSpPr>
              <p:cNvPr id="715" name="Google Shape;715;g1c1439504ed_0_787"/>
              <p:cNvSpPr/>
              <p:nvPr/>
            </p:nvSpPr>
            <p:spPr>
              <a:xfrm>
                <a:off x="0" y="0"/>
                <a:ext cx="1028995" cy="409373"/>
              </a:xfrm>
              <a:custGeom>
                <a:rect b="b" l="l" r="r" t="t"/>
                <a:pathLst>
                  <a:path extrusionOk="0" h="409373" w="1028995">
                    <a:moveTo>
                      <a:pt x="0" y="0"/>
                    </a:moveTo>
                    <a:lnTo>
                      <a:pt x="1028995" y="0"/>
                    </a:lnTo>
                    <a:lnTo>
                      <a:pt x="1028995" y="409373"/>
                    </a:lnTo>
                    <a:lnTo>
                      <a:pt x="0" y="409373"/>
                    </a:ln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716" name="Google Shape;716;g1c1439504ed_0_787"/>
              <p:cNvSpPr txBox="1"/>
              <p:nvPr/>
            </p:nvSpPr>
            <p:spPr>
              <a:xfrm>
                <a:off x="0" y="-38100"/>
                <a:ext cx="812700" cy="85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7" name="Google Shape;717;g1c1439504ed_0_787"/>
            <p:cNvSpPr txBox="1"/>
            <p:nvPr/>
          </p:nvSpPr>
          <p:spPr>
            <a:xfrm>
              <a:off x="2439595" y="978874"/>
              <a:ext cx="24168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Name</a:t>
              </a:r>
              <a:endParaRPr/>
            </a:p>
          </p:txBody>
        </p:sp>
        <p:sp>
          <p:nvSpPr>
            <p:cNvPr id="718" name="Google Shape;718;g1c1439504ed_0_787"/>
            <p:cNvSpPr txBox="1"/>
            <p:nvPr/>
          </p:nvSpPr>
          <p:spPr>
            <a:xfrm>
              <a:off x="2439595" y="592749"/>
              <a:ext cx="2416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JOB TITLE</a:t>
              </a:r>
              <a:endParaRPr/>
            </a:p>
          </p:txBody>
        </p:sp>
        <p:cxnSp>
          <p:nvCxnSpPr>
            <p:cNvPr id="719" name="Google Shape;719;g1c1439504ed_0_787"/>
            <p:cNvCxnSpPr/>
            <p:nvPr/>
          </p:nvCxnSpPr>
          <p:spPr>
            <a:xfrm rot="-5400000">
              <a:off x="1086280" y="1008734"/>
              <a:ext cx="19698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720" name="Google Shape;720;g1c1439504ed_0_787"/>
          <p:cNvPicPr preferRelativeResize="0"/>
          <p:nvPr/>
        </p:nvPicPr>
        <p:blipFill rotWithShape="1">
          <a:blip r:embed="rId4">
            <a:alphaModFix/>
          </a:blip>
          <a:srcRect b="63473" l="41552" r="50003" t="23966"/>
          <a:stretch/>
        </p:blipFill>
        <p:spPr>
          <a:xfrm>
            <a:off x="9478746" y="7740837"/>
            <a:ext cx="1493393" cy="14811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1" name="Google Shape;721;g1c1439504ed_0_787"/>
          <p:cNvGrpSpPr/>
          <p:nvPr/>
        </p:nvGrpSpPr>
        <p:grpSpPr>
          <a:xfrm>
            <a:off x="4943229" y="7559302"/>
            <a:ext cx="3906965" cy="3230381"/>
            <a:chOff x="0" y="-192881"/>
            <a:chExt cx="5209287" cy="4307175"/>
          </a:xfrm>
        </p:grpSpPr>
        <p:grpSp>
          <p:nvGrpSpPr>
            <p:cNvPr id="722" name="Google Shape;722;g1c1439504ed_0_787"/>
            <p:cNvGrpSpPr/>
            <p:nvPr/>
          </p:nvGrpSpPr>
          <p:grpSpPr>
            <a:xfrm>
              <a:off x="0" y="-192881"/>
              <a:ext cx="5209287" cy="4307175"/>
              <a:chOff x="0" y="-38100"/>
              <a:chExt cx="1028995" cy="850800"/>
            </a:xfrm>
          </p:grpSpPr>
          <p:sp>
            <p:nvSpPr>
              <p:cNvPr id="723" name="Google Shape;723;g1c1439504ed_0_787"/>
              <p:cNvSpPr/>
              <p:nvPr/>
            </p:nvSpPr>
            <p:spPr>
              <a:xfrm>
                <a:off x="0" y="0"/>
                <a:ext cx="1028995" cy="409373"/>
              </a:xfrm>
              <a:custGeom>
                <a:rect b="b" l="l" r="r" t="t"/>
                <a:pathLst>
                  <a:path extrusionOk="0" h="409373" w="1028995">
                    <a:moveTo>
                      <a:pt x="0" y="0"/>
                    </a:moveTo>
                    <a:lnTo>
                      <a:pt x="1028995" y="0"/>
                    </a:lnTo>
                    <a:lnTo>
                      <a:pt x="1028995" y="409373"/>
                    </a:lnTo>
                    <a:lnTo>
                      <a:pt x="0" y="409373"/>
                    </a:ln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724" name="Google Shape;724;g1c1439504ed_0_787"/>
              <p:cNvSpPr txBox="1"/>
              <p:nvPr/>
            </p:nvSpPr>
            <p:spPr>
              <a:xfrm>
                <a:off x="0" y="-38100"/>
                <a:ext cx="812700" cy="85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5" name="Google Shape;725;g1c1439504ed_0_787"/>
            <p:cNvSpPr txBox="1"/>
            <p:nvPr/>
          </p:nvSpPr>
          <p:spPr>
            <a:xfrm>
              <a:off x="2439595" y="978874"/>
              <a:ext cx="24168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Name</a:t>
              </a:r>
              <a:endParaRPr/>
            </a:p>
          </p:txBody>
        </p:sp>
        <p:sp>
          <p:nvSpPr>
            <p:cNvPr id="726" name="Google Shape;726;g1c1439504ed_0_787"/>
            <p:cNvSpPr txBox="1"/>
            <p:nvPr/>
          </p:nvSpPr>
          <p:spPr>
            <a:xfrm>
              <a:off x="2439595" y="592749"/>
              <a:ext cx="2416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JOB TITLE</a:t>
              </a:r>
              <a:endParaRPr/>
            </a:p>
          </p:txBody>
        </p:sp>
        <p:cxnSp>
          <p:nvCxnSpPr>
            <p:cNvPr id="727" name="Google Shape;727;g1c1439504ed_0_787"/>
            <p:cNvCxnSpPr/>
            <p:nvPr/>
          </p:nvCxnSpPr>
          <p:spPr>
            <a:xfrm rot="-5400000">
              <a:off x="1086280" y="1008734"/>
              <a:ext cx="19698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728" name="Google Shape;728;g1c1439504ed_0_787"/>
          <p:cNvPicPr preferRelativeResize="0"/>
          <p:nvPr/>
        </p:nvPicPr>
        <p:blipFill rotWithShape="1">
          <a:blip r:embed="rId5">
            <a:alphaModFix/>
          </a:blip>
          <a:srcRect b="54686" l="41569" r="40656" t="33561"/>
          <a:stretch/>
        </p:blipFill>
        <p:spPr>
          <a:xfrm>
            <a:off x="4984168" y="7740837"/>
            <a:ext cx="1493396" cy="14811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9" name="Google Shape;729;g1c1439504ed_0_787"/>
          <p:cNvGrpSpPr/>
          <p:nvPr/>
        </p:nvGrpSpPr>
        <p:grpSpPr>
          <a:xfrm>
            <a:off x="13741923" y="7559302"/>
            <a:ext cx="3906965" cy="3230381"/>
            <a:chOff x="0" y="-192881"/>
            <a:chExt cx="5209287" cy="4307175"/>
          </a:xfrm>
        </p:grpSpPr>
        <p:grpSp>
          <p:nvGrpSpPr>
            <p:cNvPr id="730" name="Google Shape;730;g1c1439504ed_0_787"/>
            <p:cNvGrpSpPr/>
            <p:nvPr/>
          </p:nvGrpSpPr>
          <p:grpSpPr>
            <a:xfrm>
              <a:off x="0" y="-192881"/>
              <a:ext cx="5209287" cy="4307175"/>
              <a:chOff x="0" y="-38100"/>
              <a:chExt cx="1028995" cy="850800"/>
            </a:xfrm>
          </p:grpSpPr>
          <p:sp>
            <p:nvSpPr>
              <p:cNvPr id="731" name="Google Shape;731;g1c1439504ed_0_787"/>
              <p:cNvSpPr/>
              <p:nvPr/>
            </p:nvSpPr>
            <p:spPr>
              <a:xfrm>
                <a:off x="0" y="0"/>
                <a:ext cx="1028995" cy="409373"/>
              </a:xfrm>
              <a:custGeom>
                <a:rect b="b" l="l" r="r" t="t"/>
                <a:pathLst>
                  <a:path extrusionOk="0" h="409373" w="1028995">
                    <a:moveTo>
                      <a:pt x="0" y="0"/>
                    </a:moveTo>
                    <a:lnTo>
                      <a:pt x="1028995" y="0"/>
                    </a:lnTo>
                    <a:lnTo>
                      <a:pt x="1028995" y="409373"/>
                    </a:lnTo>
                    <a:lnTo>
                      <a:pt x="0" y="409373"/>
                    </a:ln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732" name="Google Shape;732;g1c1439504ed_0_787"/>
              <p:cNvSpPr txBox="1"/>
              <p:nvPr/>
            </p:nvSpPr>
            <p:spPr>
              <a:xfrm>
                <a:off x="0" y="-38100"/>
                <a:ext cx="812700" cy="85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3" name="Google Shape;733;g1c1439504ed_0_787"/>
            <p:cNvSpPr txBox="1"/>
            <p:nvPr/>
          </p:nvSpPr>
          <p:spPr>
            <a:xfrm>
              <a:off x="2439595" y="978874"/>
              <a:ext cx="24168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Name</a:t>
              </a:r>
              <a:endParaRPr/>
            </a:p>
          </p:txBody>
        </p:sp>
        <p:sp>
          <p:nvSpPr>
            <p:cNvPr id="734" name="Google Shape;734;g1c1439504ed_0_787"/>
            <p:cNvSpPr txBox="1"/>
            <p:nvPr/>
          </p:nvSpPr>
          <p:spPr>
            <a:xfrm>
              <a:off x="2439595" y="592749"/>
              <a:ext cx="2416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JOB TITLE</a:t>
              </a:r>
              <a:endParaRPr/>
            </a:p>
          </p:txBody>
        </p:sp>
        <p:cxnSp>
          <p:nvCxnSpPr>
            <p:cNvPr id="735" name="Google Shape;735;g1c1439504ed_0_787"/>
            <p:cNvCxnSpPr/>
            <p:nvPr/>
          </p:nvCxnSpPr>
          <p:spPr>
            <a:xfrm rot="-5400000">
              <a:off x="1086280" y="1008734"/>
              <a:ext cx="19698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736" name="Google Shape;736;g1c1439504ed_0_787"/>
          <p:cNvPicPr preferRelativeResize="0"/>
          <p:nvPr/>
        </p:nvPicPr>
        <p:blipFill rotWithShape="1">
          <a:blip r:embed="rId6">
            <a:alphaModFix/>
          </a:blip>
          <a:srcRect b="50248" l="34401" r="32993" t="28193"/>
          <a:stretch/>
        </p:blipFill>
        <p:spPr>
          <a:xfrm>
            <a:off x="13782862" y="7740837"/>
            <a:ext cx="1493397" cy="1481143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g1c1439504ed_0_787"/>
          <p:cNvSpPr txBox="1"/>
          <p:nvPr/>
        </p:nvSpPr>
        <p:spPr>
          <a:xfrm>
            <a:off x="1028700" y="766763"/>
            <a:ext cx="16230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Add a Chart Page</a:t>
            </a:r>
            <a:endParaRPr/>
          </a:p>
        </p:txBody>
      </p:sp>
      <p:grpSp>
        <p:nvGrpSpPr>
          <p:cNvPr id="738" name="Google Shape;738;g1c1439504ed_0_787"/>
          <p:cNvGrpSpPr/>
          <p:nvPr/>
        </p:nvGrpSpPr>
        <p:grpSpPr>
          <a:xfrm>
            <a:off x="2914956" y="5045107"/>
            <a:ext cx="3906965" cy="3230381"/>
            <a:chOff x="0" y="-192881"/>
            <a:chExt cx="5209287" cy="4307175"/>
          </a:xfrm>
        </p:grpSpPr>
        <p:grpSp>
          <p:nvGrpSpPr>
            <p:cNvPr id="739" name="Google Shape;739;g1c1439504ed_0_787"/>
            <p:cNvGrpSpPr/>
            <p:nvPr/>
          </p:nvGrpSpPr>
          <p:grpSpPr>
            <a:xfrm>
              <a:off x="0" y="-192881"/>
              <a:ext cx="5209287" cy="4307175"/>
              <a:chOff x="0" y="-38100"/>
              <a:chExt cx="1028995" cy="850800"/>
            </a:xfrm>
          </p:grpSpPr>
          <p:sp>
            <p:nvSpPr>
              <p:cNvPr id="740" name="Google Shape;740;g1c1439504ed_0_787"/>
              <p:cNvSpPr/>
              <p:nvPr/>
            </p:nvSpPr>
            <p:spPr>
              <a:xfrm>
                <a:off x="0" y="0"/>
                <a:ext cx="1028995" cy="409373"/>
              </a:xfrm>
              <a:custGeom>
                <a:rect b="b" l="l" r="r" t="t"/>
                <a:pathLst>
                  <a:path extrusionOk="0" h="409373" w="1028995">
                    <a:moveTo>
                      <a:pt x="0" y="0"/>
                    </a:moveTo>
                    <a:lnTo>
                      <a:pt x="1028995" y="0"/>
                    </a:lnTo>
                    <a:lnTo>
                      <a:pt x="1028995" y="409373"/>
                    </a:lnTo>
                    <a:lnTo>
                      <a:pt x="0" y="409373"/>
                    </a:ln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741" name="Google Shape;741;g1c1439504ed_0_787"/>
              <p:cNvSpPr txBox="1"/>
              <p:nvPr/>
            </p:nvSpPr>
            <p:spPr>
              <a:xfrm>
                <a:off x="0" y="-38100"/>
                <a:ext cx="812700" cy="85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2" name="Google Shape;742;g1c1439504ed_0_787"/>
            <p:cNvSpPr txBox="1"/>
            <p:nvPr/>
          </p:nvSpPr>
          <p:spPr>
            <a:xfrm>
              <a:off x="2439595" y="978874"/>
              <a:ext cx="24168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Name</a:t>
              </a:r>
              <a:endParaRPr/>
            </a:p>
          </p:txBody>
        </p:sp>
        <p:sp>
          <p:nvSpPr>
            <p:cNvPr id="743" name="Google Shape;743;g1c1439504ed_0_787"/>
            <p:cNvSpPr txBox="1"/>
            <p:nvPr/>
          </p:nvSpPr>
          <p:spPr>
            <a:xfrm>
              <a:off x="2439595" y="592749"/>
              <a:ext cx="2416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JOB TITLE</a:t>
              </a:r>
              <a:endParaRPr/>
            </a:p>
          </p:txBody>
        </p:sp>
        <p:cxnSp>
          <p:nvCxnSpPr>
            <p:cNvPr id="744" name="Google Shape;744;g1c1439504ed_0_787"/>
            <p:cNvCxnSpPr/>
            <p:nvPr/>
          </p:nvCxnSpPr>
          <p:spPr>
            <a:xfrm rot="-5400000">
              <a:off x="1086280" y="1008734"/>
              <a:ext cx="19698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745" name="Google Shape;745;g1c1439504ed_0_787"/>
          <p:cNvPicPr preferRelativeResize="0"/>
          <p:nvPr/>
        </p:nvPicPr>
        <p:blipFill rotWithShape="1">
          <a:blip r:embed="rId7">
            <a:alphaModFix/>
          </a:blip>
          <a:srcRect b="74629" l="41958" r="43573" t="3853"/>
          <a:stretch/>
        </p:blipFill>
        <p:spPr>
          <a:xfrm>
            <a:off x="2955895" y="5226643"/>
            <a:ext cx="1493397" cy="14811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6" name="Google Shape;746;g1c1439504ed_0_787"/>
          <p:cNvGrpSpPr/>
          <p:nvPr/>
        </p:nvGrpSpPr>
        <p:grpSpPr>
          <a:xfrm>
            <a:off x="11589865" y="5045107"/>
            <a:ext cx="3906965" cy="3230381"/>
            <a:chOff x="0" y="-192881"/>
            <a:chExt cx="5209287" cy="4307175"/>
          </a:xfrm>
        </p:grpSpPr>
        <p:grpSp>
          <p:nvGrpSpPr>
            <p:cNvPr id="747" name="Google Shape;747;g1c1439504ed_0_787"/>
            <p:cNvGrpSpPr/>
            <p:nvPr/>
          </p:nvGrpSpPr>
          <p:grpSpPr>
            <a:xfrm>
              <a:off x="0" y="-192881"/>
              <a:ext cx="5209287" cy="4307175"/>
              <a:chOff x="0" y="-38100"/>
              <a:chExt cx="1028995" cy="850800"/>
            </a:xfrm>
          </p:grpSpPr>
          <p:sp>
            <p:nvSpPr>
              <p:cNvPr id="748" name="Google Shape;748;g1c1439504ed_0_787"/>
              <p:cNvSpPr/>
              <p:nvPr/>
            </p:nvSpPr>
            <p:spPr>
              <a:xfrm>
                <a:off x="0" y="0"/>
                <a:ext cx="1028995" cy="409373"/>
              </a:xfrm>
              <a:custGeom>
                <a:rect b="b" l="l" r="r" t="t"/>
                <a:pathLst>
                  <a:path extrusionOk="0" h="409373" w="1028995">
                    <a:moveTo>
                      <a:pt x="0" y="0"/>
                    </a:moveTo>
                    <a:lnTo>
                      <a:pt x="1028995" y="0"/>
                    </a:lnTo>
                    <a:lnTo>
                      <a:pt x="1028995" y="409373"/>
                    </a:lnTo>
                    <a:lnTo>
                      <a:pt x="0" y="409373"/>
                    </a:ln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749" name="Google Shape;749;g1c1439504ed_0_787"/>
              <p:cNvSpPr txBox="1"/>
              <p:nvPr/>
            </p:nvSpPr>
            <p:spPr>
              <a:xfrm>
                <a:off x="0" y="-38100"/>
                <a:ext cx="812700" cy="85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0" name="Google Shape;750;g1c1439504ed_0_787"/>
            <p:cNvSpPr txBox="1"/>
            <p:nvPr/>
          </p:nvSpPr>
          <p:spPr>
            <a:xfrm>
              <a:off x="2439595" y="978874"/>
              <a:ext cx="24168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Name</a:t>
              </a:r>
              <a:endParaRPr/>
            </a:p>
          </p:txBody>
        </p:sp>
        <p:sp>
          <p:nvSpPr>
            <p:cNvPr id="751" name="Google Shape;751;g1c1439504ed_0_787"/>
            <p:cNvSpPr txBox="1"/>
            <p:nvPr/>
          </p:nvSpPr>
          <p:spPr>
            <a:xfrm>
              <a:off x="2439595" y="592749"/>
              <a:ext cx="2416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JOB TITLE</a:t>
              </a:r>
              <a:endParaRPr/>
            </a:p>
          </p:txBody>
        </p:sp>
        <p:cxnSp>
          <p:nvCxnSpPr>
            <p:cNvPr id="752" name="Google Shape;752;g1c1439504ed_0_787"/>
            <p:cNvCxnSpPr/>
            <p:nvPr/>
          </p:nvCxnSpPr>
          <p:spPr>
            <a:xfrm rot="-5400000">
              <a:off x="1086280" y="1008734"/>
              <a:ext cx="19698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753" name="Google Shape;753;g1c1439504ed_0_787"/>
          <p:cNvPicPr preferRelativeResize="0"/>
          <p:nvPr/>
        </p:nvPicPr>
        <p:blipFill rotWithShape="1">
          <a:blip r:embed="rId8">
            <a:alphaModFix/>
          </a:blip>
          <a:srcRect b="56734" l="43360" r="34032" t="9632"/>
          <a:stretch/>
        </p:blipFill>
        <p:spPr>
          <a:xfrm>
            <a:off x="11630804" y="5226643"/>
            <a:ext cx="1493394" cy="14811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4" name="Google Shape;754;g1c1439504ed_0_787"/>
          <p:cNvGrpSpPr/>
          <p:nvPr/>
        </p:nvGrpSpPr>
        <p:grpSpPr>
          <a:xfrm>
            <a:off x="7252410" y="2530912"/>
            <a:ext cx="3906965" cy="3230381"/>
            <a:chOff x="0" y="-192881"/>
            <a:chExt cx="5209287" cy="4307175"/>
          </a:xfrm>
        </p:grpSpPr>
        <p:grpSp>
          <p:nvGrpSpPr>
            <p:cNvPr id="755" name="Google Shape;755;g1c1439504ed_0_787"/>
            <p:cNvGrpSpPr/>
            <p:nvPr/>
          </p:nvGrpSpPr>
          <p:grpSpPr>
            <a:xfrm>
              <a:off x="0" y="-192881"/>
              <a:ext cx="5209287" cy="4307175"/>
              <a:chOff x="0" y="-38100"/>
              <a:chExt cx="1028995" cy="850800"/>
            </a:xfrm>
          </p:grpSpPr>
          <p:sp>
            <p:nvSpPr>
              <p:cNvPr id="756" name="Google Shape;756;g1c1439504ed_0_787"/>
              <p:cNvSpPr/>
              <p:nvPr/>
            </p:nvSpPr>
            <p:spPr>
              <a:xfrm>
                <a:off x="0" y="0"/>
                <a:ext cx="1028995" cy="409373"/>
              </a:xfrm>
              <a:custGeom>
                <a:rect b="b" l="l" r="r" t="t"/>
                <a:pathLst>
                  <a:path extrusionOk="0" h="409373" w="1028995">
                    <a:moveTo>
                      <a:pt x="0" y="0"/>
                    </a:moveTo>
                    <a:lnTo>
                      <a:pt x="1028995" y="0"/>
                    </a:lnTo>
                    <a:lnTo>
                      <a:pt x="1028995" y="409373"/>
                    </a:lnTo>
                    <a:lnTo>
                      <a:pt x="0" y="409373"/>
                    </a:lnTo>
                    <a:close/>
                  </a:path>
                </a:pathLst>
              </a:custGeom>
              <a:solidFill>
                <a:srgbClr val="C8D3D4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757" name="Google Shape;757;g1c1439504ed_0_787"/>
              <p:cNvSpPr txBox="1"/>
              <p:nvPr/>
            </p:nvSpPr>
            <p:spPr>
              <a:xfrm>
                <a:off x="0" y="-38100"/>
                <a:ext cx="812700" cy="85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8" name="Google Shape;758;g1c1439504ed_0_787"/>
            <p:cNvSpPr txBox="1"/>
            <p:nvPr/>
          </p:nvSpPr>
          <p:spPr>
            <a:xfrm>
              <a:off x="2439595" y="978874"/>
              <a:ext cx="24168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Name</a:t>
              </a:r>
              <a:endParaRPr/>
            </a:p>
          </p:txBody>
        </p:sp>
        <p:sp>
          <p:nvSpPr>
            <p:cNvPr id="759" name="Google Shape;759;g1c1439504ed_0_787"/>
            <p:cNvSpPr txBox="1"/>
            <p:nvPr/>
          </p:nvSpPr>
          <p:spPr>
            <a:xfrm>
              <a:off x="2439595" y="592749"/>
              <a:ext cx="2416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JOB TITLE</a:t>
              </a:r>
              <a:endParaRPr/>
            </a:p>
          </p:txBody>
        </p:sp>
        <p:cxnSp>
          <p:nvCxnSpPr>
            <p:cNvPr id="760" name="Google Shape;760;g1c1439504ed_0_787"/>
            <p:cNvCxnSpPr/>
            <p:nvPr/>
          </p:nvCxnSpPr>
          <p:spPr>
            <a:xfrm rot="-5400000">
              <a:off x="1086280" y="1008734"/>
              <a:ext cx="1969800" cy="0"/>
            </a:xfrm>
            <a:prstGeom prst="straightConnector1">
              <a:avLst/>
            </a:prstGeom>
            <a:noFill/>
            <a:ln cap="flat" cmpd="sng" w="508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761" name="Google Shape;761;g1c1439504ed_0_787"/>
          <p:cNvPicPr preferRelativeResize="0"/>
          <p:nvPr/>
        </p:nvPicPr>
        <p:blipFill rotWithShape="1">
          <a:blip r:embed="rId9">
            <a:alphaModFix/>
          </a:blip>
          <a:srcRect b="77278" l="51969" r="35891" t="6919"/>
          <a:stretch/>
        </p:blipFill>
        <p:spPr>
          <a:xfrm>
            <a:off x="7293350" y="2712448"/>
            <a:ext cx="1493395" cy="14811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2" name="Google Shape;762;g1c1439504ed_0_787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3" name="Google Shape;763;g1c1439504ed_0_787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g1c1439504ed_0_849"/>
          <p:cNvPicPr preferRelativeResize="0"/>
          <p:nvPr/>
        </p:nvPicPr>
        <p:blipFill rotWithShape="1">
          <a:blip r:embed="rId3">
            <a:alphaModFix/>
          </a:blip>
          <a:srcRect b="585" l="24229" r="30685" t="28006"/>
          <a:stretch/>
        </p:blipFill>
        <p:spPr>
          <a:xfrm>
            <a:off x="0" y="315973"/>
            <a:ext cx="9143998" cy="96550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9" name="Google Shape;769;g1c1439504ed_0_849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0" name="Google Shape;770;g1c1439504ed_0_849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1" name="Google Shape;771;g1c1439504ed_0_849"/>
          <p:cNvSpPr txBox="1"/>
          <p:nvPr/>
        </p:nvSpPr>
        <p:spPr>
          <a:xfrm>
            <a:off x="10651616" y="1279208"/>
            <a:ext cx="7220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Contact Us</a:t>
            </a:r>
            <a:endParaRPr/>
          </a:p>
        </p:txBody>
      </p:sp>
      <p:grpSp>
        <p:nvGrpSpPr>
          <p:cNvPr id="772" name="Google Shape;772;g1c1439504ed_0_849"/>
          <p:cNvGrpSpPr/>
          <p:nvPr/>
        </p:nvGrpSpPr>
        <p:grpSpPr>
          <a:xfrm>
            <a:off x="10775833" y="4214805"/>
            <a:ext cx="7181714" cy="457412"/>
            <a:chOff x="0" y="0"/>
            <a:chExt cx="9575619" cy="609883"/>
          </a:xfrm>
        </p:grpSpPr>
        <p:pic>
          <p:nvPicPr>
            <p:cNvPr id="773" name="Google Shape;773;g1c1439504ed_0_8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472381" cy="60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4" name="Google Shape;774;g1c1439504ed_0_849"/>
            <p:cNvSpPr txBox="1"/>
            <p:nvPr/>
          </p:nvSpPr>
          <p:spPr>
            <a:xfrm>
              <a:off x="730719" y="42537"/>
              <a:ext cx="88449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123 Anywhere St., Any City,ST 12345</a:t>
              </a:r>
              <a:endParaRPr/>
            </a:p>
          </p:txBody>
        </p:sp>
      </p:grpSp>
      <p:grpSp>
        <p:nvGrpSpPr>
          <p:cNvPr id="775" name="Google Shape;775;g1c1439504ed_0_849"/>
          <p:cNvGrpSpPr/>
          <p:nvPr/>
        </p:nvGrpSpPr>
        <p:grpSpPr>
          <a:xfrm>
            <a:off x="10823812" y="5291414"/>
            <a:ext cx="6094911" cy="480005"/>
            <a:chOff x="0" y="0"/>
            <a:chExt cx="8126548" cy="640006"/>
          </a:xfrm>
        </p:grpSpPr>
        <p:pic>
          <p:nvPicPr>
            <p:cNvPr id="776" name="Google Shape;776;g1c1439504ed_0_8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344440" cy="6400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7" name="Google Shape;777;g1c1439504ed_0_849"/>
            <p:cNvSpPr txBox="1"/>
            <p:nvPr/>
          </p:nvSpPr>
          <p:spPr>
            <a:xfrm>
              <a:off x="666748" y="50044"/>
              <a:ext cx="7459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123-456-7890</a:t>
              </a:r>
              <a:endParaRPr/>
            </a:p>
          </p:txBody>
        </p:sp>
      </p:grpSp>
      <p:grpSp>
        <p:nvGrpSpPr>
          <p:cNvPr id="778" name="Google Shape;778;g1c1439504ed_0_849"/>
          <p:cNvGrpSpPr/>
          <p:nvPr/>
        </p:nvGrpSpPr>
        <p:grpSpPr>
          <a:xfrm>
            <a:off x="10737341" y="6411187"/>
            <a:ext cx="6181382" cy="382051"/>
            <a:chOff x="0" y="-48773"/>
            <a:chExt cx="8241842" cy="509401"/>
          </a:xfrm>
        </p:grpSpPr>
        <p:pic>
          <p:nvPicPr>
            <p:cNvPr id="779" name="Google Shape;779;g1c1439504ed_0_84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0"/>
              <a:ext cx="500682" cy="460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0" name="Google Shape;780;g1c1439504ed_0_849"/>
            <p:cNvSpPr txBox="1"/>
            <p:nvPr/>
          </p:nvSpPr>
          <p:spPr>
            <a:xfrm>
              <a:off x="782042" y="-48773"/>
              <a:ext cx="7459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hello@reallygreatsite.com</a:t>
              </a:r>
              <a:endParaRPr/>
            </a:p>
          </p:txBody>
        </p:sp>
      </p:grpSp>
      <p:grpSp>
        <p:nvGrpSpPr>
          <p:cNvPr id="781" name="Google Shape;781;g1c1439504ed_0_849"/>
          <p:cNvGrpSpPr/>
          <p:nvPr/>
        </p:nvGrpSpPr>
        <p:grpSpPr>
          <a:xfrm>
            <a:off x="10747954" y="8575666"/>
            <a:ext cx="6170769" cy="397148"/>
            <a:chOff x="0" y="-57150"/>
            <a:chExt cx="8227692" cy="529531"/>
          </a:xfrm>
        </p:grpSpPr>
        <p:pic>
          <p:nvPicPr>
            <p:cNvPr id="782" name="Google Shape;782;g1c1439504ed_0_84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472381" cy="4723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3" name="Google Shape;783;g1c1439504ed_0_849"/>
            <p:cNvSpPr txBox="1"/>
            <p:nvPr/>
          </p:nvSpPr>
          <p:spPr>
            <a:xfrm>
              <a:off x="767892" y="-57150"/>
              <a:ext cx="7459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reallygreatsite.com</a:t>
              </a:r>
              <a:endParaRPr/>
            </a:p>
          </p:txBody>
        </p:sp>
      </p:grpSp>
      <p:grpSp>
        <p:nvGrpSpPr>
          <p:cNvPr id="784" name="Google Shape;784;g1c1439504ed_0_849"/>
          <p:cNvGrpSpPr/>
          <p:nvPr/>
        </p:nvGrpSpPr>
        <p:grpSpPr>
          <a:xfrm>
            <a:off x="10775833" y="7493426"/>
            <a:ext cx="6142889" cy="362424"/>
            <a:chOff x="0" y="-57150"/>
            <a:chExt cx="8190519" cy="483232"/>
          </a:xfrm>
        </p:grpSpPr>
        <p:pic>
          <p:nvPicPr>
            <p:cNvPr id="785" name="Google Shape;785;g1c1439504ed_0_84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0" y="54844"/>
              <a:ext cx="371238" cy="3712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6" name="Google Shape;786;g1c1439504ed_0_849"/>
            <p:cNvSpPr txBox="1"/>
            <p:nvPr/>
          </p:nvSpPr>
          <p:spPr>
            <a:xfrm>
              <a:off x="730719" y="-57150"/>
              <a:ext cx="7459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@reallygreatsite</a:t>
              </a:r>
              <a:endParaRPr/>
            </a:p>
          </p:txBody>
        </p:sp>
      </p:grpSp>
      <p:cxnSp>
        <p:nvCxnSpPr>
          <p:cNvPr id="787" name="Google Shape;787;g1c1439504ed_0_849"/>
          <p:cNvCxnSpPr/>
          <p:nvPr/>
        </p:nvCxnSpPr>
        <p:spPr>
          <a:xfrm rot="-5400000">
            <a:off x="4019550" y="5124450"/>
            <a:ext cx="10287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g1c1439504ed_2_158"/>
          <p:cNvGrpSpPr/>
          <p:nvPr/>
        </p:nvGrpSpPr>
        <p:grpSpPr>
          <a:xfrm>
            <a:off x="8913397" y="988662"/>
            <a:ext cx="8272580" cy="8309661"/>
            <a:chOff x="1813" y="0"/>
            <a:chExt cx="809173" cy="812800"/>
          </a:xfrm>
        </p:grpSpPr>
        <p:sp>
          <p:nvSpPr>
            <p:cNvPr id="793" name="Google Shape;793;g1c1439504ed_2_15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g1c1439504ed_2_15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5" name="Google Shape;795;g1c1439504ed_2_158"/>
          <p:cNvGrpSpPr/>
          <p:nvPr/>
        </p:nvGrpSpPr>
        <p:grpSpPr>
          <a:xfrm>
            <a:off x="1230993" y="4100874"/>
            <a:ext cx="7333200" cy="1928211"/>
            <a:chOff x="0" y="161925"/>
            <a:chExt cx="9777600" cy="2570948"/>
          </a:xfrm>
        </p:grpSpPr>
        <p:sp>
          <p:nvSpPr>
            <p:cNvPr id="796" name="Google Shape;796;g1c1439504ed_2_158"/>
            <p:cNvSpPr txBox="1"/>
            <p:nvPr/>
          </p:nvSpPr>
          <p:spPr>
            <a:xfrm>
              <a:off x="0" y="161925"/>
              <a:ext cx="9777600" cy="205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9" u="none" cap="none" strike="noStrike">
                  <a:solidFill>
                    <a:srgbClr val="D8DEDF"/>
                  </a:solidFill>
                  <a:latin typeface="Cormorant Garamond Medium"/>
                  <a:ea typeface="Cormorant Garamond Medium"/>
                  <a:cs typeface="Cormorant Garamond Medium"/>
                  <a:sym typeface="Cormorant Garamond Medium"/>
                </a:rPr>
                <a:t>Thank you!</a:t>
              </a:r>
              <a:endParaRPr/>
            </a:p>
          </p:txBody>
        </p:sp>
        <p:sp>
          <p:nvSpPr>
            <p:cNvPr id="797" name="Google Shape;797;g1c1439504ed_2_158"/>
            <p:cNvSpPr txBox="1"/>
            <p:nvPr/>
          </p:nvSpPr>
          <p:spPr>
            <a:xfrm>
              <a:off x="0" y="2260973"/>
              <a:ext cx="97776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Write a closing statement or call-to-action here.</a:t>
              </a:r>
              <a:endParaRPr/>
            </a:p>
          </p:txBody>
        </p:sp>
      </p:grpSp>
      <p:cxnSp>
        <p:nvCxnSpPr>
          <p:cNvPr id="798" name="Google Shape;798;g1c1439504ed_2_15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9" name="Google Shape;799;g1c1439504ed_2_158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00" name="Google Shape;800;g1c1439504ed_2_158"/>
          <p:cNvPicPr preferRelativeResize="0"/>
          <p:nvPr/>
        </p:nvPicPr>
        <p:blipFill rotWithShape="1">
          <a:blip r:embed="rId3">
            <a:alphaModFix/>
          </a:blip>
          <a:srcRect b="32779" l="31317" r="31306" t="460"/>
          <a:stretch/>
        </p:blipFill>
        <p:spPr>
          <a:xfrm>
            <a:off x="8932175" y="1007000"/>
            <a:ext cx="8235000" cy="827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g1c1439504ed_0_884"/>
          <p:cNvPicPr preferRelativeResize="0"/>
          <p:nvPr/>
        </p:nvPicPr>
        <p:blipFill rotWithShape="1">
          <a:blip r:embed="rId3">
            <a:alphaModFix/>
          </a:blip>
          <a:srcRect b="2116" l="0" r="0" t="2107"/>
          <a:stretch/>
        </p:blipFill>
        <p:spPr>
          <a:xfrm>
            <a:off x="0" y="0"/>
            <a:ext cx="716045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g1c1439504ed_0_884"/>
          <p:cNvSpPr txBox="1"/>
          <p:nvPr/>
        </p:nvSpPr>
        <p:spPr>
          <a:xfrm>
            <a:off x="7760217" y="1183957"/>
            <a:ext cx="9499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Credits</a:t>
            </a:r>
            <a:endParaRPr/>
          </a:p>
        </p:txBody>
      </p:sp>
      <p:grpSp>
        <p:nvGrpSpPr>
          <p:cNvPr id="807" name="Google Shape;807;g1c1439504ed_0_884"/>
          <p:cNvGrpSpPr/>
          <p:nvPr/>
        </p:nvGrpSpPr>
        <p:grpSpPr>
          <a:xfrm>
            <a:off x="8547831" y="4096332"/>
            <a:ext cx="8711550" cy="2404197"/>
            <a:chOff x="0" y="-28575"/>
            <a:chExt cx="11615400" cy="3205596"/>
          </a:xfrm>
        </p:grpSpPr>
        <p:sp>
          <p:nvSpPr>
            <p:cNvPr id="808" name="Google Shape;808;g1c1439504ed_0_884"/>
            <p:cNvSpPr txBox="1"/>
            <p:nvPr/>
          </p:nvSpPr>
          <p:spPr>
            <a:xfrm>
              <a:off x="0" y="-28575"/>
              <a:ext cx="11615400" cy="10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This presentation template is free for</a:t>
              </a:r>
              <a:endParaRPr/>
            </a:p>
            <a:p>
              <a:pPr indent="0" lvl="1" marL="0" marR="0" rtl="0" algn="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everyone to use thanks to the following:</a:t>
              </a:r>
              <a:endParaRPr/>
            </a:p>
          </p:txBody>
        </p:sp>
        <p:sp>
          <p:nvSpPr>
            <p:cNvPr id="809" name="Google Shape;809;g1c1439504ed_0_884"/>
            <p:cNvSpPr txBox="1"/>
            <p:nvPr/>
          </p:nvSpPr>
          <p:spPr>
            <a:xfrm>
              <a:off x="0" y="1515021"/>
              <a:ext cx="11615400" cy="16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2000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sng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SlidesCarnival for the presentation template</a:t>
              </a:r>
              <a:endParaRPr/>
            </a:p>
            <a:p>
              <a:pPr indent="0" lvl="1" marL="0" marR="0" rtl="0" algn="r">
                <a:lnSpc>
                  <a:spcPct val="2000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sng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Pexels for the photos</a:t>
              </a:r>
              <a:endParaRPr/>
            </a:p>
          </p:txBody>
        </p:sp>
      </p:grpSp>
      <p:sp>
        <p:nvSpPr>
          <p:cNvPr id="810" name="Google Shape;810;g1c1439504ed_0_884"/>
          <p:cNvSpPr txBox="1"/>
          <p:nvPr/>
        </p:nvSpPr>
        <p:spPr>
          <a:xfrm>
            <a:off x="7760217" y="8588289"/>
            <a:ext cx="98016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3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3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Happy designing! </a:t>
            </a:r>
            <a:endParaRPr/>
          </a:p>
        </p:txBody>
      </p:sp>
      <p:cxnSp>
        <p:nvCxnSpPr>
          <p:cNvPr id="811" name="Google Shape;811;g1c1439504ed_0_884"/>
          <p:cNvCxnSpPr/>
          <p:nvPr/>
        </p:nvCxnSpPr>
        <p:spPr>
          <a:xfrm rot="-5400000">
            <a:off x="2220042" y="5124450"/>
            <a:ext cx="10287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2" name="Google Shape;812;g1c1439504ed_0_884"/>
          <p:cNvCxnSpPr/>
          <p:nvPr/>
        </p:nvCxnSpPr>
        <p:spPr>
          <a:xfrm rot="-5400000">
            <a:off x="1997908" y="5124450"/>
            <a:ext cx="10287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g1c1439504ed_0_895"/>
          <p:cNvPicPr preferRelativeResize="0"/>
          <p:nvPr/>
        </p:nvPicPr>
        <p:blipFill rotWithShape="1">
          <a:blip r:embed="rId3">
            <a:alphaModFix/>
          </a:blip>
          <a:srcRect b="30670" l="5987" r="35883" t="13584"/>
          <a:stretch/>
        </p:blipFill>
        <p:spPr>
          <a:xfrm>
            <a:off x="0" y="0"/>
            <a:ext cx="7160457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g1c1439504ed_0_895"/>
          <p:cNvSpPr txBox="1"/>
          <p:nvPr/>
        </p:nvSpPr>
        <p:spPr>
          <a:xfrm>
            <a:off x="8062519" y="8894333"/>
            <a:ext cx="94659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3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3" u="none" cap="none" strike="noStrike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You can find these fonts online too.</a:t>
            </a:r>
            <a:endParaRPr/>
          </a:p>
        </p:txBody>
      </p:sp>
      <p:grpSp>
        <p:nvGrpSpPr>
          <p:cNvPr id="819" name="Google Shape;819;g1c1439504ed_0_895"/>
          <p:cNvGrpSpPr/>
          <p:nvPr/>
        </p:nvGrpSpPr>
        <p:grpSpPr>
          <a:xfrm>
            <a:off x="8062519" y="4900453"/>
            <a:ext cx="9196875" cy="2662375"/>
            <a:chOff x="0" y="-28575"/>
            <a:chExt cx="12262500" cy="3549833"/>
          </a:xfrm>
        </p:grpSpPr>
        <p:sp>
          <p:nvSpPr>
            <p:cNvPr id="820" name="Google Shape;820;g1c1439504ed_0_895"/>
            <p:cNvSpPr txBox="1"/>
            <p:nvPr/>
          </p:nvSpPr>
          <p:spPr>
            <a:xfrm>
              <a:off x="0" y="751358"/>
              <a:ext cx="12262500" cy="276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2000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sng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Titles: Cormorant Garamond Medium</a:t>
              </a:r>
              <a:endParaRPr/>
            </a:p>
            <a:p>
              <a:pPr indent="0" lvl="1" marL="0" marR="0" rtl="0" algn="r">
                <a:lnSpc>
                  <a:spcPct val="2000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sng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Headers: Cormorant Garamond Medium</a:t>
              </a:r>
              <a:endParaRPr/>
            </a:p>
            <a:p>
              <a:pPr indent="0" lvl="1" marL="0" marR="0" rtl="0" algn="r">
                <a:lnSpc>
                  <a:spcPct val="2000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699" u="sng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Body Copy: Lato</a:t>
              </a:r>
              <a:endParaRPr/>
            </a:p>
          </p:txBody>
        </p:sp>
        <p:sp>
          <p:nvSpPr>
            <p:cNvPr id="821" name="Google Shape;821;g1c1439504ed_0_895"/>
            <p:cNvSpPr txBox="1"/>
            <p:nvPr/>
          </p:nvSpPr>
          <p:spPr>
            <a:xfrm>
              <a:off x="0" y="-28575"/>
              <a:ext cx="12262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2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This presentation template uses the following free fonts:</a:t>
              </a:r>
              <a:endParaRPr/>
            </a:p>
          </p:txBody>
        </p:sp>
      </p:grpSp>
      <p:sp>
        <p:nvSpPr>
          <p:cNvPr id="822" name="Google Shape;822;g1c1439504ed_0_895"/>
          <p:cNvSpPr txBox="1"/>
          <p:nvPr/>
        </p:nvSpPr>
        <p:spPr>
          <a:xfrm>
            <a:off x="8062519" y="1148108"/>
            <a:ext cx="9196800" cy="28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Fonts In this Presentation</a:t>
            </a:r>
            <a:endParaRPr/>
          </a:p>
        </p:txBody>
      </p:sp>
      <p:sp>
        <p:nvSpPr>
          <p:cNvPr id="823" name="Google Shape;823;g1c1439504ed_0_895"/>
          <p:cNvSpPr txBox="1"/>
          <p:nvPr/>
        </p:nvSpPr>
        <p:spPr>
          <a:xfrm rot="-5400000">
            <a:off x="-1354594" y="2654885"/>
            <a:ext cx="49524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3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3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Happy designing! </a:t>
            </a:r>
            <a:endParaRPr/>
          </a:p>
        </p:txBody>
      </p:sp>
      <p:cxnSp>
        <p:nvCxnSpPr>
          <p:cNvPr id="824" name="Google Shape;824;g1c1439504ed_0_895"/>
          <p:cNvCxnSpPr/>
          <p:nvPr/>
        </p:nvCxnSpPr>
        <p:spPr>
          <a:xfrm rot="-5400000">
            <a:off x="2220042" y="5124450"/>
            <a:ext cx="10287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5" name="Google Shape;825;g1c1439504ed_0_895"/>
          <p:cNvCxnSpPr/>
          <p:nvPr/>
        </p:nvCxnSpPr>
        <p:spPr>
          <a:xfrm rot="-5400000">
            <a:off x="1997908" y="5124450"/>
            <a:ext cx="10287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"/>
          <p:cNvPicPr preferRelativeResize="0"/>
          <p:nvPr/>
        </p:nvPicPr>
        <p:blipFill rotWithShape="1">
          <a:blip r:embed="rId3">
            <a:alphaModFix/>
          </a:blip>
          <a:srcRect b="32322" l="41041" r="6076" t="13277"/>
          <a:stretch/>
        </p:blipFill>
        <p:spPr>
          <a:xfrm>
            <a:off x="12192000" y="2826596"/>
            <a:ext cx="6096000" cy="418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 rotWithShape="1">
          <a:blip r:embed="rId4">
            <a:alphaModFix/>
          </a:blip>
          <a:srcRect b="27110" l="0" r="0" t="27110"/>
          <a:stretch/>
        </p:blipFill>
        <p:spPr>
          <a:xfrm>
            <a:off x="6096000" y="2826596"/>
            <a:ext cx="6096000" cy="418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5">
            <a:alphaModFix/>
          </a:blip>
          <a:srcRect b="0" l="9042" r="9042" t="0"/>
          <a:stretch/>
        </p:blipFill>
        <p:spPr>
          <a:xfrm>
            <a:off x="0" y="2826596"/>
            <a:ext cx="6096000" cy="4185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3"/>
          <p:cNvGrpSpPr/>
          <p:nvPr/>
        </p:nvGrpSpPr>
        <p:grpSpPr>
          <a:xfrm>
            <a:off x="6876863" y="7829750"/>
            <a:ext cx="4534275" cy="1477981"/>
            <a:chOff x="0" y="9525"/>
            <a:chExt cx="6045700" cy="1970641"/>
          </a:xfrm>
        </p:grpSpPr>
        <p:sp>
          <p:nvSpPr>
            <p:cNvPr id="213" name="Google Shape;213;p3"/>
            <p:cNvSpPr txBox="1"/>
            <p:nvPr/>
          </p:nvSpPr>
          <p:spPr>
            <a:xfrm>
              <a:off x="0" y="9525"/>
              <a:ext cx="6045700" cy="660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99" u="none" cap="none" strike="noStrike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Our Projects</a:t>
              </a:r>
              <a:endParaRPr/>
            </a:p>
          </p:txBody>
        </p:sp>
        <p:sp>
          <p:nvSpPr>
            <p:cNvPr id="214" name="Google Shape;214;p3"/>
            <p:cNvSpPr txBox="1"/>
            <p:nvPr/>
          </p:nvSpPr>
          <p:spPr>
            <a:xfrm>
              <a:off x="0" y="941566"/>
              <a:ext cx="60456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you want to discuss. </a:t>
              </a:r>
              <a:endParaRPr/>
            </a:p>
          </p:txBody>
        </p:sp>
      </p:grpSp>
      <p:grpSp>
        <p:nvGrpSpPr>
          <p:cNvPr id="215" name="Google Shape;215;p3"/>
          <p:cNvGrpSpPr/>
          <p:nvPr/>
        </p:nvGrpSpPr>
        <p:grpSpPr>
          <a:xfrm>
            <a:off x="2213496" y="4073934"/>
            <a:ext cx="1669006" cy="1697919"/>
            <a:chOff x="4986" y="28575"/>
            <a:chExt cx="2225341" cy="2263891"/>
          </a:xfrm>
        </p:grpSpPr>
        <p:grpSp>
          <p:nvGrpSpPr>
            <p:cNvPr id="216" name="Google Shape;216;p3"/>
            <p:cNvGrpSpPr/>
            <p:nvPr/>
          </p:nvGrpSpPr>
          <p:grpSpPr>
            <a:xfrm>
              <a:off x="4986" y="57150"/>
              <a:ext cx="2225341" cy="2235316"/>
              <a:chOff x="1813" y="0"/>
              <a:chExt cx="809173" cy="812800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9" name="Google Shape;219;p3"/>
            <p:cNvSpPr txBox="1"/>
            <p:nvPr/>
          </p:nvSpPr>
          <p:spPr>
            <a:xfrm>
              <a:off x="348829" y="28575"/>
              <a:ext cx="1537658" cy="18899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499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01</a:t>
              </a:r>
              <a:endParaRPr/>
            </a:p>
          </p:txBody>
        </p:sp>
      </p:grpSp>
      <p:grpSp>
        <p:nvGrpSpPr>
          <p:cNvPr id="220" name="Google Shape;220;p3"/>
          <p:cNvGrpSpPr/>
          <p:nvPr/>
        </p:nvGrpSpPr>
        <p:grpSpPr>
          <a:xfrm>
            <a:off x="8309496" y="4073934"/>
            <a:ext cx="1669006" cy="1697919"/>
            <a:chOff x="4986" y="28575"/>
            <a:chExt cx="2225341" cy="2263891"/>
          </a:xfrm>
        </p:grpSpPr>
        <p:grpSp>
          <p:nvGrpSpPr>
            <p:cNvPr id="221" name="Google Shape;221;p3"/>
            <p:cNvGrpSpPr/>
            <p:nvPr/>
          </p:nvGrpSpPr>
          <p:grpSpPr>
            <a:xfrm>
              <a:off x="4986" y="57150"/>
              <a:ext cx="2225341" cy="2235316"/>
              <a:chOff x="1813" y="0"/>
              <a:chExt cx="809173" cy="812800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4" name="Google Shape;224;p3"/>
            <p:cNvSpPr txBox="1"/>
            <p:nvPr/>
          </p:nvSpPr>
          <p:spPr>
            <a:xfrm>
              <a:off x="275312" y="28575"/>
              <a:ext cx="1684693" cy="18899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499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02</a:t>
              </a: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4405540" y="4073934"/>
            <a:ext cx="1669006" cy="1697919"/>
            <a:chOff x="4986" y="28575"/>
            <a:chExt cx="2225341" cy="2263891"/>
          </a:xfrm>
        </p:grpSpPr>
        <p:grpSp>
          <p:nvGrpSpPr>
            <p:cNvPr id="226" name="Google Shape;226;p3"/>
            <p:cNvGrpSpPr/>
            <p:nvPr/>
          </p:nvGrpSpPr>
          <p:grpSpPr>
            <a:xfrm>
              <a:off x="4986" y="57150"/>
              <a:ext cx="2225341" cy="2235316"/>
              <a:chOff x="1813" y="0"/>
              <a:chExt cx="809173" cy="812800"/>
            </a:xfrm>
          </p:grpSpPr>
          <p:sp>
            <p:nvSpPr>
              <p:cNvPr id="227" name="Google Shape;227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9" name="Google Shape;229;p3"/>
            <p:cNvSpPr txBox="1"/>
            <p:nvPr/>
          </p:nvSpPr>
          <p:spPr>
            <a:xfrm>
              <a:off x="237154" y="28575"/>
              <a:ext cx="1684693" cy="18899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499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03</a:t>
              </a:r>
              <a:endParaRPr/>
            </a:p>
          </p:txBody>
        </p:sp>
      </p:grpSp>
      <p:grpSp>
        <p:nvGrpSpPr>
          <p:cNvPr id="230" name="Google Shape;230;p3"/>
          <p:cNvGrpSpPr/>
          <p:nvPr/>
        </p:nvGrpSpPr>
        <p:grpSpPr>
          <a:xfrm>
            <a:off x="978252" y="7829750"/>
            <a:ext cx="4139550" cy="1477981"/>
            <a:chOff x="0" y="9525"/>
            <a:chExt cx="5519400" cy="1970641"/>
          </a:xfrm>
        </p:grpSpPr>
        <p:sp>
          <p:nvSpPr>
            <p:cNvPr id="231" name="Google Shape;231;p3"/>
            <p:cNvSpPr txBox="1"/>
            <p:nvPr/>
          </p:nvSpPr>
          <p:spPr>
            <a:xfrm>
              <a:off x="0" y="9525"/>
              <a:ext cx="5519328" cy="660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99" u="none" cap="none" strike="noStrike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About Us</a:t>
              </a:r>
              <a:endParaRPr/>
            </a:p>
          </p:txBody>
        </p:sp>
        <p:sp>
          <p:nvSpPr>
            <p:cNvPr id="232" name="Google Shape;232;p3"/>
            <p:cNvSpPr txBox="1"/>
            <p:nvPr/>
          </p:nvSpPr>
          <p:spPr>
            <a:xfrm>
              <a:off x="0" y="941566"/>
              <a:ext cx="55194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Elaborate on what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you want to discuss.</a:t>
              </a:r>
              <a:endParaRPr/>
            </a:p>
          </p:txBody>
        </p:sp>
      </p:grpSp>
      <p:grpSp>
        <p:nvGrpSpPr>
          <p:cNvPr id="233" name="Google Shape;233;p3"/>
          <p:cNvGrpSpPr/>
          <p:nvPr/>
        </p:nvGrpSpPr>
        <p:grpSpPr>
          <a:xfrm>
            <a:off x="13079575" y="7829750"/>
            <a:ext cx="4320900" cy="1477981"/>
            <a:chOff x="0" y="9525"/>
            <a:chExt cx="5761200" cy="1970641"/>
          </a:xfrm>
        </p:grpSpPr>
        <p:sp>
          <p:nvSpPr>
            <p:cNvPr id="234" name="Google Shape;234;p3"/>
            <p:cNvSpPr txBox="1"/>
            <p:nvPr/>
          </p:nvSpPr>
          <p:spPr>
            <a:xfrm>
              <a:off x="0" y="9525"/>
              <a:ext cx="5761133" cy="660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99" u="none" cap="none" strike="noStrike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Stats &amp; Numbers</a:t>
              </a:r>
              <a:endParaRPr/>
            </a:p>
          </p:txBody>
        </p:sp>
        <p:sp>
          <p:nvSpPr>
            <p:cNvPr id="235" name="Google Shape;235;p3"/>
            <p:cNvSpPr txBox="1"/>
            <p:nvPr/>
          </p:nvSpPr>
          <p:spPr>
            <a:xfrm>
              <a:off x="0" y="941566"/>
              <a:ext cx="57612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Elaborate on what</a:t>
              </a:r>
              <a:endParaRPr/>
            </a:p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you want to discuss. </a:t>
              </a:r>
              <a:endParaRPr/>
            </a:p>
          </p:txBody>
        </p:sp>
      </p:grpSp>
      <p:sp>
        <p:nvSpPr>
          <p:cNvPr id="236" name="Google Shape;236;p3"/>
          <p:cNvSpPr txBox="1"/>
          <p:nvPr/>
        </p:nvSpPr>
        <p:spPr>
          <a:xfrm>
            <a:off x="1567220" y="858202"/>
            <a:ext cx="15153560" cy="1331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Table Of Contents</a:t>
            </a:r>
            <a:endParaRPr/>
          </a:p>
        </p:txBody>
      </p:sp>
      <p:cxnSp>
        <p:nvCxnSpPr>
          <p:cNvPr id="237" name="Google Shape;237;p3"/>
          <p:cNvCxnSpPr/>
          <p:nvPr/>
        </p:nvCxnSpPr>
        <p:spPr>
          <a:xfrm>
            <a:off x="0" y="2817071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8" name="Google Shape;238;p3"/>
          <p:cNvCxnSpPr/>
          <p:nvPr/>
        </p:nvCxnSpPr>
        <p:spPr>
          <a:xfrm>
            <a:off x="0" y="697449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g1c1439504ed_0_9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7097" y="1085850"/>
            <a:ext cx="4313805" cy="1023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1" name="Google Shape;831;g1c1439504ed_0_907"/>
          <p:cNvGrpSpPr/>
          <p:nvPr/>
        </p:nvGrpSpPr>
        <p:grpSpPr>
          <a:xfrm>
            <a:off x="-175139" y="5897472"/>
            <a:ext cx="18638401" cy="4035478"/>
            <a:chOff x="0" y="-38100"/>
            <a:chExt cx="4908847" cy="1062835"/>
          </a:xfrm>
        </p:grpSpPr>
        <p:sp>
          <p:nvSpPr>
            <p:cNvPr id="832" name="Google Shape;832;g1c1439504ed_0_907"/>
            <p:cNvSpPr/>
            <p:nvPr/>
          </p:nvSpPr>
          <p:spPr>
            <a:xfrm>
              <a:off x="0" y="0"/>
              <a:ext cx="4908847" cy="1024735"/>
            </a:xfrm>
            <a:custGeom>
              <a:rect b="b" l="l" r="r" t="t"/>
              <a:pathLst>
                <a:path extrusionOk="0" h="1024735" w="4908847">
                  <a:moveTo>
                    <a:pt x="0" y="0"/>
                  </a:moveTo>
                  <a:lnTo>
                    <a:pt x="4908847" y="0"/>
                  </a:lnTo>
                  <a:lnTo>
                    <a:pt x="4908847" y="1024735"/>
                  </a:lnTo>
                  <a:lnTo>
                    <a:pt x="0" y="1024735"/>
                  </a:lnTo>
                  <a:close/>
                </a:path>
              </a:pathLst>
            </a:custGeom>
            <a:solidFill>
              <a:srgbClr val="C8D3D4"/>
            </a:solidFill>
            <a:ln cap="flat" cmpd="sng" w="38100">
              <a:solidFill>
                <a:srgbClr val="5D6C6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833" name="Google Shape;833;g1c1439504ed_0_90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34" name="Google Shape;834;g1c1439504ed_0_907"/>
          <p:cNvCxnSpPr/>
          <p:nvPr/>
        </p:nvCxnSpPr>
        <p:spPr>
          <a:xfrm rot="-5400000">
            <a:off x="2617125" y="7987577"/>
            <a:ext cx="3928800" cy="0"/>
          </a:xfrm>
          <a:prstGeom prst="straightConnector1">
            <a:avLst/>
          </a:prstGeom>
          <a:noFill/>
          <a:ln cap="flat" cmpd="sng" w="38100">
            <a:solidFill>
              <a:srgbClr val="5D6C6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5" name="Google Shape;835;g1c1439504ed_0_907"/>
          <p:cNvCxnSpPr/>
          <p:nvPr/>
        </p:nvCxnSpPr>
        <p:spPr>
          <a:xfrm rot="-5400000">
            <a:off x="7189049" y="7977977"/>
            <a:ext cx="3909900" cy="0"/>
          </a:xfrm>
          <a:prstGeom prst="straightConnector1">
            <a:avLst/>
          </a:prstGeom>
          <a:noFill/>
          <a:ln cap="flat" cmpd="sng" w="38100">
            <a:solidFill>
              <a:srgbClr val="5D6C6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6" name="Google Shape;836;g1c1439504ed_0_907"/>
          <p:cNvCxnSpPr/>
          <p:nvPr/>
        </p:nvCxnSpPr>
        <p:spPr>
          <a:xfrm rot="-5400000">
            <a:off x="11742075" y="7987577"/>
            <a:ext cx="3928800" cy="0"/>
          </a:xfrm>
          <a:prstGeom prst="straightConnector1">
            <a:avLst/>
          </a:prstGeom>
          <a:noFill/>
          <a:ln cap="flat" cmpd="sng" w="38100">
            <a:solidFill>
              <a:srgbClr val="5D6C6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7" name="Google Shape;837;g1c1439504ed_0_907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5D6C6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8" name="Google Shape;838;g1c1439504ed_0_907"/>
          <p:cNvSpPr txBox="1"/>
          <p:nvPr/>
        </p:nvSpPr>
        <p:spPr>
          <a:xfrm>
            <a:off x="1028700" y="2628374"/>
            <a:ext cx="16230600" cy="28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Free templates for all</a:t>
            </a:r>
            <a:endParaRPr/>
          </a:p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E3F42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your presentation needs</a:t>
            </a:r>
            <a:endParaRPr/>
          </a:p>
        </p:txBody>
      </p:sp>
      <p:pic>
        <p:nvPicPr>
          <p:cNvPr id="839" name="Google Shape;839;g1c1439504ed_0_9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8132" y="6918434"/>
            <a:ext cx="644312" cy="881521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g1c1439504ed_0_907"/>
          <p:cNvSpPr txBox="1"/>
          <p:nvPr/>
        </p:nvSpPr>
        <p:spPr>
          <a:xfrm>
            <a:off x="380766" y="8235196"/>
            <a:ext cx="38391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For PowerPoint,</a:t>
            </a:r>
            <a:endParaRPr/>
          </a:p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Google Slides, and Canva</a:t>
            </a:r>
            <a:endParaRPr/>
          </a:p>
        </p:txBody>
      </p:sp>
      <p:pic>
        <p:nvPicPr>
          <p:cNvPr id="841" name="Google Shape;841;g1c1439504ed_0_9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0827" y="6918434"/>
            <a:ext cx="964337" cy="964337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g1c1439504ed_0_907"/>
          <p:cNvSpPr txBox="1"/>
          <p:nvPr/>
        </p:nvSpPr>
        <p:spPr>
          <a:xfrm>
            <a:off x="4943475" y="8235196"/>
            <a:ext cx="38391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100% free for personal</a:t>
            </a:r>
            <a:endParaRPr/>
          </a:p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or commercial use</a:t>
            </a:r>
            <a:endParaRPr/>
          </a:p>
        </p:txBody>
      </p:sp>
      <p:pic>
        <p:nvPicPr>
          <p:cNvPr id="843" name="Google Shape;843;g1c1439504ed_0_9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44620" y="6998085"/>
            <a:ext cx="761702" cy="761702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g1c1439504ed_0_907"/>
          <p:cNvSpPr txBox="1"/>
          <p:nvPr/>
        </p:nvSpPr>
        <p:spPr>
          <a:xfrm>
            <a:off x="9505950" y="8235196"/>
            <a:ext cx="38391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Ready to use, professional,</a:t>
            </a:r>
            <a:endParaRPr/>
          </a:p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and customizable</a:t>
            </a:r>
            <a:endParaRPr/>
          </a:p>
        </p:txBody>
      </p:sp>
      <p:pic>
        <p:nvPicPr>
          <p:cNvPr id="845" name="Google Shape;845;g1c1439504ed_0_90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609214" y="7020235"/>
            <a:ext cx="757464" cy="862536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g1c1439504ed_0_907"/>
          <p:cNvSpPr txBox="1"/>
          <p:nvPr/>
        </p:nvSpPr>
        <p:spPr>
          <a:xfrm>
            <a:off x="14068425" y="8235196"/>
            <a:ext cx="38391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Blow your audience away</a:t>
            </a:r>
            <a:endParaRPr/>
          </a:p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with attractive visuals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c1439504ed_0_927"/>
          <p:cNvSpPr txBox="1"/>
          <p:nvPr/>
        </p:nvSpPr>
        <p:spPr>
          <a:xfrm>
            <a:off x="934822" y="1181100"/>
            <a:ext cx="5059200" cy="28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Resource </a:t>
            </a:r>
            <a:endParaRPr/>
          </a:p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D8DEDF"/>
                </a:solidFill>
                <a:latin typeface="Cormorant Garamond Medium"/>
                <a:ea typeface="Cormorant Garamond Medium"/>
                <a:cs typeface="Cormorant Garamond Medium"/>
                <a:sym typeface="Cormorant Garamond Medium"/>
              </a:rPr>
              <a:t>Page</a:t>
            </a:r>
            <a:endParaRPr/>
          </a:p>
        </p:txBody>
      </p:sp>
      <p:sp>
        <p:nvSpPr>
          <p:cNvPr id="852" name="Google Shape;852;g1c1439504ed_0_927"/>
          <p:cNvSpPr txBox="1"/>
          <p:nvPr/>
        </p:nvSpPr>
        <p:spPr>
          <a:xfrm>
            <a:off x="934822" y="7440422"/>
            <a:ext cx="5283600" cy="21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Use these design resources in your</a:t>
            </a:r>
            <a:endParaRPr/>
          </a:p>
          <a:p>
            <a:pPr indent="0" lvl="1" marL="0" marR="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Canva Presentation. Happy designing! </a:t>
            </a:r>
            <a:endParaRPr/>
          </a:p>
          <a:p>
            <a:pPr indent="0" lvl="1" marL="0" marR="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D8DED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Don't forget to delete this</a:t>
            </a:r>
            <a:endParaRPr/>
          </a:p>
          <a:p>
            <a:pPr indent="0" lvl="1" marL="0" marR="0" rtl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page before presenting. </a:t>
            </a:r>
            <a:endParaRPr/>
          </a:p>
        </p:txBody>
      </p:sp>
      <p:cxnSp>
        <p:nvCxnSpPr>
          <p:cNvPr id="853" name="Google Shape;853;g1c1439504ed_0_927"/>
          <p:cNvCxnSpPr/>
          <p:nvPr/>
        </p:nvCxnSpPr>
        <p:spPr>
          <a:xfrm rot="5400000">
            <a:off x="1617975" y="5124450"/>
            <a:ext cx="102870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854" name="Google Shape;854;g1c1439504ed_0_9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1185" y="1201256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g1c1439504ed_0_9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50952" y="1128165"/>
            <a:ext cx="862098" cy="86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g1c1439504ed_0_9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40572" y="1053200"/>
            <a:ext cx="704739" cy="101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g1c1439504ed_0_9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16805" y="1201256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g1c1439504ed_0_9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28214" y="112816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g1c1439504ed_0_9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345691" y="1053200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g1c1439504ed_0_9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317835" y="1053200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g1c1439504ed_0_9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818199" y="1053200"/>
            <a:ext cx="732340" cy="101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g1c1439504ed_0_9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86146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g1c1439504ed_0_9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799755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g1c1439504ed_0_9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13364" y="3064911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g1c1439504ed_0_92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417302" y="3060768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g1c1439504ed_0_92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579051" y="3064911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g1c1439504ed_0_92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933733" y="3064911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g1c1439504ed_0_92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396047" y="3064911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g1c1439504ed_0_92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621058" y="3165916"/>
            <a:ext cx="1110979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g1c1439504ed_0_92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510042" y="4980429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g1c1439504ed_0_92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148142" y="4980429"/>
            <a:ext cx="7617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g1c1439504ed_0_92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662244" y="4980429"/>
            <a:ext cx="761704" cy="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g1c1439504ed_0_92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2176346" y="4980429"/>
            <a:ext cx="760318" cy="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g1c1439504ed_0_927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689064" y="4980429"/>
            <a:ext cx="827938" cy="76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g1c1439504ed_0_927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5269401" y="4980429"/>
            <a:ext cx="614902" cy="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g1c1439504ed_0_927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636702" y="5046621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g1c1439504ed_0_927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498800" y="6679656"/>
            <a:ext cx="914302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g1c1439504ed_0_927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850488" y="6647007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g1c1439504ed_0_927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930582" y="6647007"/>
            <a:ext cx="827028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g1c1439504ed_0_927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194994" y="6647007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g1c1439504ed_0_927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276691" y="6739185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g1c1439504ed_0_927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872508" y="6647007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g1c1439504ed_0_927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427028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g1c1439504ed_0_927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745934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g1c1439504ed_0_927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705292" y="8479532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g1c1439504ed_0_927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49166" y="8479532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g1c1439504ed_0_927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979363" y="8479532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g1c1439504ed_0_927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1279790" y="8479532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g1c1439504ed_0_927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2296432" y="8479532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g1c1439504ed_0_927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704354" y="8479532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g1c1439504ed_0_927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287452" y="8580080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g1c1439504ed_0_927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839670" y="8479532"/>
            <a:ext cx="689398" cy="78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"/>
          <p:cNvPicPr preferRelativeResize="0"/>
          <p:nvPr/>
        </p:nvPicPr>
        <p:blipFill rotWithShape="1">
          <a:blip r:embed="rId3">
            <a:alphaModFix/>
          </a:blip>
          <a:srcRect b="15496" l="0" r="0" t="14065"/>
          <a:stretch/>
        </p:blipFill>
        <p:spPr>
          <a:xfrm>
            <a:off x="0" y="315973"/>
            <a:ext cx="9144000" cy="96550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4"/>
          <p:cNvGrpSpPr/>
          <p:nvPr/>
        </p:nvGrpSpPr>
        <p:grpSpPr>
          <a:xfrm>
            <a:off x="9612675" y="4223610"/>
            <a:ext cx="8206651" cy="1699036"/>
            <a:chOff x="0" y="38100"/>
            <a:chExt cx="10942201" cy="2265382"/>
          </a:xfrm>
        </p:grpSpPr>
        <p:sp>
          <p:nvSpPr>
            <p:cNvPr id="245" name="Google Shape;245;p4"/>
            <p:cNvSpPr txBox="1"/>
            <p:nvPr/>
          </p:nvSpPr>
          <p:spPr>
            <a:xfrm>
              <a:off x="0" y="38100"/>
              <a:ext cx="10942201" cy="1788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0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About us</a:t>
              </a:r>
              <a:endParaRPr/>
            </a:p>
          </p:txBody>
        </p:sp>
        <p:sp>
          <p:nvSpPr>
            <p:cNvPr id="246" name="Google Shape;246;p4"/>
            <p:cNvSpPr txBox="1"/>
            <p:nvPr/>
          </p:nvSpPr>
          <p:spPr>
            <a:xfrm>
              <a:off x="0" y="1792561"/>
              <a:ext cx="10942201" cy="5109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3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2E3F42"/>
                  </a:solidFill>
                  <a:latin typeface="Lato"/>
                  <a:ea typeface="Lato"/>
                  <a:cs typeface="Lato"/>
                  <a:sym typeface="Lato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247" name="Google Shape;247;p4"/>
          <p:cNvGrpSpPr/>
          <p:nvPr/>
        </p:nvGrpSpPr>
        <p:grpSpPr>
          <a:xfrm>
            <a:off x="3346520" y="3807311"/>
            <a:ext cx="2450958" cy="2557027"/>
            <a:chOff x="7322" y="66675"/>
            <a:chExt cx="3267944" cy="3409369"/>
          </a:xfrm>
        </p:grpSpPr>
        <p:grpSp>
          <p:nvGrpSpPr>
            <p:cNvPr id="248" name="Google Shape;248;p4"/>
            <p:cNvGrpSpPr/>
            <p:nvPr/>
          </p:nvGrpSpPr>
          <p:grpSpPr>
            <a:xfrm>
              <a:off x="7322" y="193452"/>
              <a:ext cx="3267944" cy="3282592"/>
              <a:chOff x="1813" y="0"/>
              <a:chExt cx="809173" cy="812800"/>
            </a:xfrm>
          </p:grpSpPr>
          <p:sp>
            <p:nvSpPr>
              <p:cNvPr id="249" name="Google Shape;249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D8DEDF"/>
              </a:solidFill>
              <a:ln cap="flat" cmpd="sng" w="38100">
                <a:solidFill>
                  <a:srgbClr val="2E3F4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1" name="Google Shape;251;p4"/>
            <p:cNvSpPr txBox="1"/>
            <p:nvPr/>
          </p:nvSpPr>
          <p:spPr>
            <a:xfrm>
              <a:off x="363515" y="66675"/>
              <a:ext cx="2453962" cy="29685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984" u="none" cap="none" strike="noStrike">
                  <a:solidFill>
                    <a:srgbClr val="2E3F42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01</a:t>
              </a:r>
              <a:endParaRPr/>
            </a:p>
          </p:txBody>
        </p:sp>
      </p:grpSp>
      <p:cxnSp>
        <p:nvCxnSpPr>
          <p:cNvPr id="252" name="Google Shape;252;p4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p4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g1c1439504ed_2_1"/>
          <p:cNvGrpSpPr/>
          <p:nvPr/>
        </p:nvGrpSpPr>
        <p:grpSpPr>
          <a:xfrm>
            <a:off x="5942836" y="2042291"/>
            <a:ext cx="6402339" cy="6431036"/>
            <a:chOff x="1813" y="0"/>
            <a:chExt cx="809173" cy="812800"/>
          </a:xfrm>
        </p:grpSpPr>
        <p:sp>
          <p:nvSpPr>
            <p:cNvPr id="259" name="Google Shape;259;g1c1439504ed_2_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g1c1439504ed_2_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61" name="Google Shape;261;g1c1439504ed_2_1"/>
          <p:cNvCxnSpPr/>
          <p:nvPr/>
        </p:nvCxnSpPr>
        <p:spPr>
          <a:xfrm>
            <a:off x="0" y="5257800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2" name="Google Shape;262;g1c1439504ed_2_1"/>
          <p:cNvPicPr preferRelativeResize="0"/>
          <p:nvPr/>
        </p:nvPicPr>
        <p:blipFill rotWithShape="1">
          <a:blip r:embed="rId3">
            <a:alphaModFix/>
          </a:blip>
          <a:srcRect b="17998" l="7407" r="0" t="20276"/>
          <a:stretch/>
        </p:blipFill>
        <p:spPr>
          <a:xfrm>
            <a:off x="5972250" y="2086075"/>
            <a:ext cx="6350100" cy="6350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3" name="Google Shape;263;g1c1439504ed_2_1"/>
          <p:cNvSpPr txBox="1"/>
          <p:nvPr/>
        </p:nvSpPr>
        <p:spPr>
          <a:xfrm>
            <a:off x="1365337" y="581025"/>
            <a:ext cx="15557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Welcome To Presentation</a:t>
            </a:r>
            <a:endParaRPr/>
          </a:p>
        </p:txBody>
      </p:sp>
      <p:sp>
        <p:nvSpPr>
          <p:cNvPr id="264" name="Google Shape;264;g1c1439504ed_2_1"/>
          <p:cNvSpPr txBox="1"/>
          <p:nvPr/>
        </p:nvSpPr>
        <p:spPr>
          <a:xfrm>
            <a:off x="1197018" y="8747760"/>
            <a:ext cx="15894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I'm Rain, and I'll be sharing with you my beautiful ideas.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Follow me at @reallygreatsite to learn more. </a:t>
            </a:r>
            <a:endParaRPr/>
          </a:p>
        </p:txBody>
      </p:sp>
      <p:cxnSp>
        <p:nvCxnSpPr>
          <p:cNvPr id="265" name="Google Shape;265;g1c1439504ed_2_1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6" name="Google Shape;266;g1c1439504ed_2_1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6"/>
          <p:cNvPicPr preferRelativeResize="0"/>
          <p:nvPr/>
        </p:nvPicPr>
        <p:blipFill rotWithShape="1">
          <a:blip r:embed="rId3">
            <a:alphaModFix/>
          </a:blip>
          <a:srcRect b="0" l="36591" r="6984" t="4785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6"/>
          <p:cNvPicPr preferRelativeResize="0"/>
          <p:nvPr/>
        </p:nvPicPr>
        <p:blipFill rotWithShape="1">
          <a:blip r:embed="rId4">
            <a:alphaModFix/>
          </a:blip>
          <a:srcRect b="0" l="21750" r="21749" t="0"/>
          <a:stretch/>
        </p:blipFill>
        <p:spPr>
          <a:xfrm>
            <a:off x="1577763" y="1609318"/>
            <a:ext cx="5988474" cy="706836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 txBox="1"/>
          <p:nvPr/>
        </p:nvSpPr>
        <p:spPr>
          <a:xfrm rot="-5400000">
            <a:off x="-1663198" y="3849682"/>
            <a:ext cx="6112642" cy="1331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Mission</a:t>
            </a:r>
            <a:endParaRPr/>
          </a:p>
        </p:txBody>
      </p:sp>
      <p:sp>
        <p:nvSpPr>
          <p:cNvPr id="274" name="Google Shape;274;p6"/>
          <p:cNvSpPr txBox="1"/>
          <p:nvPr/>
        </p:nvSpPr>
        <p:spPr>
          <a:xfrm>
            <a:off x="1577763" y="9277997"/>
            <a:ext cx="6863478" cy="3950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Enter your grand vision statement!</a:t>
            </a:r>
            <a:endParaRPr/>
          </a:p>
        </p:txBody>
      </p:sp>
      <p:sp>
        <p:nvSpPr>
          <p:cNvPr id="275" name="Google Shape;275;p6"/>
          <p:cNvSpPr txBox="1"/>
          <p:nvPr/>
        </p:nvSpPr>
        <p:spPr>
          <a:xfrm>
            <a:off x="11661010" y="8780221"/>
            <a:ext cx="6127994" cy="1331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Vision</a:t>
            </a:r>
            <a:endParaRPr/>
          </a:p>
        </p:txBody>
      </p:sp>
      <p:sp>
        <p:nvSpPr>
          <p:cNvPr id="276" name="Google Shape;276;p6"/>
          <p:cNvSpPr txBox="1"/>
          <p:nvPr/>
        </p:nvSpPr>
        <p:spPr>
          <a:xfrm>
            <a:off x="9872164" y="641985"/>
            <a:ext cx="7916839" cy="3950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D8DEDF"/>
                </a:solidFill>
                <a:latin typeface="Lato"/>
                <a:ea typeface="Lato"/>
                <a:cs typeface="Lato"/>
                <a:sym typeface="Lato"/>
              </a:rPr>
              <a:t>Enter your grand vision statement!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6C6D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7"/>
          <p:cNvPicPr preferRelativeResize="0"/>
          <p:nvPr/>
        </p:nvPicPr>
        <p:blipFill rotWithShape="1">
          <a:blip r:embed="rId3">
            <a:alphaModFix/>
          </a:blip>
          <a:srcRect b="16459" l="0" r="0" t="44901"/>
          <a:stretch/>
        </p:blipFill>
        <p:spPr>
          <a:xfrm>
            <a:off x="0" y="3218637"/>
            <a:ext cx="13025833" cy="671429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7"/>
          <p:cNvSpPr txBox="1"/>
          <p:nvPr/>
        </p:nvSpPr>
        <p:spPr>
          <a:xfrm>
            <a:off x="1028700" y="1066800"/>
            <a:ext cx="9997859" cy="1331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D8DEDF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About Us</a:t>
            </a:r>
            <a:endParaRPr/>
          </a:p>
        </p:txBody>
      </p:sp>
      <p:grpSp>
        <p:nvGrpSpPr>
          <p:cNvPr id="283" name="Google Shape;283;p7"/>
          <p:cNvGrpSpPr/>
          <p:nvPr/>
        </p:nvGrpSpPr>
        <p:grpSpPr>
          <a:xfrm>
            <a:off x="13338653" y="4472295"/>
            <a:ext cx="4584151" cy="4209827"/>
            <a:chOff x="0" y="9525"/>
            <a:chExt cx="6112200" cy="5613103"/>
          </a:xfrm>
        </p:grpSpPr>
        <p:sp>
          <p:nvSpPr>
            <p:cNvPr id="284" name="Google Shape;284;p7"/>
            <p:cNvSpPr txBox="1"/>
            <p:nvPr/>
          </p:nvSpPr>
          <p:spPr>
            <a:xfrm>
              <a:off x="0" y="9525"/>
              <a:ext cx="6112166" cy="660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99" u="none" cap="none" strike="noStrike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Who we are?</a:t>
              </a:r>
              <a:endParaRPr/>
            </a:p>
          </p:txBody>
        </p:sp>
        <p:sp>
          <p:nvSpPr>
            <p:cNvPr id="285" name="Google Shape;285;p7"/>
            <p:cNvSpPr txBox="1"/>
            <p:nvPr/>
          </p:nvSpPr>
          <p:spPr>
            <a:xfrm>
              <a:off x="0" y="831734"/>
              <a:ext cx="61122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Briefly elaborate on</a:t>
              </a:r>
              <a:endParaRPr/>
            </a:p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what you want to discuss. </a:t>
              </a:r>
              <a:endParaRPr/>
            </a:p>
          </p:txBody>
        </p:sp>
        <p:sp>
          <p:nvSpPr>
            <p:cNvPr id="286" name="Google Shape;286;p7"/>
            <p:cNvSpPr txBox="1"/>
            <p:nvPr/>
          </p:nvSpPr>
          <p:spPr>
            <a:xfrm>
              <a:off x="0" y="3761819"/>
              <a:ext cx="6112166" cy="660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6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99" u="none" cap="none" strike="noStrike">
                  <a:solidFill>
                    <a:srgbClr val="D8DED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What we do? </a:t>
              </a:r>
              <a:endParaRPr/>
            </a:p>
          </p:txBody>
        </p:sp>
        <p:sp>
          <p:nvSpPr>
            <p:cNvPr id="287" name="Google Shape;287;p7"/>
            <p:cNvSpPr txBox="1"/>
            <p:nvPr/>
          </p:nvSpPr>
          <p:spPr>
            <a:xfrm>
              <a:off x="0" y="4584028"/>
              <a:ext cx="61122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Briefly elaborate on</a:t>
              </a:r>
              <a:endParaRPr/>
            </a:p>
            <a:p>
              <a:pPr indent="0" lvl="1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D8DEDF"/>
                  </a:solidFill>
                  <a:latin typeface="Lato"/>
                  <a:ea typeface="Lato"/>
                  <a:cs typeface="Lato"/>
                  <a:sym typeface="Lato"/>
                </a:rPr>
                <a:t>what you want to discuss. </a:t>
              </a:r>
              <a:endParaRPr/>
            </a:p>
          </p:txBody>
        </p:sp>
      </p:grpSp>
      <p:cxnSp>
        <p:nvCxnSpPr>
          <p:cNvPr id="288" name="Google Shape;288;p7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9" name="Google Shape;289;p7"/>
          <p:cNvCxnSpPr/>
          <p:nvPr/>
        </p:nvCxnSpPr>
        <p:spPr>
          <a:xfrm>
            <a:off x="0" y="318053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0" name="Google Shape;290;p7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8"/>
          <p:cNvGrpSpPr/>
          <p:nvPr/>
        </p:nvGrpSpPr>
        <p:grpSpPr>
          <a:xfrm>
            <a:off x="14367944" y="1695215"/>
            <a:ext cx="6865795" cy="6896570"/>
            <a:chOff x="1813" y="0"/>
            <a:chExt cx="809173" cy="812800"/>
          </a:xfrm>
        </p:grpSpPr>
        <p:sp>
          <p:nvSpPr>
            <p:cNvPr id="296" name="Google Shape;296;p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8" name="Google Shape;298;p8"/>
          <p:cNvPicPr preferRelativeResize="0"/>
          <p:nvPr/>
        </p:nvPicPr>
        <p:blipFill rotWithShape="1">
          <a:blip r:embed="rId3">
            <a:alphaModFix/>
          </a:blip>
          <a:srcRect b="30246" l="26182" r="0" t="22373"/>
          <a:stretch/>
        </p:blipFill>
        <p:spPr>
          <a:xfrm>
            <a:off x="7645886" y="3421817"/>
            <a:ext cx="9742314" cy="4173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8"/>
          <p:cNvGrpSpPr/>
          <p:nvPr/>
        </p:nvGrpSpPr>
        <p:grpSpPr>
          <a:xfrm>
            <a:off x="-3735219" y="1695215"/>
            <a:ext cx="6865795" cy="6896570"/>
            <a:chOff x="1813" y="0"/>
            <a:chExt cx="809173" cy="812800"/>
          </a:xfrm>
        </p:grpSpPr>
        <p:sp>
          <p:nvSpPr>
            <p:cNvPr id="300" name="Google Shape;300;p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3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2" name="Google Shape;302;p8"/>
          <p:cNvPicPr preferRelativeResize="0"/>
          <p:nvPr/>
        </p:nvPicPr>
        <p:blipFill rotWithShape="1">
          <a:blip r:embed="rId3">
            <a:alphaModFix/>
          </a:blip>
          <a:srcRect b="30972" l="0" r="57897" t="25906"/>
          <a:stretch/>
        </p:blipFill>
        <p:spPr>
          <a:xfrm>
            <a:off x="899800" y="3421817"/>
            <a:ext cx="6105536" cy="41739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8"/>
          <p:cNvSpPr txBox="1"/>
          <p:nvPr/>
        </p:nvSpPr>
        <p:spPr>
          <a:xfrm>
            <a:off x="6745791" y="1067719"/>
            <a:ext cx="10513509" cy="1331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Gallery Image</a:t>
            </a:r>
            <a:endParaRPr/>
          </a:p>
        </p:txBody>
      </p:sp>
      <p:sp>
        <p:nvSpPr>
          <p:cNvPr id="304" name="Google Shape;304;p8"/>
          <p:cNvSpPr txBox="1"/>
          <p:nvPr/>
        </p:nvSpPr>
        <p:spPr>
          <a:xfrm>
            <a:off x="7005336" y="8342936"/>
            <a:ext cx="10253964" cy="795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can you say about your projects?</a:t>
            </a:r>
            <a:endParaRPr/>
          </a:p>
          <a:p>
            <a:pPr indent="0" lvl="1" marL="0" marR="0" rtl="0" algn="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Share it here!</a:t>
            </a:r>
            <a:endParaRPr/>
          </a:p>
        </p:txBody>
      </p:sp>
      <p:cxnSp>
        <p:nvCxnSpPr>
          <p:cNvPr id="305" name="Google Shape;305;p8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6" name="Google Shape;306;p8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EDF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g1c1439504ed_2_15"/>
          <p:cNvGrpSpPr/>
          <p:nvPr/>
        </p:nvGrpSpPr>
        <p:grpSpPr>
          <a:xfrm>
            <a:off x="1067599" y="3347155"/>
            <a:ext cx="3519336" cy="3535111"/>
            <a:chOff x="1813" y="0"/>
            <a:chExt cx="809173" cy="812800"/>
          </a:xfrm>
        </p:grpSpPr>
        <p:sp>
          <p:nvSpPr>
            <p:cNvPr id="312" name="Google Shape;312;g1c1439504ed_2_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g1c1439504ed_2_1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g1c1439504ed_2_15"/>
          <p:cNvGrpSpPr/>
          <p:nvPr/>
        </p:nvGrpSpPr>
        <p:grpSpPr>
          <a:xfrm>
            <a:off x="5278758" y="3347155"/>
            <a:ext cx="3519336" cy="3535111"/>
            <a:chOff x="1813" y="0"/>
            <a:chExt cx="809173" cy="812800"/>
          </a:xfrm>
        </p:grpSpPr>
        <p:sp>
          <p:nvSpPr>
            <p:cNvPr id="315" name="Google Shape;315;g1c1439504ed_2_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g1c1439504ed_2_1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g1c1439504ed_2_15"/>
          <p:cNvGrpSpPr/>
          <p:nvPr/>
        </p:nvGrpSpPr>
        <p:grpSpPr>
          <a:xfrm>
            <a:off x="9489916" y="3347155"/>
            <a:ext cx="3519336" cy="3535111"/>
            <a:chOff x="1813" y="0"/>
            <a:chExt cx="809173" cy="812800"/>
          </a:xfrm>
        </p:grpSpPr>
        <p:sp>
          <p:nvSpPr>
            <p:cNvPr id="318" name="Google Shape;318;g1c1439504ed_2_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g1c1439504ed_2_1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g1c1439504ed_2_15"/>
          <p:cNvGrpSpPr/>
          <p:nvPr/>
        </p:nvGrpSpPr>
        <p:grpSpPr>
          <a:xfrm>
            <a:off x="13701075" y="3347155"/>
            <a:ext cx="3519336" cy="3535111"/>
            <a:chOff x="1813" y="0"/>
            <a:chExt cx="809173" cy="812800"/>
          </a:xfrm>
        </p:grpSpPr>
        <p:sp>
          <p:nvSpPr>
            <p:cNvPr id="321" name="Google Shape;321;g1c1439504ed_2_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38100">
              <a:solidFill>
                <a:srgbClr val="2E3F4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g1c1439504ed_2_1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23" name="Google Shape;323;g1c1439504ed_2_15"/>
          <p:cNvCxnSpPr/>
          <p:nvPr/>
        </p:nvCxnSpPr>
        <p:spPr>
          <a:xfrm>
            <a:off x="0" y="315973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4" name="Google Shape;324;g1c1439504ed_2_15"/>
          <p:cNvCxnSpPr/>
          <p:nvPr/>
        </p:nvCxnSpPr>
        <p:spPr>
          <a:xfrm>
            <a:off x="0" y="9932927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2E3F4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5" name="Google Shape;325;g1c1439504ed_2_15"/>
          <p:cNvSpPr txBox="1"/>
          <p:nvPr/>
        </p:nvSpPr>
        <p:spPr>
          <a:xfrm>
            <a:off x="1028700" y="1162050"/>
            <a:ext cx="11140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E3F4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Write Your Idea</a:t>
            </a:r>
            <a:endParaRPr/>
          </a:p>
        </p:txBody>
      </p:sp>
      <p:sp>
        <p:nvSpPr>
          <p:cNvPr id="326" name="Google Shape;326;g1c1439504ed_2_15"/>
          <p:cNvSpPr txBox="1"/>
          <p:nvPr/>
        </p:nvSpPr>
        <p:spPr>
          <a:xfrm>
            <a:off x="827920" y="7483358"/>
            <a:ext cx="39987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you want to discuss. </a:t>
            </a:r>
            <a:endParaRPr/>
          </a:p>
        </p:txBody>
      </p:sp>
      <p:sp>
        <p:nvSpPr>
          <p:cNvPr id="327" name="Google Shape;327;g1c1439504ed_2_15"/>
          <p:cNvSpPr txBox="1"/>
          <p:nvPr/>
        </p:nvSpPr>
        <p:spPr>
          <a:xfrm>
            <a:off x="5039079" y="7483358"/>
            <a:ext cx="39987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you want to discuss. </a:t>
            </a:r>
            <a:endParaRPr/>
          </a:p>
        </p:txBody>
      </p:sp>
      <p:sp>
        <p:nvSpPr>
          <p:cNvPr id="328" name="Google Shape;328;g1c1439504ed_2_15"/>
          <p:cNvSpPr txBox="1"/>
          <p:nvPr/>
        </p:nvSpPr>
        <p:spPr>
          <a:xfrm>
            <a:off x="9250237" y="7483358"/>
            <a:ext cx="39987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you want to discuss. </a:t>
            </a:r>
            <a:endParaRPr/>
          </a:p>
        </p:txBody>
      </p:sp>
      <p:sp>
        <p:nvSpPr>
          <p:cNvPr id="329" name="Google Shape;329;g1c1439504ed_2_15"/>
          <p:cNvSpPr txBox="1"/>
          <p:nvPr/>
        </p:nvSpPr>
        <p:spPr>
          <a:xfrm>
            <a:off x="13461396" y="7483358"/>
            <a:ext cx="39987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2E3F42"/>
                </a:solidFill>
                <a:latin typeface="Lato"/>
                <a:ea typeface="Lato"/>
                <a:cs typeface="Lato"/>
                <a:sym typeface="Lato"/>
              </a:rPr>
              <a:t>what you want to discuss. </a:t>
            </a:r>
            <a:endParaRPr/>
          </a:p>
        </p:txBody>
      </p:sp>
      <p:pic>
        <p:nvPicPr>
          <p:cNvPr id="330" name="Google Shape;330;g1c1439504ed_2_15"/>
          <p:cNvPicPr preferRelativeResize="0"/>
          <p:nvPr/>
        </p:nvPicPr>
        <p:blipFill rotWithShape="1">
          <a:blip r:embed="rId3">
            <a:alphaModFix/>
          </a:blip>
          <a:srcRect b="30325" l="29045" r="26351" t="2180"/>
          <a:stretch/>
        </p:blipFill>
        <p:spPr>
          <a:xfrm>
            <a:off x="1082650" y="3362325"/>
            <a:ext cx="3474600" cy="3504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1" name="Google Shape;331;g1c1439504ed_2_15"/>
          <p:cNvPicPr preferRelativeResize="0"/>
          <p:nvPr/>
        </p:nvPicPr>
        <p:blipFill rotWithShape="1">
          <a:blip r:embed="rId4">
            <a:alphaModFix/>
          </a:blip>
          <a:srcRect b="49657" l="57117" r="14810" t="0"/>
          <a:stretch/>
        </p:blipFill>
        <p:spPr>
          <a:xfrm>
            <a:off x="5301125" y="3362325"/>
            <a:ext cx="3474600" cy="3504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2" name="Google Shape;332;g1c1439504ed_2_15"/>
          <p:cNvPicPr preferRelativeResize="0"/>
          <p:nvPr/>
        </p:nvPicPr>
        <p:blipFill rotWithShape="1">
          <a:blip r:embed="rId4">
            <a:alphaModFix/>
          </a:blip>
          <a:srcRect b="2722" l="16084" r="58610" t="51896"/>
          <a:stretch/>
        </p:blipFill>
        <p:spPr>
          <a:xfrm>
            <a:off x="9501100" y="3362325"/>
            <a:ext cx="3474600" cy="3504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3" name="Google Shape;333;g1c1439504ed_2_15"/>
          <p:cNvPicPr preferRelativeResize="0"/>
          <p:nvPr/>
        </p:nvPicPr>
        <p:blipFill rotWithShape="1">
          <a:blip r:embed="rId4">
            <a:alphaModFix/>
          </a:blip>
          <a:srcRect b="1745" l="58948" r="14739" t="51071"/>
          <a:stretch/>
        </p:blipFill>
        <p:spPr>
          <a:xfrm>
            <a:off x="13701075" y="3362325"/>
            <a:ext cx="3474600" cy="3504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