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</p:sldIdLst>
  <p:sldSz cy="10287000" cx="18288000"/>
  <p:notesSz cx="6858000" cy="9144000"/>
  <p:embeddedFontLst>
    <p:embeddedFont>
      <p:font typeface="Josefin Sans"/>
      <p:bold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41" roundtripDataSignature="AMtx7mgxqCjWHmfoirH0fMf8f5x3OuMZx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F9AA17B-1073-4234-B094-8E620201C946}">
  <a:tblStyle styleId="{EF9AA17B-1073-4234-B094-8E620201C946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JosefinSans-boldItalic.fntdata"/><Relationship Id="rId20" Type="http://schemas.openxmlformats.org/officeDocument/2006/relationships/slide" Target="slides/slide14.xml"/><Relationship Id="rId41" Type="http://customschemas.google.com/relationships/presentationmetadata" Target="meta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font" Target="fonts/JosefinSans-bold.fntdata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3" name="Google Shape;753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1" name="Google Shape;911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4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6" name="Google Shape;996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2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4" name="Google Shape;1054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5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7" name="Google Shape;1097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0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2" name="Google Shape;1122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5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7" name="Google Shape;1177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3" name="Google Shape;1263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3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5" name="Google Shape;1365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3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Google Shape;1454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5" name="Google Shape;1455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Google Shape;147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3" name="Google Shape;1473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0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" name="Google Shape;1521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2" name="Google Shape;1522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2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4" name="Google Shape;1534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7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9" name="Google Shape;1559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9" name="Shape 1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0" name="Google Shape;1620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1" name="Google Shape;1621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7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9" name="Google Shape;1819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3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4" name="Google Shape;1944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5" name="Google Shape;1945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5" name="Shape 2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6" name="Google Shape;2036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7" name="Google Shape;2037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2" name="Google Shape;2182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3" name="Google Shape;2183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0" name="Shape 2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" name="Google Shape;2191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2" name="Google Shape;2192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1" name="Shape 2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2" name="Google Shape;2322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3" name="Google Shape;2323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6" name="Shape 2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7" name="Google Shape;2367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8" name="Google Shape;2368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6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8" name="Google Shape;2398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Google Shape;629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7" name="Google Shape;70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0" name="Google Shape;730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3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3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3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4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4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4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4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4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4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5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5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7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7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3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8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38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3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9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39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39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39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3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4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4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1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1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41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4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4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2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2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2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4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4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3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3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3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3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jpg"/><Relationship Id="rId4" Type="http://schemas.openxmlformats.org/officeDocument/2006/relationships/image" Target="../media/image35.jpg"/><Relationship Id="rId5" Type="http://schemas.openxmlformats.org/officeDocument/2006/relationships/image" Target="../media/image4.jpg"/><Relationship Id="rId6" Type="http://schemas.openxmlformats.org/officeDocument/2006/relationships/image" Target="../media/image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jpg"/><Relationship Id="rId4" Type="http://schemas.openxmlformats.org/officeDocument/2006/relationships/image" Target="../media/image2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Relationship Id="rId4" Type="http://schemas.openxmlformats.org/officeDocument/2006/relationships/image" Target="../media/image12.png"/><Relationship Id="rId5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jpg"/><Relationship Id="rId4" Type="http://schemas.openxmlformats.org/officeDocument/2006/relationships/image" Target="../media/image18.jpg"/><Relationship Id="rId11" Type="http://schemas.openxmlformats.org/officeDocument/2006/relationships/image" Target="../media/image53.jpg"/><Relationship Id="rId10" Type="http://schemas.openxmlformats.org/officeDocument/2006/relationships/image" Target="../media/image27.jpg"/><Relationship Id="rId9" Type="http://schemas.openxmlformats.org/officeDocument/2006/relationships/image" Target="../media/image24.jpg"/><Relationship Id="rId5" Type="http://schemas.openxmlformats.org/officeDocument/2006/relationships/image" Target="../media/image30.jpg"/><Relationship Id="rId6" Type="http://schemas.openxmlformats.org/officeDocument/2006/relationships/image" Target="../media/image38.jpg"/><Relationship Id="rId7" Type="http://schemas.openxmlformats.org/officeDocument/2006/relationships/image" Target="../media/image26.jpg"/><Relationship Id="rId8" Type="http://schemas.openxmlformats.org/officeDocument/2006/relationships/image" Target="../media/image2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jpg"/><Relationship Id="rId4" Type="http://schemas.openxmlformats.org/officeDocument/2006/relationships/image" Target="../media/image2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7.jpg"/><Relationship Id="rId4" Type="http://schemas.openxmlformats.org/officeDocument/2006/relationships/image" Target="../media/image3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0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5.png"/><Relationship Id="rId4" Type="http://schemas.openxmlformats.org/officeDocument/2006/relationships/image" Target="../media/image39.png"/><Relationship Id="rId5" Type="http://schemas.openxmlformats.org/officeDocument/2006/relationships/image" Target="../media/image41.png"/><Relationship Id="rId6" Type="http://schemas.openxmlformats.org/officeDocument/2006/relationships/image" Target="../media/image4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8.jpg"/><Relationship Id="rId4" Type="http://schemas.openxmlformats.org/officeDocument/2006/relationships/image" Target="../media/image50.jpg"/><Relationship Id="rId9" Type="http://schemas.openxmlformats.org/officeDocument/2006/relationships/image" Target="../media/image51.jpg"/><Relationship Id="rId5" Type="http://schemas.openxmlformats.org/officeDocument/2006/relationships/image" Target="../media/image46.jpg"/><Relationship Id="rId6" Type="http://schemas.openxmlformats.org/officeDocument/2006/relationships/image" Target="../media/image43.jpg"/><Relationship Id="rId7" Type="http://schemas.openxmlformats.org/officeDocument/2006/relationships/image" Target="../media/image62.jpg"/><Relationship Id="rId8" Type="http://schemas.openxmlformats.org/officeDocument/2006/relationships/image" Target="../media/image44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3.jpg"/><Relationship Id="rId4" Type="http://schemas.openxmlformats.org/officeDocument/2006/relationships/image" Target="../media/image45.png"/><Relationship Id="rId5" Type="http://schemas.openxmlformats.org/officeDocument/2006/relationships/image" Target="../media/image52.png"/><Relationship Id="rId6" Type="http://schemas.openxmlformats.org/officeDocument/2006/relationships/image" Target="../media/image58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0.jpg"/><Relationship Id="rId4" Type="http://schemas.openxmlformats.org/officeDocument/2006/relationships/image" Target="../media/image61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3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08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1.png"/><Relationship Id="rId4" Type="http://schemas.openxmlformats.org/officeDocument/2006/relationships/image" Target="../media/image64.png"/><Relationship Id="rId5" Type="http://schemas.openxmlformats.org/officeDocument/2006/relationships/image" Target="../media/image63.png"/><Relationship Id="rId6" Type="http://schemas.openxmlformats.org/officeDocument/2006/relationships/image" Target="../media/image68.png"/><Relationship Id="rId7" Type="http://schemas.openxmlformats.org/officeDocument/2006/relationships/image" Target="../media/image66.png"/></Relationships>
</file>

<file path=ppt/slides/_rels/slide32.xml.rels><?xml version="1.0" encoding="UTF-8" standalone="yes"?><Relationships xmlns="http://schemas.openxmlformats.org/package/2006/relationships"><Relationship Id="rId40" Type="http://schemas.openxmlformats.org/officeDocument/2006/relationships/image" Target="../media/image104.png"/><Relationship Id="rId20" Type="http://schemas.openxmlformats.org/officeDocument/2006/relationships/image" Target="../media/image86.png"/><Relationship Id="rId41" Type="http://schemas.openxmlformats.org/officeDocument/2006/relationships/image" Target="../media/image107.png"/><Relationship Id="rId22" Type="http://schemas.openxmlformats.org/officeDocument/2006/relationships/image" Target="../media/image89.png"/><Relationship Id="rId21" Type="http://schemas.openxmlformats.org/officeDocument/2006/relationships/image" Target="../media/image87.png"/><Relationship Id="rId24" Type="http://schemas.openxmlformats.org/officeDocument/2006/relationships/image" Target="../media/image92.png"/><Relationship Id="rId23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5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26" Type="http://schemas.openxmlformats.org/officeDocument/2006/relationships/image" Target="../media/image91.png"/><Relationship Id="rId25" Type="http://schemas.openxmlformats.org/officeDocument/2006/relationships/image" Target="../media/image90.png"/><Relationship Id="rId28" Type="http://schemas.openxmlformats.org/officeDocument/2006/relationships/image" Target="../media/image101.png"/><Relationship Id="rId27" Type="http://schemas.openxmlformats.org/officeDocument/2006/relationships/image" Target="../media/image88.png"/><Relationship Id="rId5" Type="http://schemas.openxmlformats.org/officeDocument/2006/relationships/image" Target="../media/image84.png"/><Relationship Id="rId6" Type="http://schemas.openxmlformats.org/officeDocument/2006/relationships/image" Target="../media/image77.png"/><Relationship Id="rId29" Type="http://schemas.openxmlformats.org/officeDocument/2006/relationships/image" Target="../media/image93.png"/><Relationship Id="rId7" Type="http://schemas.openxmlformats.org/officeDocument/2006/relationships/image" Target="../media/image69.png"/><Relationship Id="rId8" Type="http://schemas.openxmlformats.org/officeDocument/2006/relationships/image" Target="../media/image76.png"/><Relationship Id="rId31" Type="http://schemas.openxmlformats.org/officeDocument/2006/relationships/image" Target="../media/image95.png"/><Relationship Id="rId30" Type="http://schemas.openxmlformats.org/officeDocument/2006/relationships/image" Target="../media/image97.png"/><Relationship Id="rId11" Type="http://schemas.openxmlformats.org/officeDocument/2006/relationships/image" Target="../media/image81.png"/><Relationship Id="rId33" Type="http://schemas.openxmlformats.org/officeDocument/2006/relationships/image" Target="../media/image96.png"/><Relationship Id="rId10" Type="http://schemas.openxmlformats.org/officeDocument/2006/relationships/image" Target="../media/image74.png"/><Relationship Id="rId32" Type="http://schemas.openxmlformats.org/officeDocument/2006/relationships/image" Target="../media/image100.png"/><Relationship Id="rId13" Type="http://schemas.openxmlformats.org/officeDocument/2006/relationships/image" Target="../media/image73.png"/><Relationship Id="rId35" Type="http://schemas.openxmlformats.org/officeDocument/2006/relationships/image" Target="../media/image106.png"/><Relationship Id="rId12" Type="http://schemas.openxmlformats.org/officeDocument/2006/relationships/image" Target="../media/image70.png"/><Relationship Id="rId34" Type="http://schemas.openxmlformats.org/officeDocument/2006/relationships/image" Target="../media/image105.png"/><Relationship Id="rId15" Type="http://schemas.openxmlformats.org/officeDocument/2006/relationships/image" Target="../media/image78.png"/><Relationship Id="rId37" Type="http://schemas.openxmlformats.org/officeDocument/2006/relationships/image" Target="../media/image102.png"/><Relationship Id="rId14" Type="http://schemas.openxmlformats.org/officeDocument/2006/relationships/image" Target="../media/image79.png"/><Relationship Id="rId36" Type="http://schemas.openxmlformats.org/officeDocument/2006/relationships/image" Target="../media/image98.png"/><Relationship Id="rId17" Type="http://schemas.openxmlformats.org/officeDocument/2006/relationships/image" Target="../media/image82.png"/><Relationship Id="rId39" Type="http://schemas.openxmlformats.org/officeDocument/2006/relationships/image" Target="../media/image103.png"/><Relationship Id="rId16" Type="http://schemas.openxmlformats.org/officeDocument/2006/relationships/image" Target="../media/image83.png"/><Relationship Id="rId38" Type="http://schemas.openxmlformats.org/officeDocument/2006/relationships/image" Target="../media/image99.png"/><Relationship Id="rId19" Type="http://schemas.openxmlformats.org/officeDocument/2006/relationships/image" Target="../media/image80.png"/><Relationship Id="rId18" Type="http://schemas.openxmlformats.org/officeDocument/2006/relationships/image" Target="../media/image8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Relationship Id="rId4" Type="http://schemas.openxmlformats.org/officeDocument/2006/relationships/image" Target="../media/image5.jpg"/><Relationship Id="rId5" Type="http://schemas.openxmlformats.org/officeDocument/2006/relationships/image" Target="../media/image10.jpg"/><Relationship Id="rId6" Type="http://schemas.openxmlformats.org/officeDocument/2006/relationships/image" Target="../media/image1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9B95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"/>
          <p:cNvGrpSpPr/>
          <p:nvPr/>
        </p:nvGrpSpPr>
        <p:grpSpPr>
          <a:xfrm>
            <a:off x="0" y="4917440"/>
            <a:ext cx="8085454" cy="714375"/>
            <a:chOff x="0" y="0"/>
            <a:chExt cx="9199450" cy="812800"/>
          </a:xfrm>
        </p:grpSpPr>
        <p:sp>
          <p:nvSpPr>
            <p:cNvPr id="85" name="Google Shape;85;p1"/>
            <p:cNvSpPr/>
            <p:nvPr/>
          </p:nvSpPr>
          <p:spPr>
            <a:xfrm>
              <a:off x="0" y="0"/>
              <a:ext cx="9199450" cy="812800"/>
            </a:xfrm>
            <a:custGeom>
              <a:rect b="b" l="l" r="r" t="t"/>
              <a:pathLst>
                <a:path extrusionOk="0" h="812800" w="9199450">
                  <a:moveTo>
                    <a:pt x="0" y="0"/>
                  </a:moveTo>
                  <a:lnTo>
                    <a:pt x="9199450" y="0"/>
                  </a:lnTo>
                  <a:lnTo>
                    <a:pt x="919945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>
                <a:alpha val="29803"/>
              </a:srgbClr>
            </a:solidFill>
            <a:ln>
              <a:noFill/>
            </a:ln>
          </p:spPr>
        </p:sp>
        <p:sp>
          <p:nvSpPr>
            <p:cNvPr id="86" name="Google Shape;86;p1"/>
            <p:cNvSpPr txBox="1"/>
            <p:nvPr/>
          </p:nvSpPr>
          <p:spPr>
            <a:xfrm>
              <a:off x="0" y="19050"/>
              <a:ext cx="812800" cy="7937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7" name="Google Shape;87;p1"/>
          <p:cNvPicPr preferRelativeResize="0"/>
          <p:nvPr/>
        </p:nvPicPr>
        <p:blipFill rotWithShape="1">
          <a:blip r:embed="rId3">
            <a:alphaModFix amt="70000"/>
          </a:blip>
          <a:srcRect b="37442" l="35602" r="28471" t="171"/>
          <a:stretch/>
        </p:blipFill>
        <p:spPr>
          <a:xfrm>
            <a:off x="8085454" y="0"/>
            <a:ext cx="10202546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" name="Google Shape;88;p1"/>
          <p:cNvGrpSpPr/>
          <p:nvPr/>
        </p:nvGrpSpPr>
        <p:grpSpPr>
          <a:xfrm>
            <a:off x="-457200" y="3682389"/>
            <a:ext cx="7843816" cy="714375"/>
            <a:chOff x="0" y="0"/>
            <a:chExt cx="10458421" cy="952500"/>
          </a:xfrm>
        </p:grpSpPr>
        <p:grpSp>
          <p:nvGrpSpPr>
            <p:cNvPr id="89" name="Google Shape;89;p1"/>
            <p:cNvGrpSpPr/>
            <p:nvPr/>
          </p:nvGrpSpPr>
          <p:grpSpPr>
            <a:xfrm>
              <a:off x="9505921" y="0"/>
              <a:ext cx="952500" cy="952500"/>
              <a:chOff x="0" y="0"/>
              <a:chExt cx="812800" cy="812800"/>
            </a:xfrm>
          </p:grpSpPr>
          <p:sp>
            <p:nvSpPr>
              <p:cNvPr id="90" name="Google Shape;90;p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91" name="Google Shape;91;p1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2" name="Google Shape;92;p1"/>
            <p:cNvGrpSpPr/>
            <p:nvPr/>
          </p:nvGrpSpPr>
          <p:grpSpPr>
            <a:xfrm>
              <a:off x="7605691" y="0"/>
              <a:ext cx="952500" cy="952500"/>
              <a:chOff x="0" y="0"/>
              <a:chExt cx="812800" cy="812800"/>
            </a:xfrm>
          </p:grpSpPr>
          <p:sp>
            <p:nvSpPr>
              <p:cNvPr id="93" name="Google Shape;93;p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94" name="Google Shape;94;p1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5" name="Google Shape;95;p1"/>
            <p:cNvGrpSpPr/>
            <p:nvPr/>
          </p:nvGrpSpPr>
          <p:grpSpPr>
            <a:xfrm>
              <a:off x="5705461" y="0"/>
              <a:ext cx="952500" cy="952500"/>
              <a:chOff x="0" y="0"/>
              <a:chExt cx="812800" cy="812800"/>
            </a:xfrm>
          </p:grpSpPr>
          <p:sp>
            <p:nvSpPr>
              <p:cNvPr id="96" name="Google Shape;96;p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97" name="Google Shape;97;p1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8" name="Google Shape;98;p1"/>
            <p:cNvGrpSpPr/>
            <p:nvPr/>
          </p:nvGrpSpPr>
          <p:grpSpPr>
            <a:xfrm>
              <a:off x="3805230" y="0"/>
              <a:ext cx="952500" cy="952500"/>
              <a:chOff x="0" y="0"/>
              <a:chExt cx="812800" cy="812800"/>
            </a:xfrm>
          </p:grpSpPr>
          <p:sp>
            <p:nvSpPr>
              <p:cNvPr id="99" name="Google Shape;99;p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100" name="Google Shape;100;p1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1" name="Google Shape;101;p1"/>
            <p:cNvGrpSpPr/>
            <p:nvPr/>
          </p:nvGrpSpPr>
          <p:grpSpPr>
            <a:xfrm>
              <a:off x="1905000" y="0"/>
              <a:ext cx="952500" cy="952500"/>
              <a:chOff x="0" y="0"/>
              <a:chExt cx="812800" cy="812800"/>
            </a:xfrm>
          </p:grpSpPr>
          <p:sp>
            <p:nvSpPr>
              <p:cNvPr id="102" name="Google Shape;102;p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103" name="Google Shape;103;p1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" name="Google Shape;104;p1"/>
            <p:cNvGrpSpPr/>
            <p:nvPr/>
          </p:nvGrpSpPr>
          <p:grpSpPr>
            <a:xfrm>
              <a:off x="0" y="0"/>
              <a:ext cx="952500" cy="952500"/>
              <a:chOff x="0" y="0"/>
              <a:chExt cx="812800" cy="812800"/>
            </a:xfrm>
          </p:grpSpPr>
          <p:sp>
            <p:nvSpPr>
              <p:cNvPr id="105" name="Google Shape;105;p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106" name="Google Shape;106;p1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7" name="Google Shape;107;p1"/>
          <p:cNvGrpSpPr/>
          <p:nvPr/>
        </p:nvGrpSpPr>
        <p:grpSpPr>
          <a:xfrm>
            <a:off x="11463927" y="8052807"/>
            <a:ext cx="7843816" cy="714375"/>
            <a:chOff x="0" y="0"/>
            <a:chExt cx="10458421" cy="952500"/>
          </a:xfrm>
        </p:grpSpPr>
        <p:grpSp>
          <p:nvGrpSpPr>
            <p:cNvPr id="108" name="Google Shape;108;p1"/>
            <p:cNvGrpSpPr/>
            <p:nvPr/>
          </p:nvGrpSpPr>
          <p:grpSpPr>
            <a:xfrm>
              <a:off x="9505921" y="0"/>
              <a:ext cx="952500" cy="952500"/>
              <a:chOff x="0" y="0"/>
              <a:chExt cx="812800" cy="812800"/>
            </a:xfrm>
          </p:grpSpPr>
          <p:sp>
            <p:nvSpPr>
              <p:cNvPr id="109" name="Google Shape;109;p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110" name="Google Shape;110;p1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1" name="Google Shape;111;p1"/>
            <p:cNvGrpSpPr/>
            <p:nvPr/>
          </p:nvGrpSpPr>
          <p:grpSpPr>
            <a:xfrm>
              <a:off x="7605691" y="0"/>
              <a:ext cx="952500" cy="952500"/>
              <a:chOff x="0" y="0"/>
              <a:chExt cx="812800" cy="812800"/>
            </a:xfrm>
          </p:grpSpPr>
          <p:sp>
            <p:nvSpPr>
              <p:cNvPr id="112" name="Google Shape;112;p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113" name="Google Shape;113;p1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4" name="Google Shape;114;p1"/>
            <p:cNvGrpSpPr/>
            <p:nvPr/>
          </p:nvGrpSpPr>
          <p:grpSpPr>
            <a:xfrm>
              <a:off x="5705461" y="0"/>
              <a:ext cx="952500" cy="952500"/>
              <a:chOff x="0" y="0"/>
              <a:chExt cx="812800" cy="812800"/>
            </a:xfrm>
          </p:grpSpPr>
          <p:sp>
            <p:nvSpPr>
              <p:cNvPr id="115" name="Google Shape;115;p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116" name="Google Shape;116;p1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7" name="Google Shape;117;p1"/>
            <p:cNvGrpSpPr/>
            <p:nvPr/>
          </p:nvGrpSpPr>
          <p:grpSpPr>
            <a:xfrm>
              <a:off x="3805230" y="0"/>
              <a:ext cx="952500" cy="952500"/>
              <a:chOff x="0" y="0"/>
              <a:chExt cx="812800" cy="812800"/>
            </a:xfrm>
          </p:grpSpPr>
          <p:sp>
            <p:nvSpPr>
              <p:cNvPr id="118" name="Google Shape;118;p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119" name="Google Shape;119;p1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0" name="Google Shape;120;p1"/>
            <p:cNvGrpSpPr/>
            <p:nvPr/>
          </p:nvGrpSpPr>
          <p:grpSpPr>
            <a:xfrm>
              <a:off x="1905000" y="0"/>
              <a:ext cx="952500" cy="952500"/>
              <a:chOff x="0" y="0"/>
              <a:chExt cx="812800" cy="812800"/>
            </a:xfrm>
          </p:grpSpPr>
          <p:sp>
            <p:nvSpPr>
              <p:cNvPr id="121" name="Google Shape;121;p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122" name="Google Shape;122;p1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3" name="Google Shape;123;p1"/>
            <p:cNvGrpSpPr/>
            <p:nvPr/>
          </p:nvGrpSpPr>
          <p:grpSpPr>
            <a:xfrm>
              <a:off x="0" y="0"/>
              <a:ext cx="952500" cy="952500"/>
              <a:chOff x="0" y="0"/>
              <a:chExt cx="812800" cy="812800"/>
            </a:xfrm>
          </p:grpSpPr>
          <p:sp>
            <p:nvSpPr>
              <p:cNvPr id="124" name="Google Shape;124;p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125" name="Google Shape;125;p1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26" name="Google Shape;126;p1"/>
          <p:cNvGrpSpPr/>
          <p:nvPr/>
        </p:nvGrpSpPr>
        <p:grpSpPr>
          <a:xfrm>
            <a:off x="-457200" y="2445968"/>
            <a:ext cx="7843816" cy="714375"/>
            <a:chOff x="0" y="0"/>
            <a:chExt cx="10458421" cy="952500"/>
          </a:xfrm>
        </p:grpSpPr>
        <p:grpSp>
          <p:nvGrpSpPr>
            <p:cNvPr id="127" name="Google Shape;127;p1"/>
            <p:cNvGrpSpPr/>
            <p:nvPr/>
          </p:nvGrpSpPr>
          <p:grpSpPr>
            <a:xfrm>
              <a:off x="9505921" y="0"/>
              <a:ext cx="952500" cy="952500"/>
              <a:chOff x="0" y="0"/>
              <a:chExt cx="812800" cy="812800"/>
            </a:xfrm>
          </p:grpSpPr>
          <p:sp>
            <p:nvSpPr>
              <p:cNvPr id="128" name="Google Shape;128;p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129" name="Google Shape;129;p1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0" name="Google Shape;130;p1"/>
            <p:cNvGrpSpPr/>
            <p:nvPr/>
          </p:nvGrpSpPr>
          <p:grpSpPr>
            <a:xfrm>
              <a:off x="7605691" y="0"/>
              <a:ext cx="952500" cy="952500"/>
              <a:chOff x="0" y="0"/>
              <a:chExt cx="812800" cy="812800"/>
            </a:xfrm>
          </p:grpSpPr>
          <p:sp>
            <p:nvSpPr>
              <p:cNvPr id="131" name="Google Shape;131;p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132" name="Google Shape;132;p1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3" name="Google Shape;133;p1"/>
            <p:cNvGrpSpPr/>
            <p:nvPr/>
          </p:nvGrpSpPr>
          <p:grpSpPr>
            <a:xfrm>
              <a:off x="5705461" y="0"/>
              <a:ext cx="952500" cy="952500"/>
              <a:chOff x="0" y="0"/>
              <a:chExt cx="812800" cy="812800"/>
            </a:xfrm>
          </p:grpSpPr>
          <p:sp>
            <p:nvSpPr>
              <p:cNvPr id="134" name="Google Shape;134;p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135" name="Google Shape;135;p1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6" name="Google Shape;136;p1"/>
            <p:cNvGrpSpPr/>
            <p:nvPr/>
          </p:nvGrpSpPr>
          <p:grpSpPr>
            <a:xfrm>
              <a:off x="3805230" y="0"/>
              <a:ext cx="952500" cy="952500"/>
              <a:chOff x="0" y="0"/>
              <a:chExt cx="812800" cy="812800"/>
            </a:xfrm>
          </p:grpSpPr>
          <p:sp>
            <p:nvSpPr>
              <p:cNvPr id="137" name="Google Shape;137;p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138" name="Google Shape;138;p1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9" name="Google Shape;139;p1"/>
            <p:cNvGrpSpPr/>
            <p:nvPr/>
          </p:nvGrpSpPr>
          <p:grpSpPr>
            <a:xfrm>
              <a:off x="1905000" y="0"/>
              <a:ext cx="952500" cy="952500"/>
              <a:chOff x="0" y="0"/>
              <a:chExt cx="812800" cy="812800"/>
            </a:xfrm>
          </p:grpSpPr>
          <p:sp>
            <p:nvSpPr>
              <p:cNvPr id="140" name="Google Shape;140;p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141" name="Google Shape;141;p1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2" name="Google Shape;142;p1"/>
            <p:cNvGrpSpPr/>
            <p:nvPr/>
          </p:nvGrpSpPr>
          <p:grpSpPr>
            <a:xfrm>
              <a:off x="0" y="0"/>
              <a:ext cx="952500" cy="952500"/>
              <a:chOff x="0" y="0"/>
              <a:chExt cx="812800" cy="812800"/>
            </a:xfrm>
          </p:grpSpPr>
          <p:sp>
            <p:nvSpPr>
              <p:cNvPr id="143" name="Google Shape;143;p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144" name="Google Shape;144;p1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45" name="Google Shape;145;p1"/>
          <p:cNvGrpSpPr/>
          <p:nvPr/>
        </p:nvGrpSpPr>
        <p:grpSpPr>
          <a:xfrm>
            <a:off x="-457200" y="1207718"/>
            <a:ext cx="7843816" cy="714375"/>
            <a:chOff x="0" y="0"/>
            <a:chExt cx="10458421" cy="952500"/>
          </a:xfrm>
        </p:grpSpPr>
        <p:grpSp>
          <p:nvGrpSpPr>
            <p:cNvPr id="146" name="Google Shape;146;p1"/>
            <p:cNvGrpSpPr/>
            <p:nvPr/>
          </p:nvGrpSpPr>
          <p:grpSpPr>
            <a:xfrm>
              <a:off x="9505921" y="0"/>
              <a:ext cx="952500" cy="952500"/>
              <a:chOff x="0" y="0"/>
              <a:chExt cx="812800" cy="812800"/>
            </a:xfrm>
          </p:grpSpPr>
          <p:sp>
            <p:nvSpPr>
              <p:cNvPr id="147" name="Google Shape;147;p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148" name="Google Shape;148;p1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9" name="Google Shape;149;p1"/>
            <p:cNvGrpSpPr/>
            <p:nvPr/>
          </p:nvGrpSpPr>
          <p:grpSpPr>
            <a:xfrm>
              <a:off x="7605691" y="0"/>
              <a:ext cx="952500" cy="952500"/>
              <a:chOff x="0" y="0"/>
              <a:chExt cx="812800" cy="812800"/>
            </a:xfrm>
          </p:grpSpPr>
          <p:sp>
            <p:nvSpPr>
              <p:cNvPr id="150" name="Google Shape;150;p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151" name="Google Shape;151;p1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2" name="Google Shape;152;p1"/>
            <p:cNvGrpSpPr/>
            <p:nvPr/>
          </p:nvGrpSpPr>
          <p:grpSpPr>
            <a:xfrm>
              <a:off x="5705461" y="0"/>
              <a:ext cx="952500" cy="952500"/>
              <a:chOff x="0" y="0"/>
              <a:chExt cx="812800" cy="812800"/>
            </a:xfrm>
          </p:grpSpPr>
          <p:sp>
            <p:nvSpPr>
              <p:cNvPr id="153" name="Google Shape;153;p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154" name="Google Shape;154;p1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5" name="Google Shape;155;p1"/>
            <p:cNvGrpSpPr/>
            <p:nvPr/>
          </p:nvGrpSpPr>
          <p:grpSpPr>
            <a:xfrm>
              <a:off x="3805230" y="0"/>
              <a:ext cx="952500" cy="952500"/>
              <a:chOff x="0" y="0"/>
              <a:chExt cx="812800" cy="812800"/>
            </a:xfrm>
          </p:grpSpPr>
          <p:sp>
            <p:nvSpPr>
              <p:cNvPr id="156" name="Google Shape;156;p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157" name="Google Shape;157;p1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8" name="Google Shape;158;p1"/>
            <p:cNvGrpSpPr/>
            <p:nvPr/>
          </p:nvGrpSpPr>
          <p:grpSpPr>
            <a:xfrm>
              <a:off x="1905000" y="0"/>
              <a:ext cx="952500" cy="952500"/>
              <a:chOff x="0" y="0"/>
              <a:chExt cx="812800" cy="812800"/>
            </a:xfrm>
          </p:grpSpPr>
          <p:sp>
            <p:nvSpPr>
              <p:cNvPr id="159" name="Google Shape;159;p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160" name="Google Shape;160;p1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1" name="Google Shape;161;p1"/>
            <p:cNvGrpSpPr/>
            <p:nvPr/>
          </p:nvGrpSpPr>
          <p:grpSpPr>
            <a:xfrm>
              <a:off x="0" y="0"/>
              <a:ext cx="952500" cy="952500"/>
              <a:chOff x="0" y="0"/>
              <a:chExt cx="812800" cy="812800"/>
            </a:xfrm>
          </p:grpSpPr>
          <p:sp>
            <p:nvSpPr>
              <p:cNvPr id="162" name="Google Shape;162;p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163" name="Google Shape;163;p1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4" name="Google Shape;164;p1"/>
          <p:cNvGrpSpPr/>
          <p:nvPr/>
        </p:nvGrpSpPr>
        <p:grpSpPr>
          <a:xfrm>
            <a:off x="-457200" y="0"/>
            <a:ext cx="7843816" cy="714375"/>
            <a:chOff x="0" y="0"/>
            <a:chExt cx="10458421" cy="952500"/>
          </a:xfrm>
        </p:grpSpPr>
        <p:grpSp>
          <p:nvGrpSpPr>
            <p:cNvPr id="165" name="Google Shape;165;p1"/>
            <p:cNvGrpSpPr/>
            <p:nvPr/>
          </p:nvGrpSpPr>
          <p:grpSpPr>
            <a:xfrm>
              <a:off x="9505921" y="0"/>
              <a:ext cx="952500" cy="952500"/>
              <a:chOff x="0" y="0"/>
              <a:chExt cx="812800" cy="812800"/>
            </a:xfrm>
          </p:grpSpPr>
          <p:sp>
            <p:nvSpPr>
              <p:cNvPr id="166" name="Google Shape;166;p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9803"/>
                </a:srgbClr>
              </a:solidFill>
              <a:ln>
                <a:noFill/>
              </a:ln>
            </p:spPr>
          </p:sp>
          <p:sp>
            <p:nvSpPr>
              <p:cNvPr id="167" name="Google Shape;167;p1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8" name="Google Shape;168;p1"/>
            <p:cNvGrpSpPr/>
            <p:nvPr/>
          </p:nvGrpSpPr>
          <p:grpSpPr>
            <a:xfrm>
              <a:off x="7605691" y="0"/>
              <a:ext cx="952500" cy="952500"/>
              <a:chOff x="0" y="0"/>
              <a:chExt cx="812800" cy="812800"/>
            </a:xfrm>
          </p:grpSpPr>
          <p:sp>
            <p:nvSpPr>
              <p:cNvPr id="169" name="Google Shape;169;p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9803"/>
                </a:srgbClr>
              </a:solidFill>
              <a:ln>
                <a:noFill/>
              </a:ln>
            </p:spPr>
          </p:sp>
          <p:sp>
            <p:nvSpPr>
              <p:cNvPr id="170" name="Google Shape;170;p1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1" name="Google Shape;171;p1"/>
            <p:cNvGrpSpPr/>
            <p:nvPr/>
          </p:nvGrpSpPr>
          <p:grpSpPr>
            <a:xfrm>
              <a:off x="5705461" y="0"/>
              <a:ext cx="952500" cy="952500"/>
              <a:chOff x="0" y="0"/>
              <a:chExt cx="812800" cy="812800"/>
            </a:xfrm>
          </p:grpSpPr>
          <p:sp>
            <p:nvSpPr>
              <p:cNvPr id="172" name="Google Shape;172;p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9803"/>
                </a:srgbClr>
              </a:solidFill>
              <a:ln>
                <a:noFill/>
              </a:ln>
            </p:spPr>
          </p:sp>
          <p:sp>
            <p:nvSpPr>
              <p:cNvPr id="173" name="Google Shape;173;p1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4" name="Google Shape;174;p1"/>
            <p:cNvGrpSpPr/>
            <p:nvPr/>
          </p:nvGrpSpPr>
          <p:grpSpPr>
            <a:xfrm>
              <a:off x="3805230" y="0"/>
              <a:ext cx="952500" cy="952500"/>
              <a:chOff x="0" y="0"/>
              <a:chExt cx="812800" cy="812800"/>
            </a:xfrm>
          </p:grpSpPr>
          <p:sp>
            <p:nvSpPr>
              <p:cNvPr id="175" name="Google Shape;175;p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9803"/>
                </a:srgbClr>
              </a:solidFill>
              <a:ln>
                <a:noFill/>
              </a:ln>
            </p:spPr>
          </p:sp>
          <p:sp>
            <p:nvSpPr>
              <p:cNvPr id="176" name="Google Shape;176;p1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7" name="Google Shape;177;p1"/>
            <p:cNvGrpSpPr/>
            <p:nvPr/>
          </p:nvGrpSpPr>
          <p:grpSpPr>
            <a:xfrm>
              <a:off x="1905000" y="0"/>
              <a:ext cx="952500" cy="952500"/>
              <a:chOff x="0" y="0"/>
              <a:chExt cx="812800" cy="812800"/>
            </a:xfrm>
          </p:grpSpPr>
          <p:sp>
            <p:nvSpPr>
              <p:cNvPr id="178" name="Google Shape;178;p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9803"/>
                </a:srgbClr>
              </a:solidFill>
              <a:ln>
                <a:noFill/>
              </a:ln>
            </p:spPr>
          </p:sp>
          <p:sp>
            <p:nvSpPr>
              <p:cNvPr id="179" name="Google Shape;179;p1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0" name="Google Shape;180;p1"/>
            <p:cNvGrpSpPr/>
            <p:nvPr/>
          </p:nvGrpSpPr>
          <p:grpSpPr>
            <a:xfrm>
              <a:off x="0" y="0"/>
              <a:ext cx="952500" cy="952500"/>
              <a:chOff x="0" y="0"/>
              <a:chExt cx="812800" cy="812800"/>
            </a:xfrm>
          </p:grpSpPr>
          <p:sp>
            <p:nvSpPr>
              <p:cNvPr id="181" name="Google Shape;181;p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9803"/>
                </a:srgbClr>
              </a:solidFill>
              <a:ln>
                <a:noFill/>
              </a:ln>
            </p:spPr>
          </p:sp>
          <p:sp>
            <p:nvSpPr>
              <p:cNvPr id="182" name="Google Shape;182;p1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83" name="Google Shape;183;p1"/>
          <p:cNvSpPr txBox="1"/>
          <p:nvPr/>
        </p:nvSpPr>
        <p:spPr>
          <a:xfrm>
            <a:off x="530413" y="5020683"/>
            <a:ext cx="7177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PERSONAL TRAINING PLAN</a:t>
            </a:r>
            <a:endParaRPr/>
          </a:p>
        </p:txBody>
      </p:sp>
      <p:sp>
        <p:nvSpPr>
          <p:cNvPr id="184" name="Google Shape;184;p1"/>
          <p:cNvSpPr txBox="1"/>
          <p:nvPr/>
        </p:nvSpPr>
        <p:spPr>
          <a:xfrm>
            <a:off x="530413" y="6076292"/>
            <a:ext cx="13863000" cy="30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999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YOUR HEALTHCARE PRESENTATION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9B95"/>
        </a:solidFill>
      </p:bgPr>
    </p:bg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5" name="Google Shape;755;p10"/>
          <p:cNvPicPr preferRelativeResize="0"/>
          <p:nvPr/>
        </p:nvPicPr>
        <p:blipFill rotWithShape="1">
          <a:blip r:embed="rId3">
            <a:alphaModFix amt="70000"/>
          </a:blip>
          <a:srcRect b="274" l="11919" r="9108" t="32863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6" name="Google Shape;756;p10"/>
          <p:cNvGrpSpPr/>
          <p:nvPr/>
        </p:nvGrpSpPr>
        <p:grpSpPr>
          <a:xfrm>
            <a:off x="1655828" y="3057172"/>
            <a:ext cx="14976450" cy="4336963"/>
            <a:chOff x="0" y="-85725"/>
            <a:chExt cx="19968600" cy="5782617"/>
          </a:xfrm>
        </p:grpSpPr>
        <p:sp>
          <p:nvSpPr>
            <p:cNvPr id="757" name="Google Shape;757;p10"/>
            <p:cNvSpPr txBox="1"/>
            <p:nvPr/>
          </p:nvSpPr>
          <p:spPr>
            <a:xfrm>
              <a:off x="0" y="-85725"/>
              <a:ext cx="19968600" cy="46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75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WRITE AN ORIGINAL STATEMENT OR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75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INSPIRING QUOTE</a:t>
              </a:r>
              <a:endParaRPr/>
            </a:p>
          </p:txBody>
        </p:sp>
        <p:sp>
          <p:nvSpPr>
            <p:cNvPr id="758" name="Google Shape;758;p10"/>
            <p:cNvSpPr txBox="1"/>
            <p:nvPr/>
          </p:nvSpPr>
          <p:spPr>
            <a:xfrm>
              <a:off x="0" y="5270214"/>
              <a:ext cx="19968457" cy="4266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— Include a credit, citation, or supporting message —</a:t>
              </a:r>
              <a:endParaRPr/>
            </a:p>
          </p:txBody>
        </p:sp>
      </p:grpSp>
      <p:grpSp>
        <p:nvGrpSpPr>
          <p:cNvPr id="759" name="Google Shape;759;p10"/>
          <p:cNvGrpSpPr/>
          <p:nvPr/>
        </p:nvGrpSpPr>
        <p:grpSpPr>
          <a:xfrm>
            <a:off x="-255920" y="0"/>
            <a:ext cx="10387276" cy="797275"/>
            <a:chOff x="-341226" y="0"/>
            <a:chExt cx="13849700" cy="1063033"/>
          </a:xfrm>
        </p:grpSpPr>
        <p:grpSp>
          <p:nvGrpSpPr>
            <p:cNvPr id="760" name="Google Shape;760;p10"/>
            <p:cNvGrpSpPr/>
            <p:nvPr/>
          </p:nvGrpSpPr>
          <p:grpSpPr>
            <a:xfrm rot="5400000">
              <a:off x="6764214" y="0"/>
              <a:ext cx="1063033" cy="1063033"/>
              <a:chOff x="0" y="0"/>
              <a:chExt cx="812800" cy="812800"/>
            </a:xfrm>
          </p:grpSpPr>
          <p:sp>
            <p:nvSpPr>
              <p:cNvPr id="761" name="Google Shape;761;p10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762" name="Google Shape;762;p10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6675" lIns="36675" spcFirstLastPara="1" rIns="36675" wrap="square" tIns="36675">
                <a:noAutofit/>
              </a:bodyPr>
              <a:lstStyle/>
              <a:p>
                <a:pPr indent="0" lvl="0" marL="0" marR="0" rtl="0" algn="ctr">
                  <a:lnSpc>
                    <a:spcPct val="112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3" name="Google Shape;763;p10"/>
            <p:cNvGrpSpPr/>
            <p:nvPr/>
          </p:nvGrpSpPr>
          <p:grpSpPr>
            <a:xfrm rot="5400000">
              <a:off x="8184521" y="0"/>
              <a:ext cx="1063033" cy="1063033"/>
              <a:chOff x="0" y="0"/>
              <a:chExt cx="812800" cy="812800"/>
            </a:xfrm>
          </p:grpSpPr>
          <p:sp>
            <p:nvSpPr>
              <p:cNvPr id="764" name="Google Shape;764;p10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765" name="Google Shape;765;p10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6675" lIns="36675" spcFirstLastPara="1" rIns="36675" wrap="square" tIns="36675">
                <a:noAutofit/>
              </a:bodyPr>
              <a:lstStyle/>
              <a:p>
                <a:pPr indent="0" lvl="0" marL="0" marR="0" rtl="0" algn="ctr">
                  <a:lnSpc>
                    <a:spcPct val="112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6" name="Google Shape;766;p10"/>
            <p:cNvGrpSpPr/>
            <p:nvPr/>
          </p:nvGrpSpPr>
          <p:grpSpPr>
            <a:xfrm rot="5400000">
              <a:off x="9604828" y="0"/>
              <a:ext cx="1063033" cy="1063033"/>
              <a:chOff x="0" y="0"/>
              <a:chExt cx="812800" cy="812800"/>
            </a:xfrm>
          </p:grpSpPr>
          <p:sp>
            <p:nvSpPr>
              <p:cNvPr id="767" name="Google Shape;767;p10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768" name="Google Shape;768;p10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6675" lIns="36675" spcFirstLastPara="1" rIns="36675" wrap="square" tIns="36675">
                <a:noAutofit/>
              </a:bodyPr>
              <a:lstStyle/>
              <a:p>
                <a:pPr indent="0" lvl="0" marL="0" marR="0" rtl="0" algn="ctr">
                  <a:lnSpc>
                    <a:spcPct val="112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9" name="Google Shape;769;p10"/>
            <p:cNvGrpSpPr/>
            <p:nvPr/>
          </p:nvGrpSpPr>
          <p:grpSpPr>
            <a:xfrm rot="5400000">
              <a:off x="11025135" y="0"/>
              <a:ext cx="1063033" cy="1063033"/>
              <a:chOff x="0" y="0"/>
              <a:chExt cx="812800" cy="812800"/>
            </a:xfrm>
          </p:grpSpPr>
          <p:sp>
            <p:nvSpPr>
              <p:cNvPr id="770" name="Google Shape;770;p10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9803"/>
                </a:srgbClr>
              </a:solidFill>
              <a:ln>
                <a:noFill/>
              </a:ln>
            </p:spPr>
          </p:sp>
          <p:sp>
            <p:nvSpPr>
              <p:cNvPr id="771" name="Google Shape;771;p10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6675" lIns="36675" spcFirstLastPara="1" rIns="36675" wrap="square" tIns="36675">
                <a:noAutofit/>
              </a:bodyPr>
              <a:lstStyle/>
              <a:p>
                <a:pPr indent="0" lvl="0" marL="0" marR="0" rtl="0" algn="ctr">
                  <a:lnSpc>
                    <a:spcPct val="112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2" name="Google Shape;772;p10"/>
            <p:cNvGrpSpPr/>
            <p:nvPr/>
          </p:nvGrpSpPr>
          <p:grpSpPr>
            <a:xfrm rot="5400000">
              <a:off x="12445441" y="0"/>
              <a:ext cx="1063033" cy="1063033"/>
              <a:chOff x="0" y="0"/>
              <a:chExt cx="812800" cy="812800"/>
            </a:xfrm>
          </p:grpSpPr>
          <p:sp>
            <p:nvSpPr>
              <p:cNvPr id="773" name="Google Shape;773;p10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4705"/>
                </a:srgbClr>
              </a:solidFill>
              <a:ln>
                <a:noFill/>
              </a:ln>
            </p:spPr>
          </p:sp>
          <p:sp>
            <p:nvSpPr>
              <p:cNvPr id="774" name="Google Shape;774;p10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6675" lIns="36675" spcFirstLastPara="1" rIns="36675" wrap="square" tIns="36675">
                <a:noAutofit/>
              </a:bodyPr>
              <a:lstStyle/>
              <a:p>
                <a:pPr indent="0" lvl="0" marL="0" marR="0" rtl="0" algn="ctr">
                  <a:lnSpc>
                    <a:spcPct val="112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5" name="Google Shape;775;p10"/>
            <p:cNvGrpSpPr/>
            <p:nvPr/>
          </p:nvGrpSpPr>
          <p:grpSpPr>
            <a:xfrm rot="5400000">
              <a:off x="5343728" y="0"/>
              <a:ext cx="1063033" cy="1063033"/>
              <a:chOff x="0" y="0"/>
              <a:chExt cx="812800" cy="812800"/>
            </a:xfrm>
          </p:grpSpPr>
          <p:sp>
            <p:nvSpPr>
              <p:cNvPr id="776" name="Google Shape;776;p10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777" name="Google Shape;777;p10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6675" lIns="36675" spcFirstLastPara="1" rIns="36675" wrap="square" tIns="36675">
                <a:noAutofit/>
              </a:bodyPr>
              <a:lstStyle/>
              <a:p>
                <a:pPr indent="0" lvl="0" marL="0" marR="0" rtl="0" algn="ctr">
                  <a:lnSpc>
                    <a:spcPct val="112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8" name="Google Shape;778;p10"/>
            <p:cNvGrpSpPr/>
            <p:nvPr/>
          </p:nvGrpSpPr>
          <p:grpSpPr>
            <a:xfrm rot="5400000">
              <a:off x="3922490" y="0"/>
              <a:ext cx="1063033" cy="1063033"/>
              <a:chOff x="0" y="0"/>
              <a:chExt cx="812800" cy="812800"/>
            </a:xfrm>
          </p:grpSpPr>
          <p:sp>
            <p:nvSpPr>
              <p:cNvPr id="779" name="Google Shape;779;p10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780" name="Google Shape;780;p10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6675" lIns="36675" spcFirstLastPara="1" rIns="36675" wrap="square" tIns="36675">
                <a:noAutofit/>
              </a:bodyPr>
              <a:lstStyle/>
              <a:p>
                <a:pPr indent="0" lvl="0" marL="0" marR="0" rtl="0" algn="ctr">
                  <a:lnSpc>
                    <a:spcPct val="112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1" name="Google Shape;781;p10"/>
            <p:cNvGrpSpPr/>
            <p:nvPr/>
          </p:nvGrpSpPr>
          <p:grpSpPr>
            <a:xfrm rot="5400000">
              <a:off x="2501251" y="0"/>
              <a:ext cx="1063033" cy="1063033"/>
              <a:chOff x="0" y="0"/>
              <a:chExt cx="812800" cy="812800"/>
            </a:xfrm>
          </p:grpSpPr>
          <p:sp>
            <p:nvSpPr>
              <p:cNvPr id="782" name="Google Shape;782;p10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783" name="Google Shape;783;p10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6675" lIns="36675" spcFirstLastPara="1" rIns="36675" wrap="square" tIns="36675">
                <a:noAutofit/>
              </a:bodyPr>
              <a:lstStyle/>
              <a:p>
                <a:pPr indent="0" lvl="0" marL="0" marR="0" rtl="0" algn="ctr">
                  <a:lnSpc>
                    <a:spcPct val="112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4" name="Google Shape;784;p10"/>
            <p:cNvGrpSpPr/>
            <p:nvPr/>
          </p:nvGrpSpPr>
          <p:grpSpPr>
            <a:xfrm rot="5400000">
              <a:off x="1080013" y="0"/>
              <a:ext cx="1063033" cy="1063033"/>
              <a:chOff x="0" y="0"/>
              <a:chExt cx="812800" cy="812800"/>
            </a:xfrm>
          </p:grpSpPr>
          <p:sp>
            <p:nvSpPr>
              <p:cNvPr id="785" name="Google Shape;785;p10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786" name="Google Shape;786;p10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6675" lIns="36675" spcFirstLastPara="1" rIns="36675" wrap="square" tIns="36675">
                <a:noAutofit/>
              </a:bodyPr>
              <a:lstStyle/>
              <a:p>
                <a:pPr indent="0" lvl="0" marL="0" marR="0" rtl="0" algn="ctr">
                  <a:lnSpc>
                    <a:spcPct val="112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7" name="Google Shape;787;p10"/>
            <p:cNvGrpSpPr/>
            <p:nvPr/>
          </p:nvGrpSpPr>
          <p:grpSpPr>
            <a:xfrm rot="5400000">
              <a:off x="-341226" y="0"/>
              <a:ext cx="1063033" cy="1063033"/>
              <a:chOff x="0" y="0"/>
              <a:chExt cx="812800" cy="812800"/>
            </a:xfrm>
          </p:grpSpPr>
          <p:sp>
            <p:nvSpPr>
              <p:cNvPr id="788" name="Google Shape;788;p10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789" name="Google Shape;789;p10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6675" lIns="36675" spcFirstLastPara="1" rIns="36675" wrap="square" tIns="36675">
                <a:noAutofit/>
              </a:bodyPr>
              <a:lstStyle/>
              <a:p>
                <a:pPr indent="0" lvl="0" marL="0" marR="0" rtl="0" algn="ctr">
                  <a:lnSpc>
                    <a:spcPct val="112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90" name="Google Shape;790;p10"/>
          <p:cNvGrpSpPr/>
          <p:nvPr/>
        </p:nvGrpSpPr>
        <p:grpSpPr>
          <a:xfrm>
            <a:off x="-255920" y="857937"/>
            <a:ext cx="8256815" cy="797275"/>
            <a:chOff x="-341226" y="0"/>
            <a:chExt cx="11009087" cy="1063033"/>
          </a:xfrm>
        </p:grpSpPr>
        <p:grpSp>
          <p:nvGrpSpPr>
            <p:cNvPr id="791" name="Google Shape;791;p10"/>
            <p:cNvGrpSpPr/>
            <p:nvPr/>
          </p:nvGrpSpPr>
          <p:grpSpPr>
            <a:xfrm rot="5400000">
              <a:off x="8184521" y="0"/>
              <a:ext cx="1063033" cy="1063033"/>
              <a:chOff x="0" y="0"/>
              <a:chExt cx="812800" cy="812800"/>
            </a:xfrm>
          </p:grpSpPr>
          <p:sp>
            <p:nvSpPr>
              <p:cNvPr id="792" name="Google Shape;792;p10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793" name="Google Shape;793;p10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6675" lIns="36675" spcFirstLastPara="1" rIns="36675" wrap="square" tIns="36675">
                <a:noAutofit/>
              </a:bodyPr>
              <a:lstStyle/>
              <a:p>
                <a:pPr indent="0" lvl="0" marL="0" marR="0" rtl="0" algn="ctr">
                  <a:lnSpc>
                    <a:spcPct val="112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4" name="Google Shape;794;p10"/>
            <p:cNvGrpSpPr/>
            <p:nvPr/>
          </p:nvGrpSpPr>
          <p:grpSpPr>
            <a:xfrm rot="5400000">
              <a:off x="9604828" y="0"/>
              <a:ext cx="1063033" cy="1063033"/>
              <a:chOff x="0" y="0"/>
              <a:chExt cx="812800" cy="812800"/>
            </a:xfrm>
          </p:grpSpPr>
          <p:sp>
            <p:nvSpPr>
              <p:cNvPr id="795" name="Google Shape;795;p10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9803"/>
                </a:srgbClr>
              </a:solidFill>
              <a:ln>
                <a:noFill/>
              </a:ln>
            </p:spPr>
          </p:sp>
          <p:sp>
            <p:nvSpPr>
              <p:cNvPr id="796" name="Google Shape;796;p10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6675" lIns="36675" spcFirstLastPara="1" rIns="36675" wrap="square" tIns="36675">
                <a:noAutofit/>
              </a:bodyPr>
              <a:lstStyle/>
              <a:p>
                <a:pPr indent="0" lvl="0" marL="0" marR="0" rtl="0" algn="ctr">
                  <a:lnSpc>
                    <a:spcPct val="112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7" name="Google Shape;797;p10"/>
            <p:cNvGrpSpPr/>
            <p:nvPr/>
          </p:nvGrpSpPr>
          <p:grpSpPr>
            <a:xfrm rot="5400000">
              <a:off x="6764214" y="0"/>
              <a:ext cx="1063033" cy="1063033"/>
              <a:chOff x="0" y="0"/>
              <a:chExt cx="812800" cy="812800"/>
            </a:xfrm>
          </p:grpSpPr>
          <p:sp>
            <p:nvSpPr>
              <p:cNvPr id="798" name="Google Shape;798;p10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26666"/>
                </a:srgbClr>
              </a:solidFill>
              <a:ln>
                <a:noFill/>
              </a:ln>
            </p:spPr>
          </p:sp>
          <p:sp>
            <p:nvSpPr>
              <p:cNvPr id="799" name="Google Shape;799;p10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6675" lIns="36675" spcFirstLastPara="1" rIns="36675" wrap="square" tIns="36675">
                <a:noAutofit/>
              </a:bodyPr>
              <a:lstStyle/>
              <a:p>
                <a:pPr indent="0" lvl="0" marL="0" marR="0" rtl="0" algn="ctr">
                  <a:lnSpc>
                    <a:spcPct val="112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0" name="Google Shape;800;p10"/>
            <p:cNvGrpSpPr/>
            <p:nvPr/>
          </p:nvGrpSpPr>
          <p:grpSpPr>
            <a:xfrm rot="5400000">
              <a:off x="5343728" y="0"/>
              <a:ext cx="1063033" cy="1063033"/>
              <a:chOff x="0" y="0"/>
              <a:chExt cx="812800" cy="812800"/>
            </a:xfrm>
          </p:grpSpPr>
          <p:sp>
            <p:nvSpPr>
              <p:cNvPr id="801" name="Google Shape;801;p10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26666"/>
                </a:srgbClr>
              </a:solidFill>
              <a:ln>
                <a:noFill/>
              </a:ln>
            </p:spPr>
          </p:sp>
          <p:sp>
            <p:nvSpPr>
              <p:cNvPr id="802" name="Google Shape;802;p10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6675" lIns="36675" spcFirstLastPara="1" rIns="36675" wrap="square" tIns="36675">
                <a:noAutofit/>
              </a:bodyPr>
              <a:lstStyle/>
              <a:p>
                <a:pPr indent="0" lvl="0" marL="0" marR="0" rtl="0" algn="ctr">
                  <a:lnSpc>
                    <a:spcPct val="112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3" name="Google Shape;803;p10"/>
            <p:cNvGrpSpPr/>
            <p:nvPr/>
          </p:nvGrpSpPr>
          <p:grpSpPr>
            <a:xfrm rot="5400000">
              <a:off x="3922490" y="0"/>
              <a:ext cx="1063033" cy="1063033"/>
              <a:chOff x="0" y="0"/>
              <a:chExt cx="812800" cy="812800"/>
            </a:xfrm>
          </p:grpSpPr>
          <p:sp>
            <p:nvSpPr>
              <p:cNvPr id="804" name="Google Shape;804;p10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26666"/>
                </a:srgbClr>
              </a:solidFill>
              <a:ln>
                <a:noFill/>
              </a:ln>
            </p:spPr>
          </p:sp>
          <p:sp>
            <p:nvSpPr>
              <p:cNvPr id="805" name="Google Shape;805;p10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6675" lIns="36675" spcFirstLastPara="1" rIns="36675" wrap="square" tIns="36675">
                <a:noAutofit/>
              </a:bodyPr>
              <a:lstStyle/>
              <a:p>
                <a:pPr indent="0" lvl="0" marL="0" marR="0" rtl="0" algn="ctr">
                  <a:lnSpc>
                    <a:spcPct val="112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6" name="Google Shape;806;p10"/>
            <p:cNvGrpSpPr/>
            <p:nvPr/>
          </p:nvGrpSpPr>
          <p:grpSpPr>
            <a:xfrm rot="5400000">
              <a:off x="2501251" y="0"/>
              <a:ext cx="1063033" cy="1063033"/>
              <a:chOff x="0" y="0"/>
              <a:chExt cx="812800" cy="812800"/>
            </a:xfrm>
          </p:grpSpPr>
          <p:sp>
            <p:nvSpPr>
              <p:cNvPr id="807" name="Google Shape;807;p10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15686"/>
                </a:srgbClr>
              </a:solidFill>
              <a:ln>
                <a:noFill/>
              </a:ln>
            </p:spPr>
          </p:sp>
          <p:sp>
            <p:nvSpPr>
              <p:cNvPr id="808" name="Google Shape;808;p10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6675" lIns="36675" spcFirstLastPara="1" rIns="36675" wrap="square" tIns="36675">
                <a:noAutofit/>
              </a:bodyPr>
              <a:lstStyle/>
              <a:p>
                <a:pPr indent="0" lvl="0" marL="0" marR="0" rtl="0" algn="ctr">
                  <a:lnSpc>
                    <a:spcPct val="112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9" name="Google Shape;809;p10"/>
            <p:cNvGrpSpPr/>
            <p:nvPr/>
          </p:nvGrpSpPr>
          <p:grpSpPr>
            <a:xfrm rot="5400000">
              <a:off x="1080013" y="0"/>
              <a:ext cx="1063033" cy="1063033"/>
              <a:chOff x="0" y="0"/>
              <a:chExt cx="812800" cy="812800"/>
            </a:xfrm>
          </p:grpSpPr>
          <p:sp>
            <p:nvSpPr>
              <p:cNvPr id="810" name="Google Shape;810;p10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>
                  <a:alpha val="26666"/>
                </a:srgbClr>
              </a:solidFill>
              <a:ln>
                <a:noFill/>
              </a:ln>
            </p:spPr>
          </p:sp>
          <p:sp>
            <p:nvSpPr>
              <p:cNvPr id="811" name="Google Shape;811;p10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6675" lIns="36675" spcFirstLastPara="1" rIns="36675" wrap="square" tIns="36675">
                <a:noAutofit/>
              </a:bodyPr>
              <a:lstStyle/>
              <a:p>
                <a:pPr indent="0" lvl="0" marL="0" marR="0" rtl="0" algn="ctr">
                  <a:lnSpc>
                    <a:spcPct val="112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2" name="Google Shape;812;p10"/>
            <p:cNvGrpSpPr/>
            <p:nvPr/>
          </p:nvGrpSpPr>
          <p:grpSpPr>
            <a:xfrm rot="5400000">
              <a:off x="-341226" y="0"/>
              <a:ext cx="1063033" cy="1063033"/>
              <a:chOff x="0" y="0"/>
              <a:chExt cx="812800" cy="812800"/>
            </a:xfrm>
          </p:grpSpPr>
          <p:sp>
            <p:nvSpPr>
              <p:cNvPr id="813" name="Google Shape;813;p10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15686"/>
                </a:srgbClr>
              </a:solidFill>
              <a:ln>
                <a:noFill/>
              </a:ln>
            </p:spPr>
          </p:sp>
          <p:sp>
            <p:nvSpPr>
              <p:cNvPr id="814" name="Google Shape;814;p10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6675" lIns="36675" spcFirstLastPara="1" rIns="36675" wrap="square" tIns="36675">
                <a:noAutofit/>
              </a:bodyPr>
              <a:lstStyle/>
              <a:p>
                <a:pPr indent="0" lvl="0" marL="0" marR="0" rtl="0" algn="ctr">
                  <a:lnSpc>
                    <a:spcPct val="112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15" name="Google Shape;815;p10"/>
          <p:cNvGrpSpPr/>
          <p:nvPr/>
        </p:nvGrpSpPr>
        <p:grpSpPr>
          <a:xfrm>
            <a:off x="-255919" y="1718018"/>
            <a:ext cx="6126354" cy="797275"/>
            <a:chOff x="-341226" y="0"/>
            <a:chExt cx="8168473" cy="1063033"/>
          </a:xfrm>
        </p:grpSpPr>
        <p:grpSp>
          <p:nvGrpSpPr>
            <p:cNvPr id="816" name="Google Shape;816;p10"/>
            <p:cNvGrpSpPr/>
            <p:nvPr/>
          </p:nvGrpSpPr>
          <p:grpSpPr>
            <a:xfrm rot="5400000">
              <a:off x="6764214" y="0"/>
              <a:ext cx="1063033" cy="1063033"/>
              <a:chOff x="0" y="0"/>
              <a:chExt cx="812800" cy="812800"/>
            </a:xfrm>
          </p:grpSpPr>
          <p:sp>
            <p:nvSpPr>
              <p:cNvPr id="817" name="Google Shape;817;p10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12156"/>
                </a:srgbClr>
              </a:solidFill>
              <a:ln>
                <a:noFill/>
              </a:ln>
            </p:spPr>
          </p:sp>
          <p:sp>
            <p:nvSpPr>
              <p:cNvPr id="818" name="Google Shape;818;p10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6675" lIns="36675" spcFirstLastPara="1" rIns="36675" wrap="square" tIns="36675">
                <a:noAutofit/>
              </a:bodyPr>
              <a:lstStyle/>
              <a:p>
                <a:pPr indent="0" lvl="0" marL="0" marR="0" rtl="0" algn="ctr">
                  <a:lnSpc>
                    <a:spcPct val="112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9" name="Google Shape;819;p10"/>
            <p:cNvGrpSpPr/>
            <p:nvPr/>
          </p:nvGrpSpPr>
          <p:grpSpPr>
            <a:xfrm rot="5400000">
              <a:off x="5343728" y="0"/>
              <a:ext cx="1063033" cy="1063033"/>
              <a:chOff x="0" y="0"/>
              <a:chExt cx="812800" cy="812800"/>
            </a:xfrm>
          </p:grpSpPr>
          <p:sp>
            <p:nvSpPr>
              <p:cNvPr id="820" name="Google Shape;820;p10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12156"/>
                </a:srgbClr>
              </a:solidFill>
              <a:ln>
                <a:noFill/>
              </a:ln>
            </p:spPr>
          </p:sp>
          <p:sp>
            <p:nvSpPr>
              <p:cNvPr id="821" name="Google Shape;821;p10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6675" lIns="36675" spcFirstLastPara="1" rIns="36675" wrap="square" tIns="36675">
                <a:noAutofit/>
              </a:bodyPr>
              <a:lstStyle/>
              <a:p>
                <a:pPr indent="0" lvl="0" marL="0" marR="0" rtl="0" algn="ctr">
                  <a:lnSpc>
                    <a:spcPct val="112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2" name="Google Shape;822;p10"/>
            <p:cNvGrpSpPr/>
            <p:nvPr/>
          </p:nvGrpSpPr>
          <p:grpSpPr>
            <a:xfrm rot="5400000">
              <a:off x="3922490" y="0"/>
              <a:ext cx="1063033" cy="1063033"/>
              <a:chOff x="0" y="0"/>
              <a:chExt cx="812800" cy="812800"/>
            </a:xfrm>
          </p:grpSpPr>
          <p:sp>
            <p:nvSpPr>
              <p:cNvPr id="823" name="Google Shape;823;p10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12156"/>
                </a:srgbClr>
              </a:solidFill>
              <a:ln>
                <a:noFill/>
              </a:ln>
            </p:spPr>
          </p:sp>
          <p:sp>
            <p:nvSpPr>
              <p:cNvPr id="824" name="Google Shape;824;p10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6675" lIns="36675" spcFirstLastPara="1" rIns="36675" wrap="square" tIns="36675">
                <a:noAutofit/>
              </a:bodyPr>
              <a:lstStyle/>
              <a:p>
                <a:pPr indent="0" lvl="0" marL="0" marR="0" rtl="0" algn="ctr">
                  <a:lnSpc>
                    <a:spcPct val="112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5" name="Google Shape;825;p10"/>
            <p:cNvGrpSpPr/>
            <p:nvPr/>
          </p:nvGrpSpPr>
          <p:grpSpPr>
            <a:xfrm rot="5400000">
              <a:off x="2501251" y="0"/>
              <a:ext cx="1063033" cy="1063033"/>
              <a:chOff x="0" y="0"/>
              <a:chExt cx="812800" cy="812800"/>
            </a:xfrm>
          </p:grpSpPr>
          <p:sp>
            <p:nvSpPr>
              <p:cNvPr id="826" name="Google Shape;826;p10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7450"/>
                </a:srgbClr>
              </a:solidFill>
              <a:ln>
                <a:noFill/>
              </a:ln>
            </p:spPr>
          </p:sp>
          <p:sp>
            <p:nvSpPr>
              <p:cNvPr id="827" name="Google Shape;827;p10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6675" lIns="36675" spcFirstLastPara="1" rIns="36675" wrap="square" tIns="36675">
                <a:noAutofit/>
              </a:bodyPr>
              <a:lstStyle/>
              <a:p>
                <a:pPr indent="0" lvl="0" marL="0" marR="0" rtl="0" algn="ctr">
                  <a:lnSpc>
                    <a:spcPct val="112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8" name="Google Shape;828;p10"/>
            <p:cNvGrpSpPr/>
            <p:nvPr/>
          </p:nvGrpSpPr>
          <p:grpSpPr>
            <a:xfrm rot="5400000">
              <a:off x="1080013" y="0"/>
              <a:ext cx="1063033" cy="1063033"/>
              <a:chOff x="0" y="0"/>
              <a:chExt cx="812800" cy="812800"/>
            </a:xfrm>
          </p:grpSpPr>
          <p:sp>
            <p:nvSpPr>
              <p:cNvPr id="829" name="Google Shape;829;p10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>
                  <a:alpha val="12156"/>
                </a:srgbClr>
              </a:solidFill>
              <a:ln>
                <a:noFill/>
              </a:ln>
            </p:spPr>
          </p:sp>
          <p:sp>
            <p:nvSpPr>
              <p:cNvPr id="830" name="Google Shape;830;p10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6675" lIns="36675" spcFirstLastPara="1" rIns="36675" wrap="square" tIns="36675">
                <a:noAutofit/>
              </a:bodyPr>
              <a:lstStyle/>
              <a:p>
                <a:pPr indent="0" lvl="0" marL="0" marR="0" rtl="0" algn="ctr">
                  <a:lnSpc>
                    <a:spcPct val="112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1" name="Google Shape;831;p10"/>
            <p:cNvGrpSpPr/>
            <p:nvPr/>
          </p:nvGrpSpPr>
          <p:grpSpPr>
            <a:xfrm rot="5400000">
              <a:off x="-341226" y="0"/>
              <a:ext cx="1063033" cy="1063033"/>
              <a:chOff x="0" y="0"/>
              <a:chExt cx="812800" cy="812800"/>
            </a:xfrm>
          </p:grpSpPr>
          <p:sp>
            <p:nvSpPr>
              <p:cNvPr id="832" name="Google Shape;832;p10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7450"/>
                </a:srgbClr>
              </a:solidFill>
              <a:ln>
                <a:noFill/>
              </a:ln>
            </p:spPr>
          </p:sp>
          <p:sp>
            <p:nvSpPr>
              <p:cNvPr id="833" name="Google Shape;833;p10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6675" lIns="36675" spcFirstLastPara="1" rIns="36675" wrap="square" tIns="36675">
                <a:noAutofit/>
              </a:bodyPr>
              <a:lstStyle/>
              <a:p>
                <a:pPr indent="0" lvl="0" marL="0" marR="0" rtl="0" algn="ctr">
                  <a:lnSpc>
                    <a:spcPct val="112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34" name="Google Shape;834;p10"/>
          <p:cNvGrpSpPr/>
          <p:nvPr/>
        </p:nvGrpSpPr>
        <p:grpSpPr>
          <a:xfrm>
            <a:off x="8156644" y="9489725"/>
            <a:ext cx="10387276" cy="797275"/>
            <a:chOff x="0" y="-348058"/>
            <a:chExt cx="13849700" cy="1063033"/>
          </a:xfrm>
        </p:grpSpPr>
        <p:grpSp>
          <p:nvGrpSpPr>
            <p:cNvPr id="835" name="Google Shape;835;p10"/>
            <p:cNvGrpSpPr/>
            <p:nvPr/>
          </p:nvGrpSpPr>
          <p:grpSpPr>
            <a:xfrm rot="-5400000">
              <a:off x="5681227" y="-348058"/>
              <a:ext cx="1063033" cy="1063033"/>
              <a:chOff x="0" y="0"/>
              <a:chExt cx="812800" cy="812800"/>
            </a:xfrm>
          </p:grpSpPr>
          <p:sp>
            <p:nvSpPr>
              <p:cNvPr id="836" name="Google Shape;836;p10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837" name="Google Shape;837;p10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6675" lIns="36675" spcFirstLastPara="1" rIns="36675" wrap="square" tIns="36675">
                <a:noAutofit/>
              </a:bodyPr>
              <a:lstStyle/>
              <a:p>
                <a:pPr indent="0" lvl="0" marL="0" marR="0" rtl="0" algn="ctr">
                  <a:lnSpc>
                    <a:spcPct val="112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8" name="Google Shape;838;p10"/>
            <p:cNvGrpSpPr/>
            <p:nvPr/>
          </p:nvGrpSpPr>
          <p:grpSpPr>
            <a:xfrm rot="-5400000">
              <a:off x="4260921" y="-348058"/>
              <a:ext cx="1063033" cy="1063033"/>
              <a:chOff x="0" y="0"/>
              <a:chExt cx="812800" cy="812800"/>
            </a:xfrm>
          </p:grpSpPr>
          <p:sp>
            <p:nvSpPr>
              <p:cNvPr id="839" name="Google Shape;839;p10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840" name="Google Shape;840;p10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6675" lIns="36675" spcFirstLastPara="1" rIns="36675" wrap="square" tIns="36675">
                <a:noAutofit/>
              </a:bodyPr>
              <a:lstStyle/>
              <a:p>
                <a:pPr indent="0" lvl="0" marL="0" marR="0" rtl="0" algn="ctr">
                  <a:lnSpc>
                    <a:spcPct val="112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1" name="Google Shape;841;p10"/>
            <p:cNvGrpSpPr/>
            <p:nvPr/>
          </p:nvGrpSpPr>
          <p:grpSpPr>
            <a:xfrm rot="-5400000">
              <a:off x="2840614" y="-348058"/>
              <a:ext cx="1063033" cy="1063033"/>
              <a:chOff x="0" y="0"/>
              <a:chExt cx="812800" cy="812800"/>
            </a:xfrm>
          </p:grpSpPr>
          <p:sp>
            <p:nvSpPr>
              <p:cNvPr id="842" name="Google Shape;842;p10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843" name="Google Shape;843;p10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6675" lIns="36675" spcFirstLastPara="1" rIns="36675" wrap="square" tIns="36675">
                <a:noAutofit/>
              </a:bodyPr>
              <a:lstStyle/>
              <a:p>
                <a:pPr indent="0" lvl="0" marL="0" marR="0" rtl="0" algn="ctr">
                  <a:lnSpc>
                    <a:spcPct val="112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4" name="Google Shape;844;p10"/>
            <p:cNvGrpSpPr/>
            <p:nvPr/>
          </p:nvGrpSpPr>
          <p:grpSpPr>
            <a:xfrm rot="-5400000">
              <a:off x="1420307" y="-348058"/>
              <a:ext cx="1063033" cy="1063033"/>
              <a:chOff x="0" y="0"/>
              <a:chExt cx="812800" cy="812800"/>
            </a:xfrm>
          </p:grpSpPr>
          <p:sp>
            <p:nvSpPr>
              <p:cNvPr id="845" name="Google Shape;845;p10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9803"/>
                </a:srgbClr>
              </a:solidFill>
              <a:ln>
                <a:noFill/>
              </a:ln>
            </p:spPr>
          </p:sp>
          <p:sp>
            <p:nvSpPr>
              <p:cNvPr id="846" name="Google Shape;846;p10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6675" lIns="36675" spcFirstLastPara="1" rIns="36675" wrap="square" tIns="36675">
                <a:noAutofit/>
              </a:bodyPr>
              <a:lstStyle/>
              <a:p>
                <a:pPr indent="0" lvl="0" marL="0" marR="0" rtl="0" algn="ctr">
                  <a:lnSpc>
                    <a:spcPct val="112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7" name="Google Shape;847;p10"/>
            <p:cNvGrpSpPr/>
            <p:nvPr/>
          </p:nvGrpSpPr>
          <p:grpSpPr>
            <a:xfrm rot="-5400000">
              <a:off x="0" y="-348058"/>
              <a:ext cx="1063033" cy="1063033"/>
              <a:chOff x="0" y="0"/>
              <a:chExt cx="812800" cy="812800"/>
            </a:xfrm>
          </p:grpSpPr>
          <p:sp>
            <p:nvSpPr>
              <p:cNvPr id="848" name="Google Shape;848;p10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4705"/>
                </a:srgbClr>
              </a:solidFill>
              <a:ln>
                <a:noFill/>
              </a:ln>
            </p:spPr>
          </p:sp>
          <p:sp>
            <p:nvSpPr>
              <p:cNvPr id="849" name="Google Shape;849;p10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6675" lIns="36675" spcFirstLastPara="1" rIns="36675" wrap="square" tIns="36675">
                <a:noAutofit/>
              </a:bodyPr>
              <a:lstStyle/>
              <a:p>
                <a:pPr indent="0" lvl="0" marL="0" marR="0" rtl="0" algn="ctr">
                  <a:lnSpc>
                    <a:spcPct val="112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0" name="Google Shape;850;p10"/>
            <p:cNvGrpSpPr/>
            <p:nvPr/>
          </p:nvGrpSpPr>
          <p:grpSpPr>
            <a:xfrm rot="-5400000">
              <a:off x="7101713" y="-348058"/>
              <a:ext cx="1063033" cy="1063033"/>
              <a:chOff x="0" y="0"/>
              <a:chExt cx="812800" cy="812800"/>
            </a:xfrm>
          </p:grpSpPr>
          <p:sp>
            <p:nvSpPr>
              <p:cNvPr id="851" name="Google Shape;851;p10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852" name="Google Shape;852;p10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6675" lIns="36675" spcFirstLastPara="1" rIns="36675" wrap="square" tIns="36675">
                <a:noAutofit/>
              </a:bodyPr>
              <a:lstStyle/>
              <a:p>
                <a:pPr indent="0" lvl="0" marL="0" marR="0" rtl="0" algn="ctr">
                  <a:lnSpc>
                    <a:spcPct val="112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3" name="Google Shape;853;p10"/>
            <p:cNvGrpSpPr/>
            <p:nvPr/>
          </p:nvGrpSpPr>
          <p:grpSpPr>
            <a:xfrm rot="-5400000">
              <a:off x="8522952" y="-348058"/>
              <a:ext cx="1063033" cy="1063033"/>
              <a:chOff x="0" y="0"/>
              <a:chExt cx="812800" cy="812800"/>
            </a:xfrm>
          </p:grpSpPr>
          <p:sp>
            <p:nvSpPr>
              <p:cNvPr id="854" name="Google Shape;854;p10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855" name="Google Shape;855;p10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6675" lIns="36675" spcFirstLastPara="1" rIns="36675" wrap="square" tIns="36675">
                <a:noAutofit/>
              </a:bodyPr>
              <a:lstStyle/>
              <a:p>
                <a:pPr indent="0" lvl="0" marL="0" marR="0" rtl="0" algn="ctr">
                  <a:lnSpc>
                    <a:spcPct val="112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6" name="Google Shape;856;p10"/>
            <p:cNvGrpSpPr/>
            <p:nvPr/>
          </p:nvGrpSpPr>
          <p:grpSpPr>
            <a:xfrm rot="-5400000">
              <a:off x="9944190" y="-348058"/>
              <a:ext cx="1063033" cy="1063033"/>
              <a:chOff x="0" y="0"/>
              <a:chExt cx="812800" cy="812800"/>
            </a:xfrm>
          </p:grpSpPr>
          <p:sp>
            <p:nvSpPr>
              <p:cNvPr id="857" name="Google Shape;857;p10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858" name="Google Shape;858;p10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6675" lIns="36675" spcFirstLastPara="1" rIns="36675" wrap="square" tIns="36675">
                <a:noAutofit/>
              </a:bodyPr>
              <a:lstStyle/>
              <a:p>
                <a:pPr indent="0" lvl="0" marL="0" marR="0" rtl="0" algn="ctr">
                  <a:lnSpc>
                    <a:spcPct val="112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9" name="Google Shape;859;p10"/>
            <p:cNvGrpSpPr/>
            <p:nvPr/>
          </p:nvGrpSpPr>
          <p:grpSpPr>
            <a:xfrm rot="-5400000">
              <a:off x="11365429" y="-348058"/>
              <a:ext cx="1063033" cy="1063033"/>
              <a:chOff x="0" y="0"/>
              <a:chExt cx="812800" cy="812800"/>
            </a:xfrm>
          </p:grpSpPr>
          <p:sp>
            <p:nvSpPr>
              <p:cNvPr id="860" name="Google Shape;860;p10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861" name="Google Shape;861;p10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6675" lIns="36675" spcFirstLastPara="1" rIns="36675" wrap="square" tIns="36675">
                <a:noAutofit/>
              </a:bodyPr>
              <a:lstStyle/>
              <a:p>
                <a:pPr indent="0" lvl="0" marL="0" marR="0" rtl="0" algn="ctr">
                  <a:lnSpc>
                    <a:spcPct val="112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62" name="Google Shape;862;p10"/>
            <p:cNvGrpSpPr/>
            <p:nvPr/>
          </p:nvGrpSpPr>
          <p:grpSpPr>
            <a:xfrm rot="-5400000">
              <a:off x="12786667" y="-348058"/>
              <a:ext cx="1063033" cy="1063033"/>
              <a:chOff x="0" y="0"/>
              <a:chExt cx="812800" cy="812800"/>
            </a:xfrm>
          </p:grpSpPr>
          <p:sp>
            <p:nvSpPr>
              <p:cNvPr id="863" name="Google Shape;863;p10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864" name="Google Shape;864;p10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6675" lIns="36675" spcFirstLastPara="1" rIns="36675" wrap="square" tIns="36675">
                <a:noAutofit/>
              </a:bodyPr>
              <a:lstStyle/>
              <a:p>
                <a:pPr indent="0" lvl="0" marL="0" marR="0" rtl="0" algn="ctr">
                  <a:lnSpc>
                    <a:spcPct val="112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65" name="Google Shape;865;p10"/>
          <p:cNvGrpSpPr/>
          <p:nvPr/>
        </p:nvGrpSpPr>
        <p:grpSpPr>
          <a:xfrm>
            <a:off x="10287105" y="8631788"/>
            <a:ext cx="8256815" cy="797275"/>
            <a:chOff x="0" y="-348058"/>
            <a:chExt cx="11009087" cy="1063033"/>
          </a:xfrm>
        </p:grpSpPr>
        <p:grpSp>
          <p:nvGrpSpPr>
            <p:cNvPr id="866" name="Google Shape;866;p10"/>
            <p:cNvGrpSpPr/>
            <p:nvPr/>
          </p:nvGrpSpPr>
          <p:grpSpPr>
            <a:xfrm rot="-5400000">
              <a:off x="1420307" y="-348058"/>
              <a:ext cx="1063033" cy="1063033"/>
              <a:chOff x="0" y="0"/>
              <a:chExt cx="812800" cy="812800"/>
            </a:xfrm>
          </p:grpSpPr>
          <p:sp>
            <p:nvSpPr>
              <p:cNvPr id="867" name="Google Shape;867;p10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868" name="Google Shape;868;p10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6675" lIns="36675" spcFirstLastPara="1" rIns="36675" wrap="square" tIns="36675">
                <a:noAutofit/>
              </a:bodyPr>
              <a:lstStyle/>
              <a:p>
                <a:pPr indent="0" lvl="0" marL="0" marR="0" rtl="0" algn="ctr">
                  <a:lnSpc>
                    <a:spcPct val="112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69" name="Google Shape;869;p10"/>
            <p:cNvGrpSpPr/>
            <p:nvPr/>
          </p:nvGrpSpPr>
          <p:grpSpPr>
            <a:xfrm rot="-5400000">
              <a:off x="0" y="-348058"/>
              <a:ext cx="1063033" cy="1063033"/>
              <a:chOff x="0" y="0"/>
              <a:chExt cx="812800" cy="812800"/>
            </a:xfrm>
          </p:grpSpPr>
          <p:sp>
            <p:nvSpPr>
              <p:cNvPr id="870" name="Google Shape;870;p10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9803"/>
                </a:srgbClr>
              </a:solidFill>
              <a:ln>
                <a:noFill/>
              </a:ln>
            </p:spPr>
          </p:sp>
          <p:sp>
            <p:nvSpPr>
              <p:cNvPr id="871" name="Google Shape;871;p10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6675" lIns="36675" spcFirstLastPara="1" rIns="36675" wrap="square" tIns="36675">
                <a:noAutofit/>
              </a:bodyPr>
              <a:lstStyle/>
              <a:p>
                <a:pPr indent="0" lvl="0" marL="0" marR="0" rtl="0" algn="ctr">
                  <a:lnSpc>
                    <a:spcPct val="112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72" name="Google Shape;872;p10"/>
            <p:cNvGrpSpPr/>
            <p:nvPr/>
          </p:nvGrpSpPr>
          <p:grpSpPr>
            <a:xfrm rot="-5400000">
              <a:off x="2840614" y="-348058"/>
              <a:ext cx="1063033" cy="1063033"/>
              <a:chOff x="0" y="0"/>
              <a:chExt cx="812800" cy="812800"/>
            </a:xfrm>
          </p:grpSpPr>
          <p:sp>
            <p:nvSpPr>
              <p:cNvPr id="873" name="Google Shape;873;p10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26666"/>
                </a:srgbClr>
              </a:solidFill>
              <a:ln>
                <a:noFill/>
              </a:ln>
            </p:spPr>
          </p:sp>
          <p:sp>
            <p:nvSpPr>
              <p:cNvPr id="874" name="Google Shape;874;p10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6675" lIns="36675" spcFirstLastPara="1" rIns="36675" wrap="square" tIns="36675">
                <a:noAutofit/>
              </a:bodyPr>
              <a:lstStyle/>
              <a:p>
                <a:pPr indent="0" lvl="0" marL="0" marR="0" rtl="0" algn="ctr">
                  <a:lnSpc>
                    <a:spcPct val="112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75" name="Google Shape;875;p10"/>
            <p:cNvGrpSpPr/>
            <p:nvPr/>
          </p:nvGrpSpPr>
          <p:grpSpPr>
            <a:xfrm rot="-5400000">
              <a:off x="4261099" y="-348058"/>
              <a:ext cx="1063033" cy="1063033"/>
              <a:chOff x="0" y="0"/>
              <a:chExt cx="812800" cy="812800"/>
            </a:xfrm>
          </p:grpSpPr>
          <p:sp>
            <p:nvSpPr>
              <p:cNvPr id="876" name="Google Shape;876;p10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26666"/>
                </a:srgbClr>
              </a:solidFill>
              <a:ln>
                <a:noFill/>
              </a:ln>
            </p:spPr>
          </p:sp>
          <p:sp>
            <p:nvSpPr>
              <p:cNvPr id="877" name="Google Shape;877;p10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6675" lIns="36675" spcFirstLastPara="1" rIns="36675" wrap="square" tIns="36675">
                <a:noAutofit/>
              </a:bodyPr>
              <a:lstStyle/>
              <a:p>
                <a:pPr indent="0" lvl="0" marL="0" marR="0" rtl="0" algn="ctr">
                  <a:lnSpc>
                    <a:spcPct val="112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78" name="Google Shape;878;p10"/>
            <p:cNvGrpSpPr/>
            <p:nvPr/>
          </p:nvGrpSpPr>
          <p:grpSpPr>
            <a:xfrm rot="-5400000">
              <a:off x="5682338" y="-348058"/>
              <a:ext cx="1063033" cy="1063033"/>
              <a:chOff x="0" y="0"/>
              <a:chExt cx="812800" cy="812800"/>
            </a:xfrm>
          </p:grpSpPr>
          <p:sp>
            <p:nvSpPr>
              <p:cNvPr id="879" name="Google Shape;879;p10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26666"/>
                </a:srgbClr>
              </a:solidFill>
              <a:ln>
                <a:noFill/>
              </a:ln>
            </p:spPr>
          </p:sp>
          <p:sp>
            <p:nvSpPr>
              <p:cNvPr id="880" name="Google Shape;880;p10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6675" lIns="36675" spcFirstLastPara="1" rIns="36675" wrap="square" tIns="36675">
                <a:noAutofit/>
              </a:bodyPr>
              <a:lstStyle/>
              <a:p>
                <a:pPr indent="0" lvl="0" marL="0" marR="0" rtl="0" algn="ctr">
                  <a:lnSpc>
                    <a:spcPct val="112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1" name="Google Shape;881;p10"/>
            <p:cNvGrpSpPr/>
            <p:nvPr/>
          </p:nvGrpSpPr>
          <p:grpSpPr>
            <a:xfrm rot="-5400000">
              <a:off x="7103577" y="-348058"/>
              <a:ext cx="1063033" cy="1063033"/>
              <a:chOff x="0" y="0"/>
              <a:chExt cx="812800" cy="812800"/>
            </a:xfrm>
          </p:grpSpPr>
          <p:sp>
            <p:nvSpPr>
              <p:cNvPr id="882" name="Google Shape;882;p10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15686"/>
                </a:srgbClr>
              </a:solidFill>
              <a:ln>
                <a:noFill/>
              </a:ln>
            </p:spPr>
          </p:sp>
          <p:sp>
            <p:nvSpPr>
              <p:cNvPr id="883" name="Google Shape;883;p10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6675" lIns="36675" spcFirstLastPara="1" rIns="36675" wrap="square" tIns="36675">
                <a:noAutofit/>
              </a:bodyPr>
              <a:lstStyle/>
              <a:p>
                <a:pPr indent="0" lvl="0" marL="0" marR="0" rtl="0" algn="ctr">
                  <a:lnSpc>
                    <a:spcPct val="112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4" name="Google Shape;884;p10"/>
            <p:cNvGrpSpPr/>
            <p:nvPr/>
          </p:nvGrpSpPr>
          <p:grpSpPr>
            <a:xfrm rot="-5400000">
              <a:off x="8524815" y="-348058"/>
              <a:ext cx="1063033" cy="1063033"/>
              <a:chOff x="0" y="0"/>
              <a:chExt cx="812800" cy="812800"/>
            </a:xfrm>
          </p:grpSpPr>
          <p:sp>
            <p:nvSpPr>
              <p:cNvPr id="885" name="Google Shape;885;p10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>
                  <a:alpha val="26666"/>
                </a:srgbClr>
              </a:solidFill>
              <a:ln>
                <a:noFill/>
              </a:ln>
            </p:spPr>
          </p:sp>
          <p:sp>
            <p:nvSpPr>
              <p:cNvPr id="886" name="Google Shape;886;p10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6675" lIns="36675" spcFirstLastPara="1" rIns="36675" wrap="square" tIns="36675">
                <a:noAutofit/>
              </a:bodyPr>
              <a:lstStyle/>
              <a:p>
                <a:pPr indent="0" lvl="0" marL="0" marR="0" rtl="0" algn="ctr">
                  <a:lnSpc>
                    <a:spcPct val="112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7" name="Google Shape;887;p10"/>
            <p:cNvGrpSpPr/>
            <p:nvPr/>
          </p:nvGrpSpPr>
          <p:grpSpPr>
            <a:xfrm rot="-5400000">
              <a:off x="9946054" y="-348058"/>
              <a:ext cx="1063033" cy="1063033"/>
              <a:chOff x="0" y="0"/>
              <a:chExt cx="812800" cy="812800"/>
            </a:xfrm>
          </p:grpSpPr>
          <p:sp>
            <p:nvSpPr>
              <p:cNvPr id="888" name="Google Shape;888;p10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15686"/>
                </a:srgbClr>
              </a:solidFill>
              <a:ln>
                <a:noFill/>
              </a:ln>
            </p:spPr>
          </p:sp>
          <p:sp>
            <p:nvSpPr>
              <p:cNvPr id="889" name="Google Shape;889;p10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6675" lIns="36675" spcFirstLastPara="1" rIns="36675" wrap="square" tIns="36675">
                <a:noAutofit/>
              </a:bodyPr>
              <a:lstStyle/>
              <a:p>
                <a:pPr indent="0" lvl="0" marL="0" marR="0" rtl="0" algn="ctr">
                  <a:lnSpc>
                    <a:spcPct val="112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90" name="Google Shape;890;p10"/>
          <p:cNvGrpSpPr/>
          <p:nvPr/>
        </p:nvGrpSpPr>
        <p:grpSpPr>
          <a:xfrm>
            <a:off x="12417565" y="7771707"/>
            <a:ext cx="6126354" cy="797275"/>
            <a:chOff x="0" y="-348058"/>
            <a:chExt cx="8168473" cy="1063033"/>
          </a:xfrm>
        </p:grpSpPr>
        <p:grpSp>
          <p:nvGrpSpPr>
            <p:cNvPr id="891" name="Google Shape;891;p10"/>
            <p:cNvGrpSpPr/>
            <p:nvPr/>
          </p:nvGrpSpPr>
          <p:grpSpPr>
            <a:xfrm rot="-5400000">
              <a:off x="0" y="-348058"/>
              <a:ext cx="1063033" cy="1063033"/>
              <a:chOff x="0" y="0"/>
              <a:chExt cx="812800" cy="812800"/>
            </a:xfrm>
          </p:grpSpPr>
          <p:sp>
            <p:nvSpPr>
              <p:cNvPr id="892" name="Google Shape;892;p10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12156"/>
                </a:srgbClr>
              </a:solidFill>
              <a:ln>
                <a:noFill/>
              </a:ln>
            </p:spPr>
          </p:sp>
          <p:sp>
            <p:nvSpPr>
              <p:cNvPr id="893" name="Google Shape;893;p10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6675" lIns="36675" spcFirstLastPara="1" rIns="36675" wrap="square" tIns="36675">
                <a:noAutofit/>
              </a:bodyPr>
              <a:lstStyle/>
              <a:p>
                <a:pPr indent="0" lvl="0" marL="0" marR="0" rtl="0" algn="ctr">
                  <a:lnSpc>
                    <a:spcPct val="112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94" name="Google Shape;894;p10"/>
            <p:cNvGrpSpPr/>
            <p:nvPr/>
          </p:nvGrpSpPr>
          <p:grpSpPr>
            <a:xfrm rot="-5400000">
              <a:off x="1420486" y="-348058"/>
              <a:ext cx="1063033" cy="1063033"/>
              <a:chOff x="0" y="0"/>
              <a:chExt cx="812800" cy="812800"/>
            </a:xfrm>
          </p:grpSpPr>
          <p:sp>
            <p:nvSpPr>
              <p:cNvPr id="895" name="Google Shape;895;p10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12156"/>
                </a:srgbClr>
              </a:solidFill>
              <a:ln>
                <a:noFill/>
              </a:ln>
            </p:spPr>
          </p:sp>
          <p:sp>
            <p:nvSpPr>
              <p:cNvPr id="896" name="Google Shape;896;p10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6675" lIns="36675" spcFirstLastPara="1" rIns="36675" wrap="square" tIns="36675">
                <a:noAutofit/>
              </a:bodyPr>
              <a:lstStyle/>
              <a:p>
                <a:pPr indent="0" lvl="0" marL="0" marR="0" rtl="0" algn="ctr">
                  <a:lnSpc>
                    <a:spcPct val="112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97" name="Google Shape;897;p10"/>
            <p:cNvGrpSpPr/>
            <p:nvPr/>
          </p:nvGrpSpPr>
          <p:grpSpPr>
            <a:xfrm rot="-5400000">
              <a:off x="2841724" y="-348058"/>
              <a:ext cx="1063033" cy="1063033"/>
              <a:chOff x="0" y="0"/>
              <a:chExt cx="812800" cy="812800"/>
            </a:xfrm>
          </p:grpSpPr>
          <p:sp>
            <p:nvSpPr>
              <p:cNvPr id="898" name="Google Shape;898;p10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12156"/>
                </a:srgbClr>
              </a:solidFill>
              <a:ln>
                <a:noFill/>
              </a:ln>
            </p:spPr>
          </p:sp>
          <p:sp>
            <p:nvSpPr>
              <p:cNvPr id="899" name="Google Shape;899;p10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6675" lIns="36675" spcFirstLastPara="1" rIns="36675" wrap="square" tIns="36675">
                <a:noAutofit/>
              </a:bodyPr>
              <a:lstStyle/>
              <a:p>
                <a:pPr indent="0" lvl="0" marL="0" marR="0" rtl="0" algn="ctr">
                  <a:lnSpc>
                    <a:spcPct val="112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00" name="Google Shape;900;p10"/>
            <p:cNvGrpSpPr/>
            <p:nvPr/>
          </p:nvGrpSpPr>
          <p:grpSpPr>
            <a:xfrm rot="-5400000">
              <a:off x="4262963" y="-348058"/>
              <a:ext cx="1063033" cy="1063033"/>
              <a:chOff x="0" y="0"/>
              <a:chExt cx="812800" cy="812800"/>
            </a:xfrm>
          </p:grpSpPr>
          <p:sp>
            <p:nvSpPr>
              <p:cNvPr id="901" name="Google Shape;901;p10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7450"/>
                </a:srgbClr>
              </a:solidFill>
              <a:ln>
                <a:noFill/>
              </a:ln>
            </p:spPr>
          </p:sp>
          <p:sp>
            <p:nvSpPr>
              <p:cNvPr id="902" name="Google Shape;902;p10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6675" lIns="36675" spcFirstLastPara="1" rIns="36675" wrap="square" tIns="36675">
                <a:noAutofit/>
              </a:bodyPr>
              <a:lstStyle/>
              <a:p>
                <a:pPr indent="0" lvl="0" marL="0" marR="0" rtl="0" algn="ctr">
                  <a:lnSpc>
                    <a:spcPct val="112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03" name="Google Shape;903;p10"/>
            <p:cNvGrpSpPr/>
            <p:nvPr/>
          </p:nvGrpSpPr>
          <p:grpSpPr>
            <a:xfrm rot="-5400000">
              <a:off x="5684201" y="-348058"/>
              <a:ext cx="1063033" cy="1063033"/>
              <a:chOff x="0" y="0"/>
              <a:chExt cx="812800" cy="812800"/>
            </a:xfrm>
          </p:grpSpPr>
          <p:sp>
            <p:nvSpPr>
              <p:cNvPr id="904" name="Google Shape;904;p10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>
                  <a:alpha val="12156"/>
                </a:srgbClr>
              </a:solidFill>
              <a:ln>
                <a:noFill/>
              </a:ln>
            </p:spPr>
          </p:sp>
          <p:sp>
            <p:nvSpPr>
              <p:cNvPr id="905" name="Google Shape;905;p10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6675" lIns="36675" spcFirstLastPara="1" rIns="36675" wrap="square" tIns="36675">
                <a:noAutofit/>
              </a:bodyPr>
              <a:lstStyle/>
              <a:p>
                <a:pPr indent="0" lvl="0" marL="0" marR="0" rtl="0" algn="ctr">
                  <a:lnSpc>
                    <a:spcPct val="112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06" name="Google Shape;906;p10"/>
            <p:cNvGrpSpPr/>
            <p:nvPr/>
          </p:nvGrpSpPr>
          <p:grpSpPr>
            <a:xfrm rot="-5400000">
              <a:off x="7105440" y="-348058"/>
              <a:ext cx="1063033" cy="1063033"/>
              <a:chOff x="0" y="0"/>
              <a:chExt cx="812800" cy="812800"/>
            </a:xfrm>
          </p:grpSpPr>
          <p:sp>
            <p:nvSpPr>
              <p:cNvPr id="907" name="Google Shape;907;p10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7450"/>
                </a:srgbClr>
              </a:solidFill>
              <a:ln>
                <a:noFill/>
              </a:ln>
            </p:spPr>
          </p:sp>
          <p:sp>
            <p:nvSpPr>
              <p:cNvPr id="908" name="Google Shape;908;p10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6675" lIns="36675" spcFirstLastPara="1" rIns="36675" wrap="square" tIns="36675">
                <a:noAutofit/>
              </a:bodyPr>
              <a:lstStyle/>
              <a:p>
                <a:pPr indent="0" lvl="0" marL="0" marR="0" rtl="0" algn="ctr">
                  <a:lnSpc>
                    <a:spcPct val="112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9B95"/>
        </a:solidFill>
      </p:bgPr>
    </p:bg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3" name="Google Shape;913;p11"/>
          <p:cNvGrpSpPr/>
          <p:nvPr/>
        </p:nvGrpSpPr>
        <p:grpSpPr>
          <a:xfrm>
            <a:off x="0" y="8377853"/>
            <a:ext cx="18287996" cy="3086098"/>
            <a:chOff x="0" y="0"/>
            <a:chExt cx="4816592" cy="812800"/>
          </a:xfrm>
        </p:grpSpPr>
        <p:sp>
          <p:nvSpPr>
            <p:cNvPr id="914" name="Google Shape;914;p11"/>
            <p:cNvSpPr/>
            <p:nvPr/>
          </p:nvSpPr>
          <p:spPr>
            <a:xfrm>
              <a:off x="0" y="0"/>
              <a:ext cx="4816592" cy="502821"/>
            </a:xfrm>
            <a:custGeom>
              <a:rect b="b" l="l" r="r" t="t"/>
              <a:pathLst>
                <a:path extrusionOk="0" h="50282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02821"/>
                  </a:lnTo>
                  <a:lnTo>
                    <a:pt x="0" y="5028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915" name="Google Shape;915;p11"/>
            <p:cNvSpPr txBox="1"/>
            <p:nvPr/>
          </p:nvSpPr>
          <p:spPr>
            <a:xfrm>
              <a:off x="0" y="19050"/>
              <a:ext cx="812800" cy="7937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6" name="Google Shape;916;p11"/>
          <p:cNvGrpSpPr/>
          <p:nvPr/>
        </p:nvGrpSpPr>
        <p:grpSpPr>
          <a:xfrm>
            <a:off x="0" y="3195649"/>
            <a:ext cx="18287996" cy="5182204"/>
            <a:chOff x="0" y="0"/>
            <a:chExt cx="4816592" cy="1364860"/>
          </a:xfrm>
        </p:grpSpPr>
        <p:sp>
          <p:nvSpPr>
            <p:cNvPr id="917" name="Google Shape;917;p11"/>
            <p:cNvSpPr/>
            <p:nvPr/>
          </p:nvSpPr>
          <p:spPr>
            <a:xfrm>
              <a:off x="0" y="0"/>
              <a:ext cx="4816592" cy="1364860"/>
            </a:xfrm>
            <a:custGeom>
              <a:rect b="b" l="l" r="r" t="t"/>
              <a:pathLst>
                <a:path extrusionOk="0" h="1364860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364860"/>
                  </a:lnTo>
                  <a:lnTo>
                    <a:pt x="0" y="1364860"/>
                  </a:lnTo>
                  <a:close/>
                </a:path>
              </a:pathLst>
            </a:custGeom>
            <a:solidFill>
              <a:srgbClr val="F49B95"/>
            </a:solidFill>
            <a:ln>
              <a:noFill/>
            </a:ln>
          </p:spPr>
        </p:sp>
        <p:sp>
          <p:nvSpPr>
            <p:cNvPr id="918" name="Google Shape;918;p11"/>
            <p:cNvSpPr txBox="1"/>
            <p:nvPr/>
          </p:nvSpPr>
          <p:spPr>
            <a:xfrm>
              <a:off x="0" y="19050"/>
              <a:ext cx="812800" cy="7937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19" name="Google Shape;919;p11"/>
          <p:cNvPicPr preferRelativeResize="0"/>
          <p:nvPr/>
        </p:nvPicPr>
        <p:blipFill rotWithShape="1">
          <a:blip r:embed="rId3">
            <a:alphaModFix amt="80000"/>
          </a:blip>
          <a:srcRect b="63149" l="38600" r="41010" t="2194"/>
          <a:stretch/>
        </p:blipFill>
        <p:spPr>
          <a:xfrm>
            <a:off x="0" y="3195649"/>
            <a:ext cx="4572000" cy="5182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0" name="Google Shape;920;p11"/>
          <p:cNvPicPr preferRelativeResize="0"/>
          <p:nvPr/>
        </p:nvPicPr>
        <p:blipFill rotWithShape="1">
          <a:blip r:embed="rId4">
            <a:alphaModFix amt="80000"/>
          </a:blip>
          <a:srcRect b="67464" l="46660" r="35685" t="6272"/>
          <a:stretch/>
        </p:blipFill>
        <p:spPr>
          <a:xfrm>
            <a:off x="4572000" y="3195649"/>
            <a:ext cx="4572000" cy="5182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Google Shape;921;p11"/>
          <p:cNvPicPr preferRelativeResize="0"/>
          <p:nvPr/>
        </p:nvPicPr>
        <p:blipFill rotWithShape="1">
          <a:blip r:embed="rId5">
            <a:alphaModFix amt="80000"/>
          </a:blip>
          <a:srcRect b="44530" l="28679" r="20209" t="16847"/>
          <a:stretch/>
        </p:blipFill>
        <p:spPr>
          <a:xfrm>
            <a:off x="9144000" y="3195649"/>
            <a:ext cx="4572000" cy="5182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p11"/>
          <p:cNvPicPr preferRelativeResize="0"/>
          <p:nvPr/>
        </p:nvPicPr>
        <p:blipFill rotWithShape="1">
          <a:blip r:embed="rId6">
            <a:alphaModFix amt="80000"/>
          </a:blip>
          <a:srcRect b="42525" l="41826" r="28858" t="7630"/>
          <a:stretch/>
        </p:blipFill>
        <p:spPr>
          <a:xfrm>
            <a:off x="13716000" y="3195649"/>
            <a:ext cx="4572000" cy="51822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3" name="Google Shape;923;p11"/>
          <p:cNvGrpSpPr/>
          <p:nvPr/>
        </p:nvGrpSpPr>
        <p:grpSpPr>
          <a:xfrm>
            <a:off x="388682" y="1095350"/>
            <a:ext cx="17510636" cy="1517759"/>
            <a:chOff x="0" y="38100"/>
            <a:chExt cx="23347515" cy="2023679"/>
          </a:xfrm>
        </p:grpSpPr>
        <p:sp>
          <p:nvSpPr>
            <p:cNvPr id="924" name="Google Shape;924;p11"/>
            <p:cNvSpPr txBox="1"/>
            <p:nvPr/>
          </p:nvSpPr>
          <p:spPr>
            <a:xfrm>
              <a:off x="0" y="38100"/>
              <a:ext cx="23347515" cy="148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75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ADD A TEAM MEMBERS PAGE</a:t>
              </a:r>
              <a:endParaRPr/>
            </a:p>
          </p:txBody>
        </p:sp>
        <p:sp>
          <p:nvSpPr>
            <p:cNvPr id="925" name="Google Shape;925;p11"/>
            <p:cNvSpPr txBox="1"/>
            <p:nvPr/>
          </p:nvSpPr>
          <p:spPr>
            <a:xfrm>
              <a:off x="0" y="1635101"/>
              <a:ext cx="23347515" cy="4266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12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99" u="none" cap="none" strike="noStrike">
                  <a:solidFill>
                    <a:srgbClr val="00000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Elaborate on what you want to discuss. </a:t>
              </a:r>
              <a:endParaRPr/>
            </a:p>
          </p:txBody>
        </p:sp>
      </p:grpSp>
      <p:grpSp>
        <p:nvGrpSpPr>
          <p:cNvPr id="926" name="Google Shape;926;p11"/>
          <p:cNvGrpSpPr/>
          <p:nvPr/>
        </p:nvGrpSpPr>
        <p:grpSpPr>
          <a:xfrm>
            <a:off x="1071136" y="8886222"/>
            <a:ext cx="2429727" cy="832581"/>
            <a:chOff x="0" y="-47625"/>
            <a:chExt cx="3239636" cy="1110107"/>
          </a:xfrm>
        </p:grpSpPr>
        <p:sp>
          <p:nvSpPr>
            <p:cNvPr id="927" name="Google Shape;927;p11"/>
            <p:cNvSpPr txBox="1"/>
            <p:nvPr/>
          </p:nvSpPr>
          <p:spPr>
            <a:xfrm>
              <a:off x="0" y="-47625"/>
              <a:ext cx="3239636" cy="5932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00" u="none" cap="none" strike="noStrike">
                  <a:solidFill>
                    <a:srgbClr val="F49B95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 NAME</a:t>
              </a:r>
              <a:endParaRPr/>
            </a:p>
          </p:txBody>
        </p:sp>
        <p:sp>
          <p:nvSpPr>
            <p:cNvPr id="928" name="Google Shape;928;p11"/>
            <p:cNvSpPr txBox="1"/>
            <p:nvPr/>
          </p:nvSpPr>
          <p:spPr>
            <a:xfrm>
              <a:off x="0" y="635804"/>
              <a:ext cx="3239636" cy="4266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00000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Title or Position</a:t>
              </a:r>
              <a:endParaRPr/>
            </a:p>
          </p:txBody>
        </p:sp>
      </p:grpSp>
      <p:grpSp>
        <p:nvGrpSpPr>
          <p:cNvPr id="929" name="Google Shape;929;p11"/>
          <p:cNvGrpSpPr/>
          <p:nvPr/>
        </p:nvGrpSpPr>
        <p:grpSpPr>
          <a:xfrm>
            <a:off x="5643136" y="8886222"/>
            <a:ext cx="2429727" cy="832581"/>
            <a:chOff x="0" y="-47625"/>
            <a:chExt cx="3239636" cy="1110107"/>
          </a:xfrm>
        </p:grpSpPr>
        <p:sp>
          <p:nvSpPr>
            <p:cNvPr id="930" name="Google Shape;930;p11"/>
            <p:cNvSpPr txBox="1"/>
            <p:nvPr/>
          </p:nvSpPr>
          <p:spPr>
            <a:xfrm>
              <a:off x="0" y="-47625"/>
              <a:ext cx="3239636" cy="5932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00" u="none" cap="none" strike="noStrike">
                  <a:solidFill>
                    <a:srgbClr val="F49B95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 NAME</a:t>
              </a:r>
              <a:endParaRPr/>
            </a:p>
          </p:txBody>
        </p:sp>
        <p:sp>
          <p:nvSpPr>
            <p:cNvPr id="931" name="Google Shape;931;p11"/>
            <p:cNvSpPr txBox="1"/>
            <p:nvPr/>
          </p:nvSpPr>
          <p:spPr>
            <a:xfrm>
              <a:off x="0" y="635804"/>
              <a:ext cx="3239636" cy="4266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00000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Title or Position</a:t>
              </a:r>
              <a:endParaRPr/>
            </a:p>
          </p:txBody>
        </p:sp>
      </p:grpSp>
      <p:grpSp>
        <p:nvGrpSpPr>
          <p:cNvPr id="932" name="Google Shape;932;p11"/>
          <p:cNvGrpSpPr/>
          <p:nvPr/>
        </p:nvGrpSpPr>
        <p:grpSpPr>
          <a:xfrm>
            <a:off x="10215136" y="8886222"/>
            <a:ext cx="2429727" cy="832581"/>
            <a:chOff x="0" y="-47625"/>
            <a:chExt cx="3239636" cy="1110107"/>
          </a:xfrm>
        </p:grpSpPr>
        <p:sp>
          <p:nvSpPr>
            <p:cNvPr id="933" name="Google Shape;933;p11"/>
            <p:cNvSpPr txBox="1"/>
            <p:nvPr/>
          </p:nvSpPr>
          <p:spPr>
            <a:xfrm>
              <a:off x="0" y="-47625"/>
              <a:ext cx="3239636" cy="5932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00" u="none" cap="none" strike="noStrike">
                  <a:solidFill>
                    <a:srgbClr val="F49B95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 NAME</a:t>
              </a:r>
              <a:endParaRPr/>
            </a:p>
          </p:txBody>
        </p:sp>
        <p:sp>
          <p:nvSpPr>
            <p:cNvPr id="934" name="Google Shape;934;p11"/>
            <p:cNvSpPr txBox="1"/>
            <p:nvPr/>
          </p:nvSpPr>
          <p:spPr>
            <a:xfrm>
              <a:off x="0" y="635804"/>
              <a:ext cx="3239636" cy="4266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00000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Title or Position</a:t>
              </a:r>
              <a:endParaRPr/>
            </a:p>
          </p:txBody>
        </p:sp>
      </p:grpSp>
      <p:grpSp>
        <p:nvGrpSpPr>
          <p:cNvPr id="935" name="Google Shape;935;p11"/>
          <p:cNvGrpSpPr/>
          <p:nvPr/>
        </p:nvGrpSpPr>
        <p:grpSpPr>
          <a:xfrm>
            <a:off x="14787136" y="8886222"/>
            <a:ext cx="2429727" cy="832581"/>
            <a:chOff x="0" y="-47625"/>
            <a:chExt cx="3239636" cy="1110107"/>
          </a:xfrm>
        </p:grpSpPr>
        <p:sp>
          <p:nvSpPr>
            <p:cNvPr id="936" name="Google Shape;936;p11"/>
            <p:cNvSpPr txBox="1"/>
            <p:nvPr/>
          </p:nvSpPr>
          <p:spPr>
            <a:xfrm>
              <a:off x="0" y="-47625"/>
              <a:ext cx="3239636" cy="5932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00" u="none" cap="none" strike="noStrike">
                  <a:solidFill>
                    <a:srgbClr val="F49B95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 NAME</a:t>
              </a:r>
              <a:endParaRPr/>
            </a:p>
          </p:txBody>
        </p:sp>
        <p:sp>
          <p:nvSpPr>
            <p:cNvPr id="937" name="Google Shape;937;p11"/>
            <p:cNvSpPr txBox="1"/>
            <p:nvPr/>
          </p:nvSpPr>
          <p:spPr>
            <a:xfrm>
              <a:off x="0" y="635804"/>
              <a:ext cx="3239636" cy="4266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00000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Title or Position</a:t>
              </a:r>
              <a:endParaRPr/>
            </a:p>
          </p:txBody>
        </p:sp>
      </p:grpSp>
      <p:grpSp>
        <p:nvGrpSpPr>
          <p:cNvPr id="938" name="Google Shape;938;p11"/>
          <p:cNvGrpSpPr/>
          <p:nvPr/>
        </p:nvGrpSpPr>
        <p:grpSpPr>
          <a:xfrm>
            <a:off x="-40124" y="3195649"/>
            <a:ext cx="4774545" cy="324842"/>
            <a:chOff x="0" y="0"/>
            <a:chExt cx="6366060" cy="433123"/>
          </a:xfrm>
        </p:grpSpPr>
        <p:grpSp>
          <p:nvGrpSpPr>
            <p:cNvPr id="939" name="Google Shape;939;p11"/>
            <p:cNvGrpSpPr/>
            <p:nvPr/>
          </p:nvGrpSpPr>
          <p:grpSpPr>
            <a:xfrm>
              <a:off x="0" y="0"/>
              <a:ext cx="433123" cy="433123"/>
              <a:chOff x="0" y="0"/>
              <a:chExt cx="812800" cy="812800"/>
            </a:xfrm>
          </p:grpSpPr>
          <p:sp>
            <p:nvSpPr>
              <p:cNvPr id="940" name="Google Shape;940;p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34901"/>
                </a:srgbClr>
              </a:solidFill>
              <a:ln>
                <a:noFill/>
              </a:ln>
            </p:spPr>
          </p:sp>
          <p:sp>
            <p:nvSpPr>
              <p:cNvPr id="941" name="Google Shape;941;p11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0400" lIns="20400" spcFirstLastPara="1" rIns="20400" wrap="square" tIns="204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42" name="Google Shape;942;p11"/>
            <p:cNvGrpSpPr/>
            <p:nvPr/>
          </p:nvGrpSpPr>
          <p:grpSpPr>
            <a:xfrm>
              <a:off x="741617" y="0"/>
              <a:ext cx="433123" cy="433123"/>
              <a:chOff x="0" y="0"/>
              <a:chExt cx="812800" cy="812800"/>
            </a:xfrm>
          </p:grpSpPr>
          <p:sp>
            <p:nvSpPr>
              <p:cNvPr id="943" name="Google Shape;943;p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34901"/>
                </a:srgbClr>
              </a:solidFill>
              <a:ln>
                <a:noFill/>
              </a:ln>
            </p:spPr>
          </p:sp>
          <p:sp>
            <p:nvSpPr>
              <p:cNvPr id="944" name="Google Shape;944;p11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0400" lIns="20400" spcFirstLastPara="1" rIns="20400" wrap="square" tIns="204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45" name="Google Shape;945;p11"/>
            <p:cNvGrpSpPr/>
            <p:nvPr/>
          </p:nvGrpSpPr>
          <p:grpSpPr>
            <a:xfrm>
              <a:off x="1483234" y="0"/>
              <a:ext cx="433123" cy="433123"/>
              <a:chOff x="0" y="0"/>
              <a:chExt cx="812800" cy="812800"/>
            </a:xfrm>
          </p:grpSpPr>
          <p:sp>
            <p:nvSpPr>
              <p:cNvPr id="946" name="Google Shape;946;p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34901"/>
                </a:srgbClr>
              </a:solidFill>
              <a:ln>
                <a:noFill/>
              </a:ln>
            </p:spPr>
          </p:sp>
          <p:sp>
            <p:nvSpPr>
              <p:cNvPr id="947" name="Google Shape;947;p11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0400" lIns="20400" spcFirstLastPara="1" rIns="20400" wrap="square" tIns="204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48" name="Google Shape;948;p11"/>
            <p:cNvGrpSpPr/>
            <p:nvPr/>
          </p:nvGrpSpPr>
          <p:grpSpPr>
            <a:xfrm>
              <a:off x="2224852" y="0"/>
              <a:ext cx="433123" cy="433123"/>
              <a:chOff x="0" y="0"/>
              <a:chExt cx="812800" cy="812800"/>
            </a:xfrm>
          </p:grpSpPr>
          <p:sp>
            <p:nvSpPr>
              <p:cNvPr id="949" name="Google Shape;949;p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34901"/>
                </a:srgbClr>
              </a:solidFill>
              <a:ln>
                <a:noFill/>
              </a:ln>
            </p:spPr>
          </p:sp>
          <p:sp>
            <p:nvSpPr>
              <p:cNvPr id="950" name="Google Shape;950;p11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0400" lIns="20400" spcFirstLastPara="1" rIns="20400" wrap="square" tIns="204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51" name="Google Shape;951;p11"/>
            <p:cNvGrpSpPr/>
            <p:nvPr/>
          </p:nvGrpSpPr>
          <p:grpSpPr>
            <a:xfrm>
              <a:off x="2966469" y="0"/>
              <a:ext cx="433123" cy="433123"/>
              <a:chOff x="0" y="0"/>
              <a:chExt cx="812800" cy="812800"/>
            </a:xfrm>
          </p:grpSpPr>
          <p:sp>
            <p:nvSpPr>
              <p:cNvPr id="952" name="Google Shape;952;p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34901"/>
                </a:srgbClr>
              </a:solidFill>
              <a:ln>
                <a:noFill/>
              </a:ln>
            </p:spPr>
          </p:sp>
          <p:sp>
            <p:nvSpPr>
              <p:cNvPr id="953" name="Google Shape;953;p11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0400" lIns="20400" spcFirstLastPara="1" rIns="20400" wrap="square" tIns="204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54" name="Google Shape;954;p11"/>
            <p:cNvGrpSpPr/>
            <p:nvPr/>
          </p:nvGrpSpPr>
          <p:grpSpPr>
            <a:xfrm>
              <a:off x="3708086" y="0"/>
              <a:ext cx="433123" cy="433123"/>
              <a:chOff x="0" y="0"/>
              <a:chExt cx="812800" cy="812800"/>
            </a:xfrm>
          </p:grpSpPr>
          <p:sp>
            <p:nvSpPr>
              <p:cNvPr id="955" name="Google Shape;955;p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34901"/>
                </a:srgbClr>
              </a:solidFill>
              <a:ln>
                <a:noFill/>
              </a:ln>
            </p:spPr>
          </p:sp>
          <p:sp>
            <p:nvSpPr>
              <p:cNvPr id="956" name="Google Shape;956;p11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0400" lIns="20400" spcFirstLastPara="1" rIns="20400" wrap="square" tIns="204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57" name="Google Shape;957;p11"/>
            <p:cNvGrpSpPr/>
            <p:nvPr/>
          </p:nvGrpSpPr>
          <p:grpSpPr>
            <a:xfrm>
              <a:off x="4449703" y="0"/>
              <a:ext cx="433123" cy="433123"/>
              <a:chOff x="0" y="0"/>
              <a:chExt cx="812800" cy="812800"/>
            </a:xfrm>
          </p:grpSpPr>
          <p:sp>
            <p:nvSpPr>
              <p:cNvPr id="958" name="Google Shape;958;p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34901"/>
                </a:srgbClr>
              </a:solidFill>
              <a:ln>
                <a:noFill/>
              </a:ln>
            </p:spPr>
          </p:sp>
          <p:sp>
            <p:nvSpPr>
              <p:cNvPr id="959" name="Google Shape;959;p11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0400" lIns="20400" spcFirstLastPara="1" rIns="20400" wrap="square" tIns="204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60" name="Google Shape;960;p11"/>
            <p:cNvGrpSpPr/>
            <p:nvPr/>
          </p:nvGrpSpPr>
          <p:grpSpPr>
            <a:xfrm>
              <a:off x="5191320" y="0"/>
              <a:ext cx="433123" cy="433123"/>
              <a:chOff x="0" y="0"/>
              <a:chExt cx="812800" cy="812800"/>
            </a:xfrm>
          </p:grpSpPr>
          <p:sp>
            <p:nvSpPr>
              <p:cNvPr id="961" name="Google Shape;961;p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34901"/>
                </a:srgbClr>
              </a:solidFill>
              <a:ln>
                <a:noFill/>
              </a:ln>
            </p:spPr>
          </p:sp>
          <p:sp>
            <p:nvSpPr>
              <p:cNvPr id="962" name="Google Shape;962;p11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0400" lIns="20400" spcFirstLastPara="1" rIns="20400" wrap="square" tIns="204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63" name="Google Shape;963;p11"/>
            <p:cNvGrpSpPr/>
            <p:nvPr/>
          </p:nvGrpSpPr>
          <p:grpSpPr>
            <a:xfrm>
              <a:off x="5932938" y="0"/>
              <a:ext cx="433122" cy="433123"/>
              <a:chOff x="0" y="0"/>
              <a:chExt cx="812800" cy="812800"/>
            </a:xfrm>
          </p:grpSpPr>
          <p:sp>
            <p:nvSpPr>
              <p:cNvPr id="964" name="Google Shape;964;p11"/>
              <p:cNvSpPr/>
              <p:nvPr/>
            </p:nvSpPr>
            <p:spPr>
              <a:xfrm>
                <a:off x="0" y="0"/>
                <a:ext cx="406400" cy="812800"/>
              </a:xfrm>
              <a:custGeom>
                <a:rect b="b" l="l" r="r" t="t"/>
                <a:pathLst>
                  <a:path extrusionOk="0" h="812800" w="406400">
                    <a:moveTo>
                      <a:pt x="0" y="0"/>
                    </a:moveTo>
                    <a:lnTo>
                      <a:pt x="406400" y="0"/>
                    </a:lnTo>
                    <a:lnTo>
                      <a:pt x="4064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34901"/>
                </a:srgbClr>
              </a:solidFill>
              <a:ln>
                <a:noFill/>
              </a:ln>
            </p:spPr>
          </p:sp>
          <p:sp>
            <p:nvSpPr>
              <p:cNvPr id="965" name="Google Shape;965;p11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0400" lIns="20400" spcFirstLastPara="1" rIns="20400" wrap="square" tIns="204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66" name="Google Shape;966;p11"/>
          <p:cNvGrpSpPr/>
          <p:nvPr/>
        </p:nvGrpSpPr>
        <p:grpSpPr>
          <a:xfrm>
            <a:off x="9144000" y="8053011"/>
            <a:ext cx="4734421" cy="324842"/>
            <a:chOff x="0" y="0"/>
            <a:chExt cx="6312561" cy="433123"/>
          </a:xfrm>
        </p:grpSpPr>
        <p:grpSp>
          <p:nvGrpSpPr>
            <p:cNvPr id="967" name="Google Shape;967;p11"/>
            <p:cNvGrpSpPr/>
            <p:nvPr/>
          </p:nvGrpSpPr>
          <p:grpSpPr>
            <a:xfrm>
              <a:off x="0" y="0"/>
              <a:ext cx="433123" cy="433123"/>
              <a:chOff x="0" y="0"/>
              <a:chExt cx="812800" cy="812800"/>
            </a:xfrm>
          </p:grpSpPr>
          <p:sp>
            <p:nvSpPr>
              <p:cNvPr id="968" name="Google Shape;968;p11"/>
              <p:cNvSpPr/>
              <p:nvPr/>
            </p:nvSpPr>
            <p:spPr>
              <a:xfrm>
                <a:off x="0" y="0"/>
                <a:ext cx="712403" cy="812800"/>
              </a:xfrm>
              <a:custGeom>
                <a:rect b="b" l="l" r="r" t="t"/>
                <a:pathLst>
                  <a:path extrusionOk="0" h="812800" w="712403">
                    <a:moveTo>
                      <a:pt x="0" y="0"/>
                    </a:moveTo>
                    <a:lnTo>
                      <a:pt x="712403" y="0"/>
                    </a:lnTo>
                    <a:lnTo>
                      <a:pt x="71240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34901"/>
                </a:srgbClr>
              </a:solidFill>
              <a:ln>
                <a:noFill/>
              </a:ln>
            </p:spPr>
          </p:sp>
          <p:sp>
            <p:nvSpPr>
              <p:cNvPr id="969" name="Google Shape;969;p11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0400" lIns="20400" spcFirstLastPara="1" rIns="20400" wrap="square" tIns="204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70" name="Google Shape;970;p11"/>
            <p:cNvGrpSpPr/>
            <p:nvPr/>
          </p:nvGrpSpPr>
          <p:grpSpPr>
            <a:xfrm>
              <a:off x="688118" y="0"/>
              <a:ext cx="433123" cy="433123"/>
              <a:chOff x="0" y="0"/>
              <a:chExt cx="812800" cy="812800"/>
            </a:xfrm>
          </p:grpSpPr>
          <p:sp>
            <p:nvSpPr>
              <p:cNvPr id="971" name="Google Shape;971;p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34901"/>
                </a:srgbClr>
              </a:solidFill>
              <a:ln>
                <a:noFill/>
              </a:ln>
            </p:spPr>
          </p:sp>
          <p:sp>
            <p:nvSpPr>
              <p:cNvPr id="972" name="Google Shape;972;p11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0400" lIns="20400" spcFirstLastPara="1" rIns="20400" wrap="square" tIns="204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73" name="Google Shape;973;p11"/>
            <p:cNvGrpSpPr/>
            <p:nvPr/>
          </p:nvGrpSpPr>
          <p:grpSpPr>
            <a:xfrm>
              <a:off x="1429735" y="0"/>
              <a:ext cx="433123" cy="433123"/>
              <a:chOff x="0" y="0"/>
              <a:chExt cx="812800" cy="812800"/>
            </a:xfrm>
          </p:grpSpPr>
          <p:sp>
            <p:nvSpPr>
              <p:cNvPr id="974" name="Google Shape;974;p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34901"/>
                </a:srgbClr>
              </a:solidFill>
              <a:ln>
                <a:noFill/>
              </a:ln>
            </p:spPr>
          </p:sp>
          <p:sp>
            <p:nvSpPr>
              <p:cNvPr id="975" name="Google Shape;975;p11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0400" lIns="20400" spcFirstLastPara="1" rIns="20400" wrap="square" tIns="204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76" name="Google Shape;976;p11"/>
            <p:cNvGrpSpPr/>
            <p:nvPr/>
          </p:nvGrpSpPr>
          <p:grpSpPr>
            <a:xfrm>
              <a:off x="2171352" y="0"/>
              <a:ext cx="433123" cy="433123"/>
              <a:chOff x="0" y="0"/>
              <a:chExt cx="812800" cy="812800"/>
            </a:xfrm>
          </p:grpSpPr>
          <p:sp>
            <p:nvSpPr>
              <p:cNvPr id="977" name="Google Shape;977;p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34901"/>
                </a:srgbClr>
              </a:solidFill>
              <a:ln>
                <a:noFill/>
              </a:ln>
            </p:spPr>
          </p:sp>
          <p:sp>
            <p:nvSpPr>
              <p:cNvPr id="978" name="Google Shape;978;p11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0400" lIns="20400" spcFirstLastPara="1" rIns="20400" wrap="square" tIns="204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79" name="Google Shape;979;p11"/>
            <p:cNvGrpSpPr/>
            <p:nvPr/>
          </p:nvGrpSpPr>
          <p:grpSpPr>
            <a:xfrm>
              <a:off x="2912970" y="0"/>
              <a:ext cx="433123" cy="433123"/>
              <a:chOff x="0" y="0"/>
              <a:chExt cx="812800" cy="812800"/>
            </a:xfrm>
          </p:grpSpPr>
          <p:sp>
            <p:nvSpPr>
              <p:cNvPr id="980" name="Google Shape;980;p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34901"/>
                </a:srgbClr>
              </a:solidFill>
              <a:ln>
                <a:noFill/>
              </a:ln>
            </p:spPr>
          </p:sp>
          <p:sp>
            <p:nvSpPr>
              <p:cNvPr id="981" name="Google Shape;981;p11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0400" lIns="20400" spcFirstLastPara="1" rIns="20400" wrap="square" tIns="204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82" name="Google Shape;982;p11"/>
            <p:cNvGrpSpPr/>
            <p:nvPr/>
          </p:nvGrpSpPr>
          <p:grpSpPr>
            <a:xfrm>
              <a:off x="3654587" y="0"/>
              <a:ext cx="433123" cy="433123"/>
              <a:chOff x="0" y="0"/>
              <a:chExt cx="812800" cy="812800"/>
            </a:xfrm>
          </p:grpSpPr>
          <p:sp>
            <p:nvSpPr>
              <p:cNvPr id="983" name="Google Shape;983;p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34901"/>
                </a:srgbClr>
              </a:solidFill>
              <a:ln>
                <a:noFill/>
              </a:ln>
            </p:spPr>
          </p:sp>
          <p:sp>
            <p:nvSpPr>
              <p:cNvPr id="984" name="Google Shape;984;p11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0400" lIns="20400" spcFirstLastPara="1" rIns="20400" wrap="square" tIns="204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85" name="Google Shape;985;p11"/>
            <p:cNvGrpSpPr/>
            <p:nvPr/>
          </p:nvGrpSpPr>
          <p:grpSpPr>
            <a:xfrm>
              <a:off x="4396204" y="0"/>
              <a:ext cx="433123" cy="433123"/>
              <a:chOff x="0" y="0"/>
              <a:chExt cx="812800" cy="812800"/>
            </a:xfrm>
          </p:grpSpPr>
          <p:sp>
            <p:nvSpPr>
              <p:cNvPr id="986" name="Google Shape;986;p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34901"/>
                </a:srgbClr>
              </a:solidFill>
              <a:ln>
                <a:noFill/>
              </a:ln>
            </p:spPr>
          </p:sp>
          <p:sp>
            <p:nvSpPr>
              <p:cNvPr id="987" name="Google Shape;987;p11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0400" lIns="20400" spcFirstLastPara="1" rIns="20400" wrap="square" tIns="204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88" name="Google Shape;988;p11"/>
            <p:cNvGrpSpPr/>
            <p:nvPr/>
          </p:nvGrpSpPr>
          <p:grpSpPr>
            <a:xfrm>
              <a:off x="5137821" y="0"/>
              <a:ext cx="433123" cy="433123"/>
              <a:chOff x="0" y="0"/>
              <a:chExt cx="812800" cy="812800"/>
            </a:xfrm>
          </p:grpSpPr>
          <p:sp>
            <p:nvSpPr>
              <p:cNvPr id="989" name="Google Shape;989;p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34901"/>
                </a:srgbClr>
              </a:solidFill>
              <a:ln>
                <a:noFill/>
              </a:ln>
            </p:spPr>
          </p:sp>
          <p:sp>
            <p:nvSpPr>
              <p:cNvPr id="990" name="Google Shape;990;p11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0400" lIns="20400" spcFirstLastPara="1" rIns="20400" wrap="square" tIns="204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91" name="Google Shape;991;p11"/>
            <p:cNvGrpSpPr/>
            <p:nvPr/>
          </p:nvGrpSpPr>
          <p:grpSpPr>
            <a:xfrm>
              <a:off x="5879439" y="0"/>
              <a:ext cx="433122" cy="433123"/>
              <a:chOff x="0" y="0"/>
              <a:chExt cx="812800" cy="812800"/>
            </a:xfrm>
          </p:grpSpPr>
          <p:sp>
            <p:nvSpPr>
              <p:cNvPr id="992" name="Google Shape;992;p11"/>
              <p:cNvSpPr/>
              <p:nvPr/>
            </p:nvSpPr>
            <p:spPr>
              <a:xfrm>
                <a:off x="0" y="0"/>
                <a:ext cx="406400" cy="812800"/>
              </a:xfrm>
              <a:custGeom>
                <a:rect b="b" l="l" r="r" t="t"/>
                <a:pathLst>
                  <a:path extrusionOk="0" h="812800" w="406400">
                    <a:moveTo>
                      <a:pt x="0" y="0"/>
                    </a:moveTo>
                    <a:lnTo>
                      <a:pt x="406400" y="0"/>
                    </a:lnTo>
                    <a:lnTo>
                      <a:pt x="4064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34901"/>
                </a:srgbClr>
              </a:solidFill>
              <a:ln>
                <a:noFill/>
              </a:ln>
            </p:spPr>
          </p:sp>
          <p:sp>
            <p:nvSpPr>
              <p:cNvPr id="993" name="Google Shape;993;p11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0400" lIns="20400" spcFirstLastPara="1" rIns="20400" wrap="square" tIns="204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9B95"/>
        </a:solidFill>
      </p:bgPr>
    </p:bg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8" name="Google Shape;998;p12"/>
          <p:cNvPicPr preferRelativeResize="0"/>
          <p:nvPr/>
        </p:nvPicPr>
        <p:blipFill rotWithShape="1">
          <a:blip r:embed="rId3">
            <a:alphaModFix amt="70000"/>
          </a:blip>
          <a:srcRect b="0" l="20370" r="20369" t="0"/>
          <a:stretch/>
        </p:blipFill>
        <p:spPr>
          <a:xfrm>
            <a:off x="9144000" y="0"/>
            <a:ext cx="9144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9" name="Google Shape;999;p12"/>
          <p:cNvGrpSpPr/>
          <p:nvPr/>
        </p:nvGrpSpPr>
        <p:grpSpPr>
          <a:xfrm>
            <a:off x="739455" y="622190"/>
            <a:ext cx="1537682" cy="1544574"/>
            <a:chOff x="1813" y="0"/>
            <a:chExt cx="809173" cy="812800"/>
          </a:xfrm>
        </p:grpSpPr>
        <p:sp>
          <p:nvSpPr>
            <p:cNvPr id="1000" name="Google Shape;1000;p12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857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1" name="Google Shape;1001;p12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499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02</a:t>
              </a:r>
              <a:endParaRPr/>
            </a:p>
          </p:txBody>
        </p:sp>
      </p:grpSp>
      <p:grpSp>
        <p:nvGrpSpPr>
          <p:cNvPr id="1002" name="Google Shape;1002;p12"/>
          <p:cNvGrpSpPr/>
          <p:nvPr/>
        </p:nvGrpSpPr>
        <p:grpSpPr>
          <a:xfrm>
            <a:off x="890224" y="6559275"/>
            <a:ext cx="6320782" cy="2927477"/>
            <a:chOff x="0" y="-114300"/>
            <a:chExt cx="8427710" cy="3903303"/>
          </a:xfrm>
        </p:grpSpPr>
        <p:sp>
          <p:nvSpPr>
            <p:cNvPr id="1003" name="Google Shape;1003;p12"/>
            <p:cNvSpPr txBox="1"/>
            <p:nvPr/>
          </p:nvSpPr>
          <p:spPr>
            <a:xfrm>
              <a:off x="0" y="3362325"/>
              <a:ext cx="8427710" cy="4266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00000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Elaborate on what you want to discuss. </a:t>
              </a:r>
              <a:endParaRPr/>
            </a:p>
          </p:txBody>
        </p:sp>
        <p:sp>
          <p:nvSpPr>
            <p:cNvPr id="1004" name="Google Shape;1004;p12"/>
            <p:cNvSpPr txBox="1"/>
            <p:nvPr/>
          </p:nvSpPr>
          <p:spPr>
            <a:xfrm>
              <a:off x="0" y="-114300"/>
              <a:ext cx="8427600" cy="307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75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OUR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75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PROJECTS</a:t>
              </a:r>
              <a:endParaRPr/>
            </a:p>
          </p:txBody>
        </p:sp>
      </p:grpSp>
      <p:grpSp>
        <p:nvGrpSpPr>
          <p:cNvPr id="1005" name="Google Shape;1005;p12"/>
          <p:cNvGrpSpPr/>
          <p:nvPr/>
        </p:nvGrpSpPr>
        <p:grpSpPr>
          <a:xfrm>
            <a:off x="2753479" y="1169427"/>
            <a:ext cx="6615571" cy="450099"/>
            <a:chOff x="0" y="0"/>
            <a:chExt cx="8820761" cy="600132"/>
          </a:xfrm>
        </p:grpSpPr>
        <p:grpSp>
          <p:nvGrpSpPr>
            <p:cNvPr id="1006" name="Google Shape;1006;p12"/>
            <p:cNvGrpSpPr/>
            <p:nvPr/>
          </p:nvGrpSpPr>
          <p:grpSpPr>
            <a:xfrm>
              <a:off x="0" y="0"/>
              <a:ext cx="600132" cy="600132"/>
              <a:chOff x="0" y="0"/>
              <a:chExt cx="812800" cy="812800"/>
            </a:xfrm>
          </p:grpSpPr>
          <p:sp>
            <p:nvSpPr>
              <p:cNvPr id="1007" name="Google Shape;1007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1008" name="Google Shape;1008;p12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8275" lIns="28275" spcFirstLastPara="1" rIns="28275" wrap="square" tIns="282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9" name="Google Shape;1009;p12"/>
            <p:cNvGrpSpPr/>
            <p:nvPr/>
          </p:nvGrpSpPr>
          <p:grpSpPr>
            <a:xfrm>
              <a:off x="1027579" y="0"/>
              <a:ext cx="600132" cy="600132"/>
              <a:chOff x="0" y="0"/>
              <a:chExt cx="812800" cy="812800"/>
            </a:xfrm>
          </p:grpSpPr>
          <p:sp>
            <p:nvSpPr>
              <p:cNvPr id="1010" name="Google Shape;1010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1011" name="Google Shape;1011;p12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8275" lIns="28275" spcFirstLastPara="1" rIns="28275" wrap="square" tIns="282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12" name="Google Shape;1012;p12"/>
            <p:cNvGrpSpPr/>
            <p:nvPr/>
          </p:nvGrpSpPr>
          <p:grpSpPr>
            <a:xfrm>
              <a:off x="2055157" y="0"/>
              <a:ext cx="600132" cy="600132"/>
              <a:chOff x="0" y="0"/>
              <a:chExt cx="812800" cy="812800"/>
            </a:xfrm>
          </p:grpSpPr>
          <p:sp>
            <p:nvSpPr>
              <p:cNvPr id="1013" name="Google Shape;1013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1014" name="Google Shape;1014;p12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8275" lIns="28275" spcFirstLastPara="1" rIns="28275" wrap="square" tIns="282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15" name="Google Shape;1015;p12"/>
            <p:cNvGrpSpPr/>
            <p:nvPr/>
          </p:nvGrpSpPr>
          <p:grpSpPr>
            <a:xfrm>
              <a:off x="3082736" y="0"/>
              <a:ext cx="600132" cy="600132"/>
              <a:chOff x="0" y="0"/>
              <a:chExt cx="812800" cy="812800"/>
            </a:xfrm>
          </p:grpSpPr>
          <p:sp>
            <p:nvSpPr>
              <p:cNvPr id="1016" name="Google Shape;1016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1017" name="Google Shape;1017;p12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8275" lIns="28275" spcFirstLastPara="1" rIns="28275" wrap="square" tIns="282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18" name="Google Shape;1018;p12"/>
            <p:cNvGrpSpPr/>
            <p:nvPr/>
          </p:nvGrpSpPr>
          <p:grpSpPr>
            <a:xfrm>
              <a:off x="4110314" y="0"/>
              <a:ext cx="600132" cy="600132"/>
              <a:chOff x="0" y="0"/>
              <a:chExt cx="812800" cy="812800"/>
            </a:xfrm>
          </p:grpSpPr>
          <p:sp>
            <p:nvSpPr>
              <p:cNvPr id="1019" name="Google Shape;1019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1020" name="Google Shape;1020;p12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8275" lIns="28275" spcFirstLastPara="1" rIns="28275" wrap="square" tIns="282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21" name="Google Shape;1021;p12"/>
            <p:cNvGrpSpPr/>
            <p:nvPr/>
          </p:nvGrpSpPr>
          <p:grpSpPr>
            <a:xfrm>
              <a:off x="5137893" y="0"/>
              <a:ext cx="600132" cy="600132"/>
              <a:chOff x="0" y="0"/>
              <a:chExt cx="812800" cy="812800"/>
            </a:xfrm>
          </p:grpSpPr>
          <p:sp>
            <p:nvSpPr>
              <p:cNvPr id="1022" name="Google Shape;1022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1023" name="Google Shape;1023;p12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8275" lIns="28275" spcFirstLastPara="1" rIns="28275" wrap="square" tIns="282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24" name="Google Shape;1024;p12"/>
            <p:cNvGrpSpPr/>
            <p:nvPr/>
          </p:nvGrpSpPr>
          <p:grpSpPr>
            <a:xfrm>
              <a:off x="6165471" y="0"/>
              <a:ext cx="600132" cy="600132"/>
              <a:chOff x="0" y="0"/>
              <a:chExt cx="812800" cy="812800"/>
            </a:xfrm>
          </p:grpSpPr>
          <p:sp>
            <p:nvSpPr>
              <p:cNvPr id="1025" name="Google Shape;1025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1026" name="Google Shape;1026;p12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8275" lIns="28275" spcFirstLastPara="1" rIns="28275" wrap="square" tIns="282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27" name="Google Shape;1027;p12"/>
            <p:cNvGrpSpPr/>
            <p:nvPr/>
          </p:nvGrpSpPr>
          <p:grpSpPr>
            <a:xfrm>
              <a:off x="7193050" y="0"/>
              <a:ext cx="600132" cy="600132"/>
              <a:chOff x="0" y="0"/>
              <a:chExt cx="812800" cy="812800"/>
            </a:xfrm>
          </p:grpSpPr>
          <p:sp>
            <p:nvSpPr>
              <p:cNvPr id="1028" name="Google Shape;1028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1029" name="Google Shape;1029;p12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8275" lIns="28275" spcFirstLastPara="1" rIns="28275" wrap="square" tIns="282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0" name="Google Shape;1030;p12"/>
            <p:cNvGrpSpPr/>
            <p:nvPr/>
          </p:nvGrpSpPr>
          <p:grpSpPr>
            <a:xfrm>
              <a:off x="8220629" y="0"/>
              <a:ext cx="600132" cy="600132"/>
              <a:chOff x="0" y="0"/>
              <a:chExt cx="812800" cy="812800"/>
            </a:xfrm>
          </p:grpSpPr>
          <p:sp>
            <p:nvSpPr>
              <p:cNvPr id="1031" name="Google Shape;1031;p12"/>
              <p:cNvSpPr/>
              <p:nvPr/>
            </p:nvSpPr>
            <p:spPr>
              <a:xfrm>
                <a:off x="0" y="0"/>
                <a:ext cx="406400" cy="812800"/>
              </a:xfrm>
              <a:custGeom>
                <a:rect b="b" l="l" r="r" t="t"/>
                <a:pathLst>
                  <a:path extrusionOk="0" h="812800" w="406400">
                    <a:moveTo>
                      <a:pt x="0" y="0"/>
                    </a:moveTo>
                    <a:lnTo>
                      <a:pt x="406400" y="0"/>
                    </a:lnTo>
                    <a:lnTo>
                      <a:pt x="4064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1032" name="Google Shape;1032;p12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8275" lIns="28275" spcFirstLastPara="1" rIns="28275" wrap="square" tIns="282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33" name="Google Shape;1033;p12"/>
          <p:cNvGrpSpPr/>
          <p:nvPr/>
        </p:nvGrpSpPr>
        <p:grpSpPr>
          <a:xfrm>
            <a:off x="9650550" y="8833101"/>
            <a:ext cx="8130900" cy="850399"/>
            <a:chOff x="0" y="0"/>
            <a:chExt cx="10841200" cy="1133865"/>
          </a:xfrm>
        </p:grpSpPr>
        <p:grpSp>
          <p:nvGrpSpPr>
            <p:cNvPr id="1034" name="Google Shape;1034;p12"/>
            <p:cNvGrpSpPr/>
            <p:nvPr/>
          </p:nvGrpSpPr>
          <p:grpSpPr>
            <a:xfrm>
              <a:off x="0" y="0"/>
              <a:ext cx="1133865" cy="1133865"/>
              <a:chOff x="0" y="0"/>
              <a:chExt cx="812800" cy="812800"/>
            </a:xfrm>
          </p:grpSpPr>
          <p:sp>
            <p:nvSpPr>
              <p:cNvPr id="1035" name="Google Shape;1035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036" name="Google Shape;1036;p12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8275" lIns="28275" spcFirstLastPara="1" rIns="28275" wrap="square" tIns="2827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7" name="Google Shape;1037;p12"/>
            <p:cNvGrpSpPr/>
            <p:nvPr/>
          </p:nvGrpSpPr>
          <p:grpSpPr>
            <a:xfrm>
              <a:off x="1941467" y="0"/>
              <a:ext cx="1133865" cy="1133865"/>
              <a:chOff x="0" y="0"/>
              <a:chExt cx="812800" cy="812800"/>
            </a:xfrm>
          </p:grpSpPr>
          <p:sp>
            <p:nvSpPr>
              <p:cNvPr id="1038" name="Google Shape;1038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039" name="Google Shape;1039;p12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8275" lIns="28275" spcFirstLastPara="1" rIns="28275" wrap="square" tIns="2827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0" name="Google Shape;1040;p12"/>
            <p:cNvGrpSpPr/>
            <p:nvPr/>
          </p:nvGrpSpPr>
          <p:grpSpPr>
            <a:xfrm>
              <a:off x="3882934" y="0"/>
              <a:ext cx="1133865" cy="1133865"/>
              <a:chOff x="0" y="0"/>
              <a:chExt cx="812800" cy="812800"/>
            </a:xfrm>
          </p:grpSpPr>
          <p:sp>
            <p:nvSpPr>
              <p:cNvPr id="1041" name="Google Shape;1041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042" name="Google Shape;1042;p12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8275" lIns="28275" spcFirstLastPara="1" rIns="28275" wrap="square" tIns="2827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3" name="Google Shape;1043;p12"/>
            <p:cNvGrpSpPr/>
            <p:nvPr/>
          </p:nvGrpSpPr>
          <p:grpSpPr>
            <a:xfrm>
              <a:off x="5824401" y="0"/>
              <a:ext cx="1133865" cy="1133865"/>
              <a:chOff x="0" y="0"/>
              <a:chExt cx="812800" cy="812800"/>
            </a:xfrm>
          </p:grpSpPr>
          <p:sp>
            <p:nvSpPr>
              <p:cNvPr id="1044" name="Google Shape;1044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045" name="Google Shape;1045;p12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8275" lIns="28275" spcFirstLastPara="1" rIns="28275" wrap="square" tIns="2827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6" name="Google Shape;1046;p12"/>
            <p:cNvGrpSpPr/>
            <p:nvPr/>
          </p:nvGrpSpPr>
          <p:grpSpPr>
            <a:xfrm>
              <a:off x="7765868" y="0"/>
              <a:ext cx="1133865" cy="1133865"/>
              <a:chOff x="0" y="0"/>
              <a:chExt cx="812800" cy="812800"/>
            </a:xfrm>
          </p:grpSpPr>
          <p:sp>
            <p:nvSpPr>
              <p:cNvPr id="1047" name="Google Shape;1047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048" name="Google Shape;1048;p12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8275" lIns="28275" spcFirstLastPara="1" rIns="28275" wrap="square" tIns="2827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9" name="Google Shape;1049;p12"/>
            <p:cNvGrpSpPr/>
            <p:nvPr/>
          </p:nvGrpSpPr>
          <p:grpSpPr>
            <a:xfrm>
              <a:off x="9707335" y="0"/>
              <a:ext cx="1133865" cy="1133865"/>
              <a:chOff x="0" y="0"/>
              <a:chExt cx="812800" cy="812800"/>
            </a:xfrm>
          </p:grpSpPr>
          <p:sp>
            <p:nvSpPr>
              <p:cNvPr id="1050" name="Google Shape;1050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051" name="Google Shape;1051;p12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8275" lIns="28275" spcFirstLastPara="1" rIns="28275" wrap="square" tIns="2827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3634"/>
        </a:solidFill>
      </p:bgPr>
    </p:bg>
    <p:spTree>
      <p:nvGrpSpPr>
        <p:cNvPr id="1055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p13"/>
          <p:cNvSpPr txBox="1"/>
          <p:nvPr/>
        </p:nvSpPr>
        <p:spPr>
          <a:xfrm>
            <a:off x="10172700" y="7505748"/>
            <a:ext cx="7086600" cy="22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Presentations are communication tools that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can be used as demonstrations, lectures, speeches,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reports, and more. It is mostly presented before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an audience. It serves a variety of purposes,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making presentations powerful tools for</a:t>
            </a:r>
            <a:endParaRPr/>
          </a:p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convincing and teaching.</a:t>
            </a:r>
            <a:endParaRPr/>
          </a:p>
        </p:txBody>
      </p:sp>
      <p:pic>
        <p:nvPicPr>
          <p:cNvPr id="1057" name="Google Shape;1057;p13"/>
          <p:cNvPicPr preferRelativeResize="0"/>
          <p:nvPr/>
        </p:nvPicPr>
        <p:blipFill rotWithShape="1">
          <a:blip r:embed="rId3">
            <a:alphaModFix amt="50000"/>
          </a:blip>
          <a:srcRect b="0" l="0" r="0" t="25000"/>
          <a:stretch/>
        </p:blipFill>
        <p:spPr>
          <a:xfrm>
            <a:off x="0" y="0"/>
            <a:ext cx="9144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8" name="Google Shape;1058;p13"/>
          <p:cNvGrpSpPr/>
          <p:nvPr/>
        </p:nvGrpSpPr>
        <p:grpSpPr>
          <a:xfrm>
            <a:off x="1909524" y="1474580"/>
            <a:ext cx="5324945" cy="5348813"/>
            <a:chOff x="1813" y="0"/>
            <a:chExt cx="809173" cy="812800"/>
          </a:xfrm>
        </p:grpSpPr>
        <p:sp>
          <p:nvSpPr>
            <p:cNvPr id="1059" name="Google Shape;1059;p1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49B9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0" name="Google Shape;1060;p13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0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YOUR</a:t>
              </a:r>
              <a:endParaRPr/>
            </a:p>
            <a:p>
              <a:pPr indent="0" lvl="0" marL="0" marR="0" rtl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0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PROJECT</a:t>
              </a:r>
              <a:endParaRPr/>
            </a:p>
          </p:txBody>
        </p:sp>
      </p:grpSp>
      <p:sp>
        <p:nvSpPr>
          <p:cNvPr id="1061" name="Google Shape;1061;p13"/>
          <p:cNvSpPr/>
          <p:nvPr/>
        </p:nvSpPr>
        <p:spPr>
          <a:xfrm>
            <a:off x="11041593" y="1474590"/>
            <a:ext cx="5348813" cy="5348791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4">
              <a:alphaModFix amt="75000"/>
            </a:blip>
            <a:stretch>
              <a:fillRect b="-30744" l="-78331" r="-46843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2" name="Google Shape;1062;p13"/>
          <p:cNvSpPr txBox="1"/>
          <p:nvPr/>
        </p:nvSpPr>
        <p:spPr>
          <a:xfrm>
            <a:off x="1440527" y="7978189"/>
            <a:ext cx="6262946" cy="10382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YEAR: 2022</a:t>
            </a:r>
            <a:endParaRPr/>
          </a:p>
          <a:p>
            <a:pPr indent="0" lvl="0" marL="0" marR="0" rtl="0" algn="ctr">
              <a:lnSpc>
                <a:spcPct val="1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ROLE: WRITE YOUR ROLE</a:t>
            </a:r>
            <a:endParaRPr/>
          </a:p>
        </p:txBody>
      </p:sp>
      <p:grpSp>
        <p:nvGrpSpPr>
          <p:cNvPr id="1063" name="Google Shape;1063;p13"/>
          <p:cNvGrpSpPr/>
          <p:nvPr/>
        </p:nvGrpSpPr>
        <p:grpSpPr>
          <a:xfrm rot="-5400000">
            <a:off x="-1147873" y="2370238"/>
            <a:ext cx="4127913" cy="650284"/>
            <a:chOff x="-278316" y="1"/>
            <a:chExt cx="5503884" cy="867045"/>
          </a:xfrm>
        </p:grpSpPr>
        <p:grpSp>
          <p:nvGrpSpPr>
            <p:cNvPr id="1064" name="Google Shape;1064;p13"/>
            <p:cNvGrpSpPr/>
            <p:nvPr/>
          </p:nvGrpSpPr>
          <p:grpSpPr>
            <a:xfrm rot="5400000">
              <a:off x="4358523" y="0"/>
              <a:ext cx="867045" cy="867045"/>
              <a:chOff x="0" y="0"/>
              <a:chExt cx="812800" cy="812800"/>
            </a:xfrm>
          </p:grpSpPr>
          <p:sp>
            <p:nvSpPr>
              <p:cNvPr id="1065" name="Google Shape;1065;p13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1066" name="Google Shape;1066;p13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67" name="Google Shape;1067;p13"/>
            <p:cNvGrpSpPr/>
            <p:nvPr/>
          </p:nvGrpSpPr>
          <p:grpSpPr>
            <a:xfrm rot="5400000">
              <a:off x="3199313" y="0"/>
              <a:ext cx="867045" cy="867045"/>
              <a:chOff x="0" y="0"/>
              <a:chExt cx="812800" cy="812800"/>
            </a:xfrm>
          </p:grpSpPr>
          <p:sp>
            <p:nvSpPr>
              <p:cNvPr id="1068" name="Google Shape;1068;p13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1069" name="Google Shape;1069;p13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70" name="Google Shape;1070;p13"/>
            <p:cNvGrpSpPr/>
            <p:nvPr/>
          </p:nvGrpSpPr>
          <p:grpSpPr>
            <a:xfrm rot="5400000">
              <a:off x="2040104" y="0"/>
              <a:ext cx="867045" cy="867045"/>
              <a:chOff x="0" y="0"/>
              <a:chExt cx="812800" cy="812800"/>
            </a:xfrm>
          </p:grpSpPr>
          <p:sp>
            <p:nvSpPr>
              <p:cNvPr id="1071" name="Google Shape;1071;p13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1072" name="Google Shape;1072;p13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73" name="Google Shape;1073;p13"/>
            <p:cNvGrpSpPr/>
            <p:nvPr/>
          </p:nvGrpSpPr>
          <p:grpSpPr>
            <a:xfrm rot="5400000">
              <a:off x="880894" y="0"/>
              <a:ext cx="867045" cy="867045"/>
              <a:chOff x="0" y="0"/>
              <a:chExt cx="812800" cy="812800"/>
            </a:xfrm>
          </p:grpSpPr>
          <p:sp>
            <p:nvSpPr>
              <p:cNvPr id="1074" name="Google Shape;1074;p13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1075" name="Google Shape;1075;p13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76" name="Google Shape;1076;p13"/>
            <p:cNvGrpSpPr/>
            <p:nvPr/>
          </p:nvGrpSpPr>
          <p:grpSpPr>
            <a:xfrm rot="5400000">
              <a:off x="-278316" y="0"/>
              <a:ext cx="867045" cy="867045"/>
              <a:chOff x="0" y="0"/>
              <a:chExt cx="812800" cy="812800"/>
            </a:xfrm>
          </p:grpSpPr>
          <p:sp>
            <p:nvSpPr>
              <p:cNvPr id="1077" name="Google Shape;1077;p13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1078" name="Google Shape;1078;p13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79" name="Google Shape;1079;p13"/>
          <p:cNvGrpSpPr/>
          <p:nvPr/>
        </p:nvGrpSpPr>
        <p:grpSpPr>
          <a:xfrm rot="-5400000">
            <a:off x="15520877" y="7475214"/>
            <a:ext cx="4127913" cy="650284"/>
            <a:chOff x="-278316" y="1"/>
            <a:chExt cx="5503884" cy="867045"/>
          </a:xfrm>
        </p:grpSpPr>
        <p:grpSp>
          <p:nvGrpSpPr>
            <p:cNvPr id="1080" name="Google Shape;1080;p13"/>
            <p:cNvGrpSpPr/>
            <p:nvPr/>
          </p:nvGrpSpPr>
          <p:grpSpPr>
            <a:xfrm rot="5400000">
              <a:off x="4358523" y="0"/>
              <a:ext cx="867045" cy="867045"/>
              <a:chOff x="0" y="0"/>
              <a:chExt cx="812800" cy="812800"/>
            </a:xfrm>
          </p:grpSpPr>
          <p:sp>
            <p:nvSpPr>
              <p:cNvPr id="1081" name="Google Shape;1081;p13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1082" name="Google Shape;1082;p13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9900" lIns="29900" spcFirstLastPara="1" rIns="29900" wrap="square" tIns="299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3" name="Google Shape;1083;p13"/>
            <p:cNvGrpSpPr/>
            <p:nvPr/>
          </p:nvGrpSpPr>
          <p:grpSpPr>
            <a:xfrm rot="5400000">
              <a:off x="3199313" y="0"/>
              <a:ext cx="867045" cy="867045"/>
              <a:chOff x="0" y="0"/>
              <a:chExt cx="812800" cy="812800"/>
            </a:xfrm>
          </p:grpSpPr>
          <p:sp>
            <p:nvSpPr>
              <p:cNvPr id="1084" name="Google Shape;1084;p13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1085" name="Google Shape;1085;p13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9900" lIns="29900" spcFirstLastPara="1" rIns="29900" wrap="square" tIns="299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6" name="Google Shape;1086;p13"/>
            <p:cNvGrpSpPr/>
            <p:nvPr/>
          </p:nvGrpSpPr>
          <p:grpSpPr>
            <a:xfrm rot="5400000">
              <a:off x="2040104" y="0"/>
              <a:ext cx="867045" cy="867045"/>
              <a:chOff x="0" y="0"/>
              <a:chExt cx="812800" cy="812800"/>
            </a:xfrm>
          </p:grpSpPr>
          <p:sp>
            <p:nvSpPr>
              <p:cNvPr id="1087" name="Google Shape;1087;p13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1088" name="Google Shape;1088;p13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9900" lIns="29900" spcFirstLastPara="1" rIns="29900" wrap="square" tIns="299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9" name="Google Shape;1089;p13"/>
            <p:cNvGrpSpPr/>
            <p:nvPr/>
          </p:nvGrpSpPr>
          <p:grpSpPr>
            <a:xfrm rot="5400000">
              <a:off x="880894" y="0"/>
              <a:ext cx="867045" cy="867045"/>
              <a:chOff x="0" y="0"/>
              <a:chExt cx="812800" cy="812800"/>
            </a:xfrm>
          </p:grpSpPr>
          <p:sp>
            <p:nvSpPr>
              <p:cNvPr id="1090" name="Google Shape;1090;p13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1091" name="Google Shape;1091;p13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9900" lIns="29900" spcFirstLastPara="1" rIns="29900" wrap="square" tIns="299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92" name="Google Shape;1092;p13"/>
            <p:cNvGrpSpPr/>
            <p:nvPr/>
          </p:nvGrpSpPr>
          <p:grpSpPr>
            <a:xfrm rot="5400000">
              <a:off x="-278316" y="0"/>
              <a:ext cx="867045" cy="867045"/>
              <a:chOff x="0" y="0"/>
              <a:chExt cx="812800" cy="812800"/>
            </a:xfrm>
          </p:grpSpPr>
          <p:sp>
            <p:nvSpPr>
              <p:cNvPr id="1093" name="Google Shape;1093;p13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1094" name="Google Shape;1094;p13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9900" lIns="29900" spcFirstLastPara="1" rIns="29900" wrap="square" tIns="299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9B95"/>
        </a:solidFill>
      </p:bgPr>
    </p:bg>
    <p:spTree>
      <p:nvGrpSpPr>
        <p:cNvPr id="1098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14"/>
          <p:cNvSpPr txBox="1"/>
          <p:nvPr/>
        </p:nvSpPr>
        <p:spPr>
          <a:xfrm>
            <a:off x="12933654" y="7657832"/>
            <a:ext cx="3692700" cy="7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503634"/>
                </a:solidFill>
                <a:latin typeface="Josefin Sans"/>
                <a:ea typeface="Josefin Sans"/>
                <a:cs typeface="Josefin Sans"/>
                <a:sym typeface="Josefin Sans"/>
              </a:rPr>
              <a:t>Briefly elaborate on</a:t>
            </a:r>
            <a:endParaRPr/>
          </a:p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503634"/>
                </a:solidFill>
                <a:latin typeface="Josefin Sans"/>
                <a:ea typeface="Josefin Sans"/>
                <a:cs typeface="Josefin Sans"/>
                <a:sym typeface="Josefin Sans"/>
              </a:rPr>
              <a:t>what you want to discuss.</a:t>
            </a:r>
            <a:endParaRPr/>
          </a:p>
        </p:txBody>
      </p:sp>
      <p:sp>
        <p:nvSpPr>
          <p:cNvPr id="1100" name="Google Shape;1100;p14"/>
          <p:cNvSpPr txBox="1"/>
          <p:nvPr/>
        </p:nvSpPr>
        <p:spPr>
          <a:xfrm>
            <a:off x="7297615" y="7657832"/>
            <a:ext cx="3692700" cy="7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503634"/>
                </a:solidFill>
                <a:latin typeface="Josefin Sans"/>
                <a:ea typeface="Josefin Sans"/>
                <a:cs typeface="Josefin Sans"/>
                <a:sym typeface="Josefin Sans"/>
              </a:rPr>
              <a:t>Briefly elaborate on</a:t>
            </a:r>
            <a:endParaRPr/>
          </a:p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503634"/>
                </a:solidFill>
                <a:latin typeface="Josefin Sans"/>
                <a:ea typeface="Josefin Sans"/>
                <a:cs typeface="Josefin Sans"/>
                <a:sym typeface="Josefin Sans"/>
              </a:rPr>
              <a:t>what you want to discuss.</a:t>
            </a:r>
            <a:endParaRPr/>
          </a:p>
        </p:txBody>
      </p:sp>
      <p:sp>
        <p:nvSpPr>
          <p:cNvPr id="1101" name="Google Shape;1101;p14"/>
          <p:cNvSpPr txBox="1"/>
          <p:nvPr/>
        </p:nvSpPr>
        <p:spPr>
          <a:xfrm>
            <a:off x="382758" y="1043305"/>
            <a:ext cx="17522483" cy="12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5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WRITE YOUR TOPIC OR IDEA</a:t>
            </a:r>
            <a:endParaRPr/>
          </a:p>
        </p:txBody>
      </p:sp>
      <p:grpSp>
        <p:nvGrpSpPr>
          <p:cNvPr id="1102" name="Google Shape;1102;p14"/>
          <p:cNvGrpSpPr/>
          <p:nvPr/>
        </p:nvGrpSpPr>
        <p:grpSpPr>
          <a:xfrm>
            <a:off x="7941841" y="4787031"/>
            <a:ext cx="2404316" cy="2415093"/>
            <a:chOff x="1813" y="0"/>
            <a:chExt cx="809173" cy="812800"/>
          </a:xfrm>
        </p:grpSpPr>
        <p:sp>
          <p:nvSpPr>
            <p:cNvPr id="1103" name="Google Shape;1103;p14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4" name="Google Shape;1104;p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05" name="Google Shape;110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45033" y="5293474"/>
            <a:ext cx="1197933" cy="1364106"/>
          </a:xfrm>
          <a:prstGeom prst="rect">
            <a:avLst/>
          </a:prstGeom>
          <a:noFill/>
          <a:ln>
            <a:noFill/>
          </a:ln>
        </p:spPr>
      </p:pic>
      <p:sp>
        <p:nvSpPr>
          <p:cNvPr id="1106" name="Google Shape;1106;p14"/>
          <p:cNvSpPr txBox="1"/>
          <p:nvPr/>
        </p:nvSpPr>
        <p:spPr>
          <a:xfrm>
            <a:off x="6926132" y="4066837"/>
            <a:ext cx="4435736" cy="3989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a main point</a:t>
            </a:r>
            <a:endParaRPr/>
          </a:p>
        </p:txBody>
      </p:sp>
      <p:grpSp>
        <p:nvGrpSpPr>
          <p:cNvPr id="1107" name="Google Shape;1107;p14"/>
          <p:cNvGrpSpPr/>
          <p:nvPr/>
        </p:nvGrpSpPr>
        <p:grpSpPr>
          <a:xfrm>
            <a:off x="13577880" y="4787031"/>
            <a:ext cx="2404316" cy="2415093"/>
            <a:chOff x="1813" y="0"/>
            <a:chExt cx="809173" cy="812800"/>
          </a:xfrm>
        </p:grpSpPr>
        <p:sp>
          <p:nvSpPr>
            <p:cNvPr id="1108" name="Google Shape;1108;p14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9" name="Google Shape;1109;p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10" name="Google Shape;1110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140149" y="5381644"/>
            <a:ext cx="1279780" cy="13641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1" name="Google Shape;1111;p14"/>
          <p:cNvGrpSpPr/>
          <p:nvPr/>
        </p:nvGrpSpPr>
        <p:grpSpPr>
          <a:xfrm>
            <a:off x="2305801" y="4787031"/>
            <a:ext cx="2404316" cy="2415093"/>
            <a:chOff x="1813" y="0"/>
            <a:chExt cx="809173" cy="812800"/>
          </a:xfrm>
        </p:grpSpPr>
        <p:sp>
          <p:nvSpPr>
            <p:cNvPr id="1112" name="Google Shape;1112;p14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3" name="Google Shape;1113;p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14" name="Google Shape;1114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06724" y="5243405"/>
            <a:ext cx="1002474" cy="1502345"/>
          </a:xfrm>
          <a:prstGeom prst="rect">
            <a:avLst/>
          </a:prstGeom>
          <a:noFill/>
          <a:ln>
            <a:noFill/>
          </a:ln>
        </p:spPr>
      </p:pic>
      <p:sp>
        <p:nvSpPr>
          <p:cNvPr id="1115" name="Google Shape;1115;p14"/>
          <p:cNvSpPr txBox="1"/>
          <p:nvPr/>
        </p:nvSpPr>
        <p:spPr>
          <a:xfrm>
            <a:off x="1290093" y="3976350"/>
            <a:ext cx="4435736" cy="3989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a main point</a:t>
            </a:r>
            <a:endParaRPr/>
          </a:p>
        </p:txBody>
      </p:sp>
      <p:sp>
        <p:nvSpPr>
          <p:cNvPr id="1116" name="Google Shape;1116;p14"/>
          <p:cNvSpPr txBox="1"/>
          <p:nvPr/>
        </p:nvSpPr>
        <p:spPr>
          <a:xfrm>
            <a:off x="12562171" y="3976350"/>
            <a:ext cx="4435736" cy="3989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a main point</a:t>
            </a:r>
            <a:endParaRPr/>
          </a:p>
        </p:txBody>
      </p:sp>
      <p:sp>
        <p:nvSpPr>
          <p:cNvPr id="1117" name="Google Shape;1117;p14"/>
          <p:cNvSpPr txBox="1"/>
          <p:nvPr/>
        </p:nvSpPr>
        <p:spPr>
          <a:xfrm>
            <a:off x="1661576" y="7657832"/>
            <a:ext cx="3692700" cy="7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503634"/>
                </a:solidFill>
                <a:latin typeface="Josefin Sans"/>
                <a:ea typeface="Josefin Sans"/>
                <a:cs typeface="Josefin Sans"/>
                <a:sym typeface="Josefin Sans"/>
              </a:rPr>
              <a:t>Briefly elaborate on</a:t>
            </a:r>
            <a:endParaRPr/>
          </a:p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503634"/>
                </a:solidFill>
                <a:latin typeface="Josefin Sans"/>
                <a:ea typeface="Josefin Sans"/>
                <a:cs typeface="Josefin Sans"/>
                <a:sym typeface="Josefin Sans"/>
              </a:rPr>
              <a:t>what you want to discuss.</a:t>
            </a:r>
            <a:endParaRPr/>
          </a:p>
        </p:txBody>
      </p:sp>
      <p:cxnSp>
        <p:nvCxnSpPr>
          <p:cNvPr id="1118" name="Google Shape;1118;p14"/>
          <p:cNvCxnSpPr/>
          <p:nvPr/>
        </p:nvCxnSpPr>
        <p:spPr>
          <a:xfrm>
            <a:off x="10748162" y="5986275"/>
            <a:ext cx="2427716" cy="0"/>
          </a:xfrm>
          <a:prstGeom prst="straightConnector1">
            <a:avLst/>
          </a:prstGeom>
          <a:noFill/>
          <a:ln cap="flat" cmpd="sng" w="57150">
            <a:solidFill>
              <a:srgbClr val="FFFFFF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1119" name="Google Shape;1119;p14"/>
          <p:cNvCxnSpPr/>
          <p:nvPr/>
        </p:nvCxnSpPr>
        <p:spPr>
          <a:xfrm>
            <a:off x="5112123" y="5986275"/>
            <a:ext cx="2427716" cy="0"/>
          </a:xfrm>
          <a:prstGeom prst="straightConnector1">
            <a:avLst/>
          </a:prstGeom>
          <a:noFill/>
          <a:ln cap="flat" cmpd="sng" w="57150">
            <a:solidFill>
              <a:srgbClr val="FFFFFF"/>
            </a:solidFill>
            <a:prstDash val="dot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3634"/>
        </a:solidFill>
      </p:bgPr>
    </p:bg>
    <p:spTree>
      <p:nvGrpSpPr>
        <p:cNvPr id="1123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4" name="Google Shape;1124;p15"/>
          <p:cNvPicPr preferRelativeResize="0"/>
          <p:nvPr/>
        </p:nvPicPr>
        <p:blipFill rotWithShape="1">
          <a:blip r:embed="rId3">
            <a:alphaModFix/>
          </a:blip>
          <a:srcRect b="30680" l="38945" r="38944" t="30680"/>
          <a:stretch/>
        </p:blipFill>
        <p:spPr>
          <a:xfrm>
            <a:off x="2386848" y="3218916"/>
            <a:ext cx="3026218" cy="2061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5" name="Google Shape;1125;p15"/>
          <p:cNvPicPr preferRelativeResize="0"/>
          <p:nvPr/>
        </p:nvPicPr>
        <p:blipFill rotWithShape="1">
          <a:blip r:embed="rId3">
            <a:alphaModFix/>
          </a:blip>
          <a:srcRect b="30680" l="38945" r="38944" t="30680"/>
          <a:stretch/>
        </p:blipFill>
        <p:spPr>
          <a:xfrm>
            <a:off x="2386848" y="6675203"/>
            <a:ext cx="3026218" cy="2061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" name="Google Shape;1126;p15"/>
          <p:cNvPicPr preferRelativeResize="0"/>
          <p:nvPr/>
        </p:nvPicPr>
        <p:blipFill rotWithShape="1">
          <a:blip r:embed="rId4">
            <a:alphaModFix/>
          </a:blip>
          <a:srcRect b="18386" l="0" r="0" t="35050"/>
          <a:stretch/>
        </p:blipFill>
        <p:spPr>
          <a:xfrm>
            <a:off x="2386848" y="3218916"/>
            <a:ext cx="3028835" cy="211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7" name="Google Shape;1127;p15"/>
          <p:cNvPicPr preferRelativeResize="0"/>
          <p:nvPr/>
        </p:nvPicPr>
        <p:blipFill rotWithShape="1">
          <a:blip r:embed="rId5">
            <a:alphaModFix/>
          </a:blip>
          <a:srcRect b="17540" l="0" r="0" t="35896"/>
          <a:stretch/>
        </p:blipFill>
        <p:spPr>
          <a:xfrm>
            <a:off x="2386848" y="6675203"/>
            <a:ext cx="3028835" cy="211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Google Shape;1128;p15"/>
          <p:cNvPicPr preferRelativeResize="0"/>
          <p:nvPr/>
        </p:nvPicPr>
        <p:blipFill rotWithShape="1">
          <a:blip r:embed="rId3">
            <a:alphaModFix/>
          </a:blip>
          <a:srcRect b="30169" l="38935" r="38935" t="30169"/>
          <a:stretch/>
        </p:blipFill>
        <p:spPr>
          <a:xfrm>
            <a:off x="5881196" y="3218916"/>
            <a:ext cx="3028835" cy="211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9" name="Google Shape;1129;p15"/>
          <p:cNvPicPr preferRelativeResize="0"/>
          <p:nvPr/>
        </p:nvPicPr>
        <p:blipFill rotWithShape="1">
          <a:blip r:embed="rId3">
            <a:alphaModFix/>
          </a:blip>
          <a:srcRect b="30169" l="38935" r="38935" t="30169"/>
          <a:stretch/>
        </p:blipFill>
        <p:spPr>
          <a:xfrm>
            <a:off x="5881196" y="6675203"/>
            <a:ext cx="3028835" cy="211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0" name="Google Shape;1130;p15"/>
          <p:cNvPicPr preferRelativeResize="0"/>
          <p:nvPr/>
        </p:nvPicPr>
        <p:blipFill rotWithShape="1">
          <a:blip r:embed="rId6">
            <a:alphaModFix/>
          </a:blip>
          <a:srcRect b="4139" l="0" r="0" t="49238"/>
          <a:stretch/>
        </p:blipFill>
        <p:spPr>
          <a:xfrm>
            <a:off x="5879792" y="3218916"/>
            <a:ext cx="3028835" cy="211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1" name="Google Shape;1131;p15"/>
          <p:cNvPicPr preferRelativeResize="0"/>
          <p:nvPr/>
        </p:nvPicPr>
        <p:blipFill rotWithShape="1">
          <a:blip r:embed="rId7">
            <a:alphaModFix/>
          </a:blip>
          <a:srcRect b="39603" l="33766" r="9209" t="654"/>
          <a:stretch/>
        </p:blipFill>
        <p:spPr>
          <a:xfrm>
            <a:off x="5879792" y="6675203"/>
            <a:ext cx="3028835" cy="211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2" name="Google Shape;1132;p15"/>
          <p:cNvPicPr preferRelativeResize="0"/>
          <p:nvPr/>
        </p:nvPicPr>
        <p:blipFill rotWithShape="1">
          <a:blip r:embed="rId3">
            <a:alphaModFix/>
          </a:blip>
          <a:srcRect b="30169" l="38935" r="38935" t="30169"/>
          <a:stretch/>
        </p:blipFill>
        <p:spPr>
          <a:xfrm>
            <a:off x="9376756" y="3218916"/>
            <a:ext cx="3028835" cy="211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3" name="Google Shape;1133;p15"/>
          <p:cNvPicPr preferRelativeResize="0"/>
          <p:nvPr/>
        </p:nvPicPr>
        <p:blipFill rotWithShape="1">
          <a:blip r:embed="rId3">
            <a:alphaModFix/>
          </a:blip>
          <a:srcRect b="30169" l="38935" r="38935" t="30169"/>
          <a:stretch/>
        </p:blipFill>
        <p:spPr>
          <a:xfrm>
            <a:off x="9376756" y="6675203"/>
            <a:ext cx="3028835" cy="211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4" name="Google Shape;1134;p15"/>
          <p:cNvPicPr preferRelativeResize="0"/>
          <p:nvPr/>
        </p:nvPicPr>
        <p:blipFill rotWithShape="1">
          <a:blip r:embed="rId8">
            <a:alphaModFix/>
          </a:blip>
          <a:srcRect b="0" l="2274" r="2274" t="0"/>
          <a:stretch/>
        </p:blipFill>
        <p:spPr>
          <a:xfrm>
            <a:off x="9376756" y="3218916"/>
            <a:ext cx="3028835" cy="211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5" name="Google Shape;1135;p15"/>
          <p:cNvPicPr preferRelativeResize="0"/>
          <p:nvPr/>
        </p:nvPicPr>
        <p:blipFill rotWithShape="1">
          <a:blip r:embed="rId9">
            <a:alphaModFix/>
          </a:blip>
          <a:srcRect b="36031" l="22537" r="31487" t="15818"/>
          <a:stretch/>
        </p:blipFill>
        <p:spPr>
          <a:xfrm>
            <a:off x="9376756" y="6675203"/>
            <a:ext cx="3028835" cy="211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6" name="Google Shape;1136;p15"/>
          <p:cNvPicPr preferRelativeResize="0"/>
          <p:nvPr/>
        </p:nvPicPr>
        <p:blipFill rotWithShape="1">
          <a:blip r:embed="rId3">
            <a:alphaModFix/>
          </a:blip>
          <a:srcRect b="30169" l="38935" r="38935" t="30169"/>
          <a:stretch/>
        </p:blipFill>
        <p:spPr>
          <a:xfrm>
            <a:off x="12872316" y="3218916"/>
            <a:ext cx="3028835" cy="211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7" name="Google Shape;1137;p15"/>
          <p:cNvPicPr preferRelativeResize="0"/>
          <p:nvPr/>
        </p:nvPicPr>
        <p:blipFill rotWithShape="1">
          <a:blip r:embed="rId3">
            <a:alphaModFix/>
          </a:blip>
          <a:srcRect b="30169" l="38935" r="38935" t="30169"/>
          <a:stretch/>
        </p:blipFill>
        <p:spPr>
          <a:xfrm>
            <a:off x="12872316" y="6675203"/>
            <a:ext cx="3028835" cy="211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8" name="Google Shape;1138;p15"/>
          <p:cNvPicPr preferRelativeResize="0"/>
          <p:nvPr/>
        </p:nvPicPr>
        <p:blipFill rotWithShape="1">
          <a:blip r:embed="rId10">
            <a:alphaModFix/>
          </a:blip>
          <a:srcRect b="0" l="2274" r="2274" t="0"/>
          <a:stretch/>
        </p:blipFill>
        <p:spPr>
          <a:xfrm>
            <a:off x="12869699" y="3218916"/>
            <a:ext cx="3028835" cy="211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15"/>
          <p:cNvPicPr preferRelativeResize="0"/>
          <p:nvPr/>
        </p:nvPicPr>
        <p:blipFill rotWithShape="1">
          <a:blip r:embed="rId11">
            <a:alphaModFix/>
          </a:blip>
          <a:srcRect b="18513" l="48674" r="9865" t="38050"/>
          <a:stretch/>
        </p:blipFill>
        <p:spPr>
          <a:xfrm>
            <a:off x="12869699" y="6675203"/>
            <a:ext cx="3028835" cy="2115474"/>
          </a:xfrm>
          <a:prstGeom prst="rect">
            <a:avLst/>
          </a:prstGeom>
          <a:noFill/>
          <a:ln>
            <a:noFill/>
          </a:ln>
        </p:spPr>
      </p:pic>
      <p:sp>
        <p:nvSpPr>
          <p:cNvPr id="1140" name="Google Shape;1140;p15"/>
          <p:cNvSpPr txBox="1"/>
          <p:nvPr/>
        </p:nvSpPr>
        <p:spPr>
          <a:xfrm>
            <a:off x="2386848" y="5632384"/>
            <a:ext cx="3028835" cy="3176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2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Product 01</a:t>
            </a:r>
            <a:endParaRPr/>
          </a:p>
        </p:txBody>
      </p:sp>
      <p:sp>
        <p:nvSpPr>
          <p:cNvPr id="1141" name="Google Shape;1141;p15"/>
          <p:cNvSpPr txBox="1"/>
          <p:nvPr/>
        </p:nvSpPr>
        <p:spPr>
          <a:xfrm>
            <a:off x="5879792" y="5632384"/>
            <a:ext cx="3028835" cy="3176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2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Product 02</a:t>
            </a:r>
            <a:endParaRPr/>
          </a:p>
        </p:txBody>
      </p:sp>
      <p:sp>
        <p:nvSpPr>
          <p:cNvPr id="1142" name="Google Shape;1142;p15"/>
          <p:cNvSpPr txBox="1"/>
          <p:nvPr/>
        </p:nvSpPr>
        <p:spPr>
          <a:xfrm>
            <a:off x="9376756" y="5632384"/>
            <a:ext cx="3028835" cy="3176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2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Product 03</a:t>
            </a:r>
            <a:endParaRPr/>
          </a:p>
        </p:txBody>
      </p:sp>
      <p:sp>
        <p:nvSpPr>
          <p:cNvPr id="1143" name="Google Shape;1143;p15"/>
          <p:cNvSpPr txBox="1"/>
          <p:nvPr/>
        </p:nvSpPr>
        <p:spPr>
          <a:xfrm>
            <a:off x="12869699" y="5632384"/>
            <a:ext cx="3028835" cy="3176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2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Product 04</a:t>
            </a:r>
            <a:endParaRPr/>
          </a:p>
        </p:txBody>
      </p:sp>
      <p:sp>
        <p:nvSpPr>
          <p:cNvPr id="1144" name="Google Shape;1144;p15"/>
          <p:cNvSpPr txBox="1"/>
          <p:nvPr/>
        </p:nvSpPr>
        <p:spPr>
          <a:xfrm>
            <a:off x="2386848" y="9142107"/>
            <a:ext cx="3028835" cy="3176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2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Product 05</a:t>
            </a:r>
            <a:endParaRPr/>
          </a:p>
        </p:txBody>
      </p:sp>
      <p:sp>
        <p:nvSpPr>
          <p:cNvPr id="1145" name="Google Shape;1145;p15"/>
          <p:cNvSpPr txBox="1"/>
          <p:nvPr/>
        </p:nvSpPr>
        <p:spPr>
          <a:xfrm>
            <a:off x="5879792" y="9142107"/>
            <a:ext cx="3028835" cy="3176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2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Product 06</a:t>
            </a:r>
            <a:endParaRPr/>
          </a:p>
        </p:txBody>
      </p:sp>
      <p:sp>
        <p:nvSpPr>
          <p:cNvPr id="1146" name="Google Shape;1146;p15"/>
          <p:cNvSpPr txBox="1"/>
          <p:nvPr/>
        </p:nvSpPr>
        <p:spPr>
          <a:xfrm>
            <a:off x="9376756" y="9142107"/>
            <a:ext cx="3028835" cy="3176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2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Product 07</a:t>
            </a:r>
            <a:endParaRPr/>
          </a:p>
        </p:txBody>
      </p:sp>
      <p:sp>
        <p:nvSpPr>
          <p:cNvPr id="1147" name="Google Shape;1147;p15"/>
          <p:cNvSpPr txBox="1"/>
          <p:nvPr/>
        </p:nvSpPr>
        <p:spPr>
          <a:xfrm>
            <a:off x="12869699" y="9142107"/>
            <a:ext cx="3028835" cy="3176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2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Product 08</a:t>
            </a:r>
            <a:endParaRPr/>
          </a:p>
        </p:txBody>
      </p:sp>
      <p:sp>
        <p:nvSpPr>
          <p:cNvPr id="1148" name="Google Shape;1148;p15"/>
          <p:cNvSpPr txBox="1"/>
          <p:nvPr/>
        </p:nvSpPr>
        <p:spPr>
          <a:xfrm>
            <a:off x="3340643" y="1043305"/>
            <a:ext cx="11606714" cy="12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5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PRODUCT GALLERY</a:t>
            </a:r>
            <a:endParaRPr/>
          </a:p>
        </p:txBody>
      </p:sp>
      <p:grpSp>
        <p:nvGrpSpPr>
          <p:cNvPr id="1149" name="Google Shape;1149;p15"/>
          <p:cNvGrpSpPr/>
          <p:nvPr/>
        </p:nvGrpSpPr>
        <p:grpSpPr>
          <a:xfrm>
            <a:off x="149658" y="1346266"/>
            <a:ext cx="3059005" cy="430464"/>
            <a:chOff x="0" y="0"/>
            <a:chExt cx="4078674" cy="573952"/>
          </a:xfrm>
        </p:grpSpPr>
        <p:grpSp>
          <p:nvGrpSpPr>
            <p:cNvPr id="1150" name="Google Shape;1150;p15"/>
            <p:cNvGrpSpPr/>
            <p:nvPr/>
          </p:nvGrpSpPr>
          <p:grpSpPr>
            <a:xfrm>
              <a:off x="0" y="0"/>
              <a:ext cx="573952" cy="573952"/>
              <a:chOff x="0" y="0"/>
              <a:chExt cx="812800" cy="812800"/>
            </a:xfrm>
          </p:grpSpPr>
          <p:sp>
            <p:nvSpPr>
              <p:cNvPr id="1151" name="Google Shape;1151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1152" name="Google Shape;1152;p15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0400" lIns="20400" spcFirstLastPara="1" rIns="20400" wrap="square" tIns="204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3" name="Google Shape;1153;p15"/>
            <p:cNvGrpSpPr/>
            <p:nvPr/>
          </p:nvGrpSpPr>
          <p:grpSpPr>
            <a:xfrm>
              <a:off x="1168241" y="0"/>
              <a:ext cx="573952" cy="573952"/>
              <a:chOff x="0" y="0"/>
              <a:chExt cx="812800" cy="812800"/>
            </a:xfrm>
          </p:grpSpPr>
          <p:sp>
            <p:nvSpPr>
              <p:cNvPr id="1154" name="Google Shape;1154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1155" name="Google Shape;1155;p15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0400" lIns="20400" spcFirstLastPara="1" rIns="20400" wrap="square" tIns="204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6" name="Google Shape;1156;p15"/>
            <p:cNvGrpSpPr/>
            <p:nvPr/>
          </p:nvGrpSpPr>
          <p:grpSpPr>
            <a:xfrm>
              <a:off x="2336481" y="0"/>
              <a:ext cx="573952" cy="573952"/>
              <a:chOff x="0" y="0"/>
              <a:chExt cx="812800" cy="812800"/>
            </a:xfrm>
          </p:grpSpPr>
          <p:sp>
            <p:nvSpPr>
              <p:cNvPr id="1157" name="Google Shape;1157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1158" name="Google Shape;1158;p15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0400" lIns="20400" spcFirstLastPara="1" rIns="20400" wrap="square" tIns="204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9" name="Google Shape;1159;p15"/>
            <p:cNvGrpSpPr/>
            <p:nvPr/>
          </p:nvGrpSpPr>
          <p:grpSpPr>
            <a:xfrm>
              <a:off x="3504722" y="0"/>
              <a:ext cx="573952" cy="573952"/>
              <a:chOff x="0" y="0"/>
              <a:chExt cx="812800" cy="812800"/>
            </a:xfrm>
          </p:grpSpPr>
          <p:sp>
            <p:nvSpPr>
              <p:cNvPr id="1160" name="Google Shape;1160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1161" name="Google Shape;1161;p15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0400" lIns="20400" spcFirstLastPara="1" rIns="20400" wrap="square" tIns="204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62" name="Google Shape;1162;p15"/>
          <p:cNvGrpSpPr/>
          <p:nvPr/>
        </p:nvGrpSpPr>
        <p:grpSpPr>
          <a:xfrm>
            <a:off x="15079336" y="1346266"/>
            <a:ext cx="3059005" cy="430464"/>
            <a:chOff x="0" y="0"/>
            <a:chExt cx="4078674" cy="573952"/>
          </a:xfrm>
        </p:grpSpPr>
        <p:grpSp>
          <p:nvGrpSpPr>
            <p:cNvPr id="1163" name="Google Shape;1163;p15"/>
            <p:cNvGrpSpPr/>
            <p:nvPr/>
          </p:nvGrpSpPr>
          <p:grpSpPr>
            <a:xfrm>
              <a:off x="0" y="0"/>
              <a:ext cx="573952" cy="573952"/>
              <a:chOff x="0" y="0"/>
              <a:chExt cx="812800" cy="812800"/>
            </a:xfrm>
          </p:grpSpPr>
          <p:sp>
            <p:nvSpPr>
              <p:cNvPr id="1164" name="Google Shape;1164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1165" name="Google Shape;1165;p15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0400" lIns="20400" spcFirstLastPara="1" rIns="20400" wrap="square" tIns="204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66" name="Google Shape;1166;p15"/>
            <p:cNvGrpSpPr/>
            <p:nvPr/>
          </p:nvGrpSpPr>
          <p:grpSpPr>
            <a:xfrm>
              <a:off x="1168241" y="0"/>
              <a:ext cx="573952" cy="573952"/>
              <a:chOff x="0" y="0"/>
              <a:chExt cx="812800" cy="812800"/>
            </a:xfrm>
          </p:grpSpPr>
          <p:sp>
            <p:nvSpPr>
              <p:cNvPr id="1167" name="Google Shape;1167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1168" name="Google Shape;1168;p15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0400" lIns="20400" spcFirstLastPara="1" rIns="20400" wrap="square" tIns="204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69" name="Google Shape;1169;p15"/>
            <p:cNvGrpSpPr/>
            <p:nvPr/>
          </p:nvGrpSpPr>
          <p:grpSpPr>
            <a:xfrm>
              <a:off x="2336481" y="0"/>
              <a:ext cx="573952" cy="573952"/>
              <a:chOff x="0" y="0"/>
              <a:chExt cx="812800" cy="812800"/>
            </a:xfrm>
          </p:grpSpPr>
          <p:sp>
            <p:nvSpPr>
              <p:cNvPr id="1170" name="Google Shape;1170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1171" name="Google Shape;1171;p15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0400" lIns="20400" spcFirstLastPara="1" rIns="20400" wrap="square" tIns="204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72" name="Google Shape;1172;p15"/>
            <p:cNvGrpSpPr/>
            <p:nvPr/>
          </p:nvGrpSpPr>
          <p:grpSpPr>
            <a:xfrm>
              <a:off x="3504722" y="0"/>
              <a:ext cx="573952" cy="573952"/>
              <a:chOff x="0" y="0"/>
              <a:chExt cx="812800" cy="812800"/>
            </a:xfrm>
          </p:grpSpPr>
          <p:sp>
            <p:nvSpPr>
              <p:cNvPr id="1173" name="Google Shape;1173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1174" name="Google Shape;1174;p15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0400" lIns="20400" spcFirstLastPara="1" rIns="20400" wrap="square" tIns="204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9B95"/>
        </a:solidFill>
      </p:bgPr>
    </p:bg>
    <p:spTree>
      <p:nvGrpSpPr>
        <p:cNvPr id="1178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9" name="Google Shape;1179;p16"/>
          <p:cNvPicPr preferRelativeResize="0"/>
          <p:nvPr/>
        </p:nvPicPr>
        <p:blipFill rotWithShape="1">
          <a:blip r:embed="rId3">
            <a:alphaModFix amt="70000"/>
          </a:blip>
          <a:srcRect b="0" l="20370" r="20369" t="0"/>
          <a:stretch/>
        </p:blipFill>
        <p:spPr>
          <a:xfrm>
            <a:off x="9144000" y="0"/>
            <a:ext cx="9144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80" name="Google Shape;1180;p16"/>
          <p:cNvGrpSpPr/>
          <p:nvPr/>
        </p:nvGrpSpPr>
        <p:grpSpPr>
          <a:xfrm>
            <a:off x="890224" y="3597429"/>
            <a:ext cx="3156317" cy="3086098"/>
            <a:chOff x="0" y="0"/>
            <a:chExt cx="4208422" cy="4114797"/>
          </a:xfrm>
        </p:grpSpPr>
        <p:grpSp>
          <p:nvGrpSpPr>
            <p:cNvPr id="1181" name="Google Shape;1181;p16"/>
            <p:cNvGrpSpPr/>
            <p:nvPr/>
          </p:nvGrpSpPr>
          <p:grpSpPr>
            <a:xfrm>
              <a:off x="0" y="0"/>
              <a:ext cx="4208422" cy="4114797"/>
              <a:chOff x="0" y="0"/>
              <a:chExt cx="831293" cy="812800"/>
            </a:xfrm>
          </p:grpSpPr>
          <p:sp>
            <p:nvSpPr>
              <p:cNvPr id="1182" name="Google Shape;1182;p16"/>
              <p:cNvSpPr/>
              <p:nvPr/>
            </p:nvSpPr>
            <p:spPr>
              <a:xfrm>
                <a:off x="0" y="0"/>
                <a:ext cx="831293" cy="748074"/>
              </a:xfrm>
              <a:custGeom>
                <a:rect b="b" l="l" r="r" t="t"/>
                <a:pathLst>
                  <a:path extrusionOk="0" h="748074" w="831293">
                    <a:moveTo>
                      <a:pt x="0" y="0"/>
                    </a:moveTo>
                    <a:lnTo>
                      <a:pt x="831293" y="0"/>
                    </a:lnTo>
                    <a:lnTo>
                      <a:pt x="831293" y="748074"/>
                    </a:lnTo>
                    <a:lnTo>
                      <a:pt x="0" y="7480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183" name="Google Shape;1183;p16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84" name="Google Shape;1184;p16"/>
            <p:cNvSpPr txBox="1"/>
            <p:nvPr/>
          </p:nvSpPr>
          <p:spPr>
            <a:xfrm>
              <a:off x="444705" y="1446678"/>
              <a:ext cx="3508837" cy="5350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12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699" u="none" cap="none" strike="noStrike">
                  <a:solidFill>
                    <a:srgbClr val="F49B95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Service One</a:t>
              </a:r>
              <a:endParaRPr/>
            </a:p>
          </p:txBody>
        </p:sp>
        <p:sp>
          <p:nvSpPr>
            <p:cNvPr id="1185" name="Google Shape;1185;p16"/>
            <p:cNvSpPr txBox="1"/>
            <p:nvPr/>
          </p:nvSpPr>
          <p:spPr>
            <a:xfrm>
              <a:off x="444705" y="459708"/>
              <a:ext cx="3508837" cy="978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000" u="none" cap="none" strike="noStrike">
                  <a:solidFill>
                    <a:srgbClr val="503634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01</a:t>
              </a:r>
              <a:endParaRPr/>
            </a:p>
          </p:txBody>
        </p:sp>
        <p:sp>
          <p:nvSpPr>
            <p:cNvPr id="1186" name="Google Shape;1186;p16"/>
            <p:cNvSpPr txBox="1"/>
            <p:nvPr/>
          </p:nvSpPr>
          <p:spPr>
            <a:xfrm>
              <a:off x="444705" y="2418921"/>
              <a:ext cx="3508800" cy="9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503634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Elaborate on what</a:t>
              </a:r>
              <a:endParaRPr/>
            </a:p>
            <a:p>
              <a:pPr indent="0" lvl="1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503634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you want to discuss.</a:t>
              </a:r>
              <a:endParaRPr/>
            </a:p>
          </p:txBody>
        </p:sp>
      </p:grpSp>
      <p:grpSp>
        <p:nvGrpSpPr>
          <p:cNvPr id="1187" name="Google Shape;1187;p16"/>
          <p:cNvGrpSpPr/>
          <p:nvPr/>
        </p:nvGrpSpPr>
        <p:grpSpPr>
          <a:xfrm>
            <a:off x="890224" y="6949101"/>
            <a:ext cx="3156317" cy="3086098"/>
            <a:chOff x="0" y="0"/>
            <a:chExt cx="4208422" cy="4114797"/>
          </a:xfrm>
        </p:grpSpPr>
        <p:grpSp>
          <p:nvGrpSpPr>
            <p:cNvPr id="1188" name="Google Shape;1188;p16"/>
            <p:cNvGrpSpPr/>
            <p:nvPr/>
          </p:nvGrpSpPr>
          <p:grpSpPr>
            <a:xfrm>
              <a:off x="0" y="0"/>
              <a:ext cx="4208422" cy="4114797"/>
              <a:chOff x="0" y="0"/>
              <a:chExt cx="831293" cy="812800"/>
            </a:xfrm>
          </p:grpSpPr>
          <p:sp>
            <p:nvSpPr>
              <p:cNvPr id="1189" name="Google Shape;1189;p16"/>
              <p:cNvSpPr/>
              <p:nvPr/>
            </p:nvSpPr>
            <p:spPr>
              <a:xfrm>
                <a:off x="0" y="0"/>
                <a:ext cx="831293" cy="748074"/>
              </a:xfrm>
              <a:custGeom>
                <a:rect b="b" l="l" r="r" t="t"/>
                <a:pathLst>
                  <a:path extrusionOk="0" h="748074" w="831293">
                    <a:moveTo>
                      <a:pt x="0" y="0"/>
                    </a:moveTo>
                    <a:lnTo>
                      <a:pt x="831293" y="0"/>
                    </a:lnTo>
                    <a:lnTo>
                      <a:pt x="831293" y="748074"/>
                    </a:lnTo>
                    <a:lnTo>
                      <a:pt x="0" y="7480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190" name="Google Shape;1190;p16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91" name="Google Shape;1191;p16"/>
            <p:cNvSpPr txBox="1"/>
            <p:nvPr/>
          </p:nvSpPr>
          <p:spPr>
            <a:xfrm>
              <a:off x="444705" y="370027"/>
              <a:ext cx="3508837" cy="978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000" u="none" cap="none" strike="noStrike">
                  <a:solidFill>
                    <a:srgbClr val="503634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03</a:t>
              </a:r>
              <a:endParaRPr/>
            </a:p>
          </p:txBody>
        </p:sp>
        <p:sp>
          <p:nvSpPr>
            <p:cNvPr id="1192" name="Google Shape;1192;p16"/>
            <p:cNvSpPr txBox="1"/>
            <p:nvPr/>
          </p:nvSpPr>
          <p:spPr>
            <a:xfrm>
              <a:off x="444705" y="1358510"/>
              <a:ext cx="3508837" cy="5350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12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699" u="none" cap="none" strike="noStrike">
                  <a:solidFill>
                    <a:srgbClr val="F49B95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Service Three</a:t>
              </a:r>
              <a:endParaRPr/>
            </a:p>
          </p:txBody>
        </p:sp>
        <p:sp>
          <p:nvSpPr>
            <p:cNvPr id="1193" name="Google Shape;1193;p16"/>
            <p:cNvSpPr txBox="1"/>
            <p:nvPr/>
          </p:nvSpPr>
          <p:spPr>
            <a:xfrm>
              <a:off x="444705" y="2329637"/>
              <a:ext cx="3508800" cy="9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503634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Elaborate on what</a:t>
              </a:r>
              <a:endParaRPr/>
            </a:p>
            <a:p>
              <a:pPr indent="0" lvl="1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503634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you want to discuss.</a:t>
              </a:r>
              <a:endParaRPr/>
            </a:p>
          </p:txBody>
        </p:sp>
      </p:grpSp>
      <p:grpSp>
        <p:nvGrpSpPr>
          <p:cNvPr id="1194" name="Google Shape;1194;p16"/>
          <p:cNvGrpSpPr/>
          <p:nvPr/>
        </p:nvGrpSpPr>
        <p:grpSpPr>
          <a:xfrm>
            <a:off x="4594986" y="3597429"/>
            <a:ext cx="3156317" cy="3086098"/>
            <a:chOff x="0" y="0"/>
            <a:chExt cx="4208422" cy="4114797"/>
          </a:xfrm>
        </p:grpSpPr>
        <p:grpSp>
          <p:nvGrpSpPr>
            <p:cNvPr id="1195" name="Google Shape;1195;p16"/>
            <p:cNvGrpSpPr/>
            <p:nvPr/>
          </p:nvGrpSpPr>
          <p:grpSpPr>
            <a:xfrm>
              <a:off x="0" y="0"/>
              <a:ext cx="4208422" cy="4114797"/>
              <a:chOff x="0" y="0"/>
              <a:chExt cx="831293" cy="812800"/>
            </a:xfrm>
          </p:grpSpPr>
          <p:sp>
            <p:nvSpPr>
              <p:cNvPr id="1196" name="Google Shape;1196;p16"/>
              <p:cNvSpPr/>
              <p:nvPr/>
            </p:nvSpPr>
            <p:spPr>
              <a:xfrm>
                <a:off x="0" y="0"/>
                <a:ext cx="831293" cy="748074"/>
              </a:xfrm>
              <a:custGeom>
                <a:rect b="b" l="l" r="r" t="t"/>
                <a:pathLst>
                  <a:path extrusionOk="0" h="748074" w="831293">
                    <a:moveTo>
                      <a:pt x="0" y="0"/>
                    </a:moveTo>
                    <a:lnTo>
                      <a:pt x="831293" y="0"/>
                    </a:lnTo>
                    <a:lnTo>
                      <a:pt x="831293" y="748074"/>
                    </a:lnTo>
                    <a:lnTo>
                      <a:pt x="0" y="7480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197" name="Google Shape;1197;p16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98" name="Google Shape;1198;p16"/>
            <p:cNvSpPr txBox="1"/>
            <p:nvPr/>
          </p:nvSpPr>
          <p:spPr>
            <a:xfrm>
              <a:off x="510124" y="459708"/>
              <a:ext cx="3480364" cy="978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000" u="none" cap="none" strike="noStrike">
                  <a:solidFill>
                    <a:srgbClr val="503634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02</a:t>
              </a:r>
              <a:endParaRPr/>
            </a:p>
          </p:txBody>
        </p:sp>
        <p:sp>
          <p:nvSpPr>
            <p:cNvPr id="1199" name="Google Shape;1199;p16"/>
            <p:cNvSpPr txBox="1"/>
            <p:nvPr/>
          </p:nvSpPr>
          <p:spPr>
            <a:xfrm>
              <a:off x="510124" y="1446678"/>
              <a:ext cx="3480364" cy="5350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12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699" u="none" cap="none" strike="noStrike">
                  <a:solidFill>
                    <a:srgbClr val="F49B95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Service Two</a:t>
              </a:r>
              <a:endParaRPr/>
            </a:p>
          </p:txBody>
        </p:sp>
        <p:sp>
          <p:nvSpPr>
            <p:cNvPr id="1200" name="Google Shape;1200;p16"/>
            <p:cNvSpPr txBox="1"/>
            <p:nvPr/>
          </p:nvSpPr>
          <p:spPr>
            <a:xfrm>
              <a:off x="510124" y="2418921"/>
              <a:ext cx="3480300" cy="9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503634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Elaborate on what</a:t>
              </a:r>
              <a:endParaRPr/>
            </a:p>
            <a:p>
              <a:pPr indent="0" lvl="1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503634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you want to discuss.</a:t>
              </a:r>
              <a:endParaRPr/>
            </a:p>
          </p:txBody>
        </p:sp>
      </p:grpSp>
      <p:grpSp>
        <p:nvGrpSpPr>
          <p:cNvPr id="1201" name="Google Shape;1201;p16"/>
          <p:cNvGrpSpPr/>
          <p:nvPr/>
        </p:nvGrpSpPr>
        <p:grpSpPr>
          <a:xfrm>
            <a:off x="4594986" y="6949101"/>
            <a:ext cx="3156317" cy="3086098"/>
            <a:chOff x="0" y="0"/>
            <a:chExt cx="4208422" cy="4114797"/>
          </a:xfrm>
        </p:grpSpPr>
        <p:grpSp>
          <p:nvGrpSpPr>
            <p:cNvPr id="1202" name="Google Shape;1202;p16"/>
            <p:cNvGrpSpPr/>
            <p:nvPr/>
          </p:nvGrpSpPr>
          <p:grpSpPr>
            <a:xfrm>
              <a:off x="0" y="0"/>
              <a:ext cx="4208422" cy="4114797"/>
              <a:chOff x="0" y="0"/>
              <a:chExt cx="831293" cy="812800"/>
            </a:xfrm>
          </p:grpSpPr>
          <p:sp>
            <p:nvSpPr>
              <p:cNvPr id="1203" name="Google Shape;1203;p16"/>
              <p:cNvSpPr/>
              <p:nvPr/>
            </p:nvSpPr>
            <p:spPr>
              <a:xfrm>
                <a:off x="0" y="0"/>
                <a:ext cx="831293" cy="748074"/>
              </a:xfrm>
              <a:custGeom>
                <a:rect b="b" l="l" r="r" t="t"/>
                <a:pathLst>
                  <a:path extrusionOk="0" h="748074" w="831293">
                    <a:moveTo>
                      <a:pt x="0" y="0"/>
                    </a:moveTo>
                    <a:lnTo>
                      <a:pt x="831293" y="0"/>
                    </a:lnTo>
                    <a:lnTo>
                      <a:pt x="831293" y="748074"/>
                    </a:lnTo>
                    <a:lnTo>
                      <a:pt x="0" y="7480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204" name="Google Shape;1204;p16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05" name="Google Shape;1205;p16"/>
            <p:cNvSpPr txBox="1"/>
            <p:nvPr/>
          </p:nvSpPr>
          <p:spPr>
            <a:xfrm>
              <a:off x="510124" y="370027"/>
              <a:ext cx="3480364" cy="978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000" u="none" cap="none" strike="noStrike">
                  <a:solidFill>
                    <a:srgbClr val="503634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04</a:t>
              </a:r>
              <a:endParaRPr/>
            </a:p>
          </p:txBody>
        </p:sp>
        <p:sp>
          <p:nvSpPr>
            <p:cNvPr id="1206" name="Google Shape;1206;p16"/>
            <p:cNvSpPr txBox="1"/>
            <p:nvPr/>
          </p:nvSpPr>
          <p:spPr>
            <a:xfrm>
              <a:off x="510124" y="1358510"/>
              <a:ext cx="3480364" cy="5350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12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699" u="none" cap="none" strike="noStrike">
                  <a:solidFill>
                    <a:srgbClr val="F49B95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Service Four</a:t>
              </a:r>
              <a:endParaRPr/>
            </a:p>
          </p:txBody>
        </p:sp>
        <p:sp>
          <p:nvSpPr>
            <p:cNvPr id="1207" name="Google Shape;1207;p16"/>
            <p:cNvSpPr txBox="1"/>
            <p:nvPr/>
          </p:nvSpPr>
          <p:spPr>
            <a:xfrm>
              <a:off x="510124" y="2329637"/>
              <a:ext cx="3480300" cy="9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503634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Elaborate on what</a:t>
              </a:r>
              <a:endParaRPr/>
            </a:p>
            <a:p>
              <a:pPr indent="0" lvl="1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503634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you want to discuss.</a:t>
              </a:r>
              <a:endParaRPr/>
            </a:p>
          </p:txBody>
        </p:sp>
      </p:grpSp>
      <p:sp>
        <p:nvSpPr>
          <p:cNvPr id="1208" name="Google Shape;1208;p16"/>
          <p:cNvSpPr txBox="1"/>
          <p:nvPr/>
        </p:nvSpPr>
        <p:spPr>
          <a:xfrm>
            <a:off x="890224" y="1028667"/>
            <a:ext cx="7963769" cy="12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5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OUR SERVICES</a:t>
            </a:r>
            <a:endParaRPr/>
          </a:p>
        </p:txBody>
      </p:sp>
      <p:grpSp>
        <p:nvGrpSpPr>
          <p:cNvPr id="1209" name="Google Shape;1209;p16"/>
          <p:cNvGrpSpPr/>
          <p:nvPr/>
        </p:nvGrpSpPr>
        <p:grpSpPr>
          <a:xfrm>
            <a:off x="16471594" y="197198"/>
            <a:ext cx="1334007" cy="10089802"/>
            <a:chOff x="0" y="0"/>
            <a:chExt cx="1778676" cy="13453070"/>
          </a:xfrm>
        </p:grpSpPr>
        <p:grpSp>
          <p:nvGrpSpPr>
            <p:cNvPr id="1210" name="Google Shape;1210;p16"/>
            <p:cNvGrpSpPr/>
            <p:nvPr/>
          </p:nvGrpSpPr>
          <p:grpSpPr>
            <a:xfrm rot="-5400000">
              <a:off x="1204724" y="3512487"/>
              <a:ext cx="573952" cy="573952"/>
              <a:chOff x="0" y="0"/>
              <a:chExt cx="812800" cy="812800"/>
            </a:xfrm>
          </p:grpSpPr>
          <p:sp>
            <p:nvSpPr>
              <p:cNvPr id="1211" name="Google Shape;1211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1212" name="Google Shape;1212;p16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0400" lIns="20400" spcFirstLastPara="1" rIns="20400" wrap="square" tIns="204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13" name="Google Shape;1213;p16"/>
            <p:cNvGrpSpPr/>
            <p:nvPr/>
          </p:nvGrpSpPr>
          <p:grpSpPr>
            <a:xfrm rot="-5400000">
              <a:off x="1204724" y="4683316"/>
              <a:ext cx="573952" cy="573952"/>
              <a:chOff x="0" y="0"/>
              <a:chExt cx="812800" cy="812800"/>
            </a:xfrm>
          </p:grpSpPr>
          <p:sp>
            <p:nvSpPr>
              <p:cNvPr id="1214" name="Google Shape;1214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1215" name="Google Shape;1215;p16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0400" lIns="20400" spcFirstLastPara="1" rIns="20400" wrap="square" tIns="204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16" name="Google Shape;1216;p16"/>
            <p:cNvGrpSpPr/>
            <p:nvPr/>
          </p:nvGrpSpPr>
          <p:grpSpPr>
            <a:xfrm rot="-5400000">
              <a:off x="1204724" y="5854144"/>
              <a:ext cx="573952" cy="573952"/>
              <a:chOff x="0" y="0"/>
              <a:chExt cx="812800" cy="812800"/>
            </a:xfrm>
          </p:grpSpPr>
          <p:sp>
            <p:nvSpPr>
              <p:cNvPr id="1217" name="Google Shape;1217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1218" name="Google Shape;1218;p16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0400" lIns="20400" spcFirstLastPara="1" rIns="20400" wrap="square" tIns="204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19" name="Google Shape;1219;p16"/>
            <p:cNvGrpSpPr/>
            <p:nvPr/>
          </p:nvGrpSpPr>
          <p:grpSpPr>
            <a:xfrm rot="-5400000">
              <a:off x="1204724" y="7024973"/>
              <a:ext cx="573952" cy="573952"/>
              <a:chOff x="0" y="0"/>
              <a:chExt cx="812800" cy="812800"/>
            </a:xfrm>
          </p:grpSpPr>
          <p:sp>
            <p:nvSpPr>
              <p:cNvPr id="1220" name="Google Shape;1220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1221" name="Google Shape;1221;p16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0400" lIns="20400" spcFirstLastPara="1" rIns="20400" wrap="square" tIns="204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22" name="Google Shape;1222;p16"/>
            <p:cNvGrpSpPr/>
            <p:nvPr/>
          </p:nvGrpSpPr>
          <p:grpSpPr>
            <a:xfrm rot="-5400000">
              <a:off x="1204724" y="8195802"/>
              <a:ext cx="573952" cy="573952"/>
              <a:chOff x="0" y="0"/>
              <a:chExt cx="812800" cy="812800"/>
            </a:xfrm>
          </p:grpSpPr>
          <p:sp>
            <p:nvSpPr>
              <p:cNvPr id="1223" name="Google Shape;1223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1224" name="Google Shape;1224;p16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0400" lIns="20400" spcFirstLastPara="1" rIns="20400" wrap="square" tIns="204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25" name="Google Shape;1225;p16"/>
            <p:cNvGrpSpPr/>
            <p:nvPr/>
          </p:nvGrpSpPr>
          <p:grpSpPr>
            <a:xfrm rot="-5400000">
              <a:off x="1204724" y="9366631"/>
              <a:ext cx="573952" cy="573952"/>
              <a:chOff x="0" y="0"/>
              <a:chExt cx="812800" cy="812800"/>
            </a:xfrm>
          </p:grpSpPr>
          <p:sp>
            <p:nvSpPr>
              <p:cNvPr id="1226" name="Google Shape;1226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1227" name="Google Shape;1227;p16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0400" lIns="20400" spcFirstLastPara="1" rIns="20400" wrap="square" tIns="204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28" name="Google Shape;1228;p16"/>
            <p:cNvGrpSpPr/>
            <p:nvPr/>
          </p:nvGrpSpPr>
          <p:grpSpPr>
            <a:xfrm rot="-5400000">
              <a:off x="1204724" y="10537460"/>
              <a:ext cx="573952" cy="573952"/>
              <a:chOff x="0" y="0"/>
              <a:chExt cx="812800" cy="812800"/>
            </a:xfrm>
          </p:grpSpPr>
          <p:sp>
            <p:nvSpPr>
              <p:cNvPr id="1229" name="Google Shape;1229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1230" name="Google Shape;1230;p16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0400" lIns="20400" spcFirstLastPara="1" rIns="20400" wrap="square" tIns="204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31" name="Google Shape;1231;p16"/>
            <p:cNvGrpSpPr/>
            <p:nvPr/>
          </p:nvGrpSpPr>
          <p:grpSpPr>
            <a:xfrm rot="-5400000">
              <a:off x="1204724" y="11708289"/>
              <a:ext cx="573952" cy="573952"/>
              <a:chOff x="0" y="0"/>
              <a:chExt cx="812800" cy="812800"/>
            </a:xfrm>
          </p:grpSpPr>
          <p:sp>
            <p:nvSpPr>
              <p:cNvPr id="1232" name="Google Shape;1232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1233" name="Google Shape;1233;p16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0400" lIns="20400" spcFirstLastPara="1" rIns="20400" wrap="square" tIns="204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34" name="Google Shape;1234;p16"/>
            <p:cNvGrpSpPr/>
            <p:nvPr/>
          </p:nvGrpSpPr>
          <p:grpSpPr>
            <a:xfrm rot="-5400000">
              <a:off x="1204724" y="12879118"/>
              <a:ext cx="573952" cy="573952"/>
              <a:chOff x="0" y="0"/>
              <a:chExt cx="812800" cy="812800"/>
            </a:xfrm>
          </p:grpSpPr>
          <p:sp>
            <p:nvSpPr>
              <p:cNvPr id="1235" name="Google Shape;1235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1236" name="Google Shape;1236;p16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0400" lIns="20400" spcFirstLastPara="1" rIns="20400" wrap="square" tIns="204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37" name="Google Shape;1237;p16"/>
            <p:cNvGrpSpPr/>
            <p:nvPr/>
          </p:nvGrpSpPr>
          <p:grpSpPr>
            <a:xfrm rot="-5400000">
              <a:off x="1204724" y="2341658"/>
              <a:ext cx="573952" cy="573952"/>
              <a:chOff x="0" y="0"/>
              <a:chExt cx="812800" cy="812800"/>
            </a:xfrm>
          </p:grpSpPr>
          <p:sp>
            <p:nvSpPr>
              <p:cNvPr id="1238" name="Google Shape;1238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1239" name="Google Shape;1239;p16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0400" lIns="20400" spcFirstLastPara="1" rIns="20400" wrap="square" tIns="204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0" name="Google Shape;1240;p16"/>
            <p:cNvGrpSpPr/>
            <p:nvPr/>
          </p:nvGrpSpPr>
          <p:grpSpPr>
            <a:xfrm rot="-5400000">
              <a:off x="1204724" y="1170829"/>
              <a:ext cx="573952" cy="573952"/>
              <a:chOff x="0" y="0"/>
              <a:chExt cx="812800" cy="812800"/>
            </a:xfrm>
          </p:grpSpPr>
          <p:sp>
            <p:nvSpPr>
              <p:cNvPr id="1241" name="Google Shape;1241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1242" name="Google Shape;1242;p16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0400" lIns="20400" spcFirstLastPara="1" rIns="20400" wrap="square" tIns="204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3" name="Google Shape;1243;p16"/>
            <p:cNvGrpSpPr/>
            <p:nvPr/>
          </p:nvGrpSpPr>
          <p:grpSpPr>
            <a:xfrm rot="-5400000">
              <a:off x="1204724" y="0"/>
              <a:ext cx="573952" cy="573952"/>
              <a:chOff x="0" y="0"/>
              <a:chExt cx="812800" cy="812800"/>
            </a:xfrm>
          </p:grpSpPr>
          <p:sp>
            <p:nvSpPr>
              <p:cNvPr id="1244" name="Google Shape;1244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1245" name="Google Shape;1245;p16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0400" lIns="20400" spcFirstLastPara="1" rIns="20400" wrap="square" tIns="204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6" name="Google Shape;1246;p16"/>
            <p:cNvGrpSpPr/>
            <p:nvPr/>
          </p:nvGrpSpPr>
          <p:grpSpPr>
            <a:xfrm rot="-5400000">
              <a:off x="0" y="3512487"/>
              <a:ext cx="573952" cy="573952"/>
              <a:chOff x="0" y="0"/>
              <a:chExt cx="812800" cy="812800"/>
            </a:xfrm>
          </p:grpSpPr>
          <p:sp>
            <p:nvSpPr>
              <p:cNvPr id="1247" name="Google Shape;1247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1248" name="Google Shape;1248;p16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0400" lIns="20400" spcFirstLastPara="1" rIns="20400" wrap="square" tIns="204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9" name="Google Shape;1249;p16"/>
            <p:cNvGrpSpPr/>
            <p:nvPr/>
          </p:nvGrpSpPr>
          <p:grpSpPr>
            <a:xfrm rot="-5400000">
              <a:off x="0" y="4683316"/>
              <a:ext cx="573952" cy="573952"/>
              <a:chOff x="0" y="0"/>
              <a:chExt cx="812800" cy="812800"/>
            </a:xfrm>
          </p:grpSpPr>
          <p:sp>
            <p:nvSpPr>
              <p:cNvPr id="1250" name="Google Shape;1250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1251" name="Google Shape;1251;p16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0400" lIns="20400" spcFirstLastPara="1" rIns="20400" wrap="square" tIns="204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52" name="Google Shape;1252;p16"/>
            <p:cNvGrpSpPr/>
            <p:nvPr/>
          </p:nvGrpSpPr>
          <p:grpSpPr>
            <a:xfrm rot="-5400000">
              <a:off x="0" y="2341658"/>
              <a:ext cx="573952" cy="573952"/>
              <a:chOff x="0" y="0"/>
              <a:chExt cx="812800" cy="812800"/>
            </a:xfrm>
          </p:grpSpPr>
          <p:sp>
            <p:nvSpPr>
              <p:cNvPr id="1253" name="Google Shape;1253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1254" name="Google Shape;1254;p16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0400" lIns="20400" spcFirstLastPara="1" rIns="20400" wrap="square" tIns="204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55" name="Google Shape;1255;p16"/>
            <p:cNvGrpSpPr/>
            <p:nvPr/>
          </p:nvGrpSpPr>
          <p:grpSpPr>
            <a:xfrm rot="-5400000">
              <a:off x="0" y="1170829"/>
              <a:ext cx="573952" cy="573952"/>
              <a:chOff x="0" y="0"/>
              <a:chExt cx="812800" cy="812800"/>
            </a:xfrm>
          </p:grpSpPr>
          <p:sp>
            <p:nvSpPr>
              <p:cNvPr id="1256" name="Google Shape;1256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1257" name="Google Shape;1257;p16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0400" lIns="20400" spcFirstLastPara="1" rIns="20400" wrap="square" tIns="204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58" name="Google Shape;1258;p16"/>
            <p:cNvGrpSpPr/>
            <p:nvPr/>
          </p:nvGrpSpPr>
          <p:grpSpPr>
            <a:xfrm rot="-5400000">
              <a:off x="0" y="0"/>
              <a:ext cx="573952" cy="573952"/>
              <a:chOff x="0" y="0"/>
              <a:chExt cx="812800" cy="812800"/>
            </a:xfrm>
          </p:grpSpPr>
          <p:sp>
            <p:nvSpPr>
              <p:cNvPr id="1259" name="Google Shape;1259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1260" name="Google Shape;1260;p16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0400" lIns="20400" spcFirstLastPara="1" rIns="20400" wrap="square" tIns="204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3634"/>
        </a:solidFill>
      </p:bgPr>
    </p:bg>
    <p:spTree>
      <p:nvGrpSpPr>
        <p:cNvPr id="1264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p17"/>
          <p:cNvSpPr txBox="1"/>
          <p:nvPr/>
        </p:nvSpPr>
        <p:spPr>
          <a:xfrm>
            <a:off x="10831703" y="8283448"/>
            <a:ext cx="56685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It serves a variety of purposes,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making presentations powerful tools</a:t>
            </a:r>
            <a:endParaRPr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for convincing and teaching.</a:t>
            </a:r>
            <a:endParaRPr/>
          </a:p>
        </p:txBody>
      </p:sp>
      <p:sp>
        <p:nvSpPr>
          <p:cNvPr id="1266" name="Google Shape;1266;p17"/>
          <p:cNvSpPr txBox="1"/>
          <p:nvPr/>
        </p:nvSpPr>
        <p:spPr>
          <a:xfrm>
            <a:off x="1616454" y="8283448"/>
            <a:ext cx="58077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Presentations are communication tools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that can be used as demonstrations,</a:t>
            </a:r>
            <a:endParaRPr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lectures, speeches, reports, and more. </a:t>
            </a:r>
            <a:endParaRPr/>
          </a:p>
        </p:txBody>
      </p:sp>
      <p:grpSp>
        <p:nvGrpSpPr>
          <p:cNvPr id="1267" name="Google Shape;1267;p17"/>
          <p:cNvGrpSpPr/>
          <p:nvPr/>
        </p:nvGrpSpPr>
        <p:grpSpPr>
          <a:xfrm>
            <a:off x="-1025689" y="4638803"/>
            <a:ext cx="5284286" cy="278913"/>
            <a:chOff x="0" y="0"/>
            <a:chExt cx="7045715" cy="371884"/>
          </a:xfrm>
        </p:grpSpPr>
        <p:grpSp>
          <p:nvGrpSpPr>
            <p:cNvPr id="1268" name="Google Shape;1268;p17"/>
            <p:cNvGrpSpPr/>
            <p:nvPr/>
          </p:nvGrpSpPr>
          <p:grpSpPr>
            <a:xfrm>
              <a:off x="6673831" y="0"/>
              <a:ext cx="371884" cy="371884"/>
              <a:chOff x="0" y="0"/>
              <a:chExt cx="812800" cy="812800"/>
            </a:xfrm>
          </p:grpSpPr>
          <p:sp>
            <p:nvSpPr>
              <p:cNvPr id="1269" name="Google Shape;1269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1270" name="Google Shape;1270;p17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71" name="Google Shape;1271;p17"/>
            <p:cNvGrpSpPr/>
            <p:nvPr/>
          </p:nvGrpSpPr>
          <p:grpSpPr>
            <a:xfrm>
              <a:off x="5190758" y="0"/>
              <a:ext cx="371884" cy="371884"/>
              <a:chOff x="0" y="0"/>
              <a:chExt cx="812800" cy="812800"/>
            </a:xfrm>
          </p:grpSpPr>
          <p:sp>
            <p:nvSpPr>
              <p:cNvPr id="1272" name="Google Shape;1272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1273" name="Google Shape;1273;p17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74" name="Google Shape;1274;p17"/>
            <p:cNvGrpSpPr/>
            <p:nvPr/>
          </p:nvGrpSpPr>
          <p:grpSpPr>
            <a:xfrm>
              <a:off x="5932295" y="0"/>
              <a:ext cx="371884" cy="371884"/>
              <a:chOff x="0" y="0"/>
              <a:chExt cx="812800" cy="812800"/>
            </a:xfrm>
          </p:grpSpPr>
          <p:sp>
            <p:nvSpPr>
              <p:cNvPr id="1275" name="Google Shape;1275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1276" name="Google Shape;1276;p17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77" name="Google Shape;1277;p17"/>
            <p:cNvGrpSpPr/>
            <p:nvPr/>
          </p:nvGrpSpPr>
          <p:grpSpPr>
            <a:xfrm>
              <a:off x="4449221" y="0"/>
              <a:ext cx="371884" cy="371884"/>
              <a:chOff x="0" y="0"/>
              <a:chExt cx="812800" cy="812800"/>
            </a:xfrm>
          </p:grpSpPr>
          <p:sp>
            <p:nvSpPr>
              <p:cNvPr id="1278" name="Google Shape;1278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1279" name="Google Shape;1279;p17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80" name="Google Shape;1280;p17"/>
            <p:cNvGrpSpPr/>
            <p:nvPr/>
          </p:nvGrpSpPr>
          <p:grpSpPr>
            <a:xfrm>
              <a:off x="3707684" y="0"/>
              <a:ext cx="371884" cy="371884"/>
              <a:chOff x="0" y="0"/>
              <a:chExt cx="812800" cy="812800"/>
            </a:xfrm>
          </p:grpSpPr>
          <p:sp>
            <p:nvSpPr>
              <p:cNvPr id="1281" name="Google Shape;1281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1282" name="Google Shape;1282;p17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83" name="Google Shape;1283;p17"/>
            <p:cNvGrpSpPr/>
            <p:nvPr/>
          </p:nvGrpSpPr>
          <p:grpSpPr>
            <a:xfrm>
              <a:off x="2966147" y="0"/>
              <a:ext cx="371884" cy="371884"/>
              <a:chOff x="0" y="0"/>
              <a:chExt cx="812800" cy="812800"/>
            </a:xfrm>
          </p:grpSpPr>
          <p:sp>
            <p:nvSpPr>
              <p:cNvPr id="1284" name="Google Shape;1284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1285" name="Google Shape;1285;p17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86" name="Google Shape;1286;p17"/>
            <p:cNvGrpSpPr/>
            <p:nvPr/>
          </p:nvGrpSpPr>
          <p:grpSpPr>
            <a:xfrm>
              <a:off x="2224610" y="0"/>
              <a:ext cx="371884" cy="371884"/>
              <a:chOff x="0" y="0"/>
              <a:chExt cx="812800" cy="812800"/>
            </a:xfrm>
          </p:grpSpPr>
          <p:sp>
            <p:nvSpPr>
              <p:cNvPr id="1287" name="Google Shape;1287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1288" name="Google Shape;1288;p17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89" name="Google Shape;1289;p17"/>
            <p:cNvGrpSpPr/>
            <p:nvPr/>
          </p:nvGrpSpPr>
          <p:grpSpPr>
            <a:xfrm>
              <a:off x="1483074" y="0"/>
              <a:ext cx="371884" cy="371884"/>
              <a:chOff x="0" y="0"/>
              <a:chExt cx="812800" cy="812800"/>
            </a:xfrm>
          </p:grpSpPr>
          <p:sp>
            <p:nvSpPr>
              <p:cNvPr id="1290" name="Google Shape;1290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1291" name="Google Shape;1291;p17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92" name="Google Shape;1292;p17"/>
            <p:cNvGrpSpPr/>
            <p:nvPr/>
          </p:nvGrpSpPr>
          <p:grpSpPr>
            <a:xfrm>
              <a:off x="741537" y="0"/>
              <a:ext cx="371884" cy="371884"/>
              <a:chOff x="0" y="0"/>
              <a:chExt cx="812800" cy="812800"/>
            </a:xfrm>
          </p:grpSpPr>
          <p:sp>
            <p:nvSpPr>
              <p:cNvPr id="1293" name="Google Shape;1293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1294" name="Google Shape;1294;p17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95" name="Google Shape;1295;p17"/>
            <p:cNvGrpSpPr/>
            <p:nvPr/>
          </p:nvGrpSpPr>
          <p:grpSpPr>
            <a:xfrm>
              <a:off x="0" y="0"/>
              <a:ext cx="371884" cy="371884"/>
              <a:chOff x="0" y="0"/>
              <a:chExt cx="812800" cy="812800"/>
            </a:xfrm>
          </p:grpSpPr>
          <p:sp>
            <p:nvSpPr>
              <p:cNvPr id="1296" name="Google Shape;1296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1297" name="Google Shape;1297;p17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298" name="Google Shape;1298;p17"/>
          <p:cNvSpPr/>
          <p:nvPr/>
        </p:nvSpPr>
        <p:spPr>
          <a:xfrm>
            <a:off x="2569297" y="3919512"/>
            <a:ext cx="3902142" cy="3902126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7689" l="-18141" r="-23201" t="-61576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99" name="Google Shape;1299;p17"/>
          <p:cNvGrpSpPr/>
          <p:nvPr/>
        </p:nvGrpSpPr>
        <p:grpSpPr>
          <a:xfrm>
            <a:off x="15057016" y="6979342"/>
            <a:ext cx="5284286" cy="278913"/>
            <a:chOff x="0" y="0"/>
            <a:chExt cx="7045715" cy="371884"/>
          </a:xfrm>
        </p:grpSpPr>
        <p:grpSp>
          <p:nvGrpSpPr>
            <p:cNvPr id="1300" name="Google Shape;1300;p17"/>
            <p:cNvGrpSpPr/>
            <p:nvPr/>
          </p:nvGrpSpPr>
          <p:grpSpPr>
            <a:xfrm>
              <a:off x="6673831" y="0"/>
              <a:ext cx="371884" cy="371884"/>
              <a:chOff x="0" y="0"/>
              <a:chExt cx="812800" cy="812800"/>
            </a:xfrm>
          </p:grpSpPr>
          <p:sp>
            <p:nvSpPr>
              <p:cNvPr id="1301" name="Google Shape;1301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1302" name="Google Shape;1302;p17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03" name="Google Shape;1303;p17"/>
            <p:cNvGrpSpPr/>
            <p:nvPr/>
          </p:nvGrpSpPr>
          <p:grpSpPr>
            <a:xfrm>
              <a:off x="5190758" y="0"/>
              <a:ext cx="371884" cy="371884"/>
              <a:chOff x="0" y="0"/>
              <a:chExt cx="812800" cy="812800"/>
            </a:xfrm>
          </p:grpSpPr>
          <p:sp>
            <p:nvSpPr>
              <p:cNvPr id="1304" name="Google Shape;1304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1305" name="Google Shape;1305;p17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06" name="Google Shape;1306;p17"/>
            <p:cNvGrpSpPr/>
            <p:nvPr/>
          </p:nvGrpSpPr>
          <p:grpSpPr>
            <a:xfrm>
              <a:off x="5932295" y="0"/>
              <a:ext cx="371884" cy="371884"/>
              <a:chOff x="0" y="0"/>
              <a:chExt cx="812800" cy="812800"/>
            </a:xfrm>
          </p:grpSpPr>
          <p:sp>
            <p:nvSpPr>
              <p:cNvPr id="1307" name="Google Shape;1307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1308" name="Google Shape;1308;p17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09" name="Google Shape;1309;p17"/>
            <p:cNvGrpSpPr/>
            <p:nvPr/>
          </p:nvGrpSpPr>
          <p:grpSpPr>
            <a:xfrm>
              <a:off x="4449221" y="0"/>
              <a:ext cx="371884" cy="371884"/>
              <a:chOff x="0" y="0"/>
              <a:chExt cx="812800" cy="812800"/>
            </a:xfrm>
          </p:grpSpPr>
          <p:sp>
            <p:nvSpPr>
              <p:cNvPr id="1310" name="Google Shape;1310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1311" name="Google Shape;1311;p17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12" name="Google Shape;1312;p17"/>
            <p:cNvGrpSpPr/>
            <p:nvPr/>
          </p:nvGrpSpPr>
          <p:grpSpPr>
            <a:xfrm>
              <a:off x="3707684" y="0"/>
              <a:ext cx="371884" cy="371884"/>
              <a:chOff x="0" y="0"/>
              <a:chExt cx="812800" cy="812800"/>
            </a:xfrm>
          </p:grpSpPr>
          <p:sp>
            <p:nvSpPr>
              <p:cNvPr id="1313" name="Google Shape;1313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1314" name="Google Shape;1314;p17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15" name="Google Shape;1315;p17"/>
            <p:cNvGrpSpPr/>
            <p:nvPr/>
          </p:nvGrpSpPr>
          <p:grpSpPr>
            <a:xfrm>
              <a:off x="2966147" y="0"/>
              <a:ext cx="371884" cy="371884"/>
              <a:chOff x="0" y="0"/>
              <a:chExt cx="812800" cy="812800"/>
            </a:xfrm>
          </p:grpSpPr>
          <p:sp>
            <p:nvSpPr>
              <p:cNvPr id="1316" name="Google Shape;1316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1317" name="Google Shape;1317;p17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18" name="Google Shape;1318;p17"/>
            <p:cNvGrpSpPr/>
            <p:nvPr/>
          </p:nvGrpSpPr>
          <p:grpSpPr>
            <a:xfrm>
              <a:off x="2224610" y="0"/>
              <a:ext cx="371884" cy="371884"/>
              <a:chOff x="0" y="0"/>
              <a:chExt cx="812800" cy="812800"/>
            </a:xfrm>
          </p:grpSpPr>
          <p:sp>
            <p:nvSpPr>
              <p:cNvPr id="1319" name="Google Shape;1319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1320" name="Google Shape;1320;p17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21" name="Google Shape;1321;p17"/>
            <p:cNvGrpSpPr/>
            <p:nvPr/>
          </p:nvGrpSpPr>
          <p:grpSpPr>
            <a:xfrm>
              <a:off x="1483074" y="0"/>
              <a:ext cx="371884" cy="371884"/>
              <a:chOff x="0" y="0"/>
              <a:chExt cx="812800" cy="812800"/>
            </a:xfrm>
          </p:grpSpPr>
          <p:sp>
            <p:nvSpPr>
              <p:cNvPr id="1322" name="Google Shape;1322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1323" name="Google Shape;1323;p17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24" name="Google Shape;1324;p17"/>
            <p:cNvGrpSpPr/>
            <p:nvPr/>
          </p:nvGrpSpPr>
          <p:grpSpPr>
            <a:xfrm>
              <a:off x="741537" y="0"/>
              <a:ext cx="371884" cy="371884"/>
              <a:chOff x="0" y="0"/>
              <a:chExt cx="812800" cy="812800"/>
            </a:xfrm>
          </p:grpSpPr>
          <p:sp>
            <p:nvSpPr>
              <p:cNvPr id="1325" name="Google Shape;1325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1326" name="Google Shape;1326;p17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27" name="Google Shape;1327;p17"/>
            <p:cNvGrpSpPr/>
            <p:nvPr/>
          </p:nvGrpSpPr>
          <p:grpSpPr>
            <a:xfrm>
              <a:off x="0" y="0"/>
              <a:ext cx="371884" cy="371884"/>
              <a:chOff x="0" y="0"/>
              <a:chExt cx="812800" cy="812800"/>
            </a:xfrm>
          </p:grpSpPr>
          <p:sp>
            <p:nvSpPr>
              <p:cNvPr id="1328" name="Google Shape;1328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1329" name="Google Shape;1329;p17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330" name="Google Shape;1330;p17"/>
          <p:cNvSpPr/>
          <p:nvPr/>
        </p:nvSpPr>
        <p:spPr>
          <a:xfrm>
            <a:off x="11714850" y="3919512"/>
            <a:ext cx="3902142" cy="3902126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6799" r="-43193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1" name="Google Shape;1331;p17"/>
          <p:cNvSpPr txBox="1"/>
          <p:nvPr/>
        </p:nvSpPr>
        <p:spPr>
          <a:xfrm>
            <a:off x="778478" y="772472"/>
            <a:ext cx="16731045" cy="2533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5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WRITE YOUR</a:t>
            </a:r>
            <a:endParaRPr/>
          </a:p>
          <a:p>
            <a:pPr indent="0" lvl="0" marL="0" marR="0" rtl="0" algn="ctr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5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BIG TOPIC OR IDEA</a:t>
            </a:r>
            <a:endParaRPr/>
          </a:p>
        </p:txBody>
      </p:sp>
      <p:grpSp>
        <p:nvGrpSpPr>
          <p:cNvPr id="1332" name="Google Shape;1332;p17"/>
          <p:cNvGrpSpPr/>
          <p:nvPr/>
        </p:nvGrpSpPr>
        <p:grpSpPr>
          <a:xfrm>
            <a:off x="6570020" y="5669616"/>
            <a:ext cx="5284286" cy="278913"/>
            <a:chOff x="0" y="0"/>
            <a:chExt cx="7045715" cy="371884"/>
          </a:xfrm>
        </p:grpSpPr>
        <p:grpSp>
          <p:nvGrpSpPr>
            <p:cNvPr id="1333" name="Google Shape;1333;p17"/>
            <p:cNvGrpSpPr/>
            <p:nvPr/>
          </p:nvGrpSpPr>
          <p:grpSpPr>
            <a:xfrm>
              <a:off x="6673831" y="0"/>
              <a:ext cx="371884" cy="371884"/>
              <a:chOff x="0" y="0"/>
              <a:chExt cx="812800" cy="812800"/>
            </a:xfrm>
          </p:grpSpPr>
          <p:sp>
            <p:nvSpPr>
              <p:cNvPr id="1334" name="Google Shape;1334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1335" name="Google Shape;1335;p17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36" name="Google Shape;1336;p17"/>
            <p:cNvGrpSpPr/>
            <p:nvPr/>
          </p:nvGrpSpPr>
          <p:grpSpPr>
            <a:xfrm>
              <a:off x="5190758" y="0"/>
              <a:ext cx="371884" cy="371884"/>
              <a:chOff x="0" y="0"/>
              <a:chExt cx="812800" cy="812800"/>
            </a:xfrm>
          </p:grpSpPr>
          <p:sp>
            <p:nvSpPr>
              <p:cNvPr id="1337" name="Google Shape;1337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1338" name="Google Shape;1338;p17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39" name="Google Shape;1339;p17"/>
            <p:cNvGrpSpPr/>
            <p:nvPr/>
          </p:nvGrpSpPr>
          <p:grpSpPr>
            <a:xfrm>
              <a:off x="5932295" y="0"/>
              <a:ext cx="371884" cy="371884"/>
              <a:chOff x="0" y="0"/>
              <a:chExt cx="812800" cy="812800"/>
            </a:xfrm>
          </p:grpSpPr>
          <p:sp>
            <p:nvSpPr>
              <p:cNvPr id="1340" name="Google Shape;1340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1341" name="Google Shape;1341;p17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42" name="Google Shape;1342;p17"/>
            <p:cNvGrpSpPr/>
            <p:nvPr/>
          </p:nvGrpSpPr>
          <p:grpSpPr>
            <a:xfrm>
              <a:off x="4449221" y="0"/>
              <a:ext cx="371884" cy="371884"/>
              <a:chOff x="0" y="0"/>
              <a:chExt cx="812800" cy="812800"/>
            </a:xfrm>
          </p:grpSpPr>
          <p:sp>
            <p:nvSpPr>
              <p:cNvPr id="1343" name="Google Shape;1343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1344" name="Google Shape;1344;p17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45" name="Google Shape;1345;p17"/>
            <p:cNvGrpSpPr/>
            <p:nvPr/>
          </p:nvGrpSpPr>
          <p:grpSpPr>
            <a:xfrm>
              <a:off x="3707684" y="0"/>
              <a:ext cx="371884" cy="371884"/>
              <a:chOff x="0" y="0"/>
              <a:chExt cx="812800" cy="812800"/>
            </a:xfrm>
          </p:grpSpPr>
          <p:sp>
            <p:nvSpPr>
              <p:cNvPr id="1346" name="Google Shape;1346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1347" name="Google Shape;1347;p17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48" name="Google Shape;1348;p17"/>
            <p:cNvGrpSpPr/>
            <p:nvPr/>
          </p:nvGrpSpPr>
          <p:grpSpPr>
            <a:xfrm>
              <a:off x="2966147" y="0"/>
              <a:ext cx="371884" cy="371884"/>
              <a:chOff x="0" y="0"/>
              <a:chExt cx="812800" cy="812800"/>
            </a:xfrm>
          </p:grpSpPr>
          <p:sp>
            <p:nvSpPr>
              <p:cNvPr id="1349" name="Google Shape;1349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1350" name="Google Shape;1350;p17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51" name="Google Shape;1351;p17"/>
            <p:cNvGrpSpPr/>
            <p:nvPr/>
          </p:nvGrpSpPr>
          <p:grpSpPr>
            <a:xfrm>
              <a:off x="2224610" y="0"/>
              <a:ext cx="371884" cy="371884"/>
              <a:chOff x="0" y="0"/>
              <a:chExt cx="812800" cy="812800"/>
            </a:xfrm>
          </p:grpSpPr>
          <p:sp>
            <p:nvSpPr>
              <p:cNvPr id="1352" name="Google Shape;1352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1353" name="Google Shape;1353;p17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54" name="Google Shape;1354;p17"/>
            <p:cNvGrpSpPr/>
            <p:nvPr/>
          </p:nvGrpSpPr>
          <p:grpSpPr>
            <a:xfrm>
              <a:off x="1483074" y="0"/>
              <a:ext cx="371884" cy="371884"/>
              <a:chOff x="0" y="0"/>
              <a:chExt cx="812800" cy="812800"/>
            </a:xfrm>
          </p:grpSpPr>
          <p:sp>
            <p:nvSpPr>
              <p:cNvPr id="1355" name="Google Shape;1355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1356" name="Google Shape;1356;p17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57" name="Google Shape;1357;p17"/>
            <p:cNvGrpSpPr/>
            <p:nvPr/>
          </p:nvGrpSpPr>
          <p:grpSpPr>
            <a:xfrm>
              <a:off x="741537" y="0"/>
              <a:ext cx="371884" cy="371884"/>
              <a:chOff x="0" y="0"/>
              <a:chExt cx="812800" cy="812800"/>
            </a:xfrm>
          </p:grpSpPr>
          <p:sp>
            <p:nvSpPr>
              <p:cNvPr id="1358" name="Google Shape;1358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1359" name="Google Shape;1359;p17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60" name="Google Shape;1360;p17"/>
            <p:cNvGrpSpPr/>
            <p:nvPr/>
          </p:nvGrpSpPr>
          <p:grpSpPr>
            <a:xfrm>
              <a:off x="0" y="0"/>
              <a:ext cx="371884" cy="371884"/>
              <a:chOff x="0" y="0"/>
              <a:chExt cx="812800" cy="812800"/>
            </a:xfrm>
          </p:grpSpPr>
          <p:sp>
            <p:nvSpPr>
              <p:cNvPr id="1361" name="Google Shape;1361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1362" name="Google Shape;1362;p17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9B95"/>
        </a:solidFill>
      </p:bgPr>
    </p:bg>
    <p:spTree>
      <p:nvGrpSpPr>
        <p:cNvPr id="1366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7" name="Google Shape;1367;p18"/>
          <p:cNvPicPr preferRelativeResize="0"/>
          <p:nvPr/>
        </p:nvPicPr>
        <p:blipFill rotWithShape="1">
          <a:blip r:embed="rId3">
            <a:alphaModFix amt="70000"/>
          </a:blip>
          <a:srcRect b="9097" l="0" r="0" t="53354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68" name="Google Shape;1368;p18"/>
          <p:cNvGrpSpPr/>
          <p:nvPr/>
        </p:nvGrpSpPr>
        <p:grpSpPr>
          <a:xfrm>
            <a:off x="739455" y="622190"/>
            <a:ext cx="1537682" cy="1544574"/>
            <a:chOff x="1813" y="0"/>
            <a:chExt cx="809173" cy="812800"/>
          </a:xfrm>
        </p:grpSpPr>
        <p:sp>
          <p:nvSpPr>
            <p:cNvPr id="1369" name="Google Shape;1369;p1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857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0" name="Google Shape;1370;p18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499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03</a:t>
              </a:r>
              <a:endParaRPr/>
            </a:p>
          </p:txBody>
        </p:sp>
      </p:grpSp>
      <p:grpSp>
        <p:nvGrpSpPr>
          <p:cNvPr id="1371" name="Google Shape;1371;p18"/>
          <p:cNvGrpSpPr/>
          <p:nvPr/>
        </p:nvGrpSpPr>
        <p:grpSpPr>
          <a:xfrm>
            <a:off x="9505636" y="9258300"/>
            <a:ext cx="8485364" cy="1104273"/>
            <a:chOff x="-472619" y="1"/>
            <a:chExt cx="11313818" cy="1472363"/>
          </a:xfrm>
        </p:grpSpPr>
        <p:grpSp>
          <p:nvGrpSpPr>
            <p:cNvPr id="1372" name="Google Shape;1372;p18"/>
            <p:cNvGrpSpPr/>
            <p:nvPr/>
          </p:nvGrpSpPr>
          <p:grpSpPr>
            <a:xfrm rot="5400000">
              <a:off x="9368836" y="1"/>
              <a:ext cx="1472363" cy="1472363"/>
              <a:chOff x="0" y="0"/>
              <a:chExt cx="812800" cy="812800"/>
            </a:xfrm>
          </p:grpSpPr>
          <p:sp>
            <p:nvSpPr>
              <p:cNvPr id="1373" name="Google Shape;1373;p18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374" name="Google Shape;1374;p18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75" name="Google Shape;1375;p18"/>
            <p:cNvGrpSpPr/>
            <p:nvPr/>
          </p:nvGrpSpPr>
          <p:grpSpPr>
            <a:xfrm rot="5400000">
              <a:off x="7401380" y="1"/>
              <a:ext cx="1472363" cy="1472363"/>
              <a:chOff x="0" y="0"/>
              <a:chExt cx="812800" cy="812800"/>
            </a:xfrm>
          </p:grpSpPr>
          <p:sp>
            <p:nvSpPr>
              <p:cNvPr id="1376" name="Google Shape;1376;p18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377" name="Google Shape;1377;p18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78" name="Google Shape;1378;p18"/>
            <p:cNvGrpSpPr/>
            <p:nvPr/>
          </p:nvGrpSpPr>
          <p:grpSpPr>
            <a:xfrm rot="5400000">
              <a:off x="5432880" y="1"/>
              <a:ext cx="1472363" cy="1472363"/>
              <a:chOff x="0" y="0"/>
              <a:chExt cx="812800" cy="812800"/>
            </a:xfrm>
          </p:grpSpPr>
          <p:sp>
            <p:nvSpPr>
              <p:cNvPr id="1379" name="Google Shape;1379;p18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380" name="Google Shape;1380;p18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81" name="Google Shape;1381;p18"/>
            <p:cNvGrpSpPr/>
            <p:nvPr/>
          </p:nvGrpSpPr>
          <p:grpSpPr>
            <a:xfrm rot="5400000">
              <a:off x="3464380" y="1"/>
              <a:ext cx="1472363" cy="1472363"/>
              <a:chOff x="0" y="0"/>
              <a:chExt cx="812800" cy="812800"/>
            </a:xfrm>
          </p:grpSpPr>
          <p:sp>
            <p:nvSpPr>
              <p:cNvPr id="1382" name="Google Shape;1382;p18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383" name="Google Shape;1383;p18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84" name="Google Shape;1384;p18"/>
            <p:cNvGrpSpPr/>
            <p:nvPr/>
          </p:nvGrpSpPr>
          <p:grpSpPr>
            <a:xfrm rot="5400000">
              <a:off x="1495881" y="1"/>
              <a:ext cx="1472363" cy="1472363"/>
              <a:chOff x="0" y="0"/>
              <a:chExt cx="812800" cy="812800"/>
            </a:xfrm>
          </p:grpSpPr>
          <p:sp>
            <p:nvSpPr>
              <p:cNvPr id="1385" name="Google Shape;1385;p18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386" name="Google Shape;1386;p18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87" name="Google Shape;1387;p18"/>
            <p:cNvGrpSpPr/>
            <p:nvPr/>
          </p:nvGrpSpPr>
          <p:grpSpPr>
            <a:xfrm rot="5400000">
              <a:off x="-472619" y="1"/>
              <a:ext cx="1472363" cy="1472363"/>
              <a:chOff x="0" y="0"/>
              <a:chExt cx="812800" cy="812800"/>
            </a:xfrm>
          </p:grpSpPr>
          <p:sp>
            <p:nvSpPr>
              <p:cNvPr id="1388" name="Google Shape;1388;p18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389" name="Google Shape;1389;p18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390" name="Google Shape;1390;p18"/>
          <p:cNvGrpSpPr/>
          <p:nvPr/>
        </p:nvGrpSpPr>
        <p:grpSpPr>
          <a:xfrm>
            <a:off x="9505636" y="8116333"/>
            <a:ext cx="8485364" cy="1104273"/>
            <a:chOff x="-472619" y="1"/>
            <a:chExt cx="11313818" cy="1472363"/>
          </a:xfrm>
        </p:grpSpPr>
        <p:grpSp>
          <p:nvGrpSpPr>
            <p:cNvPr id="1391" name="Google Shape;1391;p18"/>
            <p:cNvGrpSpPr/>
            <p:nvPr/>
          </p:nvGrpSpPr>
          <p:grpSpPr>
            <a:xfrm rot="5400000">
              <a:off x="9368836" y="1"/>
              <a:ext cx="1472363" cy="1472363"/>
              <a:chOff x="0" y="0"/>
              <a:chExt cx="812800" cy="812800"/>
            </a:xfrm>
          </p:grpSpPr>
          <p:sp>
            <p:nvSpPr>
              <p:cNvPr id="1392" name="Google Shape;1392;p18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393" name="Google Shape;1393;p18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94" name="Google Shape;1394;p18"/>
            <p:cNvGrpSpPr/>
            <p:nvPr/>
          </p:nvGrpSpPr>
          <p:grpSpPr>
            <a:xfrm rot="5400000">
              <a:off x="7401380" y="1"/>
              <a:ext cx="1472363" cy="1472363"/>
              <a:chOff x="0" y="0"/>
              <a:chExt cx="812800" cy="812800"/>
            </a:xfrm>
          </p:grpSpPr>
          <p:sp>
            <p:nvSpPr>
              <p:cNvPr id="1395" name="Google Shape;1395;p18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396" name="Google Shape;1396;p18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97" name="Google Shape;1397;p18"/>
            <p:cNvGrpSpPr/>
            <p:nvPr/>
          </p:nvGrpSpPr>
          <p:grpSpPr>
            <a:xfrm rot="5400000">
              <a:off x="5432880" y="1"/>
              <a:ext cx="1472363" cy="1472363"/>
              <a:chOff x="0" y="0"/>
              <a:chExt cx="812800" cy="812800"/>
            </a:xfrm>
          </p:grpSpPr>
          <p:sp>
            <p:nvSpPr>
              <p:cNvPr id="1398" name="Google Shape;1398;p18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399" name="Google Shape;1399;p18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00" name="Google Shape;1400;p18"/>
            <p:cNvGrpSpPr/>
            <p:nvPr/>
          </p:nvGrpSpPr>
          <p:grpSpPr>
            <a:xfrm rot="5400000">
              <a:off x="3464380" y="1"/>
              <a:ext cx="1472363" cy="1472363"/>
              <a:chOff x="0" y="0"/>
              <a:chExt cx="812800" cy="812800"/>
            </a:xfrm>
          </p:grpSpPr>
          <p:sp>
            <p:nvSpPr>
              <p:cNvPr id="1401" name="Google Shape;1401;p18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402" name="Google Shape;1402;p18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03" name="Google Shape;1403;p18"/>
            <p:cNvGrpSpPr/>
            <p:nvPr/>
          </p:nvGrpSpPr>
          <p:grpSpPr>
            <a:xfrm rot="5400000">
              <a:off x="1495881" y="1"/>
              <a:ext cx="1472363" cy="1472363"/>
              <a:chOff x="0" y="0"/>
              <a:chExt cx="812800" cy="812800"/>
            </a:xfrm>
          </p:grpSpPr>
          <p:sp>
            <p:nvSpPr>
              <p:cNvPr id="1404" name="Google Shape;1404;p18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405" name="Google Shape;1405;p18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06" name="Google Shape;1406;p18"/>
            <p:cNvGrpSpPr/>
            <p:nvPr/>
          </p:nvGrpSpPr>
          <p:grpSpPr>
            <a:xfrm rot="5400000">
              <a:off x="-472619" y="1"/>
              <a:ext cx="1472363" cy="1472363"/>
              <a:chOff x="0" y="0"/>
              <a:chExt cx="812800" cy="812800"/>
            </a:xfrm>
          </p:grpSpPr>
          <p:sp>
            <p:nvSpPr>
              <p:cNvPr id="1407" name="Google Shape;1407;p18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408" name="Google Shape;1408;p18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409" name="Google Shape;1409;p18"/>
          <p:cNvGrpSpPr/>
          <p:nvPr/>
        </p:nvGrpSpPr>
        <p:grpSpPr>
          <a:xfrm>
            <a:off x="9505636" y="6974367"/>
            <a:ext cx="8485364" cy="1104273"/>
            <a:chOff x="-472619" y="1"/>
            <a:chExt cx="11313818" cy="1472363"/>
          </a:xfrm>
        </p:grpSpPr>
        <p:grpSp>
          <p:nvGrpSpPr>
            <p:cNvPr id="1410" name="Google Shape;1410;p18"/>
            <p:cNvGrpSpPr/>
            <p:nvPr/>
          </p:nvGrpSpPr>
          <p:grpSpPr>
            <a:xfrm rot="5400000">
              <a:off x="9368836" y="1"/>
              <a:ext cx="1472363" cy="1472363"/>
              <a:chOff x="0" y="0"/>
              <a:chExt cx="812800" cy="812800"/>
            </a:xfrm>
          </p:grpSpPr>
          <p:sp>
            <p:nvSpPr>
              <p:cNvPr id="1411" name="Google Shape;1411;p18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412" name="Google Shape;1412;p18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13" name="Google Shape;1413;p18"/>
            <p:cNvGrpSpPr/>
            <p:nvPr/>
          </p:nvGrpSpPr>
          <p:grpSpPr>
            <a:xfrm rot="5400000">
              <a:off x="7401380" y="1"/>
              <a:ext cx="1472363" cy="1472363"/>
              <a:chOff x="0" y="0"/>
              <a:chExt cx="812800" cy="812800"/>
            </a:xfrm>
          </p:grpSpPr>
          <p:sp>
            <p:nvSpPr>
              <p:cNvPr id="1414" name="Google Shape;1414;p18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415" name="Google Shape;1415;p18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16" name="Google Shape;1416;p18"/>
            <p:cNvGrpSpPr/>
            <p:nvPr/>
          </p:nvGrpSpPr>
          <p:grpSpPr>
            <a:xfrm rot="5400000">
              <a:off x="5432880" y="1"/>
              <a:ext cx="1472363" cy="1472363"/>
              <a:chOff x="0" y="0"/>
              <a:chExt cx="812800" cy="812800"/>
            </a:xfrm>
          </p:grpSpPr>
          <p:sp>
            <p:nvSpPr>
              <p:cNvPr id="1417" name="Google Shape;1417;p18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418" name="Google Shape;1418;p18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19" name="Google Shape;1419;p18"/>
            <p:cNvGrpSpPr/>
            <p:nvPr/>
          </p:nvGrpSpPr>
          <p:grpSpPr>
            <a:xfrm rot="5400000">
              <a:off x="3464380" y="1"/>
              <a:ext cx="1472363" cy="1472363"/>
              <a:chOff x="0" y="0"/>
              <a:chExt cx="812800" cy="812800"/>
            </a:xfrm>
          </p:grpSpPr>
          <p:sp>
            <p:nvSpPr>
              <p:cNvPr id="1420" name="Google Shape;1420;p18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421" name="Google Shape;1421;p18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22" name="Google Shape;1422;p18"/>
            <p:cNvGrpSpPr/>
            <p:nvPr/>
          </p:nvGrpSpPr>
          <p:grpSpPr>
            <a:xfrm rot="5400000">
              <a:off x="1495881" y="1"/>
              <a:ext cx="1472363" cy="1472363"/>
              <a:chOff x="0" y="0"/>
              <a:chExt cx="812800" cy="812800"/>
            </a:xfrm>
          </p:grpSpPr>
          <p:sp>
            <p:nvSpPr>
              <p:cNvPr id="1423" name="Google Shape;1423;p18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424" name="Google Shape;1424;p18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25" name="Google Shape;1425;p18"/>
            <p:cNvGrpSpPr/>
            <p:nvPr/>
          </p:nvGrpSpPr>
          <p:grpSpPr>
            <a:xfrm rot="5400000">
              <a:off x="-472619" y="1"/>
              <a:ext cx="1472363" cy="1472363"/>
              <a:chOff x="0" y="0"/>
              <a:chExt cx="812800" cy="812800"/>
            </a:xfrm>
          </p:grpSpPr>
          <p:sp>
            <p:nvSpPr>
              <p:cNvPr id="1426" name="Google Shape;1426;p18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427" name="Google Shape;1427;p18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428" name="Google Shape;1428;p18"/>
          <p:cNvGrpSpPr/>
          <p:nvPr/>
        </p:nvGrpSpPr>
        <p:grpSpPr>
          <a:xfrm>
            <a:off x="9505636" y="5832400"/>
            <a:ext cx="8485364" cy="1104273"/>
            <a:chOff x="-472619" y="1"/>
            <a:chExt cx="11313818" cy="1472363"/>
          </a:xfrm>
        </p:grpSpPr>
        <p:grpSp>
          <p:nvGrpSpPr>
            <p:cNvPr id="1429" name="Google Shape;1429;p18"/>
            <p:cNvGrpSpPr/>
            <p:nvPr/>
          </p:nvGrpSpPr>
          <p:grpSpPr>
            <a:xfrm rot="5400000">
              <a:off x="9368836" y="1"/>
              <a:ext cx="1472363" cy="1472363"/>
              <a:chOff x="0" y="0"/>
              <a:chExt cx="812800" cy="812800"/>
            </a:xfrm>
          </p:grpSpPr>
          <p:sp>
            <p:nvSpPr>
              <p:cNvPr id="1430" name="Google Shape;1430;p18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431" name="Google Shape;1431;p18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32" name="Google Shape;1432;p18"/>
            <p:cNvGrpSpPr/>
            <p:nvPr/>
          </p:nvGrpSpPr>
          <p:grpSpPr>
            <a:xfrm rot="5400000">
              <a:off x="7401380" y="1"/>
              <a:ext cx="1472363" cy="1472363"/>
              <a:chOff x="0" y="0"/>
              <a:chExt cx="812800" cy="812800"/>
            </a:xfrm>
          </p:grpSpPr>
          <p:sp>
            <p:nvSpPr>
              <p:cNvPr id="1433" name="Google Shape;1433;p18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434" name="Google Shape;1434;p18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35" name="Google Shape;1435;p18"/>
            <p:cNvGrpSpPr/>
            <p:nvPr/>
          </p:nvGrpSpPr>
          <p:grpSpPr>
            <a:xfrm rot="5400000">
              <a:off x="5432880" y="1"/>
              <a:ext cx="1472363" cy="1472363"/>
              <a:chOff x="0" y="0"/>
              <a:chExt cx="812800" cy="812800"/>
            </a:xfrm>
          </p:grpSpPr>
          <p:sp>
            <p:nvSpPr>
              <p:cNvPr id="1436" name="Google Shape;1436;p18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437" name="Google Shape;1437;p18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38" name="Google Shape;1438;p18"/>
            <p:cNvGrpSpPr/>
            <p:nvPr/>
          </p:nvGrpSpPr>
          <p:grpSpPr>
            <a:xfrm rot="5400000">
              <a:off x="3464380" y="1"/>
              <a:ext cx="1472363" cy="1472363"/>
              <a:chOff x="0" y="0"/>
              <a:chExt cx="812800" cy="812800"/>
            </a:xfrm>
          </p:grpSpPr>
          <p:sp>
            <p:nvSpPr>
              <p:cNvPr id="1439" name="Google Shape;1439;p18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440" name="Google Shape;1440;p18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41" name="Google Shape;1441;p18"/>
            <p:cNvGrpSpPr/>
            <p:nvPr/>
          </p:nvGrpSpPr>
          <p:grpSpPr>
            <a:xfrm rot="5400000">
              <a:off x="1495881" y="1"/>
              <a:ext cx="1472363" cy="1472363"/>
              <a:chOff x="0" y="0"/>
              <a:chExt cx="812800" cy="812800"/>
            </a:xfrm>
          </p:grpSpPr>
          <p:sp>
            <p:nvSpPr>
              <p:cNvPr id="1442" name="Google Shape;1442;p18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443" name="Google Shape;1443;p18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44" name="Google Shape;1444;p18"/>
            <p:cNvGrpSpPr/>
            <p:nvPr/>
          </p:nvGrpSpPr>
          <p:grpSpPr>
            <a:xfrm rot="5400000">
              <a:off x="-472619" y="1"/>
              <a:ext cx="1472363" cy="1472363"/>
              <a:chOff x="0" y="0"/>
              <a:chExt cx="812800" cy="812800"/>
            </a:xfrm>
          </p:grpSpPr>
          <p:sp>
            <p:nvSpPr>
              <p:cNvPr id="1445" name="Google Shape;1445;p18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446" name="Google Shape;1446;p18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447" name="Google Shape;1447;p18"/>
          <p:cNvGrpSpPr/>
          <p:nvPr/>
        </p:nvGrpSpPr>
        <p:grpSpPr>
          <a:xfrm>
            <a:off x="-34753" y="5832400"/>
            <a:ext cx="9685303" cy="4454600"/>
            <a:chOff x="0" y="0"/>
            <a:chExt cx="2550862" cy="1173228"/>
          </a:xfrm>
        </p:grpSpPr>
        <p:sp>
          <p:nvSpPr>
            <p:cNvPr id="1448" name="Google Shape;1448;p18"/>
            <p:cNvSpPr/>
            <p:nvPr/>
          </p:nvSpPr>
          <p:spPr>
            <a:xfrm>
              <a:off x="0" y="0"/>
              <a:ext cx="2550862" cy="1173228"/>
            </a:xfrm>
            <a:custGeom>
              <a:rect b="b" l="l" r="r" t="t"/>
              <a:pathLst>
                <a:path extrusionOk="0" h="1173228" w="2550862">
                  <a:moveTo>
                    <a:pt x="0" y="0"/>
                  </a:moveTo>
                  <a:lnTo>
                    <a:pt x="2550862" y="0"/>
                  </a:lnTo>
                  <a:lnTo>
                    <a:pt x="2550862" y="1173228"/>
                  </a:lnTo>
                  <a:lnTo>
                    <a:pt x="0" y="1173228"/>
                  </a:lnTo>
                  <a:close/>
                </a:path>
              </a:pathLst>
            </a:custGeom>
            <a:solidFill>
              <a:srgbClr val="F49B95"/>
            </a:solidFill>
            <a:ln>
              <a:noFill/>
            </a:ln>
          </p:spPr>
        </p:sp>
        <p:sp>
          <p:nvSpPr>
            <p:cNvPr id="1449" name="Google Shape;1449;p18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50" name="Google Shape;1450;p18"/>
          <p:cNvGrpSpPr/>
          <p:nvPr/>
        </p:nvGrpSpPr>
        <p:grpSpPr>
          <a:xfrm>
            <a:off x="890224" y="6797400"/>
            <a:ext cx="8253776" cy="2689352"/>
            <a:chOff x="0" y="0"/>
            <a:chExt cx="11005034" cy="3585803"/>
          </a:xfrm>
        </p:grpSpPr>
        <p:sp>
          <p:nvSpPr>
            <p:cNvPr id="1451" name="Google Shape;1451;p18"/>
            <p:cNvSpPr txBox="1"/>
            <p:nvPr/>
          </p:nvSpPr>
          <p:spPr>
            <a:xfrm>
              <a:off x="0" y="3159125"/>
              <a:ext cx="11005034" cy="4266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00000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Elaborate on what you want to discuss. </a:t>
              </a:r>
              <a:endParaRPr/>
            </a:p>
          </p:txBody>
        </p:sp>
        <p:sp>
          <p:nvSpPr>
            <p:cNvPr id="1452" name="Google Shape;1452;p18"/>
            <p:cNvSpPr txBox="1"/>
            <p:nvPr/>
          </p:nvSpPr>
          <p:spPr>
            <a:xfrm>
              <a:off x="0" y="0"/>
              <a:ext cx="11004900" cy="307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75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STATS &amp; NUMBERS</a:t>
              </a: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3634"/>
        </a:solidFill>
      </p:bgPr>
    </p:bg>
    <p:spTree>
      <p:nvGrpSpPr>
        <p:cNvPr id="1456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7" name="Google Shape;1457;p19"/>
          <p:cNvPicPr preferRelativeResize="0"/>
          <p:nvPr/>
        </p:nvPicPr>
        <p:blipFill rotWithShape="1">
          <a:blip r:embed="rId3">
            <a:alphaModFix amt="40000"/>
          </a:blip>
          <a:srcRect b="10661" l="0" r="0" t="4962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58" name="Google Shape;1458;p19"/>
          <p:cNvGrpSpPr/>
          <p:nvPr/>
        </p:nvGrpSpPr>
        <p:grpSpPr>
          <a:xfrm>
            <a:off x="1929613" y="2779802"/>
            <a:ext cx="3838944" cy="6686273"/>
            <a:chOff x="0" y="0"/>
            <a:chExt cx="1011080" cy="1760994"/>
          </a:xfrm>
        </p:grpSpPr>
        <p:sp>
          <p:nvSpPr>
            <p:cNvPr id="1459" name="Google Shape;1459;p19"/>
            <p:cNvSpPr/>
            <p:nvPr/>
          </p:nvSpPr>
          <p:spPr>
            <a:xfrm>
              <a:off x="0" y="0"/>
              <a:ext cx="1011080" cy="1760994"/>
            </a:xfrm>
            <a:custGeom>
              <a:rect b="b" l="l" r="r" t="t"/>
              <a:pathLst>
                <a:path extrusionOk="0" h="1760994" w="1011080">
                  <a:moveTo>
                    <a:pt x="38317" y="0"/>
                  </a:moveTo>
                  <a:lnTo>
                    <a:pt x="972763" y="0"/>
                  </a:lnTo>
                  <a:cubicBezTo>
                    <a:pt x="993925" y="0"/>
                    <a:pt x="1011080" y="17155"/>
                    <a:pt x="1011080" y="38317"/>
                  </a:cubicBezTo>
                  <a:lnTo>
                    <a:pt x="1011080" y="1722677"/>
                  </a:lnTo>
                  <a:cubicBezTo>
                    <a:pt x="1011080" y="1743839"/>
                    <a:pt x="993925" y="1760994"/>
                    <a:pt x="972763" y="1760994"/>
                  </a:cubicBezTo>
                  <a:lnTo>
                    <a:pt x="38317" y="1760994"/>
                  </a:lnTo>
                  <a:cubicBezTo>
                    <a:pt x="17155" y="1760994"/>
                    <a:pt x="0" y="1743839"/>
                    <a:pt x="0" y="1722677"/>
                  </a:cubicBezTo>
                  <a:lnTo>
                    <a:pt x="0" y="38317"/>
                  </a:lnTo>
                  <a:cubicBezTo>
                    <a:pt x="0" y="17155"/>
                    <a:pt x="17155" y="0"/>
                    <a:pt x="38317" y="0"/>
                  </a:cubicBezTo>
                  <a:close/>
                </a:path>
              </a:pathLst>
            </a:custGeom>
            <a:solidFill>
              <a:srgbClr val="000000">
                <a:alpha val="49803"/>
              </a:srgbClr>
            </a:solidFill>
            <a:ln cap="flat" cmpd="sng" w="28575">
              <a:solidFill>
                <a:srgbClr val="FFFFFF">
                  <a:alpha val="4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0" name="Google Shape;1460;p19"/>
            <p:cNvSpPr txBox="1"/>
            <p:nvPr/>
          </p:nvSpPr>
          <p:spPr>
            <a:xfrm>
              <a:off x="0" y="19050"/>
              <a:ext cx="812800" cy="7937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1461" name="Google Shape;1461;p19"/>
          <p:cNvGraphicFramePr/>
          <p:nvPr/>
        </p:nvGraphicFramePr>
        <p:xfrm>
          <a:off x="2811600" y="299519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{EF9AA17B-1073-4234-B094-8E620201C946}</a:tableStyleId>
              </a:tblPr>
              <a:tblGrid>
                <a:gridCol w="2075000"/>
              </a:tblGrid>
              <a:tr h="11239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999">
                          <a:solidFill>
                            <a:srgbClr val="F49B95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$20</a:t>
                      </a:r>
                      <a:endParaRPr sz="1100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49B9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403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99">
                          <a:solidFill>
                            <a:srgbClr val="F49B95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MONTHLY</a:t>
                      </a:r>
                      <a:endParaRPr sz="1100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49B9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91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>
                          <a:solidFill>
                            <a:srgbClr val="FFFFFF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Add a feature</a:t>
                      </a:r>
                      <a:endParaRPr sz="1100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91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>
                          <a:solidFill>
                            <a:srgbClr val="FFFFFF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Add a feature</a:t>
                      </a:r>
                      <a:endParaRPr sz="1100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1462" name="Google Shape;1462;p19"/>
          <p:cNvGrpSpPr/>
          <p:nvPr/>
        </p:nvGrpSpPr>
        <p:grpSpPr>
          <a:xfrm>
            <a:off x="7224528" y="2779802"/>
            <a:ext cx="3838944" cy="6686273"/>
            <a:chOff x="0" y="0"/>
            <a:chExt cx="1011080" cy="1760994"/>
          </a:xfrm>
        </p:grpSpPr>
        <p:sp>
          <p:nvSpPr>
            <p:cNvPr id="1463" name="Google Shape;1463;p19"/>
            <p:cNvSpPr/>
            <p:nvPr/>
          </p:nvSpPr>
          <p:spPr>
            <a:xfrm>
              <a:off x="0" y="0"/>
              <a:ext cx="1011080" cy="1760994"/>
            </a:xfrm>
            <a:custGeom>
              <a:rect b="b" l="l" r="r" t="t"/>
              <a:pathLst>
                <a:path extrusionOk="0" h="1760994" w="1011080">
                  <a:moveTo>
                    <a:pt x="38317" y="0"/>
                  </a:moveTo>
                  <a:lnTo>
                    <a:pt x="972763" y="0"/>
                  </a:lnTo>
                  <a:cubicBezTo>
                    <a:pt x="993925" y="0"/>
                    <a:pt x="1011080" y="17155"/>
                    <a:pt x="1011080" y="38317"/>
                  </a:cubicBezTo>
                  <a:lnTo>
                    <a:pt x="1011080" y="1722677"/>
                  </a:lnTo>
                  <a:cubicBezTo>
                    <a:pt x="1011080" y="1743839"/>
                    <a:pt x="993925" y="1760994"/>
                    <a:pt x="972763" y="1760994"/>
                  </a:cubicBezTo>
                  <a:lnTo>
                    <a:pt x="38317" y="1760994"/>
                  </a:lnTo>
                  <a:cubicBezTo>
                    <a:pt x="17155" y="1760994"/>
                    <a:pt x="0" y="1743839"/>
                    <a:pt x="0" y="1722677"/>
                  </a:cubicBezTo>
                  <a:lnTo>
                    <a:pt x="0" y="38317"/>
                  </a:lnTo>
                  <a:cubicBezTo>
                    <a:pt x="0" y="17155"/>
                    <a:pt x="17155" y="0"/>
                    <a:pt x="38317" y="0"/>
                  </a:cubicBezTo>
                  <a:close/>
                </a:path>
              </a:pathLst>
            </a:custGeom>
            <a:solidFill>
              <a:srgbClr val="000000">
                <a:alpha val="49803"/>
              </a:srgbClr>
            </a:solidFill>
            <a:ln cap="flat" cmpd="sng" w="28575">
              <a:solidFill>
                <a:srgbClr val="FFFFFF">
                  <a:alpha val="4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4" name="Google Shape;1464;p19"/>
            <p:cNvSpPr txBox="1"/>
            <p:nvPr/>
          </p:nvSpPr>
          <p:spPr>
            <a:xfrm>
              <a:off x="0" y="19050"/>
              <a:ext cx="812800" cy="7937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65" name="Google Shape;1465;p19"/>
          <p:cNvGrpSpPr/>
          <p:nvPr/>
        </p:nvGrpSpPr>
        <p:grpSpPr>
          <a:xfrm>
            <a:off x="12519442" y="2779802"/>
            <a:ext cx="3838944" cy="6686273"/>
            <a:chOff x="0" y="0"/>
            <a:chExt cx="1011080" cy="1760994"/>
          </a:xfrm>
        </p:grpSpPr>
        <p:sp>
          <p:nvSpPr>
            <p:cNvPr id="1466" name="Google Shape;1466;p19"/>
            <p:cNvSpPr/>
            <p:nvPr/>
          </p:nvSpPr>
          <p:spPr>
            <a:xfrm>
              <a:off x="0" y="0"/>
              <a:ext cx="1011080" cy="1760994"/>
            </a:xfrm>
            <a:custGeom>
              <a:rect b="b" l="l" r="r" t="t"/>
              <a:pathLst>
                <a:path extrusionOk="0" h="1760994" w="1011080">
                  <a:moveTo>
                    <a:pt x="38317" y="0"/>
                  </a:moveTo>
                  <a:lnTo>
                    <a:pt x="972763" y="0"/>
                  </a:lnTo>
                  <a:cubicBezTo>
                    <a:pt x="993925" y="0"/>
                    <a:pt x="1011080" y="17155"/>
                    <a:pt x="1011080" y="38317"/>
                  </a:cubicBezTo>
                  <a:lnTo>
                    <a:pt x="1011080" y="1722677"/>
                  </a:lnTo>
                  <a:cubicBezTo>
                    <a:pt x="1011080" y="1743839"/>
                    <a:pt x="993925" y="1760994"/>
                    <a:pt x="972763" y="1760994"/>
                  </a:cubicBezTo>
                  <a:lnTo>
                    <a:pt x="38317" y="1760994"/>
                  </a:lnTo>
                  <a:cubicBezTo>
                    <a:pt x="17155" y="1760994"/>
                    <a:pt x="0" y="1743839"/>
                    <a:pt x="0" y="1722677"/>
                  </a:cubicBezTo>
                  <a:lnTo>
                    <a:pt x="0" y="38317"/>
                  </a:lnTo>
                  <a:cubicBezTo>
                    <a:pt x="0" y="17155"/>
                    <a:pt x="17155" y="0"/>
                    <a:pt x="38317" y="0"/>
                  </a:cubicBezTo>
                  <a:close/>
                </a:path>
              </a:pathLst>
            </a:custGeom>
            <a:solidFill>
              <a:srgbClr val="000000">
                <a:alpha val="49803"/>
              </a:srgbClr>
            </a:solidFill>
            <a:ln cap="flat" cmpd="sng" w="28575">
              <a:solidFill>
                <a:srgbClr val="FFFFFF">
                  <a:alpha val="4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7" name="Google Shape;1467;p19"/>
            <p:cNvSpPr txBox="1"/>
            <p:nvPr/>
          </p:nvSpPr>
          <p:spPr>
            <a:xfrm>
              <a:off x="0" y="19050"/>
              <a:ext cx="812800" cy="7937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1468" name="Google Shape;1468;p19"/>
          <p:cNvGraphicFramePr/>
          <p:nvPr/>
        </p:nvGraphicFramePr>
        <p:xfrm>
          <a:off x="8035792" y="299519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{EF9AA17B-1073-4234-B094-8E620201C946}</a:tableStyleId>
              </a:tblPr>
              <a:tblGrid>
                <a:gridCol w="2216425"/>
              </a:tblGrid>
              <a:tr h="11239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999">
                          <a:solidFill>
                            <a:srgbClr val="F49B95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$30</a:t>
                      </a:r>
                      <a:endParaRPr sz="1100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49B9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403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99">
                          <a:solidFill>
                            <a:srgbClr val="F49B95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MONTHLY</a:t>
                      </a:r>
                      <a:endParaRPr sz="1100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49B9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506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>
                          <a:solidFill>
                            <a:srgbClr val="FFFFFF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Add a feature</a:t>
                      </a:r>
                      <a:endParaRPr sz="1100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506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>
                          <a:solidFill>
                            <a:srgbClr val="FFFFFF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Add a feature</a:t>
                      </a:r>
                      <a:endParaRPr sz="1100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506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>
                          <a:solidFill>
                            <a:srgbClr val="FFFFFF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Add a feature</a:t>
                      </a:r>
                      <a:endParaRPr sz="1100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506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>
                          <a:solidFill>
                            <a:srgbClr val="FFFFFF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Add a feature</a:t>
                      </a:r>
                      <a:endParaRPr sz="1100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1469" name="Google Shape;1469;p19"/>
          <p:cNvGraphicFramePr/>
          <p:nvPr/>
        </p:nvGraphicFramePr>
        <p:xfrm>
          <a:off x="13024567" y="299519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{EF9AA17B-1073-4234-B094-8E620201C946}</a:tableStyleId>
              </a:tblPr>
              <a:tblGrid>
                <a:gridCol w="2828700"/>
              </a:tblGrid>
              <a:tr h="11239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999">
                          <a:solidFill>
                            <a:srgbClr val="F49B95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$300</a:t>
                      </a:r>
                      <a:endParaRPr sz="1100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49B9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403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99">
                          <a:solidFill>
                            <a:srgbClr val="F49B95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YEARLY</a:t>
                      </a:r>
                      <a:endParaRPr sz="1100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49B9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58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>
                          <a:solidFill>
                            <a:srgbClr val="FFFFFF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Add a feature</a:t>
                      </a:r>
                      <a:endParaRPr sz="1100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58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>
                          <a:solidFill>
                            <a:srgbClr val="FFFFFF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Add a feature</a:t>
                      </a:r>
                      <a:endParaRPr sz="1100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58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>
                          <a:solidFill>
                            <a:srgbClr val="FFFFFF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Add a feature</a:t>
                      </a:r>
                      <a:endParaRPr sz="1100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58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>
                          <a:solidFill>
                            <a:srgbClr val="FFFFFF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Add a feature</a:t>
                      </a:r>
                      <a:endParaRPr sz="1100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58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>
                          <a:solidFill>
                            <a:srgbClr val="FFFFFF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Add a feature</a:t>
                      </a:r>
                      <a:endParaRPr sz="1100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58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>
                          <a:solidFill>
                            <a:srgbClr val="FFFFFF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Add a feature</a:t>
                      </a:r>
                      <a:endParaRPr sz="1100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470" name="Google Shape;1470;p19"/>
          <p:cNvSpPr txBox="1"/>
          <p:nvPr/>
        </p:nvSpPr>
        <p:spPr>
          <a:xfrm>
            <a:off x="2260951" y="862418"/>
            <a:ext cx="13766097" cy="12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5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A PRICING PAGE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3634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2"/>
          <p:cNvGrpSpPr/>
          <p:nvPr/>
        </p:nvGrpSpPr>
        <p:grpSpPr>
          <a:xfrm>
            <a:off x="17392650" y="933450"/>
            <a:ext cx="651447" cy="4134833"/>
            <a:chOff x="0" y="0"/>
            <a:chExt cx="868596" cy="5513110"/>
          </a:xfrm>
        </p:grpSpPr>
        <p:grpSp>
          <p:nvGrpSpPr>
            <p:cNvPr id="190" name="Google Shape;190;p2"/>
            <p:cNvGrpSpPr/>
            <p:nvPr/>
          </p:nvGrpSpPr>
          <p:grpSpPr>
            <a:xfrm>
              <a:off x="0" y="0"/>
              <a:ext cx="868596" cy="868595"/>
              <a:chOff x="0" y="0"/>
              <a:chExt cx="812800" cy="812800"/>
            </a:xfrm>
          </p:grpSpPr>
          <p:sp>
            <p:nvSpPr>
              <p:cNvPr id="191" name="Google Shape;191;p2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/>
              </a:solidFill>
              <a:ln>
                <a:noFill/>
              </a:ln>
            </p:spPr>
          </p:sp>
          <p:sp>
            <p:nvSpPr>
              <p:cNvPr id="192" name="Google Shape;192;p2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3" name="Google Shape;193;p2"/>
            <p:cNvGrpSpPr/>
            <p:nvPr/>
          </p:nvGrpSpPr>
          <p:grpSpPr>
            <a:xfrm>
              <a:off x="0" y="1160667"/>
              <a:ext cx="868596" cy="868595"/>
              <a:chOff x="0" y="0"/>
              <a:chExt cx="812800" cy="812800"/>
            </a:xfrm>
          </p:grpSpPr>
          <p:sp>
            <p:nvSpPr>
              <p:cNvPr id="194" name="Google Shape;194;p2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195" name="Google Shape;195;p2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6" name="Google Shape;196;p2"/>
            <p:cNvGrpSpPr/>
            <p:nvPr/>
          </p:nvGrpSpPr>
          <p:grpSpPr>
            <a:xfrm>
              <a:off x="0" y="2321950"/>
              <a:ext cx="868596" cy="868595"/>
              <a:chOff x="0" y="0"/>
              <a:chExt cx="812800" cy="812800"/>
            </a:xfrm>
          </p:grpSpPr>
          <p:sp>
            <p:nvSpPr>
              <p:cNvPr id="197" name="Google Shape;197;p2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198" name="Google Shape;198;p2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9" name="Google Shape;199;p2"/>
            <p:cNvGrpSpPr/>
            <p:nvPr/>
          </p:nvGrpSpPr>
          <p:grpSpPr>
            <a:xfrm>
              <a:off x="0" y="3483232"/>
              <a:ext cx="868596" cy="868595"/>
              <a:chOff x="0" y="0"/>
              <a:chExt cx="812800" cy="812800"/>
            </a:xfrm>
          </p:grpSpPr>
          <p:sp>
            <p:nvSpPr>
              <p:cNvPr id="200" name="Google Shape;200;p2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201" name="Google Shape;201;p2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2" name="Google Shape;202;p2"/>
            <p:cNvGrpSpPr/>
            <p:nvPr/>
          </p:nvGrpSpPr>
          <p:grpSpPr>
            <a:xfrm>
              <a:off x="0" y="4644515"/>
              <a:ext cx="868596" cy="868595"/>
              <a:chOff x="0" y="0"/>
              <a:chExt cx="812800" cy="812800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204" name="Google Shape;204;p2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05" name="Google Shape;205;p2"/>
          <p:cNvSpPr txBox="1"/>
          <p:nvPr/>
        </p:nvSpPr>
        <p:spPr>
          <a:xfrm>
            <a:off x="890224" y="1040318"/>
            <a:ext cx="15532334" cy="2533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500" u="none" cap="none" strike="noStrike">
                <a:solidFill>
                  <a:srgbClr val="F49B95"/>
                </a:solidFill>
                <a:latin typeface="Josefin Sans"/>
                <a:ea typeface="Josefin Sans"/>
                <a:cs typeface="Josefin Sans"/>
                <a:sym typeface="Josefin Sans"/>
              </a:rPr>
              <a:t>HOW TO USE THIS PRESENTATION</a:t>
            </a:r>
            <a:endParaRPr/>
          </a:p>
        </p:txBody>
      </p:sp>
      <p:grpSp>
        <p:nvGrpSpPr>
          <p:cNvPr id="206" name="Google Shape;206;p2"/>
          <p:cNvGrpSpPr/>
          <p:nvPr/>
        </p:nvGrpSpPr>
        <p:grpSpPr>
          <a:xfrm>
            <a:off x="464007" y="6525096"/>
            <a:ext cx="5523075" cy="3004892"/>
            <a:chOff x="0" y="-47625"/>
            <a:chExt cx="7364100" cy="4006523"/>
          </a:xfrm>
        </p:grpSpPr>
        <p:sp>
          <p:nvSpPr>
            <p:cNvPr id="207" name="Google Shape;207;p2"/>
            <p:cNvSpPr txBox="1"/>
            <p:nvPr/>
          </p:nvSpPr>
          <p:spPr>
            <a:xfrm>
              <a:off x="0" y="911198"/>
              <a:ext cx="7364100" cy="30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237490" lvl="1" marL="474981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Arial"/>
                <a:buChar char="•"/>
              </a:pPr>
              <a:r>
                <a:rPr b="0" i="0" lang="en-US" sz="2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Click on the "Google Slides" button below</a:t>
              </a:r>
              <a:r>
                <a:rPr lang="en-US" sz="2200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 </a:t>
              </a:r>
              <a:r>
                <a:rPr b="0" i="0" lang="en-US" sz="2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this presentation preview. </a:t>
              </a:r>
              <a:endParaRPr/>
            </a:p>
            <a:p>
              <a:pPr indent="-237490" lvl="1" marL="474981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Arial"/>
                <a:buChar char="•"/>
              </a:pPr>
              <a:r>
                <a:rPr b="0" i="0" lang="en-US" sz="2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Click on "Make a copy."</a:t>
              </a:r>
              <a:endParaRPr/>
            </a:p>
            <a:p>
              <a:pPr indent="-237490" lvl="1" marL="474981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Arial"/>
                <a:buChar char="•"/>
              </a:pPr>
              <a:r>
                <a:rPr b="0" i="0" lang="en-US" sz="2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Start editing your presentation.</a:t>
              </a:r>
              <a:endParaRPr/>
            </a:p>
            <a:p>
              <a:pPr indent="-237490" lvl="1" marL="474981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Arial"/>
                <a:buChar char="•"/>
              </a:pPr>
              <a:r>
                <a:rPr b="0" i="0" lang="en-US" sz="2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You need to sign in to your Google account.</a:t>
              </a:r>
              <a:endParaRPr/>
            </a:p>
          </p:txBody>
        </p:sp>
        <p:sp>
          <p:nvSpPr>
            <p:cNvPr id="208" name="Google Shape;208;p2"/>
            <p:cNvSpPr txBox="1"/>
            <p:nvPr/>
          </p:nvSpPr>
          <p:spPr>
            <a:xfrm>
              <a:off x="752924" y="-47625"/>
              <a:ext cx="4111241" cy="5932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00" u="none" cap="none" strike="noStrike">
                  <a:solidFill>
                    <a:srgbClr val="F49B95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GOOGLE SLIDES</a:t>
              </a:r>
              <a:endParaRPr/>
            </a:p>
          </p:txBody>
        </p:sp>
      </p:grpSp>
      <p:grpSp>
        <p:nvGrpSpPr>
          <p:cNvPr id="209" name="Google Shape;209;p2"/>
          <p:cNvGrpSpPr/>
          <p:nvPr/>
        </p:nvGrpSpPr>
        <p:grpSpPr>
          <a:xfrm>
            <a:off x="6463329" y="6525096"/>
            <a:ext cx="5727571" cy="3004892"/>
            <a:chOff x="0" y="-47625"/>
            <a:chExt cx="7636762" cy="4006523"/>
          </a:xfrm>
        </p:grpSpPr>
        <p:sp>
          <p:nvSpPr>
            <p:cNvPr id="210" name="Google Shape;210;p2"/>
            <p:cNvSpPr txBox="1"/>
            <p:nvPr/>
          </p:nvSpPr>
          <p:spPr>
            <a:xfrm>
              <a:off x="0" y="911198"/>
              <a:ext cx="7456500" cy="30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237490" lvl="1" marL="474981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Arial"/>
                <a:buChar char="•"/>
              </a:pPr>
              <a:r>
                <a:rPr b="0" i="0" lang="en-US" sz="2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Click on the "PowerPoint" button</a:t>
              </a:r>
              <a:br>
                <a:rPr lang="en-US" sz="2200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</a:br>
              <a:r>
                <a:rPr b="0" i="0" lang="en-US" sz="2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below</a:t>
              </a:r>
              <a:r>
                <a:rPr lang="en-US" sz="2200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 </a:t>
              </a:r>
              <a:r>
                <a:rPr b="0" i="0" lang="en-US" sz="2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t</a:t>
              </a:r>
              <a:r>
                <a:rPr b="0" i="0" lang="en-US" sz="2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his presentation preview. </a:t>
              </a:r>
              <a:endParaRPr/>
            </a:p>
            <a:p>
              <a:pPr indent="-237490" lvl="1" marL="474981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Arial"/>
                <a:buChar char="•"/>
              </a:pPr>
              <a:r>
                <a:rPr b="0" i="0" lang="en-US" sz="2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Start editing your presentation.</a:t>
              </a:r>
              <a:endParaRPr/>
            </a:p>
            <a:p>
              <a:pPr indent="-237490" lvl="1" marL="474981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Arial"/>
                <a:buChar char="•"/>
              </a:pPr>
              <a:r>
                <a:rPr b="0" i="0" lang="en-US" sz="2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Download and install the fonts used</a:t>
              </a:r>
              <a:br>
                <a:rPr lang="en-US" sz="2200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</a:br>
              <a:r>
                <a:rPr b="0" i="0" lang="en-US" sz="2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in this presentation as listed on the</a:t>
              </a:r>
              <a:br>
                <a:rPr lang="en-US" sz="2200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</a:br>
              <a:r>
                <a:rPr b="0" i="0" lang="en-US" sz="2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next page.</a:t>
              </a:r>
              <a:endParaRPr/>
            </a:p>
          </p:txBody>
        </p:sp>
        <p:sp>
          <p:nvSpPr>
            <p:cNvPr id="211" name="Google Shape;211;p2"/>
            <p:cNvSpPr txBox="1"/>
            <p:nvPr/>
          </p:nvSpPr>
          <p:spPr>
            <a:xfrm>
              <a:off x="781694" y="-47625"/>
              <a:ext cx="6855068" cy="5932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00" u="none" cap="none" strike="noStrike">
                  <a:solidFill>
                    <a:srgbClr val="F49B95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POWERPOINT</a:t>
              </a:r>
              <a:endParaRPr/>
            </a:p>
          </p:txBody>
        </p:sp>
      </p:grpSp>
      <p:grpSp>
        <p:nvGrpSpPr>
          <p:cNvPr id="212" name="Google Shape;212;p2"/>
          <p:cNvGrpSpPr/>
          <p:nvPr/>
        </p:nvGrpSpPr>
        <p:grpSpPr>
          <a:xfrm>
            <a:off x="12436604" y="6525096"/>
            <a:ext cx="5679946" cy="2615417"/>
            <a:chOff x="0" y="-47625"/>
            <a:chExt cx="7573262" cy="3487223"/>
          </a:xfrm>
        </p:grpSpPr>
        <p:sp>
          <p:nvSpPr>
            <p:cNvPr id="213" name="Google Shape;213;p2"/>
            <p:cNvSpPr txBox="1"/>
            <p:nvPr/>
          </p:nvSpPr>
          <p:spPr>
            <a:xfrm>
              <a:off x="0" y="911198"/>
              <a:ext cx="7207200" cy="252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237490" lvl="1" marL="474981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Arial"/>
                <a:buChar char="•"/>
              </a:pPr>
              <a:r>
                <a:rPr b="0" i="0" lang="en-US" sz="2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Click on the "Canva" button</a:t>
              </a:r>
              <a:br>
                <a:rPr lang="en-US" sz="2200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</a:br>
              <a:r>
                <a:rPr b="0" i="0" lang="en-US" sz="2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under</a:t>
              </a:r>
              <a:r>
                <a:rPr lang="en-US" sz="2200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 </a:t>
              </a:r>
              <a:r>
                <a:rPr b="0" i="0" lang="en-US" sz="2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this presentation preview. </a:t>
              </a:r>
              <a:endParaRPr/>
            </a:p>
            <a:p>
              <a:pPr indent="-237490" lvl="1" marL="474981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Arial"/>
                <a:buChar char="•"/>
              </a:pPr>
              <a:r>
                <a:rPr b="0" i="0" lang="en-US" sz="2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Start editing your presentation.</a:t>
              </a:r>
              <a:endParaRPr/>
            </a:p>
            <a:p>
              <a:pPr indent="-237490" lvl="1" marL="474981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Arial"/>
                <a:buChar char="•"/>
              </a:pPr>
              <a:r>
                <a:rPr b="0" i="0" lang="en-US" sz="2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You need to sign in to your</a:t>
              </a:r>
              <a:br>
                <a:rPr lang="en-US" sz="2200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</a:br>
              <a:r>
                <a:rPr b="0" i="0" lang="en-US" sz="2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Canva account.</a:t>
              </a:r>
              <a:endParaRPr/>
            </a:p>
          </p:txBody>
        </p:sp>
        <p:sp>
          <p:nvSpPr>
            <p:cNvPr id="214" name="Google Shape;214;p2"/>
            <p:cNvSpPr txBox="1"/>
            <p:nvPr/>
          </p:nvSpPr>
          <p:spPr>
            <a:xfrm>
              <a:off x="718194" y="-47625"/>
              <a:ext cx="6855068" cy="5932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00" u="none" cap="none" strike="noStrike">
                  <a:solidFill>
                    <a:srgbClr val="F49B95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CANVA</a:t>
              </a: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9B95"/>
        </a:solidFill>
      </p:bgPr>
    </p:bg>
    <p:spTree>
      <p:nvGrpSpPr>
        <p:cNvPr id="1474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5" name="Google Shape;1475;p20"/>
          <p:cNvPicPr preferRelativeResize="0"/>
          <p:nvPr/>
        </p:nvPicPr>
        <p:blipFill rotWithShape="1">
          <a:blip r:embed="rId3">
            <a:alphaModFix amt="50000"/>
          </a:blip>
          <a:srcRect b="7811" l="0" r="0" t="7812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6" name="Google Shape;1476;p20"/>
          <p:cNvSpPr txBox="1"/>
          <p:nvPr/>
        </p:nvSpPr>
        <p:spPr>
          <a:xfrm>
            <a:off x="496414" y="3699827"/>
            <a:ext cx="17295171" cy="26587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4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99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123,456,789</a:t>
            </a:r>
            <a:endParaRPr/>
          </a:p>
        </p:txBody>
      </p:sp>
      <p:grpSp>
        <p:nvGrpSpPr>
          <p:cNvPr id="1477" name="Google Shape;1477;p20"/>
          <p:cNvGrpSpPr/>
          <p:nvPr/>
        </p:nvGrpSpPr>
        <p:grpSpPr>
          <a:xfrm>
            <a:off x="13088242" y="7949621"/>
            <a:ext cx="5199758" cy="3086089"/>
            <a:chOff x="0" y="0"/>
            <a:chExt cx="6933010" cy="4114788"/>
          </a:xfrm>
        </p:grpSpPr>
        <p:grpSp>
          <p:nvGrpSpPr>
            <p:cNvPr id="1478" name="Google Shape;1478;p20"/>
            <p:cNvGrpSpPr/>
            <p:nvPr/>
          </p:nvGrpSpPr>
          <p:grpSpPr>
            <a:xfrm>
              <a:off x="0" y="0"/>
              <a:ext cx="6933010" cy="4114788"/>
              <a:chOff x="0" y="0"/>
              <a:chExt cx="1369484" cy="812800"/>
            </a:xfrm>
          </p:grpSpPr>
          <p:sp>
            <p:nvSpPr>
              <p:cNvPr id="1479" name="Google Shape;1479;p20"/>
              <p:cNvSpPr/>
              <p:nvPr/>
            </p:nvSpPr>
            <p:spPr>
              <a:xfrm>
                <a:off x="0" y="0"/>
                <a:ext cx="1369484" cy="111978"/>
              </a:xfrm>
              <a:custGeom>
                <a:rect b="b" l="l" r="r" t="t"/>
                <a:pathLst>
                  <a:path extrusionOk="0" h="111978" w="1369484">
                    <a:moveTo>
                      <a:pt x="0" y="0"/>
                    </a:moveTo>
                    <a:lnTo>
                      <a:pt x="1369484" y="0"/>
                    </a:lnTo>
                    <a:lnTo>
                      <a:pt x="1369484" y="111978"/>
                    </a:lnTo>
                    <a:lnTo>
                      <a:pt x="0" y="111978"/>
                    </a:lnTo>
                    <a:close/>
                  </a:path>
                </a:pathLst>
              </a:custGeom>
              <a:solidFill>
                <a:srgbClr val="F49B95"/>
              </a:solidFill>
              <a:ln>
                <a:noFill/>
              </a:ln>
            </p:spPr>
          </p:sp>
          <p:sp>
            <p:nvSpPr>
              <p:cNvPr id="1480" name="Google Shape;1480;p20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81" name="Google Shape;1481;p20"/>
            <p:cNvSpPr txBox="1"/>
            <p:nvPr/>
          </p:nvSpPr>
          <p:spPr>
            <a:xfrm>
              <a:off x="377691" y="102109"/>
              <a:ext cx="5945719" cy="4266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503634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Elaborate on the featured statistic.</a:t>
              </a:r>
              <a:endParaRPr/>
            </a:p>
          </p:txBody>
        </p:sp>
      </p:grpSp>
      <p:grpSp>
        <p:nvGrpSpPr>
          <p:cNvPr id="1482" name="Google Shape;1482;p20"/>
          <p:cNvGrpSpPr/>
          <p:nvPr/>
        </p:nvGrpSpPr>
        <p:grpSpPr>
          <a:xfrm>
            <a:off x="294165" y="105283"/>
            <a:ext cx="8485364" cy="1104273"/>
            <a:chOff x="-1" y="-482081"/>
            <a:chExt cx="11313818" cy="1472363"/>
          </a:xfrm>
        </p:grpSpPr>
        <p:grpSp>
          <p:nvGrpSpPr>
            <p:cNvPr id="1483" name="Google Shape;1483;p20"/>
            <p:cNvGrpSpPr/>
            <p:nvPr/>
          </p:nvGrpSpPr>
          <p:grpSpPr>
            <a:xfrm rot="-5400000">
              <a:off x="-1" y="-482081"/>
              <a:ext cx="1472363" cy="1472363"/>
              <a:chOff x="0" y="0"/>
              <a:chExt cx="812800" cy="812800"/>
            </a:xfrm>
          </p:grpSpPr>
          <p:sp>
            <p:nvSpPr>
              <p:cNvPr id="1484" name="Google Shape;1484;p20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485" name="Google Shape;1485;p20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86" name="Google Shape;1486;p20"/>
            <p:cNvGrpSpPr/>
            <p:nvPr/>
          </p:nvGrpSpPr>
          <p:grpSpPr>
            <a:xfrm rot="-5400000">
              <a:off x="1967456" y="-482081"/>
              <a:ext cx="1472363" cy="1472363"/>
              <a:chOff x="0" y="0"/>
              <a:chExt cx="812800" cy="812800"/>
            </a:xfrm>
          </p:grpSpPr>
          <p:sp>
            <p:nvSpPr>
              <p:cNvPr id="1487" name="Google Shape;1487;p20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488" name="Google Shape;1488;p20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89" name="Google Shape;1489;p20"/>
            <p:cNvGrpSpPr/>
            <p:nvPr/>
          </p:nvGrpSpPr>
          <p:grpSpPr>
            <a:xfrm rot="-5400000">
              <a:off x="3935956" y="-482081"/>
              <a:ext cx="1472363" cy="1472363"/>
              <a:chOff x="0" y="0"/>
              <a:chExt cx="812800" cy="812800"/>
            </a:xfrm>
          </p:grpSpPr>
          <p:sp>
            <p:nvSpPr>
              <p:cNvPr id="1490" name="Google Shape;1490;p20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491" name="Google Shape;1491;p20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92" name="Google Shape;1492;p20"/>
            <p:cNvGrpSpPr/>
            <p:nvPr/>
          </p:nvGrpSpPr>
          <p:grpSpPr>
            <a:xfrm rot="-5400000">
              <a:off x="5904455" y="-482081"/>
              <a:ext cx="1472363" cy="1472363"/>
              <a:chOff x="0" y="0"/>
              <a:chExt cx="812800" cy="812800"/>
            </a:xfrm>
          </p:grpSpPr>
          <p:sp>
            <p:nvSpPr>
              <p:cNvPr id="1493" name="Google Shape;1493;p20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494" name="Google Shape;1494;p20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95" name="Google Shape;1495;p20"/>
            <p:cNvGrpSpPr/>
            <p:nvPr/>
          </p:nvGrpSpPr>
          <p:grpSpPr>
            <a:xfrm rot="-5400000">
              <a:off x="7872955" y="-482081"/>
              <a:ext cx="1472363" cy="1472363"/>
              <a:chOff x="0" y="0"/>
              <a:chExt cx="812800" cy="812800"/>
            </a:xfrm>
          </p:grpSpPr>
          <p:sp>
            <p:nvSpPr>
              <p:cNvPr id="1496" name="Google Shape;1496;p20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497" name="Google Shape;1497;p20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98" name="Google Shape;1498;p20"/>
            <p:cNvGrpSpPr/>
            <p:nvPr/>
          </p:nvGrpSpPr>
          <p:grpSpPr>
            <a:xfrm rot="-5400000">
              <a:off x="9841454" y="-482081"/>
              <a:ext cx="1472363" cy="1472363"/>
              <a:chOff x="0" y="0"/>
              <a:chExt cx="812800" cy="812800"/>
            </a:xfrm>
          </p:grpSpPr>
          <p:sp>
            <p:nvSpPr>
              <p:cNvPr id="1499" name="Google Shape;1499;p20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500" name="Google Shape;1500;p20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501" name="Google Shape;1501;p20"/>
          <p:cNvGrpSpPr/>
          <p:nvPr/>
        </p:nvGrpSpPr>
        <p:grpSpPr>
          <a:xfrm>
            <a:off x="294165" y="1408674"/>
            <a:ext cx="8485364" cy="1104273"/>
            <a:chOff x="-1" y="-482081"/>
            <a:chExt cx="11313818" cy="1472363"/>
          </a:xfrm>
        </p:grpSpPr>
        <p:grpSp>
          <p:nvGrpSpPr>
            <p:cNvPr id="1502" name="Google Shape;1502;p20"/>
            <p:cNvGrpSpPr/>
            <p:nvPr/>
          </p:nvGrpSpPr>
          <p:grpSpPr>
            <a:xfrm rot="-5400000">
              <a:off x="-1" y="-482081"/>
              <a:ext cx="1472363" cy="1472363"/>
              <a:chOff x="0" y="0"/>
              <a:chExt cx="812800" cy="812800"/>
            </a:xfrm>
          </p:grpSpPr>
          <p:sp>
            <p:nvSpPr>
              <p:cNvPr id="1503" name="Google Shape;1503;p20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504" name="Google Shape;1504;p20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05" name="Google Shape;1505;p20"/>
            <p:cNvGrpSpPr/>
            <p:nvPr/>
          </p:nvGrpSpPr>
          <p:grpSpPr>
            <a:xfrm rot="-5400000">
              <a:off x="1967456" y="-482081"/>
              <a:ext cx="1472363" cy="1472363"/>
              <a:chOff x="0" y="0"/>
              <a:chExt cx="812800" cy="812800"/>
            </a:xfrm>
          </p:grpSpPr>
          <p:sp>
            <p:nvSpPr>
              <p:cNvPr id="1506" name="Google Shape;1506;p20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507" name="Google Shape;1507;p20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08" name="Google Shape;1508;p20"/>
            <p:cNvGrpSpPr/>
            <p:nvPr/>
          </p:nvGrpSpPr>
          <p:grpSpPr>
            <a:xfrm rot="-5400000">
              <a:off x="3935956" y="-482081"/>
              <a:ext cx="1472363" cy="1472363"/>
              <a:chOff x="0" y="0"/>
              <a:chExt cx="812800" cy="812800"/>
            </a:xfrm>
          </p:grpSpPr>
          <p:sp>
            <p:nvSpPr>
              <p:cNvPr id="1509" name="Google Shape;1509;p20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510" name="Google Shape;1510;p20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11" name="Google Shape;1511;p20"/>
            <p:cNvGrpSpPr/>
            <p:nvPr/>
          </p:nvGrpSpPr>
          <p:grpSpPr>
            <a:xfrm rot="-5400000">
              <a:off x="5904455" y="-482081"/>
              <a:ext cx="1472363" cy="1472363"/>
              <a:chOff x="0" y="0"/>
              <a:chExt cx="812800" cy="812800"/>
            </a:xfrm>
          </p:grpSpPr>
          <p:sp>
            <p:nvSpPr>
              <p:cNvPr id="1512" name="Google Shape;1512;p20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513" name="Google Shape;1513;p20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14" name="Google Shape;1514;p20"/>
            <p:cNvGrpSpPr/>
            <p:nvPr/>
          </p:nvGrpSpPr>
          <p:grpSpPr>
            <a:xfrm rot="-5400000">
              <a:off x="7872955" y="-482081"/>
              <a:ext cx="1472363" cy="1472363"/>
              <a:chOff x="0" y="0"/>
              <a:chExt cx="812800" cy="812800"/>
            </a:xfrm>
          </p:grpSpPr>
          <p:sp>
            <p:nvSpPr>
              <p:cNvPr id="1515" name="Google Shape;1515;p20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516" name="Google Shape;1516;p20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17" name="Google Shape;1517;p20"/>
            <p:cNvGrpSpPr/>
            <p:nvPr/>
          </p:nvGrpSpPr>
          <p:grpSpPr>
            <a:xfrm rot="-5400000">
              <a:off x="9841454" y="-482081"/>
              <a:ext cx="1472363" cy="1472363"/>
              <a:chOff x="0" y="0"/>
              <a:chExt cx="812800" cy="812800"/>
            </a:xfrm>
          </p:grpSpPr>
          <p:sp>
            <p:nvSpPr>
              <p:cNvPr id="1518" name="Google Shape;1518;p20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519" name="Google Shape;1519;p20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9B95"/>
        </a:solidFill>
      </p:bgPr>
    </p:bg>
    <p:spTree>
      <p:nvGrpSpPr>
        <p:cNvPr id="1523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4" name="Google Shape;1524;p21"/>
          <p:cNvPicPr preferRelativeResize="0"/>
          <p:nvPr/>
        </p:nvPicPr>
        <p:blipFill rotWithShape="1">
          <a:blip r:embed="rId3">
            <a:alphaModFix amt="40000"/>
          </a:blip>
          <a:srcRect b="0" l="25439" r="35092" t="0"/>
          <a:stretch/>
        </p:blipFill>
        <p:spPr>
          <a:xfrm>
            <a:off x="0" y="0"/>
            <a:ext cx="6082546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5" name="Google Shape;1525;p21"/>
          <p:cNvPicPr preferRelativeResize="0"/>
          <p:nvPr/>
        </p:nvPicPr>
        <p:blipFill rotWithShape="1">
          <a:blip r:embed="rId4">
            <a:alphaModFix amt="40000"/>
          </a:blip>
          <a:srcRect b="0" l="5653" r="5652" t="0"/>
          <a:stretch/>
        </p:blipFill>
        <p:spPr>
          <a:xfrm>
            <a:off x="12165092" y="0"/>
            <a:ext cx="6082546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6" name="Google Shape;1526;p21"/>
          <p:cNvSpPr txBox="1"/>
          <p:nvPr/>
        </p:nvSpPr>
        <p:spPr>
          <a:xfrm>
            <a:off x="485414" y="9267825"/>
            <a:ext cx="5111718" cy="3176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the featured statistic.</a:t>
            </a:r>
            <a:endParaRPr/>
          </a:p>
        </p:txBody>
      </p:sp>
      <p:sp>
        <p:nvSpPr>
          <p:cNvPr id="1527" name="Google Shape;1527;p21"/>
          <p:cNvSpPr txBox="1"/>
          <p:nvPr/>
        </p:nvSpPr>
        <p:spPr>
          <a:xfrm>
            <a:off x="6488496" y="9267825"/>
            <a:ext cx="5311008" cy="3176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the featured statistic.</a:t>
            </a:r>
            <a:endParaRPr/>
          </a:p>
        </p:txBody>
      </p:sp>
      <p:sp>
        <p:nvSpPr>
          <p:cNvPr id="1528" name="Google Shape;1528;p21"/>
          <p:cNvSpPr txBox="1"/>
          <p:nvPr/>
        </p:nvSpPr>
        <p:spPr>
          <a:xfrm>
            <a:off x="12694854" y="9267825"/>
            <a:ext cx="5023022" cy="3176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the featured statistic.</a:t>
            </a:r>
            <a:endParaRPr/>
          </a:p>
        </p:txBody>
      </p:sp>
      <p:sp>
        <p:nvSpPr>
          <p:cNvPr id="1529" name="Google Shape;1529;p21"/>
          <p:cNvSpPr txBox="1"/>
          <p:nvPr/>
        </p:nvSpPr>
        <p:spPr>
          <a:xfrm>
            <a:off x="485414" y="4361434"/>
            <a:ext cx="5111718" cy="9118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4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99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2 OUT OF 5</a:t>
            </a:r>
            <a:endParaRPr/>
          </a:p>
        </p:txBody>
      </p:sp>
      <p:sp>
        <p:nvSpPr>
          <p:cNvPr id="1530" name="Google Shape;1530;p21"/>
          <p:cNvSpPr txBox="1"/>
          <p:nvPr/>
        </p:nvSpPr>
        <p:spPr>
          <a:xfrm>
            <a:off x="6488496" y="4361434"/>
            <a:ext cx="5311008" cy="9118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4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99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95%</a:t>
            </a:r>
            <a:endParaRPr/>
          </a:p>
        </p:txBody>
      </p:sp>
      <p:sp>
        <p:nvSpPr>
          <p:cNvPr id="1531" name="Google Shape;1531;p21"/>
          <p:cNvSpPr txBox="1"/>
          <p:nvPr/>
        </p:nvSpPr>
        <p:spPr>
          <a:xfrm>
            <a:off x="12694854" y="4361434"/>
            <a:ext cx="5023022" cy="9118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4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99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12 MILLION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3634"/>
        </a:solidFill>
      </p:bgPr>
    </p:bg>
    <p:spTree>
      <p:nvGrpSpPr>
        <p:cNvPr id="1535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" name="Google Shape;1536;p22"/>
          <p:cNvGrpSpPr/>
          <p:nvPr/>
        </p:nvGrpSpPr>
        <p:grpSpPr>
          <a:xfrm>
            <a:off x="1483395" y="4198262"/>
            <a:ext cx="3398041" cy="3213201"/>
            <a:chOff x="-105630" y="-3427"/>
            <a:chExt cx="4530721" cy="4284268"/>
          </a:xfrm>
        </p:grpSpPr>
        <p:sp>
          <p:nvSpPr>
            <p:cNvPr id="1537" name="Google Shape;1537;p22"/>
            <p:cNvSpPr txBox="1"/>
            <p:nvPr/>
          </p:nvSpPr>
          <p:spPr>
            <a:xfrm>
              <a:off x="1258594" y="1468007"/>
              <a:ext cx="1760225" cy="12270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5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43%</a:t>
              </a:r>
              <a:endParaRPr/>
            </a:p>
          </p:txBody>
        </p:sp>
        <p:grpSp>
          <p:nvGrpSpPr>
            <p:cNvPr id="1538" name="Google Shape;1538;p22"/>
            <p:cNvGrpSpPr/>
            <p:nvPr/>
          </p:nvGrpSpPr>
          <p:grpSpPr>
            <a:xfrm>
              <a:off x="-105630" y="-3427"/>
              <a:ext cx="4530721" cy="4284268"/>
              <a:chOff x="-62725" y="-2035"/>
              <a:chExt cx="2690418" cy="2544070"/>
            </a:xfrm>
          </p:grpSpPr>
          <p:sp>
            <p:nvSpPr>
              <p:cNvPr id="1539" name="Google Shape;1539;p22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rect b="b" l="l" r="r" t="t"/>
                <a:pathLst>
                  <a:path extrusionOk="0" h="2544070" w="2665449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256035"/>
                    </a:lnTo>
                    <a:cubicBezTo>
                      <a:pt x="968661" y="254407"/>
                      <a:pt x="631553" y="447698"/>
                      <a:pt x="449049" y="762719"/>
                    </a:cubicBezTo>
                    <a:cubicBezTo>
                      <a:pt x="266545" y="1077739"/>
                      <a:pt x="266545" y="1466331"/>
                      <a:pt x="449049" y="1781351"/>
                    </a:cubicBezTo>
                    <a:cubicBezTo>
                      <a:pt x="631553" y="2096372"/>
                      <a:pt x="968661" y="2289663"/>
                      <a:pt x="1332725" y="2288035"/>
                    </a:cubicBezTo>
                    <a:cubicBezTo>
                      <a:pt x="1696789" y="2289663"/>
                      <a:pt x="2033897" y="2096372"/>
                      <a:pt x="2216401" y="1781351"/>
                    </a:cubicBezTo>
                    <a:cubicBezTo>
                      <a:pt x="2398905" y="1466331"/>
                      <a:pt x="2398905" y="1077739"/>
                      <a:pt x="2216401" y="762719"/>
                    </a:cubicBezTo>
                    <a:cubicBezTo>
                      <a:pt x="2033897" y="447698"/>
                      <a:pt x="1696789" y="254407"/>
                      <a:pt x="1332725" y="25603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0" name="Google Shape;1540;p22"/>
              <p:cNvSpPr/>
              <p:nvPr/>
            </p:nvSpPr>
            <p:spPr>
              <a:xfrm>
                <a:off x="1261854" y="2605"/>
                <a:ext cx="1365839" cy="2374816"/>
              </a:xfrm>
              <a:custGeom>
                <a:rect b="b" l="l" r="r" t="t"/>
                <a:pathLst>
                  <a:path extrusionOk="0" h="2374816" w="1365839">
                    <a:moveTo>
                      <a:pt x="149257" y="5259"/>
                    </a:moveTo>
                    <a:cubicBezTo>
                      <a:pt x="688108" y="65504"/>
                      <a:pt x="1129281" y="461203"/>
                      <a:pt x="1247560" y="990353"/>
                    </a:cubicBezTo>
                    <a:cubicBezTo>
                      <a:pt x="1365839" y="1519503"/>
                      <a:pt x="1135134" y="2065385"/>
                      <a:pt x="673219" y="2349328"/>
                    </a:cubicBezTo>
                    <a:cubicBezTo>
                      <a:pt x="634556" y="2373333"/>
                      <a:pt x="586005" y="2374816"/>
                      <a:pt x="545949" y="2353217"/>
                    </a:cubicBezTo>
                    <a:cubicBezTo>
                      <a:pt x="505893" y="2331617"/>
                      <a:pt x="480456" y="2290236"/>
                      <a:pt x="479269" y="2244743"/>
                    </a:cubicBezTo>
                    <a:cubicBezTo>
                      <a:pt x="478083" y="2199250"/>
                      <a:pt x="501328" y="2156599"/>
                      <a:pt x="540204" y="2132941"/>
                    </a:cubicBezTo>
                    <a:cubicBezTo>
                      <a:pt x="909737" y="1905787"/>
                      <a:pt x="1094301" y="1469082"/>
                      <a:pt x="999677" y="1045761"/>
                    </a:cubicBezTo>
                    <a:cubicBezTo>
                      <a:pt x="905054" y="622441"/>
                      <a:pt x="552116" y="305882"/>
                      <a:pt x="121035" y="257686"/>
                    </a:cubicBezTo>
                    <a:cubicBezTo>
                      <a:pt x="75786" y="252832"/>
                      <a:pt x="36593" y="224138"/>
                      <a:pt x="18297" y="182469"/>
                    </a:cubicBezTo>
                    <a:cubicBezTo>
                      <a:pt x="0" y="140801"/>
                      <a:pt x="5397" y="92528"/>
                      <a:pt x="32444" y="55929"/>
                    </a:cubicBezTo>
                    <a:cubicBezTo>
                      <a:pt x="59491" y="19330"/>
                      <a:pt x="104054" y="0"/>
                      <a:pt x="149257" y="5259"/>
                    </a:cubicBezTo>
                    <a:close/>
                  </a:path>
                </a:pathLst>
              </a:custGeom>
              <a:solidFill>
                <a:srgbClr val="F49B9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541" name="Google Shape;1541;p22"/>
          <p:cNvSpPr txBox="1"/>
          <p:nvPr/>
        </p:nvSpPr>
        <p:spPr>
          <a:xfrm>
            <a:off x="1397209" y="7955272"/>
            <a:ext cx="3538878" cy="7363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the</a:t>
            </a:r>
            <a:endParaRPr/>
          </a:p>
          <a:p>
            <a:pPr indent="0" lvl="1" marL="0" marR="0" rtl="0" algn="ctr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featured statistic.</a:t>
            </a:r>
            <a:endParaRPr/>
          </a:p>
        </p:txBody>
      </p:sp>
      <p:sp>
        <p:nvSpPr>
          <p:cNvPr id="1542" name="Google Shape;1542;p22"/>
          <p:cNvSpPr txBox="1"/>
          <p:nvPr/>
        </p:nvSpPr>
        <p:spPr>
          <a:xfrm>
            <a:off x="7374561" y="7955272"/>
            <a:ext cx="3538878" cy="7363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the</a:t>
            </a:r>
            <a:endParaRPr/>
          </a:p>
          <a:p>
            <a:pPr indent="0" lvl="1" marL="0" marR="0" rtl="0" algn="ctr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featured statistic.</a:t>
            </a:r>
            <a:endParaRPr/>
          </a:p>
        </p:txBody>
      </p:sp>
      <p:sp>
        <p:nvSpPr>
          <p:cNvPr id="1543" name="Google Shape;1543;p22"/>
          <p:cNvSpPr txBox="1"/>
          <p:nvPr/>
        </p:nvSpPr>
        <p:spPr>
          <a:xfrm>
            <a:off x="13351913" y="7955272"/>
            <a:ext cx="3538878" cy="7363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the</a:t>
            </a:r>
            <a:endParaRPr/>
          </a:p>
          <a:p>
            <a:pPr indent="0" lvl="1" marL="0" marR="0" rtl="0" algn="ctr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featured statistic.</a:t>
            </a:r>
            <a:endParaRPr/>
          </a:p>
        </p:txBody>
      </p:sp>
      <p:grpSp>
        <p:nvGrpSpPr>
          <p:cNvPr id="1544" name="Google Shape;1544;p22"/>
          <p:cNvGrpSpPr/>
          <p:nvPr/>
        </p:nvGrpSpPr>
        <p:grpSpPr>
          <a:xfrm>
            <a:off x="7460747" y="4198262"/>
            <a:ext cx="3404255" cy="3322915"/>
            <a:chOff x="-105630" y="-3427"/>
            <a:chExt cx="4539006" cy="4430552"/>
          </a:xfrm>
        </p:grpSpPr>
        <p:sp>
          <p:nvSpPr>
            <p:cNvPr id="1545" name="Google Shape;1545;p22"/>
            <p:cNvSpPr txBox="1"/>
            <p:nvPr/>
          </p:nvSpPr>
          <p:spPr>
            <a:xfrm>
              <a:off x="915573" y="1467991"/>
              <a:ext cx="2446200" cy="112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5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60%</a:t>
              </a:r>
              <a:endParaRPr/>
            </a:p>
          </p:txBody>
        </p:sp>
        <p:grpSp>
          <p:nvGrpSpPr>
            <p:cNvPr id="1546" name="Google Shape;1546;p22"/>
            <p:cNvGrpSpPr/>
            <p:nvPr/>
          </p:nvGrpSpPr>
          <p:grpSpPr>
            <a:xfrm>
              <a:off x="-105630" y="-3427"/>
              <a:ext cx="4539006" cy="4430552"/>
              <a:chOff x="-62725" y="-2035"/>
              <a:chExt cx="2695338" cy="2630936"/>
            </a:xfrm>
          </p:grpSpPr>
          <p:sp>
            <p:nvSpPr>
              <p:cNvPr id="1547" name="Google Shape;1547;p22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rect b="b" l="l" r="r" t="t"/>
                <a:pathLst>
                  <a:path extrusionOk="0" h="2544070" w="2665449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256035"/>
                    </a:lnTo>
                    <a:cubicBezTo>
                      <a:pt x="968661" y="254407"/>
                      <a:pt x="631553" y="447698"/>
                      <a:pt x="449049" y="762719"/>
                    </a:cubicBezTo>
                    <a:cubicBezTo>
                      <a:pt x="266545" y="1077739"/>
                      <a:pt x="266545" y="1466331"/>
                      <a:pt x="449049" y="1781351"/>
                    </a:cubicBezTo>
                    <a:cubicBezTo>
                      <a:pt x="631553" y="2096372"/>
                      <a:pt x="968661" y="2289663"/>
                      <a:pt x="1332725" y="2288035"/>
                    </a:cubicBezTo>
                    <a:cubicBezTo>
                      <a:pt x="1696789" y="2289663"/>
                      <a:pt x="2033897" y="2096372"/>
                      <a:pt x="2216401" y="1781351"/>
                    </a:cubicBezTo>
                    <a:cubicBezTo>
                      <a:pt x="2398905" y="1466331"/>
                      <a:pt x="2398905" y="1077739"/>
                      <a:pt x="2216401" y="762719"/>
                    </a:cubicBezTo>
                    <a:cubicBezTo>
                      <a:pt x="2033897" y="447698"/>
                      <a:pt x="1696789" y="254407"/>
                      <a:pt x="1332725" y="25603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8" name="Google Shape;1548;p22"/>
              <p:cNvSpPr/>
              <p:nvPr/>
            </p:nvSpPr>
            <p:spPr>
              <a:xfrm>
                <a:off x="577207" y="2605"/>
                <a:ext cx="2055406" cy="2626296"/>
              </a:xfrm>
              <a:custGeom>
                <a:rect b="b" l="l" r="r" t="t"/>
                <a:pathLst>
                  <a:path extrusionOk="0" h="2626296" w="2055406">
                    <a:moveTo>
                      <a:pt x="833904" y="5259"/>
                    </a:moveTo>
                    <a:cubicBezTo>
                      <a:pt x="1346372" y="62555"/>
                      <a:pt x="1773324" y="424033"/>
                      <a:pt x="1914365" y="920031"/>
                    </a:cubicBezTo>
                    <a:cubicBezTo>
                      <a:pt x="2055406" y="1416029"/>
                      <a:pt x="1882535" y="1948072"/>
                      <a:pt x="1476890" y="2266441"/>
                    </a:cubicBezTo>
                    <a:cubicBezTo>
                      <a:pt x="1071245" y="2584809"/>
                      <a:pt x="513362" y="2626296"/>
                      <a:pt x="65089" y="2371428"/>
                    </a:cubicBezTo>
                    <a:cubicBezTo>
                      <a:pt x="25428" y="2349112"/>
                      <a:pt x="738" y="2307281"/>
                      <a:pt x="369" y="2261774"/>
                    </a:cubicBezTo>
                    <a:cubicBezTo>
                      <a:pt x="0" y="2216267"/>
                      <a:pt x="24008" y="2174041"/>
                      <a:pt x="63302" y="2151085"/>
                    </a:cubicBezTo>
                    <a:cubicBezTo>
                      <a:pt x="102596" y="2128129"/>
                      <a:pt x="151170" y="2127952"/>
                      <a:pt x="190630" y="2150621"/>
                    </a:cubicBezTo>
                    <a:cubicBezTo>
                      <a:pt x="549249" y="2354516"/>
                      <a:pt x="995555" y="2321327"/>
                      <a:pt x="1320071" y="2066631"/>
                    </a:cubicBezTo>
                    <a:cubicBezTo>
                      <a:pt x="1644586" y="1811936"/>
                      <a:pt x="1782883" y="1386302"/>
                      <a:pt x="1670051" y="989504"/>
                    </a:cubicBezTo>
                    <a:cubicBezTo>
                      <a:pt x="1557218" y="592705"/>
                      <a:pt x="1215656" y="303523"/>
                      <a:pt x="805682" y="257686"/>
                    </a:cubicBezTo>
                    <a:cubicBezTo>
                      <a:pt x="760433" y="252832"/>
                      <a:pt x="721240" y="224138"/>
                      <a:pt x="702944" y="182469"/>
                    </a:cubicBezTo>
                    <a:cubicBezTo>
                      <a:pt x="684647" y="140801"/>
                      <a:pt x="690044" y="92528"/>
                      <a:pt x="717091" y="55929"/>
                    </a:cubicBezTo>
                    <a:cubicBezTo>
                      <a:pt x="744138" y="19330"/>
                      <a:pt x="788701" y="0"/>
                      <a:pt x="833904" y="5259"/>
                    </a:cubicBezTo>
                    <a:close/>
                  </a:path>
                </a:pathLst>
              </a:custGeom>
              <a:solidFill>
                <a:srgbClr val="F49B9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549" name="Google Shape;1549;p22"/>
          <p:cNvGrpSpPr/>
          <p:nvPr/>
        </p:nvGrpSpPr>
        <p:grpSpPr>
          <a:xfrm>
            <a:off x="13438099" y="4198262"/>
            <a:ext cx="3366505" cy="3213201"/>
            <a:chOff x="-105630" y="-3427"/>
            <a:chExt cx="4488673" cy="4284268"/>
          </a:xfrm>
        </p:grpSpPr>
        <p:sp>
          <p:nvSpPr>
            <p:cNvPr id="1550" name="Google Shape;1550;p22"/>
            <p:cNvSpPr txBox="1"/>
            <p:nvPr/>
          </p:nvSpPr>
          <p:spPr>
            <a:xfrm>
              <a:off x="909469" y="1467991"/>
              <a:ext cx="2458500" cy="112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5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35%</a:t>
              </a:r>
              <a:endParaRPr/>
            </a:p>
          </p:txBody>
        </p:sp>
        <p:grpSp>
          <p:nvGrpSpPr>
            <p:cNvPr id="1551" name="Google Shape;1551;p22"/>
            <p:cNvGrpSpPr/>
            <p:nvPr/>
          </p:nvGrpSpPr>
          <p:grpSpPr>
            <a:xfrm>
              <a:off x="-105630" y="-3427"/>
              <a:ext cx="4488673" cy="4284268"/>
              <a:chOff x="-62725" y="-2035"/>
              <a:chExt cx="2665449" cy="2544070"/>
            </a:xfrm>
          </p:grpSpPr>
          <p:sp>
            <p:nvSpPr>
              <p:cNvPr id="1552" name="Google Shape;1552;p22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rect b="b" l="l" r="r" t="t"/>
                <a:pathLst>
                  <a:path extrusionOk="0" h="2544070" w="2665449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256035"/>
                    </a:lnTo>
                    <a:cubicBezTo>
                      <a:pt x="968661" y="254407"/>
                      <a:pt x="631553" y="447698"/>
                      <a:pt x="449049" y="762719"/>
                    </a:cubicBezTo>
                    <a:cubicBezTo>
                      <a:pt x="266545" y="1077739"/>
                      <a:pt x="266545" y="1466331"/>
                      <a:pt x="449049" y="1781351"/>
                    </a:cubicBezTo>
                    <a:cubicBezTo>
                      <a:pt x="631553" y="2096372"/>
                      <a:pt x="968661" y="2289663"/>
                      <a:pt x="1332725" y="2288035"/>
                    </a:cubicBezTo>
                    <a:cubicBezTo>
                      <a:pt x="1696789" y="2289663"/>
                      <a:pt x="2033897" y="2096372"/>
                      <a:pt x="2216401" y="1781351"/>
                    </a:cubicBezTo>
                    <a:cubicBezTo>
                      <a:pt x="2398905" y="1466331"/>
                      <a:pt x="2398905" y="1077739"/>
                      <a:pt x="2216401" y="762719"/>
                    </a:cubicBezTo>
                    <a:cubicBezTo>
                      <a:pt x="2033897" y="447698"/>
                      <a:pt x="1696789" y="254407"/>
                      <a:pt x="1332725" y="25603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3" name="Google Shape;1553;p22"/>
              <p:cNvSpPr/>
              <p:nvPr/>
            </p:nvSpPr>
            <p:spPr>
              <a:xfrm>
                <a:off x="1261854" y="2605"/>
                <a:ext cx="1333609" cy="1960188"/>
              </a:xfrm>
              <a:custGeom>
                <a:rect b="b" l="l" r="r" t="t"/>
                <a:pathLst>
                  <a:path extrusionOk="0" h="1960188" w="1333609">
                    <a:moveTo>
                      <a:pt x="149257" y="5259"/>
                    </a:moveTo>
                    <a:cubicBezTo>
                      <a:pt x="573682" y="52711"/>
                      <a:pt x="945839" y="310306"/>
                      <a:pt x="1139724" y="690827"/>
                    </a:cubicBezTo>
                    <a:cubicBezTo>
                      <a:pt x="1333610" y="1071349"/>
                      <a:pt x="1323260" y="1523840"/>
                      <a:pt x="1112179" y="1895099"/>
                    </a:cubicBezTo>
                    <a:cubicBezTo>
                      <a:pt x="1089863" y="1934760"/>
                      <a:pt x="1048032" y="1959450"/>
                      <a:pt x="1002525" y="1959819"/>
                    </a:cubicBezTo>
                    <a:cubicBezTo>
                      <a:pt x="957018" y="1960188"/>
                      <a:pt x="914792" y="1936180"/>
                      <a:pt x="891835" y="1896886"/>
                    </a:cubicBezTo>
                    <a:cubicBezTo>
                      <a:pt x="868880" y="1857592"/>
                      <a:pt x="868703" y="1809018"/>
                      <a:pt x="891372" y="1769558"/>
                    </a:cubicBezTo>
                    <a:cubicBezTo>
                      <a:pt x="1060237" y="1472551"/>
                      <a:pt x="1068517" y="1110558"/>
                      <a:pt x="913409" y="806141"/>
                    </a:cubicBezTo>
                    <a:cubicBezTo>
                      <a:pt x="758300" y="501723"/>
                      <a:pt x="460575" y="295648"/>
                      <a:pt x="121035" y="257686"/>
                    </a:cubicBezTo>
                    <a:cubicBezTo>
                      <a:pt x="75786" y="252832"/>
                      <a:pt x="36593" y="224138"/>
                      <a:pt x="18297" y="182469"/>
                    </a:cubicBezTo>
                    <a:cubicBezTo>
                      <a:pt x="0" y="140801"/>
                      <a:pt x="5397" y="92528"/>
                      <a:pt x="32444" y="55929"/>
                    </a:cubicBezTo>
                    <a:cubicBezTo>
                      <a:pt x="59491" y="19330"/>
                      <a:pt x="104054" y="0"/>
                      <a:pt x="149257" y="5259"/>
                    </a:cubicBezTo>
                    <a:close/>
                  </a:path>
                </a:pathLst>
              </a:custGeom>
              <a:solidFill>
                <a:srgbClr val="F49B9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554" name="Google Shape;1554;p22"/>
          <p:cNvGrpSpPr/>
          <p:nvPr/>
        </p:nvGrpSpPr>
        <p:grpSpPr>
          <a:xfrm>
            <a:off x="597584" y="1095350"/>
            <a:ext cx="17092831" cy="1517759"/>
            <a:chOff x="0" y="38100"/>
            <a:chExt cx="22790442" cy="2023679"/>
          </a:xfrm>
        </p:grpSpPr>
        <p:sp>
          <p:nvSpPr>
            <p:cNvPr id="1555" name="Google Shape;1555;p22"/>
            <p:cNvSpPr txBox="1"/>
            <p:nvPr/>
          </p:nvSpPr>
          <p:spPr>
            <a:xfrm>
              <a:off x="0" y="38100"/>
              <a:ext cx="22790442" cy="148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7500" u="none" cap="none" strike="noStrike">
                  <a:solidFill>
                    <a:srgbClr val="F49B95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INFOGRAPHIC SLIDE REPORT</a:t>
              </a:r>
              <a:endParaRPr/>
            </a:p>
          </p:txBody>
        </p:sp>
        <p:sp>
          <p:nvSpPr>
            <p:cNvPr id="1556" name="Google Shape;1556;p22"/>
            <p:cNvSpPr txBox="1"/>
            <p:nvPr/>
          </p:nvSpPr>
          <p:spPr>
            <a:xfrm>
              <a:off x="0" y="1635101"/>
              <a:ext cx="22790442" cy="4266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12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99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Elaborate on what you want to discuss. </a:t>
              </a:r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9B95"/>
        </a:solidFill>
      </p:bgPr>
    </p:bg>
    <p:spTree>
      <p:nvGrpSpPr>
        <p:cNvPr id="1560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23"/>
          <p:cNvGrpSpPr/>
          <p:nvPr/>
        </p:nvGrpSpPr>
        <p:grpSpPr>
          <a:xfrm>
            <a:off x="8976164" y="0"/>
            <a:ext cx="9311836" cy="10287000"/>
            <a:chOff x="0" y="0"/>
            <a:chExt cx="2452500" cy="2709333"/>
          </a:xfrm>
        </p:grpSpPr>
        <p:sp>
          <p:nvSpPr>
            <p:cNvPr id="1562" name="Google Shape;1562;p23"/>
            <p:cNvSpPr/>
            <p:nvPr/>
          </p:nvSpPr>
          <p:spPr>
            <a:xfrm>
              <a:off x="0" y="0"/>
              <a:ext cx="2452500" cy="2709333"/>
            </a:xfrm>
            <a:custGeom>
              <a:rect b="b" l="l" r="r" t="t"/>
              <a:pathLst>
                <a:path extrusionOk="0" h="2709333" w="2452500">
                  <a:moveTo>
                    <a:pt x="0" y="0"/>
                  </a:moveTo>
                  <a:lnTo>
                    <a:pt x="2452500" y="0"/>
                  </a:lnTo>
                  <a:lnTo>
                    <a:pt x="245250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563" name="Google Shape;1563;p23"/>
            <p:cNvSpPr txBox="1"/>
            <p:nvPr/>
          </p:nvSpPr>
          <p:spPr>
            <a:xfrm>
              <a:off x="0" y="19050"/>
              <a:ext cx="812800" cy="7937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64" name="Google Shape;1564;p23"/>
          <p:cNvGrpSpPr/>
          <p:nvPr/>
        </p:nvGrpSpPr>
        <p:grpSpPr>
          <a:xfrm>
            <a:off x="9618920" y="1319134"/>
            <a:ext cx="7999314" cy="8099994"/>
            <a:chOff x="0" y="-47625"/>
            <a:chExt cx="10665752" cy="10799991"/>
          </a:xfrm>
        </p:grpSpPr>
        <p:sp>
          <p:nvSpPr>
            <p:cNvPr id="1565" name="Google Shape;1565;p23"/>
            <p:cNvSpPr txBox="1"/>
            <p:nvPr/>
          </p:nvSpPr>
          <p:spPr>
            <a:xfrm>
              <a:off x="1150756" y="10265536"/>
              <a:ext cx="1048254" cy="4868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00" u="none" cap="none" strike="noStrike">
                  <a:solidFill>
                    <a:srgbClr val="503634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Item 1</a:t>
              </a:r>
              <a:endParaRPr/>
            </a:p>
          </p:txBody>
        </p:sp>
        <p:sp>
          <p:nvSpPr>
            <p:cNvPr id="1566" name="Google Shape;1566;p23"/>
            <p:cNvSpPr txBox="1"/>
            <p:nvPr/>
          </p:nvSpPr>
          <p:spPr>
            <a:xfrm>
              <a:off x="3124838" y="10265536"/>
              <a:ext cx="1137313" cy="4868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00" u="none" cap="none" strike="noStrike">
                  <a:solidFill>
                    <a:srgbClr val="503634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Item 2</a:t>
              </a:r>
              <a:endParaRPr/>
            </a:p>
          </p:txBody>
        </p:sp>
        <p:sp>
          <p:nvSpPr>
            <p:cNvPr id="1567" name="Google Shape;1567;p23"/>
            <p:cNvSpPr txBox="1"/>
            <p:nvPr/>
          </p:nvSpPr>
          <p:spPr>
            <a:xfrm>
              <a:off x="5153864" y="10265536"/>
              <a:ext cx="1116482" cy="4868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00" u="none" cap="none" strike="noStrike">
                  <a:solidFill>
                    <a:srgbClr val="503634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Item 3</a:t>
              </a:r>
              <a:endParaRPr/>
            </a:p>
          </p:txBody>
        </p:sp>
        <p:sp>
          <p:nvSpPr>
            <p:cNvPr id="1568" name="Google Shape;1568;p23"/>
            <p:cNvSpPr txBox="1"/>
            <p:nvPr/>
          </p:nvSpPr>
          <p:spPr>
            <a:xfrm>
              <a:off x="7167649" y="10265536"/>
              <a:ext cx="1126133" cy="4868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00" u="none" cap="none" strike="noStrike">
                  <a:solidFill>
                    <a:srgbClr val="503634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Item 4</a:t>
              </a:r>
              <a:endParaRPr/>
            </a:p>
          </p:txBody>
        </p:sp>
        <p:sp>
          <p:nvSpPr>
            <p:cNvPr id="1569" name="Google Shape;1569;p23"/>
            <p:cNvSpPr txBox="1"/>
            <p:nvPr/>
          </p:nvSpPr>
          <p:spPr>
            <a:xfrm>
              <a:off x="9192806" y="10265536"/>
              <a:ext cx="1113041" cy="4868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00" u="none" cap="none" strike="noStrike">
                  <a:solidFill>
                    <a:srgbClr val="503634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Item 5</a:t>
              </a:r>
              <a:endParaRPr/>
            </a:p>
          </p:txBody>
        </p:sp>
        <p:grpSp>
          <p:nvGrpSpPr>
            <p:cNvPr id="1570" name="Google Shape;1570;p23"/>
            <p:cNvGrpSpPr/>
            <p:nvPr/>
          </p:nvGrpSpPr>
          <p:grpSpPr>
            <a:xfrm>
              <a:off x="758459" y="213486"/>
              <a:ext cx="9907292" cy="9919523"/>
              <a:chOff x="0" y="-6350"/>
              <a:chExt cx="10287000" cy="10299700"/>
            </a:xfrm>
          </p:grpSpPr>
          <p:sp>
            <p:nvSpPr>
              <p:cNvPr id="1571" name="Google Shape;1571;p23"/>
              <p:cNvSpPr/>
              <p:nvPr/>
            </p:nvSpPr>
            <p:spPr>
              <a:xfrm>
                <a:off x="0" y="-63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503634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1572" name="Google Shape;1572;p23"/>
              <p:cNvSpPr/>
              <p:nvPr/>
            </p:nvSpPr>
            <p:spPr>
              <a:xfrm>
                <a:off x="0" y="20510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503634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1573" name="Google Shape;1573;p23"/>
              <p:cNvSpPr/>
              <p:nvPr/>
            </p:nvSpPr>
            <p:spPr>
              <a:xfrm>
                <a:off x="0" y="41084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503634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1574" name="Google Shape;1574;p23"/>
              <p:cNvSpPr/>
              <p:nvPr/>
            </p:nvSpPr>
            <p:spPr>
              <a:xfrm>
                <a:off x="0" y="61658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503634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1575" name="Google Shape;1575;p23"/>
              <p:cNvSpPr/>
              <p:nvPr/>
            </p:nvSpPr>
            <p:spPr>
              <a:xfrm>
                <a:off x="0" y="82232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503634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1576" name="Google Shape;1576;p23"/>
              <p:cNvSpPr/>
              <p:nvPr/>
            </p:nvSpPr>
            <p:spPr>
              <a:xfrm>
                <a:off x="0" y="102806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503634">
                  <a:alpha val="60000"/>
                </a:srgbClr>
              </a:solidFill>
              <a:ln>
                <a:noFill/>
              </a:ln>
            </p:spPr>
          </p:sp>
        </p:grpSp>
        <p:sp>
          <p:nvSpPr>
            <p:cNvPr id="1577" name="Google Shape;1577;p23"/>
            <p:cNvSpPr txBox="1"/>
            <p:nvPr/>
          </p:nvSpPr>
          <p:spPr>
            <a:xfrm>
              <a:off x="40994" y="-47625"/>
              <a:ext cx="531198" cy="4868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00" u="none" cap="none" strike="noStrike">
                  <a:solidFill>
                    <a:srgbClr val="503634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25 </a:t>
              </a:r>
              <a:endParaRPr/>
            </a:p>
          </p:txBody>
        </p:sp>
        <p:sp>
          <p:nvSpPr>
            <p:cNvPr id="1578" name="Google Shape;1578;p23"/>
            <p:cNvSpPr txBox="1"/>
            <p:nvPr/>
          </p:nvSpPr>
          <p:spPr>
            <a:xfrm>
              <a:off x="0" y="1933833"/>
              <a:ext cx="572192" cy="4868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00" u="none" cap="none" strike="noStrike">
                  <a:solidFill>
                    <a:srgbClr val="503634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20 </a:t>
              </a:r>
              <a:endParaRPr/>
            </a:p>
          </p:txBody>
        </p:sp>
        <p:sp>
          <p:nvSpPr>
            <p:cNvPr id="1579" name="Google Shape;1579;p23"/>
            <p:cNvSpPr txBox="1"/>
            <p:nvPr/>
          </p:nvSpPr>
          <p:spPr>
            <a:xfrm>
              <a:off x="129957" y="3915292"/>
              <a:ext cx="442235" cy="4868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00" u="none" cap="none" strike="noStrike">
                  <a:solidFill>
                    <a:srgbClr val="503634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15 </a:t>
              </a:r>
              <a:endParaRPr/>
            </a:p>
          </p:txBody>
        </p:sp>
        <p:sp>
          <p:nvSpPr>
            <p:cNvPr id="1580" name="Google Shape;1580;p23"/>
            <p:cNvSpPr txBox="1"/>
            <p:nvPr/>
          </p:nvSpPr>
          <p:spPr>
            <a:xfrm>
              <a:off x="88963" y="5896750"/>
              <a:ext cx="483229" cy="4868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00" u="none" cap="none" strike="noStrike">
                  <a:solidFill>
                    <a:srgbClr val="503634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10 </a:t>
              </a:r>
              <a:endParaRPr/>
            </a:p>
          </p:txBody>
        </p:sp>
        <p:sp>
          <p:nvSpPr>
            <p:cNvPr id="1581" name="Google Shape;1581;p23"/>
            <p:cNvSpPr txBox="1"/>
            <p:nvPr/>
          </p:nvSpPr>
          <p:spPr>
            <a:xfrm>
              <a:off x="258098" y="7878209"/>
              <a:ext cx="314094" cy="4868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00" u="none" cap="none" strike="noStrike">
                  <a:solidFill>
                    <a:srgbClr val="503634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5 </a:t>
              </a:r>
              <a:endParaRPr/>
            </a:p>
          </p:txBody>
        </p:sp>
        <p:sp>
          <p:nvSpPr>
            <p:cNvPr id="1582" name="Google Shape;1582;p23"/>
            <p:cNvSpPr txBox="1"/>
            <p:nvPr/>
          </p:nvSpPr>
          <p:spPr>
            <a:xfrm>
              <a:off x="217104" y="9859667"/>
              <a:ext cx="355088" cy="4868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00" u="none" cap="none" strike="noStrike">
                  <a:solidFill>
                    <a:srgbClr val="503634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0 </a:t>
              </a:r>
              <a:endParaRPr/>
            </a:p>
          </p:txBody>
        </p:sp>
        <p:grpSp>
          <p:nvGrpSpPr>
            <p:cNvPr id="1583" name="Google Shape;1583;p23"/>
            <p:cNvGrpSpPr/>
            <p:nvPr/>
          </p:nvGrpSpPr>
          <p:grpSpPr>
            <a:xfrm>
              <a:off x="758459" y="1402362"/>
              <a:ext cx="9907293" cy="8724533"/>
              <a:chOff x="0" y="1228090"/>
              <a:chExt cx="10287000" cy="9058910"/>
            </a:xfrm>
          </p:grpSpPr>
          <p:sp>
            <p:nvSpPr>
              <p:cNvPr id="1584" name="Google Shape;1584;p23"/>
              <p:cNvSpPr/>
              <p:nvPr/>
            </p:nvSpPr>
            <p:spPr>
              <a:xfrm>
                <a:off x="0" y="10287000"/>
                <a:ext cx="617432" cy="0"/>
              </a:xfrm>
              <a:custGeom>
                <a:rect b="b" l="l" r="r" t="t"/>
                <a:pathLst>
                  <a:path extrusionOk="0" h="120000" w="617432">
                    <a:moveTo>
                      <a:pt x="0" y="0"/>
                    </a:moveTo>
                    <a:lnTo>
                      <a:pt x="0" y="0"/>
                    </a:lnTo>
                    <a:lnTo>
                      <a:pt x="617432" y="0"/>
                    </a:lnTo>
                    <a:lnTo>
                      <a:pt x="617432" y="0"/>
                    </a:lnTo>
                    <a:close/>
                  </a:path>
                </a:pathLst>
              </a:custGeom>
              <a:solidFill>
                <a:srgbClr val="503634"/>
              </a:solidFill>
              <a:ln>
                <a:noFill/>
              </a:ln>
            </p:spPr>
          </p:sp>
          <p:sp>
            <p:nvSpPr>
              <p:cNvPr id="1585" name="Google Shape;1585;p23"/>
              <p:cNvSpPr/>
              <p:nvPr/>
            </p:nvSpPr>
            <p:spPr>
              <a:xfrm>
                <a:off x="2095976" y="6988810"/>
                <a:ext cx="617431" cy="3298190"/>
              </a:xfrm>
              <a:custGeom>
                <a:rect b="b" l="l" r="r" t="t"/>
                <a:pathLst>
                  <a:path extrusionOk="0" h="3298190" w="617431">
                    <a:moveTo>
                      <a:pt x="0" y="3298190"/>
                    </a:moveTo>
                    <a:lnTo>
                      <a:pt x="0" y="49395"/>
                    </a:lnTo>
                    <a:cubicBezTo>
                      <a:pt x="0" y="36295"/>
                      <a:pt x="5204" y="23730"/>
                      <a:pt x="14468" y="14467"/>
                    </a:cubicBezTo>
                    <a:cubicBezTo>
                      <a:pt x="23731" y="5204"/>
                      <a:pt x="36295" y="0"/>
                      <a:pt x="49395" y="0"/>
                    </a:cubicBezTo>
                    <a:lnTo>
                      <a:pt x="568037" y="0"/>
                    </a:lnTo>
                    <a:cubicBezTo>
                      <a:pt x="581138" y="0"/>
                      <a:pt x="593701" y="5204"/>
                      <a:pt x="602964" y="14467"/>
                    </a:cubicBezTo>
                    <a:cubicBezTo>
                      <a:pt x="612228" y="23730"/>
                      <a:pt x="617432" y="36295"/>
                      <a:pt x="617432" y="49395"/>
                    </a:cubicBezTo>
                    <a:lnTo>
                      <a:pt x="617432" y="3298190"/>
                    </a:lnTo>
                    <a:close/>
                  </a:path>
                </a:pathLst>
              </a:custGeom>
              <a:solidFill>
                <a:srgbClr val="50363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6" name="Google Shape;1586;p23"/>
              <p:cNvSpPr/>
              <p:nvPr/>
            </p:nvSpPr>
            <p:spPr>
              <a:xfrm>
                <a:off x="4191953" y="4108450"/>
                <a:ext cx="617432" cy="6178550"/>
              </a:xfrm>
              <a:custGeom>
                <a:rect b="b" l="l" r="r" t="t"/>
                <a:pathLst>
                  <a:path extrusionOk="0" h="6178550" w="617432">
                    <a:moveTo>
                      <a:pt x="0" y="6178550"/>
                    </a:moveTo>
                    <a:lnTo>
                      <a:pt x="0" y="49395"/>
                    </a:lnTo>
                    <a:cubicBezTo>
                      <a:pt x="0" y="22115"/>
                      <a:pt x="22114" y="0"/>
                      <a:pt x="49394" y="0"/>
                    </a:cubicBezTo>
                    <a:lnTo>
                      <a:pt x="568037" y="0"/>
                    </a:lnTo>
                    <a:cubicBezTo>
                      <a:pt x="581137" y="0"/>
                      <a:pt x="593701" y="5204"/>
                      <a:pt x="602964" y="14467"/>
                    </a:cubicBezTo>
                    <a:cubicBezTo>
                      <a:pt x="612227" y="23731"/>
                      <a:pt x="617431" y="36294"/>
                      <a:pt x="617431" y="49395"/>
                    </a:cubicBezTo>
                    <a:lnTo>
                      <a:pt x="617431" y="6178550"/>
                    </a:lnTo>
                    <a:close/>
                  </a:path>
                </a:pathLst>
              </a:custGeom>
              <a:solidFill>
                <a:srgbClr val="50363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7" name="Google Shape;1587;p23"/>
              <p:cNvSpPr/>
              <p:nvPr/>
            </p:nvSpPr>
            <p:spPr>
              <a:xfrm>
                <a:off x="6287929" y="2874010"/>
                <a:ext cx="617432" cy="7412990"/>
              </a:xfrm>
              <a:custGeom>
                <a:rect b="b" l="l" r="r" t="t"/>
                <a:pathLst>
                  <a:path extrusionOk="0" h="7412990" w="617432">
                    <a:moveTo>
                      <a:pt x="0" y="7412990"/>
                    </a:moveTo>
                    <a:lnTo>
                      <a:pt x="0" y="49395"/>
                    </a:lnTo>
                    <a:cubicBezTo>
                      <a:pt x="0" y="36294"/>
                      <a:pt x="5204" y="23731"/>
                      <a:pt x="14467" y="14467"/>
                    </a:cubicBezTo>
                    <a:cubicBezTo>
                      <a:pt x="23730" y="5204"/>
                      <a:pt x="36294" y="0"/>
                      <a:pt x="49394" y="0"/>
                    </a:cubicBezTo>
                    <a:lnTo>
                      <a:pt x="568037" y="0"/>
                    </a:lnTo>
                    <a:cubicBezTo>
                      <a:pt x="581137" y="0"/>
                      <a:pt x="593701" y="5204"/>
                      <a:pt x="602964" y="14467"/>
                    </a:cubicBezTo>
                    <a:cubicBezTo>
                      <a:pt x="612227" y="23731"/>
                      <a:pt x="617432" y="36294"/>
                      <a:pt x="617432" y="49395"/>
                    </a:cubicBezTo>
                    <a:lnTo>
                      <a:pt x="617432" y="7412990"/>
                    </a:lnTo>
                    <a:close/>
                  </a:path>
                </a:pathLst>
              </a:custGeom>
              <a:solidFill>
                <a:srgbClr val="50363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8" name="Google Shape;1588;p23"/>
              <p:cNvSpPr/>
              <p:nvPr/>
            </p:nvSpPr>
            <p:spPr>
              <a:xfrm>
                <a:off x="8383905" y="1228090"/>
                <a:ext cx="617431" cy="9058910"/>
              </a:xfrm>
              <a:custGeom>
                <a:rect b="b" l="l" r="r" t="t"/>
                <a:pathLst>
                  <a:path extrusionOk="0" h="9058910" w="617431">
                    <a:moveTo>
                      <a:pt x="0" y="9058910"/>
                    </a:moveTo>
                    <a:lnTo>
                      <a:pt x="0" y="49395"/>
                    </a:lnTo>
                    <a:cubicBezTo>
                      <a:pt x="0" y="22115"/>
                      <a:pt x="22114" y="0"/>
                      <a:pt x="49394" y="0"/>
                    </a:cubicBezTo>
                    <a:lnTo>
                      <a:pt x="568037" y="0"/>
                    </a:lnTo>
                    <a:cubicBezTo>
                      <a:pt x="581137" y="0"/>
                      <a:pt x="593701" y="5204"/>
                      <a:pt x="602964" y="14467"/>
                    </a:cubicBezTo>
                    <a:cubicBezTo>
                      <a:pt x="612227" y="23730"/>
                      <a:pt x="617432" y="36294"/>
                      <a:pt x="617432" y="49395"/>
                    </a:cubicBezTo>
                    <a:lnTo>
                      <a:pt x="617432" y="9058910"/>
                    </a:lnTo>
                    <a:close/>
                  </a:path>
                </a:pathLst>
              </a:custGeom>
              <a:solidFill>
                <a:srgbClr val="50363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9" name="Google Shape;1589;p23"/>
              <p:cNvSpPr/>
              <p:nvPr/>
            </p:nvSpPr>
            <p:spPr>
              <a:xfrm>
                <a:off x="642832" y="8216900"/>
                <a:ext cx="617432" cy="2070100"/>
              </a:xfrm>
              <a:custGeom>
                <a:rect b="b" l="l" r="r" t="t"/>
                <a:pathLst>
                  <a:path extrusionOk="0" h="2070100" w="617432">
                    <a:moveTo>
                      <a:pt x="0" y="2070100"/>
                    </a:moveTo>
                    <a:lnTo>
                      <a:pt x="0" y="49395"/>
                    </a:lnTo>
                    <a:cubicBezTo>
                      <a:pt x="0" y="36295"/>
                      <a:pt x="5204" y="23730"/>
                      <a:pt x="14467" y="14467"/>
                    </a:cubicBezTo>
                    <a:cubicBezTo>
                      <a:pt x="23730" y="5204"/>
                      <a:pt x="36294" y="0"/>
                      <a:pt x="49394" y="0"/>
                    </a:cubicBezTo>
                    <a:lnTo>
                      <a:pt x="568037" y="0"/>
                    </a:lnTo>
                    <a:cubicBezTo>
                      <a:pt x="581137" y="0"/>
                      <a:pt x="593701" y="5204"/>
                      <a:pt x="602964" y="14467"/>
                    </a:cubicBezTo>
                    <a:cubicBezTo>
                      <a:pt x="612227" y="23730"/>
                      <a:pt x="617431" y="36295"/>
                      <a:pt x="617431" y="49395"/>
                    </a:cubicBezTo>
                    <a:lnTo>
                      <a:pt x="617431" y="2070100"/>
                    </a:lnTo>
                    <a:close/>
                  </a:path>
                </a:pathLst>
              </a:custGeom>
              <a:solidFill>
                <a:srgbClr val="F49B9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0" name="Google Shape;1590;p23"/>
              <p:cNvSpPr/>
              <p:nvPr/>
            </p:nvSpPr>
            <p:spPr>
              <a:xfrm>
                <a:off x="2738808" y="6988810"/>
                <a:ext cx="617432" cy="3298190"/>
              </a:xfrm>
              <a:custGeom>
                <a:rect b="b" l="l" r="r" t="t"/>
                <a:pathLst>
                  <a:path extrusionOk="0" h="3298190" w="617432">
                    <a:moveTo>
                      <a:pt x="0" y="3298190"/>
                    </a:moveTo>
                    <a:lnTo>
                      <a:pt x="0" y="49395"/>
                    </a:lnTo>
                    <a:cubicBezTo>
                      <a:pt x="0" y="36295"/>
                      <a:pt x="5204" y="23730"/>
                      <a:pt x="14467" y="14467"/>
                    </a:cubicBezTo>
                    <a:cubicBezTo>
                      <a:pt x="23731" y="5204"/>
                      <a:pt x="36294" y="0"/>
                      <a:pt x="49394" y="0"/>
                    </a:cubicBezTo>
                    <a:lnTo>
                      <a:pt x="568037" y="0"/>
                    </a:lnTo>
                    <a:cubicBezTo>
                      <a:pt x="581137" y="0"/>
                      <a:pt x="593701" y="5204"/>
                      <a:pt x="602964" y="14467"/>
                    </a:cubicBezTo>
                    <a:cubicBezTo>
                      <a:pt x="612228" y="23730"/>
                      <a:pt x="617432" y="36295"/>
                      <a:pt x="617432" y="49395"/>
                    </a:cubicBezTo>
                    <a:lnTo>
                      <a:pt x="617432" y="3298190"/>
                    </a:lnTo>
                    <a:close/>
                  </a:path>
                </a:pathLst>
              </a:custGeom>
              <a:solidFill>
                <a:srgbClr val="F49B9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1" name="Google Shape;1591;p23"/>
              <p:cNvSpPr/>
              <p:nvPr/>
            </p:nvSpPr>
            <p:spPr>
              <a:xfrm>
                <a:off x="4834784" y="6167967"/>
                <a:ext cx="617431" cy="4119033"/>
              </a:xfrm>
              <a:custGeom>
                <a:rect b="b" l="l" r="r" t="t"/>
                <a:pathLst>
                  <a:path extrusionOk="0" h="4119033" w="617431">
                    <a:moveTo>
                      <a:pt x="0" y="4119033"/>
                    </a:moveTo>
                    <a:lnTo>
                      <a:pt x="0" y="49394"/>
                    </a:lnTo>
                    <a:cubicBezTo>
                      <a:pt x="0" y="22114"/>
                      <a:pt x="22115" y="0"/>
                      <a:pt x="49395" y="0"/>
                    </a:cubicBezTo>
                    <a:lnTo>
                      <a:pt x="568037" y="0"/>
                    </a:lnTo>
                    <a:cubicBezTo>
                      <a:pt x="595317" y="0"/>
                      <a:pt x="617432" y="22114"/>
                      <a:pt x="617432" y="49394"/>
                    </a:cubicBezTo>
                    <a:lnTo>
                      <a:pt x="617432" y="4119033"/>
                    </a:lnTo>
                    <a:close/>
                  </a:path>
                </a:pathLst>
              </a:custGeom>
              <a:solidFill>
                <a:srgbClr val="F49B9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2" name="Google Shape;1592;p23"/>
              <p:cNvSpPr/>
              <p:nvPr/>
            </p:nvSpPr>
            <p:spPr>
              <a:xfrm>
                <a:off x="6930761" y="4521341"/>
                <a:ext cx="617431" cy="5765659"/>
              </a:xfrm>
              <a:custGeom>
                <a:rect b="b" l="l" r="r" t="t"/>
                <a:pathLst>
                  <a:path extrusionOk="0" h="5765659" w="617431">
                    <a:moveTo>
                      <a:pt x="0" y="5765659"/>
                    </a:moveTo>
                    <a:lnTo>
                      <a:pt x="0" y="49395"/>
                    </a:lnTo>
                    <a:cubicBezTo>
                      <a:pt x="0" y="36294"/>
                      <a:pt x="5204" y="23731"/>
                      <a:pt x="14467" y="14467"/>
                    </a:cubicBezTo>
                    <a:cubicBezTo>
                      <a:pt x="23730" y="5204"/>
                      <a:pt x="36294" y="0"/>
                      <a:pt x="49394" y="0"/>
                    </a:cubicBezTo>
                    <a:lnTo>
                      <a:pt x="568036" y="0"/>
                    </a:lnTo>
                    <a:cubicBezTo>
                      <a:pt x="581136" y="0"/>
                      <a:pt x="593701" y="5204"/>
                      <a:pt x="602964" y="14467"/>
                    </a:cubicBezTo>
                    <a:cubicBezTo>
                      <a:pt x="612227" y="23731"/>
                      <a:pt x="617431" y="36294"/>
                      <a:pt x="617431" y="49395"/>
                    </a:cubicBezTo>
                    <a:lnTo>
                      <a:pt x="617431" y="5765659"/>
                    </a:lnTo>
                    <a:close/>
                  </a:path>
                </a:pathLst>
              </a:custGeom>
              <a:solidFill>
                <a:srgbClr val="F49B9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3" name="Google Shape;1593;p23"/>
              <p:cNvSpPr/>
              <p:nvPr/>
            </p:nvSpPr>
            <p:spPr>
              <a:xfrm>
                <a:off x="9026737" y="2051627"/>
                <a:ext cx="617432" cy="8235373"/>
              </a:xfrm>
              <a:custGeom>
                <a:rect b="b" l="l" r="r" t="t"/>
                <a:pathLst>
                  <a:path extrusionOk="0" h="8235373" w="617432">
                    <a:moveTo>
                      <a:pt x="0" y="8235373"/>
                    </a:moveTo>
                    <a:lnTo>
                      <a:pt x="0" y="49395"/>
                    </a:lnTo>
                    <a:cubicBezTo>
                      <a:pt x="0" y="36295"/>
                      <a:pt x="5204" y="23731"/>
                      <a:pt x="14467" y="14468"/>
                    </a:cubicBezTo>
                    <a:cubicBezTo>
                      <a:pt x="23730" y="5204"/>
                      <a:pt x="36294" y="0"/>
                      <a:pt x="49394" y="0"/>
                    </a:cubicBezTo>
                    <a:lnTo>
                      <a:pt x="568037" y="0"/>
                    </a:lnTo>
                    <a:cubicBezTo>
                      <a:pt x="581137" y="0"/>
                      <a:pt x="593701" y="5204"/>
                      <a:pt x="602964" y="14468"/>
                    </a:cubicBezTo>
                    <a:cubicBezTo>
                      <a:pt x="612227" y="23731"/>
                      <a:pt x="617432" y="36295"/>
                      <a:pt x="617432" y="49395"/>
                    </a:cubicBezTo>
                    <a:lnTo>
                      <a:pt x="617432" y="8235373"/>
                    </a:lnTo>
                    <a:close/>
                  </a:path>
                </a:pathLst>
              </a:custGeom>
              <a:solidFill>
                <a:srgbClr val="F49B9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4" name="Google Shape;1594;p23"/>
              <p:cNvSpPr/>
              <p:nvPr/>
            </p:nvSpPr>
            <p:spPr>
              <a:xfrm>
                <a:off x="1285663" y="8216900"/>
                <a:ext cx="617432" cy="2070100"/>
              </a:xfrm>
              <a:custGeom>
                <a:rect b="b" l="l" r="r" t="t"/>
                <a:pathLst>
                  <a:path extrusionOk="0" h="2070100" w="617432">
                    <a:moveTo>
                      <a:pt x="0" y="2070100"/>
                    </a:moveTo>
                    <a:lnTo>
                      <a:pt x="0" y="49395"/>
                    </a:lnTo>
                    <a:cubicBezTo>
                      <a:pt x="0" y="36295"/>
                      <a:pt x="5204" y="23730"/>
                      <a:pt x="14468" y="14467"/>
                    </a:cubicBezTo>
                    <a:cubicBezTo>
                      <a:pt x="23731" y="5204"/>
                      <a:pt x="36295" y="0"/>
                      <a:pt x="49395" y="0"/>
                    </a:cubicBezTo>
                    <a:lnTo>
                      <a:pt x="568037" y="0"/>
                    </a:lnTo>
                    <a:cubicBezTo>
                      <a:pt x="581138" y="0"/>
                      <a:pt x="593701" y="5204"/>
                      <a:pt x="602965" y="14467"/>
                    </a:cubicBezTo>
                    <a:cubicBezTo>
                      <a:pt x="612228" y="23730"/>
                      <a:pt x="617432" y="36295"/>
                      <a:pt x="617432" y="49395"/>
                    </a:cubicBezTo>
                    <a:lnTo>
                      <a:pt x="617432" y="2070100"/>
                    </a:lnTo>
                    <a:close/>
                  </a:path>
                </a:pathLst>
              </a:custGeom>
              <a:solidFill>
                <a:srgbClr val="FDD8D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5" name="Google Shape;1595;p23"/>
              <p:cNvSpPr/>
              <p:nvPr/>
            </p:nvSpPr>
            <p:spPr>
              <a:xfrm>
                <a:off x="3381640" y="8637905"/>
                <a:ext cx="617432" cy="1649095"/>
              </a:xfrm>
              <a:custGeom>
                <a:rect b="b" l="l" r="r" t="t"/>
                <a:pathLst>
                  <a:path extrusionOk="0" h="1649095" w="617432">
                    <a:moveTo>
                      <a:pt x="0" y="1649095"/>
                    </a:moveTo>
                    <a:lnTo>
                      <a:pt x="0" y="49394"/>
                    </a:lnTo>
                    <a:cubicBezTo>
                      <a:pt x="0" y="22114"/>
                      <a:pt x="22115" y="0"/>
                      <a:pt x="49394" y="0"/>
                    </a:cubicBezTo>
                    <a:lnTo>
                      <a:pt x="568037" y="0"/>
                    </a:lnTo>
                    <a:cubicBezTo>
                      <a:pt x="595316" y="0"/>
                      <a:pt x="617431" y="22114"/>
                      <a:pt x="617431" y="49394"/>
                    </a:cubicBezTo>
                    <a:lnTo>
                      <a:pt x="617431" y="1649095"/>
                    </a:lnTo>
                    <a:close/>
                  </a:path>
                </a:pathLst>
              </a:custGeom>
              <a:solidFill>
                <a:srgbClr val="FDD8D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6" name="Google Shape;1596;p23"/>
              <p:cNvSpPr/>
              <p:nvPr/>
            </p:nvSpPr>
            <p:spPr>
              <a:xfrm>
                <a:off x="5477616" y="8227483"/>
                <a:ext cx="617432" cy="2059517"/>
              </a:xfrm>
              <a:custGeom>
                <a:rect b="b" l="l" r="r" t="t"/>
                <a:pathLst>
                  <a:path extrusionOk="0" h="2059517" w="617432">
                    <a:moveTo>
                      <a:pt x="0" y="2059517"/>
                    </a:moveTo>
                    <a:lnTo>
                      <a:pt x="0" y="49395"/>
                    </a:lnTo>
                    <a:cubicBezTo>
                      <a:pt x="0" y="36295"/>
                      <a:pt x="5204" y="23730"/>
                      <a:pt x="14467" y="14467"/>
                    </a:cubicBezTo>
                    <a:cubicBezTo>
                      <a:pt x="23730" y="5204"/>
                      <a:pt x="36294" y="0"/>
                      <a:pt x="49394" y="0"/>
                    </a:cubicBezTo>
                    <a:lnTo>
                      <a:pt x="568037" y="0"/>
                    </a:lnTo>
                    <a:cubicBezTo>
                      <a:pt x="595317" y="0"/>
                      <a:pt x="617431" y="22115"/>
                      <a:pt x="617431" y="49395"/>
                    </a:cubicBezTo>
                    <a:lnTo>
                      <a:pt x="617431" y="2059517"/>
                    </a:lnTo>
                    <a:close/>
                  </a:path>
                </a:pathLst>
              </a:custGeom>
              <a:solidFill>
                <a:srgbClr val="FDD8D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7" name="Google Shape;1597;p23"/>
              <p:cNvSpPr/>
              <p:nvPr/>
            </p:nvSpPr>
            <p:spPr>
              <a:xfrm>
                <a:off x="7573592" y="6992338"/>
                <a:ext cx="617432" cy="3294662"/>
              </a:xfrm>
              <a:custGeom>
                <a:rect b="b" l="l" r="r" t="t"/>
                <a:pathLst>
                  <a:path extrusionOk="0" h="3294662" w="617432">
                    <a:moveTo>
                      <a:pt x="0" y="3294662"/>
                    </a:moveTo>
                    <a:lnTo>
                      <a:pt x="0" y="49394"/>
                    </a:lnTo>
                    <a:cubicBezTo>
                      <a:pt x="0" y="36294"/>
                      <a:pt x="5204" y="23730"/>
                      <a:pt x="14467" y="14467"/>
                    </a:cubicBezTo>
                    <a:cubicBezTo>
                      <a:pt x="23730" y="5204"/>
                      <a:pt x="36295" y="0"/>
                      <a:pt x="49395" y="0"/>
                    </a:cubicBezTo>
                    <a:lnTo>
                      <a:pt x="568037" y="0"/>
                    </a:lnTo>
                    <a:cubicBezTo>
                      <a:pt x="581137" y="0"/>
                      <a:pt x="593702" y="5204"/>
                      <a:pt x="602965" y="14467"/>
                    </a:cubicBezTo>
                    <a:cubicBezTo>
                      <a:pt x="612228" y="23730"/>
                      <a:pt x="617432" y="36294"/>
                      <a:pt x="617432" y="49394"/>
                    </a:cubicBezTo>
                    <a:lnTo>
                      <a:pt x="617432" y="3294662"/>
                    </a:lnTo>
                    <a:close/>
                  </a:path>
                </a:pathLst>
              </a:custGeom>
              <a:solidFill>
                <a:srgbClr val="FDD8D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8" name="Google Shape;1598;p23"/>
              <p:cNvSpPr/>
              <p:nvPr/>
            </p:nvSpPr>
            <p:spPr>
              <a:xfrm>
                <a:off x="9669569" y="6992851"/>
                <a:ext cx="617431" cy="3294149"/>
              </a:xfrm>
              <a:custGeom>
                <a:rect b="b" l="l" r="r" t="t"/>
                <a:pathLst>
                  <a:path extrusionOk="0" h="3294149" w="617431">
                    <a:moveTo>
                      <a:pt x="0" y="3294149"/>
                    </a:moveTo>
                    <a:lnTo>
                      <a:pt x="0" y="49394"/>
                    </a:lnTo>
                    <a:cubicBezTo>
                      <a:pt x="0" y="22115"/>
                      <a:pt x="22114" y="0"/>
                      <a:pt x="49394" y="0"/>
                    </a:cubicBezTo>
                    <a:lnTo>
                      <a:pt x="568036" y="0"/>
                    </a:lnTo>
                    <a:cubicBezTo>
                      <a:pt x="581136" y="0"/>
                      <a:pt x="593701" y="5204"/>
                      <a:pt x="602964" y="14467"/>
                    </a:cubicBezTo>
                    <a:cubicBezTo>
                      <a:pt x="612227" y="23730"/>
                      <a:pt x="617431" y="36294"/>
                      <a:pt x="617431" y="49394"/>
                    </a:cubicBezTo>
                    <a:lnTo>
                      <a:pt x="617431" y="3294149"/>
                    </a:lnTo>
                    <a:close/>
                  </a:path>
                </a:pathLst>
              </a:custGeom>
              <a:solidFill>
                <a:srgbClr val="FDD8D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1599" name="Google Shape;1599;p23"/>
          <p:cNvPicPr preferRelativeResize="0"/>
          <p:nvPr/>
        </p:nvPicPr>
        <p:blipFill rotWithShape="1">
          <a:blip r:embed="rId3">
            <a:alphaModFix amt="50000"/>
          </a:blip>
          <a:srcRect b="0" l="12077" r="29751" t="0"/>
          <a:stretch/>
        </p:blipFill>
        <p:spPr>
          <a:xfrm>
            <a:off x="0" y="0"/>
            <a:ext cx="8976164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00" name="Google Shape;1600;p23"/>
          <p:cNvGrpSpPr/>
          <p:nvPr/>
        </p:nvGrpSpPr>
        <p:grpSpPr>
          <a:xfrm>
            <a:off x="890224" y="6786753"/>
            <a:ext cx="7885801" cy="2715817"/>
            <a:chOff x="0" y="0"/>
            <a:chExt cx="10514400" cy="3621090"/>
          </a:xfrm>
        </p:grpSpPr>
        <p:sp>
          <p:nvSpPr>
            <p:cNvPr id="1601" name="Google Shape;1601;p23"/>
            <p:cNvSpPr txBox="1"/>
            <p:nvPr/>
          </p:nvSpPr>
          <p:spPr>
            <a:xfrm>
              <a:off x="0" y="0"/>
              <a:ext cx="10514400" cy="307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75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WRITE YOUR TOPIC OR IDEA</a:t>
              </a:r>
              <a:endParaRPr/>
            </a:p>
          </p:txBody>
        </p:sp>
        <p:sp>
          <p:nvSpPr>
            <p:cNvPr id="1602" name="Google Shape;1602;p23"/>
            <p:cNvSpPr txBox="1"/>
            <p:nvPr/>
          </p:nvSpPr>
          <p:spPr>
            <a:xfrm>
              <a:off x="0" y="3194412"/>
              <a:ext cx="10514362" cy="4266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Elaborate on the featured statistic.</a:t>
              </a:r>
              <a:endParaRPr/>
            </a:p>
          </p:txBody>
        </p:sp>
      </p:grpSp>
      <p:grpSp>
        <p:nvGrpSpPr>
          <p:cNvPr id="1603" name="Google Shape;1603;p23"/>
          <p:cNvGrpSpPr/>
          <p:nvPr/>
        </p:nvGrpSpPr>
        <p:grpSpPr>
          <a:xfrm>
            <a:off x="747397" y="-360486"/>
            <a:ext cx="1104273" cy="7009771"/>
            <a:chOff x="0" y="0"/>
            <a:chExt cx="1472363" cy="9346361"/>
          </a:xfrm>
        </p:grpSpPr>
        <p:grpSp>
          <p:nvGrpSpPr>
            <p:cNvPr id="1604" name="Google Shape;1604;p23"/>
            <p:cNvGrpSpPr/>
            <p:nvPr/>
          </p:nvGrpSpPr>
          <p:grpSpPr>
            <a:xfrm>
              <a:off x="0" y="0"/>
              <a:ext cx="1472363" cy="1472363"/>
              <a:chOff x="0" y="0"/>
              <a:chExt cx="812800" cy="812800"/>
            </a:xfrm>
          </p:grpSpPr>
          <p:sp>
            <p:nvSpPr>
              <p:cNvPr id="1605" name="Google Shape;1605;p23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606" name="Google Shape;1606;p23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07" name="Google Shape;1607;p23"/>
            <p:cNvGrpSpPr/>
            <p:nvPr/>
          </p:nvGrpSpPr>
          <p:grpSpPr>
            <a:xfrm>
              <a:off x="0" y="1968500"/>
              <a:ext cx="1472363" cy="1472363"/>
              <a:chOff x="0" y="0"/>
              <a:chExt cx="812800" cy="812800"/>
            </a:xfrm>
          </p:grpSpPr>
          <p:sp>
            <p:nvSpPr>
              <p:cNvPr id="1608" name="Google Shape;1608;p23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609" name="Google Shape;1609;p23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10" name="Google Shape;1610;p23"/>
            <p:cNvGrpSpPr/>
            <p:nvPr/>
          </p:nvGrpSpPr>
          <p:grpSpPr>
            <a:xfrm>
              <a:off x="0" y="3936999"/>
              <a:ext cx="1472363" cy="1472363"/>
              <a:chOff x="0" y="0"/>
              <a:chExt cx="812800" cy="812800"/>
            </a:xfrm>
          </p:grpSpPr>
          <p:sp>
            <p:nvSpPr>
              <p:cNvPr id="1611" name="Google Shape;1611;p23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612" name="Google Shape;1612;p23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13" name="Google Shape;1613;p23"/>
            <p:cNvGrpSpPr/>
            <p:nvPr/>
          </p:nvGrpSpPr>
          <p:grpSpPr>
            <a:xfrm>
              <a:off x="0" y="5905499"/>
              <a:ext cx="1472363" cy="1472363"/>
              <a:chOff x="0" y="0"/>
              <a:chExt cx="812800" cy="812800"/>
            </a:xfrm>
          </p:grpSpPr>
          <p:sp>
            <p:nvSpPr>
              <p:cNvPr id="1614" name="Google Shape;1614;p23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615" name="Google Shape;1615;p23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16" name="Google Shape;1616;p23"/>
            <p:cNvGrpSpPr/>
            <p:nvPr/>
          </p:nvGrpSpPr>
          <p:grpSpPr>
            <a:xfrm>
              <a:off x="0" y="7873998"/>
              <a:ext cx="1472363" cy="1472363"/>
              <a:chOff x="0" y="0"/>
              <a:chExt cx="812800" cy="812800"/>
            </a:xfrm>
          </p:grpSpPr>
          <p:sp>
            <p:nvSpPr>
              <p:cNvPr id="1617" name="Google Shape;1617;p23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618" name="Google Shape;1618;p23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9B95"/>
        </a:solidFill>
      </p:bgPr>
    </p:bg>
    <p:spTree>
      <p:nvGrpSpPr>
        <p:cNvPr id="1622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3" name="Google Shape;1623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53419" y="4464832"/>
            <a:ext cx="1222192" cy="122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4" name="Google Shape;1624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09738" y="4464832"/>
            <a:ext cx="815535" cy="122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5" name="Google Shape;1625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759399" y="4464832"/>
            <a:ext cx="1222192" cy="122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6" name="Google Shape;1626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212389" y="4529500"/>
            <a:ext cx="1222192" cy="1222192"/>
          </a:xfrm>
          <a:prstGeom prst="rect">
            <a:avLst/>
          </a:prstGeom>
          <a:noFill/>
          <a:ln>
            <a:noFill/>
          </a:ln>
        </p:spPr>
      </p:pic>
      <p:sp>
        <p:nvSpPr>
          <p:cNvPr id="1627" name="Google Shape;1627;p24"/>
          <p:cNvSpPr txBox="1"/>
          <p:nvPr/>
        </p:nvSpPr>
        <p:spPr>
          <a:xfrm>
            <a:off x="1028700" y="1009650"/>
            <a:ext cx="162306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5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A TIMELINE PAGE</a:t>
            </a:r>
            <a:endParaRPr/>
          </a:p>
        </p:txBody>
      </p:sp>
      <p:sp>
        <p:nvSpPr>
          <p:cNvPr id="1628" name="Google Shape;1628;p24"/>
          <p:cNvSpPr txBox="1"/>
          <p:nvPr/>
        </p:nvSpPr>
        <p:spPr>
          <a:xfrm>
            <a:off x="246647" y="6142217"/>
            <a:ext cx="4435736" cy="3989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2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99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a main point</a:t>
            </a:r>
            <a:endParaRPr/>
          </a:p>
        </p:txBody>
      </p:sp>
      <p:sp>
        <p:nvSpPr>
          <p:cNvPr id="1629" name="Google Shape;1629;p24"/>
          <p:cNvSpPr txBox="1"/>
          <p:nvPr/>
        </p:nvSpPr>
        <p:spPr>
          <a:xfrm>
            <a:off x="4699637" y="6142217"/>
            <a:ext cx="4435736" cy="3989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2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99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a main point</a:t>
            </a:r>
            <a:endParaRPr/>
          </a:p>
        </p:txBody>
      </p:sp>
      <p:sp>
        <p:nvSpPr>
          <p:cNvPr id="1630" name="Google Shape;1630;p24"/>
          <p:cNvSpPr txBox="1"/>
          <p:nvPr/>
        </p:nvSpPr>
        <p:spPr>
          <a:xfrm>
            <a:off x="9152627" y="6142217"/>
            <a:ext cx="4435736" cy="3989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2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99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a main point</a:t>
            </a:r>
            <a:endParaRPr/>
          </a:p>
        </p:txBody>
      </p:sp>
      <p:sp>
        <p:nvSpPr>
          <p:cNvPr id="1631" name="Google Shape;1631;p24"/>
          <p:cNvSpPr txBox="1"/>
          <p:nvPr/>
        </p:nvSpPr>
        <p:spPr>
          <a:xfrm>
            <a:off x="13605617" y="6142217"/>
            <a:ext cx="4435736" cy="3989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2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99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a main point</a:t>
            </a:r>
            <a:endParaRPr/>
          </a:p>
        </p:txBody>
      </p:sp>
      <p:sp>
        <p:nvSpPr>
          <p:cNvPr id="1632" name="Google Shape;1632;p24"/>
          <p:cNvSpPr txBox="1"/>
          <p:nvPr/>
        </p:nvSpPr>
        <p:spPr>
          <a:xfrm>
            <a:off x="618130" y="7636499"/>
            <a:ext cx="3692770" cy="6224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503634"/>
                </a:solidFill>
                <a:latin typeface="Josefin Sans"/>
                <a:ea typeface="Josefin Sans"/>
                <a:cs typeface="Josefin Sans"/>
                <a:sym typeface="Josefin Sans"/>
              </a:rPr>
              <a:t>Briefly elaborate on</a:t>
            </a:r>
            <a:endParaRPr/>
          </a:p>
          <a:p>
            <a:pPr indent="0" lvl="1" marL="0" marR="0" rt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503634"/>
                </a:solidFill>
                <a:latin typeface="Josefin Sans"/>
                <a:ea typeface="Josefin Sans"/>
                <a:cs typeface="Josefin Sans"/>
                <a:sym typeface="Josefin Sans"/>
              </a:rPr>
              <a:t>what you want to discuss.</a:t>
            </a:r>
            <a:endParaRPr/>
          </a:p>
        </p:txBody>
      </p:sp>
      <p:sp>
        <p:nvSpPr>
          <p:cNvPr id="1633" name="Google Shape;1633;p24"/>
          <p:cNvSpPr txBox="1"/>
          <p:nvPr/>
        </p:nvSpPr>
        <p:spPr>
          <a:xfrm>
            <a:off x="5071120" y="7636499"/>
            <a:ext cx="3692770" cy="6224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503634"/>
                </a:solidFill>
                <a:latin typeface="Josefin Sans"/>
                <a:ea typeface="Josefin Sans"/>
                <a:cs typeface="Josefin Sans"/>
                <a:sym typeface="Josefin Sans"/>
              </a:rPr>
              <a:t>Briefly elaborate on</a:t>
            </a:r>
            <a:endParaRPr/>
          </a:p>
          <a:p>
            <a:pPr indent="0" lvl="1" marL="0" marR="0" rt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503634"/>
                </a:solidFill>
                <a:latin typeface="Josefin Sans"/>
                <a:ea typeface="Josefin Sans"/>
                <a:cs typeface="Josefin Sans"/>
                <a:sym typeface="Josefin Sans"/>
              </a:rPr>
              <a:t>what you want to discuss.</a:t>
            </a:r>
            <a:endParaRPr/>
          </a:p>
        </p:txBody>
      </p:sp>
      <p:sp>
        <p:nvSpPr>
          <p:cNvPr id="1634" name="Google Shape;1634;p24"/>
          <p:cNvSpPr txBox="1"/>
          <p:nvPr/>
        </p:nvSpPr>
        <p:spPr>
          <a:xfrm>
            <a:off x="9524110" y="7636499"/>
            <a:ext cx="3692770" cy="6224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503634"/>
                </a:solidFill>
                <a:latin typeface="Josefin Sans"/>
                <a:ea typeface="Josefin Sans"/>
                <a:cs typeface="Josefin Sans"/>
                <a:sym typeface="Josefin Sans"/>
              </a:rPr>
              <a:t>Briefly elaborate on</a:t>
            </a:r>
            <a:endParaRPr/>
          </a:p>
          <a:p>
            <a:pPr indent="0" lvl="1" marL="0" marR="0" rt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503634"/>
                </a:solidFill>
                <a:latin typeface="Josefin Sans"/>
                <a:ea typeface="Josefin Sans"/>
                <a:cs typeface="Josefin Sans"/>
                <a:sym typeface="Josefin Sans"/>
              </a:rPr>
              <a:t>what you want to discuss.</a:t>
            </a:r>
            <a:endParaRPr/>
          </a:p>
        </p:txBody>
      </p:sp>
      <p:sp>
        <p:nvSpPr>
          <p:cNvPr id="1635" name="Google Shape;1635;p24"/>
          <p:cNvSpPr txBox="1"/>
          <p:nvPr/>
        </p:nvSpPr>
        <p:spPr>
          <a:xfrm>
            <a:off x="13977100" y="7636499"/>
            <a:ext cx="3692770" cy="6224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503634"/>
                </a:solidFill>
                <a:latin typeface="Josefin Sans"/>
                <a:ea typeface="Josefin Sans"/>
                <a:cs typeface="Josefin Sans"/>
                <a:sym typeface="Josefin Sans"/>
              </a:rPr>
              <a:t>Briefly elaborate on</a:t>
            </a:r>
            <a:endParaRPr/>
          </a:p>
          <a:p>
            <a:pPr indent="0" lvl="1" marL="0" marR="0" rt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503634"/>
                </a:solidFill>
                <a:latin typeface="Josefin Sans"/>
                <a:ea typeface="Josefin Sans"/>
                <a:cs typeface="Josefin Sans"/>
                <a:sym typeface="Josefin Sans"/>
              </a:rPr>
              <a:t>what you want to discuss.</a:t>
            </a:r>
            <a:endParaRPr/>
          </a:p>
        </p:txBody>
      </p:sp>
      <p:grpSp>
        <p:nvGrpSpPr>
          <p:cNvPr id="1636" name="Google Shape;1636;p24"/>
          <p:cNvGrpSpPr/>
          <p:nvPr/>
        </p:nvGrpSpPr>
        <p:grpSpPr>
          <a:xfrm>
            <a:off x="-411455" y="6988799"/>
            <a:ext cx="20479811" cy="172583"/>
            <a:chOff x="0" y="0"/>
            <a:chExt cx="27306415" cy="230110"/>
          </a:xfrm>
        </p:grpSpPr>
        <p:grpSp>
          <p:nvGrpSpPr>
            <p:cNvPr id="1637" name="Google Shape;1637;p24"/>
            <p:cNvGrpSpPr/>
            <p:nvPr/>
          </p:nvGrpSpPr>
          <p:grpSpPr>
            <a:xfrm>
              <a:off x="4130284" y="0"/>
              <a:ext cx="230110" cy="230110"/>
              <a:chOff x="0" y="0"/>
              <a:chExt cx="812800" cy="812800"/>
            </a:xfrm>
          </p:grpSpPr>
          <p:sp>
            <p:nvSpPr>
              <p:cNvPr id="1638" name="Google Shape;1638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639" name="Google Shape;1639;p24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40" name="Google Shape;1640;p24"/>
            <p:cNvGrpSpPr/>
            <p:nvPr/>
          </p:nvGrpSpPr>
          <p:grpSpPr>
            <a:xfrm>
              <a:off x="3212443" y="0"/>
              <a:ext cx="230110" cy="230110"/>
              <a:chOff x="0" y="0"/>
              <a:chExt cx="812800" cy="812800"/>
            </a:xfrm>
          </p:grpSpPr>
          <p:sp>
            <p:nvSpPr>
              <p:cNvPr id="1641" name="Google Shape;1641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642" name="Google Shape;1642;p24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43" name="Google Shape;1643;p24"/>
            <p:cNvGrpSpPr/>
            <p:nvPr/>
          </p:nvGrpSpPr>
          <p:grpSpPr>
            <a:xfrm>
              <a:off x="3671363" y="0"/>
              <a:ext cx="230110" cy="230110"/>
              <a:chOff x="0" y="0"/>
              <a:chExt cx="812800" cy="812800"/>
            </a:xfrm>
          </p:grpSpPr>
          <p:sp>
            <p:nvSpPr>
              <p:cNvPr id="1644" name="Google Shape;1644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645" name="Google Shape;1645;p24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46" name="Google Shape;1646;p24"/>
            <p:cNvGrpSpPr/>
            <p:nvPr/>
          </p:nvGrpSpPr>
          <p:grpSpPr>
            <a:xfrm>
              <a:off x="2753523" y="0"/>
              <a:ext cx="230110" cy="230110"/>
              <a:chOff x="0" y="0"/>
              <a:chExt cx="812800" cy="812800"/>
            </a:xfrm>
          </p:grpSpPr>
          <p:sp>
            <p:nvSpPr>
              <p:cNvPr id="1647" name="Google Shape;1647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648" name="Google Shape;1648;p24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49" name="Google Shape;1649;p24"/>
            <p:cNvGrpSpPr/>
            <p:nvPr/>
          </p:nvGrpSpPr>
          <p:grpSpPr>
            <a:xfrm>
              <a:off x="2294602" y="0"/>
              <a:ext cx="230110" cy="230110"/>
              <a:chOff x="0" y="0"/>
              <a:chExt cx="812800" cy="812800"/>
            </a:xfrm>
          </p:grpSpPr>
          <p:sp>
            <p:nvSpPr>
              <p:cNvPr id="1650" name="Google Shape;1650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651" name="Google Shape;1651;p24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52" name="Google Shape;1652;p24"/>
            <p:cNvGrpSpPr/>
            <p:nvPr/>
          </p:nvGrpSpPr>
          <p:grpSpPr>
            <a:xfrm>
              <a:off x="1835682" y="0"/>
              <a:ext cx="230110" cy="230110"/>
              <a:chOff x="0" y="0"/>
              <a:chExt cx="812800" cy="812800"/>
            </a:xfrm>
          </p:grpSpPr>
          <p:sp>
            <p:nvSpPr>
              <p:cNvPr id="1653" name="Google Shape;1653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654" name="Google Shape;1654;p24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55" name="Google Shape;1655;p24"/>
            <p:cNvGrpSpPr/>
            <p:nvPr/>
          </p:nvGrpSpPr>
          <p:grpSpPr>
            <a:xfrm>
              <a:off x="1376761" y="0"/>
              <a:ext cx="230110" cy="230110"/>
              <a:chOff x="0" y="0"/>
              <a:chExt cx="812800" cy="812800"/>
            </a:xfrm>
          </p:grpSpPr>
          <p:sp>
            <p:nvSpPr>
              <p:cNvPr id="1656" name="Google Shape;1656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657" name="Google Shape;1657;p24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58" name="Google Shape;1658;p24"/>
            <p:cNvGrpSpPr/>
            <p:nvPr/>
          </p:nvGrpSpPr>
          <p:grpSpPr>
            <a:xfrm>
              <a:off x="917841" y="0"/>
              <a:ext cx="230110" cy="230110"/>
              <a:chOff x="0" y="0"/>
              <a:chExt cx="812800" cy="812800"/>
            </a:xfrm>
          </p:grpSpPr>
          <p:sp>
            <p:nvSpPr>
              <p:cNvPr id="1659" name="Google Shape;1659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660" name="Google Shape;1660;p24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61" name="Google Shape;1661;p24"/>
            <p:cNvGrpSpPr/>
            <p:nvPr/>
          </p:nvGrpSpPr>
          <p:grpSpPr>
            <a:xfrm>
              <a:off x="458920" y="0"/>
              <a:ext cx="230110" cy="230110"/>
              <a:chOff x="0" y="0"/>
              <a:chExt cx="812800" cy="812800"/>
            </a:xfrm>
          </p:grpSpPr>
          <p:sp>
            <p:nvSpPr>
              <p:cNvPr id="1662" name="Google Shape;1662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663" name="Google Shape;1663;p24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64" name="Google Shape;1664;p24"/>
            <p:cNvGrpSpPr/>
            <p:nvPr/>
          </p:nvGrpSpPr>
          <p:grpSpPr>
            <a:xfrm>
              <a:off x="0" y="0"/>
              <a:ext cx="230110" cy="230110"/>
              <a:chOff x="0" y="0"/>
              <a:chExt cx="812800" cy="812800"/>
            </a:xfrm>
          </p:grpSpPr>
          <p:sp>
            <p:nvSpPr>
              <p:cNvPr id="1665" name="Google Shape;1665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666" name="Google Shape;1666;p24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67" name="Google Shape;1667;p24"/>
            <p:cNvGrpSpPr/>
            <p:nvPr/>
          </p:nvGrpSpPr>
          <p:grpSpPr>
            <a:xfrm>
              <a:off x="8719488" y="0"/>
              <a:ext cx="230110" cy="230110"/>
              <a:chOff x="0" y="0"/>
              <a:chExt cx="812800" cy="812800"/>
            </a:xfrm>
          </p:grpSpPr>
          <p:sp>
            <p:nvSpPr>
              <p:cNvPr id="1668" name="Google Shape;1668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669" name="Google Shape;1669;p24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70" name="Google Shape;1670;p24"/>
            <p:cNvGrpSpPr/>
            <p:nvPr/>
          </p:nvGrpSpPr>
          <p:grpSpPr>
            <a:xfrm>
              <a:off x="7801647" y="0"/>
              <a:ext cx="230110" cy="230110"/>
              <a:chOff x="0" y="0"/>
              <a:chExt cx="812800" cy="812800"/>
            </a:xfrm>
          </p:grpSpPr>
          <p:sp>
            <p:nvSpPr>
              <p:cNvPr id="1671" name="Google Shape;1671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672" name="Google Shape;1672;p24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73" name="Google Shape;1673;p24"/>
            <p:cNvGrpSpPr/>
            <p:nvPr/>
          </p:nvGrpSpPr>
          <p:grpSpPr>
            <a:xfrm>
              <a:off x="8260568" y="0"/>
              <a:ext cx="230110" cy="230110"/>
              <a:chOff x="0" y="0"/>
              <a:chExt cx="812800" cy="812800"/>
            </a:xfrm>
          </p:grpSpPr>
          <p:sp>
            <p:nvSpPr>
              <p:cNvPr id="1674" name="Google Shape;1674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675" name="Google Shape;1675;p24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76" name="Google Shape;1676;p24"/>
            <p:cNvGrpSpPr/>
            <p:nvPr/>
          </p:nvGrpSpPr>
          <p:grpSpPr>
            <a:xfrm>
              <a:off x="7342727" y="0"/>
              <a:ext cx="230110" cy="230110"/>
              <a:chOff x="0" y="0"/>
              <a:chExt cx="812800" cy="812800"/>
            </a:xfrm>
          </p:grpSpPr>
          <p:sp>
            <p:nvSpPr>
              <p:cNvPr id="1677" name="Google Shape;1677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678" name="Google Shape;1678;p24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79" name="Google Shape;1679;p24"/>
            <p:cNvGrpSpPr/>
            <p:nvPr/>
          </p:nvGrpSpPr>
          <p:grpSpPr>
            <a:xfrm>
              <a:off x="6883806" y="0"/>
              <a:ext cx="230110" cy="230110"/>
              <a:chOff x="0" y="0"/>
              <a:chExt cx="812800" cy="812800"/>
            </a:xfrm>
          </p:grpSpPr>
          <p:sp>
            <p:nvSpPr>
              <p:cNvPr id="1680" name="Google Shape;1680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681" name="Google Shape;1681;p24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82" name="Google Shape;1682;p24"/>
            <p:cNvGrpSpPr/>
            <p:nvPr/>
          </p:nvGrpSpPr>
          <p:grpSpPr>
            <a:xfrm>
              <a:off x="6424886" y="0"/>
              <a:ext cx="230110" cy="230110"/>
              <a:chOff x="0" y="0"/>
              <a:chExt cx="812800" cy="812800"/>
            </a:xfrm>
          </p:grpSpPr>
          <p:sp>
            <p:nvSpPr>
              <p:cNvPr id="1683" name="Google Shape;1683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684" name="Google Shape;1684;p24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85" name="Google Shape;1685;p24"/>
            <p:cNvGrpSpPr/>
            <p:nvPr/>
          </p:nvGrpSpPr>
          <p:grpSpPr>
            <a:xfrm>
              <a:off x="5965966" y="0"/>
              <a:ext cx="230110" cy="230110"/>
              <a:chOff x="0" y="0"/>
              <a:chExt cx="812800" cy="812800"/>
            </a:xfrm>
          </p:grpSpPr>
          <p:sp>
            <p:nvSpPr>
              <p:cNvPr id="1686" name="Google Shape;1686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687" name="Google Shape;1687;p24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88" name="Google Shape;1688;p24"/>
            <p:cNvGrpSpPr/>
            <p:nvPr/>
          </p:nvGrpSpPr>
          <p:grpSpPr>
            <a:xfrm>
              <a:off x="5507045" y="0"/>
              <a:ext cx="230110" cy="230110"/>
              <a:chOff x="0" y="0"/>
              <a:chExt cx="812800" cy="812800"/>
            </a:xfrm>
          </p:grpSpPr>
          <p:sp>
            <p:nvSpPr>
              <p:cNvPr id="1689" name="Google Shape;1689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690" name="Google Shape;1690;p24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91" name="Google Shape;1691;p24"/>
            <p:cNvGrpSpPr/>
            <p:nvPr/>
          </p:nvGrpSpPr>
          <p:grpSpPr>
            <a:xfrm>
              <a:off x="5048125" y="0"/>
              <a:ext cx="230110" cy="230110"/>
              <a:chOff x="0" y="0"/>
              <a:chExt cx="812800" cy="812800"/>
            </a:xfrm>
          </p:grpSpPr>
          <p:sp>
            <p:nvSpPr>
              <p:cNvPr id="1692" name="Google Shape;1692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693" name="Google Shape;1693;p24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94" name="Google Shape;1694;p24"/>
            <p:cNvGrpSpPr/>
            <p:nvPr/>
          </p:nvGrpSpPr>
          <p:grpSpPr>
            <a:xfrm>
              <a:off x="4589204" y="0"/>
              <a:ext cx="230110" cy="230110"/>
              <a:chOff x="0" y="0"/>
              <a:chExt cx="812800" cy="812800"/>
            </a:xfrm>
          </p:grpSpPr>
          <p:sp>
            <p:nvSpPr>
              <p:cNvPr id="1695" name="Google Shape;1695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696" name="Google Shape;1696;p24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97" name="Google Shape;1697;p24"/>
            <p:cNvGrpSpPr/>
            <p:nvPr/>
          </p:nvGrpSpPr>
          <p:grpSpPr>
            <a:xfrm>
              <a:off x="13308692" y="0"/>
              <a:ext cx="230110" cy="230110"/>
              <a:chOff x="0" y="0"/>
              <a:chExt cx="812800" cy="812800"/>
            </a:xfrm>
          </p:grpSpPr>
          <p:sp>
            <p:nvSpPr>
              <p:cNvPr id="1698" name="Google Shape;1698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699" name="Google Shape;1699;p24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00" name="Google Shape;1700;p24"/>
            <p:cNvGrpSpPr/>
            <p:nvPr/>
          </p:nvGrpSpPr>
          <p:grpSpPr>
            <a:xfrm>
              <a:off x="12390851" y="0"/>
              <a:ext cx="230110" cy="230110"/>
              <a:chOff x="0" y="0"/>
              <a:chExt cx="812800" cy="812800"/>
            </a:xfrm>
          </p:grpSpPr>
          <p:sp>
            <p:nvSpPr>
              <p:cNvPr id="1701" name="Google Shape;1701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702" name="Google Shape;1702;p24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03" name="Google Shape;1703;p24"/>
            <p:cNvGrpSpPr/>
            <p:nvPr/>
          </p:nvGrpSpPr>
          <p:grpSpPr>
            <a:xfrm>
              <a:off x="12849772" y="0"/>
              <a:ext cx="230110" cy="230110"/>
              <a:chOff x="0" y="0"/>
              <a:chExt cx="812800" cy="812800"/>
            </a:xfrm>
          </p:grpSpPr>
          <p:sp>
            <p:nvSpPr>
              <p:cNvPr id="1704" name="Google Shape;1704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705" name="Google Shape;1705;p24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06" name="Google Shape;1706;p24"/>
            <p:cNvGrpSpPr/>
            <p:nvPr/>
          </p:nvGrpSpPr>
          <p:grpSpPr>
            <a:xfrm>
              <a:off x="11931931" y="0"/>
              <a:ext cx="230110" cy="230110"/>
              <a:chOff x="0" y="0"/>
              <a:chExt cx="812800" cy="812800"/>
            </a:xfrm>
          </p:grpSpPr>
          <p:sp>
            <p:nvSpPr>
              <p:cNvPr id="1707" name="Google Shape;1707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708" name="Google Shape;1708;p24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09" name="Google Shape;1709;p24"/>
            <p:cNvGrpSpPr/>
            <p:nvPr/>
          </p:nvGrpSpPr>
          <p:grpSpPr>
            <a:xfrm>
              <a:off x="11473011" y="0"/>
              <a:ext cx="230110" cy="230110"/>
              <a:chOff x="0" y="0"/>
              <a:chExt cx="812800" cy="812800"/>
            </a:xfrm>
          </p:grpSpPr>
          <p:sp>
            <p:nvSpPr>
              <p:cNvPr id="1710" name="Google Shape;1710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711" name="Google Shape;1711;p24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12" name="Google Shape;1712;p24"/>
            <p:cNvGrpSpPr/>
            <p:nvPr/>
          </p:nvGrpSpPr>
          <p:grpSpPr>
            <a:xfrm>
              <a:off x="11014090" y="0"/>
              <a:ext cx="230110" cy="230110"/>
              <a:chOff x="0" y="0"/>
              <a:chExt cx="812800" cy="812800"/>
            </a:xfrm>
          </p:grpSpPr>
          <p:sp>
            <p:nvSpPr>
              <p:cNvPr id="1713" name="Google Shape;1713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714" name="Google Shape;1714;p24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15" name="Google Shape;1715;p24"/>
            <p:cNvGrpSpPr/>
            <p:nvPr/>
          </p:nvGrpSpPr>
          <p:grpSpPr>
            <a:xfrm>
              <a:off x="10555170" y="0"/>
              <a:ext cx="230110" cy="230110"/>
              <a:chOff x="0" y="0"/>
              <a:chExt cx="812800" cy="812800"/>
            </a:xfrm>
          </p:grpSpPr>
          <p:sp>
            <p:nvSpPr>
              <p:cNvPr id="1716" name="Google Shape;1716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717" name="Google Shape;1717;p24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18" name="Google Shape;1718;p24"/>
            <p:cNvGrpSpPr/>
            <p:nvPr/>
          </p:nvGrpSpPr>
          <p:grpSpPr>
            <a:xfrm>
              <a:off x="10096249" y="0"/>
              <a:ext cx="230110" cy="230110"/>
              <a:chOff x="0" y="0"/>
              <a:chExt cx="812800" cy="812800"/>
            </a:xfrm>
          </p:grpSpPr>
          <p:sp>
            <p:nvSpPr>
              <p:cNvPr id="1719" name="Google Shape;1719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720" name="Google Shape;1720;p24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21" name="Google Shape;1721;p24"/>
            <p:cNvGrpSpPr/>
            <p:nvPr/>
          </p:nvGrpSpPr>
          <p:grpSpPr>
            <a:xfrm>
              <a:off x="9637329" y="0"/>
              <a:ext cx="230110" cy="230110"/>
              <a:chOff x="0" y="0"/>
              <a:chExt cx="812800" cy="812800"/>
            </a:xfrm>
          </p:grpSpPr>
          <p:sp>
            <p:nvSpPr>
              <p:cNvPr id="1722" name="Google Shape;1722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723" name="Google Shape;1723;p24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24" name="Google Shape;1724;p24"/>
            <p:cNvGrpSpPr/>
            <p:nvPr/>
          </p:nvGrpSpPr>
          <p:grpSpPr>
            <a:xfrm>
              <a:off x="9178408" y="0"/>
              <a:ext cx="230110" cy="230110"/>
              <a:chOff x="0" y="0"/>
              <a:chExt cx="812800" cy="812800"/>
            </a:xfrm>
          </p:grpSpPr>
          <p:sp>
            <p:nvSpPr>
              <p:cNvPr id="1725" name="Google Shape;1725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726" name="Google Shape;1726;p24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27" name="Google Shape;1727;p24"/>
            <p:cNvGrpSpPr/>
            <p:nvPr/>
          </p:nvGrpSpPr>
          <p:grpSpPr>
            <a:xfrm>
              <a:off x="17897897" y="0"/>
              <a:ext cx="230110" cy="230110"/>
              <a:chOff x="0" y="0"/>
              <a:chExt cx="812800" cy="812800"/>
            </a:xfrm>
          </p:grpSpPr>
          <p:sp>
            <p:nvSpPr>
              <p:cNvPr id="1728" name="Google Shape;1728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729" name="Google Shape;1729;p24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30" name="Google Shape;1730;p24"/>
            <p:cNvGrpSpPr/>
            <p:nvPr/>
          </p:nvGrpSpPr>
          <p:grpSpPr>
            <a:xfrm>
              <a:off x="16980056" y="0"/>
              <a:ext cx="230110" cy="230110"/>
              <a:chOff x="0" y="0"/>
              <a:chExt cx="812800" cy="812800"/>
            </a:xfrm>
          </p:grpSpPr>
          <p:sp>
            <p:nvSpPr>
              <p:cNvPr id="1731" name="Google Shape;1731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732" name="Google Shape;1732;p24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33" name="Google Shape;1733;p24"/>
            <p:cNvGrpSpPr/>
            <p:nvPr/>
          </p:nvGrpSpPr>
          <p:grpSpPr>
            <a:xfrm>
              <a:off x="17438976" y="0"/>
              <a:ext cx="230110" cy="230110"/>
              <a:chOff x="0" y="0"/>
              <a:chExt cx="812800" cy="812800"/>
            </a:xfrm>
          </p:grpSpPr>
          <p:sp>
            <p:nvSpPr>
              <p:cNvPr id="1734" name="Google Shape;1734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735" name="Google Shape;1735;p24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36" name="Google Shape;1736;p24"/>
            <p:cNvGrpSpPr/>
            <p:nvPr/>
          </p:nvGrpSpPr>
          <p:grpSpPr>
            <a:xfrm>
              <a:off x="16521135" y="0"/>
              <a:ext cx="230110" cy="230110"/>
              <a:chOff x="0" y="0"/>
              <a:chExt cx="812800" cy="812800"/>
            </a:xfrm>
          </p:grpSpPr>
          <p:sp>
            <p:nvSpPr>
              <p:cNvPr id="1737" name="Google Shape;1737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738" name="Google Shape;1738;p24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39" name="Google Shape;1739;p24"/>
            <p:cNvGrpSpPr/>
            <p:nvPr/>
          </p:nvGrpSpPr>
          <p:grpSpPr>
            <a:xfrm>
              <a:off x="16062215" y="0"/>
              <a:ext cx="230110" cy="230110"/>
              <a:chOff x="0" y="0"/>
              <a:chExt cx="812800" cy="812800"/>
            </a:xfrm>
          </p:grpSpPr>
          <p:sp>
            <p:nvSpPr>
              <p:cNvPr id="1740" name="Google Shape;1740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741" name="Google Shape;1741;p24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42" name="Google Shape;1742;p24"/>
            <p:cNvGrpSpPr/>
            <p:nvPr/>
          </p:nvGrpSpPr>
          <p:grpSpPr>
            <a:xfrm>
              <a:off x="15603294" y="0"/>
              <a:ext cx="230110" cy="230110"/>
              <a:chOff x="0" y="0"/>
              <a:chExt cx="812800" cy="812800"/>
            </a:xfrm>
          </p:grpSpPr>
          <p:sp>
            <p:nvSpPr>
              <p:cNvPr id="1743" name="Google Shape;1743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744" name="Google Shape;1744;p24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45" name="Google Shape;1745;p24"/>
            <p:cNvGrpSpPr/>
            <p:nvPr/>
          </p:nvGrpSpPr>
          <p:grpSpPr>
            <a:xfrm>
              <a:off x="15144374" y="0"/>
              <a:ext cx="230110" cy="230110"/>
              <a:chOff x="0" y="0"/>
              <a:chExt cx="812800" cy="812800"/>
            </a:xfrm>
          </p:grpSpPr>
          <p:sp>
            <p:nvSpPr>
              <p:cNvPr id="1746" name="Google Shape;1746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747" name="Google Shape;1747;p24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48" name="Google Shape;1748;p24"/>
            <p:cNvGrpSpPr/>
            <p:nvPr/>
          </p:nvGrpSpPr>
          <p:grpSpPr>
            <a:xfrm>
              <a:off x="14685454" y="0"/>
              <a:ext cx="230110" cy="230110"/>
              <a:chOff x="0" y="0"/>
              <a:chExt cx="812800" cy="812800"/>
            </a:xfrm>
          </p:grpSpPr>
          <p:sp>
            <p:nvSpPr>
              <p:cNvPr id="1749" name="Google Shape;1749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750" name="Google Shape;1750;p24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51" name="Google Shape;1751;p24"/>
            <p:cNvGrpSpPr/>
            <p:nvPr/>
          </p:nvGrpSpPr>
          <p:grpSpPr>
            <a:xfrm>
              <a:off x="14226533" y="0"/>
              <a:ext cx="230110" cy="230110"/>
              <a:chOff x="0" y="0"/>
              <a:chExt cx="812800" cy="812800"/>
            </a:xfrm>
          </p:grpSpPr>
          <p:sp>
            <p:nvSpPr>
              <p:cNvPr id="1752" name="Google Shape;1752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753" name="Google Shape;1753;p24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54" name="Google Shape;1754;p24"/>
            <p:cNvGrpSpPr/>
            <p:nvPr/>
          </p:nvGrpSpPr>
          <p:grpSpPr>
            <a:xfrm>
              <a:off x="13767613" y="0"/>
              <a:ext cx="230110" cy="230110"/>
              <a:chOff x="0" y="0"/>
              <a:chExt cx="812800" cy="812800"/>
            </a:xfrm>
          </p:grpSpPr>
          <p:sp>
            <p:nvSpPr>
              <p:cNvPr id="1755" name="Google Shape;1755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756" name="Google Shape;1756;p24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57" name="Google Shape;1757;p24"/>
            <p:cNvGrpSpPr/>
            <p:nvPr/>
          </p:nvGrpSpPr>
          <p:grpSpPr>
            <a:xfrm>
              <a:off x="22487101" y="0"/>
              <a:ext cx="230110" cy="230110"/>
              <a:chOff x="0" y="0"/>
              <a:chExt cx="812800" cy="812800"/>
            </a:xfrm>
          </p:grpSpPr>
          <p:sp>
            <p:nvSpPr>
              <p:cNvPr id="1758" name="Google Shape;1758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759" name="Google Shape;1759;p24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60" name="Google Shape;1760;p24"/>
            <p:cNvGrpSpPr/>
            <p:nvPr/>
          </p:nvGrpSpPr>
          <p:grpSpPr>
            <a:xfrm>
              <a:off x="21569260" y="0"/>
              <a:ext cx="230110" cy="230110"/>
              <a:chOff x="0" y="0"/>
              <a:chExt cx="812800" cy="812800"/>
            </a:xfrm>
          </p:grpSpPr>
          <p:sp>
            <p:nvSpPr>
              <p:cNvPr id="1761" name="Google Shape;1761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762" name="Google Shape;1762;p24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63" name="Google Shape;1763;p24"/>
            <p:cNvGrpSpPr/>
            <p:nvPr/>
          </p:nvGrpSpPr>
          <p:grpSpPr>
            <a:xfrm>
              <a:off x="22028180" y="0"/>
              <a:ext cx="230110" cy="230110"/>
              <a:chOff x="0" y="0"/>
              <a:chExt cx="812800" cy="812800"/>
            </a:xfrm>
          </p:grpSpPr>
          <p:sp>
            <p:nvSpPr>
              <p:cNvPr id="1764" name="Google Shape;1764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765" name="Google Shape;1765;p24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66" name="Google Shape;1766;p24"/>
            <p:cNvGrpSpPr/>
            <p:nvPr/>
          </p:nvGrpSpPr>
          <p:grpSpPr>
            <a:xfrm>
              <a:off x="21110340" y="0"/>
              <a:ext cx="230110" cy="230110"/>
              <a:chOff x="0" y="0"/>
              <a:chExt cx="812800" cy="812800"/>
            </a:xfrm>
          </p:grpSpPr>
          <p:sp>
            <p:nvSpPr>
              <p:cNvPr id="1767" name="Google Shape;1767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768" name="Google Shape;1768;p24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69" name="Google Shape;1769;p24"/>
            <p:cNvGrpSpPr/>
            <p:nvPr/>
          </p:nvGrpSpPr>
          <p:grpSpPr>
            <a:xfrm>
              <a:off x="20651419" y="0"/>
              <a:ext cx="230110" cy="230110"/>
              <a:chOff x="0" y="0"/>
              <a:chExt cx="812800" cy="812800"/>
            </a:xfrm>
          </p:grpSpPr>
          <p:sp>
            <p:nvSpPr>
              <p:cNvPr id="1770" name="Google Shape;1770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771" name="Google Shape;1771;p24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72" name="Google Shape;1772;p24"/>
            <p:cNvGrpSpPr/>
            <p:nvPr/>
          </p:nvGrpSpPr>
          <p:grpSpPr>
            <a:xfrm>
              <a:off x="20192499" y="0"/>
              <a:ext cx="230110" cy="230110"/>
              <a:chOff x="0" y="0"/>
              <a:chExt cx="812800" cy="812800"/>
            </a:xfrm>
          </p:grpSpPr>
          <p:sp>
            <p:nvSpPr>
              <p:cNvPr id="1773" name="Google Shape;1773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774" name="Google Shape;1774;p24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75" name="Google Shape;1775;p24"/>
            <p:cNvGrpSpPr/>
            <p:nvPr/>
          </p:nvGrpSpPr>
          <p:grpSpPr>
            <a:xfrm>
              <a:off x="19733578" y="0"/>
              <a:ext cx="230110" cy="230110"/>
              <a:chOff x="0" y="0"/>
              <a:chExt cx="812800" cy="812800"/>
            </a:xfrm>
          </p:grpSpPr>
          <p:sp>
            <p:nvSpPr>
              <p:cNvPr id="1776" name="Google Shape;1776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777" name="Google Shape;1777;p24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78" name="Google Shape;1778;p24"/>
            <p:cNvGrpSpPr/>
            <p:nvPr/>
          </p:nvGrpSpPr>
          <p:grpSpPr>
            <a:xfrm>
              <a:off x="19274658" y="0"/>
              <a:ext cx="230110" cy="230110"/>
              <a:chOff x="0" y="0"/>
              <a:chExt cx="812800" cy="812800"/>
            </a:xfrm>
          </p:grpSpPr>
          <p:sp>
            <p:nvSpPr>
              <p:cNvPr id="1779" name="Google Shape;1779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780" name="Google Shape;1780;p24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81" name="Google Shape;1781;p24"/>
            <p:cNvGrpSpPr/>
            <p:nvPr/>
          </p:nvGrpSpPr>
          <p:grpSpPr>
            <a:xfrm>
              <a:off x="18815737" y="0"/>
              <a:ext cx="230110" cy="230110"/>
              <a:chOff x="0" y="0"/>
              <a:chExt cx="812800" cy="812800"/>
            </a:xfrm>
          </p:grpSpPr>
          <p:sp>
            <p:nvSpPr>
              <p:cNvPr id="1782" name="Google Shape;1782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783" name="Google Shape;1783;p24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84" name="Google Shape;1784;p24"/>
            <p:cNvGrpSpPr/>
            <p:nvPr/>
          </p:nvGrpSpPr>
          <p:grpSpPr>
            <a:xfrm>
              <a:off x="18356817" y="0"/>
              <a:ext cx="230110" cy="230110"/>
              <a:chOff x="0" y="0"/>
              <a:chExt cx="812800" cy="812800"/>
            </a:xfrm>
          </p:grpSpPr>
          <p:sp>
            <p:nvSpPr>
              <p:cNvPr id="1785" name="Google Shape;1785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786" name="Google Shape;1786;p24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87" name="Google Shape;1787;p24"/>
            <p:cNvGrpSpPr/>
            <p:nvPr/>
          </p:nvGrpSpPr>
          <p:grpSpPr>
            <a:xfrm>
              <a:off x="27076305" y="0"/>
              <a:ext cx="230110" cy="230110"/>
              <a:chOff x="0" y="0"/>
              <a:chExt cx="812800" cy="812800"/>
            </a:xfrm>
          </p:grpSpPr>
          <p:sp>
            <p:nvSpPr>
              <p:cNvPr id="1788" name="Google Shape;1788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789" name="Google Shape;1789;p24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90" name="Google Shape;1790;p24"/>
            <p:cNvGrpSpPr/>
            <p:nvPr/>
          </p:nvGrpSpPr>
          <p:grpSpPr>
            <a:xfrm>
              <a:off x="26158464" y="0"/>
              <a:ext cx="230110" cy="230110"/>
              <a:chOff x="0" y="0"/>
              <a:chExt cx="812800" cy="812800"/>
            </a:xfrm>
          </p:grpSpPr>
          <p:sp>
            <p:nvSpPr>
              <p:cNvPr id="1791" name="Google Shape;1791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792" name="Google Shape;1792;p24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93" name="Google Shape;1793;p24"/>
            <p:cNvGrpSpPr/>
            <p:nvPr/>
          </p:nvGrpSpPr>
          <p:grpSpPr>
            <a:xfrm>
              <a:off x="26617385" y="0"/>
              <a:ext cx="230110" cy="230110"/>
              <a:chOff x="0" y="0"/>
              <a:chExt cx="812800" cy="812800"/>
            </a:xfrm>
          </p:grpSpPr>
          <p:sp>
            <p:nvSpPr>
              <p:cNvPr id="1794" name="Google Shape;1794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795" name="Google Shape;1795;p24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96" name="Google Shape;1796;p24"/>
            <p:cNvGrpSpPr/>
            <p:nvPr/>
          </p:nvGrpSpPr>
          <p:grpSpPr>
            <a:xfrm>
              <a:off x="25699544" y="0"/>
              <a:ext cx="230110" cy="230110"/>
              <a:chOff x="0" y="0"/>
              <a:chExt cx="812800" cy="812800"/>
            </a:xfrm>
          </p:grpSpPr>
          <p:sp>
            <p:nvSpPr>
              <p:cNvPr id="1797" name="Google Shape;1797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798" name="Google Shape;1798;p24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99" name="Google Shape;1799;p24"/>
            <p:cNvGrpSpPr/>
            <p:nvPr/>
          </p:nvGrpSpPr>
          <p:grpSpPr>
            <a:xfrm>
              <a:off x="25240623" y="0"/>
              <a:ext cx="230110" cy="230110"/>
              <a:chOff x="0" y="0"/>
              <a:chExt cx="812800" cy="812800"/>
            </a:xfrm>
          </p:grpSpPr>
          <p:sp>
            <p:nvSpPr>
              <p:cNvPr id="1800" name="Google Shape;1800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801" name="Google Shape;1801;p24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02" name="Google Shape;1802;p24"/>
            <p:cNvGrpSpPr/>
            <p:nvPr/>
          </p:nvGrpSpPr>
          <p:grpSpPr>
            <a:xfrm>
              <a:off x="24781703" y="0"/>
              <a:ext cx="230110" cy="230110"/>
              <a:chOff x="0" y="0"/>
              <a:chExt cx="812800" cy="812800"/>
            </a:xfrm>
          </p:grpSpPr>
          <p:sp>
            <p:nvSpPr>
              <p:cNvPr id="1803" name="Google Shape;1803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804" name="Google Shape;1804;p24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05" name="Google Shape;1805;p24"/>
            <p:cNvGrpSpPr/>
            <p:nvPr/>
          </p:nvGrpSpPr>
          <p:grpSpPr>
            <a:xfrm>
              <a:off x="24322783" y="0"/>
              <a:ext cx="230110" cy="230110"/>
              <a:chOff x="0" y="0"/>
              <a:chExt cx="812800" cy="812800"/>
            </a:xfrm>
          </p:grpSpPr>
          <p:sp>
            <p:nvSpPr>
              <p:cNvPr id="1806" name="Google Shape;1806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807" name="Google Shape;1807;p24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08" name="Google Shape;1808;p24"/>
            <p:cNvGrpSpPr/>
            <p:nvPr/>
          </p:nvGrpSpPr>
          <p:grpSpPr>
            <a:xfrm>
              <a:off x="23863862" y="0"/>
              <a:ext cx="230110" cy="230110"/>
              <a:chOff x="0" y="0"/>
              <a:chExt cx="812800" cy="812800"/>
            </a:xfrm>
          </p:grpSpPr>
          <p:sp>
            <p:nvSpPr>
              <p:cNvPr id="1809" name="Google Shape;1809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810" name="Google Shape;1810;p24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11" name="Google Shape;1811;p24"/>
            <p:cNvGrpSpPr/>
            <p:nvPr/>
          </p:nvGrpSpPr>
          <p:grpSpPr>
            <a:xfrm>
              <a:off x="23404942" y="0"/>
              <a:ext cx="230110" cy="230110"/>
              <a:chOff x="0" y="0"/>
              <a:chExt cx="812800" cy="812800"/>
            </a:xfrm>
          </p:grpSpPr>
          <p:sp>
            <p:nvSpPr>
              <p:cNvPr id="1812" name="Google Shape;1812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813" name="Google Shape;1813;p24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14" name="Google Shape;1814;p24"/>
            <p:cNvGrpSpPr/>
            <p:nvPr/>
          </p:nvGrpSpPr>
          <p:grpSpPr>
            <a:xfrm>
              <a:off x="22946021" y="0"/>
              <a:ext cx="230110" cy="230110"/>
              <a:chOff x="0" y="0"/>
              <a:chExt cx="812800" cy="812800"/>
            </a:xfrm>
          </p:grpSpPr>
          <p:sp>
            <p:nvSpPr>
              <p:cNvPr id="1815" name="Google Shape;1815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816" name="Google Shape;1816;p24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950" lIns="27950" spcFirstLastPara="1" rIns="27950" wrap="square" tIns="279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3634"/>
        </a:solidFill>
      </p:bgPr>
    </p:bg>
    <p:spTree>
      <p:nvGrpSpPr>
        <p:cNvPr id="1820" name="Shape 1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1" name="Google Shape;1821;p25"/>
          <p:cNvPicPr preferRelativeResize="0"/>
          <p:nvPr/>
        </p:nvPicPr>
        <p:blipFill rotWithShape="1">
          <a:blip r:embed="rId3">
            <a:alphaModFix amt="50000"/>
          </a:blip>
          <a:srcRect b="38295" l="0" r="0" t="49600"/>
          <a:stretch/>
        </p:blipFill>
        <p:spPr>
          <a:xfrm>
            <a:off x="0" y="0"/>
            <a:ext cx="18288000" cy="331583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822" name="Google Shape;1822;p25"/>
          <p:cNvGraphicFramePr/>
          <p:nvPr/>
        </p:nvGraphicFramePr>
        <p:xfrm>
          <a:off x="545090" y="383188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{EF9AA17B-1073-4234-B094-8E620201C946}</a:tableStyleId>
              </a:tblPr>
              <a:tblGrid>
                <a:gridCol w="4299450"/>
                <a:gridCol w="4438700"/>
                <a:gridCol w="4160200"/>
                <a:gridCol w="4299450"/>
              </a:tblGrid>
              <a:tr h="19621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6999">
                          <a:solidFill>
                            <a:srgbClr val="F49B95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S</a:t>
                      </a:r>
                      <a:endParaRPr sz="1100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A6A6A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6A6A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6A6A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49B9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6999">
                          <a:solidFill>
                            <a:srgbClr val="F49B95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W</a:t>
                      </a:r>
                      <a:endParaRPr sz="1100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A6A6A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6A6A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6A6A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49B9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6999">
                          <a:solidFill>
                            <a:srgbClr val="F49B95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O</a:t>
                      </a:r>
                      <a:endParaRPr sz="1100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A6A6A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6A6A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6A6A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49B9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6999">
                          <a:solidFill>
                            <a:srgbClr val="F49B95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T</a:t>
                      </a:r>
                      <a:endParaRPr sz="1100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A6A6A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6A6A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6A6A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49B9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295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699">
                          <a:solidFill>
                            <a:srgbClr val="FFFFFF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STRENGTHS</a:t>
                      </a:r>
                      <a:endParaRPr sz="1100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A6A6A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6A6A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49B9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49B9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699">
                          <a:solidFill>
                            <a:srgbClr val="FFFFFF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WEAKNESSES</a:t>
                      </a:r>
                      <a:endParaRPr sz="1100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A6A6A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6A6A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49B9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49B9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699">
                          <a:solidFill>
                            <a:srgbClr val="FFFFFF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OPPORTUNITIES</a:t>
                      </a:r>
                      <a:endParaRPr sz="1100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A6A6A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6A6A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49B9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49B9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699">
                          <a:solidFill>
                            <a:srgbClr val="FFFFFF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THREATS</a:t>
                      </a:r>
                      <a:endParaRPr sz="1100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A6A6A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6A6A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49B9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49B9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24525">
                <a:tc>
                  <a:txBody>
                    <a:bodyPr/>
                    <a:lstStyle/>
                    <a:p>
                      <a:pPr indent="-368300" lvl="0" marL="4572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200"/>
                        <a:buFont typeface="Josefin Sans"/>
                        <a:buChar char="●"/>
                      </a:pPr>
                      <a:r>
                        <a:rPr lang="en-US" sz="2200">
                          <a:solidFill>
                            <a:schemeClr val="lt1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What are you doing well? </a:t>
                      </a:r>
                      <a:endParaRPr sz="2200">
                        <a:solidFill>
                          <a:schemeClr val="lt1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  <a:p>
                      <a:pPr indent="-368300" lvl="0" marL="4572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200"/>
                        <a:buFont typeface="Josefin Sans"/>
                        <a:buChar char="●"/>
                      </a:pPr>
                      <a:r>
                        <a:rPr lang="en-US" sz="2200">
                          <a:solidFill>
                            <a:schemeClr val="lt1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What sets you apart?</a:t>
                      </a:r>
                      <a:br>
                        <a:rPr lang="en-US" sz="2200">
                          <a:solidFill>
                            <a:schemeClr val="lt1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</a:br>
                      <a:r>
                        <a:rPr lang="en-US" sz="2200">
                          <a:solidFill>
                            <a:schemeClr val="lt1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What are your good qualities?</a:t>
                      </a:r>
                      <a:endParaRPr sz="2200">
                        <a:solidFill>
                          <a:schemeClr val="lt1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49B9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68300" lvl="0" marL="4572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200"/>
                        <a:buFont typeface="Josefin Sans"/>
                        <a:buChar char="●"/>
                      </a:pPr>
                      <a:r>
                        <a:rPr lang="en-US" sz="2200">
                          <a:solidFill>
                            <a:schemeClr val="lt1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Where do you need</a:t>
                      </a:r>
                      <a:br>
                        <a:rPr lang="en-US" sz="2200">
                          <a:solidFill>
                            <a:schemeClr val="lt1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</a:br>
                      <a:r>
                        <a:rPr lang="en-US" sz="2200">
                          <a:solidFill>
                            <a:schemeClr val="lt1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to improve? </a:t>
                      </a:r>
                      <a:endParaRPr sz="2200">
                        <a:solidFill>
                          <a:schemeClr val="lt1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  <a:p>
                      <a:pPr indent="-368300" lvl="0" marL="4572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200"/>
                        <a:buFont typeface="Josefin Sans"/>
                        <a:buChar char="●"/>
                      </a:pPr>
                      <a:r>
                        <a:rPr lang="en-US" sz="2200">
                          <a:solidFill>
                            <a:schemeClr val="lt1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Are resources adequate? What do others do better than you?</a:t>
                      </a:r>
                      <a:endParaRPr sz="2200">
                        <a:solidFill>
                          <a:schemeClr val="lt1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49B9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68300" lvl="0" marL="4572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200"/>
                        <a:buFont typeface="Josefin Sans"/>
                        <a:buChar char="●"/>
                      </a:pPr>
                      <a:r>
                        <a:rPr lang="en-US" sz="2200">
                          <a:solidFill>
                            <a:schemeClr val="lt1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What are your goals? </a:t>
                      </a:r>
                      <a:endParaRPr sz="2200">
                        <a:solidFill>
                          <a:schemeClr val="lt1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  <a:p>
                      <a:pPr indent="-368300" lvl="0" marL="4572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200"/>
                        <a:buFont typeface="Josefin Sans"/>
                        <a:buChar char="●"/>
                      </a:pPr>
                      <a:r>
                        <a:rPr lang="en-US" sz="2200">
                          <a:solidFill>
                            <a:schemeClr val="lt1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Are demands shifting?</a:t>
                      </a:r>
                      <a:endParaRPr sz="2200">
                        <a:solidFill>
                          <a:schemeClr val="lt1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  <a:p>
                      <a:pPr indent="-368300" lvl="0" marL="4572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200"/>
                        <a:buFont typeface="Josefin Sans"/>
                        <a:buChar char="●"/>
                      </a:pPr>
                      <a:r>
                        <a:rPr lang="en-US" sz="2200">
                          <a:solidFill>
                            <a:schemeClr val="lt1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How can it be improved?</a:t>
                      </a:r>
                      <a:endParaRPr sz="2200">
                        <a:solidFill>
                          <a:schemeClr val="lt1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49B9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68300" lvl="0" marL="4572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200"/>
                        <a:buFont typeface="Josefin Sans"/>
                        <a:buChar char="●"/>
                      </a:pPr>
                      <a:r>
                        <a:rPr lang="en-US" sz="2200">
                          <a:solidFill>
                            <a:schemeClr val="lt1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What are the blockers</a:t>
                      </a:r>
                      <a:br>
                        <a:rPr lang="en-US" sz="2200">
                          <a:solidFill>
                            <a:schemeClr val="lt1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</a:br>
                      <a:r>
                        <a:rPr lang="en-US" sz="2200">
                          <a:solidFill>
                            <a:schemeClr val="lt1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you're facing? </a:t>
                      </a:r>
                      <a:endParaRPr sz="2200">
                        <a:solidFill>
                          <a:schemeClr val="lt1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  <a:p>
                      <a:pPr indent="-368300" lvl="0" marL="4572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200"/>
                        <a:buFont typeface="Josefin Sans"/>
                        <a:buChar char="●"/>
                      </a:pPr>
                      <a:r>
                        <a:rPr lang="en-US" sz="2200">
                          <a:solidFill>
                            <a:schemeClr val="lt1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What are factors outside</a:t>
                      </a:r>
                      <a:br>
                        <a:rPr lang="en-US" sz="2200">
                          <a:solidFill>
                            <a:schemeClr val="lt1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</a:br>
                      <a:r>
                        <a:rPr lang="en-US" sz="2200">
                          <a:solidFill>
                            <a:schemeClr val="lt1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of your control?</a:t>
                      </a:r>
                      <a:endParaRPr sz="2200">
                        <a:solidFill>
                          <a:schemeClr val="lt1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49B9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1823" name="Google Shape;1823;p25"/>
          <p:cNvGrpSpPr/>
          <p:nvPr/>
        </p:nvGrpSpPr>
        <p:grpSpPr>
          <a:xfrm>
            <a:off x="13117189" y="1207459"/>
            <a:ext cx="5396283" cy="702421"/>
            <a:chOff x="0" y="-306649"/>
            <a:chExt cx="7195043" cy="936561"/>
          </a:xfrm>
        </p:grpSpPr>
        <p:grpSp>
          <p:nvGrpSpPr>
            <p:cNvPr id="1824" name="Google Shape;1824;p25"/>
            <p:cNvGrpSpPr/>
            <p:nvPr/>
          </p:nvGrpSpPr>
          <p:grpSpPr>
            <a:xfrm rot="-5400000">
              <a:off x="1249888" y="-306649"/>
              <a:ext cx="936561" cy="936560"/>
              <a:chOff x="0" y="0"/>
              <a:chExt cx="812800" cy="812800"/>
            </a:xfrm>
          </p:grpSpPr>
          <p:sp>
            <p:nvSpPr>
              <p:cNvPr id="1825" name="Google Shape;1825;p25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826" name="Google Shape;1826;p25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300" lIns="32300" spcFirstLastPara="1" rIns="32300" wrap="square" tIns="32300">
                <a:noAutofit/>
              </a:bodyPr>
              <a:lstStyle/>
              <a:p>
                <a:pPr indent="0" lvl="0" marL="0" marR="0" rtl="0" algn="ctr">
                  <a:lnSpc>
                    <a:spcPct val="98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27" name="Google Shape;1827;p25"/>
            <p:cNvGrpSpPr/>
            <p:nvPr/>
          </p:nvGrpSpPr>
          <p:grpSpPr>
            <a:xfrm rot="-5400000">
              <a:off x="0" y="-306649"/>
              <a:ext cx="936561" cy="936560"/>
              <a:chOff x="0" y="0"/>
              <a:chExt cx="812800" cy="812800"/>
            </a:xfrm>
          </p:grpSpPr>
          <p:sp>
            <p:nvSpPr>
              <p:cNvPr id="1828" name="Google Shape;1828;p25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829" name="Google Shape;1829;p25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300" lIns="32300" spcFirstLastPara="1" rIns="32300" wrap="square" tIns="32300">
                <a:noAutofit/>
              </a:bodyPr>
              <a:lstStyle/>
              <a:p>
                <a:pPr indent="0" lvl="0" marL="0" marR="0" rtl="0" algn="ctr">
                  <a:lnSpc>
                    <a:spcPct val="98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30" name="Google Shape;1830;p25"/>
            <p:cNvGrpSpPr/>
            <p:nvPr/>
          </p:nvGrpSpPr>
          <p:grpSpPr>
            <a:xfrm rot="-5400000">
              <a:off x="2502036" y="-306649"/>
              <a:ext cx="936561" cy="936560"/>
              <a:chOff x="0" y="0"/>
              <a:chExt cx="812800" cy="812800"/>
            </a:xfrm>
          </p:grpSpPr>
          <p:sp>
            <p:nvSpPr>
              <p:cNvPr id="1831" name="Google Shape;1831;p25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832" name="Google Shape;1832;p25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300" lIns="32300" spcFirstLastPara="1" rIns="32300" wrap="square" tIns="32300">
                <a:noAutofit/>
              </a:bodyPr>
              <a:lstStyle/>
              <a:p>
                <a:pPr indent="0" lvl="0" marL="0" marR="0" rtl="0" algn="ctr">
                  <a:lnSpc>
                    <a:spcPct val="98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33" name="Google Shape;1833;p25"/>
            <p:cNvGrpSpPr/>
            <p:nvPr/>
          </p:nvGrpSpPr>
          <p:grpSpPr>
            <a:xfrm rot="-5400000">
              <a:off x="3754185" y="-306649"/>
              <a:ext cx="936561" cy="936560"/>
              <a:chOff x="0" y="0"/>
              <a:chExt cx="812800" cy="812800"/>
            </a:xfrm>
          </p:grpSpPr>
          <p:sp>
            <p:nvSpPr>
              <p:cNvPr id="1834" name="Google Shape;1834;p25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835" name="Google Shape;1835;p25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300" lIns="32300" spcFirstLastPara="1" rIns="32300" wrap="square" tIns="32300">
                <a:noAutofit/>
              </a:bodyPr>
              <a:lstStyle/>
              <a:p>
                <a:pPr indent="0" lvl="0" marL="0" marR="0" rtl="0" algn="ctr">
                  <a:lnSpc>
                    <a:spcPct val="98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36" name="Google Shape;1836;p25"/>
            <p:cNvGrpSpPr/>
            <p:nvPr/>
          </p:nvGrpSpPr>
          <p:grpSpPr>
            <a:xfrm rot="-5400000">
              <a:off x="5006334" y="-306649"/>
              <a:ext cx="936561" cy="936560"/>
              <a:chOff x="0" y="0"/>
              <a:chExt cx="812800" cy="812800"/>
            </a:xfrm>
          </p:grpSpPr>
          <p:sp>
            <p:nvSpPr>
              <p:cNvPr id="1837" name="Google Shape;1837;p25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838" name="Google Shape;1838;p25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300" lIns="32300" spcFirstLastPara="1" rIns="32300" wrap="square" tIns="32300">
                <a:noAutofit/>
              </a:bodyPr>
              <a:lstStyle/>
              <a:p>
                <a:pPr indent="0" lvl="0" marL="0" marR="0" rtl="0" algn="ctr">
                  <a:lnSpc>
                    <a:spcPct val="98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39" name="Google Shape;1839;p25"/>
            <p:cNvGrpSpPr/>
            <p:nvPr/>
          </p:nvGrpSpPr>
          <p:grpSpPr>
            <a:xfrm rot="-5400000">
              <a:off x="6258483" y="-306649"/>
              <a:ext cx="936561" cy="936560"/>
              <a:chOff x="0" y="0"/>
              <a:chExt cx="812800" cy="812800"/>
            </a:xfrm>
          </p:grpSpPr>
          <p:sp>
            <p:nvSpPr>
              <p:cNvPr id="1840" name="Google Shape;1840;p25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841" name="Google Shape;1841;p25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300" lIns="32300" spcFirstLastPara="1" rIns="32300" wrap="square" tIns="32300">
                <a:noAutofit/>
              </a:bodyPr>
              <a:lstStyle/>
              <a:p>
                <a:pPr indent="0" lvl="0" marL="0" marR="0" rtl="0" algn="ctr">
                  <a:lnSpc>
                    <a:spcPct val="98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842" name="Google Shape;1842;p25"/>
          <p:cNvGrpSpPr/>
          <p:nvPr/>
        </p:nvGrpSpPr>
        <p:grpSpPr>
          <a:xfrm>
            <a:off x="14993717" y="211150"/>
            <a:ext cx="3519754" cy="702421"/>
            <a:chOff x="0" y="-306649"/>
            <a:chExt cx="4693006" cy="936561"/>
          </a:xfrm>
        </p:grpSpPr>
        <p:grpSp>
          <p:nvGrpSpPr>
            <p:cNvPr id="1843" name="Google Shape;1843;p25"/>
            <p:cNvGrpSpPr/>
            <p:nvPr/>
          </p:nvGrpSpPr>
          <p:grpSpPr>
            <a:xfrm rot="-5400000">
              <a:off x="0" y="-306649"/>
              <a:ext cx="936561" cy="936560"/>
              <a:chOff x="0" y="0"/>
              <a:chExt cx="812800" cy="812800"/>
            </a:xfrm>
          </p:grpSpPr>
          <p:sp>
            <p:nvSpPr>
              <p:cNvPr id="1844" name="Google Shape;1844;p25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845" name="Google Shape;1845;p25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300" lIns="32300" spcFirstLastPara="1" rIns="32300" wrap="square" tIns="32300">
                <a:noAutofit/>
              </a:bodyPr>
              <a:lstStyle/>
              <a:p>
                <a:pPr indent="0" lvl="0" marL="0" marR="0" rtl="0" algn="ctr">
                  <a:lnSpc>
                    <a:spcPct val="98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46" name="Google Shape;1846;p25"/>
            <p:cNvGrpSpPr/>
            <p:nvPr/>
          </p:nvGrpSpPr>
          <p:grpSpPr>
            <a:xfrm rot="-5400000">
              <a:off x="1252148" y="-306649"/>
              <a:ext cx="936561" cy="936560"/>
              <a:chOff x="0" y="0"/>
              <a:chExt cx="812800" cy="812800"/>
            </a:xfrm>
          </p:grpSpPr>
          <p:sp>
            <p:nvSpPr>
              <p:cNvPr id="1847" name="Google Shape;1847;p25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848" name="Google Shape;1848;p25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300" lIns="32300" spcFirstLastPara="1" rIns="32300" wrap="square" tIns="32300">
                <a:noAutofit/>
              </a:bodyPr>
              <a:lstStyle/>
              <a:p>
                <a:pPr indent="0" lvl="0" marL="0" marR="0" rtl="0" algn="ctr">
                  <a:lnSpc>
                    <a:spcPct val="98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49" name="Google Shape;1849;p25"/>
            <p:cNvGrpSpPr/>
            <p:nvPr/>
          </p:nvGrpSpPr>
          <p:grpSpPr>
            <a:xfrm rot="-5400000">
              <a:off x="2504297" y="-306649"/>
              <a:ext cx="936561" cy="936560"/>
              <a:chOff x="0" y="0"/>
              <a:chExt cx="812800" cy="812800"/>
            </a:xfrm>
          </p:grpSpPr>
          <p:sp>
            <p:nvSpPr>
              <p:cNvPr id="1850" name="Google Shape;1850;p25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851" name="Google Shape;1851;p25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300" lIns="32300" spcFirstLastPara="1" rIns="32300" wrap="square" tIns="32300">
                <a:noAutofit/>
              </a:bodyPr>
              <a:lstStyle/>
              <a:p>
                <a:pPr indent="0" lvl="0" marL="0" marR="0" rtl="0" algn="ctr">
                  <a:lnSpc>
                    <a:spcPct val="98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52" name="Google Shape;1852;p25"/>
            <p:cNvGrpSpPr/>
            <p:nvPr/>
          </p:nvGrpSpPr>
          <p:grpSpPr>
            <a:xfrm rot="-5400000">
              <a:off x="3756446" y="-306649"/>
              <a:ext cx="936561" cy="936560"/>
              <a:chOff x="0" y="0"/>
              <a:chExt cx="812800" cy="812800"/>
            </a:xfrm>
          </p:grpSpPr>
          <p:sp>
            <p:nvSpPr>
              <p:cNvPr id="1853" name="Google Shape;1853;p25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854" name="Google Shape;1854;p25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300" lIns="32300" spcFirstLastPara="1" rIns="32300" wrap="square" tIns="32300">
                <a:noAutofit/>
              </a:bodyPr>
              <a:lstStyle/>
              <a:p>
                <a:pPr indent="0" lvl="0" marL="0" marR="0" rtl="0" algn="ctr">
                  <a:lnSpc>
                    <a:spcPct val="98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855" name="Google Shape;1855;p25"/>
          <p:cNvGrpSpPr/>
          <p:nvPr/>
        </p:nvGrpSpPr>
        <p:grpSpPr>
          <a:xfrm>
            <a:off x="10304941" y="2200547"/>
            <a:ext cx="8208531" cy="702421"/>
            <a:chOff x="0" y="-306649"/>
            <a:chExt cx="10944707" cy="936561"/>
          </a:xfrm>
        </p:grpSpPr>
        <p:grpSp>
          <p:nvGrpSpPr>
            <p:cNvPr id="1856" name="Google Shape;1856;p25"/>
            <p:cNvGrpSpPr/>
            <p:nvPr/>
          </p:nvGrpSpPr>
          <p:grpSpPr>
            <a:xfrm rot="-5400000">
              <a:off x="4999551" y="-306649"/>
              <a:ext cx="936561" cy="936560"/>
              <a:chOff x="0" y="0"/>
              <a:chExt cx="812800" cy="812800"/>
            </a:xfrm>
          </p:grpSpPr>
          <p:sp>
            <p:nvSpPr>
              <p:cNvPr id="1857" name="Google Shape;1857;p25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858" name="Google Shape;1858;p25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300" lIns="32300" spcFirstLastPara="1" rIns="32300" wrap="square" tIns="32300">
                <a:noAutofit/>
              </a:bodyPr>
              <a:lstStyle/>
              <a:p>
                <a:pPr indent="0" lvl="0" marL="0" marR="0" rtl="0" algn="ctr">
                  <a:lnSpc>
                    <a:spcPct val="98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59" name="Google Shape;1859;p25"/>
            <p:cNvGrpSpPr/>
            <p:nvPr/>
          </p:nvGrpSpPr>
          <p:grpSpPr>
            <a:xfrm rot="-5400000">
              <a:off x="3749663" y="-306649"/>
              <a:ext cx="936561" cy="936560"/>
              <a:chOff x="0" y="0"/>
              <a:chExt cx="812800" cy="812800"/>
            </a:xfrm>
          </p:grpSpPr>
          <p:sp>
            <p:nvSpPr>
              <p:cNvPr id="1860" name="Google Shape;1860;p25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861" name="Google Shape;1861;p25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300" lIns="32300" spcFirstLastPara="1" rIns="32300" wrap="square" tIns="32300">
                <a:noAutofit/>
              </a:bodyPr>
              <a:lstStyle/>
              <a:p>
                <a:pPr indent="0" lvl="0" marL="0" marR="0" rtl="0" algn="ctr">
                  <a:lnSpc>
                    <a:spcPct val="98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62" name="Google Shape;1862;p25"/>
            <p:cNvGrpSpPr/>
            <p:nvPr/>
          </p:nvGrpSpPr>
          <p:grpSpPr>
            <a:xfrm rot="-5400000">
              <a:off x="2499776" y="-306649"/>
              <a:ext cx="936561" cy="936560"/>
              <a:chOff x="0" y="0"/>
              <a:chExt cx="812800" cy="812800"/>
            </a:xfrm>
          </p:grpSpPr>
          <p:sp>
            <p:nvSpPr>
              <p:cNvPr id="1863" name="Google Shape;1863;p25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864" name="Google Shape;1864;p25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300" lIns="32300" spcFirstLastPara="1" rIns="32300" wrap="square" tIns="32300">
                <a:noAutofit/>
              </a:bodyPr>
              <a:lstStyle/>
              <a:p>
                <a:pPr indent="0" lvl="0" marL="0" marR="0" rtl="0" algn="ctr">
                  <a:lnSpc>
                    <a:spcPct val="98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65" name="Google Shape;1865;p25"/>
            <p:cNvGrpSpPr/>
            <p:nvPr/>
          </p:nvGrpSpPr>
          <p:grpSpPr>
            <a:xfrm rot="-5400000">
              <a:off x="1249888" y="-306649"/>
              <a:ext cx="936561" cy="936560"/>
              <a:chOff x="0" y="0"/>
              <a:chExt cx="812800" cy="812800"/>
            </a:xfrm>
          </p:grpSpPr>
          <p:sp>
            <p:nvSpPr>
              <p:cNvPr id="1866" name="Google Shape;1866;p25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867" name="Google Shape;1867;p25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300" lIns="32300" spcFirstLastPara="1" rIns="32300" wrap="square" tIns="32300">
                <a:noAutofit/>
              </a:bodyPr>
              <a:lstStyle/>
              <a:p>
                <a:pPr indent="0" lvl="0" marL="0" marR="0" rtl="0" algn="ctr">
                  <a:lnSpc>
                    <a:spcPct val="98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68" name="Google Shape;1868;p25"/>
            <p:cNvGrpSpPr/>
            <p:nvPr/>
          </p:nvGrpSpPr>
          <p:grpSpPr>
            <a:xfrm rot="-5400000">
              <a:off x="0" y="-306649"/>
              <a:ext cx="936561" cy="936560"/>
              <a:chOff x="0" y="0"/>
              <a:chExt cx="812800" cy="812800"/>
            </a:xfrm>
          </p:grpSpPr>
          <p:sp>
            <p:nvSpPr>
              <p:cNvPr id="1869" name="Google Shape;1869;p25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870" name="Google Shape;1870;p25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300" lIns="32300" spcFirstLastPara="1" rIns="32300" wrap="square" tIns="32300">
                <a:noAutofit/>
              </a:bodyPr>
              <a:lstStyle/>
              <a:p>
                <a:pPr indent="0" lvl="0" marL="0" marR="0" rtl="0" algn="ctr">
                  <a:lnSpc>
                    <a:spcPct val="98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71" name="Google Shape;1871;p25"/>
            <p:cNvGrpSpPr/>
            <p:nvPr/>
          </p:nvGrpSpPr>
          <p:grpSpPr>
            <a:xfrm rot="-5400000">
              <a:off x="6251700" y="-306649"/>
              <a:ext cx="936561" cy="936560"/>
              <a:chOff x="0" y="0"/>
              <a:chExt cx="812800" cy="812800"/>
            </a:xfrm>
          </p:grpSpPr>
          <p:sp>
            <p:nvSpPr>
              <p:cNvPr id="1872" name="Google Shape;1872;p25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873" name="Google Shape;1873;p25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300" lIns="32300" spcFirstLastPara="1" rIns="32300" wrap="square" tIns="32300">
                <a:noAutofit/>
              </a:bodyPr>
              <a:lstStyle/>
              <a:p>
                <a:pPr indent="0" lvl="0" marL="0" marR="0" rtl="0" algn="ctr">
                  <a:lnSpc>
                    <a:spcPct val="98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74" name="Google Shape;1874;p25"/>
            <p:cNvGrpSpPr/>
            <p:nvPr/>
          </p:nvGrpSpPr>
          <p:grpSpPr>
            <a:xfrm rot="-5400000">
              <a:off x="7503849" y="-306649"/>
              <a:ext cx="936561" cy="936560"/>
              <a:chOff x="0" y="0"/>
              <a:chExt cx="812800" cy="812800"/>
            </a:xfrm>
          </p:grpSpPr>
          <p:sp>
            <p:nvSpPr>
              <p:cNvPr id="1875" name="Google Shape;1875;p25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876" name="Google Shape;1876;p25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300" lIns="32300" spcFirstLastPara="1" rIns="32300" wrap="square" tIns="32300">
                <a:noAutofit/>
              </a:bodyPr>
              <a:lstStyle/>
              <a:p>
                <a:pPr indent="0" lvl="0" marL="0" marR="0" rtl="0" algn="ctr">
                  <a:lnSpc>
                    <a:spcPct val="98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77" name="Google Shape;1877;p25"/>
            <p:cNvGrpSpPr/>
            <p:nvPr/>
          </p:nvGrpSpPr>
          <p:grpSpPr>
            <a:xfrm rot="-5400000">
              <a:off x="8755998" y="-306649"/>
              <a:ext cx="936561" cy="936560"/>
              <a:chOff x="0" y="0"/>
              <a:chExt cx="812800" cy="812800"/>
            </a:xfrm>
          </p:grpSpPr>
          <p:sp>
            <p:nvSpPr>
              <p:cNvPr id="1878" name="Google Shape;1878;p25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879" name="Google Shape;1879;p25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300" lIns="32300" spcFirstLastPara="1" rIns="32300" wrap="square" tIns="32300">
                <a:noAutofit/>
              </a:bodyPr>
              <a:lstStyle/>
              <a:p>
                <a:pPr indent="0" lvl="0" marL="0" marR="0" rtl="0" algn="ctr">
                  <a:lnSpc>
                    <a:spcPct val="98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80" name="Google Shape;1880;p25"/>
            <p:cNvGrpSpPr/>
            <p:nvPr/>
          </p:nvGrpSpPr>
          <p:grpSpPr>
            <a:xfrm rot="-5400000">
              <a:off x="10008147" y="-306649"/>
              <a:ext cx="936561" cy="936560"/>
              <a:chOff x="0" y="0"/>
              <a:chExt cx="812800" cy="812800"/>
            </a:xfrm>
          </p:grpSpPr>
          <p:sp>
            <p:nvSpPr>
              <p:cNvPr id="1881" name="Google Shape;1881;p25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882" name="Google Shape;1882;p25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300" lIns="32300" spcFirstLastPara="1" rIns="32300" wrap="square" tIns="32300">
                <a:noAutofit/>
              </a:bodyPr>
              <a:lstStyle/>
              <a:p>
                <a:pPr indent="0" lvl="0" marL="0" marR="0" rtl="0" algn="ctr">
                  <a:lnSpc>
                    <a:spcPct val="98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883" name="Google Shape;1883;p25"/>
          <p:cNvGrpSpPr/>
          <p:nvPr/>
        </p:nvGrpSpPr>
        <p:grpSpPr>
          <a:xfrm>
            <a:off x="-225471" y="1434225"/>
            <a:ext cx="5396283" cy="702421"/>
            <a:chOff x="-300629" y="0"/>
            <a:chExt cx="7195043" cy="936561"/>
          </a:xfrm>
        </p:grpSpPr>
        <p:grpSp>
          <p:nvGrpSpPr>
            <p:cNvPr id="1884" name="Google Shape;1884;p25"/>
            <p:cNvGrpSpPr/>
            <p:nvPr/>
          </p:nvGrpSpPr>
          <p:grpSpPr>
            <a:xfrm rot="5400000">
              <a:off x="4707966" y="0"/>
              <a:ext cx="936561" cy="936560"/>
              <a:chOff x="0" y="0"/>
              <a:chExt cx="812800" cy="812800"/>
            </a:xfrm>
          </p:grpSpPr>
          <p:sp>
            <p:nvSpPr>
              <p:cNvPr id="1885" name="Google Shape;1885;p25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886" name="Google Shape;1886;p25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300" lIns="32300" spcFirstLastPara="1" rIns="32300" wrap="square" tIns="32300">
                <a:noAutofit/>
              </a:bodyPr>
              <a:lstStyle/>
              <a:p>
                <a:pPr indent="0" lvl="0" marL="0" marR="0" rtl="0" algn="ctr">
                  <a:lnSpc>
                    <a:spcPct val="98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87" name="Google Shape;1887;p25"/>
            <p:cNvGrpSpPr/>
            <p:nvPr/>
          </p:nvGrpSpPr>
          <p:grpSpPr>
            <a:xfrm rot="5400000">
              <a:off x="5957854" y="0"/>
              <a:ext cx="936561" cy="936560"/>
              <a:chOff x="0" y="0"/>
              <a:chExt cx="812800" cy="812800"/>
            </a:xfrm>
          </p:grpSpPr>
          <p:sp>
            <p:nvSpPr>
              <p:cNvPr id="1888" name="Google Shape;1888;p25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889" name="Google Shape;1889;p25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300" lIns="32300" spcFirstLastPara="1" rIns="32300" wrap="square" tIns="32300">
                <a:noAutofit/>
              </a:bodyPr>
              <a:lstStyle/>
              <a:p>
                <a:pPr indent="0" lvl="0" marL="0" marR="0" rtl="0" algn="ctr">
                  <a:lnSpc>
                    <a:spcPct val="98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90" name="Google Shape;1890;p25"/>
            <p:cNvGrpSpPr/>
            <p:nvPr/>
          </p:nvGrpSpPr>
          <p:grpSpPr>
            <a:xfrm rot="5400000">
              <a:off x="3455817" y="0"/>
              <a:ext cx="936561" cy="936560"/>
              <a:chOff x="0" y="0"/>
              <a:chExt cx="812800" cy="812800"/>
            </a:xfrm>
          </p:grpSpPr>
          <p:sp>
            <p:nvSpPr>
              <p:cNvPr id="1891" name="Google Shape;1891;p25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892" name="Google Shape;1892;p25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300" lIns="32300" spcFirstLastPara="1" rIns="32300" wrap="square" tIns="32300">
                <a:noAutofit/>
              </a:bodyPr>
              <a:lstStyle/>
              <a:p>
                <a:pPr indent="0" lvl="0" marL="0" marR="0" rtl="0" algn="ctr">
                  <a:lnSpc>
                    <a:spcPct val="98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93" name="Google Shape;1893;p25"/>
            <p:cNvGrpSpPr/>
            <p:nvPr/>
          </p:nvGrpSpPr>
          <p:grpSpPr>
            <a:xfrm rot="5400000">
              <a:off x="2203668" y="0"/>
              <a:ext cx="936561" cy="936560"/>
              <a:chOff x="0" y="0"/>
              <a:chExt cx="812800" cy="812800"/>
            </a:xfrm>
          </p:grpSpPr>
          <p:sp>
            <p:nvSpPr>
              <p:cNvPr id="1894" name="Google Shape;1894;p25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895" name="Google Shape;1895;p25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300" lIns="32300" spcFirstLastPara="1" rIns="32300" wrap="square" tIns="32300">
                <a:noAutofit/>
              </a:bodyPr>
              <a:lstStyle/>
              <a:p>
                <a:pPr indent="0" lvl="0" marL="0" marR="0" rtl="0" algn="ctr">
                  <a:lnSpc>
                    <a:spcPct val="98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96" name="Google Shape;1896;p25"/>
            <p:cNvGrpSpPr/>
            <p:nvPr/>
          </p:nvGrpSpPr>
          <p:grpSpPr>
            <a:xfrm rot="5400000">
              <a:off x="951519" y="0"/>
              <a:ext cx="936561" cy="936560"/>
              <a:chOff x="0" y="0"/>
              <a:chExt cx="812800" cy="812800"/>
            </a:xfrm>
          </p:grpSpPr>
          <p:sp>
            <p:nvSpPr>
              <p:cNvPr id="1897" name="Google Shape;1897;p25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898" name="Google Shape;1898;p25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300" lIns="32300" spcFirstLastPara="1" rIns="32300" wrap="square" tIns="32300">
                <a:noAutofit/>
              </a:bodyPr>
              <a:lstStyle/>
              <a:p>
                <a:pPr indent="0" lvl="0" marL="0" marR="0" rtl="0" algn="ctr">
                  <a:lnSpc>
                    <a:spcPct val="98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99" name="Google Shape;1899;p25"/>
            <p:cNvGrpSpPr/>
            <p:nvPr/>
          </p:nvGrpSpPr>
          <p:grpSpPr>
            <a:xfrm rot="5400000">
              <a:off x="-300629" y="0"/>
              <a:ext cx="936561" cy="936560"/>
              <a:chOff x="0" y="0"/>
              <a:chExt cx="812800" cy="812800"/>
            </a:xfrm>
          </p:grpSpPr>
          <p:sp>
            <p:nvSpPr>
              <p:cNvPr id="1900" name="Google Shape;1900;p25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901" name="Google Shape;1901;p25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300" lIns="32300" spcFirstLastPara="1" rIns="32300" wrap="square" tIns="32300">
                <a:noAutofit/>
              </a:bodyPr>
              <a:lstStyle/>
              <a:p>
                <a:pPr indent="0" lvl="0" marL="0" marR="0" rtl="0" algn="ctr">
                  <a:lnSpc>
                    <a:spcPct val="98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902" name="Google Shape;1902;p25"/>
          <p:cNvGrpSpPr/>
          <p:nvPr/>
        </p:nvGrpSpPr>
        <p:grpSpPr>
          <a:xfrm>
            <a:off x="-225471" y="2430534"/>
            <a:ext cx="3519754" cy="702421"/>
            <a:chOff x="-300629" y="0"/>
            <a:chExt cx="4693006" cy="936561"/>
          </a:xfrm>
        </p:grpSpPr>
        <p:grpSp>
          <p:nvGrpSpPr>
            <p:cNvPr id="1903" name="Google Shape;1903;p25"/>
            <p:cNvGrpSpPr/>
            <p:nvPr/>
          </p:nvGrpSpPr>
          <p:grpSpPr>
            <a:xfrm rot="5400000">
              <a:off x="3455817" y="0"/>
              <a:ext cx="936561" cy="936560"/>
              <a:chOff x="0" y="0"/>
              <a:chExt cx="812800" cy="812800"/>
            </a:xfrm>
          </p:grpSpPr>
          <p:sp>
            <p:nvSpPr>
              <p:cNvPr id="1904" name="Google Shape;1904;p25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905" name="Google Shape;1905;p25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300" lIns="32300" spcFirstLastPara="1" rIns="32300" wrap="square" tIns="32300">
                <a:noAutofit/>
              </a:bodyPr>
              <a:lstStyle/>
              <a:p>
                <a:pPr indent="0" lvl="0" marL="0" marR="0" rtl="0" algn="ctr">
                  <a:lnSpc>
                    <a:spcPct val="98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06" name="Google Shape;1906;p25"/>
            <p:cNvGrpSpPr/>
            <p:nvPr/>
          </p:nvGrpSpPr>
          <p:grpSpPr>
            <a:xfrm rot="5400000">
              <a:off x="2203668" y="0"/>
              <a:ext cx="936561" cy="936560"/>
              <a:chOff x="0" y="0"/>
              <a:chExt cx="812800" cy="812800"/>
            </a:xfrm>
          </p:grpSpPr>
          <p:sp>
            <p:nvSpPr>
              <p:cNvPr id="1907" name="Google Shape;1907;p25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908" name="Google Shape;1908;p25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300" lIns="32300" spcFirstLastPara="1" rIns="32300" wrap="square" tIns="32300">
                <a:noAutofit/>
              </a:bodyPr>
              <a:lstStyle/>
              <a:p>
                <a:pPr indent="0" lvl="0" marL="0" marR="0" rtl="0" algn="ctr">
                  <a:lnSpc>
                    <a:spcPct val="98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09" name="Google Shape;1909;p25"/>
            <p:cNvGrpSpPr/>
            <p:nvPr/>
          </p:nvGrpSpPr>
          <p:grpSpPr>
            <a:xfrm rot="5400000">
              <a:off x="951519" y="0"/>
              <a:ext cx="936561" cy="936560"/>
              <a:chOff x="0" y="0"/>
              <a:chExt cx="812800" cy="812800"/>
            </a:xfrm>
          </p:grpSpPr>
          <p:sp>
            <p:nvSpPr>
              <p:cNvPr id="1910" name="Google Shape;1910;p25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911" name="Google Shape;1911;p25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300" lIns="32300" spcFirstLastPara="1" rIns="32300" wrap="square" tIns="32300">
                <a:noAutofit/>
              </a:bodyPr>
              <a:lstStyle/>
              <a:p>
                <a:pPr indent="0" lvl="0" marL="0" marR="0" rtl="0" algn="ctr">
                  <a:lnSpc>
                    <a:spcPct val="98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12" name="Google Shape;1912;p25"/>
            <p:cNvGrpSpPr/>
            <p:nvPr/>
          </p:nvGrpSpPr>
          <p:grpSpPr>
            <a:xfrm rot="5400000">
              <a:off x="-300629" y="0"/>
              <a:ext cx="936561" cy="936560"/>
              <a:chOff x="0" y="0"/>
              <a:chExt cx="812800" cy="812800"/>
            </a:xfrm>
          </p:grpSpPr>
          <p:sp>
            <p:nvSpPr>
              <p:cNvPr id="1913" name="Google Shape;1913;p25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914" name="Google Shape;1914;p25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300" lIns="32300" spcFirstLastPara="1" rIns="32300" wrap="square" tIns="32300">
                <a:noAutofit/>
              </a:bodyPr>
              <a:lstStyle/>
              <a:p>
                <a:pPr indent="0" lvl="0" marL="0" marR="0" rtl="0" algn="ctr">
                  <a:lnSpc>
                    <a:spcPct val="98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915" name="Google Shape;1915;p25"/>
          <p:cNvGrpSpPr/>
          <p:nvPr/>
        </p:nvGrpSpPr>
        <p:grpSpPr>
          <a:xfrm>
            <a:off x="-225471" y="441137"/>
            <a:ext cx="8208531" cy="702421"/>
            <a:chOff x="-300629" y="0"/>
            <a:chExt cx="10944707" cy="936561"/>
          </a:xfrm>
        </p:grpSpPr>
        <p:grpSp>
          <p:nvGrpSpPr>
            <p:cNvPr id="1916" name="Google Shape;1916;p25"/>
            <p:cNvGrpSpPr/>
            <p:nvPr/>
          </p:nvGrpSpPr>
          <p:grpSpPr>
            <a:xfrm rot="5400000">
              <a:off x="4707966" y="0"/>
              <a:ext cx="936561" cy="936560"/>
              <a:chOff x="0" y="0"/>
              <a:chExt cx="812800" cy="812800"/>
            </a:xfrm>
          </p:grpSpPr>
          <p:sp>
            <p:nvSpPr>
              <p:cNvPr id="1917" name="Google Shape;1917;p25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918" name="Google Shape;1918;p25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300" lIns="32300" spcFirstLastPara="1" rIns="32300" wrap="square" tIns="32300">
                <a:noAutofit/>
              </a:bodyPr>
              <a:lstStyle/>
              <a:p>
                <a:pPr indent="0" lvl="0" marL="0" marR="0" rtl="0" algn="ctr">
                  <a:lnSpc>
                    <a:spcPct val="98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19" name="Google Shape;1919;p25"/>
            <p:cNvGrpSpPr/>
            <p:nvPr/>
          </p:nvGrpSpPr>
          <p:grpSpPr>
            <a:xfrm rot="5400000">
              <a:off x="5957854" y="0"/>
              <a:ext cx="936561" cy="936560"/>
              <a:chOff x="0" y="0"/>
              <a:chExt cx="812800" cy="812800"/>
            </a:xfrm>
          </p:grpSpPr>
          <p:sp>
            <p:nvSpPr>
              <p:cNvPr id="1920" name="Google Shape;1920;p25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921" name="Google Shape;1921;p25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300" lIns="32300" spcFirstLastPara="1" rIns="32300" wrap="square" tIns="32300">
                <a:noAutofit/>
              </a:bodyPr>
              <a:lstStyle/>
              <a:p>
                <a:pPr indent="0" lvl="0" marL="0" marR="0" rtl="0" algn="ctr">
                  <a:lnSpc>
                    <a:spcPct val="98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22" name="Google Shape;1922;p25"/>
            <p:cNvGrpSpPr/>
            <p:nvPr/>
          </p:nvGrpSpPr>
          <p:grpSpPr>
            <a:xfrm rot="5400000">
              <a:off x="7207742" y="0"/>
              <a:ext cx="936561" cy="936560"/>
              <a:chOff x="0" y="0"/>
              <a:chExt cx="812800" cy="812800"/>
            </a:xfrm>
          </p:grpSpPr>
          <p:sp>
            <p:nvSpPr>
              <p:cNvPr id="1923" name="Google Shape;1923;p25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924" name="Google Shape;1924;p25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300" lIns="32300" spcFirstLastPara="1" rIns="32300" wrap="square" tIns="32300">
                <a:noAutofit/>
              </a:bodyPr>
              <a:lstStyle/>
              <a:p>
                <a:pPr indent="0" lvl="0" marL="0" marR="0" rtl="0" algn="ctr">
                  <a:lnSpc>
                    <a:spcPct val="98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25" name="Google Shape;1925;p25"/>
            <p:cNvGrpSpPr/>
            <p:nvPr/>
          </p:nvGrpSpPr>
          <p:grpSpPr>
            <a:xfrm rot="5400000">
              <a:off x="8457630" y="0"/>
              <a:ext cx="936561" cy="936560"/>
              <a:chOff x="0" y="0"/>
              <a:chExt cx="812800" cy="812800"/>
            </a:xfrm>
          </p:grpSpPr>
          <p:sp>
            <p:nvSpPr>
              <p:cNvPr id="1926" name="Google Shape;1926;p25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927" name="Google Shape;1927;p25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300" lIns="32300" spcFirstLastPara="1" rIns="32300" wrap="square" tIns="32300">
                <a:noAutofit/>
              </a:bodyPr>
              <a:lstStyle/>
              <a:p>
                <a:pPr indent="0" lvl="0" marL="0" marR="0" rtl="0" algn="ctr">
                  <a:lnSpc>
                    <a:spcPct val="98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28" name="Google Shape;1928;p25"/>
            <p:cNvGrpSpPr/>
            <p:nvPr/>
          </p:nvGrpSpPr>
          <p:grpSpPr>
            <a:xfrm rot="5400000">
              <a:off x="9707518" y="0"/>
              <a:ext cx="936561" cy="936560"/>
              <a:chOff x="0" y="0"/>
              <a:chExt cx="812800" cy="812800"/>
            </a:xfrm>
          </p:grpSpPr>
          <p:sp>
            <p:nvSpPr>
              <p:cNvPr id="1929" name="Google Shape;1929;p25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930" name="Google Shape;1930;p25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300" lIns="32300" spcFirstLastPara="1" rIns="32300" wrap="square" tIns="32300">
                <a:noAutofit/>
              </a:bodyPr>
              <a:lstStyle/>
              <a:p>
                <a:pPr indent="0" lvl="0" marL="0" marR="0" rtl="0" algn="ctr">
                  <a:lnSpc>
                    <a:spcPct val="98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31" name="Google Shape;1931;p25"/>
            <p:cNvGrpSpPr/>
            <p:nvPr/>
          </p:nvGrpSpPr>
          <p:grpSpPr>
            <a:xfrm rot="5400000">
              <a:off x="3455817" y="0"/>
              <a:ext cx="936561" cy="936560"/>
              <a:chOff x="0" y="0"/>
              <a:chExt cx="812800" cy="812800"/>
            </a:xfrm>
          </p:grpSpPr>
          <p:sp>
            <p:nvSpPr>
              <p:cNvPr id="1932" name="Google Shape;1932;p25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933" name="Google Shape;1933;p25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300" lIns="32300" spcFirstLastPara="1" rIns="32300" wrap="square" tIns="32300">
                <a:noAutofit/>
              </a:bodyPr>
              <a:lstStyle/>
              <a:p>
                <a:pPr indent="0" lvl="0" marL="0" marR="0" rtl="0" algn="ctr">
                  <a:lnSpc>
                    <a:spcPct val="98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34" name="Google Shape;1934;p25"/>
            <p:cNvGrpSpPr/>
            <p:nvPr/>
          </p:nvGrpSpPr>
          <p:grpSpPr>
            <a:xfrm rot="5400000">
              <a:off x="2203668" y="0"/>
              <a:ext cx="936561" cy="936560"/>
              <a:chOff x="0" y="0"/>
              <a:chExt cx="812800" cy="812800"/>
            </a:xfrm>
          </p:grpSpPr>
          <p:sp>
            <p:nvSpPr>
              <p:cNvPr id="1935" name="Google Shape;1935;p25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936" name="Google Shape;1936;p25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300" lIns="32300" spcFirstLastPara="1" rIns="32300" wrap="square" tIns="32300">
                <a:noAutofit/>
              </a:bodyPr>
              <a:lstStyle/>
              <a:p>
                <a:pPr indent="0" lvl="0" marL="0" marR="0" rtl="0" algn="ctr">
                  <a:lnSpc>
                    <a:spcPct val="98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37" name="Google Shape;1937;p25"/>
            <p:cNvGrpSpPr/>
            <p:nvPr/>
          </p:nvGrpSpPr>
          <p:grpSpPr>
            <a:xfrm rot="5400000">
              <a:off x="951519" y="0"/>
              <a:ext cx="936561" cy="936560"/>
              <a:chOff x="0" y="0"/>
              <a:chExt cx="812800" cy="812800"/>
            </a:xfrm>
          </p:grpSpPr>
          <p:sp>
            <p:nvSpPr>
              <p:cNvPr id="1938" name="Google Shape;1938;p25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939" name="Google Shape;1939;p25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300" lIns="32300" spcFirstLastPara="1" rIns="32300" wrap="square" tIns="32300">
                <a:noAutofit/>
              </a:bodyPr>
              <a:lstStyle/>
              <a:p>
                <a:pPr indent="0" lvl="0" marL="0" marR="0" rtl="0" algn="ctr">
                  <a:lnSpc>
                    <a:spcPct val="98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40" name="Google Shape;1940;p25"/>
            <p:cNvGrpSpPr/>
            <p:nvPr/>
          </p:nvGrpSpPr>
          <p:grpSpPr>
            <a:xfrm rot="5400000">
              <a:off x="-300629" y="0"/>
              <a:ext cx="936561" cy="936560"/>
              <a:chOff x="0" y="0"/>
              <a:chExt cx="812800" cy="812800"/>
            </a:xfrm>
          </p:grpSpPr>
          <p:sp>
            <p:nvSpPr>
              <p:cNvPr id="1941" name="Google Shape;1941;p25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FFFFF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942" name="Google Shape;1942;p25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300" lIns="32300" spcFirstLastPara="1" rIns="32300" wrap="square" tIns="32300">
                <a:noAutofit/>
              </a:bodyPr>
              <a:lstStyle/>
              <a:p>
                <a:pPr indent="0" lvl="0" marL="0" marR="0" rtl="0" algn="ctr">
                  <a:lnSpc>
                    <a:spcPct val="98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9B95"/>
        </a:solidFill>
      </p:bgPr>
    </p:bg>
    <p:spTree>
      <p:nvGrpSpPr>
        <p:cNvPr id="1946" name="Shape 1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7" name="Google Shape;1947;p26"/>
          <p:cNvPicPr preferRelativeResize="0"/>
          <p:nvPr/>
        </p:nvPicPr>
        <p:blipFill rotWithShape="1">
          <a:blip r:embed="rId3">
            <a:alphaModFix amt="80000"/>
          </a:blip>
          <a:srcRect b="67464" l="46660" r="35685" t="6272"/>
          <a:stretch/>
        </p:blipFill>
        <p:spPr>
          <a:xfrm>
            <a:off x="8397302" y="2217999"/>
            <a:ext cx="1493396" cy="1692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8" name="Google Shape;1948;p26"/>
          <p:cNvPicPr preferRelativeResize="0"/>
          <p:nvPr/>
        </p:nvPicPr>
        <p:blipFill rotWithShape="1">
          <a:blip r:embed="rId4">
            <a:alphaModFix amt="80000"/>
          </a:blip>
          <a:srcRect b="42525" l="41826" r="28858" t="7630"/>
          <a:stretch/>
        </p:blipFill>
        <p:spPr>
          <a:xfrm>
            <a:off x="12757162" y="4653669"/>
            <a:ext cx="1493396" cy="1692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9" name="Google Shape;1949;p26"/>
          <p:cNvPicPr preferRelativeResize="0"/>
          <p:nvPr/>
        </p:nvPicPr>
        <p:blipFill rotWithShape="1">
          <a:blip r:embed="rId5">
            <a:alphaModFix amt="80000"/>
          </a:blip>
          <a:srcRect b="44530" l="28679" r="20209" t="16847"/>
          <a:stretch/>
        </p:blipFill>
        <p:spPr>
          <a:xfrm>
            <a:off x="1627190" y="7279838"/>
            <a:ext cx="1493396" cy="1692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0" name="Google Shape;1950;p26"/>
          <p:cNvPicPr preferRelativeResize="0"/>
          <p:nvPr/>
        </p:nvPicPr>
        <p:blipFill rotWithShape="1">
          <a:blip r:embed="rId6">
            <a:alphaModFix amt="80000"/>
          </a:blip>
          <a:srcRect b="58975" l="40758" r="48570" t="22881"/>
          <a:stretch/>
        </p:blipFill>
        <p:spPr>
          <a:xfrm>
            <a:off x="10348942" y="7279838"/>
            <a:ext cx="1493396" cy="1692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1" name="Google Shape;1951;p26"/>
          <p:cNvPicPr preferRelativeResize="0"/>
          <p:nvPr/>
        </p:nvPicPr>
        <p:blipFill rotWithShape="1">
          <a:blip r:embed="rId7">
            <a:alphaModFix amt="80000"/>
          </a:blip>
          <a:srcRect b="48445" l="38069" r="37146" t="32827"/>
          <a:stretch/>
        </p:blipFill>
        <p:spPr>
          <a:xfrm>
            <a:off x="6446108" y="7279838"/>
            <a:ext cx="1493396" cy="1692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2" name="Google Shape;1952;p26"/>
          <p:cNvPicPr preferRelativeResize="0"/>
          <p:nvPr/>
        </p:nvPicPr>
        <p:blipFill rotWithShape="1">
          <a:blip r:embed="rId8">
            <a:alphaModFix amt="80000"/>
          </a:blip>
          <a:srcRect b="43326" l="30516" r="30087" t="26903"/>
          <a:stretch/>
        </p:blipFill>
        <p:spPr>
          <a:xfrm>
            <a:off x="15167415" y="7279838"/>
            <a:ext cx="1493396" cy="1692712"/>
          </a:xfrm>
          <a:prstGeom prst="rect">
            <a:avLst/>
          </a:prstGeom>
          <a:noFill/>
          <a:ln>
            <a:noFill/>
          </a:ln>
        </p:spPr>
      </p:pic>
      <p:sp>
        <p:nvSpPr>
          <p:cNvPr id="1953" name="Google Shape;1953;p26"/>
          <p:cNvSpPr txBox="1"/>
          <p:nvPr/>
        </p:nvSpPr>
        <p:spPr>
          <a:xfrm>
            <a:off x="1429036" y="673550"/>
            <a:ext cx="15429928" cy="11614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4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9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A CHART PAGE</a:t>
            </a:r>
            <a:endParaRPr/>
          </a:p>
        </p:txBody>
      </p:sp>
      <p:grpSp>
        <p:nvGrpSpPr>
          <p:cNvPr id="1954" name="Google Shape;1954;p26"/>
          <p:cNvGrpSpPr/>
          <p:nvPr/>
        </p:nvGrpSpPr>
        <p:grpSpPr>
          <a:xfrm>
            <a:off x="10279510" y="2675609"/>
            <a:ext cx="2429727" cy="716661"/>
            <a:chOff x="0" y="-38100"/>
            <a:chExt cx="3239636" cy="955548"/>
          </a:xfrm>
        </p:grpSpPr>
        <p:sp>
          <p:nvSpPr>
            <p:cNvPr id="1955" name="Google Shape;1955;p26"/>
            <p:cNvSpPr txBox="1"/>
            <p:nvPr/>
          </p:nvSpPr>
          <p:spPr>
            <a:xfrm>
              <a:off x="0" y="-38100"/>
              <a:ext cx="3239636" cy="4812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NAME</a:t>
              </a:r>
              <a:endParaRPr/>
            </a:p>
          </p:txBody>
        </p:sp>
        <p:sp>
          <p:nvSpPr>
            <p:cNvPr id="1956" name="Google Shape;1956;p26"/>
            <p:cNvSpPr txBox="1"/>
            <p:nvPr/>
          </p:nvSpPr>
          <p:spPr>
            <a:xfrm>
              <a:off x="0" y="490770"/>
              <a:ext cx="3239636" cy="4266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00000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Job Title</a:t>
              </a:r>
              <a:endParaRPr/>
            </a:p>
          </p:txBody>
        </p:sp>
      </p:grpSp>
      <p:grpSp>
        <p:nvGrpSpPr>
          <p:cNvPr id="1957" name="Google Shape;1957;p26"/>
          <p:cNvGrpSpPr/>
          <p:nvPr/>
        </p:nvGrpSpPr>
        <p:grpSpPr>
          <a:xfrm>
            <a:off x="1159024" y="9124387"/>
            <a:ext cx="2429727" cy="716661"/>
            <a:chOff x="0" y="-38100"/>
            <a:chExt cx="3239636" cy="955548"/>
          </a:xfrm>
        </p:grpSpPr>
        <p:sp>
          <p:nvSpPr>
            <p:cNvPr id="1958" name="Google Shape;1958;p26"/>
            <p:cNvSpPr txBox="1"/>
            <p:nvPr/>
          </p:nvSpPr>
          <p:spPr>
            <a:xfrm>
              <a:off x="0" y="-38100"/>
              <a:ext cx="3239636" cy="4812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NAME</a:t>
              </a:r>
              <a:endParaRPr/>
            </a:p>
          </p:txBody>
        </p:sp>
        <p:sp>
          <p:nvSpPr>
            <p:cNvPr id="1959" name="Google Shape;1959;p26"/>
            <p:cNvSpPr txBox="1"/>
            <p:nvPr/>
          </p:nvSpPr>
          <p:spPr>
            <a:xfrm>
              <a:off x="0" y="490770"/>
              <a:ext cx="3239636" cy="4266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00000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Job Title</a:t>
              </a:r>
              <a:endParaRPr/>
            </a:p>
          </p:txBody>
        </p:sp>
      </p:grpSp>
      <p:grpSp>
        <p:nvGrpSpPr>
          <p:cNvPr id="1960" name="Google Shape;1960;p26"/>
          <p:cNvGrpSpPr/>
          <p:nvPr/>
        </p:nvGrpSpPr>
        <p:grpSpPr>
          <a:xfrm>
            <a:off x="5977942" y="9124387"/>
            <a:ext cx="2429727" cy="716661"/>
            <a:chOff x="0" y="-38100"/>
            <a:chExt cx="3239636" cy="955548"/>
          </a:xfrm>
        </p:grpSpPr>
        <p:sp>
          <p:nvSpPr>
            <p:cNvPr id="1961" name="Google Shape;1961;p26"/>
            <p:cNvSpPr txBox="1"/>
            <p:nvPr/>
          </p:nvSpPr>
          <p:spPr>
            <a:xfrm>
              <a:off x="0" y="-38100"/>
              <a:ext cx="3239636" cy="4812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NAME</a:t>
              </a:r>
              <a:endParaRPr/>
            </a:p>
          </p:txBody>
        </p:sp>
        <p:sp>
          <p:nvSpPr>
            <p:cNvPr id="1962" name="Google Shape;1962;p26"/>
            <p:cNvSpPr txBox="1"/>
            <p:nvPr/>
          </p:nvSpPr>
          <p:spPr>
            <a:xfrm>
              <a:off x="0" y="490770"/>
              <a:ext cx="3239636" cy="4266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00000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Job Title</a:t>
              </a:r>
              <a:endParaRPr/>
            </a:p>
          </p:txBody>
        </p:sp>
      </p:grpSp>
      <p:grpSp>
        <p:nvGrpSpPr>
          <p:cNvPr id="1963" name="Google Shape;1963;p26"/>
          <p:cNvGrpSpPr/>
          <p:nvPr/>
        </p:nvGrpSpPr>
        <p:grpSpPr>
          <a:xfrm>
            <a:off x="9880776" y="9124387"/>
            <a:ext cx="2429727" cy="716661"/>
            <a:chOff x="0" y="-38100"/>
            <a:chExt cx="3239636" cy="955548"/>
          </a:xfrm>
        </p:grpSpPr>
        <p:sp>
          <p:nvSpPr>
            <p:cNvPr id="1964" name="Google Shape;1964;p26"/>
            <p:cNvSpPr txBox="1"/>
            <p:nvPr/>
          </p:nvSpPr>
          <p:spPr>
            <a:xfrm>
              <a:off x="0" y="-38100"/>
              <a:ext cx="3239636" cy="4812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NAME</a:t>
              </a:r>
              <a:endParaRPr/>
            </a:p>
          </p:txBody>
        </p:sp>
        <p:sp>
          <p:nvSpPr>
            <p:cNvPr id="1965" name="Google Shape;1965;p26"/>
            <p:cNvSpPr txBox="1"/>
            <p:nvPr/>
          </p:nvSpPr>
          <p:spPr>
            <a:xfrm>
              <a:off x="0" y="490770"/>
              <a:ext cx="3239636" cy="4266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00000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Job Title</a:t>
              </a:r>
              <a:endParaRPr/>
            </a:p>
          </p:txBody>
        </p:sp>
      </p:grpSp>
      <p:grpSp>
        <p:nvGrpSpPr>
          <p:cNvPr id="1966" name="Google Shape;1966;p26"/>
          <p:cNvGrpSpPr/>
          <p:nvPr/>
        </p:nvGrpSpPr>
        <p:grpSpPr>
          <a:xfrm>
            <a:off x="14699249" y="9124387"/>
            <a:ext cx="2429727" cy="716661"/>
            <a:chOff x="0" y="-38100"/>
            <a:chExt cx="3239636" cy="955548"/>
          </a:xfrm>
        </p:grpSpPr>
        <p:sp>
          <p:nvSpPr>
            <p:cNvPr id="1967" name="Google Shape;1967;p26"/>
            <p:cNvSpPr txBox="1"/>
            <p:nvPr/>
          </p:nvSpPr>
          <p:spPr>
            <a:xfrm>
              <a:off x="0" y="-38100"/>
              <a:ext cx="3239636" cy="4812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NAME</a:t>
              </a:r>
              <a:endParaRPr/>
            </a:p>
          </p:txBody>
        </p:sp>
        <p:sp>
          <p:nvSpPr>
            <p:cNvPr id="1968" name="Google Shape;1968;p26"/>
            <p:cNvSpPr txBox="1"/>
            <p:nvPr/>
          </p:nvSpPr>
          <p:spPr>
            <a:xfrm>
              <a:off x="0" y="490770"/>
              <a:ext cx="3239636" cy="4266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00000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Job Title</a:t>
              </a:r>
              <a:endParaRPr/>
            </a:p>
          </p:txBody>
        </p:sp>
      </p:grpSp>
      <p:grpSp>
        <p:nvGrpSpPr>
          <p:cNvPr id="1969" name="Google Shape;1969;p26"/>
          <p:cNvGrpSpPr/>
          <p:nvPr/>
        </p:nvGrpSpPr>
        <p:grpSpPr>
          <a:xfrm>
            <a:off x="5921850" y="5110516"/>
            <a:ext cx="2429727" cy="716661"/>
            <a:chOff x="0" y="-38100"/>
            <a:chExt cx="3239636" cy="955548"/>
          </a:xfrm>
        </p:grpSpPr>
        <p:sp>
          <p:nvSpPr>
            <p:cNvPr id="1970" name="Google Shape;1970;p26"/>
            <p:cNvSpPr txBox="1"/>
            <p:nvPr/>
          </p:nvSpPr>
          <p:spPr>
            <a:xfrm>
              <a:off x="0" y="-38100"/>
              <a:ext cx="3239636" cy="4812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NAME</a:t>
              </a:r>
              <a:endParaRPr/>
            </a:p>
          </p:txBody>
        </p:sp>
        <p:sp>
          <p:nvSpPr>
            <p:cNvPr id="1971" name="Google Shape;1971;p26"/>
            <p:cNvSpPr txBox="1"/>
            <p:nvPr/>
          </p:nvSpPr>
          <p:spPr>
            <a:xfrm>
              <a:off x="0" y="490770"/>
              <a:ext cx="3239636" cy="4266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00000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Job Title</a:t>
              </a:r>
              <a:endParaRPr/>
            </a:p>
          </p:txBody>
        </p:sp>
      </p:grpSp>
      <p:grpSp>
        <p:nvGrpSpPr>
          <p:cNvPr id="1972" name="Google Shape;1972;p26"/>
          <p:cNvGrpSpPr/>
          <p:nvPr/>
        </p:nvGrpSpPr>
        <p:grpSpPr>
          <a:xfrm>
            <a:off x="14637170" y="5110516"/>
            <a:ext cx="2429727" cy="716661"/>
            <a:chOff x="0" y="-38100"/>
            <a:chExt cx="3239636" cy="955548"/>
          </a:xfrm>
        </p:grpSpPr>
        <p:sp>
          <p:nvSpPr>
            <p:cNvPr id="1973" name="Google Shape;1973;p26"/>
            <p:cNvSpPr txBox="1"/>
            <p:nvPr/>
          </p:nvSpPr>
          <p:spPr>
            <a:xfrm>
              <a:off x="0" y="-38100"/>
              <a:ext cx="3239636" cy="4812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NAME</a:t>
              </a:r>
              <a:endParaRPr/>
            </a:p>
          </p:txBody>
        </p:sp>
        <p:sp>
          <p:nvSpPr>
            <p:cNvPr id="1974" name="Google Shape;1974;p26"/>
            <p:cNvSpPr txBox="1"/>
            <p:nvPr/>
          </p:nvSpPr>
          <p:spPr>
            <a:xfrm>
              <a:off x="0" y="490770"/>
              <a:ext cx="3239636" cy="4266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00000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Job Title</a:t>
              </a:r>
              <a:endParaRPr/>
            </a:p>
          </p:txBody>
        </p:sp>
      </p:grpSp>
      <p:grpSp>
        <p:nvGrpSpPr>
          <p:cNvPr id="1975" name="Google Shape;1975;p26"/>
          <p:cNvGrpSpPr/>
          <p:nvPr/>
        </p:nvGrpSpPr>
        <p:grpSpPr>
          <a:xfrm>
            <a:off x="2364363" y="6336856"/>
            <a:ext cx="4828443" cy="933457"/>
            <a:chOff x="12701" y="-12700"/>
            <a:chExt cx="6437924" cy="1244610"/>
          </a:xfrm>
        </p:grpSpPr>
        <p:cxnSp>
          <p:nvCxnSpPr>
            <p:cNvPr id="1976" name="Google Shape;1976;p26"/>
            <p:cNvCxnSpPr/>
            <p:nvPr/>
          </p:nvCxnSpPr>
          <p:spPr>
            <a:xfrm rot="-5400000">
              <a:off x="2941303" y="285067"/>
              <a:ext cx="595534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977" name="Google Shape;1977;p26"/>
            <p:cNvCxnSpPr/>
            <p:nvPr/>
          </p:nvCxnSpPr>
          <p:spPr>
            <a:xfrm rot="-5400000">
              <a:off x="-318187" y="901022"/>
              <a:ext cx="661775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978" name="Google Shape;1978;p26"/>
            <p:cNvCxnSpPr/>
            <p:nvPr/>
          </p:nvCxnSpPr>
          <p:spPr>
            <a:xfrm rot="-5400000">
              <a:off x="6119737" y="901022"/>
              <a:ext cx="661775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979" name="Google Shape;1979;p26"/>
            <p:cNvCxnSpPr/>
            <p:nvPr/>
          </p:nvCxnSpPr>
          <p:spPr>
            <a:xfrm rot="10800000">
              <a:off x="27516" y="582834"/>
              <a:ext cx="6423108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980" name="Google Shape;1980;p26"/>
          <p:cNvGrpSpPr/>
          <p:nvPr/>
        </p:nvGrpSpPr>
        <p:grpSpPr>
          <a:xfrm>
            <a:off x="11137263" y="6336856"/>
            <a:ext cx="4828443" cy="933457"/>
            <a:chOff x="12701" y="-12700"/>
            <a:chExt cx="6437924" cy="1244610"/>
          </a:xfrm>
        </p:grpSpPr>
        <p:cxnSp>
          <p:nvCxnSpPr>
            <p:cNvPr id="1981" name="Google Shape;1981;p26"/>
            <p:cNvCxnSpPr/>
            <p:nvPr/>
          </p:nvCxnSpPr>
          <p:spPr>
            <a:xfrm rot="-5400000">
              <a:off x="2941303" y="285067"/>
              <a:ext cx="595534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982" name="Google Shape;1982;p26"/>
            <p:cNvCxnSpPr/>
            <p:nvPr/>
          </p:nvCxnSpPr>
          <p:spPr>
            <a:xfrm rot="-5400000">
              <a:off x="-318187" y="901022"/>
              <a:ext cx="661775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983" name="Google Shape;1983;p26"/>
            <p:cNvCxnSpPr/>
            <p:nvPr/>
          </p:nvCxnSpPr>
          <p:spPr>
            <a:xfrm rot="-5400000">
              <a:off x="6119737" y="901022"/>
              <a:ext cx="661775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984" name="Google Shape;1984;p26"/>
            <p:cNvCxnSpPr/>
            <p:nvPr/>
          </p:nvCxnSpPr>
          <p:spPr>
            <a:xfrm rot="10800000">
              <a:off x="27516" y="582834"/>
              <a:ext cx="6423108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1985" name="Google Shape;1985;p26"/>
          <p:cNvPicPr preferRelativeResize="0"/>
          <p:nvPr/>
        </p:nvPicPr>
        <p:blipFill rotWithShape="1">
          <a:blip r:embed="rId9">
            <a:alphaModFix amt="80000"/>
          </a:blip>
          <a:srcRect b="63149" l="38600" r="41010" t="2194"/>
          <a:stretch/>
        </p:blipFill>
        <p:spPr>
          <a:xfrm>
            <a:off x="4037442" y="4653669"/>
            <a:ext cx="1493396" cy="16927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86" name="Google Shape;1986;p26"/>
          <p:cNvGrpSpPr/>
          <p:nvPr/>
        </p:nvGrpSpPr>
        <p:grpSpPr>
          <a:xfrm>
            <a:off x="4774615" y="3897446"/>
            <a:ext cx="8786395" cy="746698"/>
            <a:chOff x="0" y="-12700"/>
            <a:chExt cx="11715194" cy="995597"/>
          </a:xfrm>
        </p:grpSpPr>
        <p:cxnSp>
          <p:nvCxnSpPr>
            <p:cNvPr id="1987" name="Google Shape;1987;p26"/>
            <p:cNvCxnSpPr/>
            <p:nvPr/>
          </p:nvCxnSpPr>
          <p:spPr>
            <a:xfrm rot="-5400000">
              <a:off x="11516682" y="784386"/>
              <a:ext cx="397023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988" name="Google Shape;1988;p26"/>
            <p:cNvCxnSpPr/>
            <p:nvPr/>
          </p:nvCxnSpPr>
          <p:spPr>
            <a:xfrm rot="-5399999">
              <a:off x="5551959" y="286587"/>
              <a:ext cx="598574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989" name="Google Shape;1989;p26"/>
            <p:cNvCxnSpPr/>
            <p:nvPr/>
          </p:nvCxnSpPr>
          <p:spPr>
            <a:xfrm rot="-5399999">
              <a:off x="-185811" y="784386"/>
              <a:ext cx="397023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990" name="Google Shape;1990;p26"/>
            <p:cNvCxnSpPr/>
            <p:nvPr/>
          </p:nvCxnSpPr>
          <p:spPr>
            <a:xfrm rot="10800000">
              <a:off x="0" y="598574"/>
              <a:ext cx="11702493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991" name="Google Shape;1991;p26"/>
          <p:cNvGrpSpPr/>
          <p:nvPr/>
        </p:nvGrpSpPr>
        <p:grpSpPr>
          <a:xfrm>
            <a:off x="452446" y="0"/>
            <a:ext cx="448821" cy="5696236"/>
            <a:chOff x="0" y="0"/>
            <a:chExt cx="598428" cy="7594982"/>
          </a:xfrm>
        </p:grpSpPr>
        <p:grpSp>
          <p:nvGrpSpPr>
            <p:cNvPr id="1992" name="Google Shape;1992;p26"/>
            <p:cNvGrpSpPr/>
            <p:nvPr/>
          </p:nvGrpSpPr>
          <p:grpSpPr>
            <a:xfrm rot="-5400000">
              <a:off x="0" y="0"/>
              <a:ext cx="598428" cy="598428"/>
              <a:chOff x="0" y="0"/>
              <a:chExt cx="812800" cy="812800"/>
            </a:xfrm>
          </p:grpSpPr>
          <p:sp>
            <p:nvSpPr>
              <p:cNvPr id="1993" name="Google Shape;1993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1994" name="Google Shape;1994;p26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4975" lIns="44975" spcFirstLastPara="1" rIns="44975" wrap="square" tIns="4497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95" name="Google Shape;1995;p26"/>
            <p:cNvGrpSpPr/>
            <p:nvPr/>
          </p:nvGrpSpPr>
          <p:grpSpPr>
            <a:xfrm rot="-5400000">
              <a:off x="0" y="2332185"/>
              <a:ext cx="598428" cy="598428"/>
              <a:chOff x="0" y="0"/>
              <a:chExt cx="812800" cy="812800"/>
            </a:xfrm>
          </p:grpSpPr>
          <p:sp>
            <p:nvSpPr>
              <p:cNvPr id="1996" name="Google Shape;1996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1997" name="Google Shape;1997;p26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4975" lIns="44975" spcFirstLastPara="1" rIns="44975" wrap="square" tIns="4497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98" name="Google Shape;1998;p26"/>
            <p:cNvGrpSpPr/>
            <p:nvPr/>
          </p:nvGrpSpPr>
          <p:grpSpPr>
            <a:xfrm rot="-5400000">
              <a:off x="0" y="1166092"/>
              <a:ext cx="598428" cy="598428"/>
              <a:chOff x="0" y="0"/>
              <a:chExt cx="812800" cy="812800"/>
            </a:xfrm>
          </p:grpSpPr>
          <p:sp>
            <p:nvSpPr>
              <p:cNvPr id="1999" name="Google Shape;1999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2000" name="Google Shape;2000;p26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4975" lIns="44975" spcFirstLastPara="1" rIns="44975" wrap="square" tIns="4497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01" name="Google Shape;2001;p26"/>
            <p:cNvGrpSpPr/>
            <p:nvPr/>
          </p:nvGrpSpPr>
          <p:grpSpPr>
            <a:xfrm rot="-5400000">
              <a:off x="0" y="3498277"/>
              <a:ext cx="598428" cy="598428"/>
              <a:chOff x="0" y="0"/>
              <a:chExt cx="812800" cy="812800"/>
            </a:xfrm>
          </p:grpSpPr>
          <p:sp>
            <p:nvSpPr>
              <p:cNvPr id="2002" name="Google Shape;2002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2003" name="Google Shape;2003;p26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4975" lIns="44975" spcFirstLastPara="1" rIns="44975" wrap="square" tIns="4497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04" name="Google Shape;2004;p26"/>
            <p:cNvGrpSpPr/>
            <p:nvPr/>
          </p:nvGrpSpPr>
          <p:grpSpPr>
            <a:xfrm rot="-5400000">
              <a:off x="0" y="4664369"/>
              <a:ext cx="598428" cy="598428"/>
              <a:chOff x="0" y="0"/>
              <a:chExt cx="812800" cy="812800"/>
            </a:xfrm>
          </p:grpSpPr>
          <p:sp>
            <p:nvSpPr>
              <p:cNvPr id="2005" name="Google Shape;2005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2006" name="Google Shape;2006;p26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4975" lIns="44975" spcFirstLastPara="1" rIns="44975" wrap="square" tIns="4497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07" name="Google Shape;2007;p26"/>
            <p:cNvGrpSpPr/>
            <p:nvPr/>
          </p:nvGrpSpPr>
          <p:grpSpPr>
            <a:xfrm rot="-5400000">
              <a:off x="0" y="5830461"/>
              <a:ext cx="598428" cy="598428"/>
              <a:chOff x="0" y="0"/>
              <a:chExt cx="812800" cy="812800"/>
            </a:xfrm>
          </p:grpSpPr>
          <p:sp>
            <p:nvSpPr>
              <p:cNvPr id="2008" name="Google Shape;2008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2009" name="Google Shape;2009;p26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4975" lIns="44975" spcFirstLastPara="1" rIns="44975" wrap="square" tIns="4497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10" name="Google Shape;2010;p26"/>
            <p:cNvGrpSpPr/>
            <p:nvPr/>
          </p:nvGrpSpPr>
          <p:grpSpPr>
            <a:xfrm rot="-5400000">
              <a:off x="0" y="6996554"/>
              <a:ext cx="598428" cy="598428"/>
              <a:chOff x="0" y="0"/>
              <a:chExt cx="812800" cy="812800"/>
            </a:xfrm>
          </p:grpSpPr>
          <p:sp>
            <p:nvSpPr>
              <p:cNvPr id="2011" name="Google Shape;2011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2012" name="Google Shape;2012;p26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4975" lIns="44975" spcFirstLastPara="1" rIns="44975" wrap="square" tIns="4497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13" name="Google Shape;2013;p26"/>
          <p:cNvGrpSpPr/>
          <p:nvPr/>
        </p:nvGrpSpPr>
        <p:grpSpPr>
          <a:xfrm>
            <a:off x="17443883" y="4590764"/>
            <a:ext cx="448821" cy="5696236"/>
            <a:chOff x="0" y="0"/>
            <a:chExt cx="598428" cy="7594982"/>
          </a:xfrm>
        </p:grpSpPr>
        <p:grpSp>
          <p:nvGrpSpPr>
            <p:cNvPr id="2014" name="Google Shape;2014;p26"/>
            <p:cNvGrpSpPr/>
            <p:nvPr/>
          </p:nvGrpSpPr>
          <p:grpSpPr>
            <a:xfrm rot="-5400000">
              <a:off x="0" y="0"/>
              <a:ext cx="598428" cy="598428"/>
              <a:chOff x="0" y="0"/>
              <a:chExt cx="812800" cy="812800"/>
            </a:xfrm>
          </p:grpSpPr>
          <p:sp>
            <p:nvSpPr>
              <p:cNvPr id="2015" name="Google Shape;2015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2016" name="Google Shape;2016;p26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4975" lIns="44975" spcFirstLastPara="1" rIns="44975" wrap="square" tIns="4497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17" name="Google Shape;2017;p26"/>
            <p:cNvGrpSpPr/>
            <p:nvPr/>
          </p:nvGrpSpPr>
          <p:grpSpPr>
            <a:xfrm rot="-5400000">
              <a:off x="0" y="2332185"/>
              <a:ext cx="598428" cy="598428"/>
              <a:chOff x="0" y="0"/>
              <a:chExt cx="812800" cy="812800"/>
            </a:xfrm>
          </p:grpSpPr>
          <p:sp>
            <p:nvSpPr>
              <p:cNvPr id="2018" name="Google Shape;2018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2019" name="Google Shape;2019;p26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4975" lIns="44975" spcFirstLastPara="1" rIns="44975" wrap="square" tIns="4497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20" name="Google Shape;2020;p26"/>
            <p:cNvGrpSpPr/>
            <p:nvPr/>
          </p:nvGrpSpPr>
          <p:grpSpPr>
            <a:xfrm rot="-5400000">
              <a:off x="0" y="1166092"/>
              <a:ext cx="598428" cy="598428"/>
              <a:chOff x="0" y="0"/>
              <a:chExt cx="812800" cy="812800"/>
            </a:xfrm>
          </p:grpSpPr>
          <p:sp>
            <p:nvSpPr>
              <p:cNvPr id="2021" name="Google Shape;2021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2022" name="Google Shape;2022;p26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4975" lIns="44975" spcFirstLastPara="1" rIns="44975" wrap="square" tIns="4497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23" name="Google Shape;2023;p26"/>
            <p:cNvGrpSpPr/>
            <p:nvPr/>
          </p:nvGrpSpPr>
          <p:grpSpPr>
            <a:xfrm rot="-5400000">
              <a:off x="0" y="3498277"/>
              <a:ext cx="598428" cy="598428"/>
              <a:chOff x="0" y="0"/>
              <a:chExt cx="812800" cy="812800"/>
            </a:xfrm>
          </p:grpSpPr>
          <p:sp>
            <p:nvSpPr>
              <p:cNvPr id="2024" name="Google Shape;2024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2025" name="Google Shape;2025;p26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4975" lIns="44975" spcFirstLastPara="1" rIns="44975" wrap="square" tIns="4497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26" name="Google Shape;2026;p26"/>
            <p:cNvGrpSpPr/>
            <p:nvPr/>
          </p:nvGrpSpPr>
          <p:grpSpPr>
            <a:xfrm rot="-5400000">
              <a:off x="0" y="4664369"/>
              <a:ext cx="598428" cy="598428"/>
              <a:chOff x="0" y="0"/>
              <a:chExt cx="812800" cy="812800"/>
            </a:xfrm>
          </p:grpSpPr>
          <p:sp>
            <p:nvSpPr>
              <p:cNvPr id="2027" name="Google Shape;2027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2028" name="Google Shape;2028;p26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4975" lIns="44975" spcFirstLastPara="1" rIns="44975" wrap="square" tIns="4497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29" name="Google Shape;2029;p26"/>
            <p:cNvGrpSpPr/>
            <p:nvPr/>
          </p:nvGrpSpPr>
          <p:grpSpPr>
            <a:xfrm rot="-5400000">
              <a:off x="0" y="5830461"/>
              <a:ext cx="598428" cy="598428"/>
              <a:chOff x="0" y="0"/>
              <a:chExt cx="812800" cy="812800"/>
            </a:xfrm>
          </p:grpSpPr>
          <p:sp>
            <p:nvSpPr>
              <p:cNvPr id="2030" name="Google Shape;2030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2031" name="Google Shape;2031;p26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4975" lIns="44975" spcFirstLastPara="1" rIns="44975" wrap="square" tIns="4497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32" name="Google Shape;2032;p26"/>
            <p:cNvGrpSpPr/>
            <p:nvPr/>
          </p:nvGrpSpPr>
          <p:grpSpPr>
            <a:xfrm rot="-5400000">
              <a:off x="0" y="6996554"/>
              <a:ext cx="598428" cy="598428"/>
              <a:chOff x="0" y="0"/>
              <a:chExt cx="812800" cy="812800"/>
            </a:xfrm>
          </p:grpSpPr>
          <p:sp>
            <p:nvSpPr>
              <p:cNvPr id="2033" name="Google Shape;2033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2034" name="Google Shape;2034;p26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4975" lIns="44975" spcFirstLastPara="1" rIns="44975" wrap="square" tIns="4497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3634"/>
        </a:solidFill>
      </p:bgPr>
    </p:bg>
    <p:spTree>
      <p:nvGrpSpPr>
        <p:cNvPr id="2038" name="Shape 2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9" name="Google Shape;2039;p27"/>
          <p:cNvPicPr preferRelativeResize="0"/>
          <p:nvPr/>
        </p:nvPicPr>
        <p:blipFill rotWithShape="1">
          <a:blip r:embed="rId3">
            <a:alphaModFix amt="70000"/>
          </a:blip>
          <a:srcRect b="0" l="16756" r="16755" t="0"/>
          <a:stretch/>
        </p:blipFill>
        <p:spPr>
          <a:xfrm>
            <a:off x="8028729" y="0"/>
            <a:ext cx="10259271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40" name="Google Shape;2040;p27"/>
          <p:cNvGrpSpPr/>
          <p:nvPr/>
        </p:nvGrpSpPr>
        <p:grpSpPr>
          <a:xfrm>
            <a:off x="899506" y="4355722"/>
            <a:ext cx="6363441" cy="400032"/>
            <a:chOff x="0" y="0"/>
            <a:chExt cx="8484589" cy="533375"/>
          </a:xfrm>
        </p:grpSpPr>
        <p:pic>
          <p:nvPicPr>
            <p:cNvPr id="2041" name="Google Shape;2041;p2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0"/>
              <a:ext cx="413124" cy="533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42" name="Google Shape;2042;p27"/>
            <p:cNvSpPr txBox="1"/>
            <p:nvPr/>
          </p:nvSpPr>
          <p:spPr>
            <a:xfrm>
              <a:off x="749312" y="39557"/>
              <a:ext cx="7735277" cy="4938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99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123 Anywhere St., Any City,ST 12345</a:t>
              </a:r>
              <a:endParaRPr/>
            </a:p>
          </p:txBody>
        </p:sp>
      </p:grpSp>
      <p:grpSp>
        <p:nvGrpSpPr>
          <p:cNvPr id="2043" name="Google Shape;2043;p27"/>
          <p:cNvGrpSpPr/>
          <p:nvPr/>
        </p:nvGrpSpPr>
        <p:grpSpPr>
          <a:xfrm>
            <a:off x="941465" y="5504173"/>
            <a:ext cx="5412979" cy="419791"/>
            <a:chOff x="0" y="0"/>
            <a:chExt cx="7217305" cy="559721"/>
          </a:xfrm>
        </p:grpSpPr>
        <p:pic>
          <p:nvPicPr>
            <p:cNvPr id="2044" name="Google Shape;2044;p2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0" y="0"/>
              <a:ext cx="301232" cy="5597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45" name="Google Shape;2045;p27"/>
            <p:cNvSpPr txBox="1"/>
            <p:nvPr/>
          </p:nvSpPr>
          <p:spPr>
            <a:xfrm>
              <a:off x="693366" y="9139"/>
              <a:ext cx="6523939" cy="4938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99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123-456-7890</a:t>
              </a:r>
              <a:endParaRPr/>
            </a:p>
          </p:txBody>
        </p:sp>
      </p:grpSp>
      <p:grpSp>
        <p:nvGrpSpPr>
          <p:cNvPr id="2046" name="Google Shape;2046;p27"/>
          <p:cNvGrpSpPr/>
          <p:nvPr/>
        </p:nvGrpSpPr>
        <p:grpSpPr>
          <a:xfrm>
            <a:off x="890224" y="6617639"/>
            <a:ext cx="5464220" cy="389388"/>
            <a:chOff x="0" y="0"/>
            <a:chExt cx="7285626" cy="519183"/>
          </a:xfrm>
        </p:grpSpPr>
        <p:pic>
          <p:nvPicPr>
            <p:cNvPr id="2047" name="Google Shape;2047;p2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0" y="0"/>
              <a:ext cx="437874" cy="4028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48" name="Google Shape;2048;p27"/>
            <p:cNvSpPr txBox="1"/>
            <p:nvPr/>
          </p:nvSpPr>
          <p:spPr>
            <a:xfrm>
              <a:off x="761687" y="25365"/>
              <a:ext cx="6523939" cy="4938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99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hello@reallygreatsite.com</a:t>
              </a:r>
              <a:endParaRPr/>
            </a:p>
          </p:txBody>
        </p:sp>
      </p:grpSp>
      <p:grpSp>
        <p:nvGrpSpPr>
          <p:cNvPr id="2049" name="Google Shape;2049;p27"/>
          <p:cNvGrpSpPr/>
          <p:nvPr/>
        </p:nvGrpSpPr>
        <p:grpSpPr>
          <a:xfrm>
            <a:off x="899506" y="8887936"/>
            <a:ext cx="5454938" cy="370364"/>
            <a:chOff x="0" y="-47625"/>
            <a:chExt cx="7273251" cy="493818"/>
          </a:xfrm>
        </p:grpSpPr>
        <p:pic>
          <p:nvPicPr>
            <p:cNvPr id="2050" name="Google Shape;2050;p2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0" y="16535"/>
              <a:ext cx="413124" cy="4131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51" name="Google Shape;2051;p27"/>
            <p:cNvSpPr txBox="1"/>
            <p:nvPr/>
          </p:nvSpPr>
          <p:spPr>
            <a:xfrm>
              <a:off x="749312" y="-47625"/>
              <a:ext cx="6523939" cy="4938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99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reallygreatsite.com</a:t>
              </a:r>
              <a:endParaRPr/>
            </a:p>
          </p:txBody>
        </p:sp>
      </p:grpSp>
      <p:grpSp>
        <p:nvGrpSpPr>
          <p:cNvPr id="2052" name="Google Shape;2052;p27"/>
          <p:cNvGrpSpPr/>
          <p:nvPr/>
        </p:nvGrpSpPr>
        <p:grpSpPr>
          <a:xfrm>
            <a:off x="923888" y="7762299"/>
            <a:ext cx="5430556" cy="370364"/>
            <a:chOff x="0" y="-47625"/>
            <a:chExt cx="7240741" cy="493818"/>
          </a:xfrm>
        </p:grpSpPr>
        <p:pic>
          <p:nvPicPr>
            <p:cNvPr id="2053" name="Google Shape;2053;p2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0" y="44885"/>
              <a:ext cx="324668" cy="3246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54" name="Google Shape;2054;p27"/>
            <p:cNvSpPr txBox="1"/>
            <p:nvPr/>
          </p:nvSpPr>
          <p:spPr>
            <a:xfrm>
              <a:off x="716802" y="-47625"/>
              <a:ext cx="6523939" cy="4938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99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@reallygreatsite</a:t>
              </a:r>
              <a:endParaRPr/>
            </a:p>
          </p:txBody>
        </p:sp>
      </p:grpSp>
      <p:sp>
        <p:nvSpPr>
          <p:cNvPr id="2055" name="Google Shape;2055;p27"/>
          <p:cNvSpPr txBox="1"/>
          <p:nvPr/>
        </p:nvSpPr>
        <p:spPr>
          <a:xfrm>
            <a:off x="890224" y="1028667"/>
            <a:ext cx="6818623" cy="12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5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CONTACT US</a:t>
            </a:r>
            <a:endParaRPr/>
          </a:p>
        </p:txBody>
      </p:sp>
      <p:grpSp>
        <p:nvGrpSpPr>
          <p:cNvPr id="2056" name="Google Shape;2056;p27"/>
          <p:cNvGrpSpPr/>
          <p:nvPr/>
        </p:nvGrpSpPr>
        <p:grpSpPr>
          <a:xfrm>
            <a:off x="8028729" y="5889609"/>
            <a:ext cx="10663187" cy="728030"/>
            <a:chOff x="0" y="0"/>
            <a:chExt cx="14217583" cy="970707"/>
          </a:xfrm>
        </p:grpSpPr>
        <p:grpSp>
          <p:nvGrpSpPr>
            <p:cNvPr id="2057" name="Google Shape;2057;p27"/>
            <p:cNvGrpSpPr/>
            <p:nvPr/>
          </p:nvGrpSpPr>
          <p:grpSpPr>
            <a:xfrm>
              <a:off x="11354465" y="0"/>
              <a:ext cx="970707" cy="970707"/>
              <a:chOff x="0" y="0"/>
              <a:chExt cx="812800" cy="812800"/>
            </a:xfrm>
          </p:grpSpPr>
          <p:sp>
            <p:nvSpPr>
              <p:cNvPr id="2058" name="Google Shape;2058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34">
                  <a:alpha val="9803"/>
                </a:srgbClr>
              </a:solidFill>
              <a:ln>
                <a:noFill/>
              </a:ln>
            </p:spPr>
          </p:sp>
          <p:sp>
            <p:nvSpPr>
              <p:cNvPr id="2059" name="Google Shape;2059;p27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60" name="Google Shape;2060;p27"/>
            <p:cNvGrpSpPr/>
            <p:nvPr/>
          </p:nvGrpSpPr>
          <p:grpSpPr>
            <a:xfrm>
              <a:off x="7569644" y="0"/>
              <a:ext cx="970707" cy="970707"/>
              <a:chOff x="0" y="0"/>
              <a:chExt cx="812800" cy="812800"/>
            </a:xfrm>
          </p:grpSpPr>
          <p:sp>
            <p:nvSpPr>
              <p:cNvPr id="2061" name="Google Shape;2061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34">
                  <a:alpha val="9803"/>
                </a:srgbClr>
              </a:solidFill>
              <a:ln>
                <a:noFill/>
              </a:ln>
            </p:spPr>
          </p:sp>
          <p:sp>
            <p:nvSpPr>
              <p:cNvPr id="2062" name="Google Shape;2062;p27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63" name="Google Shape;2063;p27"/>
            <p:cNvGrpSpPr/>
            <p:nvPr/>
          </p:nvGrpSpPr>
          <p:grpSpPr>
            <a:xfrm>
              <a:off x="9462055" y="0"/>
              <a:ext cx="970707" cy="970707"/>
              <a:chOff x="0" y="0"/>
              <a:chExt cx="812800" cy="812800"/>
            </a:xfrm>
          </p:grpSpPr>
          <p:sp>
            <p:nvSpPr>
              <p:cNvPr id="2064" name="Google Shape;2064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34">
                  <a:alpha val="9803"/>
                </a:srgbClr>
              </a:solidFill>
              <a:ln>
                <a:noFill/>
              </a:ln>
            </p:spPr>
          </p:sp>
          <p:sp>
            <p:nvSpPr>
              <p:cNvPr id="2065" name="Google Shape;2065;p27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66" name="Google Shape;2066;p27"/>
            <p:cNvGrpSpPr/>
            <p:nvPr/>
          </p:nvGrpSpPr>
          <p:grpSpPr>
            <a:xfrm>
              <a:off x="13246876" y="0"/>
              <a:ext cx="970707" cy="970707"/>
              <a:chOff x="0" y="0"/>
              <a:chExt cx="812800" cy="812800"/>
            </a:xfrm>
          </p:grpSpPr>
          <p:sp>
            <p:nvSpPr>
              <p:cNvPr id="2067" name="Google Shape;2067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34">
                  <a:alpha val="9803"/>
                </a:srgbClr>
              </a:solidFill>
              <a:ln>
                <a:noFill/>
              </a:ln>
            </p:spPr>
          </p:sp>
          <p:sp>
            <p:nvSpPr>
              <p:cNvPr id="2068" name="Google Shape;2068;p27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69" name="Google Shape;2069;p27"/>
            <p:cNvGrpSpPr/>
            <p:nvPr/>
          </p:nvGrpSpPr>
          <p:grpSpPr>
            <a:xfrm>
              <a:off x="5677233" y="0"/>
              <a:ext cx="970707" cy="970707"/>
              <a:chOff x="0" y="0"/>
              <a:chExt cx="812800" cy="812800"/>
            </a:xfrm>
          </p:grpSpPr>
          <p:sp>
            <p:nvSpPr>
              <p:cNvPr id="2070" name="Google Shape;2070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34">
                  <a:alpha val="9803"/>
                </a:srgbClr>
              </a:solidFill>
              <a:ln>
                <a:noFill/>
              </a:ln>
            </p:spPr>
          </p:sp>
          <p:sp>
            <p:nvSpPr>
              <p:cNvPr id="2071" name="Google Shape;2071;p27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72" name="Google Shape;2072;p27"/>
            <p:cNvGrpSpPr/>
            <p:nvPr/>
          </p:nvGrpSpPr>
          <p:grpSpPr>
            <a:xfrm>
              <a:off x="3784822" y="0"/>
              <a:ext cx="970707" cy="970707"/>
              <a:chOff x="0" y="0"/>
              <a:chExt cx="812800" cy="812800"/>
            </a:xfrm>
          </p:grpSpPr>
          <p:sp>
            <p:nvSpPr>
              <p:cNvPr id="2073" name="Google Shape;2073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34">
                  <a:alpha val="9803"/>
                </a:srgbClr>
              </a:solidFill>
              <a:ln>
                <a:noFill/>
              </a:ln>
            </p:spPr>
          </p:sp>
          <p:sp>
            <p:nvSpPr>
              <p:cNvPr id="2074" name="Google Shape;2074;p27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75" name="Google Shape;2075;p27"/>
            <p:cNvGrpSpPr/>
            <p:nvPr/>
          </p:nvGrpSpPr>
          <p:grpSpPr>
            <a:xfrm>
              <a:off x="1892411" y="0"/>
              <a:ext cx="970707" cy="970707"/>
              <a:chOff x="0" y="0"/>
              <a:chExt cx="812800" cy="812800"/>
            </a:xfrm>
          </p:grpSpPr>
          <p:sp>
            <p:nvSpPr>
              <p:cNvPr id="2076" name="Google Shape;2076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34">
                  <a:alpha val="9803"/>
                </a:srgbClr>
              </a:solidFill>
              <a:ln>
                <a:noFill/>
              </a:ln>
            </p:spPr>
          </p:sp>
          <p:sp>
            <p:nvSpPr>
              <p:cNvPr id="2077" name="Google Shape;2077;p27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78" name="Google Shape;2078;p27"/>
            <p:cNvGrpSpPr/>
            <p:nvPr/>
          </p:nvGrpSpPr>
          <p:grpSpPr>
            <a:xfrm>
              <a:off x="0" y="0"/>
              <a:ext cx="970707" cy="970707"/>
              <a:chOff x="0" y="0"/>
              <a:chExt cx="812800" cy="812800"/>
            </a:xfrm>
          </p:grpSpPr>
          <p:sp>
            <p:nvSpPr>
              <p:cNvPr id="2079" name="Google Shape;2079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34">
                  <a:alpha val="9803"/>
                </a:srgbClr>
              </a:solidFill>
              <a:ln>
                <a:noFill/>
              </a:ln>
            </p:spPr>
          </p:sp>
          <p:sp>
            <p:nvSpPr>
              <p:cNvPr id="2080" name="Google Shape;2080;p27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81" name="Google Shape;2081;p27"/>
          <p:cNvGrpSpPr/>
          <p:nvPr/>
        </p:nvGrpSpPr>
        <p:grpSpPr>
          <a:xfrm>
            <a:off x="8028729" y="4666278"/>
            <a:ext cx="10663187" cy="728030"/>
            <a:chOff x="0" y="0"/>
            <a:chExt cx="14217583" cy="970707"/>
          </a:xfrm>
        </p:grpSpPr>
        <p:grpSp>
          <p:nvGrpSpPr>
            <p:cNvPr id="2082" name="Google Shape;2082;p27"/>
            <p:cNvGrpSpPr/>
            <p:nvPr/>
          </p:nvGrpSpPr>
          <p:grpSpPr>
            <a:xfrm>
              <a:off x="11354465" y="0"/>
              <a:ext cx="970707" cy="970707"/>
              <a:chOff x="0" y="0"/>
              <a:chExt cx="812800" cy="812800"/>
            </a:xfrm>
          </p:grpSpPr>
          <p:sp>
            <p:nvSpPr>
              <p:cNvPr id="2083" name="Google Shape;2083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34">
                  <a:alpha val="4705"/>
                </a:srgbClr>
              </a:solidFill>
              <a:ln>
                <a:noFill/>
              </a:ln>
            </p:spPr>
          </p:sp>
          <p:sp>
            <p:nvSpPr>
              <p:cNvPr id="2084" name="Google Shape;2084;p27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85" name="Google Shape;2085;p27"/>
            <p:cNvGrpSpPr/>
            <p:nvPr/>
          </p:nvGrpSpPr>
          <p:grpSpPr>
            <a:xfrm>
              <a:off x="7569644" y="0"/>
              <a:ext cx="970707" cy="970707"/>
              <a:chOff x="0" y="0"/>
              <a:chExt cx="812800" cy="812800"/>
            </a:xfrm>
          </p:grpSpPr>
          <p:sp>
            <p:nvSpPr>
              <p:cNvPr id="2086" name="Google Shape;2086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34">
                  <a:alpha val="4705"/>
                </a:srgbClr>
              </a:solidFill>
              <a:ln>
                <a:noFill/>
              </a:ln>
            </p:spPr>
          </p:sp>
          <p:sp>
            <p:nvSpPr>
              <p:cNvPr id="2087" name="Google Shape;2087;p27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88" name="Google Shape;2088;p27"/>
            <p:cNvGrpSpPr/>
            <p:nvPr/>
          </p:nvGrpSpPr>
          <p:grpSpPr>
            <a:xfrm>
              <a:off x="9462055" y="0"/>
              <a:ext cx="970707" cy="970707"/>
              <a:chOff x="0" y="0"/>
              <a:chExt cx="812800" cy="812800"/>
            </a:xfrm>
          </p:grpSpPr>
          <p:sp>
            <p:nvSpPr>
              <p:cNvPr id="2089" name="Google Shape;2089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34">
                  <a:alpha val="4705"/>
                </a:srgbClr>
              </a:solidFill>
              <a:ln>
                <a:noFill/>
              </a:ln>
            </p:spPr>
          </p:sp>
          <p:sp>
            <p:nvSpPr>
              <p:cNvPr id="2090" name="Google Shape;2090;p27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91" name="Google Shape;2091;p27"/>
            <p:cNvGrpSpPr/>
            <p:nvPr/>
          </p:nvGrpSpPr>
          <p:grpSpPr>
            <a:xfrm>
              <a:off x="13246876" y="0"/>
              <a:ext cx="970707" cy="970707"/>
              <a:chOff x="0" y="0"/>
              <a:chExt cx="812800" cy="812800"/>
            </a:xfrm>
          </p:grpSpPr>
          <p:sp>
            <p:nvSpPr>
              <p:cNvPr id="2092" name="Google Shape;2092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34">
                  <a:alpha val="4705"/>
                </a:srgbClr>
              </a:solidFill>
              <a:ln>
                <a:noFill/>
              </a:ln>
            </p:spPr>
          </p:sp>
          <p:sp>
            <p:nvSpPr>
              <p:cNvPr id="2093" name="Google Shape;2093;p27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94" name="Google Shape;2094;p27"/>
            <p:cNvGrpSpPr/>
            <p:nvPr/>
          </p:nvGrpSpPr>
          <p:grpSpPr>
            <a:xfrm>
              <a:off x="5677233" y="0"/>
              <a:ext cx="970707" cy="970707"/>
              <a:chOff x="0" y="0"/>
              <a:chExt cx="812800" cy="812800"/>
            </a:xfrm>
          </p:grpSpPr>
          <p:sp>
            <p:nvSpPr>
              <p:cNvPr id="2095" name="Google Shape;2095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34">
                  <a:alpha val="4705"/>
                </a:srgbClr>
              </a:solidFill>
              <a:ln>
                <a:noFill/>
              </a:ln>
            </p:spPr>
          </p:sp>
          <p:sp>
            <p:nvSpPr>
              <p:cNvPr id="2096" name="Google Shape;2096;p27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97" name="Google Shape;2097;p27"/>
            <p:cNvGrpSpPr/>
            <p:nvPr/>
          </p:nvGrpSpPr>
          <p:grpSpPr>
            <a:xfrm>
              <a:off x="3784822" y="0"/>
              <a:ext cx="970707" cy="970707"/>
              <a:chOff x="0" y="0"/>
              <a:chExt cx="812800" cy="812800"/>
            </a:xfrm>
          </p:grpSpPr>
          <p:sp>
            <p:nvSpPr>
              <p:cNvPr id="2098" name="Google Shape;2098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34">
                  <a:alpha val="4705"/>
                </a:srgbClr>
              </a:solidFill>
              <a:ln>
                <a:noFill/>
              </a:ln>
            </p:spPr>
          </p:sp>
          <p:sp>
            <p:nvSpPr>
              <p:cNvPr id="2099" name="Google Shape;2099;p27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00" name="Google Shape;2100;p27"/>
            <p:cNvGrpSpPr/>
            <p:nvPr/>
          </p:nvGrpSpPr>
          <p:grpSpPr>
            <a:xfrm>
              <a:off x="1892411" y="0"/>
              <a:ext cx="970707" cy="970707"/>
              <a:chOff x="0" y="0"/>
              <a:chExt cx="812800" cy="812800"/>
            </a:xfrm>
          </p:grpSpPr>
          <p:sp>
            <p:nvSpPr>
              <p:cNvPr id="2101" name="Google Shape;2101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34">
                  <a:alpha val="4705"/>
                </a:srgbClr>
              </a:solidFill>
              <a:ln>
                <a:noFill/>
              </a:ln>
            </p:spPr>
          </p:sp>
          <p:sp>
            <p:nvSpPr>
              <p:cNvPr id="2102" name="Google Shape;2102;p27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03" name="Google Shape;2103;p27"/>
            <p:cNvGrpSpPr/>
            <p:nvPr/>
          </p:nvGrpSpPr>
          <p:grpSpPr>
            <a:xfrm>
              <a:off x="0" y="0"/>
              <a:ext cx="970707" cy="970707"/>
              <a:chOff x="0" y="0"/>
              <a:chExt cx="812800" cy="812800"/>
            </a:xfrm>
          </p:grpSpPr>
          <p:sp>
            <p:nvSpPr>
              <p:cNvPr id="2104" name="Google Shape;2104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34">
                  <a:alpha val="4705"/>
                </a:srgbClr>
              </a:solidFill>
              <a:ln>
                <a:noFill/>
              </a:ln>
            </p:spPr>
          </p:sp>
          <p:sp>
            <p:nvSpPr>
              <p:cNvPr id="2105" name="Google Shape;2105;p27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106" name="Google Shape;2106;p27"/>
          <p:cNvGrpSpPr/>
          <p:nvPr/>
        </p:nvGrpSpPr>
        <p:grpSpPr>
          <a:xfrm>
            <a:off x="8028729" y="7112729"/>
            <a:ext cx="10663187" cy="728030"/>
            <a:chOff x="0" y="0"/>
            <a:chExt cx="14217583" cy="970707"/>
          </a:xfrm>
        </p:grpSpPr>
        <p:grpSp>
          <p:nvGrpSpPr>
            <p:cNvPr id="2107" name="Google Shape;2107;p27"/>
            <p:cNvGrpSpPr/>
            <p:nvPr/>
          </p:nvGrpSpPr>
          <p:grpSpPr>
            <a:xfrm>
              <a:off x="11354465" y="0"/>
              <a:ext cx="970707" cy="970707"/>
              <a:chOff x="0" y="0"/>
              <a:chExt cx="812800" cy="812800"/>
            </a:xfrm>
          </p:grpSpPr>
          <p:sp>
            <p:nvSpPr>
              <p:cNvPr id="2108" name="Google Shape;2108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34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2109" name="Google Shape;2109;p27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10" name="Google Shape;2110;p27"/>
            <p:cNvGrpSpPr/>
            <p:nvPr/>
          </p:nvGrpSpPr>
          <p:grpSpPr>
            <a:xfrm>
              <a:off x="7569644" y="0"/>
              <a:ext cx="970707" cy="970707"/>
              <a:chOff x="0" y="0"/>
              <a:chExt cx="812800" cy="812800"/>
            </a:xfrm>
          </p:grpSpPr>
          <p:sp>
            <p:nvSpPr>
              <p:cNvPr id="2111" name="Google Shape;2111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34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2112" name="Google Shape;2112;p27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13" name="Google Shape;2113;p27"/>
            <p:cNvGrpSpPr/>
            <p:nvPr/>
          </p:nvGrpSpPr>
          <p:grpSpPr>
            <a:xfrm>
              <a:off x="9462055" y="0"/>
              <a:ext cx="970707" cy="970707"/>
              <a:chOff x="0" y="0"/>
              <a:chExt cx="812800" cy="812800"/>
            </a:xfrm>
          </p:grpSpPr>
          <p:sp>
            <p:nvSpPr>
              <p:cNvPr id="2114" name="Google Shape;2114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34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2115" name="Google Shape;2115;p27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16" name="Google Shape;2116;p27"/>
            <p:cNvGrpSpPr/>
            <p:nvPr/>
          </p:nvGrpSpPr>
          <p:grpSpPr>
            <a:xfrm>
              <a:off x="13246876" y="0"/>
              <a:ext cx="970707" cy="970707"/>
              <a:chOff x="0" y="0"/>
              <a:chExt cx="812800" cy="812800"/>
            </a:xfrm>
          </p:grpSpPr>
          <p:sp>
            <p:nvSpPr>
              <p:cNvPr id="2117" name="Google Shape;2117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34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2118" name="Google Shape;2118;p27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19" name="Google Shape;2119;p27"/>
            <p:cNvGrpSpPr/>
            <p:nvPr/>
          </p:nvGrpSpPr>
          <p:grpSpPr>
            <a:xfrm>
              <a:off x="5677233" y="0"/>
              <a:ext cx="970707" cy="970707"/>
              <a:chOff x="0" y="0"/>
              <a:chExt cx="812800" cy="812800"/>
            </a:xfrm>
          </p:grpSpPr>
          <p:sp>
            <p:nvSpPr>
              <p:cNvPr id="2120" name="Google Shape;2120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34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2121" name="Google Shape;2121;p27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22" name="Google Shape;2122;p27"/>
            <p:cNvGrpSpPr/>
            <p:nvPr/>
          </p:nvGrpSpPr>
          <p:grpSpPr>
            <a:xfrm>
              <a:off x="3784822" y="0"/>
              <a:ext cx="970707" cy="970707"/>
              <a:chOff x="0" y="0"/>
              <a:chExt cx="812800" cy="812800"/>
            </a:xfrm>
          </p:grpSpPr>
          <p:sp>
            <p:nvSpPr>
              <p:cNvPr id="2123" name="Google Shape;2123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34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2124" name="Google Shape;2124;p27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25" name="Google Shape;2125;p27"/>
            <p:cNvGrpSpPr/>
            <p:nvPr/>
          </p:nvGrpSpPr>
          <p:grpSpPr>
            <a:xfrm>
              <a:off x="1892411" y="0"/>
              <a:ext cx="970707" cy="970707"/>
              <a:chOff x="0" y="0"/>
              <a:chExt cx="812800" cy="812800"/>
            </a:xfrm>
          </p:grpSpPr>
          <p:sp>
            <p:nvSpPr>
              <p:cNvPr id="2126" name="Google Shape;2126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34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2127" name="Google Shape;2127;p27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28" name="Google Shape;2128;p27"/>
            <p:cNvGrpSpPr/>
            <p:nvPr/>
          </p:nvGrpSpPr>
          <p:grpSpPr>
            <a:xfrm>
              <a:off x="0" y="0"/>
              <a:ext cx="970707" cy="970707"/>
              <a:chOff x="0" y="0"/>
              <a:chExt cx="812800" cy="812800"/>
            </a:xfrm>
          </p:grpSpPr>
          <p:sp>
            <p:nvSpPr>
              <p:cNvPr id="2129" name="Google Shape;2129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34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2130" name="Google Shape;2130;p27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131" name="Google Shape;2131;p27"/>
          <p:cNvGrpSpPr/>
          <p:nvPr/>
        </p:nvGrpSpPr>
        <p:grpSpPr>
          <a:xfrm>
            <a:off x="8028729" y="8335849"/>
            <a:ext cx="10663187" cy="728030"/>
            <a:chOff x="0" y="0"/>
            <a:chExt cx="14217583" cy="970707"/>
          </a:xfrm>
        </p:grpSpPr>
        <p:grpSp>
          <p:nvGrpSpPr>
            <p:cNvPr id="2132" name="Google Shape;2132;p27"/>
            <p:cNvGrpSpPr/>
            <p:nvPr/>
          </p:nvGrpSpPr>
          <p:grpSpPr>
            <a:xfrm>
              <a:off x="11354465" y="0"/>
              <a:ext cx="970707" cy="970707"/>
              <a:chOff x="0" y="0"/>
              <a:chExt cx="812800" cy="812800"/>
            </a:xfrm>
          </p:grpSpPr>
          <p:sp>
            <p:nvSpPr>
              <p:cNvPr id="2133" name="Google Shape;2133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34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2134" name="Google Shape;2134;p27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35" name="Google Shape;2135;p27"/>
            <p:cNvGrpSpPr/>
            <p:nvPr/>
          </p:nvGrpSpPr>
          <p:grpSpPr>
            <a:xfrm>
              <a:off x="7569644" y="0"/>
              <a:ext cx="970707" cy="970707"/>
              <a:chOff x="0" y="0"/>
              <a:chExt cx="812800" cy="812800"/>
            </a:xfrm>
          </p:grpSpPr>
          <p:sp>
            <p:nvSpPr>
              <p:cNvPr id="2136" name="Google Shape;2136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34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2137" name="Google Shape;2137;p27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38" name="Google Shape;2138;p27"/>
            <p:cNvGrpSpPr/>
            <p:nvPr/>
          </p:nvGrpSpPr>
          <p:grpSpPr>
            <a:xfrm>
              <a:off x="9462055" y="0"/>
              <a:ext cx="970707" cy="970707"/>
              <a:chOff x="0" y="0"/>
              <a:chExt cx="812800" cy="812800"/>
            </a:xfrm>
          </p:grpSpPr>
          <p:sp>
            <p:nvSpPr>
              <p:cNvPr id="2139" name="Google Shape;2139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34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2140" name="Google Shape;2140;p27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41" name="Google Shape;2141;p27"/>
            <p:cNvGrpSpPr/>
            <p:nvPr/>
          </p:nvGrpSpPr>
          <p:grpSpPr>
            <a:xfrm>
              <a:off x="13246876" y="0"/>
              <a:ext cx="970707" cy="970707"/>
              <a:chOff x="0" y="0"/>
              <a:chExt cx="812800" cy="812800"/>
            </a:xfrm>
          </p:grpSpPr>
          <p:sp>
            <p:nvSpPr>
              <p:cNvPr id="2142" name="Google Shape;2142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34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2143" name="Google Shape;2143;p27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44" name="Google Shape;2144;p27"/>
            <p:cNvGrpSpPr/>
            <p:nvPr/>
          </p:nvGrpSpPr>
          <p:grpSpPr>
            <a:xfrm>
              <a:off x="5677233" y="0"/>
              <a:ext cx="970707" cy="970707"/>
              <a:chOff x="0" y="0"/>
              <a:chExt cx="812800" cy="812800"/>
            </a:xfrm>
          </p:grpSpPr>
          <p:sp>
            <p:nvSpPr>
              <p:cNvPr id="2145" name="Google Shape;2145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34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2146" name="Google Shape;2146;p27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47" name="Google Shape;2147;p27"/>
            <p:cNvGrpSpPr/>
            <p:nvPr/>
          </p:nvGrpSpPr>
          <p:grpSpPr>
            <a:xfrm>
              <a:off x="3784822" y="0"/>
              <a:ext cx="970707" cy="970707"/>
              <a:chOff x="0" y="0"/>
              <a:chExt cx="812800" cy="812800"/>
            </a:xfrm>
          </p:grpSpPr>
          <p:sp>
            <p:nvSpPr>
              <p:cNvPr id="2148" name="Google Shape;2148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34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2149" name="Google Shape;2149;p27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50" name="Google Shape;2150;p27"/>
            <p:cNvGrpSpPr/>
            <p:nvPr/>
          </p:nvGrpSpPr>
          <p:grpSpPr>
            <a:xfrm>
              <a:off x="1892411" y="0"/>
              <a:ext cx="970707" cy="970707"/>
              <a:chOff x="0" y="0"/>
              <a:chExt cx="812800" cy="812800"/>
            </a:xfrm>
          </p:grpSpPr>
          <p:sp>
            <p:nvSpPr>
              <p:cNvPr id="2151" name="Google Shape;2151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34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2152" name="Google Shape;2152;p27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53" name="Google Shape;2153;p27"/>
            <p:cNvGrpSpPr/>
            <p:nvPr/>
          </p:nvGrpSpPr>
          <p:grpSpPr>
            <a:xfrm>
              <a:off x="0" y="0"/>
              <a:ext cx="970707" cy="970707"/>
              <a:chOff x="0" y="0"/>
              <a:chExt cx="812800" cy="812800"/>
            </a:xfrm>
          </p:grpSpPr>
          <p:sp>
            <p:nvSpPr>
              <p:cNvPr id="2154" name="Google Shape;2154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34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2155" name="Google Shape;2155;p27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156" name="Google Shape;2156;p27"/>
          <p:cNvGrpSpPr/>
          <p:nvPr/>
        </p:nvGrpSpPr>
        <p:grpSpPr>
          <a:xfrm>
            <a:off x="8028729" y="9558970"/>
            <a:ext cx="10663187" cy="728030"/>
            <a:chOff x="0" y="0"/>
            <a:chExt cx="14217583" cy="970707"/>
          </a:xfrm>
        </p:grpSpPr>
        <p:grpSp>
          <p:nvGrpSpPr>
            <p:cNvPr id="2157" name="Google Shape;2157;p27"/>
            <p:cNvGrpSpPr/>
            <p:nvPr/>
          </p:nvGrpSpPr>
          <p:grpSpPr>
            <a:xfrm>
              <a:off x="11354465" y="0"/>
              <a:ext cx="970707" cy="970707"/>
              <a:chOff x="0" y="0"/>
              <a:chExt cx="812800" cy="812800"/>
            </a:xfrm>
          </p:grpSpPr>
          <p:sp>
            <p:nvSpPr>
              <p:cNvPr id="2158" name="Google Shape;2158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34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2159" name="Google Shape;2159;p27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60" name="Google Shape;2160;p27"/>
            <p:cNvGrpSpPr/>
            <p:nvPr/>
          </p:nvGrpSpPr>
          <p:grpSpPr>
            <a:xfrm>
              <a:off x="7569644" y="0"/>
              <a:ext cx="970707" cy="970707"/>
              <a:chOff x="0" y="0"/>
              <a:chExt cx="812800" cy="812800"/>
            </a:xfrm>
          </p:grpSpPr>
          <p:sp>
            <p:nvSpPr>
              <p:cNvPr id="2161" name="Google Shape;2161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34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2162" name="Google Shape;2162;p27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63" name="Google Shape;2163;p27"/>
            <p:cNvGrpSpPr/>
            <p:nvPr/>
          </p:nvGrpSpPr>
          <p:grpSpPr>
            <a:xfrm>
              <a:off x="9462055" y="0"/>
              <a:ext cx="970707" cy="970707"/>
              <a:chOff x="0" y="0"/>
              <a:chExt cx="812800" cy="812800"/>
            </a:xfrm>
          </p:grpSpPr>
          <p:sp>
            <p:nvSpPr>
              <p:cNvPr id="2164" name="Google Shape;2164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34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2165" name="Google Shape;2165;p27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66" name="Google Shape;2166;p27"/>
            <p:cNvGrpSpPr/>
            <p:nvPr/>
          </p:nvGrpSpPr>
          <p:grpSpPr>
            <a:xfrm>
              <a:off x="13246876" y="0"/>
              <a:ext cx="970707" cy="970707"/>
              <a:chOff x="0" y="0"/>
              <a:chExt cx="812800" cy="812800"/>
            </a:xfrm>
          </p:grpSpPr>
          <p:sp>
            <p:nvSpPr>
              <p:cNvPr id="2167" name="Google Shape;2167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34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2168" name="Google Shape;2168;p27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69" name="Google Shape;2169;p27"/>
            <p:cNvGrpSpPr/>
            <p:nvPr/>
          </p:nvGrpSpPr>
          <p:grpSpPr>
            <a:xfrm>
              <a:off x="5677233" y="0"/>
              <a:ext cx="970707" cy="970707"/>
              <a:chOff x="0" y="0"/>
              <a:chExt cx="812800" cy="812800"/>
            </a:xfrm>
          </p:grpSpPr>
          <p:sp>
            <p:nvSpPr>
              <p:cNvPr id="2170" name="Google Shape;2170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34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2171" name="Google Shape;2171;p27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72" name="Google Shape;2172;p27"/>
            <p:cNvGrpSpPr/>
            <p:nvPr/>
          </p:nvGrpSpPr>
          <p:grpSpPr>
            <a:xfrm>
              <a:off x="3784822" y="0"/>
              <a:ext cx="970707" cy="970707"/>
              <a:chOff x="0" y="0"/>
              <a:chExt cx="812800" cy="812800"/>
            </a:xfrm>
          </p:grpSpPr>
          <p:sp>
            <p:nvSpPr>
              <p:cNvPr id="2173" name="Google Shape;2173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34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2174" name="Google Shape;2174;p27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75" name="Google Shape;2175;p27"/>
            <p:cNvGrpSpPr/>
            <p:nvPr/>
          </p:nvGrpSpPr>
          <p:grpSpPr>
            <a:xfrm>
              <a:off x="1892411" y="0"/>
              <a:ext cx="970707" cy="970707"/>
              <a:chOff x="0" y="0"/>
              <a:chExt cx="812800" cy="812800"/>
            </a:xfrm>
          </p:grpSpPr>
          <p:sp>
            <p:nvSpPr>
              <p:cNvPr id="2176" name="Google Shape;2176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34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2177" name="Google Shape;2177;p27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78" name="Google Shape;2178;p27"/>
            <p:cNvGrpSpPr/>
            <p:nvPr/>
          </p:nvGrpSpPr>
          <p:grpSpPr>
            <a:xfrm>
              <a:off x="0" y="0"/>
              <a:ext cx="970707" cy="970707"/>
              <a:chOff x="0" y="0"/>
              <a:chExt cx="812800" cy="812800"/>
            </a:xfrm>
          </p:grpSpPr>
          <p:sp>
            <p:nvSpPr>
              <p:cNvPr id="2179" name="Google Shape;2179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34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2180" name="Google Shape;2180;p27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9B95"/>
        </a:solidFill>
      </p:bgPr>
    </p:bg>
    <p:spTree>
      <p:nvGrpSpPr>
        <p:cNvPr id="2184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5" name="Google Shape;2185;p28"/>
          <p:cNvPicPr preferRelativeResize="0"/>
          <p:nvPr/>
        </p:nvPicPr>
        <p:blipFill rotWithShape="1">
          <a:blip r:embed="rId3">
            <a:alphaModFix amt="70000"/>
          </a:blip>
          <a:srcRect b="0" l="20200" r="20200" t="0"/>
          <a:stretch/>
        </p:blipFill>
        <p:spPr>
          <a:xfrm>
            <a:off x="0" y="0"/>
            <a:ext cx="4087347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6" name="Google Shape;2186;p28"/>
          <p:cNvPicPr preferRelativeResize="0"/>
          <p:nvPr/>
        </p:nvPicPr>
        <p:blipFill rotWithShape="1">
          <a:blip r:embed="rId4">
            <a:alphaModFix amt="70000"/>
          </a:blip>
          <a:srcRect b="0" l="20200" r="20200" t="0"/>
          <a:stretch/>
        </p:blipFill>
        <p:spPr>
          <a:xfrm>
            <a:off x="14200653" y="0"/>
            <a:ext cx="4087347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87" name="Google Shape;2187;p28"/>
          <p:cNvGrpSpPr/>
          <p:nvPr/>
        </p:nvGrpSpPr>
        <p:grpSpPr>
          <a:xfrm>
            <a:off x="4087347" y="2128202"/>
            <a:ext cx="10113306" cy="6260139"/>
            <a:chOff x="0" y="9525"/>
            <a:chExt cx="13484408" cy="8346853"/>
          </a:xfrm>
        </p:grpSpPr>
        <p:sp>
          <p:nvSpPr>
            <p:cNvPr id="2188" name="Google Shape;2188;p28"/>
            <p:cNvSpPr txBox="1"/>
            <p:nvPr/>
          </p:nvSpPr>
          <p:spPr>
            <a:xfrm>
              <a:off x="0" y="1789378"/>
              <a:ext cx="13484400" cy="656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5999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THANK YOU!</a:t>
              </a:r>
              <a:endParaRPr/>
            </a:p>
          </p:txBody>
        </p:sp>
        <p:sp>
          <p:nvSpPr>
            <p:cNvPr id="2189" name="Google Shape;2189;p28"/>
            <p:cNvSpPr txBox="1"/>
            <p:nvPr/>
          </p:nvSpPr>
          <p:spPr>
            <a:xfrm>
              <a:off x="0" y="9525"/>
              <a:ext cx="13484408" cy="4266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00" u="none" cap="none" strike="noStrike">
                  <a:solidFill>
                    <a:srgbClr val="503634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Write a closing statement or call-to-action here.</a:t>
              </a:r>
              <a:endParaRPr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3634"/>
        </a:solidFill>
      </p:bgPr>
    </p:bg>
    <p:spTree>
      <p:nvGrpSpPr>
        <p:cNvPr id="2193" name="Shape 2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4" name="Google Shape;2194;p29"/>
          <p:cNvPicPr preferRelativeResize="0"/>
          <p:nvPr/>
        </p:nvPicPr>
        <p:blipFill rotWithShape="1">
          <a:blip r:embed="rId3">
            <a:alphaModFix amt="50000"/>
          </a:blip>
          <a:srcRect b="0" l="16666" r="16666" t="0"/>
          <a:stretch/>
        </p:blipFill>
        <p:spPr>
          <a:xfrm>
            <a:off x="9144000" y="0"/>
            <a:ext cx="9144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95" name="Google Shape;2195;p29"/>
          <p:cNvGrpSpPr/>
          <p:nvPr/>
        </p:nvGrpSpPr>
        <p:grpSpPr>
          <a:xfrm rot="-5400000">
            <a:off x="10481180" y="2202195"/>
            <a:ext cx="10663187" cy="5620722"/>
            <a:chOff x="0" y="0"/>
            <a:chExt cx="14217583" cy="7494295"/>
          </a:xfrm>
        </p:grpSpPr>
        <p:grpSp>
          <p:nvGrpSpPr>
            <p:cNvPr id="2196" name="Google Shape;2196;p29"/>
            <p:cNvGrpSpPr/>
            <p:nvPr/>
          </p:nvGrpSpPr>
          <p:grpSpPr>
            <a:xfrm>
              <a:off x="11354465" y="1631107"/>
              <a:ext cx="970707" cy="970707"/>
              <a:chOff x="0" y="0"/>
              <a:chExt cx="812800" cy="812800"/>
            </a:xfrm>
          </p:grpSpPr>
          <p:sp>
            <p:nvSpPr>
              <p:cNvPr id="2197" name="Google Shape;2197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9803"/>
                </a:srgbClr>
              </a:solidFill>
              <a:ln>
                <a:noFill/>
              </a:ln>
            </p:spPr>
          </p:sp>
          <p:sp>
            <p:nvSpPr>
              <p:cNvPr id="2198" name="Google Shape;2198;p29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99" name="Google Shape;2199;p29"/>
            <p:cNvGrpSpPr/>
            <p:nvPr/>
          </p:nvGrpSpPr>
          <p:grpSpPr>
            <a:xfrm>
              <a:off x="7569644" y="1631107"/>
              <a:ext cx="970707" cy="970707"/>
              <a:chOff x="0" y="0"/>
              <a:chExt cx="812800" cy="812800"/>
            </a:xfrm>
          </p:grpSpPr>
          <p:sp>
            <p:nvSpPr>
              <p:cNvPr id="2200" name="Google Shape;2200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9803"/>
                </a:srgbClr>
              </a:solidFill>
              <a:ln>
                <a:noFill/>
              </a:ln>
            </p:spPr>
          </p:sp>
          <p:sp>
            <p:nvSpPr>
              <p:cNvPr id="2201" name="Google Shape;2201;p29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02" name="Google Shape;2202;p29"/>
            <p:cNvGrpSpPr/>
            <p:nvPr/>
          </p:nvGrpSpPr>
          <p:grpSpPr>
            <a:xfrm>
              <a:off x="9462055" y="1631107"/>
              <a:ext cx="970707" cy="970707"/>
              <a:chOff x="0" y="0"/>
              <a:chExt cx="812800" cy="812800"/>
            </a:xfrm>
          </p:grpSpPr>
          <p:sp>
            <p:nvSpPr>
              <p:cNvPr id="2203" name="Google Shape;2203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9803"/>
                </a:srgbClr>
              </a:solidFill>
              <a:ln>
                <a:noFill/>
              </a:ln>
            </p:spPr>
          </p:sp>
          <p:sp>
            <p:nvSpPr>
              <p:cNvPr id="2204" name="Google Shape;2204;p29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05" name="Google Shape;2205;p29"/>
            <p:cNvGrpSpPr/>
            <p:nvPr/>
          </p:nvGrpSpPr>
          <p:grpSpPr>
            <a:xfrm>
              <a:off x="13246876" y="1631107"/>
              <a:ext cx="970707" cy="970707"/>
              <a:chOff x="0" y="0"/>
              <a:chExt cx="812800" cy="812800"/>
            </a:xfrm>
          </p:grpSpPr>
          <p:sp>
            <p:nvSpPr>
              <p:cNvPr id="2206" name="Google Shape;2206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9803"/>
                </a:srgbClr>
              </a:solidFill>
              <a:ln>
                <a:noFill/>
              </a:ln>
            </p:spPr>
          </p:sp>
          <p:sp>
            <p:nvSpPr>
              <p:cNvPr id="2207" name="Google Shape;2207;p29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08" name="Google Shape;2208;p29"/>
            <p:cNvGrpSpPr/>
            <p:nvPr/>
          </p:nvGrpSpPr>
          <p:grpSpPr>
            <a:xfrm>
              <a:off x="5677233" y="1631107"/>
              <a:ext cx="970707" cy="970707"/>
              <a:chOff x="0" y="0"/>
              <a:chExt cx="812800" cy="812800"/>
            </a:xfrm>
          </p:grpSpPr>
          <p:sp>
            <p:nvSpPr>
              <p:cNvPr id="2209" name="Google Shape;2209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9803"/>
                </a:srgbClr>
              </a:solidFill>
              <a:ln>
                <a:noFill/>
              </a:ln>
            </p:spPr>
          </p:sp>
          <p:sp>
            <p:nvSpPr>
              <p:cNvPr id="2210" name="Google Shape;2210;p29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11" name="Google Shape;2211;p29"/>
            <p:cNvGrpSpPr/>
            <p:nvPr/>
          </p:nvGrpSpPr>
          <p:grpSpPr>
            <a:xfrm>
              <a:off x="3784822" y="1631107"/>
              <a:ext cx="970707" cy="970707"/>
              <a:chOff x="0" y="0"/>
              <a:chExt cx="812800" cy="812800"/>
            </a:xfrm>
          </p:grpSpPr>
          <p:sp>
            <p:nvSpPr>
              <p:cNvPr id="2212" name="Google Shape;2212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9803"/>
                </a:srgbClr>
              </a:solidFill>
              <a:ln>
                <a:noFill/>
              </a:ln>
            </p:spPr>
          </p:sp>
          <p:sp>
            <p:nvSpPr>
              <p:cNvPr id="2213" name="Google Shape;2213;p29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14" name="Google Shape;2214;p29"/>
            <p:cNvGrpSpPr/>
            <p:nvPr/>
          </p:nvGrpSpPr>
          <p:grpSpPr>
            <a:xfrm>
              <a:off x="1892411" y="1631107"/>
              <a:ext cx="970707" cy="970707"/>
              <a:chOff x="0" y="0"/>
              <a:chExt cx="812800" cy="812800"/>
            </a:xfrm>
          </p:grpSpPr>
          <p:sp>
            <p:nvSpPr>
              <p:cNvPr id="2215" name="Google Shape;2215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9803"/>
                </a:srgbClr>
              </a:solidFill>
              <a:ln>
                <a:noFill/>
              </a:ln>
            </p:spPr>
          </p:sp>
          <p:sp>
            <p:nvSpPr>
              <p:cNvPr id="2216" name="Google Shape;2216;p29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17" name="Google Shape;2217;p29"/>
            <p:cNvGrpSpPr/>
            <p:nvPr/>
          </p:nvGrpSpPr>
          <p:grpSpPr>
            <a:xfrm>
              <a:off x="0" y="1631107"/>
              <a:ext cx="970707" cy="970707"/>
              <a:chOff x="0" y="0"/>
              <a:chExt cx="812800" cy="812800"/>
            </a:xfrm>
          </p:grpSpPr>
          <p:sp>
            <p:nvSpPr>
              <p:cNvPr id="2218" name="Google Shape;2218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9803"/>
                </a:srgbClr>
              </a:solidFill>
              <a:ln>
                <a:noFill/>
              </a:ln>
            </p:spPr>
          </p:sp>
          <p:sp>
            <p:nvSpPr>
              <p:cNvPr id="2219" name="Google Shape;2219;p29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20" name="Google Shape;2220;p29"/>
            <p:cNvGrpSpPr/>
            <p:nvPr/>
          </p:nvGrpSpPr>
          <p:grpSpPr>
            <a:xfrm>
              <a:off x="11354465" y="0"/>
              <a:ext cx="970707" cy="970707"/>
              <a:chOff x="0" y="0"/>
              <a:chExt cx="812800" cy="812800"/>
            </a:xfrm>
          </p:grpSpPr>
          <p:sp>
            <p:nvSpPr>
              <p:cNvPr id="2221" name="Google Shape;2221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705"/>
                </a:srgbClr>
              </a:solidFill>
              <a:ln>
                <a:noFill/>
              </a:ln>
            </p:spPr>
          </p:sp>
          <p:sp>
            <p:nvSpPr>
              <p:cNvPr id="2222" name="Google Shape;2222;p29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23" name="Google Shape;2223;p29"/>
            <p:cNvGrpSpPr/>
            <p:nvPr/>
          </p:nvGrpSpPr>
          <p:grpSpPr>
            <a:xfrm>
              <a:off x="7569644" y="0"/>
              <a:ext cx="970707" cy="970707"/>
              <a:chOff x="0" y="0"/>
              <a:chExt cx="812800" cy="812800"/>
            </a:xfrm>
          </p:grpSpPr>
          <p:sp>
            <p:nvSpPr>
              <p:cNvPr id="2224" name="Google Shape;2224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705"/>
                </a:srgbClr>
              </a:solidFill>
              <a:ln>
                <a:noFill/>
              </a:ln>
            </p:spPr>
          </p:sp>
          <p:sp>
            <p:nvSpPr>
              <p:cNvPr id="2225" name="Google Shape;2225;p29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26" name="Google Shape;2226;p29"/>
            <p:cNvGrpSpPr/>
            <p:nvPr/>
          </p:nvGrpSpPr>
          <p:grpSpPr>
            <a:xfrm>
              <a:off x="9462055" y="0"/>
              <a:ext cx="970707" cy="970707"/>
              <a:chOff x="0" y="0"/>
              <a:chExt cx="812800" cy="812800"/>
            </a:xfrm>
          </p:grpSpPr>
          <p:sp>
            <p:nvSpPr>
              <p:cNvPr id="2227" name="Google Shape;2227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705"/>
                </a:srgbClr>
              </a:solidFill>
              <a:ln>
                <a:noFill/>
              </a:ln>
            </p:spPr>
          </p:sp>
          <p:sp>
            <p:nvSpPr>
              <p:cNvPr id="2228" name="Google Shape;2228;p29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29" name="Google Shape;2229;p29"/>
            <p:cNvGrpSpPr/>
            <p:nvPr/>
          </p:nvGrpSpPr>
          <p:grpSpPr>
            <a:xfrm>
              <a:off x="13246876" y="0"/>
              <a:ext cx="970707" cy="970707"/>
              <a:chOff x="0" y="0"/>
              <a:chExt cx="812800" cy="812800"/>
            </a:xfrm>
          </p:grpSpPr>
          <p:sp>
            <p:nvSpPr>
              <p:cNvPr id="2230" name="Google Shape;2230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705"/>
                </a:srgbClr>
              </a:solidFill>
              <a:ln>
                <a:noFill/>
              </a:ln>
            </p:spPr>
          </p:sp>
          <p:sp>
            <p:nvSpPr>
              <p:cNvPr id="2231" name="Google Shape;2231;p29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32" name="Google Shape;2232;p29"/>
            <p:cNvGrpSpPr/>
            <p:nvPr/>
          </p:nvGrpSpPr>
          <p:grpSpPr>
            <a:xfrm>
              <a:off x="5677233" y="0"/>
              <a:ext cx="970707" cy="970707"/>
              <a:chOff x="0" y="0"/>
              <a:chExt cx="812800" cy="812800"/>
            </a:xfrm>
          </p:grpSpPr>
          <p:sp>
            <p:nvSpPr>
              <p:cNvPr id="2233" name="Google Shape;2233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705"/>
                </a:srgbClr>
              </a:solidFill>
              <a:ln>
                <a:noFill/>
              </a:ln>
            </p:spPr>
          </p:sp>
          <p:sp>
            <p:nvSpPr>
              <p:cNvPr id="2234" name="Google Shape;2234;p29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35" name="Google Shape;2235;p29"/>
            <p:cNvGrpSpPr/>
            <p:nvPr/>
          </p:nvGrpSpPr>
          <p:grpSpPr>
            <a:xfrm>
              <a:off x="3784822" y="0"/>
              <a:ext cx="970707" cy="970707"/>
              <a:chOff x="0" y="0"/>
              <a:chExt cx="812800" cy="812800"/>
            </a:xfrm>
          </p:grpSpPr>
          <p:sp>
            <p:nvSpPr>
              <p:cNvPr id="2236" name="Google Shape;2236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705"/>
                </a:srgbClr>
              </a:solidFill>
              <a:ln>
                <a:noFill/>
              </a:ln>
            </p:spPr>
          </p:sp>
          <p:sp>
            <p:nvSpPr>
              <p:cNvPr id="2237" name="Google Shape;2237;p29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38" name="Google Shape;2238;p29"/>
            <p:cNvGrpSpPr/>
            <p:nvPr/>
          </p:nvGrpSpPr>
          <p:grpSpPr>
            <a:xfrm>
              <a:off x="1892411" y="0"/>
              <a:ext cx="970707" cy="970707"/>
              <a:chOff x="0" y="0"/>
              <a:chExt cx="812800" cy="812800"/>
            </a:xfrm>
          </p:grpSpPr>
          <p:sp>
            <p:nvSpPr>
              <p:cNvPr id="2239" name="Google Shape;2239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705"/>
                </a:srgbClr>
              </a:solidFill>
              <a:ln>
                <a:noFill/>
              </a:ln>
            </p:spPr>
          </p:sp>
          <p:sp>
            <p:nvSpPr>
              <p:cNvPr id="2240" name="Google Shape;2240;p29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41" name="Google Shape;2241;p29"/>
            <p:cNvGrpSpPr/>
            <p:nvPr/>
          </p:nvGrpSpPr>
          <p:grpSpPr>
            <a:xfrm>
              <a:off x="0" y="0"/>
              <a:ext cx="970707" cy="970707"/>
              <a:chOff x="0" y="0"/>
              <a:chExt cx="812800" cy="812800"/>
            </a:xfrm>
          </p:grpSpPr>
          <p:sp>
            <p:nvSpPr>
              <p:cNvPr id="2242" name="Google Shape;2242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705"/>
                </a:srgbClr>
              </a:solidFill>
              <a:ln>
                <a:noFill/>
              </a:ln>
            </p:spPr>
          </p:sp>
          <p:sp>
            <p:nvSpPr>
              <p:cNvPr id="2243" name="Google Shape;2243;p29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44" name="Google Shape;2244;p29"/>
            <p:cNvGrpSpPr/>
            <p:nvPr/>
          </p:nvGrpSpPr>
          <p:grpSpPr>
            <a:xfrm>
              <a:off x="11354465" y="3261934"/>
              <a:ext cx="970707" cy="970707"/>
              <a:chOff x="0" y="0"/>
              <a:chExt cx="812800" cy="812800"/>
            </a:xfrm>
          </p:grpSpPr>
          <p:sp>
            <p:nvSpPr>
              <p:cNvPr id="2245" name="Google Shape;2245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2246" name="Google Shape;2246;p29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47" name="Google Shape;2247;p29"/>
            <p:cNvGrpSpPr/>
            <p:nvPr/>
          </p:nvGrpSpPr>
          <p:grpSpPr>
            <a:xfrm>
              <a:off x="7569644" y="3261934"/>
              <a:ext cx="970707" cy="970707"/>
              <a:chOff x="0" y="0"/>
              <a:chExt cx="812800" cy="812800"/>
            </a:xfrm>
          </p:grpSpPr>
          <p:sp>
            <p:nvSpPr>
              <p:cNvPr id="2248" name="Google Shape;2248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2249" name="Google Shape;2249;p29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50" name="Google Shape;2250;p29"/>
            <p:cNvGrpSpPr/>
            <p:nvPr/>
          </p:nvGrpSpPr>
          <p:grpSpPr>
            <a:xfrm>
              <a:off x="9462055" y="3261934"/>
              <a:ext cx="970707" cy="970707"/>
              <a:chOff x="0" y="0"/>
              <a:chExt cx="812800" cy="812800"/>
            </a:xfrm>
          </p:grpSpPr>
          <p:sp>
            <p:nvSpPr>
              <p:cNvPr id="2251" name="Google Shape;2251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2252" name="Google Shape;2252;p29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53" name="Google Shape;2253;p29"/>
            <p:cNvGrpSpPr/>
            <p:nvPr/>
          </p:nvGrpSpPr>
          <p:grpSpPr>
            <a:xfrm>
              <a:off x="13246876" y="3261934"/>
              <a:ext cx="970707" cy="970707"/>
              <a:chOff x="0" y="0"/>
              <a:chExt cx="812800" cy="812800"/>
            </a:xfrm>
          </p:grpSpPr>
          <p:sp>
            <p:nvSpPr>
              <p:cNvPr id="2254" name="Google Shape;2254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2255" name="Google Shape;2255;p29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56" name="Google Shape;2256;p29"/>
            <p:cNvGrpSpPr/>
            <p:nvPr/>
          </p:nvGrpSpPr>
          <p:grpSpPr>
            <a:xfrm>
              <a:off x="5677233" y="3261934"/>
              <a:ext cx="970707" cy="970707"/>
              <a:chOff x="0" y="0"/>
              <a:chExt cx="812800" cy="812800"/>
            </a:xfrm>
          </p:grpSpPr>
          <p:sp>
            <p:nvSpPr>
              <p:cNvPr id="2257" name="Google Shape;2257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2258" name="Google Shape;2258;p29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59" name="Google Shape;2259;p29"/>
            <p:cNvGrpSpPr/>
            <p:nvPr/>
          </p:nvGrpSpPr>
          <p:grpSpPr>
            <a:xfrm>
              <a:off x="3784822" y="3261934"/>
              <a:ext cx="970707" cy="970707"/>
              <a:chOff x="0" y="0"/>
              <a:chExt cx="812800" cy="812800"/>
            </a:xfrm>
          </p:grpSpPr>
          <p:sp>
            <p:nvSpPr>
              <p:cNvPr id="2260" name="Google Shape;2260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2261" name="Google Shape;2261;p29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62" name="Google Shape;2262;p29"/>
            <p:cNvGrpSpPr/>
            <p:nvPr/>
          </p:nvGrpSpPr>
          <p:grpSpPr>
            <a:xfrm>
              <a:off x="1892411" y="3261934"/>
              <a:ext cx="970707" cy="970707"/>
              <a:chOff x="0" y="0"/>
              <a:chExt cx="812800" cy="812800"/>
            </a:xfrm>
          </p:grpSpPr>
          <p:sp>
            <p:nvSpPr>
              <p:cNvPr id="2263" name="Google Shape;2263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2264" name="Google Shape;2264;p29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65" name="Google Shape;2265;p29"/>
            <p:cNvGrpSpPr/>
            <p:nvPr/>
          </p:nvGrpSpPr>
          <p:grpSpPr>
            <a:xfrm>
              <a:off x="0" y="3261934"/>
              <a:ext cx="970707" cy="970707"/>
              <a:chOff x="0" y="0"/>
              <a:chExt cx="812800" cy="812800"/>
            </a:xfrm>
          </p:grpSpPr>
          <p:sp>
            <p:nvSpPr>
              <p:cNvPr id="2266" name="Google Shape;2266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2267" name="Google Shape;2267;p29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68" name="Google Shape;2268;p29"/>
            <p:cNvGrpSpPr/>
            <p:nvPr/>
          </p:nvGrpSpPr>
          <p:grpSpPr>
            <a:xfrm>
              <a:off x="11354465" y="4892761"/>
              <a:ext cx="970707" cy="970707"/>
              <a:chOff x="0" y="0"/>
              <a:chExt cx="812800" cy="812800"/>
            </a:xfrm>
          </p:grpSpPr>
          <p:sp>
            <p:nvSpPr>
              <p:cNvPr id="2269" name="Google Shape;2269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2270" name="Google Shape;2270;p29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71" name="Google Shape;2271;p29"/>
            <p:cNvGrpSpPr/>
            <p:nvPr/>
          </p:nvGrpSpPr>
          <p:grpSpPr>
            <a:xfrm>
              <a:off x="7569644" y="4892761"/>
              <a:ext cx="970707" cy="970707"/>
              <a:chOff x="0" y="0"/>
              <a:chExt cx="812800" cy="812800"/>
            </a:xfrm>
          </p:grpSpPr>
          <p:sp>
            <p:nvSpPr>
              <p:cNvPr id="2272" name="Google Shape;2272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2273" name="Google Shape;2273;p29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74" name="Google Shape;2274;p29"/>
            <p:cNvGrpSpPr/>
            <p:nvPr/>
          </p:nvGrpSpPr>
          <p:grpSpPr>
            <a:xfrm>
              <a:off x="9462055" y="4892761"/>
              <a:ext cx="970707" cy="970707"/>
              <a:chOff x="0" y="0"/>
              <a:chExt cx="812800" cy="812800"/>
            </a:xfrm>
          </p:grpSpPr>
          <p:sp>
            <p:nvSpPr>
              <p:cNvPr id="2275" name="Google Shape;2275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2276" name="Google Shape;2276;p29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77" name="Google Shape;2277;p29"/>
            <p:cNvGrpSpPr/>
            <p:nvPr/>
          </p:nvGrpSpPr>
          <p:grpSpPr>
            <a:xfrm>
              <a:off x="13246876" y="4892761"/>
              <a:ext cx="970707" cy="970707"/>
              <a:chOff x="0" y="0"/>
              <a:chExt cx="812800" cy="812800"/>
            </a:xfrm>
          </p:grpSpPr>
          <p:sp>
            <p:nvSpPr>
              <p:cNvPr id="2278" name="Google Shape;2278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2279" name="Google Shape;2279;p29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80" name="Google Shape;2280;p29"/>
            <p:cNvGrpSpPr/>
            <p:nvPr/>
          </p:nvGrpSpPr>
          <p:grpSpPr>
            <a:xfrm>
              <a:off x="5677233" y="4892761"/>
              <a:ext cx="970707" cy="970707"/>
              <a:chOff x="0" y="0"/>
              <a:chExt cx="812800" cy="812800"/>
            </a:xfrm>
          </p:grpSpPr>
          <p:sp>
            <p:nvSpPr>
              <p:cNvPr id="2281" name="Google Shape;2281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2282" name="Google Shape;2282;p29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83" name="Google Shape;2283;p29"/>
            <p:cNvGrpSpPr/>
            <p:nvPr/>
          </p:nvGrpSpPr>
          <p:grpSpPr>
            <a:xfrm>
              <a:off x="3784822" y="4892761"/>
              <a:ext cx="970707" cy="970707"/>
              <a:chOff x="0" y="0"/>
              <a:chExt cx="812800" cy="812800"/>
            </a:xfrm>
          </p:grpSpPr>
          <p:sp>
            <p:nvSpPr>
              <p:cNvPr id="2284" name="Google Shape;2284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2285" name="Google Shape;2285;p29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86" name="Google Shape;2286;p29"/>
            <p:cNvGrpSpPr/>
            <p:nvPr/>
          </p:nvGrpSpPr>
          <p:grpSpPr>
            <a:xfrm>
              <a:off x="1892411" y="4892761"/>
              <a:ext cx="970707" cy="970707"/>
              <a:chOff x="0" y="0"/>
              <a:chExt cx="812800" cy="812800"/>
            </a:xfrm>
          </p:grpSpPr>
          <p:sp>
            <p:nvSpPr>
              <p:cNvPr id="2287" name="Google Shape;2287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2288" name="Google Shape;2288;p29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89" name="Google Shape;2289;p29"/>
            <p:cNvGrpSpPr/>
            <p:nvPr/>
          </p:nvGrpSpPr>
          <p:grpSpPr>
            <a:xfrm>
              <a:off x="0" y="4892761"/>
              <a:ext cx="970707" cy="970707"/>
              <a:chOff x="0" y="0"/>
              <a:chExt cx="812800" cy="812800"/>
            </a:xfrm>
          </p:grpSpPr>
          <p:sp>
            <p:nvSpPr>
              <p:cNvPr id="2290" name="Google Shape;2290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2291" name="Google Shape;2291;p29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92" name="Google Shape;2292;p29"/>
            <p:cNvGrpSpPr/>
            <p:nvPr/>
          </p:nvGrpSpPr>
          <p:grpSpPr>
            <a:xfrm>
              <a:off x="11354465" y="6523588"/>
              <a:ext cx="970707" cy="970707"/>
              <a:chOff x="0" y="0"/>
              <a:chExt cx="812800" cy="812800"/>
            </a:xfrm>
          </p:grpSpPr>
          <p:sp>
            <p:nvSpPr>
              <p:cNvPr id="2293" name="Google Shape;2293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2294" name="Google Shape;2294;p29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95" name="Google Shape;2295;p29"/>
            <p:cNvGrpSpPr/>
            <p:nvPr/>
          </p:nvGrpSpPr>
          <p:grpSpPr>
            <a:xfrm>
              <a:off x="7569644" y="6523588"/>
              <a:ext cx="970707" cy="970707"/>
              <a:chOff x="0" y="0"/>
              <a:chExt cx="812800" cy="812800"/>
            </a:xfrm>
          </p:grpSpPr>
          <p:sp>
            <p:nvSpPr>
              <p:cNvPr id="2296" name="Google Shape;2296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2297" name="Google Shape;2297;p29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98" name="Google Shape;2298;p29"/>
            <p:cNvGrpSpPr/>
            <p:nvPr/>
          </p:nvGrpSpPr>
          <p:grpSpPr>
            <a:xfrm>
              <a:off x="9462055" y="6523588"/>
              <a:ext cx="970707" cy="970707"/>
              <a:chOff x="0" y="0"/>
              <a:chExt cx="812800" cy="812800"/>
            </a:xfrm>
          </p:grpSpPr>
          <p:sp>
            <p:nvSpPr>
              <p:cNvPr id="2299" name="Google Shape;2299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2300" name="Google Shape;2300;p29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01" name="Google Shape;2301;p29"/>
            <p:cNvGrpSpPr/>
            <p:nvPr/>
          </p:nvGrpSpPr>
          <p:grpSpPr>
            <a:xfrm>
              <a:off x="13246876" y="6523588"/>
              <a:ext cx="970707" cy="970707"/>
              <a:chOff x="0" y="0"/>
              <a:chExt cx="812800" cy="812800"/>
            </a:xfrm>
          </p:grpSpPr>
          <p:sp>
            <p:nvSpPr>
              <p:cNvPr id="2302" name="Google Shape;2302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2303" name="Google Shape;2303;p29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04" name="Google Shape;2304;p29"/>
            <p:cNvGrpSpPr/>
            <p:nvPr/>
          </p:nvGrpSpPr>
          <p:grpSpPr>
            <a:xfrm>
              <a:off x="5677233" y="6523588"/>
              <a:ext cx="970707" cy="970707"/>
              <a:chOff x="0" y="0"/>
              <a:chExt cx="812800" cy="812800"/>
            </a:xfrm>
          </p:grpSpPr>
          <p:sp>
            <p:nvSpPr>
              <p:cNvPr id="2305" name="Google Shape;2305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2306" name="Google Shape;2306;p29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07" name="Google Shape;2307;p29"/>
            <p:cNvGrpSpPr/>
            <p:nvPr/>
          </p:nvGrpSpPr>
          <p:grpSpPr>
            <a:xfrm>
              <a:off x="3784822" y="6523588"/>
              <a:ext cx="970707" cy="970707"/>
              <a:chOff x="0" y="0"/>
              <a:chExt cx="812800" cy="812800"/>
            </a:xfrm>
          </p:grpSpPr>
          <p:sp>
            <p:nvSpPr>
              <p:cNvPr id="2308" name="Google Shape;2308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2309" name="Google Shape;2309;p29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10" name="Google Shape;2310;p29"/>
            <p:cNvGrpSpPr/>
            <p:nvPr/>
          </p:nvGrpSpPr>
          <p:grpSpPr>
            <a:xfrm>
              <a:off x="1892411" y="6523588"/>
              <a:ext cx="970707" cy="970707"/>
              <a:chOff x="0" y="0"/>
              <a:chExt cx="812800" cy="812800"/>
            </a:xfrm>
          </p:grpSpPr>
          <p:sp>
            <p:nvSpPr>
              <p:cNvPr id="2311" name="Google Shape;2311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2312" name="Google Shape;2312;p29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13" name="Google Shape;2313;p29"/>
            <p:cNvGrpSpPr/>
            <p:nvPr/>
          </p:nvGrpSpPr>
          <p:grpSpPr>
            <a:xfrm>
              <a:off x="0" y="6523588"/>
              <a:ext cx="970707" cy="970707"/>
              <a:chOff x="0" y="0"/>
              <a:chExt cx="812800" cy="812800"/>
            </a:xfrm>
          </p:grpSpPr>
          <p:sp>
            <p:nvSpPr>
              <p:cNvPr id="2314" name="Google Shape;2314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2315" name="Google Shape;2315;p29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6825" lIns="76825" spcFirstLastPara="1" rIns="76825" wrap="square" tIns="7682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316" name="Google Shape;2316;p29"/>
          <p:cNvSpPr txBox="1"/>
          <p:nvPr/>
        </p:nvSpPr>
        <p:spPr>
          <a:xfrm>
            <a:off x="9688390" y="8433728"/>
            <a:ext cx="8055220" cy="835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F49B95"/>
                </a:solidFill>
                <a:latin typeface="Josefin Sans"/>
                <a:ea typeface="Josefin Sans"/>
                <a:cs typeface="Josefin Sans"/>
                <a:sym typeface="Josefin Sans"/>
              </a:rPr>
              <a:t>HAPPY DESIGNING! </a:t>
            </a:r>
            <a:endParaRPr/>
          </a:p>
        </p:txBody>
      </p:sp>
      <p:grpSp>
        <p:nvGrpSpPr>
          <p:cNvPr id="2317" name="Google Shape;2317;p29"/>
          <p:cNvGrpSpPr/>
          <p:nvPr/>
        </p:nvGrpSpPr>
        <p:grpSpPr>
          <a:xfrm>
            <a:off x="403169" y="7104609"/>
            <a:ext cx="8537076" cy="2181479"/>
            <a:chOff x="0" y="-38100"/>
            <a:chExt cx="11382767" cy="2908639"/>
          </a:xfrm>
        </p:grpSpPr>
        <p:sp>
          <p:nvSpPr>
            <p:cNvPr id="2318" name="Google Shape;2318;p29"/>
            <p:cNvSpPr txBox="1"/>
            <p:nvPr/>
          </p:nvSpPr>
          <p:spPr>
            <a:xfrm>
              <a:off x="649408" y="-38100"/>
              <a:ext cx="10733359" cy="11770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2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699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This presentation template is free for</a:t>
              </a:r>
              <a:endParaRPr/>
            </a:p>
            <a:p>
              <a:pPr indent="0" lvl="0" marL="0" marR="0" rtl="0" algn="l">
                <a:lnSpc>
                  <a:spcPct val="132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699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everyone to use thanks to the following:</a:t>
              </a:r>
              <a:endParaRPr/>
            </a:p>
          </p:txBody>
        </p:sp>
        <p:sp>
          <p:nvSpPr>
            <p:cNvPr id="2319" name="Google Shape;2319;p29"/>
            <p:cNvSpPr txBox="1"/>
            <p:nvPr/>
          </p:nvSpPr>
          <p:spPr>
            <a:xfrm>
              <a:off x="0" y="1596136"/>
              <a:ext cx="11382766" cy="12744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237490" lvl="1" marL="474979" marR="0" rtl="0" algn="l">
                <a:lnSpc>
                  <a:spcPct val="187039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99"/>
                <a:buFont typeface="Arial"/>
                <a:buChar char="•"/>
              </a:pPr>
              <a:r>
                <a:rPr b="0" i="0" lang="en-US" sz="2199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SlidesCarnival for the presentation template</a:t>
              </a:r>
              <a:endParaRPr/>
            </a:p>
            <a:p>
              <a:pPr indent="-237490" lvl="1" marL="474979" marR="0" rtl="0" algn="l">
                <a:lnSpc>
                  <a:spcPct val="187039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99"/>
                <a:buFont typeface="Arial"/>
                <a:buChar char="•"/>
              </a:pPr>
              <a:r>
                <a:rPr b="0" i="0" lang="en-US" sz="2199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Pexels for the photos</a:t>
              </a:r>
              <a:endParaRPr/>
            </a:p>
          </p:txBody>
        </p:sp>
      </p:grpSp>
      <p:sp>
        <p:nvSpPr>
          <p:cNvPr id="2320" name="Google Shape;2320;p29"/>
          <p:cNvSpPr txBox="1"/>
          <p:nvPr/>
        </p:nvSpPr>
        <p:spPr>
          <a:xfrm>
            <a:off x="890224" y="1028667"/>
            <a:ext cx="8050019" cy="12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5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CREDITS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3"/>
          <p:cNvGrpSpPr/>
          <p:nvPr/>
        </p:nvGrpSpPr>
        <p:grpSpPr>
          <a:xfrm>
            <a:off x="2375392" y="6305586"/>
            <a:ext cx="1537682" cy="1544574"/>
            <a:chOff x="1813" y="0"/>
            <a:chExt cx="809173" cy="812800"/>
          </a:xfrm>
        </p:grpSpPr>
        <p:sp>
          <p:nvSpPr>
            <p:cNvPr id="220" name="Google Shape;220;p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85725">
              <a:solidFill>
                <a:srgbClr val="F49B9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499" u="none" cap="none" strike="noStrike">
                  <a:solidFill>
                    <a:srgbClr val="F49B95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01</a:t>
              </a:r>
              <a:endParaRPr/>
            </a:p>
          </p:txBody>
        </p:sp>
      </p:grpSp>
      <p:grpSp>
        <p:nvGrpSpPr>
          <p:cNvPr id="222" name="Google Shape;222;p3"/>
          <p:cNvGrpSpPr/>
          <p:nvPr/>
        </p:nvGrpSpPr>
        <p:grpSpPr>
          <a:xfrm>
            <a:off x="8375158" y="6305586"/>
            <a:ext cx="1537682" cy="1544574"/>
            <a:chOff x="1813" y="0"/>
            <a:chExt cx="809173" cy="812800"/>
          </a:xfrm>
        </p:grpSpPr>
        <p:sp>
          <p:nvSpPr>
            <p:cNvPr id="223" name="Google Shape;223;p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85725">
              <a:solidFill>
                <a:srgbClr val="F49B9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499" u="none" cap="none" strike="noStrike">
                  <a:solidFill>
                    <a:srgbClr val="F49B95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02</a:t>
              </a:r>
              <a:endParaRPr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14130721" y="6305586"/>
            <a:ext cx="1537682" cy="1544574"/>
            <a:chOff x="1813" y="0"/>
            <a:chExt cx="809173" cy="812800"/>
          </a:xfrm>
        </p:grpSpPr>
        <p:sp>
          <p:nvSpPr>
            <p:cNvPr id="226" name="Google Shape;226;p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85725">
              <a:solidFill>
                <a:srgbClr val="F49B9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499" u="none" cap="none" strike="noStrike">
                  <a:solidFill>
                    <a:srgbClr val="F49B95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03</a:t>
              </a:r>
              <a:endParaRPr/>
            </a:p>
          </p:txBody>
        </p:sp>
      </p:grpSp>
      <p:grpSp>
        <p:nvGrpSpPr>
          <p:cNvPr id="228" name="Google Shape;228;p3"/>
          <p:cNvGrpSpPr/>
          <p:nvPr/>
        </p:nvGrpSpPr>
        <p:grpSpPr>
          <a:xfrm>
            <a:off x="0" y="-180826"/>
            <a:ext cx="18287996" cy="5745198"/>
            <a:chOff x="0" y="-47625"/>
            <a:chExt cx="4816592" cy="1513139"/>
          </a:xfrm>
        </p:grpSpPr>
        <p:sp>
          <p:nvSpPr>
            <p:cNvPr id="229" name="Google Shape;229;p3"/>
            <p:cNvSpPr/>
            <p:nvPr/>
          </p:nvSpPr>
          <p:spPr>
            <a:xfrm>
              <a:off x="0" y="0"/>
              <a:ext cx="4816592" cy="1465514"/>
            </a:xfrm>
            <a:custGeom>
              <a:rect b="b" l="l" r="r" t="t"/>
              <a:pathLst>
                <a:path extrusionOk="0" h="146551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465514"/>
                  </a:lnTo>
                  <a:lnTo>
                    <a:pt x="0" y="1465514"/>
                  </a:lnTo>
                  <a:close/>
                </a:path>
              </a:pathLst>
            </a:custGeom>
            <a:solidFill>
              <a:srgbClr val="F49B95"/>
            </a:solidFill>
            <a:ln>
              <a:noFill/>
            </a:ln>
          </p:spPr>
        </p:sp>
        <p:sp>
          <p:nvSpPr>
            <p:cNvPr id="230" name="Google Shape;230;p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31" name="Google Shape;231;p3"/>
          <p:cNvPicPr preferRelativeResize="0"/>
          <p:nvPr/>
        </p:nvPicPr>
        <p:blipFill rotWithShape="1">
          <a:blip r:embed="rId3">
            <a:alphaModFix amt="50000"/>
          </a:blip>
          <a:srcRect b="23347" l="0" r="0" t="31012"/>
          <a:stretch/>
        </p:blipFill>
        <p:spPr>
          <a:xfrm>
            <a:off x="0" y="0"/>
            <a:ext cx="18288000" cy="55643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2" name="Google Shape;232;p3"/>
          <p:cNvGrpSpPr/>
          <p:nvPr/>
        </p:nvGrpSpPr>
        <p:grpSpPr>
          <a:xfrm>
            <a:off x="1491198" y="8223880"/>
            <a:ext cx="3306074" cy="1277175"/>
            <a:chOff x="0" y="-47625"/>
            <a:chExt cx="4408098" cy="1702900"/>
          </a:xfrm>
        </p:grpSpPr>
        <p:sp>
          <p:nvSpPr>
            <p:cNvPr id="233" name="Google Shape;233;p3"/>
            <p:cNvSpPr txBox="1"/>
            <p:nvPr/>
          </p:nvSpPr>
          <p:spPr>
            <a:xfrm>
              <a:off x="0" y="-47625"/>
              <a:ext cx="4408098" cy="5932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00" u="none" cap="none" strike="noStrike">
                  <a:solidFill>
                    <a:srgbClr val="F49B95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ABOUT US</a:t>
              </a:r>
              <a:endParaRPr/>
            </a:p>
          </p:txBody>
        </p:sp>
        <p:sp>
          <p:nvSpPr>
            <p:cNvPr id="234" name="Google Shape;234;p3"/>
            <p:cNvSpPr txBox="1"/>
            <p:nvPr/>
          </p:nvSpPr>
          <p:spPr>
            <a:xfrm>
              <a:off x="0" y="822197"/>
              <a:ext cx="4408098" cy="8330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00000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Elaborate on what</a:t>
              </a:r>
              <a:endParaRPr/>
            </a:p>
            <a:p>
              <a:pPr indent="0" lvl="0" marL="0" marR="0" rtl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00000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you want to discuss.</a:t>
              </a:r>
              <a:endParaRPr/>
            </a:p>
          </p:txBody>
        </p:sp>
      </p:grpSp>
      <p:grpSp>
        <p:nvGrpSpPr>
          <p:cNvPr id="235" name="Google Shape;235;p3"/>
          <p:cNvGrpSpPr/>
          <p:nvPr/>
        </p:nvGrpSpPr>
        <p:grpSpPr>
          <a:xfrm>
            <a:off x="7490963" y="8223880"/>
            <a:ext cx="3306074" cy="1277175"/>
            <a:chOff x="0" y="-47625"/>
            <a:chExt cx="4408098" cy="1702900"/>
          </a:xfrm>
        </p:grpSpPr>
        <p:sp>
          <p:nvSpPr>
            <p:cNvPr id="236" name="Google Shape;236;p3"/>
            <p:cNvSpPr txBox="1"/>
            <p:nvPr/>
          </p:nvSpPr>
          <p:spPr>
            <a:xfrm>
              <a:off x="0" y="-47625"/>
              <a:ext cx="4408098" cy="5932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00" u="none" cap="none" strike="noStrike">
                  <a:solidFill>
                    <a:srgbClr val="F49B95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OUR PROJECTS</a:t>
              </a:r>
              <a:endParaRPr/>
            </a:p>
          </p:txBody>
        </p:sp>
        <p:sp>
          <p:nvSpPr>
            <p:cNvPr id="237" name="Google Shape;237;p3"/>
            <p:cNvSpPr txBox="1"/>
            <p:nvPr/>
          </p:nvSpPr>
          <p:spPr>
            <a:xfrm>
              <a:off x="0" y="822197"/>
              <a:ext cx="4408098" cy="8330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00000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Elaborate on what</a:t>
              </a:r>
              <a:endParaRPr/>
            </a:p>
            <a:p>
              <a:pPr indent="0" lvl="0" marL="0" marR="0" rtl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00000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you want to discuss.</a:t>
              </a:r>
              <a:endParaRPr/>
            </a:p>
          </p:txBody>
        </p:sp>
      </p:grpSp>
      <p:grpSp>
        <p:nvGrpSpPr>
          <p:cNvPr id="238" name="Google Shape;238;p3"/>
          <p:cNvGrpSpPr/>
          <p:nvPr/>
        </p:nvGrpSpPr>
        <p:grpSpPr>
          <a:xfrm>
            <a:off x="13002324" y="8223880"/>
            <a:ext cx="3794478" cy="1277175"/>
            <a:chOff x="0" y="-47625"/>
            <a:chExt cx="5059304" cy="1702900"/>
          </a:xfrm>
        </p:grpSpPr>
        <p:sp>
          <p:nvSpPr>
            <p:cNvPr id="239" name="Google Shape;239;p3"/>
            <p:cNvSpPr txBox="1"/>
            <p:nvPr/>
          </p:nvSpPr>
          <p:spPr>
            <a:xfrm>
              <a:off x="325603" y="822197"/>
              <a:ext cx="4408098" cy="8330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00000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Elaborate on what</a:t>
              </a:r>
              <a:endParaRPr/>
            </a:p>
            <a:p>
              <a:pPr indent="0" lvl="0" marL="0" marR="0" rtl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00000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you want to discuss.</a:t>
              </a:r>
              <a:endParaRPr/>
            </a:p>
          </p:txBody>
        </p:sp>
        <p:sp>
          <p:nvSpPr>
            <p:cNvPr id="240" name="Google Shape;240;p3"/>
            <p:cNvSpPr txBox="1"/>
            <p:nvPr/>
          </p:nvSpPr>
          <p:spPr>
            <a:xfrm>
              <a:off x="0" y="-47625"/>
              <a:ext cx="5059304" cy="5932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00" u="none" cap="none" strike="noStrike">
                  <a:solidFill>
                    <a:srgbClr val="F49B95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STATS &amp; NUMBERS</a:t>
              </a:r>
              <a:endParaRPr/>
            </a:p>
          </p:txBody>
        </p:sp>
      </p:grpSp>
      <p:grpSp>
        <p:nvGrpSpPr>
          <p:cNvPr id="241" name="Google Shape;241;p3"/>
          <p:cNvGrpSpPr/>
          <p:nvPr/>
        </p:nvGrpSpPr>
        <p:grpSpPr>
          <a:xfrm>
            <a:off x="17392650" y="933450"/>
            <a:ext cx="651447" cy="4134833"/>
            <a:chOff x="0" y="0"/>
            <a:chExt cx="868596" cy="5513110"/>
          </a:xfrm>
        </p:grpSpPr>
        <p:grpSp>
          <p:nvGrpSpPr>
            <p:cNvPr id="242" name="Google Shape;242;p3"/>
            <p:cNvGrpSpPr/>
            <p:nvPr/>
          </p:nvGrpSpPr>
          <p:grpSpPr>
            <a:xfrm>
              <a:off x="0" y="0"/>
              <a:ext cx="868596" cy="868595"/>
              <a:chOff x="0" y="0"/>
              <a:chExt cx="812800" cy="812800"/>
            </a:xfrm>
          </p:grpSpPr>
          <p:sp>
            <p:nvSpPr>
              <p:cNvPr id="243" name="Google Shape;243;p3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/>
              </a:solidFill>
              <a:ln>
                <a:noFill/>
              </a:ln>
            </p:spPr>
          </p:sp>
          <p:sp>
            <p:nvSpPr>
              <p:cNvPr id="244" name="Google Shape;244;p3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5" name="Google Shape;245;p3"/>
            <p:cNvGrpSpPr/>
            <p:nvPr/>
          </p:nvGrpSpPr>
          <p:grpSpPr>
            <a:xfrm>
              <a:off x="0" y="1160667"/>
              <a:ext cx="868596" cy="868595"/>
              <a:chOff x="0" y="0"/>
              <a:chExt cx="812800" cy="812800"/>
            </a:xfrm>
          </p:grpSpPr>
          <p:sp>
            <p:nvSpPr>
              <p:cNvPr id="246" name="Google Shape;246;p3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/>
              </a:solidFill>
              <a:ln>
                <a:noFill/>
              </a:ln>
            </p:spPr>
          </p:sp>
          <p:sp>
            <p:nvSpPr>
              <p:cNvPr id="247" name="Google Shape;247;p3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8" name="Google Shape;248;p3"/>
            <p:cNvGrpSpPr/>
            <p:nvPr/>
          </p:nvGrpSpPr>
          <p:grpSpPr>
            <a:xfrm>
              <a:off x="0" y="2321950"/>
              <a:ext cx="868596" cy="868595"/>
              <a:chOff x="0" y="0"/>
              <a:chExt cx="812800" cy="812800"/>
            </a:xfrm>
          </p:grpSpPr>
          <p:sp>
            <p:nvSpPr>
              <p:cNvPr id="249" name="Google Shape;249;p3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250" name="Google Shape;250;p3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1" name="Google Shape;251;p3"/>
            <p:cNvGrpSpPr/>
            <p:nvPr/>
          </p:nvGrpSpPr>
          <p:grpSpPr>
            <a:xfrm>
              <a:off x="0" y="3483232"/>
              <a:ext cx="868596" cy="868595"/>
              <a:chOff x="0" y="0"/>
              <a:chExt cx="812800" cy="812800"/>
            </a:xfrm>
          </p:grpSpPr>
          <p:sp>
            <p:nvSpPr>
              <p:cNvPr id="252" name="Google Shape;252;p3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253" name="Google Shape;253;p3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4" name="Google Shape;254;p3"/>
            <p:cNvGrpSpPr/>
            <p:nvPr/>
          </p:nvGrpSpPr>
          <p:grpSpPr>
            <a:xfrm>
              <a:off x="0" y="4644515"/>
              <a:ext cx="868596" cy="868595"/>
              <a:chOff x="0" y="0"/>
              <a:chExt cx="812800" cy="812800"/>
            </a:xfrm>
          </p:grpSpPr>
          <p:sp>
            <p:nvSpPr>
              <p:cNvPr id="255" name="Google Shape;255;p3"/>
              <p:cNvSpPr/>
              <p:nvPr/>
            </p:nvSpPr>
            <p:spPr>
              <a:xfrm>
                <a:off x="0" y="0"/>
                <a:ext cx="546673" cy="551897"/>
              </a:xfrm>
              <a:custGeom>
                <a:rect b="b" l="l" r="r" t="t"/>
                <a:pathLst>
                  <a:path extrusionOk="0" h="551897" w="546673">
                    <a:moveTo>
                      <a:pt x="0" y="0"/>
                    </a:moveTo>
                    <a:lnTo>
                      <a:pt x="546673" y="0"/>
                    </a:lnTo>
                    <a:lnTo>
                      <a:pt x="546673" y="551897"/>
                    </a:lnTo>
                    <a:lnTo>
                      <a:pt x="0" y="551897"/>
                    </a:lnTo>
                    <a:close/>
                  </a:path>
                </a:pathLst>
              </a:custGeom>
              <a:solidFill>
                <a:srgbClr val="F49B95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256" name="Google Shape;256;p3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57" name="Google Shape;257;p3"/>
          <p:cNvSpPr txBox="1"/>
          <p:nvPr/>
        </p:nvSpPr>
        <p:spPr>
          <a:xfrm>
            <a:off x="890224" y="1040318"/>
            <a:ext cx="15561552" cy="12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5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TABLE OF CONTENTS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9B95"/>
        </a:solidFill>
      </p:bgPr>
    </p:bg>
    <p:spTree>
      <p:nvGrpSpPr>
        <p:cNvPr id="2324" name="Shape 2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5" name="Google Shape;2325;p30"/>
          <p:cNvSpPr txBox="1"/>
          <p:nvPr/>
        </p:nvSpPr>
        <p:spPr>
          <a:xfrm>
            <a:off x="890224" y="1028667"/>
            <a:ext cx="8094000" cy="24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5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FONTS IN THIS PRESENTATION</a:t>
            </a:r>
            <a:endParaRPr/>
          </a:p>
        </p:txBody>
      </p:sp>
      <p:pic>
        <p:nvPicPr>
          <p:cNvPr id="2326" name="Google Shape;2326;p30"/>
          <p:cNvPicPr preferRelativeResize="0"/>
          <p:nvPr/>
        </p:nvPicPr>
        <p:blipFill rotWithShape="1">
          <a:blip r:embed="rId3">
            <a:alphaModFix amt="50000"/>
          </a:blip>
          <a:srcRect b="0" l="19852" r="20869" t="0"/>
          <a:stretch/>
        </p:blipFill>
        <p:spPr>
          <a:xfrm>
            <a:off x="9144000" y="0"/>
            <a:ext cx="9144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27" name="Google Shape;2327;p30"/>
          <p:cNvGrpSpPr/>
          <p:nvPr/>
        </p:nvGrpSpPr>
        <p:grpSpPr>
          <a:xfrm>
            <a:off x="423499" y="4216323"/>
            <a:ext cx="8560713" cy="1766946"/>
            <a:chOff x="0" y="-9525"/>
            <a:chExt cx="11414284" cy="2355928"/>
          </a:xfrm>
        </p:grpSpPr>
        <p:sp>
          <p:nvSpPr>
            <p:cNvPr id="2328" name="Google Shape;2328;p30"/>
            <p:cNvSpPr txBox="1"/>
            <p:nvPr/>
          </p:nvSpPr>
          <p:spPr>
            <a:xfrm>
              <a:off x="0" y="647566"/>
              <a:ext cx="11414284" cy="16988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237490" lvl="1" marL="474979" marR="0" rtl="0" algn="l">
                <a:lnSpc>
                  <a:spcPct val="160027"/>
                </a:lnSpc>
                <a:spcBef>
                  <a:spcPts val="0"/>
                </a:spcBef>
                <a:spcAft>
                  <a:spcPts val="0"/>
                </a:spcAft>
                <a:buClr>
                  <a:srgbClr val="503634"/>
                </a:buClr>
                <a:buSzPts val="2199"/>
                <a:buFont typeface="Arial"/>
                <a:buChar char="•"/>
              </a:pPr>
              <a:r>
                <a:rPr b="0" i="0" lang="en-US" sz="2199" u="none" cap="none" strike="noStrike">
                  <a:solidFill>
                    <a:srgbClr val="503634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Titles: Josefin Sans Bold</a:t>
              </a:r>
              <a:endParaRPr/>
            </a:p>
            <a:p>
              <a:pPr indent="-237490" lvl="1" marL="474979" marR="0" rtl="0" algn="l">
                <a:lnSpc>
                  <a:spcPct val="160027"/>
                </a:lnSpc>
                <a:spcBef>
                  <a:spcPts val="0"/>
                </a:spcBef>
                <a:spcAft>
                  <a:spcPts val="0"/>
                </a:spcAft>
                <a:buClr>
                  <a:srgbClr val="503634"/>
                </a:buClr>
                <a:buSzPts val="2199"/>
                <a:buFont typeface="Arial"/>
                <a:buChar char="•"/>
              </a:pPr>
              <a:r>
                <a:rPr b="0" i="0" lang="en-US" sz="2199" u="none" cap="none" strike="noStrike">
                  <a:solidFill>
                    <a:srgbClr val="503634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Headers: Josefin Sans Bold</a:t>
              </a:r>
              <a:endParaRPr/>
            </a:p>
            <a:p>
              <a:pPr indent="-237490" lvl="1" marL="474979" marR="0" rtl="0" algn="l">
                <a:lnSpc>
                  <a:spcPct val="160027"/>
                </a:lnSpc>
                <a:spcBef>
                  <a:spcPts val="0"/>
                </a:spcBef>
                <a:spcAft>
                  <a:spcPts val="0"/>
                </a:spcAft>
                <a:buClr>
                  <a:srgbClr val="503634"/>
                </a:buClr>
                <a:buSzPts val="2199"/>
                <a:buFont typeface="Arial"/>
                <a:buChar char="•"/>
              </a:pPr>
              <a:r>
                <a:rPr b="0" i="0" lang="en-US" sz="2199" u="none" cap="none" strike="noStrike">
                  <a:solidFill>
                    <a:srgbClr val="503634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Body Copy: Josefin Sans Regular</a:t>
              </a:r>
              <a:endParaRPr/>
            </a:p>
          </p:txBody>
        </p:sp>
        <p:sp>
          <p:nvSpPr>
            <p:cNvPr id="2329" name="Google Shape;2329;p30"/>
            <p:cNvSpPr txBox="1"/>
            <p:nvPr/>
          </p:nvSpPr>
          <p:spPr>
            <a:xfrm>
              <a:off x="622300" y="-9525"/>
              <a:ext cx="10791984" cy="4465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2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199" u="none" cap="none" strike="noStrike">
                  <a:solidFill>
                    <a:srgbClr val="503634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This presentation template uses the following free fonts:</a:t>
              </a:r>
              <a:endParaRPr/>
            </a:p>
          </p:txBody>
        </p:sp>
      </p:grpSp>
      <p:grpSp>
        <p:nvGrpSpPr>
          <p:cNvPr id="2330" name="Google Shape;2330;p30"/>
          <p:cNvGrpSpPr/>
          <p:nvPr/>
        </p:nvGrpSpPr>
        <p:grpSpPr>
          <a:xfrm>
            <a:off x="0" y="7620611"/>
            <a:ext cx="9144000" cy="3086095"/>
            <a:chOff x="0" y="0"/>
            <a:chExt cx="2408296" cy="812800"/>
          </a:xfrm>
        </p:grpSpPr>
        <p:sp>
          <p:nvSpPr>
            <p:cNvPr id="2331" name="Google Shape;2331;p30"/>
            <p:cNvSpPr/>
            <p:nvPr/>
          </p:nvSpPr>
          <p:spPr>
            <a:xfrm>
              <a:off x="0" y="0"/>
              <a:ext cx="2408296" cy="215051"/>
            </a:xfrm>
            <a:custGeom>
              <a:rect b="b" l="l" r="r" t="t"/>
              <a:pathLst>
                <a:path extrusionOk="0" h="215051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215051"/>
                  </a:lnTo>
                  <a:lnTo>
                    <a:pt x="0" y="2150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2332" name="Google Shape;2332;p30"/>
            <p:cNvSpPr txBox="1"/>
            <p:nvPr/>
          </p:nvSpPr>
          <p:spPr>
            <a:xfrm>
              <a:off x="0" y="19050"/>
              <a:ext cx="812800" cy="7937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33" name="Google Shape;2333;p30"/>
          <p:cNvGrpSpPr/>
          <p:nvPr/>
        </p:nvGrpSpPr>
        <p:grpSpPr>
          <a:xfrm>
            <a:off x="0" y="8850040"/>
            <a:ext cx="9144000" cy="3086095"/>
            <a:chOff x="0" y="0"/>
            <a:chExt cx="2408296" cy="812800"/>
          </a:xfrm>
        </p:grpSpPr>
        <p:sp>
          <p:nvSpPr>
            <p:cNvPr id="2334" name="Google Shape;2334;p30"/>
            <p:cNvSpPr/>
            <p:nvPr/>
          </p:nvSpPr>
          <p:spPr>
            <a:xfrm>
              <a:off x="0" y="0"/>
              <a:ext cx="2408296" cy="215051"/>
            </a:xfrm>
            <a:custGeom>
              <a:rect b="b" l="l" r="r" t="t"/>
              <a:pathLst>
                <a:path extrusionOk="0" h="215051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215051"/>
                  </a:lnTo>
                  <a:lnTo>
                    <a:pt x="0" y="2150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2335" name="Google Shape;2335;p30"/>
            <p:cNvSpPr txBox="1"/>
            <p:nvPr/>
          </p:nvSpPr>
          <p:spPr>
            <a:xfrm>
              <a:off x="0" y="19050"/>
              <a:ext cx="812800" cy="7937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36" name="Google Shape;2336;p30"/>
          <p:cNvSpPr txBox="1"/>
          <p:nvPr/>
        </p:nvSpPr>
        <p:spPr>
          <a:xfrm>
            <a:off x="890225" y="7682077"/>
            <a:ext cx="7913400" cy="20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F49B95"/>
                </a:solidFill>
                <a:latin typeface="Josefin Sans"/>
                <a:ea typeface="Josefin Sans"/>
                <a:cs typeface="Josefin Sans"/>
                <a:sym typeface="Josefin Sans"/>
              </a:rPr>
              <a:t>YOU CAN FIND THESE</a:t>
            </a:r>
            <a:endParaRPr/>
          </a:p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F49B95"/>
                </a:solidFill>
                <a:latin typeface="Josefin Sans"/>
                <a:ea typeface="Josefin Sans"/>
                <a:cs typeface="Josefin Sans"/>
                <a:sym typeface="Josefin Sans"/>
              </a:rPr>
              <a:t>FONTS ONLINE TOO. </a:t>
            </a:r>
            <a:endParaRPr/>
          </a:p>
        </p:txBody>
      </p:sp>
      <p:sp>
        <p:nvSpPr>
          <p:cNvPr id="2337" name="Google Shape;2337;p30"/>
          <p:cNvSpPr txBox="1"/>
          <p:nvPr/>
        </p:nvSpPr>
        <p:spPr>
          <a:xfrm rot="5400000">
            <a:off x="12153900" y="4420216"/>
            <a:ext cx="10287000" cy="835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HAPPY DESIGNING! </a:t>
            </a:r>
            <a:endParaRPr/>
          </a:p>
        </p:txBody>
      </p:sp>
      <p:grpSp>
        <p:nvGrpSpPr>
          <p:cNvPr id="2338" name="Google Shape;2338;p30"/>
          <p:cNvGrpSpPr/>
          <p:nvPr/>
        </p:nvGrpSpPr>
        <p:grpSpPr>
          <a:xfrm>
            <a:off x="17240250" y="71903"/>
            <a:ext cx="177926" cy="2917296"/>
            <a:chOff x="0" y="0"/>
            <a:chExt cx="237235" cy="3889728"/>
          </a:xfrm>
        </p:grpSpPr>
        <p:grpSp>
          <p:nvGrpSpPr>
            <p:cNvPr id="2339" name="Google Shape;2339;p30"/>
            <p:cNvGrpSpPr/>
            <p:nvPr/>
          </p:nvGrpSpPr>
          <p:grpSpPr>
            <a:xfrm rot="-5400000">
              <a:off x="0" y="913123"/>
              <a:ext cx="237235" cy="237235"/>
              <a:chOff x="0" y="0"/>
              <a:chExt cx="812800" cy="812800"/>
            </a:xfrm>
          </p:grpSpPr>
          <p:sp>
            <p:nvSpPr>
              <p:cNvPr id="2340" name="Google Shape;2340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60000"/>
                </a:srgbClr>
              </a:solidFill>
              <a:ln>
                <a:noFill/>
              </a:ln>
            </p:spPr>
          </p:sp>
          <p:sp>
            <p:nvSpPr>
              <p:cNvPr id="2341" name="Google Shape;2341;p30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8775" lIns="18775" spcFirstLastPara="1" rIns="18775" wrap="square" tIns="1877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42" name="Google Shape;2342;p30"/>
            <p:cNvGrpSpPr/>
            <p:nvPr/>
          </p:nvGrpSpPr>
          <p:grpSpPr>
            <a:xfrm rot="-5400000">
              <a:off x="0" y="1826246"/>
              <a:ext cx="237235" cy="237235"/>
              <a:chOff x="0" y="0"/>
              <a:chExt cx="812800" cy="812800"/>
            </a:xfrm>
          </p:grpSpPr>
          <p:sp>
            <p:nvSpPr>
              <p:cNvPr id="2343" name="Google Shape;2343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60000"/>
                </a:srgbClr>
              </a:solidFill>
              <a:ln>
                <a:noFill/>
              </a:ln>
            </p:spPr>
          </p:sp>
          <p:sp>
            <p:nvSpPr>
              <p:cNvPr id="2344" name="Google Shape;2344;p30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8775" lIns="18775" spcFirstLastPara="1" rIns="18775" wrap="square" tIns="1877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45" name="Google Shape;2345;p30"/>
            <p:cNvGrpSpPr/>
            <p:nvPr/>
          </p:nvGrpSpPr>
          <p:grpSpPr>
            <a:xfrm rot="-5400000">
              <a:off x="0" y="1369685"/>
              <a:ext cx="237235" cy="237235"/>
              <a:chOff x="0" y="0"/>
              <a:chExt cx="812800" cy="812800"/>
            </a:xfrm>
          </p:grpSpPr>
          <p:sp>
            <p:nvSpPr>
              <p:cNvPr id="2346" name="Google Shape;2346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60000"/>
                </a:srgbClr>
              </a:solidFill>
              <a:ln>
                <a:noFill/>
              </a:ln>
            </p:spPr>
          </p:sp>
          <p:sp>
            <p:nvSpPr>
              <p:cNvPr id="2347" name="Google Shape;2347;p30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8775" lIns="18775" spcFirstLastPara="1" rIns="18775" wrap="square" tIns="1877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48" name="Google Shape;2348;p30"/>
            <p:cNvGrpSpPr/>
            <p:nvPr/>
          </p:nvGrpSpPr>
          <p:grpSpPr>
            <a:xfrm rot="-5400000">
              <a:off x="0" y="456562"/>
              <a:ext cx="237235" cy="237235"/>
              <a:chOff x="0" y="0"/>
              <a:chExt cx="812800" cy="812800"/>
            </a:xfrm>
          </p:grpSpPr>
          <p:sp>
            <p:nvSpPr>
              <p:cNvPr id="2349" name="Google Shape;2349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60000"/>
                </a:srgbClr>
              </a:solidFill>
              <a:ln>
                <a:noFill/>
              </a:ln>
            </p:spPr>
          </p:sp>
          <p:sp>
            <p:nvSpPr>
              <p:cNvPr id="2350" name="Google Shape;2350;p30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8775" lIns="18775" spcFirstLastPara="1" rIns="18775" wrap="square" tIns="1877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51" name="Google Shape;2351;p30"/>
            <p:cNvGrpSpPr/>
            <p:nvPr/>
          </p:nvGrpSpPr>
          <p:grpSpPr>
            <a:xfrm rot="-5400000">
              <a:off x="0" y="0"/>
              <a:ext cx="237235" cy="237235"/>
              <a:chOff x="0" y="0"/>
              <a:chExt cx="812800" cy="812800"/>
            </a:xfrm>
          </p:grpSpPr>
          <p:sp>
            <p:nvSpPr>
              <p:cNvPr id="2352" name="Google Shape;2352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60000"/>
                </a:srgbClr>
              </a:solidFill>
              <a:ln>
                <a:noFill/>
              </a:ln>
            </p:spPr>
          </p:sp>
          <p:sp>
            <p:nvSpPr>
              <p:cNvPr id="2353" name="Google Shape;2353;p30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8775" lIns="18775" spcFirstLastPara="1" rIns="18775" wrap="square" tIns="1877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54" name="Google Shape;2354;p30"/>
            <p:cNvGrpSpPr/>
            <p:nvPr/>
          </p:nvGrpSpPr>
          <p:grpSpPr>
            <a:xfrm rot="-5400000">
              <a:off x="0" y="2282808"/>
              <a:ext cx="237235" cy="237235"/>
              <a:chOff x="0" y="0"/>
              <a:chExt cx="812800" cy="812800"/>
            </a:xfrm>
          </p:grpSpPr>
          <p:sp>
            <p:nvSpPr>
              <p:cNvPr id="2355" name="Google Shape;2355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60000"/>
                </a:srgbClr>
              </a:solidFill>
              <a:ln>
                <a:noFill/>
              </a:ln>
            </p:spPr>
          </p:sp>
          <p:sp>
            <p:nvSpPr>
              <p:cNvPr id="2356" name="Google Shape;2356;p30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8775" lIns="18775" spcFirstLastPara="1" rIns="18775" wrap="square" tIns="1877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57" name="Google Shape;2357;p30"/>
            <p:cNvGrpSpPr/>
            <p:nvPr/>
          </p:nvGrpSpPr>
          <p:grpSpPr>
            <a:xfrm rot="-5400000">
              <a:off x="0" y="2739370"/>
              <a:ext cx="237235" cy="237235"/>
              <a:chOff x="0" y="0"/>
              <a:chExt cx="812800" cy="812800"/>
            </a:xfrm>
          </p:grpSpPr>
          <p:sp>
            <p:nvSpPr>
              <p:cNvPr id="2358" name="Google Shape;2358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60000"/>
                </a:srgbClr>
              </a:solidFill>
              <a:ln>
                <a:noFill/>
              </a:ln>
            </p:spPr>
          </p:sp>
          <p:sp>
            <p:nvSpPr>
              <p:cNvPr id="2359" name="Google Shape;2359;p30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8775" lIns="18775" spcFirstLastPara="1" rIns="18775" wrap="square" tIns="1877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60" name="Google Shape;2360;p30"/>
            <p:cNvGrpSpPr/>
            <p:nvPr/>
          </p:nvGrpSpPr>
          <p:grpSpPr>
            <a:xfrm rot="-5400000">
              <a:off x="0" y="3195931"/>
              <a:ext cx="237235" cy="237235"/>
              <a:chOff x="0" y="0"/>
              <a:chExt cx="812800" cy="812800"/>
            </a:xfrm>
          </p:grpSpPr>
          <p:sp>
            <p:nvSpPr>
              <p:cNvPr id="2361" name="Google Shape;2361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60000"/>
                </a:srgbClr>
              </a:solidFill>
              <a:ln>
                <a:noFill/>
              </a:ln>
            </p:spPr>
          </p:sp>
          <p:sp>
            <p:nvSpPr>
              <p:cNvPr id="2362" name="Google Shape;2362;p30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8775" lIns="18775" spcFirstLastPara="1" rIns="18775" wrap="square" tIns="1877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63" name="Google Shape;2363;p30"/>
            <p:cNvGrpSpPr/>
            <p:nvPr/>
          </p:nvGrpSpPr>
          <p:grpSpPr>
            <a:xfrm rot="-5400000">
              <a:off x="0" y="3652493"/>
              <a:ext cx="237235" cy="237235"/>
              <a:chOff x="0" y="0"/>
              <a:chExt cx="812800" cy="812800"/>
            </a:xfrm>
          </p:grpSpPr>
          <p:sp>
            <p:nvSpPr>
              <p:cNvPr id="2364" name="Google Shape;2364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60000"/>
                </a:srgbClr>
              </a:solidFill>
              <a:ln>
                <a:noFill/>
              </a:ln>
            </p:spPr>
          </p:sp>
          <p:sp>
            <p:nvSpPr>
              <p:cNvPr id="2365" name="Google Shape;2365;p30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8775" lIns="18775" spcFirstLastPara="1" rIns="18775" wrap="square" tIns="18775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3634"/>
        </a:solidFill>
      </p:bgPr>
    </p:bg>
    <p:spTree>
      <p:nvGrpSpPr>
        <p:cNvPr id="2369" name="Shape 2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0" name="Google Shape;2370;p31"/>
          <p:cNvSpPr txBox="1"/>
          <p:nvPr/>
        </p:nvSpPr>
        <p:spPr>
          <a:xfrm>
            <a:off x="347024" y="2523073"/>
            <a:ext cx="17612400" cy="23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9" u="none" cap="none" strike="noStrike">
                <a:solidFill>
                  <a:srgbClr val="F49B95"/>
                </a:solidFill>
                <a:latin typeface="Josefin Sans"/>
                <a:ea typeface="Josefin Sans"/>
                <a:cs typeface="Josefin Sans"/>
                <a:sym typeface="Josefin Sans"/>
              </a:rPr>
              <a:t>FREE TEMPLATES FOR ALL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9" u="none" cap="none" strike="noStrike">
                <a:solidFill>
                  <a:srgbClr val="F49B95"/>
                </a:solidFill>
                <a:latin typeface="Josefin Sans"/>
                <a:ea typeface="Josefin Sans"/>
                <a:cs typeface="Josefin Sans"/>
                <a:sym typeface="Josefin Sans"/>
              </a:rPr>
              <a:t>YOUR PRESENTATION NEEDS</a:t>
            </a:r>
            <a:endParaRPr/>
          </a:p>
        </p:txBody>
      </p:sp>
      <p:grpSp>
        <p:nvGrpSpPr>
          <p:cNvPr id="2371" name="Google Shape;2371;p31"/>
          <p:cNvGrpSpPr/>
          <p:nvPr/>
        </p:nvGrpSpPr>
        <p:grpSpPr>
          <a:xfrm>
            <a:off x="10186168" y="5660813"/>
            <a:ext cx="1773128" cy="1781076"/>
            <a:chOff x="5297" y="0"/>
            <a:chExt cx="2364171" cy="2374768"/>
          </a:xfrm>
        </p:grpSpPr>
        <p:grpSp>
          <p:nvGrpSpPr>
            <p:cNvPr id="2372" name="Google Shape;2372;p31"/>
            <p:cNvGrpSpPr/>
            <p:nvPr/>
          </p:nvGrpSpPr>
          <p:grpSpPr>
            <a:xfrm>
              <a:off x="5297" y="0"/>
              <a:ext cx="2364171" cy="2374768"/>
              <a:chOff x="1813" y="0"/>
              <a:chExt cx="809173" cy="812800"/>
            </a:xfrm>
          </p:grpSpPr>
          <p:sp>
            <p:nvSpPr>
              <p:cNvPr id="2373" name="Google Shape;2373;p3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4" name="Google Shape;2374;p3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2375" name="Google Shape;2375;p3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79582" y="627904"/>
              <a:ext cx="1015604" cy="101560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76" name="Google Shape;2376;p31"/>
          <p:cNvGrpSpPr/>
          <p:nvPr/>
        </p:nvGrpSpPr>
        <p:grpSpPr>
          <a:xfrm>
            <a:off x="14499973" y="5660813"/>
            <a:ext cx="1773128" cy="1781076"/>
            <a:chOff x="5297" y="0"/>
            <a:chExt cx="2364171" cy="2374768"/>
          </a:xfrm>
        </p:grpSpPr>
        <p:grpSp>
          <p:nvGrpSpPr>
            <p:cNvPr id="2377" name="Google Shape;2377;p31"/>
            <p:cNvGrpSpPr/>
            <p:nvPr/>
          </p:nvGrpSpPr>
          <p:grpSpPr>
            <a:xfrm>
              <a:off x="5297" y="0"/>
              <a:ext cx="2364171" cy="2374768"/>
              <a:chOff x="1813" y="0"/>
              <a:chExt cx="809173" cy="812800"/>
            </a:xfrm>
          </p:grpSpPr>
          <p:sp>
            <p:nvSpPr>
              <p:cNvPr id="2378" name="Google Shape;2378;p3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9" name="Google Shape;2379;p3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2380" name="Google Shape;2380;p3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82408" y="599660"/>
              <a:ext cx="1009952" cy="115004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81" name="Google Shape;2381;p31"/>
          <p:cNvGrpSpPr/>
          <p:nvPr/>
        </p:nvGrpSpPr>
        <p:grpSpPr>
          <a:xfrm>
            <a:off x="2061656" y="5660813"/>
            <a:ext cx="1773128" cy="1781076"/>
            <a:chOff x="5297" y="0"/>
            <a:chExt cx="2364171" cy="2374768"/>
          </a:xfrm>
        </p:grpSpPr>
        <p:grpSp>
          <p:nvGrpSpPr>
            <p:cNvPr id="2382" name="Google Shape;2382;p31"/>
            <p:cNvGrpSpPr/>
            <p:nvPr/>
          </p:nvGrpSpPr>
          <p:grpSpPr>
            <a:xfrm>
              <a:off x="5297" y="0"/>
              <a:ext cx="2364171" cy="2374768"/>
              <a:chOff x="1813" y="0"/>
              <a:chExt cx="809173" cy="812800"/>
            </a:xfrm>
          </p:grpSpPr>
          <p:sp>
            <p:nvSpPr>
              <p:cNvPr id="2383" name="Google Shape;2383;p3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4" name="Google Shape;2384;p3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2385" name="Google Shape;2385;p3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57843" y="560681"/>
              <a:ext cx="859082" cy="117536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86" name="Google Shape;2386;p31"/>
          <p:cNvGrpSpPr/>
          <p:nvPr/>
        </p:nvGrpSpPr>
        <p:grpSpPr>
          <a:xfrm>
            <a:off x="6092107" y="5660813"/>
            <a:ext cx="1773128" cy="1781076"/>
            <a:chOff x="5297" y="0"/>
            <a:chExt cx="2364171" cy="2374768"/>
          </a:xfrm>
        </p:grpSpPr>
        <p:grpSp>
          <p:nvGrpSpPr>
            <p:cNvPr id="2387" name="Google Shape;2387;p31"/>
            <p:cNvGrpSpPr/>
            <p:nvPr/>
          </p:nvGrpSpPr>
          <p:grpSpPr>
            <a:xfrm>
              <a:off x="5297" y="0"/>
              <a:ext cx="2364171" cy="2374768"/>
              <a:chOff x="1813" y="0"/>
              <a:chExt cx="809173" cy="812800"/>
            </a:xfrm>
          </p:grpSpPr>
          <p:sp>
            <p:nvSpPr>
              <p:cNvPr id="2388" name="Google Shape;2388;p3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9" name="Google Shape;2389;p3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2390" name="Google Shape;2390;p3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44492" y="544492"/>
              <a:ext cx="1285783" cy="128578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91" name="Google Shape;2391;p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215267" y="838200"/>
            <a:ext cx="3857465" cy="915585"/>
          </a:xfrm>
          <a:prstGeom prst="rect">
            <a:avLst/>
          </a:prstGeom>
          <a:noFill/>
          <a:ln>
            <a:noFill/>
          </a:ln>
        </p:spPr>
      </p:pic>
      <p:sp>
        <p:nvSpPr>
          <p:cNvPr id="2392" name="Google Shape;2392;p31"/>
          <p:cNvSpPr txBox="1"/>
          <p:nvPr/>
        </p:nvSpPr>
        <p:spPr>
          <a:xfrm>
            <a:off x="1028700" y="7945976"/>
            <a:ext cx="3839042" cy="6706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For PowerPoint,</a:t>
            </a:r>
            <a:endParaRPr/>
          </a:p>
          <a:p>
            <a:pPr indent="0" lvl="0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Google Slides, and Canva</a:t>
            </a:r>
            <a:endParaRPr/>
          </a:p>
        </p:txBody>
      </p:sp>
      <p:sp>
        <p:nvSpPr>
          <p:cNvPr id="2393" name="Google Shape;2393;p31"/>
          <p:cNvSpPr txBox="1"/>
          <p:nvPr/>
        </p:nvSpPr>
        <p:spPr>
          <a:xfrm>
            <a:off x="5059151" y="7945976"/>
            <a:ext cx="3839042" cy="6759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100% free for personal</a:t>
            </a:r>
            <a:endParaRPr/>
          </a:p>
          <a:p>
            <a:pPr indent="0" lvl="0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or commercial use</a:t>
            </a:r>
            <a:endParaRPr/>
          </a:p>
        </p:txBody>
      </p:sp>
      <p:sp>
        <p:nvSpPr>
          <p:cNvPr id="2394" name="Google Shape;2394;p31"/>
          <p:cNvSpPr txBox="1"/>
          <p:nvPr/>
        </p:nvSpPr>
        <p:spPr>
          <a:xfrm>
            <a:off x="9153212" y="7945976"/>
            <a:ext cx="3839042" cy="6759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Ready to use, professional,</a:t>
            </a:r>
            <a:endParaRPr/>
          </a:p>
          <a:p>
            <a:pPr indent="0" lvl="0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and customizable</a:t>
            </a:r>
            <a:endParaRPr/>
          </a:p>
        </p:txBody>
      </p:sp>
      <p:sp>
        <p:nvSpPr>
          <p:cNvPr id="2395" name="Google Shape;2395;p31"/>
          <p:cNvSpPr txBox="1"/>
          <p:nvPr/>
        </p:nvSpPr>
        <p:spPr>
          <a:xfrm>
            <a:off x="13467017" y="7945976"/>
            <a:ext cx="3839042" cy="6759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Blow your audience away</a:t>
            </a:r>
            <a:endParaRPr/>
          </a:p>
          <a:p>
            <a:pPr indent="0" lvl="0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with attractive visuals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9B95"/>
        </a:solidFill>
      </p:bgPr>
    </p:bg>
    <p:spTree>
      <p:nvGrpSpPr>
        <p:cNvPr id="2399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0" name="Google Shape;2400;p32"/>
          <p:cNvSpPr txBox="1"/>
          <p:nvPr/>
        </p:nvSpPr>
        <p:spPr>
          <a:xfrm>
            <a:off x="890224" y="1028667"/>
            <a:ext cx="5595000" cy="24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5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RESOURCE 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5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P</a:t>
            </a:r>
            <a:r>
              <a:rPr b="1" lang="en-US" sz="75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AGE</a:t>
            </a:r>
            <a:endParaRPr/>
          </a:p>
        </p:txBody>
      </p:sp>
      <p:sp>
        <p:nvSpPr>
          <p:cNvPr id="2401" name="Google Shape;2401;p32"/>
          <p:cNvSpPr txBox="1"/>
          <p:nvPr/>
        </p:nvSpPr>
        <p:spPr>
          <a:xfrm>
            <a:off x="890224" y="7587488"/>
            <a:ext cx="5595025" cy="16708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503634"/>
                </a:solidFill>
                <a:latin typeface="Josefin Sans"/>
                <a:ea typeface="Josefin Sans"/>
                <a:cs typeface="Josefin Sans"/>
                <a:sym typeface="Josefin Sans"/>
              </a:rPr>
              <a:t>Use these design resources in your</a:t>
            </a:r>
            <a:endParaRPr/>
          </a:p>
          <a:p>
            <a:pPr indent="0" lvl="0" marL="0" marR="0" rtl="0" algn="l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503634"/>
                </a:solidFill>
                <a:latin typeface="Josefin Sans"/>
                <a:ea typeface="Josefin Sans"/>
                <a:cs typeface="Josefin Sans"/>
                <a:sym typeface="Josefin Sans"/>
              </a:rPr>
              <a:t>Canva Presentation. Happy designing! </a:t>
            </a:r>
            <a:endParaRPr/>
          </a:p>
          <a:p>
            <a:pPr indent="0" lvl="0" marL="0" marR="0" rtl="0" algn="l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99" u="none" cap="none" strike="noStrike">
              <a:solidFill>
                <a:srgbClr val="503634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marR="0" rtl="0" algn="l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503634"/>
                </a:solidFill>
                <a:latin typeface="Josefin Sans"/>
                <a:ea typeface="Josefin Sans"/>
                <a:cs typeface="Josefin Sans"/>
                <a:sym typeface="Josefin Sans"/>
              </a:rPr>
              <a:t>Don't forget to delete this page</a:t>
            </a:r>
            <a:endParaRPr/>
          </a:p>
          <a:p>
            <a:pPr indent="0" lvl="0" marL="0" marR="0" rtl="0" algn="l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503634"/>
                </a:solidFill>
                <a:latin typeface="Josefin Sans"/>
                <a:ea typeface="Josefin Sans"/>
                <a:cs typeface="Josefin Sans"/>
                <a:sym typeface="Josefin Sans"/>
              </a:rPr>
              <a:t>before presenting. </a:t>
            </a:r>
            <a:endParaRPr/>
          </a:p>
        </p:txBody>
      </p:sp>
      <p:cxnSp>
        <p:nvCxnSpPr>
          <p:cNvPr id="2402" name="Google Shape;2402;p32"/>
          <p:cNvCxnSpPr/>
          <p:nvPr/>
        </p:nvCxnSpPr>
        <p:spPr>
          <a:xfrm rot="5400000">
            <a:off x="1723050" y="5124450"/>
            <a:ext cx="102870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dot"/>
            <a:round/>
            <a:headEnd len="sm" w="sm" type="none"/>
            <a:tailEnd len="sm" w="sm" type="none"/>
          </a:ln>
        </p:spPr>
      </p:cxnSp>
      <p:pic>
        <p:nvPicPr>
          <p:cNvPr id="2403" name="Google Shape;2403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01185" y="1201256"/>
            <a:ext cx="832459" cy="715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4" name="Google Shape;2404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50952" y="1128165"/>
            <a:ext cx="862097" cy="862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5" name="Google Shape;2405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140572" y="1053200"/>
            <a:ext cx="704739" cy="1012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6" name="Google Shape;2406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316805" y="1201256"/>
            <a:ext cx="1164950" cy="715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7" name="Google Shape;2407;p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028214" y="1128165"/>
            <a:ext cx="862097" cy="862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8" name="Google Shape;2408;p3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5345691" y="1053200"/>
            <a:ext cx="1119949" cy="1012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9" name="Google Shape;2409;p3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4317835" y="1053200"/>
            <a:ext cx="675298" cy="1012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0" name="Google Shape;2410;p3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6818199" y="1053200"/>
            <a:ext cx="732340" cy="1012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1" name="Google Shape;2411;p3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486146" y="3064911"/>
            <a:ext cx="862536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2" name="Google Shape;2412;p3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799755" y="3064911"/>
            <a:ext cx="862536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3" name="Google Shape;2413;p3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113364" y="3064911"/>
            <a:ext cx="856263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4" name="Google Shape;2414;p3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417302" y="3060768"/>
            <a:ext cx="714074" cy="870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5" name="Google Shape;2415;p32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2579051" y="3064911"/>
            <a:ext cx="903609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6" name="Google Shape;2416;p32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3933733" y="3064911"/>
            <a:ext cx="757464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7" name="Google Shape;2417;p32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5396047" y="3064911"/>
            <a:ext cx="857832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8" name="Google Shape;2418;p32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6621058" y="3165916"/>
            <a:ext cx="1110978" cy="660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9" name="Google Shape;2419;p32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7510042" y="4980429"/>
            <a:ext cx="885701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0" name="Google Shape;2420;p32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9148142" y="4980429"/>
            <a:ext cx="761703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1" name="Google Shape;2421;p32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10662244" y="4980429"/>
            <a:ext cx="761703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2" name="Google Shape;2422;p32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12176346" y="4980429"/>
            <a:ext cx="760318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3" name="Google Shape;2423;p32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13689064" y="4980429"/>
            <a:ext cx="827938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4" name="Google Shape;2424;p32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15269401" y="4980429"/>
            <a:ext cx="614902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5" name="Google Shape;2425;p32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16636702" y="5046621"/>
            <a:ext cx="1095335" cy="62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6" name="Google Shape;2426;p32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7498800" y="6679656"/>
            <a:ext cx="914303" cy="816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7" name="Google Shape;2427;p32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8850488" y="6647007"/>
            <a:ext cx="642709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8" name="Google Shape;2428;p32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9930582" y="6647007"/>
            <a:ext cx="827027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9" name="Google Shape;2429;p32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11194994" y="6647007"/>
            <a:ext cx="644312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0" name="Google Shape;2430;p32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12276691" y="6739185"/>
            <a:ext cx="1158432" cy="697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1" name="Google Shape;2431;p32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13872508" y="6647007"/>
            <a:ext cx="1117135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2" name="Google Shape;2432;p32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15427028" y="6647007"/>
            <a:ext cx="881521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3" name="Google Shape;2433;p32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16745934" y="6647007"/>
            <a:ext cx="881521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4" name="Google Shape;2434;p32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7705292" y="8479532"/>
            <a:ext cx="424245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5" name="Google Shape;2435;p32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8749166" y="8479532"/>
            <a:ext cx="610569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6" name="Google Shape;2436;p32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9979363" y="8479532"/>
            <a:ext cx="680799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7" name="Google Shape;2437;p32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11279790" y="8479532"/>
            <a:ext cx="397013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8" name="Google Shape;2438;p32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12296432" y="8479532"/>
            <a:ext cx="788293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9" name="Google Shape;2439;p32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13704354" y="8479532"/>
            <a:ext cx="963470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0" name="Google Shape;2440;p32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15287452" y="8580080"/>
            <a:ext cx="838854" cy="587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1" name="Google Shape;2441;p32"/>
          <p:cNvPicPr preferRelativeResize="0"/>
          <p:nvPr/>
        </p:nvPicPr>
        <p:blipFill rotWithShape="1">
          <a:blip r:embed="rId41">
            <a:alphaModFix/>
          </a:blip>
          <a:srcRect b="0" l="0" r="0" t="0"/>
          <a:stretch/>
        </p:blipFill>
        <p:spPr>
          <a:xfrm>
            <a:off x="16839670" y="8479532"/>
            <a:ext cx="689398" cy="7882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9B95"/>
        </a:soli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4"/>
          <p:cNvPicPr preferRelativeResize="0"/>
          <p:nvPr/>
        </p:nvPicPr>
        <p:blipFill rotWithShape="1">
          <a:blip r:embed="rId3">
            <a:alphaModFix amt="50000"/>
          </a:blip>
          <a:srcRect b="473" l="18726" r="22664" t="11994"/>
          <a:stretch/>
        </p:blipFill>
        <p:spPr>
          <a:xfrm>
            <a:off x="7955892" y="0"/>
            <a:ext cx="10332108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3" name="Google Shape;263;p4"/>
          <p:cNvGrpSpPr/>
          <p:nvPr/>
        </p:nvGrpSpPr>
        <p:grpSpPr>
          <a:xfrm>
            <a:off x="739455" y="622190"/>
            <a:ext cx="1537682" cy="1544574"/>
            <a:chOff x="1813" y="0"/>
            <a:chExt cx="809173" cy="812800"/>
          </a:xfrm>
        </p:grpSpPr>
        <p:sp>
          <p:nvSpPr>
            <p:cNvPr id="264" name="Google Shape;264;p4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857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499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01</a:t>
              </a:r>
              <a:endParaRPr/>
            </a:p>
          </p:txBody>
        </p:sp>
      </p:grpSp>
      <p:grpSp>
        <p:nvGrpSpPr>
          <p:cNvPr id="266" name="Google Shape;266;p4"/>
          <p:cNvGrpSpPr/>
          <p:nvPr/>
        </p:nvGrpSpPr>
        <p:grpSpPr>
          <a:xfrm>
            <a:off x="890224" y="7835625"/>
            <a:ext cx="6320782" cy="1651127"/>
            <a:chOff x="0" y="-114300"/>
            <a:chExt cx="8427710" cy="2201503"/>
          </a:xfrm>
        </p:grpSpPr>
        <p:sp>
          <p:nvSpPr>
            <p:cNvPr id="267" name="Google Shape;267;p4"/>
            <p:cNvSpPr txBox="1"/>
            <p:nvPr/>
          </p:nvSpPr>
          <p:spPr>
            <a:xfrm>
              <a:off x="0" y="1660525"/>
              <a:ext cx="8427710" cy="4266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00000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Elaborate on what you want to discuss. </a:t>
              </a:r>
              <a:endParaRPr/>
            </a:p>
          </p:txBody>
        </p:sp>
        <p:sp>
          <p:nvSpPr>
            <p:cNvPr id="268" name="Google Shape;268;p4"/>
            <p:cNvSpPr txBox="1"/>
            <p:nvPr/>
          </p:nvSpPr>
          <p:spPr>
            <a:xfrm>
              <a:off x="0" y="-114300"/>
              <a:ext cx="8427710" cy="163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75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ABOUT US</a:t>
              </a:r>
              <a:endParaRPr/>
            </a:p>
          </p:txBody>
        </p:sp>
      </p:grpSp>
      <p:grpSp>
        <p:nvGrpSpPr>
          <p:cNvPr id="269" name="Google Shape;269;p4"/>
          <p:cNvGrpSpPr/>
          <p:nvPr/>
        </p:nvGrpSpPr>
        <p:grpSpPr>
          <a:xfrm rot="-5400000">
            <a:off x="14008904" y="3547004"/>
            <a:ext cx="7843816" cy="714375"/>
            <a:chOff x="0" y="0"/>
            <a:chExt cx="10458421" cy="952500"/>
          </a:xfrm>
        </p:grpSpPr>
        <p:grpSp>
          <p:nvGrpSpPr>
            <p:cNvPr id="270" name="Google Shape;270;p4"/>
            <p:cNvGrpSpPr/>
            <p:nvPr/>
          </p:nvGrpSpPr>
          <p:grpSpPr>
            <a:xfrm>
              <a:off x="9505921" y="0"/>
              <a:ext cx="952500" cy="952500"/>
              <a:chOff x="0" y="0"/>
              <a:chExt cx="812800" cy="812800"/>
            </a:xfrm>
          </p:grpSpPr>
          <p:sp>
            <p:nvSpPr>
              <p:cNvPr id="271" name="Google Shape;271;p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64705"/>
                </a:srgbClr>
              </a:solidFill>
              <a:ln>
                <a:noFill/>
              </a:ln>
            </p:spPr>
          </p:sp>
          <p:sp>
            <p:nvSpPr>
              <p:cNvPr id="272" name="Google Shape;272;p4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3" name="Google Shape;273;p4"/>
            <p:cNvGrpSpPr/>
            <p:nvPr/>
          </p:nvGrpSpPr>
          <p:grpSpPr>
            <a:xfrm>
              <a:off x="7605691" y="0"/>
              <a:ext cx="952500" cy="952500"/>
              <a:chOff x="0" y="0"/>
              <a:chExt cx="812800" cy="812800"/>
            </a:xfrm>
          </p:grpSpPr>
          <p:sp>
            <p:nvSpPr>
              <p:cNvPr id="274" name="Google Shape;274;p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64705"/>
                </a:srgbClr>
              </a:solidFill>
              <a:ln>
                <a:noFill/>
              </a:ln>
            </p:spPr>
          </p:sp>
          <p:sp>
            <p:nvSpPr>
              <p:cNvPr id="275" name="Google Shape;275;p4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6" name="Google Shape;276;p4"/>
            <p:cNvGrpSpPr/>
            <p:nvPr/>
          </p:nvGrpSpPr>
          <p:grpSpPr>
            <a:xfrm>
              <a:off x="5705461" y="0"/>
              <a:ext cx="952500" cy="952500"/>
              <a:chOff x="0" y="0"/>
              <a:chExt cx="812800" cy="812800"/>
            </a:xfrm>
          </p:grpSpPr>
          <p:sp>
            <p:nvSpPr>
              <p:cNvPr id="277" name="Google Shape;277;p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64705"/>
                </a:srgbClr>
              </a:solidFill>
              <a:ln>
                <a:noFill/>
              </a:ln>
            </p:spPr>
          </p:sp>
          <p:sp>
            <p:nvSpPr>
              <p:cNvPr id="278" name="Google Shape;278;p4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9" name="Google Shape;279;p4"/>
            <p:cNvGrpSpPr/>
            <p:nvPr/>
          </p:nvGrpSpPr>
          <p:grpSpPr>
            <a:xfrm>
              <a:off x="3805230" y="0"/>
              <a:ext cx="952500" cy="952500"/>
              <a:chOff x="0" y="0"/>
              <a:chExt cx="812800" cy="812800"/>
            </a:xfrm>
          </p:grpSpPr>
          <p:sp>
            <p:nvSpPr>
              <p:cNvPr id="280" name="Google Shape;280;p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64705"/>
                </a:srgbClr>
              </a:solidFill>
              <a:ln>
                <a:noFill/>
              </a:ln>
            </p:spPr>
          </p:sp>
          <p:sp>
            <p:nvSpPr>
              <p:cNvPr id="281" name="Google Shape;281;p4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2" name="Google Shape;282;p4"/>
            <p:cNvGrpSpPr/>
            <p:nvPr/>
          </p:nvGrpSpPr>
          <p:grpSpPr>
            <a:xfrm>
              <a:off x="1905000" y="0"/>
              <a:ext cx="952500" cy="952500"/>
              <a:chOff x="0" y="0"/>
              <a:chExt cx="812800" cy="812800"/>
            </a:xfrm>
          </p:grpSpPr>
          <p:sp>
            <p:nvSpPr>
              <p:cNvPr id="283" name="Google Shape;283;p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64705"/>
                </a:srgbClr>
              </a:solidFill>
              <a:ln>
                <a:noFill/>
              </a:ln>
            </p:spPr>
          </p:sp>
          <p:sp>
            <p:nvSpPr>
              <p:cNvPr id="284" name="Google Shape;284;p4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5" name="Google Shape;285;p4"/>
            <p:cNvGrpSpPr/>
            <p:nvPr/>
          </p:nvGrpSpPr>
          <p:grpSpPr>
            <a:xfrm>
              <a:off x="0" y="0"/>
              <a:ext cx="952500" cy="952500"/>
              <a:chOff x="0" y="0"/>
              <a:chExt cx="812800" cy="812800"/>
            </a:xfrm>
          </p:grpSpPr>
          <p:sp>
            <p:nvSpPr>
              <p:cNvPr id="286" name="Google Shape;286;p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64705"/>
                </a:srgbClr>
              </a:solidFill>
              <a:ln>
                <a:noFill/>
              </a:ln>
            </p:spPr>
          </p:sp>
          <p:sp>
            <p:nvSpPr>
              <p:cNvPr id="287" name="Google Shape;287;p4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88" name="Google Shape;288;p4"/>
          <p:cNvGrpSpPr/>
          <p:nvPr/>
        </p:nvGrpSpPr>
        <p:grpSpPr>
          <a:xfrm rot="-5400000">
            <a:off x="13348924" y="2832629"/>
            <a:ext cx="6415066" cy="714375"/>
            <a:chOff x="0" y="0"/>
            <a:chExt cx="8553421" cy="952500"/>
          </a:xfrm>
        </p:grpSpPr>
        <p:grpSp>
          <p:nvGrpSpPr>
            <p:cNvPr id="289" name="Google Shape;289;p4"/>
            <p:cNvGrpSpPr/>
            <p:nvPr/>
          </p:nvGrpSpPr>
          <p:grpSpPr>
            <a:xfrm>
              <a:off x="7600921" y="0"/>
              <a:ext cx="952500" cy="952500"/>
              <a:chOff x="0" y="0"/>
              <a:chExt cx="812800" cy="812800"/>
            </a:xfrm>
          </p:grpSpPr>
          <p:sp>
            <p:nvSpPr>
              <p:cNvPr id="290" name="Google Shape;290;p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4705"/>
                </a:srgbClr>
              </a:solidFill>
              <a:ln>
                <a:noFill/>
              </a:ln>
            </p:spPr>
          </p:sp>
          <p:sp>
            <p:nvSpPr>
              <p:cNvPr id="291" name="Google Shape;291;p4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2" name="Google Shape;292;p4"/>
            <p:cNvGrpSpPr/>
            <p:nvPr/>
          </p:nvGrpSpPr>
          <p:grpSpPr>
            <a:xfrm>
              <a:off x="5700691" y="0"/>
              <a:ext cx="952500" cy="952500"/>
              <a:chOff x="0" y="0"/>
              <a:chExt cx="812800" cy="812800"/>
            </a:xfrm>
          </p:grpSpPr>
          <p:sp>
            <p:nvSpPr>
              <p:cNvPr id="293" name="Google Shape;293;p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4705"/>
                </a:srgbClr>
              </a:solidFill>
              <a:ln>
                <a:noFill/>
              </a:ln>
            </p:spPr>
          </p:sp>
          <p:sp>
            <p:nvSpPr>
              <p:cNvPr id="294" name="Google Shape;294;p4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5" name="Google Shape;295;p4"/>
            <p:cNvGrpSpPr/>
            <p:nvPr/>
          </p:nvGrpSpPr>
          <p:grpSpPr>
            <a:xfrm>
              <a:off x="3800461" y="0"/>
              <a:ext cx="952500" cy="952500"/>
              <a:chOff x="0" y="0"/>
              <a:chExt cx="812800" cy="812800"/>
            </a:xfrm>
          </p:grpSpPr>
          <p:sp>
            <p:nvSpPr>
              <p:cNvPr id="296" name="Google Shape;296;p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4705"/>
                </a:srgbClr>
              </a:solidFill>
              <a:ln>
                <a:noFill/>
              </a:ln>
            </p:spPr>
          </p:sp>
          <p:sp>
            <p:nvSpPr>
              <p:cNvPr id="297" name="Google Shape;297;p4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8" name="Google Shape;298;p4"/>
            <p:cNvGrpSpPr/>
            <p:nvPr/>
          </p:nvGrpSpPr>
          <p:grpSpPr>
            <a:xfrm>
              <a:off x="1900230" y="0"/>
              <a:ext cx="952500" cy="952500"/>
              <a:chOff x="0" y="0"/>
              <a:chExt cx="812800" cy="812800"/>
            </a:xfrm>
          </p:grpSpPr>
          <p:sp>
            <p:nvSpPr>
              <p:cNvPr id="299" name="Google Shape;299;p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4705"/>
                </a:srgbClr>
              </a:solidFill>
              <a:ln>
                <a:noFill/>
              </a:ln>
            </p:spPr>
          </p:sp>
          <p:sp>
            <p:nvSpPr>
              <p:cNvPr id="300" name="Google Shape;300;p4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1" name="Google Shape;301;p4"/>
            <p:cNvGrpSpPr/>
            <p:nvPr/>
          </p:nvGrpSpPr>
          <p:grpSpPr>
            <a:xfrm>
              <a:off x="0" y="0"/>
              <a:ext cx="952500" cy="952500"/>
              <a:chOff x="0" y="0"/>
              <a:chExt cx="812800" cy="812800"/>
            </a:xfrm>
          </p:grpSpPr>
          <p:sp>
            <p:nvSpPr>
              <p:cNvPr id="302" name="Google Shape;302;p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4705"/>
                </a:srgbClr>
              </a:solidFill>
              <a:ln>
                <a:noFill/>
              </a:ln>
            </p:spPr>
          </p:sp>
          <p:sp>
            <p:nvSpPr>
              <p:cNvPr id="303" name="Google Shape;303;p4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04" name="Google Shape;304;p4"/>
          <p:cNvGrpSpPr/>
          <p:nvPr/>
        </p:nvGrpSpPr>
        <p:grpSpPr>
          <a:xfrm rot="-5400000">
            <a:off x="12684774" y="2120043"/>
            <a:ext cx="4989893" cy="714375"/>
            <a:chOff x="0" y="0"/>
            <a:chExt cx="6653191" cy="952500"/>
          </a:xfrm>
        </p:grpSpPr>
        <p:grpSp>
          <p:nvGrpSpPr>
            <p:cNvPr id="305" name="Google Shape;305;p4"/>
            <p:cNvGrpSpPr/>
            <p:nvPr/>
          </p:nvGrpSpPr>
          <p:grpSpPr>
            <a:xfrm>
              <a:off x="5700691" y="0"/>
              <a:ext cx="952500" cy="952500"/>
              <a:chOff x="0" y="0"/>
              <a:chExt cx="812800" cy="812800"/>
            </a:xfrm>
          </p:grpSpPr>
          <p:sp>
            <p:nvSpPr>
              <p:cNvPr id="306" name="Google Shape;306;p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307" name="Google Shape;307;p4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8" name="Google Shape;308;p4"/>
            <p:cNvGrpSpPr/>
            <p:nvPr/>
          </p:nvGrpSpPr>
          <p:grpSpPr>
            <a:xfrm>
              <a:off x="3800461" y="0"/>
              <a:ext cx="952500" cy="952500"/>
              <a:chOff x="0" y="0"/>
              <a:chExt cx="812800" cy="812800"/>
            </a:xfrm>
          </p:grpSpPr>
          <p:sp>
            <p:nvSpPr>
              <p:cNvPr id="309" name="Google Shape;309;p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310" name="Google Shape;310;p4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1" name="Google Shape;311;p4"/>
            <p:cNvGrpSpPr/>
            <p:nvPr/>
          </p:nvGrpSpPr>
          <p:grpSpPr>
            <a:xfrm>
              <a:off x="1900230" y="0"/>
              <a:ext cx="952500" cy="952500"/>
              <a:chOff x="0" y="0"/>
              <a:chExt cx="812800" cy="812800"/>
            </a:xfrm>
          </p:grpSpPr>
          <p:sp>
            <p:nvSpPr>
              <p:cNvPr id="312" name="Google Shape;312;p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313" name="Google Shape;313;p4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4" name="Google Shape;314;p4"/>
            <p:cNvGrpSpPr/>
            <p:nvPr/>
          </p:nvGrpSpPr>
          <p:grpSpPr>
            <a:xfrm>
              <a:off x="0" y="0"/>
              <a:ext cx="952500" cy="952500"/>
              <a:chOff x="0" y="0"/>
              <a:chExt cx="812800" cy="812800"/>
            </a:xfrm>
          </p:grpSpPr>
          <p:sp>
            <p:nvSpPr>
              <p:cNvPr id="315" name="Google Shape;315;p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316" name="Google Shape;316;p4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17" name="Google Shape;317;p4"/>
          <p:cNvGrpSpPr/>
          <p:nvPr/>
        </p:nvGrpSpPr>
        <p:grpSpPr>
          <a:xfrm rot="-5400000">
            <a:off x="12016235" y="1407457"/>
            <a:ext cx="3564721" cy="714375"/>
            <a:chOff x="0" y="0"/>
            <a:chExt cx="4752961" cy="952500"/>
          </a:xfrm>
        </p:grpSpPr>
        <p:grpSp>
          <p:nvGrpSpPr>
            <p:cNvPr id="318" name="Google Shape;318;p4"/>
            <p:cNvGrpSpPr/>
            <p:nvPr/>
          </p:nvGrpSpPr>
          <p:grpSpPr>
            <a:xfrm>
              <a:off x="3800461" y="0"/>
              <a:ext cx="952500" cy="952500"/>
              <a:chOff x="0" y="0"/>
              <a:chExt cx="812800" cy="812800"/>
            </a:xfrm>
          </p:grpSpPr>
          <p:sp>
            <p:nvSpPr>
              <p:cNvPr id="319" name="Google Shape;319;p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320" name="Google Shape;320;p4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1" name="Google Shape;321;p4"/>
            <p:cNvGrpSpPr/>
            <p:nvPr/>
          </p:nvGrpSpPr>
          <p:grpSpPr>
            <a:xfrm>
              <a:off x="1900230" y="0"/>
              <a:ext cx="952500" cy="952500"/>
              <a:chOff x="0" y="0"/>
              <a:chExt cx="812800" cy="812800"/>
            </a:xfrm>
          </p:grpSpPr>
          <p:sp>
            <p:nvSpPr>
              <p:cNvPr id="322" name="Google Shape;322;p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323" name="Google Shape;323;p4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4" name="Google Shape;324;p4"/>
            <p:cNvGrpSpPr/>
            <p:nvPr/>
          </p:nvGrpSpPr>
          <p:grpSpPr>
            <a:xfrm>
              <a:off x="0" y="0"/>
              <a:ext cx="952500" cy="952500"/>
              <a:chOff x="0" y="0"/>
              <a:chExt cx="812800" cy="812800"/>
            </a:xfrm>
          </p:grpSpPr>
          <p:sp>
            <p:nvSpPr>
              <p:cNvPr id="325" name="Google Shape;325;p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326" name="Google Shape;326;p4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3634"/>
        </a:solidFill>
      </p:bgPr>
    </p:bg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"/>
          <p:cNvSpPr/>
          <p:nvPr/>
        </p:nvSpPr>
        <p:spPr>
          <a:xfrm>
            <a:off x="9144000" y="922844"/>
            <a:ext cx="8335489" cy="8335455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3">
              <a:alphaModFix amt="70000"/>
            </a:blip>
            <a:stretch>
              <a:fillRect b="-6799" l="-33173" r="-28311" t="-991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2" name="Google Shape;332;p5"/>
          <p:cNvGrpSpPr/>
          <p:nvPr/>
        </p:nvGrpSpPr>
        <p:grpSpPr>
          <a:xfrm>
            <a:off x="890224" y="5618750"/>
            <a:ext cx="9832878" cy="3522646"/>
            <a:chOff x="0" y="-114300"/>
            <a:chExt cx="13110505" cy="4696861"/>
          </a:xfrm>
        </p:grpSpPr>
        <p:sp>
          <p:nvSpPr>
            <p:cNvPr id="333" name="Google Shape;333;p5"/>
            <p:cNvSpPr txBox="1"/>
            <p:nvPr/>
          </p:nvSpPr>
          <p:spPr>
            <a:xfrm>
              <a:off x="0" y="3585992"/>
              <a:ext cx="13110505" cy="9965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3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I'm Rain, and I'll be sharing with you my beautiful ideas.</a:t>
              </a:r>
              <a:endParaRPr/>
            </a:p>
            <a:p>
              <a:pPr indent="0" lvl="1" marL="0" marR="0" rtl="0" algn="l">
                <a:lnSpc>
                  <a:spcPct val="13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Follow me at @reallygreatsite to learn more. </a:t>
              </a:r>
              <a:endParaRPr/>
            </a:p>
          </p:txBody>
        </p:sp>
        <p:sp>
          <p:nvSpPr>
            <p:cNvPr id="334" name="Google Shape;334;p5"/>
            <p:cNvSpPr txBox="1"/>
            <p:nvPr/>
          </p:nvSpPr>
          <p:spPr>
            <a:xfrm>
              <a:off x="0" y="-114300"/>
              <a:ext cx="11004900" cy="307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7500" u="none" cap="none" strike="noStrike">
                  <a:solidFill>
                    <a:srgbClr val="F49B95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WELCOME TO PRESENTATION</a:t>
              </a:r>
              <a:endParaRPr/>
            </a:p>
          </p:txBody>
        </p:sp>
      </p:grpSp>
      <p:grpSp>
        <p:nvGrpSpPr>
          <p:cNvPr id="335" name="Google Shape;335;p5"/>
          <p:cNvGrpSpPr/>
          <p:nvPr/>
        </p:nvGrpSpPr>
        <p:grpSpPr>
          <a:xfrm>
            <a:off x="0" y="1646809"/>
            <a:ext cx="12130066" cy="714375"/>
            <a:chOff x="0" y="0"/>
            <a:chExt cx="16173421" cy="952500"/>
          </a:xfrm>
        </p:grpSpPr>
        <p:grpSp>
          <p:nvGrpSpPr>
            <p:cNvPr id="336" name="Google Shape;336;p5"/>
            <p:cNvGrpSpPr/>
            <p:nvPr/>
          </p:nvGrpSpPr>
          <p:grpSpPr>
            <a:xfrm>
              <a:off x="9505921" y="0"/>
              <a:ext cx="952500" cy="952500"/>
              <a:chOff x="0" y="0"/>
              <a:chExt cx="812800" cy="812800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338" name="Google Shape;338;p5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11410921" y="0"/>
              <a:ext cx="952500" cy="952500"/>
              <a:chOff x="0" y="0"/>
              <a:chExt cx="812800" cy="812800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341" name="Google Shape;341;p5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13315921" y="0"/>
              <a:ext cx="952500" cy="952500"/>
              <a:chOff x="0" y="0"/>
              <a:chExt cx="812800" cy="812800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344" name="Google Shape;344;p5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15220921" y="0"/>
              <a:ext cx="952500" cy="952500"/>
              <a:chOff x="0" y="0"/>
              <a:chExt cx="812800" cy="812800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347" name="Google Shape;347;p5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8" name="Google Shape;348;p5"/>
            <p:cNvGrpSpPr/>
            <p:nvPr/>
          </p:nvGrpSpPr>
          <p:grpSpPr>
            <a:xfrm>
              <a:off x="7605691" y="0"/>
              <a:ext cx="952500" cy="952500"/>
              <a:chOff x="0" y="0"/>
              <a:chExt cx="812800" cy="812800"/>
            </a:xfrm>
          </p:grpSpPr>
          <p:sp>
            <p:nvSpPr>
              <p:cNvPr id="349" name="Google Shape;349;p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350" name="Google Shape;350;p5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1" name="Google Shape;351;p5"/>
            <p:cNvGrpSpPr/>
            <p:nvPr/>
          </p:nvGrpSpPr>
          <p:grpSpPr>
            <a:xfrm>
              <a:off x="5705461" y="0"/>
              <a:ext cx="952500" cy="952500"/>
              <a:chOff x="0" y="0"/>
              <a:chExt cx="812800" cy="812800"/>
            </a:xfrm>
          </p:grpSpPr>
          <p:sp>
            <p:nvSpPr>
              <p:cNvPr id="352" name="Google Shape;352;p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353" name="Google Shape;353;p5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4" name="Google Shape;354;p5"/>
            <p:cNvGrpSpPr/>
            <p:nvPr/>
          </p:nvGrpSpPr>
          <p:grpSpPr>
            <a:xfrm>
              <a:off x="3805230" y="0"/>
              <a:ext cx="952500" cy="952500"/>
              <a:chOff x="0" y="0"/>
              <a:chExt cx="812800" cy="812800"/>
            </a:xfrm>
          </p:grpSpPr>
          <p:sp>
            <p:nvSpPr>
              <p:cNvPr id="355" name="Google Shape;355;p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356" name="Google Shape;356;p5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7" name="Google Shape;357;p5"/>
            <p:cNvGrpSpPr/>
            <p:nvPr/>
          </p:nvGrpSpPr>
          <p:grpSpPr>
            <a:xfrm>
              <a:off x="1905000" y="0"/>
              <a:ext cx="952500" cy="952500"/>
              <a:chOff x="0" y="0"/>
              <a:chExt cx="812800" cy="812800"/>
            </a:xfrm>
          </p:grpSpPr>
          <p:sp>
            <p:nvSpPr>
              <p:cNvPr id="358" name="Google Shape;358;p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359" name="Google Shape;359;p5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0" name="Google Shape;360;p5"/>
            <p:cNvGrpSpPr/>
            <p:nvPr/>
          </p:nvGrpSpPr>
          <p:grpSpPr>
            <a:xfrm>
              <a:off x="0" y="0"/>
              <a:ext cx="952500" cy="952500"/>
              <a:chOff x="0" y="0"/>
              <a:chExt cx="812800" cy="812800"/>
            </a:xfrm>
          </p:grpSpPr>
          <p:sp>
            <p:nvSpPr>
              <p:cNvPr id="361" name="Google Shape;361;p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362" name="Google Shape;362;p5"/>
              <p:cNvSpPr txBox="1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63" name="Google Shape;363;p5"/>
          <p:cNvGrpSpPr/>
          <p:nvPr/>
        </p:nvGrpSpPr>
        <p:grpSpPr>
          <a:xfrm>
            <a:off x="14210798" y="7220013"/>
            <a:ext cx="4077202" cy="453275"/>
            <a:chOff x="0" y="0"/>
            <a:chExt cx="5436269" cy="604366"/>
          </a:xfrm>
        </p:grpSpPr>
        <p:grpSp>
          <p:nvGrpSpPr>
            <p:cNvPr id="364" name="Google Shape;364;p5"/>
            <p:cNvGrpSpPr/>
            <p:nvPr/>
          </p:nvGrpSpPr>
          <p:grpSpPr>
            <a:xfrm>
              <a:off x="1205706" y="0"/>
              <a:ext cx="604366" cy="604366"/>
              <a:chOff x="0" y="0"/>
              <a:chExt cx="812800" cy="812800"/>
            </a:xfrm>
          </p:grpSpPr>
          <p:sp>
            <p:nvSpPr>
              <p:cNvPr id="365" name="Google Shape;365;p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366" name="Google Shape;366;p5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0500" lIns="40500" spcFirstLastPara="1" rIns="40500" wrap="square" tIns="405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7" name="Google Shape;367;p5"/>
            <p:cNvGrpSpPr/>
            <p:nvPr/>
          </p:nvGrpSpPr>
          <p:grpSpPr>
            <a:xfrm>
              <a:off x="2414438" y="0"/>
              <a:ext cx="604366" cy="604366"/>
              <a:chOff x="0" y="0"/>
              <a:chExt cx="812800" cy="812800"/>
            </a:xfrm>
          </p:grpSpPr>
          <p:sp>
            <p:nvSpPr>
              <p:cNvPr id="368" name="Google Shape;368;p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369" name="Google Shape;369;p5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0500" lIns="40500" spcFirstLastPara="1" rIns="40500" wrap="square" tIns="405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0" name="Google Shape;370;p5"/>
            <p:cNvGrpSpPr/>
            <p:nvPr/>
          </p:nvGrpSpPr>
          <p:grpSpPr>
            <a:xfrm>
              <a:off x="3623171" y="0"/>
              <a:ext cx="604366" cy="604366"/>
              <a:chOff x="0" y="0"/>
              <a:chExt cx="812800" cy="812800"/>
            </a:xfrm>
          </p:grpSpPr>
          <p:sp>
            <p:nvSpPr>
              <p:cNvPr id="371" name="Google Shape;371;p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372" name="Google Shape;372;p5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0500" lIns="40500" spcFirstLastPara="1" rIns="40500" wrap="square" tIns="405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3" name="Google Shape;373;p5"/>
            <p:cNvGrpSpPr/>
            <p:nvPr/>
          </p:nvGrpSpPr>
          <p:grpSpPr>
            <a:xfrm>
              <a:off x="4831903" y="0"/>
              <a:ext cx="604366" cy="604366"/>
              <a:chOff x="0" y="0"/>
              <a:chExt cx="812800" cy="812800"/>
            </a:xfrm>
          </p:grpSpPr>
          <p:sp>
            <p:nvSpPr>
              <p:cNvPr id="374" name="Google Shape;374;p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375" name="Google Shape;375;p5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0500" lIns="40500" spcFirstLastPara="1" rIns="40500" wrap="square" tIns="405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6" name="Google Shape;376;p5"/>
            <p:cNvGrpSpPr/>
            <p:nvPr/>
          </p:nvGrpSpPr>
          <p:grpSpPr>
            <a:xfrm>
              <a:off x="0" y="0"/>
              <a:ext cx="604366" cy="604366"/>
              <a:chOff x="0" y="0"/>
              <a:chExt cx="812800" cy="812800"/>
            </a:xfrm>
          </p:grpSpPr>
          <p:sp>
            <p:nvSpPr>
              <p:cNvPr id="377" name="Google Shape;377;p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378" name="Google Shape;378;p5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0500" lIns="40500" spcFirstLastPara="1" rIns="40500" wrap="square" tIns="405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79" name="Google Shape;379;p5"/>
          <p:cNvGrpSpPr/>
          <p:nvPr/>
        </p:nvGrpSpPr>
        <p:grpSpPr>
          <a:xfrm>
            <a:off x="14210798" y="8017588"/>
            <a:ext cx="4077202" cy="453275"/>
            <a:chOff x="0" y="0"/>
            <a:chExt cx="5436269" cy="604366"/>
          </a:xfrm>
        </p:grpSpPr>
        <p:grpSp>
          <p:nvGrpSpPr>
            <p:cNvPr id="380" name="Google Shape;380;p5"/>
            <p:cNvGrpSpPr/>
            <p:nvPr/>
          </p:nvGrpSpPr>
          <p:grpSpPr>
            <a:xfrm>
              <a:off x="1205706" y="0"/>
              <a:ext cx="604366" cy="604366"/>
              <a:chOff x="0" y="0"/>
              <a:chExt cx="812800" cy="812800"/>
            </a:xfrm>
          </p:grpSpPr>
          <p:sp>
            <p:nvSpPr>
              <p:cNvPr id="381" name="Google Shape;381;p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382" name="Google Shape;382;p5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0500" lIns="40500" spcFirstLastPara="1" rIns="40500" wrap="square" tIns="405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3" name="Google Shape;383;p5"/>
            <p:cNvGrpSpPr/>
            <p:nvPr/>
          </p:nvGrpSpPr>
          <p:grpSpPr>
            <a:xfrm>
              <a:off x="2414438" y="0"/>
              <a:ext cx="604366" cy="604366"/>
              <a:chOff x="0" y="0"/>
              <a:chExt cx="812800" cy="812800"/>
            </a:xfrm>
          </p:grpSpPr>
          <p:sp>
            <p:nvSpPr>
              <p:cNvPr id="384" name="Google Shape;384;p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385" name="Google Shape;385;p5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0500" lIns="40500" spcFirstLastPara="1" rIns="40500" wrap="square" tIns="405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6" name="Google Shape;386;p5"/>
            <p:cNvGrpSpPr/>
            <p:nvPr/>
          </p:nvGrpSpPr>
          <p:grpSpPr>
            <a:xfrm>
              <a:off x="3623171" y="0"/>
              <a:ext cx="604366" cy="604366"/>
              <a:chOff x="0" y="0"/>
              <a:chExt cx="812800" cy="812800"/>
            </a:xfrm>
          </p:grpSpPr>
          <p:sp>
            <p:nvSpPr>
              <p:cNvPr id="387" name="Google Shape;387;p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388" name="Google Shape;388;p5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0500" lIns="40500" spcFirstLastPara="1" rIns="40500" wrap="square" tIns="405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9" name="Google Shape;389;p5"/>
            <p:cNvGrpSpPr/>
            <p:nvPr/>
          </p:nvGrpSpPr>
          <p:grpSpPr>
            <a:xfrm>
              <a:off x="4831903" y="0"/>
              <a:ext cx="604366" cy="604366"/>
              <a:chOff x="0" y="0"/>
              <a:chExt cx="812800" cy="812800"/>
            </a:xfrm>
          </p:grpSpPr>
          <p:sp>
            <p:nvSpPr>
              <p:cNvPr id="390" name="Google Shape;390;p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391" name="Google Shape;391;p5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0500" lIns="40500" spcFirstLastPara="1" rIns="40500" wrap="square" tIns="405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2" name="Google Shape;392;p5"/>
            <p:cNvGrpSpPr/>
            <p:nvPr/>
          </p:nvGrpSpPr>
          <p:grpSpPr>
            <a:xfrm>
              <a:off x="0" y="0"/>
              <a:ext cx="604366" cy="604366"/>
              <a:chOff x="0" y="0"/>
              <a:chExt cx="812800" cy="812800"/>
            </a:xfrm>
          </p:grpSpPr>
          <p:sp>
            <p:nvSpPr>
              <p:cNvPr id="393" name="Google Shape;393;p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394" name="Google Shape;394;p5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0500" lIns="40500" spcFirstLastPara="1" rIns="40500" wrap="square" tIns="405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9B95"/>
        </a:solidFill>
      </p:bgPr>
    </p:bg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6"/>
          <p:cNvPicPr preferRelativeResize="0"/>
          <p:nvPr/>
        </p:nvPicPr>
        <p:blipFill rotWithShape="1">
          <a:blip r:embed="rId3">
            <a:alphaModFix amt="70000"/>
          </a:blip>
          <a:srcRect b="14217" l="0" r="13914" t="1323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6"/>
          <p:cNvPicPr preferRelativeResize="0"/>
          <p:nvPr/>
        </p:nvPicPr>
        <p:blipFill rotWithShape="1">
          <a:blip r:embed="rId4">
            <a:alphaModFix amt="70000"/>
          </a:blip>
          <a:srcRect b="632" l="0" r="9011" t="22691"/>
          <a:stretch/>
        </p:blipFill>
        <p:spPr>
          <a:xfrm>
            <a:off x="9144000" y="51435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6"/>
          <p:cNvSpPr txBox="1"/>
          <p:nvPr/>
        </p:nvSpPr>
        <p:spPr>
          <a:xfrm>
            <a:off x="2279938" y="7330971"/>
            <a:ext cx="4584125" cy="4568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MISSION</a:t>
            </a:r>
            <a:endParaRPr/>
          </a:p>
        </p:txBody>
      </p:sp>
      <p:sp>
        <p:nvSpPr>
          <p:cNvPr id="402" name="Google Shape;402;p6"/>
          <p:cNvSpPr txBox="1"/>
          <p:nvPr/>
        </p:nvSpPr>
        <p:spPr>
          <a:xfrm>
            <a:off x="2279938" y="8000977"/>
            <a:ext cx="4584125" cy="676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503634"/>
                </a:solidFill>
                <a:latin typeface="Josefin Sans"/>
                <a:ea typeface="Josefin Sans"/>
                <a:cs typeface="Josefin Sans"/>
                <a:sym typeface="Josefin Sans"/>
              </a:rPr>
              <a:t>Enter your grand</a:t>
            </a:r>
            <a:endParaRPr/>
          </a:p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503634"/>
                </a:solidFill>
                <a:latin typeface="Josefin Sans"/>
                <a:ea typeface="Josefin Sans"/>
                <a:cs typeface="Josefin Sans"/>
                <a:sym typeface="Josefin Sans"/>
              </a:rPr>
              <a:t>vision statement!</a:t>
            </a:r>
            <a:endParaRPr/>
          </a:p>
        </p:txBody>
      </p:sp>
      <p:sp>
        <p:nvSpPr>
          <p:cNvPr id="403" name="Google Shape;403;p6"/>
          <p:cNvSpPr txBox="1"/>
          <p:nvPr/>
        </p:nvSpPr>
        <p:spPr>
          <a:xfrm>
            <a:off x="11423938" y="2114997"/>
            <a:ext cx="4584125" cy="4568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VISION</a:t>
            </a:r>
            <a:endParaRPr/>
          </a:p>
        </p:txBody>
      </p:sp>
      <p:sp>
        <p:nvSpPr>
          <p:cNvPr id="404" name="Google Shape;404;p6"/>
          <p:cNvSpPr txBox="1"/>
          <p:nvPr/>
        </p:nvSpPr>
        <p:spPr>
          <a:xfrm>
            <a:off x="11423938" y="2785002"/>
            <a:ext cx="4584125" cy="676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503634"/>
                </a:solidFill>
                <a:latin typeface="Josefin Sans"/>
                <a:ea typeface="Josefin Sans"/>
                <a:cs typeface="Josefin Sans"/>
                <a:sym typeface="Josefin Sans"/>
              </a:rPr>
              <a:t>Enter your grand</a:t>
            </a:r>
            <a:endParaRPr/>
          </a:p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503634"/>
                </a:solidFill>
                <a:latin typeface="Josefin Sans"/>
                <a:ea typeface="Josefin Sans"/>
                <a:cs typeface="Josefin Sans"/>
                <a:sym typeface="Josefin Sans"/>
              </a:rPr>
              <a:t>vision statement!</a:t>
            </a:r>
            <a:endParaRPr/>
          </a:p>
        </p:txBody>
      </p:sp>
      <p:grpSp>
        <p:nvGrpSpPr>
          <p:cNvPr id="405" name="Google Shape;405;p6"/>
          <p:cNvGrpSpPr/>
          <p:nvPr/>
        </p:nvGrpSpPr>
        <p:grpSpPr>
          <a:xfrm>
            <a:off x="12870678" y="1409700"/>
            <a:ext cx="1690645" cy="241694"/>
            <a:chOff x="0" y="0"/>
            <a:chExt cx="2254193" cy="322258"/>
          </a:xfrm>
        </p:grpSpPr>
        <p:grpSp>
          <p:nvGrpSpPr>
            <p:cNvPr id="406" name="Google Shape;406;p6"/>
            <p:cNvGrpSpPr/>
            <p:nvPr/>
          </p:nvGrpSpPr>
          <p:grpSpPr>
            <a:xfrm>
              <a:off x="642903" y="0"/>
              <a:ext cx="322258" cy="322258"/>
              <a:chOff x="0" y="0"/>
              <a:chExt cx="812800" cy="812800"/>
            </a:xfrm>
          </p:grpSpPr>
          <p:sp>
            <p:nvSpPr>
              <p:cNvPr id="407" name="Google Shape;407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408" name="Google Shape;408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9" name="Google Shape;409;p6"/>
            <p:cNvGrpSpPr/>
            <p:nvPr/>
          </p:nvGrpSpPr>
          <p:grpSpPr>
            <a:xfrm>
              <a:off x="1287419" y="0"/>
              <a:ext cx="322258" cy="322258"/>
              <a:chOff x="0" y="0"/>
              <a:chExt cx="812800" cy="812800"/>
            </a:xfrm>
          </p:grpSpPr>
          <p:sp>
            <p:nvSpPr>
              <p:cNvPr id="410" name="Google Shape;410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411" name="Google Shape;411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2" name="Google Shape;412;p6"/>
            <p:cNvGrpSpPr/>
            <p:nvPr/>
          </p:nvGrpSpPr>
          <p:grpSpPr>
            <a:xfrm>
              <a:off x="1931935" y="0"/>
              <a:ext cx="322258" cy="322258"/>
              <a:chOff x="0" y="0"/>
              <a:chExt cx="812800" cy="812800"/>
            </a:xfrm>
          </p:grpSpPr>
          <p:sp>
            <p:nvSpPr>
              <p:cNvPr id="413" name="Google Shape;413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414" name="Google Shape;414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5" name="Google Shape;415;p6"/>
            <p:cNvGrpSpPr/>
            <p:nvPr/>
          </p:nvGrpSpPr>
          <p:grpSpPr>
            <a:xfrm>
              <a:off x="0" y="0"/>
              <a:ext cx="322258" cy="322258"/>
              <a:chOff x="0" y="0"/>
              <a:chExt cx="812800" cy="812800"/>
            </a:xfrm>
          </p:grpSpPr>
          <p:sp>
            <p:nvSpPr>
              <p:cNvPr id="416" name="Google Shape;416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417" name="Google Shape;417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18" name="Google Shape;418;p6"/>
          <p:cNvGrpSpPr/>
          <p:nvPr/>
        </p:nvGrpSpPr>
        <p:grpSpPr>
          <a:xfrm>
            <a:off x="3726678" y="6642123"/>
            <a:ext cx="1690645" cy="241694"/>
            <a:chOff x="0" y="0"/>
            <a:chExt cx="2254193" cy="322258"/>
          </a:xfrm>
        </p:grpSpPr>
        <p:grpSp>
          <p:nvGrpSpPr>
            <p:cNvPr id="419" name="Google Shape;419;p6"/>
            <p:cNvGrpSpPr/>
            <p:nvPr/>
          </p:nvGrpSpPr>
          <p:grpSpPr>
            <a:xfrm>
              <a:off x="642903" y="0"/>
              <a:ext cx="322258" cy="322258"/>
              <a:chOff x="0" y="0"/>
              <a:chExt cx="812800" cy="812800"/>
            </a:xfrm>
          </p:grpSpPr>
          <p:sp>
            <p:nvSpPr>
              <p:cNvPr id="420" name="Google Shape;420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421" name="Google Shape;421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2" name="Google Shape;422;p6"/>
            <p:cNvGrpSpPr/>
            <p:nvPr/>
          </p:nvGrpSpPr>
          <p:grpSpPr>
            <a:xfrm>
              <a:off x="1287419" y="0"/>
              <a:ext cx="322258" cy="322258"/>
              <a:chOff x="0" y="0"/>
              <a:chExt cx="812800" cy="812800"/>
            </a:xfrm>
          </p:grpSpPr>
          <p:sp>
            <p:nvSpPr>
              <p:cNvPr id="423" name="Google Shape;423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424" name="Google Shape;424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5" name="Google Shape;425;p6"/>
            <p:cNvGrpSpPr/>
            <p:nvPr/>
          </p:nvGrpSpPr>
          <p:grpSpPr>
            <a:xfrm>
              <a:off x="1931935" y="0"/>
              <a:ext cx="322258" cy="322258"/>
              <a:chOff x="0" y="0"/>
              <a:chExt cx="812800" cy="812800"/>
            </a:xfrm>
          </p:grpSpPr>
          <p:sp>
            <p:nvSpPr>
              <p:cNvPr id="426" name="Google Shape;426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427" name="Google Shape;427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8" name="Google Shape;428;p6"/>
            <p:cNvGrpSpPr/>
            <p:nvPr/>
          </p:nvGrpSpPr>
          <p:grpSpPr>
            <a:xfrm>
              <a:off x="0" y="0"/>
              <a:ext cx="322258" cy="322258"/>
              <a:chOff x="0" y="0"/>
              <a:chExt cx="812800" cy="812800"/>
            </a:xfrm>
          </p:grpSpPr>
          <p:sp>
            <p:nvSpPr>
              <p:cNvPr id="429" name="Google Shape;429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430" name="Google Shape;430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31" name="Google Shape;431;p6"/>
          <p:cNvGrpSpPr/>
          <p:nvPr/>
        </p:nvGrpSpPr>
        <p:grpSpPr>
          <a:xfrm rot="-5400000">
            <a:off x="-2825538" y="217877"/>
            <a:ext cx="7476955" cy="241694"/>
            <a:chOff x="0" y="0"/>
            <a:chExt cx="9969273" cy="322258"/>
          </a:xfrm>
        </p:grpSpPr>
        <p:grpSp>
          <p:nvGrpSpPr>
            <p:cNvPr id="432" name="Google Shape;432;p6"/>
            <p:cNvGrpSpPr/>
            <p:nvPr/>
          </p:nvGrpSpPr>
          <p:grpSpPr>
            <a:xfrm>
              <a:off x="642903" y="0"/>
              <a:ext cx="322258" cy="322258"/>
              <a:chOff x="0" y="0"/>
              <a:chExt cx="812800" cy="812800"/>
            </a:xfrm>
          </p:grpSpPr>
          <p:sp>
            <p:nvSpPr>
              <p:cNvPr id="433" name="Google Shape;433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434" name="Google Shape;434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5" name="Google Shape;435;p6"/>
            <p:cNvGrpSpPr/>
            <p:nvPr/>
          </p:nvGrpSpPr>
          <p:grpSpPr>
            <a:xfrm>
              <a:off x="5786289" y="0"/>
              <a:ext cx="322258" cy="322258"/>
              <a:chOff x="0" y="0"/>
              <a:chExt cx="812800" cy="812800"/>
            </a:xfrm>
          </p:grpSpPr>
          <p:sp>
            <p:nvSpPr>
              <p:cNvPr id="436" name="Google Shape;436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437" name="Google Shape;437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8" name="Google Shape;438;p6"/>
            <p:cNvGrpSpPr/>
            <p:nvPr/>
          </p:nvGrpSpPr>
          <p:grpSpPr>
            <a:xfrm>
              <a:off x="3214596" y="0"/>
              <a:ext cx="322258" cy="322258"/>
              <a:chOff x="0" y="0"/>
              <a:chExt cx="812800" cy="812800"/>
            </a:xfrm>
          </p:grpSpPr>
          <p:sp>
            <p:nvSpPr>
              <p:cNvPr id="439" name="Google Shape;439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440" name="Google Shape;440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1" name="Google Shape;441;p6"/>
            <p:cNvGrpSpPr/>
            <p:nvPr/>
          </p:nvGrpSpPr>
          <p:grpSpPr>
            <a:xfrm>
              <a:off x="8357982" y="0"/>
              <a:ext cx="322258" cy="322258"/>
              <a:chOff x="0" y="0"/>
              <a:chExt cx="812800" cy="812800"/>
            </a:xfrm>
          </p:grpSpPr>
          <p:sp>
            <p:nvSpPr>
              <p:cNvPr id="442" name="Google Shape;442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443" name="Google Shape;443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4" name="Google Shape;444;p6"/>
            <p:cNvGrpSpPr/>
            <p:nvPr/>
          </p:nvGrpSpPr>
          <p:grpSpPr>
            <a:xfrm>
              <a:off x="1287419" y="0"/>
              <a:ext cx="322258" cy="322258"/>
              <a:chOff x="0" y="0"/>
              <a:chExt cx="812800" cy="812800"/>
            </a:xfrm>
          </p:grpSpPr>
          <p:sp>
            <p:nvSpPr>
              <p:cNvPr id="445" name="Google Shape;445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446" name="Google Shape;446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7" name="Google Shape;447;p6"/>
            <p:cNvGrpSpPr/>
            <p:nvPr/>
          </p:nvGrpSpPr>
          <p:grpSpPr>
            <a:xfrm>
              <a:off x="6430805" y="0"/>
              <a:ext cx="322258" cy="322258"/>
              <a:chOff x="0" y="0"/>
              <a:chExt cx="812800" cy="812800"/>
            </a:xfrm>
          </p:grpSpPr>
          <p:sp>
            <p:nvSpPr>
              <p:cNvPr id="448" name="Google Shape;448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449" name="Google Shape;449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0" name="Google Shape;450;p6"/>
            <p:cNvGrpSpPr/>
            <p:nvPr/>
          </p:nvGrpSpPr>
          <p:grpSpPr>
            <a:xfrm>
              <a:off x="3859112" y="0"/>
              <a:ext cx="322258" cy="322258"/>
              <a:chOff x="0" y="0"/>
              <a:chExt cx="812800" cy="812800"/>
            </a:xfrm>
          </p:grpSpPr>
          <p:sp>
            <p:nvSpPr>
              <p:cNvPr id="451" name="Google Shape;451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452" name="Google Shape;452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3" name="Google Shape;453;p6"/>
            <p:cNvGrpSpPr/>
            <p:nvPr/>
          </p:nvGrpSpPr>
          <p:grpSpPr>
            <a:xfrm>
              <a:off x="9002499" y="0"/>
              <a:ext cx="322258" cy="322258"/>
              <a:chOff x="0" y="0"/>
              <a:chExt cx="812800" cy="812800"/>
            </a:xfrm>
          </p:grpSpPr>
          <p:sp>
            <p:nvSpPr>
              <p:cNvPr id="454" name="Google Shape;454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455" name="Google Shape;455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6" name="Google Shape;456;p6"/>
            <p:cNvGrpSpPr/>
            <p:nvPr/>
          </p:nvGrpSpPr>
          <p:grpSpPr>
            <a:xfrm>
              <a:off x="1931935" y="0"/>
              <a:ext cx="322258" cy="322258"/>
              <a:chOff x="0" y="0"/>
              <a:chExt cx="812800" cy="812800"/>
            </a:xfrm>
          </p:grpSpPr>
          <p:sp>
            <p:nvSpPr>
              <p:cNvPr id="457" name="Google Shape;457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458" name="Google Shape;458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9" name="Google Shape;459;p6"/>
            <p:cNvGrpSpPr/>
            <p:nvPr/>
          </p:nvGrpSpPr>
          <p:grpSpPr>
            <a:xfrm>
              <a:off x="7075322" y="0"/>
              <a:ext cx="322258" cy="322258"/>
              <a:chOff x="0" y="0"/>
              <a:chExt cx="812800" cy="812800"/>
            </a:xfrm>
          </p:grpSpPr>
          <p:sp>
            <p:nvSpPr>
              <p:cNvPr id="460" name="Google Shape;460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461" name="Google Shape;461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2" name="Google Shape;462;p6"/>
            <p:cNvGrpSpPr/>
            <p:nvPr/>
          </p:nvGrpSpPr>
          <p:grpSpPr>
            <a:xfrm>
              <a:off x="4503628" y="0"/>
              <a:ext cx="322258" cy="322258"/>
              <a:chOff x="0" y="0"/>
              <a:chExt cx="812800" cy="812800"/>
            </a:xfrm>
          </p:grpSpPr>
          <p:sp>
            <p:nvSpPr>
              <p:cNvPr id="463" name="Google Shape;463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464" name="Google Shape;464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5" name="Google Shape;465;p6"/>
            <p:cNvGrpSpPr/>
            <p:nvPr/>
          </p:nvGrpSpPr>
          <p:grpSpPr>
            <a:xfrm>
              <a:off x="9647015" y="0"/>
              <a:ext cx="322258" cy="322258"/>
              <a:chOff x="0" y="0"/>
              <a:chExt cx="812800" cy="812800"/>
            </a:xfrm>
          </p:grpSpPr>
          <p:sp>
            <p:nvSpPr>
              <p:cNvPr id="466" name="Google Shape;466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467" name="Google Shape;467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8" name="Google Shape;468;p6"/>
            <p:cNvGrpSpPr/>
            <p:nvPr/>
          </p:nvGrpSpPr>
          <p:grpSpPr>
            <a:xfrm>
              <a:off x="0" y="0"/>
              <a:ext cx="322258" cy="322258"/>
              <a:chOff x="0" y="0"/>
              <a:chExt cx="812800" cy="812800"/>
            </a:xfrm>
          </p:grpSpPr>
          <p:sp>
            <p:nvSpPr>
              <p:cNvPr id="469" name="Google Shape;469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470" name="Google Shape;470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1" name="Google Shape;471;p6"/>
            <p:cNvGrpSpPr/>
            <p:nvPr/>
          </p:nvGrpSpPr>
          <p:grpSpPr>
            <a:xfrm>
              <a:off x="5143387" y="0"/>
              <a:ext cx="322258" cy="322258"/>
              <a:chOff x="0" y="0"/>
              <a:chExt cx="812800" cy="812800"/>
            </a:xfrm>
          </p:grpSpPr>
          <p:sp>
            <p:nvSpPr>
              <p:cNvPr id="472" name="Google Shape;472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473" name="Google Shape;473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4" name="Google Shape;474;p6"/>
            <p:cNvGrpSpPr/>
            <p:nvPr/>
          </p:nvGrpSpPr>
          <p:grpSpPr>
            <a:xfrm>
              <a:off x="2571693" y="0"/>
              <a:ext cx="322258" cy="322258"/>
              <a:chOff x="0" y="0"/>
              <a:chExt cx="812800" cy="812800"/>
            </a:xfrm>
          </p:grpSpPr>
          <p:sp>
            <p:nvSpPr>
              <p:cNvPr id="475" name="Google Shape;475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476" name="Google Shape;476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7" name="Google Shape;477;p6"/>
            <p:cNvGrpSpPr/>
            <p:nvPr/>
          </p:nvGrpSpPr>
          <p:grpSpPr>
            <a:xfrm>
              <a:off x="7715080" y="0"/>
              <a:ext cx="322258" cy="322258"/>
              <a:chOff x="0" y="0"/>
              <a:chExt cx="812800" cy="812800"/>
            </a:xfrm>
          </p:grpSpPr>
          <p:sp>
            <p:nvSpPr>
              <p:cNvPr id="478" name="Google Shape;478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479" name="Google Shape;479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80" name="Google Shape;480;p6"/>
          <p:cNvGrpSpPr/>
          <p:nvPr/>
        </p:nvGrpSpPr>
        <p:grpSpPr>
          <a:xfrm rot="-5400000">
            <a:off x="13696762" y="9827429"/>
            <a:ext cx="7476955" cy="241694"/>
            <a:chOff x="0" y="0"/>
            <a:chExt cx="9969273" cy="322258"/>
          </a:xfrm>
        </p:grpSpPr>
        <p:grpSp>
          <p:nvGrpSpPr>
            <p:cNvPr id="481" name="Google Shape;481;p6"/>
            <p:cNvGrpSpPr/>
            <p:nvPr/>
          </p:nvGrpSpPr>
          <p:grpSpPr>
            <a:xfrm>
              <a:off x="642903" y="0"/>
              <a:ext cx="322258" cy="322258"/>
              <a:chOff x="0" y="0"/>
              <a:chExt cx="812800" cy="812800"/>
            </a:xfrm>
          </p:grpSpPr>
          <p:sp>
            <p:nvSpPr>
              <p:cNvPr id="482" name="Google Shape;482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483" name="Google Shape;483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4" name="Google Shape;484;p6"/>
            <p:cNvGrpSpPr/>
            <p:nvPr/>
          </p:nvGrpSpPr>
          <p:grpSpPr>
            <a:xfrm>
              <a:off x="5786289" y="0"/>
              <a:ext cx="322258" cy="322258"/>
              <a:chOff x="0" y="0"/>
              <a:chExt cx="812800" cy="812800"/>
            </a:xfrm>
          </p:grpSpPr>
          <p:sp>
            <p:nvSpPr>
              <p:cNvPr id="485" name="Google Shape;485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486" name="Google Shape;486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7" name="Google Shape;487;p6"/>
            <p:cNvGrpSpPr/>
            <p:nvPr/>
          </p:nvGrpSpPr>
          <p:grpSpPr>
            <a:xfrm>
              <a:off x="3214596" y="0"/>
              <a:ext cx="322258" cy="322258"/>
              <a:chOff x="0" y="0"/>
              <a:chExt cx="812800" cy="812800"/>
            </a:xfrm>
          </p:grpSpPr>
          <p:sp>
            <p:nvSpPr>
              <p:cNvPr id="488" name="Google Shape;488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489" name="Google Shape;489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0" name="Google Shape;490;p6"/>
            <p:cNvGrpSpPr/>
            <p:nvPr/>
          </p:nvGrpSpPr>
          <p:grpSpPr>
            <a:xfrm>
              <a:off x="8357982" y="0"/>
              <a:ext cx="322258" cy="322258"/>
              <a:chOff x="0" y="0"/>
              <a:chExt cx="812800" cy="812800"/>
            </a:xfrm>
          </p:grpSpPr>
          <p:sp>
            <p:nvSpPr>
              <p:cNvPr id="491" name="Google Shape;491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492" name="Google Shape;492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3" name="Google Shape;493;p6"/>
            <p:cNvGrpSpPr/>
            <p:nvPr/>
          </p:nvGrpSpPr>
          <p:grpSpPr>
            <a:xfrm>
              <a:off x="1287419" y="0"/>
              <a:ext cx="322258" cy="322258"/>
              <a:chOff x="0" y="0"/>
              <a:chExt cx="812800" cy="812800"/>
            </a:xfrm>
          </p:grpSpPr>
          <p:sp>
            <p:nvSpPr>
              <p:cNvPr id="494" name="Google Shape;494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495" name="Google Shape;495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6" name="Google Shape;496;p6"/>
            <p:cNvGrpSpPr/>
            <p:nvPr/>
          </p:nvGrpSpPr>
          <p:grpSpPr>
            <a:xfrm>
              <a:off x="6430805" y="0"/>
              <a:ext cx="322258" cy="322258"/>
              <a:chOff x="0" y="0"/>
              <a:chExt cx="812800" cy="812800"/>
            </a:xfrm>
          </p:grpSpPr>
          <p:sp>
            <p:nvSpPr>
              <p:cNvPr id="497" name="Google Shape;497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498" name="Google Shape;498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9" name="Google Shape;499;p6"/>
            <p:cNvGrpSpPr/>
            <p:nvPr/>
          </p:nvGrpSpPr>
          <p:grpSpPr>
            <a:xfrm>
              <a:off x="3859112" y="0"/>
              <a:ext cx="322258" cy="322258"/>
              <a:chOff x="0" y="0"/>
              <a:chExt cx="812800" cy="812800"/>
            </a:xfrm>
          </p:grpSpPr>
          <p:sp>
            <p:nvSpPr>
              <p:cNvPr id="500" name="Google Shape;500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501" name="Google Shape;501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2" name="Google Shape;502;p6"/>
            <p:cNvGrpSpPr/>
            <p:nvPr/>
          </p:nvGrpSpPr>
          <p:grpSpPr>
            <a:xfrm>
              <a:off x="9002499" y="0"/>
              <a:ext cx="322258" cy="322258"/>
              <a:chOff x="0" y="0"/>
              <a:chExt cx="812800" cy="812800"/>
            </a:xfrm>
          </p:grpSpPr>
          <p:sp>
            <p:nvSpPr>
              <p:cNvPr id="503" name="Google Shape;503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504" name="Google Shape;504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5" name="Google Shape;505;p6"/>
            <p:cNvGrpSpPr/>
            <p:nvPr/>
          </p:nvGrpSpPr>
          <p:grpSpPr>
            <a:xfrm>
              <a:off x="1931935" y="0"/>
              <a:ext cx="322258" cy="322258"/>
              <a:chOff x="0" y="0"/>
              <a:chExt cx="812800" cy="812800"/>
            </a:xfrm>
          </p:grpSpPr>
          <p:sp>
            <p:nvSpPr>
              <p:cNvPr id="506" name="Google Shape;506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507" name="Google Shape;507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8" name="Google Shape;508;p6"/>
            <p:cNvGrpSpPr/>
            <p:nvPr/>
          </p:nvGrpSpPr>
          <p:grpSpPr>
            <a:xfrm>
              <a:off x="7075322" y="0"/>
              <a:ext cx="322258" cy="322258"/>
              <a:chOff x="0" y="0"/>
              <a:chExt cx="812800" cy="812800"/>
            </a:xfrm>
          </p:grpSpPr>
          <p:sp>
            <p:nvSpPr>
              <p:cNvPr id="509" name="Google Shape;509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510" name="Google Shape;510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1" name="Google Shape;511;p6"/>
            <p:cNvGrpSpPr/>
            <p:nvPr/>
          </p:nvGrpSpPr>
          <p:grpSpPr>
            <a:xfrm>
              <a:off x="4503628" y="0"/>
              <a:ext cx="322258" cy="322258"/>
              <a:chOff x="0" y="0"/>
              <a:chExt cx="812800" cy="812800"/>
            </a:xfrm>
          </p:grpSpPr>
          <p:sp>
            <p:nvSpPr>
              <p:cNvPr id="512" name="Google Shape;512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513" name="Google Shape;513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4" name="Google Shape;514;p6"/>
            <p:cNvGrpSpPr/>
            <p:nvPr/>
          </p:nvGrpSpPr>
          <p:grpSpPr>
            <a:xfrm>
              <a:off x="9647015" y="0"/>
              <a:ext cx="322258" cy="322258"/>
              <a:chOff x="0" y="0"/>
              <a:chExt cx="812800" cy="812800"/>
            </a:xfrm>
          </p:grpSpPr>
          <p:sp>
            <p:nvSpPr>
              <p:cNvPr id="515" name="Google Shape;515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516" name="Google Shape;516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7" name="Google Shape;517;p6"/>
            <p:cNvGrpSpPr/>
            <p:nvPr/>
          </p:nvGrpSpPr>
          <p:grpSpPr>
            <a:xfrm>
              <a:off x="0" y="0"/>
              <a:ext cx="322258" cy="322258"/>
              <a:chOff x="0" y="0"/>
              <a:chExt cx="812800" cy="812800"/>
            </a:xfrm>
          </p:grpSpPr>
          <p:sp>
            <p:nvSpPr>
              <p:cNvPr id="518" name="Google Shape;518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519" name="Google Shape;519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0" name="Google Shape;520;p6"/>
            <p:cNvGrpSpPr/>
            <p:nvPr/>
          </p:nvGrpSpPr>
          <p:grpSpPr>
            <a:xfrm>
              <a:off x="5143387" y="0"/>
              <a:ext cx="322258" cy="322258"/>
              <a:chOff x="0" y="0"/>
              <a:chExt cx="812800" cy="812800"/>
            </a:xfrm>
          </p:grpSpPr>
          <p:sp>
            <p:nvSpPr>
              <p:cNvPr id="521" name="Google Shape;521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522" name="Google Shape;522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3" name="Google Shape;523;p6"/>
            <p:cNvGrpSpPr/>
            <p:nvPr/>
          </p:nvGrpSpPr>
          <p:grpSpPr>
            <a:xfrm>
              <a:off x="2571693" y="0"/>
              <a:ext cx="322258" cy="322258"/>
              <a:chOff x="0" y="0"/>
              <a:chExt cx="812800" cy="812800"/>
            </a:xfrm>
          </p:grpSpPr>
          <p:sp>
            <p:nvSpPr>
              <p:cNvPr id="524" name="Google Shape;524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525" name="Google Shape;525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6" name="Google Shape;526;p6"/>
            <p:cNvGrpSpPr/>
            <p:nvPr/>
          </p:nvGrpSpPr>
          <p:grpSpPr>
            <a:xfrm>
              <a:off x="7715080" y="0"/>
              <a:ext cx="322258" cy="322258"/>
              <a:chOff x="0" y="0"/>
              <a:chExt cx="812800" cy="812800"/>
            </a:xfrm>
          </p:grpSpPr>
          <p:sp>
            <p:nvSpPr>
              <p:cNvPr id="527" name="Google Shape;527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528" name="Google Shape;528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29" name="Google Shape;529;p6"/>
          <p:cNvGrpSpPr/>
          <p:nvPr/>
        </p:nvGrpSpPr>
        <p:grpSpPr>
          <a:xfrm rot="-5400000">
            <a:off x="14163063" y="8912342"/>
            <a:ext cx="7476955" cy="241694"/>
            <a:chOff x="0" y="0"/>
            <a:chExt cx="9969273" cy="322258"/>
          </a:xfrm>
        </p:grpSpPr>
        <p:grpSp>
          <p:nvGrpSpPr>
            <p:cNvPr id="530" name="Google Shape;530;p6"/>
            <p:cNvGrpSpPr/>
            <p:nvPr/>
          </p:nvGrpSpPr>
          <p:grpSpPr>
            <a:xfrm>
              <a:off x="642903" y="0"/>
              <a:ext cx="322258" cy="322258"/>
              <a:chOff x="0" y="0"/>
              <a:chExt cx="812800" cy="812800"/>
            </a:xfrm>
          </p:grpSpPr>
          <p:sp>
            <p:nvSpPr>
              <p:cNvPr id="531" name="Google Shape;531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532" name="Google Shape;532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3" name="Google Shape;533;p6"/>
            <p:cNvGrpSpPr/>
            <p:nvPr/>
          </p:nvGrpSpPr>
          <p:grpSpPr>
            <a:xfrm>
              <a:off x="5786289" y="0"/>
              <a:ext cx="322258" cy="322258"/>
              <a:chOff x="0" y="0"/>
              <a:chExt cx="812800" cy="812800"/>
            </a:xfrm>
          </p:grpSpPr>
          <p:sp>
            <p:nvSpPr>
              <p:cNvPr id="534" name="Google Shape;534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535" name="Google Shape;535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6" name="Google Shape;536;p6"/>
            <p:cNvGrpSpPr/>
            <p:nvPr/>
          </p:nvGrpSpPr>
          <p:grpSpPr>
            <a:xfrm>
              <a:off x="3214596" y="0"/>
              <a:ext cx="322258" cy="322258"/>
              <a:chOff x="0" y="0"/>
              <a:chExt cx="812800" cy="812800"/>
            </a:xfrm>
          </p:grpSpPr>
          <p:sp>
            <p:nvSpPr>
              <p:cNvPr id="537" name="Google Shape;537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538" name="Google Shape;538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9" name="Google Shape;539;p6"/>
            <p:cNvGrpSpPr/>
            <p:nvPr/>
          </p:nvGrpSpPr>
          <p:grpSpPr>
            <a:xfrm>
              <a:off x="8357982" y="0"/>
              <a:ext cx="322258" cy="322258"/>
              <a:chOff x="0" y="0"/>
              <a:chExt cx="812800" cy="812800"/>
            </a:xfrm>
          </p:grpSpPr>
          <p:sp>
            <p:nvSpPr>
              <p:cNvPr id="540" name="Google Shape;540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541" name="Google Shape;541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2" name="Google Shape;542;p6"/>
            <p:cNvGrpSpPr/>
            <p:nvPr/>
          </p:nvGrpSpPr>
          <p:grpSpPr>
            <a:xfrm>
              <a:off x="1287419" y="0"/>
              <a:ext cx="322258" cy="322258"/>
              <a:chOff x="0" y="0"/>
              <a:chExt cx="812800" cy="812800"/>
            </a:xfrm>
          </p:grpSpPr>
          <p:sp>
            <p:nvSpPr>
              <p:cNvPr id="543" name="Google Shape;543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544" name="Google Shape;544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5" name="Google Shape;545;p6"/>
            <p:cNvGrpSpPr/>
            <p:nvPr/>
          </p:nvGrpSpPr>
          <p:grpSpPr>
            <a:xfrm>
              <a:off x="6430805" y="0"/>
              <a:ext cx="322258" cy="322258"/>
              <a:chOff x="0" y="0"/>
              <a:chExt cx="812800" cy="812800"/>
            </a:xfrm>
          </p:grpSpPr>
          <p:sp>
            <p:nvSpPr>
              <p:cNvPr id="546" name="Google Shape;546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547" name="Google Shape;547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8" name="Google Shape;548;p6"/>
            <p:cNvGrpSpPr/>
            <p:nvPr/>
          </p:nvGrpSpPr>
          <p:grpSpPr>
            <a:xfrm>
              <a:off x="3859112" y="0"/>
              <a:ext cx="322258" cy="322258"/>
              <a:chOff x="0" y="0"/>
              <a:chExt cx="812800" cy="812800"/>
            </a:xfrm>
          </p:grpSpPr>
          <p:sp>
            <p:nvSpPr>
              <p:cNvPr id="549" name="Google Shape;549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550" name="Google Shape;550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1" name="Google Shape;551;p6"/>
            <p:cNvGrpSpPr/>
            <p:nvPr/>
          </p:nvGrpSpPr>
          <p:grpSpPr>
            <a:xfrm>
              <a:off x="9002499" y="0"/>
              <a:ext cx="322258" cy="322258"/>
              <a:chOff x="0" y="0"/>
              <a:chExt cx="812800" cy="812800"/>
            </a:xfrm>
          </p:grpSpPr>
          <p:sp>
            <p:nvSpPr>
              <p:cNvPr id="552" name="Google Shape;552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553" name="Google Shape;553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4" name="Google Shape;554;p6"/>
            <p:cNvGrpSpPr/>
            <p:nvPr/>
          </p:nvGrpSpPr>
          <p:grpSpPr>
            <a:xfrm>
              <a:off x="1931935" y="0"/>
              <a:ext cx="322258" cy="322258"/>
              <a:chOff x="0" y="0"/>
              <a:chExt cx="812800" cy="812800"/>
            </a:xfrm>
          </p:grpSpPr>
          <p:sp>
            <p:nvSpPr>
              <p:cNvPr id="555" name="Google Shape;555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556" name="Google Shape;556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7" name="Google Shape;557;p6"/>
            <p:cNvGrpSpPr/>
            <p:nvPr/>
          </p:nvGrpSpPr>
          <p:grpSpPr>
            <a:xfrm>
              <a:off x="7075322" y="0"/>
              <a:ext cx="322258" cy="322258"/>
              <a:chOff x="0" y="0"/>
              <a:chExt cx="812800" cy="812800"/>
            </a:xfrm>
          </p:grpSpPr>
          <p:sp>
            <p:nvSpPr>
              <p:cNvPr id="558" name="Google Shape;558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559" name="Google Shape;559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0" name="Google Shape;560;p6"/>
            <p:cNvGrpSpPr/>
            <p:nvPr/>
          </p:nvGrpSpPr>
          <p:grpSpPr>
            <a:xfrm>
              <a:off x="4503628" y="0"/>
              <a:ext cx="322258" cy="322258"/>
              <a:chOff x="0" y="0"/>
              <a:chExt cx="812800" cy="812800"/>
            </a:xfrm>
          </p:grpSpPr>
          <p:sp>
            <p:nvSpPr>
              <p:cNvPr id="561" name="Google Shape;561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562" name="Google Shape;562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3" name="Google Shape;563;p6"/>
            <p:cNvGrpSpPr/>
            <p:nvPr/>
          </p:nvGrpSpPr>
          <p:grpSpPr>
            <a:xfrm>
              <a:off x="9647015" y="0"/>
              <a:ext cx="322258" cy="322258"/>
              <a:chOff x="0" y="0"/>
              <a:chExt cx="812800" cy="812800"/>
            </a:xfrm>
          </p:grpSpPr>
          <p:sp>
            <p:nvSpPr>
              <p:cNvPr id="564" name="Google Shape;564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565" name="Google Shape;565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6" name="Google Shape;566;p6"/>
            <p:cNvGrpSpPr/>
            <p:nvPr/>
          </p:nvGrpSpPr>
          <p:grpSpPr>
            <a:xfrm>
              <a:off x="0" y="0"/>
              <a:ext cx="322258" cy="322258"/>
              <a:chOff x="0" y="0"/>
              <a:chExt cx="812800" cy="812800"/>
            </a:xfrm>
          </p:grpSpPr>
          <p:sp>
            <p:nvSpPr>
              <p:cNvPr id="567" name="Google Shape;567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568" name="Google Shape;568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9" name="Google Shape;569;p6"/>
            <p:cNvGrpSpPr/>
            <p:nvPr/>
          </p:nvGrpSpPr>
          <p:grpSpPr>
            <a:xfrm>
              <a:off x="5143387" y="0"/>
              <a:ext cx="322258" cy="322258"/>
              <a:chOff x="0" y="0"/>
              <a:chExt cx="812800" cy="812800"/>
            </a:xfrm>
          </p:grpSpPr>
          <p:sp>
            <p:nvSpPr>
              <p:cNvPr id="570" name="Google Shape;570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571" name="Google Shape;571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2" name="Google Shape;572;p6"/>
            <p:cNvGrpSpPr/>
            <p:nvPr/>
          </p:nvGrpSpPr>
          <p:grpSpPr>
            <a:xfrm>
              <a:off x="2571693" y="0"/>
              <a:ext cx="322258" cy="322258"/>
              <a:chOff x="0" y="0"/>
              <a:chExt cx="812800" cy="812800"/>
            </a:xfrm>
          </p:grpSpPr>
          <p:sp>
            <p:nvSpPr>
              <p:cNvPr id="573" name="Google Shape;573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574" name="Google Shape;574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5" name="Google Shape;575;p6"/>
            <p:cNvGrpSpPr/>
            <p:nvPr/>
          </p:nvGrpSpPr>
          <p:grpSpPr>
            <a:xfrm>
              <a:off x="7715080" y="0"/>
              <a:ext cx="322258" cy="322258"/>
              <a:chOff x="0" y="0"/>
              <a:chExt cx="812800" cy="812800"/>
            </a:xfrm>
          </p:grpSpPr>
          <p:sp>
            <p:nvSpPr>
              <p:cNvPr id="576" name="Google Shape;576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577" name="Google Shape;577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78" name="Google Shape;578;p6"/>
          <p:cNvGrpSpPr/>
          <p:nvPr/>
        </p:nvGrpSpPr>
        <p:grpSpPr>
          <a:xfrm rot="-5400000">
            <a:off x="-3352018" y="1284176"/>
            <a:ext cx="7476955" cy="241694"/>
            <a:chOff x="0" y="0"/>
            <a:chExt cx="9969273" cy="322258"/>
          </a:xfrm>
        </p:grpSpPr>
        <p:grpSp>
          <p:nvGrpSpPr>
            <p:cNvPr id="579" name="Google Shape;579;p6"/>
            <p:cNvGrpSpPr/>
            <p:nvPr/>
          </p:nvGrpSpPr>
          <p:grpSpPr>
            <a:xfrm>
              <a:off x="642903" y="0"/>
              <a:ext cx="322258" cy="322258"/>
              <a:chOff x="0" y="0"/>
              <a:chExt cx="812800" cy="812800"/>
            </a:xfrm>
          </p:grpSpPr>
          <p:sp>
            <p:nvSpPr>
              <p:cNvPr id="580" name="Google Shape;580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581" name="Google Shape;581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2" name="Google Shape;582;p6"/>
            <p:cNvGrpSpPr/>
            <p:nvPr/>
          </p:nvGrpSpPr>
          <p:grpSpPr>
            <a:xfrm>
              <a:off x="5786289" y="0"/>
              <a:ext cx="322258" cy="322258"/>
              <a:chOff x="0" y="0"/>
              <a:chExt cx="812800" cy="812800"/>
            </a:xfrm>
          </p:grpSpPr>
          <p:sp>
            <p:nvSpPr>
              <p:cNvPr id="583" name="Google Shape;583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584" name="Google Shape;584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5" name="Google Shape;585;p6"/>
            <p:cNvGrpSpPr/>
            <p:nvPr/>
          </p:nvGrpSpPr>
          <p:grpSpPr>
            <a:xfrm>
              <a:off x="3214596" y="0"/>
              <a:ext cx="322258" cy="322258"/>
              <a:chOff x="0" y="0"/>
              <a:chExt cx="812800" cy="812800"/>
            </a:xfrm>
          </p:grpSpPr>
          <p:sp>
            <p:nvSpPr>
              <p:cNvPr id="586" name="Google Shape;586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587" name="Google Shape;587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8" name="Google Shape;588;p6"/>
            <p:cNvGrpSpPr/>
            <p:nvPr/>
          </p:nvGrpSpPr>
          <p:grpSpPr>
            <a:xfrm>
              <a:off x="8357982" y="0"/>
              <a:ext cx="322258" cy="322258"/>
              <a:chOff x="0" y="0"/>
              <a:chExt cx="812800" cy="812800"/>
            </a:xfrm>
          </p:grpSpPr>
          <p:sp>
            <p:nvSpPr>
              <p:cNvPr id="589" name="Google Shape;589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590" name="Google Shape;590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1" name="Google Shape;591;p6"/>
            <p:cNvGrpSpPr/>
            <p:nvPr/>
          </p:nvGrpSpPr>
          <p:grpSpPr>
            <a:xfrm>
              <a:off x="1287419" y="0"/>
              <a:ext cx="322258" cy="322258"/>
              <a:chOff x="0" y="0"/>
              <a:chExt cx="812800" cy="812800"/>
            </a:xfrm>
          </p:grpSpPr>
          <p:sp>
            <p:nvSpPr>
              <p:cNvPr id="592" name="Google Shape;592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593" name="Google Shape;593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4" name="Google Shape;594;p6"/>
            <p:cNvGrpSpPr/>
            <p:nvPr/>
          </p:nvGrpSpPr>
          <p:grpSpPr>
            <a:xfrm>
              <a:off x="6430805" y="0"/>
              <a:ext cx="322258" cy="322258"/>
              <a:chOff x="0" y="0"/>
              <a:chExt cx="812800" cy="812800"/>
            </a:xfrm>
          </p:grpSpPr>
          <p:sp>
            <p:nvSpPr>
              <p:cNvPr id="595" name="Google Shape;595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596" name="Google Shape;596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7" name="Google Shape;597;p6"/>
            <p:cNvGrpSpPr/>
            <p:nvPr/>
          </p:nvGrpSpPr>
          <p:grpSpPr>
            <a:xfrm>
              <a:off x="3859112" y="0"/>
              <a:ext cx="322258" cy="322258"/>
              <a:chOff x="0" y="0"/>
              <a:chExt cx="812800" cy="812800"/>
            </a:xfrm>
          </p:grpSpPr>
          <p:sp>
            <p:nvSpPr>
              <p:cNvPr id="598" name="Google Shape;598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599" name="Google Shape;599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0" name="Google Shape;600;p6"/>
            <p:cNvGrpSpPr/>
            <p:nvPr/>
          </p:nvGrpSpPr>
          <p:grpSpPr>
            <a:xfrm>
              <a:off x="9002499" y="0"/>
              <a:ext cx="322258" cy="322258"/>
              <a:chOff x="0" y="0"/>
              <a:chExt cx="812800" cy="812800"/>
            </a:xfrm>
          </p:grpSpPr>
          <p:sp>
            <p:nvSpPr>
              <p:cNvPr id="601" name="Google Shape;601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602" name="Google Shape;602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3" name="Google Shape;603;p6"/>
            <p:cNvGrpSpPr/>
            <p:nvPr/>
          </p:nvGrpSpPr>
          <p:grpSpPr>
            <a:xfrm>
              <a:off x="1931935" y="0"/>
              <a:ext cx="322258" cy="322258"/>
              <a:chOff x="0" y="0"/>
              <a:chExt cx="812800" cy="812800"/>
            </a:xfrm>
          </p:grpSpPr>
          <p:sp>
            <p:nvSpPr>
              <p:cNvPr id="604" name="Google Shape;604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605" name="Google Shape;605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6" name="Google Shape;606;p6"/>
            <p:cNvGrpSpPr/>
            <p:nvPr/>
          </p:nvGrpSpPr>
          <p:grpSpPr>
            <a:xfrm>
              <a:off x="7075322" y="0"/>
              <a:ext cx="322258" cy="322258"/>
              <a:chOff x="0" y="0"/>
              <a:chExt cx="812800" cy="812800"/>
            </a:xfrm>
          </p:grpSpPr>
          <p:sp>
            <p:nvSpPr>
              <p:cNvPr id="607" name="Google Shape;607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608" name="Google Shape;608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9" name="Google Shape;609;p6"/>
            <p:cNvGrpSpPr/>
            <p:nvPr/>
          </p:nvGrpSpPr>
          <p:grpSpPr>
            <a:xfrm>
              <a:off x="4503628" y="0"/>
              <a:ext cx="322258" cy="322258"/>
              <a:chOff x="0" y="0"/>
              <a:chExt cx="812800" cy="812800"/>
            </a:xfrm>
          </p:grpSpPr>
          <p:sp>
            <p:nvSpPr>
              <p:cNvPr id="610" name="Google Shape;610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611" name="Google Shape;611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2" name="Google Shape;612;p6"/>
            <p:cNvGrpSpPr/>
            <p:nvPr/>
          </p:nvGrpSpPr>
          <p:grpSpPr>
            <a:xfrm>
              <a:off x="9647015" y="0"/>
              <a:ext cx="322258" cy="322258"/>
              <a:chOff x="0" y="0"/>
              <a:chExt cx="812800" cy="812800"/>
            </a:xfrm>
          </p:grpSpPr>
          <p:sp>
            <p:nvSpPr>
              <p:cNvPr id="613" name="Google Shape;613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614" name="Google Shape;614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5" name="Google Shape;615;p6"/>
            <p:cNvGrpSpPr/>
            <p:nvPr/>
          </p:nvGrpSpPr>
          <p:grpSpPr>
            <a:xfrm>
              <a:off x="0" y="0"/>
              <a:ext cx="322258" cy="322258"/>
              <a:chOff x="0" y="0"/>
              <a:chExt cx="812800" cy="812800"/>
            </a:xfrm>
          </p:grpSpPr>
          <p:sp>
            <p:nvSpPr>
              <p:cNvPr id="616" name="Google Shape;616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617" name="Google Shape;617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8" name="Google Shape;618;p6"/>
            <p:cNvGrpSpPr/>
            <p:nvPr/>
          </p:nvGrpSpPr>
          <p:grpSpPr>
            <a:xfrm>
              <a:off x="5143387" y="0"/>
              <a:ext cx="322258" cy="322258"/>
              <a:chOff x="0" y="0"/>
              <a:chExt cx="812800" cy="812800"/>
            </a:xfrm>
          </p:grpSpPr>
          <p:sp>
            <p:nvSpPr>
              <p:cNvPr id="619" name="Google Shape;619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620" name="Google Shape;620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1" name="Google Shape;621;p6"/>
            <p:cNvGrpSpPr/>
            <p:nvPr/>
          </p:nvGrpSpPr>
          <p:grpSpPr>
            <a:xfrm>
              <a:off x="2571693" y="0"/>
              <a:ext cx="322258" cy="322258"/>
              <a:chOff x="0" y="0"/>
              <a:chExt cx="812800" cy="812800"/>
            </a:xfrm>
          </p:grpSpPr>
          <p:sp>
            <p:nvSpPr>
              <p:cNvPr id="622" name="Google Shape;622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623" name="Google Shape;623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4" name="Google Shape;624;p6"/>
            <p:cNvGrpSpPr/>
            <p:nvPr/>
          </p:nvGrpSpPr>
          <p:grpSpPr>
            <a:xfrm>
              <a:off x="7715080" y="0"/>
              <a:ext cx="322258" cy="322258"/>
              <a:chOff x="0" y="0"/>
              <a:chExt cx="812800" cy="812800"/>
            </a:xfrm>
          </p:grpSpPr>
          <p:sp>
            <p:nvSpPr>
              <p:cNvPr id="625" name="Google Shape;625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626" name="Google Shape;626;p6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175" lIns="17175" spcFirstLastPara="1" rIns="17175" wrap="square" tIns="17175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7"/>
          <p:cNvSpPr txBox="1"/>
          <p:nvPr/>
        </p:nvSpPr>
        <p:spPr>
          <a:xfrm>
            <a:off x="890224" y="1028667"/>
            <a:ext cx="7324618" cy="12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500" u="none" cap="none" strike="noStrike">
                <a:solidFill>
                  <a:srgbClr val="F49B95"/>
                </a:solidFill>
                <a:latin typeface="Josefin Sans"/>
                <a:ea typeface="Josefin Sans"/>
                <a:cs typeface="Josefin Sans"/>
                <a:sym typeface="Josefin Sans"/>
              </a:rPr>
              <a:t>ABOUT US</a:t>
            </a:r>
            <a:endParaRPr/>
          </a:p>
        </p:txBody>
      </p:sp>
      <p:grpSp>
        <p:nvGrpSpPr>
          <p:cNvPr id="632" name="Google Shape;632;p7"/>
          <p:cNvGrpSpPr/>
          <p:nvPr/>
        </p:nvGrpSpPr>
        <p:grpSpPr>
          <a:xfrm>
            <a:off x="9144000" y="-180826"/>
            <a:ext cx="9144000" cy="10467826"/>
            <a:chOff x="0" y="-47625"/>
            <a:chExt cx="2408296" cy="2756958"/>
          </a:xfrm>
        </p:grpSpPr>
        <p:sp>
          <p:nvSpPr>
            <p:cNvPr id="633" name="Google Shape;633;p7"/>
            <p:cNvSpPr/>
            <p:nvPr/>
          </p:nvSpPr>
          <p:spPr>
            <a:xfrm>
              <a:off x="0" y="0"/>
              <a:ext cx="2408296" cy="2709333"/>
            </a:xfrm>
            <a:custGeom>
              <a:rect b="b" l="l" r="r" t="t"/>
              <a:pathLst>
                <a:path extrusionOk="0" h="2709333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49B95"/>
            </a:solidFill>
            <a:ln>
              <a:noFill/>
            </a:ln>
          </p:spPr>
        </p:sp>
        <p:sp>
          <p:nvSpPr>
            <p:cNvPr id="634" name="Google Shape;634;p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5" name="Google Shape;635;p7"/>
          <p:cNvSpPr/>
          <p:nvPr/>
        </p:nvSpPr>
        <p:spPr>
          <a:xfrm>
            <a:off x="5465104" y="2020599"/>
            <a:ext cx="7357793" cy="7357762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3">
              <a:alphaModFix amt="80000"/>
            </a:blip>
            <a:stretch>
              <a:fillRect b="0" l="-24998" r="-24998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6" name="Google Shape;636;p7"/>
          <p:cNvGrpSpPr/>
          <p:nvPr/>
        </p:nvGrpSpPr>
        <p:grpSpPr>
          <a:xfrm>
            <a:off x="13316778" y="4950149"/>
            <a:ext cx="3942522" cy="1375768"/>
            <a:chOff x="0" y="-47625"/>
            <a:chExt cx="5256695" cy="1834357"/>
          </a:xfrm>
        </p:grpSpPr>
        <p:sp>
          <p:nvSpPr>
            <p:cNvPr id="637" name="Google Shape;637;p7"/>
            <p:cNvSpPr txBox="1"/>
            <p:nvPr/>
          </p:nvSpPr>
          <p:spPr>
            <a:xfrm>
              <a:off x="0" y="-47625"/>
              <a:ext cx="5256695" cy="5932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WHAT WE DO? </a:t>
              </a:r>
              <a:endParaRPr/>
            </a:p>
          </p:txBody>
        </p:sp>
        <p:sp>
          <p:nvSpPr>
            <p:cNvPr id="638" name="Google Shape;638;p7"/>
            <p:cNvSpPr txBox="1"/>
            <p:nvPr/>
          </p:nvSpPr>
          <p:spPr>
            <a:xfrm>
              <a:off x="0" y="953654"/>
              <a:ext cx="5256695" cy="8330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503634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Briefly elaborate on</a:t>
              </a:r>
              <a:endParaRPr/>
            </a:p>
            <a:p>
              <a:pPr indent="0" lvl="1" marL="0" marR="0" rtl="0" algn="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503634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what you want to discuss.</a:t>
              </a:r>
              <a:endParaRPr/>
            </a:p>
          </p:txBody>
        </p:sp>
      </p:grpSp>
      <p:grpSp>
        <p:nvGrpSpPr>
          <p:cNvPr id="639" name="Google Shape;639;p7"/>
          <p:cNvGrpSpPr/>
          <p:nvPr/>
        </p:nvGrpSpPr>
        <p:grpSpPr>
          <a:xfrm>
            <a:off x="890224" y="4950149"/>
            <a:ext cx="4312677" cy="1337486"/>
            <a:chOff x="0" y="-47625"/>
            <a:chExt cx="5750236" cy="1783314"/>
          </a:xfrm>
        </p:grpSpPr>
        <p:sp>
          <p:nvSpPr>
            <p:cNvPr id="640" name="Google Shape;640;p7"/>
            <p:cNvSpPr txBox="1"/>
            <p:nvPr/>
          </p:nvSpPr>
          <p:spPr>
            <a:xfrm>
              <a:off x="0" y="-47625"/>
              <a:ext cx="5750236" cy="5932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00" u="none" cap="none" strike="noStrike">
                  <a:solidFill>
                    <a:srgbClr val="F49B95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WHO WE ARE?</a:t>
              </a:r>
              <a:endParaRPr/>
            </a:p>
          </p:txBody>
        </p:sp>
        <p:sp>
          <p:nvSpPr>
            <p:cNvPr id="641" name="Google Shape;641;p7"/>
            <p:cNvSpPr txBox="1"/>
            <p:nvPr/>
          </p:nvSpPr>
          <p:spPr>
            <a:xfrm>
              <a:off x="0" y="902611"/>
              <a:ext cx="5750236" cy="8330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503634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Briefly elaborate on</a:t>
              </a:r>
              <a:endParaRPr/>
            </a:p>
            <a:p>
              <a:pPr indent="0" lvl="1" marL="0" marR="0" rtl="0" algn="l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503634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what you want to discuss.</a:t>
              </a:r>
              <a:endParaRPr/>
            </a:p>
          </p:txBody>
        </p:sp>
      </p:grpSp>
      <p:grpSp>
        <p:nvGrpSpPr>
          <p:cNvPr id="642" name="Google Shape;642;p7"/>
          <p:cNvGrpSpPr/>
          <p:nvPr/>
        </p:nvGrpSpPr>
        <p:grpSpPr>
          <a:xfrm>
            <a:off x="0" y="3169927"/>
            <a:ext cx="3928729" cy="462028"/>
            <a:chOff x="0" y="0"/>
            <a:chExt cx="5238305" cy="616037"/>
          </a:xfrm>
        </p:grpSpPr>
        <p:grpSp>
          <p:nvGrpSpPr>
            <p:cNvPr id="643" name="Google Shape;643;p7"/>
            <p:cNvGrpSpPr/>
            <p:nvPr/>
          </p:nvGrpSpPr>
          <p:grpSpPr>
            <a:xfrm>
              <a:off x="1155567" y="0"/>
              <a:ext cx="616037" cy="616037"/>
              <a:chOff x="0" y="0"/>
              <a:chExt cx="812800" cy="812800"/>
            </a:xfrm>
          </p:grpSpPr>
          <p:sp>
            <p:nvSpPr>
              <p:cNvPr id="644" name="Google Shape;644;p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645" name="Google Shape;645;p7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850" lIns="32850" spcFirstLastPara="1" rIns="32850" wrap="square" tIns="328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6" name="Google Shape;646;p7"/>
            <p:cNvGrpSpPr/>
            <p:nvPr/>
          </p:nvGrpSpPr>
          <p:grpSpPr>
            <a:xfrm>
              <a:off x="2311134" y="0"/>
              <a:ext cx="616037" cy="616037"/>
              <a:chOff x="0" y="0"/>
              <a:chExt cx="812800" cy="812800"/>
            </a:xfrm>
          </p:grpSpPr>
          <p:sp>
            <p:nvSpPr>
              <p:cNvPr id="647" name="Google Shape;647;p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648" name="Google Shape;648;p7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850" lIns="32850" spcFirstLastPara="1" rIns="32850" wrap="square" tIns="328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9" name="Google Shape;649;p7"/>
            <p:cNvGrpSpPr/>
            <p:nvPr/>
          </p:nvGrpSpPr>
          <p:grpSpPr>
            <a:xfrm>
              <a:off x="3466701" y="0"/>
              <a:ext cx="616037" cy="616037"/>
              <a:chOff x="0" y="0"/>
              <a:chExt cx="812800" cy="812800"/>
            </a:xfrm>
          </p:grpSpPr>
          <p:sp>
            <p:nvSpPr>
              <p:cNvPr id="650" name="Google Shape;650;p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651" name="Google Shape;651;p7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850" lIns="32850" spcFirstLastPara="1" rIns="32850" wrap="square" tIns="328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2" name="Google Shape;652;p7"/>
            <p:cNvGrpSpPr/>
            <p:nvPr/>
          </p:nvGrpSpPr>
          <p:grpSpPr>
            <a:xfrm>
              <a:off x="4622268" y="0"/>
              <a:ext cx="616037" cy="616037"/>
              <a:chOff x="0" y="0"/>
              <a:chExt cx="812800" cy="812800"/>
            </a:xfrm>
          </p:grpSpPr>
          <p:sp>
            <p:nvSpPr>
              <p:cNvPr id="653" name="Google Shape;653;p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654" name="Google Shape;654;p7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850" lIns="32850" spcFirstLastPara="1" rIns="32850" wrap="square" tIns="328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5" name="Google Shape;655;p7"/>
            <p:cNvGrpSpPr/>
            <p:nvPr/>
          </p:nvGrpSpPr>
          <p:grpSpPr>
            <a:xfrm>
              <a:off x="0" y="0"/>
              <a:ext cx="616037" cy="616037"/>
              <a:chOff x="0" y="0"/>
              <a:chExt cx="812800" cy="812800"/>
            </a:xfrm>
          </p:grpSpPr>
          <p:sp>
            <p:nvSpPr>
              <p:cNvPr id="656" name="Google Shape;656;p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657" name="Google Shape;657;p7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850" lIns="32850" spcFirstLastPara="1" rIns="32850" wrap="square" tIns="328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58" name="Google Shape;658;p7"/>
          <p:cNvGrpSpPr/>
          <p:nvPr/>
        </p:nvGrpSpPr>
        <p:grpSpPr>
          <a:xfrm>
            <a:off x="14359271" y="6990108"/>
            <a:ext cx="3928729" cy="1243857"/>
            <a:chOff x="0" y="0"/>
            <a:chExt cx="5238305" cy="1658476"/>
          </a:xfrm>
        </p:grpSpPr>
        <p:grpSp>
          <p:nvGrpSpPr>
            <p:cNvPr id="659" name="Google Shape;659;p7"/>
            <p:cNvGrpSpPr/>
            <p:nvPr/>
          </p:nvGrpSpPr>
          <p:grpSpPr>
            <a:xfrm>
              <a:off x="1155567" y="0"/>
              <a:ext cx="616037" cy="616037"/>
              <a:chOff x="0" y="0"/>
              <a:chExt cx="812800" cy="812800"/>
            </a:xfrm>
          </p:grpSpPr>
          <p:sp>
            <p:nvSpPr>
              <p:cNvPr id="660" name="Google Shape;660;p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661" name="Google Shape;661;p7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850" lIns="32850" spcFirstLastPara="1" rIns="32850" wrap="square" tIns="328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62" name="Google Shape;662;p7"/>
            <p:cNvGrpSpPr/>
            <p:nvPr/>
          </p:nvGrpSpPr>
          <p:grpSpPr>
            <a:xfrm>
              <a:off x="2311134" y="0"/>
              <a:ext cx="616037" cy="616037"/>
              <a:chOff x="0" y="0"/>
              <a:chExt cx="812800" cy="812800"/>
            </a:xfrm>
          </p:grpSpPr>
          <p:sp>
            <p:nvSpPr>
              <p:cNvPr id="663" name="Google Shape;663;p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664" name="Google Shape;664;p7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850" lIns="32850" spcFirstLastPara="1" rIns="32850" wrap="square" tIns="328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65" name="Google Shape;665;p7"/>
            <p:cNvGrpSpPr/>
            <p:nvPr/>
          </p:nvGrpSpPr>
          <p:grpSpPr>
            <a:xfrm>
              <a:off x="3466701" y="0"/>
              <a:ext cx="616037" cy="616037"/>
              <a:chOff x="0" y="0"/>
              <a:chExt cx="812800" cy="812800"/>
            </a:xfrm>
          </p:grpSpPr>
          <p:sp>
            <p:nvSpPr>
              <p:cNvPr id="666" name="Google Shape;666;p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667" name="Google Shape;667;p7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850" lIns="32850" spcFirstLastPara="1" rIns="32850" wrap="square" tIns="328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68" name="Google Shape;668;p7"/>
            <p:cNvGrpSpPr/>
            <p:nvPr/>
          </p:nvGrpSpPr>
          <p:grpSpPr>
            <a:xfrm>
              <a:off x="4622268" y="0"/>
              <a:ext cx="616037" cy="616037"/>
              <a:chOff x="0" y="0"/>
              <a:chExt cx="812800" cy="812800"/>
            </a:xfrm>
          </p:grpSpPr>
          <p:sp>
            <p:nvSpPr>
              <p:cNvPr id="669" name="Google Shape;669;p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670" name="Google Shape;670;p7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850" lIns="32850" spcFirstLastPara="1" rIns="32850" wrap="square" tIns="328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1" name="Google Shape;671;p7"/>
            <p:cNvGrpSpPr/>
            <p:nvPr/>
          </p:nvGrpSpPr>
          <p:grpSpPr>
            <a:xfrm>
              <a:off x="0" y="0"/>
              <a:ext cx="616037" cy="616037"/>
              <a:chOff x="0" y="0"/>
              <a:chExt cx="812800" cy="812800"/>
            </a:xfrm>
          </p:grpSpPr>
          <p:sp>
            <p:nvSpPr>
              <p:cNvPr id="672" name="Google Shape;672;p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673" name="Google Shape;673;p7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850" lIns="32850" spcFirstLastPara="1" rIns="32850" wrap="square" tIns="328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4" name="Google Shape;674;p7"/>
            <p:cNvGrpSpPr/>
            <p:nvPr/>
          </p:nvGrpSpPr>
          <p:grpSpPr>
            <a:xfrm>
              <a:off x="1155567" y="1042439"/>
              <a:ext cx="616037" cy="616037"/>
              <a:chOff x="0" y="0"/>
              <a:chExt cx="812800" cy="812800"/>
            </a:xfrm>
          </p:grpSpPr>
          <p:sp>
            <p:nvSpPr>
              <p:cNvPr id="675" name="Google Shape;675;p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676" name="Google Shape;676;p7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850" lIns="32850" spcFirstLastPara="1" rIns="32850" wrap="square" tIns="328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7" name="Google Shape;677;p7"/>
            <p:cNvGrpSpPr/>
            <p:nvPr/>
          </p:nvGrpSpPr>
          <p:grpSpPr>
            <a:xfrm>
              <a:off x="2311134" y="1042439"/>
              <a:ext cx="616037" cy="616037"/>
              <a:chOff x="0" y="0"/>
              <a:chExt cx="812800" cy="812800"/>
            </a:xfrm>
          </p:grpSpPr>
          <p:sp>
            <p:nvSpPr>
              <p:cNvPr id="678" name="Google Shape;678;p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679" name="Google Shape;679;p7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850" lIns="32850" spcFirstLastPara="1" rIns="32850" wrap="square" tIns="328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80" name="Google Shape;680;p7"/>
            <p:cNvGrpSpPr/>
            <p:nvPr/>
          </p:nvGrpSpPr>
          <p:grpSpPr>
            <a:xfrm>
              <a:off x="3466701" y="1042439"/>
              <a:ext cx="616037" cy="616037"/>
              <a:chOff x="0" y="0"/>
              <a:chExt cx="812800" cy="812800"/>
            </a:xfrm>
          </p:grpSpPr>
          <p:sp>
            <p:nvSpPr>
              <p:cNvPr id="681" name="Google Shape;681;p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682" name="Google Shape;682;p7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850" lIns="32850" spcFirstLastPara="1" rIns="32850" wrap="square" tIns="328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83" name="Google Shape;683;p7"/>
            <p:cNvGrpSpPr/>
            <p:nvPr/>
          </p:nvGrpSpPr>
          <p:grpSpPr>
            <a:xfrm>
              <a:off x="4622268" y="1042439"/>
              <a:ext cx="616037" cy="616037"/>
              <a:chOff x="0" y="0"/>
              <a:chExt cx="812800" cy="812800"/>
            </a:xfrm>
          </p:grpSpPr>
          <p:sp>
            <p:nvSpPr>
              <p:cNvPr id="684" name="Google Shape;684;p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685" name="Google Shape;685;p7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850" lIns="32850" spcFirstLastPara="1" rIns="32850" wrap="square" tIns="328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86" name="Google Shape;686;p7"/>
            <p:cNvGrpSpPr/>
            <p:nvPr/>
          </p:nvGrpSpPr>
          <p:grpSpPr>
            <a:xfrm>
              <a:off x="0" y="1042439"/>
              <a:ext cx="616037" cy="616037"/>
              <a:chOff x="0" y="0"/>
              <a:chExt cx="812800" cy="812800"/>
            </a:xfrm>
          </p:grpSpPr>
          <p:sp>
            <p:nvSpPr>
              <p:cNvPr id="687" name="Google Shape;687;p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688" name="Google Shape;688;p7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850" lIns="32850" spcFirstLastPara="1" rIns="32850" wrap="square" tIns="328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89" name="Google Shape;689;p7"/>
          <p:cNvGrpSpPr/>
          <p:nvPr/>
        </p:nvGrpSpPr>
        <p:grpSpPr>
          <a:xfrm>
            <a:off x="0" y="3951756"/>
            <a:ext cx="3928729" cy="462028"/>
            <a:chOff x="0" y="0"/>
            <a:chExt cx="5238305" cy="616037"/>
          </a:xfrm>
        </p:grpSpPr>
        <p:grpSp>
          <p:nvGrpSpPr>
            <p:cNvPr id="690" name="Google Shape;690;p7"/>
            <p:cNvGrpSpPr/>
            <p:nvPr/>
          </p:nvGrpSpPr>
          <p:grpSpPr>
            <a:xfrm>
              <a:off x="1155567" y="0"/>
              <a:ext cx="616037" cy="616037"/>
              <a:chOff x="0" y="0"/>
              <a:chExt cx="812800" cy="812800"/>
            </a:xfrm>
          </p:grpSpPr>
          <p:sp>
            <p:nvSpPr>
              <p:cNvPr id="691" name="Google Shape;691;p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692" name="Google Shape;692;p7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850" lIns="32850" spcFirstLastPara="1" rIns="32850" wrap="square" tIns="328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3" name="Google Shape;693;p7"/>
            <p:cNvGrpSpPr/>
            <p:nvPr/>
          </p:nvGrpSpPr>
          <p:grpSpPr>
            <a:xfrm>
              <a:off x="2311134" y="0"/>
              <a:ext cx="616037" cy="616037"/>
              <a:chOff x="0" y="0"/>
              <a:chExt cx="812800" cy="812800"/>
            </a:xfrm>
          </p:grpSpPr>
          <p:sp>
            <p:nvSpPr>
              <p:cNvPr id="694" name="Google Shape;694;p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695" name="Google Shape;695;p7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850" lIns="32850" spcFirstLastPara="1" rIns="32850" wrap="square" tIns="328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6" name="Google Shape;696;p7"/>
            <p:cNvGrpSpPr/>
            <p:nvPr/>
          </p:nvGrpSpPr>
          <p:grpSpPr>
            <a:xfrm>
              <a:off x="3466701" y="0"/>
              <a:ext cx="616037" cy="616037"/>
              <a:chOff x="0" y="0"/>
              <a:chExt cx="812800" cy="812800"/>
            </a:xfrm>
          </p:grpSpPr>
          <p:sp>
            <p:nvSpPr>
              <p:cNvPr id="697" name="Google Shape;697;p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698" name="Google Shape;698;p7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850" lIns="32850" spcFirstLastPara="1" rIns="32850" wrap="square" tIns="328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9" name="Google Shape;699;p7"/>
            <p:cNvGrpSpPr/>
            <p:nvPr/>
          </p:nvGrpSpPr>
          <p:grpSpPr>
            <a:xfrm>
              <a:off x="4622268" y="0"/>
              <a:ext cx="616037" cy="616037"/>
              <a:chOff x="0" y="0"/>
              <a:chExt cx="812800" cy="812800"/>
            </a:xfrm>
          </p:grpSpPr>
          <p:sp>
            <p:nvSpPr>
              <p:cNvPr id="700" name="Google Shape;700;p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701" name="Google Shape;701;p7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850" lIns="32850" spcFirstLastPara="1" rIns="32850" wrap="square" tIns="328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2" name="Google Shape;702;p7"/>
            <p:cNvGrpSpPr/>
            <p:nvPr/>
          </p:nvGrpSpPr>
          <p:grpSpPr>
            <a:xfrm>
              <a:off x="0" y="0"/>
              <a:ext cx="616037" cy="616037"/>
              <a:chOff x="0" y="0"/>
              <a:chExt cx="812800" cy="812800"/>
            </a:xfrm>
          </p:grpSpPr>
          <p:sp>
            <p:nvSpPr>
              <p:cNvPr id="703" name="Google Shape;703;p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B95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704" name="Google Shape;704;p7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850" lIns="32850" spcFirstLastPara="1" rIns="32850" wrap="square" tIns="328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3634"/>
        </a:solidFill>
      </p:bgPr>
    </p:bg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8"/>
          <p:cNvGrpSpPr/>
          <p:nvPr/>
        </p:nvGrpSpPr>
        <p:grpSpPr>
          <a:xfrm>
            <a:off x="190500" y="9674"/>
            <a:ext cx="3722402" cy="5133826"/>
            <a:chOff x="0" y="-47625"/>
            <a:chExt cx="980386" cy="1352119"/>
          </a:xfrm>
        </p:grpSpPr>
        <p:sp>
          <p:nvSpPr>
            <p:cNvPr id="710" name="Google Shape;710;p8"/>
            <p:cNvSpPr/>
            <p:nvPr/>
          </p:nvSpPr>
          <p:spPr>
            <a:xfrm>
              <a:off x="0" y="0"/>
              <a:ext cx="980386" cy="1304494"/>
            </a:xfrm>
            <a:custGeom>
              <a:rect b="b" l="l" r="r" t="t"/>
              <a:pathLst>
                <a:path extrusionOk="0" h="1304494" w="980386">
                  <a:moveTo>
                    <a:pt x="0" y="0"/>
                  </a:moveTo>
                  <a:lnTo>
                    <a:pt x="980386" y="0"/>
                  </a:lnTo>
                  <a:lnTo>
                    <a:pt x="980386" y="1304494"/>
                  </a:lnTo>
                  <a:lnTo>
                    <a:pt x="0" y="1304494"/>
                  </a:lnTo>
                  <a:close/>
                </a:path>
              </a:pathLst>
            </a:custGeom>
            <a:solidFill>
              <a:srgbClr val="F49B95"/>
            </a:solidFill>
            <a:ln>
              <a:noFill/>
            </a:ln>
          </p:spPr>
        </p:sp>
        <p:sp>
          <p:nvSpPr>
            <p:cNvPr id="711" name="Google Shape;711;p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12" name="Google Shape;712;p8"/>
          <p:cNvPicPr preferRelativeResize="0"/>
          <p:nvPr/>
        </p:nvPicPr>
        <p:blipFill rotWithShape="1">
          <a:blip r:embed="rId3">
            <a:alphaModFix amt="70000"/>
          </a:blip>
          <a:srcRect b="8154" l="9274" r="24768" t="33364"/>
          <a:stretch/>
        </p:blipFill>
        <p:spPr>
          <a:xfrm>
            <a:off x="190500" y="190500"/>
            <a:ext cx="3724050" cy="4953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3" name="Google Shape;713;p8"/>
          <p:cNvGrpSpPr/>
          <p:nvPr/>
        </p:nvGrpSpPr>
        <p:grpSpPr>
          <a:xfrm>
            <a:off x="190500" y="5153174"/>
            <a:ext cx="3722402" cy="4919993"/>
            <a:chOff x="0" y="-47625"/>
            <a:chExt cx="980386" cy="1295801"/>
          </a:xfrm>
        </p:grpSpPr>
        <p:sp>
          <p:nvSpPr>
            <p:cNvPr id="714" name="Google Shape;714;p8"/>
            <p:cNvSpPr/>
            <p:nvPr/>
          </p:nvSpPr>
          <p:spPr>
            <a:xfrm>
              <a:off x="0" y="0"/>
              <a:ext cx="980386" cy="1248176"/>
            </a:xfrm>
            <a:custGeom>
              <a:rect b="b" l="l" r="r" t="t"/>
              <a:pathLst>
                <a:path extrusionOk="0" h="1248176" w="980386">
                  <a:moveTo>
                    <a:pt x="0" y="0"/>
                  </a:moveTo>
                  <a:lnTo>
                    <a:pt x="980386" y="0"/>
                  </a:lnTo>
                  <a:lnTo>
                    <a:pt x="980386" y="1248176"/>
                  </a:lnTo>
                  <a:lnTo>
                    <a:pt x="0" y="1248176"/>
                  </a:lnTo>
                  <a:close/>
                </a:path>
              </a:pathLst>
            </a:custGeom>
            <a:solidFill>
              <a:srgbClr val="F49B95"/>
            </a:solidFill>
            <a:ln>
              <a:noFill/>
            </a:ln>
          </p:spPr>
        </p:sp>
        <p:sp>
          <p:nvSpPr>
            <p:cNvPr id="715" name="Google Shape;715;p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16" name="Google Shape;716;p8"/>
          <p:cNvPicPr preferRelativeResize="0"/>
          <p:nvPr/>
        </p:nvPicPr>
        <p:blipFill rotWithShape="1">
          <a:blip r:embed="rId4">
            <a:alphaModFix amt="70000"/>
          </a:blip>
          <a:srcRect b="6225" l="13472" r="48966" t="21723"/>
          <a:stretch/>
        </p:blipFill>
        <p:spPr>
          <a:xfrm>
            <a:off x="190500" y="5334000"/>
            <a:ext cx="3724050" cy="4762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7" name="Google Shape;717;p8"/>
          <p:cNvGrpSpPr/>
          <p:nvPr/>
        </p:nvGrpSpPr>
        <p:grpSpPr>
          <a:xfrm>
            <a:off x="4122452" y="9674"/>
            <a:ext cx="3722402" cy="10063493"/>
            <a:chOff x="0" y="-47625"/>
            <a:chExt cx="980386" cy="2650467"/>
          </a:xfrm>
        </p:grpSpPr>
        <p:sp>
          <p:nvSpPr>
            <p:cNvPr id="718" name="Google Shape;718;p8"/>
            <p:cNvSpPr/>
            <p:nvPr/>
          </p:nvSpPr>
          <p:spPr>
            <a:xfrm>
              <a:off x="0" y="0"/>
              <a:ext cx="980386" cy="2602842"/>
            </a:xfrm>
            <a:custGeom>
              <a:rect b="b" l="l" r="r" t="t"/>
              <a:pathLst>
                <a:path extrusionOk="0" h="2602842" w="980386">
                  <a:moveTo>
                    <a:pt x="0" y="0"/>
                  </a:moveTo>
                  <a:lnTo>
                    <a:pt x="980386" y="0"/>
                  </a:lnTo>
                  <a:lnTo>
                    <a:pt x="980386" y="2602842"/>
                  </a:lnTo>
                  <a:lnTo>
                    <a:pt x="0" y="2602842"/>
                  </a:lnTo>
                  <a:close/>
                </a:path>
              </a:pathLst>
            </a:custGeom>
            <a:solidFill>
              <a:srgbClr val="F49B95"/>
            </a:solidFill>
            <a:ln>
              <a:noFill/>
            </a:ln>
          </p:spPr>
        </p:sp>
        <p:sp>
          <p:nvSpPr>
            <p:cNvPr id="719" name="Google Shape;719;p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20" name="Google Shape;720;p8"/>
          <p:cNvPicPr preferRelativeResize="0"/>
          <p:nvPr/>
        </p:nvPicPr>
        <p:blipFill rotWithShape="1">
          <a:blip r:embed="rId5">
            <a:alphaModFix amt="70000"/>
          </a:blip>
          <a:srcRect b="0" l="43502" r="31403" t="0"/>
          <a:stretch/>
        </p:blipFill>
        <p:spPr>
          <a:xfrm>
            <a:off x="4122452" y="190500"/>
            <a:ext cx="3724050" cy="9906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1" name="Google Shape;721;p8"/>
          <p:cNvGrpSpPr/>
          <p:nvPr/>
        </p:nvGrpSpPr>
        <p:grpSpPr>
          <a:xfrm>
            <a:off x="8056052" y="9674"/>
            <a:ext cx="10041448" cy="5324326"/>
            <a:chOff x="0" y="-47625"/>
            <a:chExt cx="2644661" cy="1402292"/>
          </a:xfrm>
        </p:grpSpPr>
        <p:sp>
          <p:nvSpPr>
            <p:cNvPr id="722" name="Google Shape;722;p8"/>
            <p:cNvSpPr/>
            <p:nvPr/>
          </p:nvSpPr>
          <p:spPr>
            <a:xfrm>
              <a:off x="0" y="0"/>
              <a:ext cx="2644661" cy="1354667"/>
            </a:xfrm>
            <a:custGeom>
              <a:rect b="b" l="l" r="r" t="t"/>
              <a:pathLst>
                <a:path extrusionOk="0" h="1354667" w="2644661">
                  <a:moveTo>
                    <a:pt x="0" y="0"/>
                  </a:moveTo>
                  <a:lnTo>
                    <a:pt x="2644661" y="0"/>
                  </a:lnTo>
                  <a:lnTo>
                    <a:pt x="2644661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F49B95"/>
            </a:solidFill>
            <a:ln>
              <a:noFill/>
            </a:ln>
          </p:spPr>
        </p:sp>
        <p:sp>
          <p:nvSpPr>
            <p:cNvPr id="723" name="Google Shape;723;p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24" name="Google Shape;724;p8"/>
          <p:cNvPicPr preferRelativeResize="0"/>
          <p:nvPr/>
        </p:nvPicPr>
        <p:blipFill rotWithShape="1">
          <a:blip r:embed="rId6">
            <a:alphaModFix amt="70000"/>
          </a:blip>
          <a:srcRect b="8851" l="6984" r="23567" t="37855"/>
          <a:stretch/>
        </p:blipFill>
        <p:spPr>
          <a:xfrm>
            <a:off x="8056052" y="190500"/>
            <a:ext cx="10041448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5" name="Google Shape;725;p8"/>
          <p:cNvGrpSpPr/>
          <p:nvPr/>
        </p:nvGrpSpPr>
        <p:grpSpPr>
          <a:xfrm>
            <a:off x="9720769" y="6329842"/>
            <a:ext cx="7729106" cy="3112091"/>
            <a:chOff x="9720769" y="6329842"/>
            <a:chExt cx="7729106" cy="3112091"/>
          </a:xfrm>
        </p:grpSpPr>
        <p:sp>
          <p:nvSpPr>
            <p:cNvPr id="726" name="Google Shape;726;p8"/>
            <p:cNvSpPr txBox="1"/>
            <p:nvPr/>
          </p:nvSpPr>
          <p:spPr>
            <a:xfrm>
              <a:off x="9720769" y="6329842"/>
              <a:ext cx="7728900" cy="230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7500" u="none" cap="none" strike="noStrike">
                  <a:solidFill>
                    <a:srgbClr val="F49B95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GALLERY IMAGE</a:t>
              </a:r>
              <a:endParaRPr/>
            </a:p>
          </p:txBody>
        </p:sp>
        <p:sp>
          <p:nvSpPr>
            <p:cNvPr id="727" name="Google Shape;727;p8"/>
            <p:cNvSpPr txBox="1"/>
            <p:nvPr/>
          </p:nvSpPr>
          <p:spPr>
            <a:xfrm>
              <a:off x="11887200" y="8713833"/>
              <a:ext cx="5562675" cy="72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What can you say about your projects?</a:t>
              </a:r>
              <a:endParaRPr/>
            </a:p>
            <a:p>
              <a:pPr indent="0" lvl="1" marL="0" marR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FFFFFF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Share it here!</a:t>
              </a: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9B95"/>
        </a:solidFill>
      </p:bgPr>
    </p:bg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" name="Google Shape;732;p9"/>
          <p:cNvPicPr preferRelativeResize="0"/>
          <p:nvPr/>
        </p:nvPicPr>
        <p:blipFill rotWithShape="1">
          <a:blip r:embed="rId3">
            <a:alphaModFix amt="50000"/>
          </a:blip>
          <a:srcRect b="26467" l="821" r="47795" t="0"/>
          <a:stretch/>
        </p:blipFill>
        <p:spPr>
          <a:xfrm>
            <a:off x="1138333" y="0"/>
            <a:ext cx="10782319" cy="10287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33" name="Google Shape;733;p9"/>
          <p:cNvGraphicFramePr/>
          <p:nvPr/>
        </p:nvGraphicFramePr>
        <p:xfrm>
          <a:off x="11920652" y="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{EF9AA17B-1073-4234-B094-8E620201C946}</a:tableStyleId>
              </a:tblPr>
              <a:tblGrid>
                <a:gridCol w="6367350"/>
              </a:tblGrid>
              <a:tr h="2883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2200">
                          <a:solidFill>
                            <a:schemeClr val="lt1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Briefly elaborate on</a:t>
                      </a:r>
                      <a:endParaRPr sz="2200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u="none" cap="none" strike="noStrike">
                          <a:solidFill>
                            <a:srgbClr val="FFFFFF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what you want to discuss.</a:t>
                      </a:r>
                      <a:endParaRPr sz="2200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67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2200">
                          <a:solidFill>
                            <a:schemeClr val="lt1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Briefly elaborate on</a:t>
                      </a:r>
                      <a:endParaRPr sz="22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2200">
                          <a:solidFill>
                            <a:schemeClr val="lt1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what you want to discuss.</a:t>
                      </a:r>
                      <a:endParaRPr sz="22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67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2200">
                          <a:solidFill>
                            <a:schemeClr val="lt1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Briefly elaborate on</a:t>
                      </a:r>
                      <a:endParaRPr sz="22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solidFill>
                            <a:schemeClr val="lt1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what you want to discuss.</a:t>
                      </a:r>
                      <a:endParaRPr sz="1800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67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2200">
                          <a:solidFill>
                            <a:schemeClr val="lt1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Briefly elaborate on</a:t>
                      </a:r>
                      <a:endParaRPr sz="22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2200">
                          <a:solidFill>
                            <a:schemeClr val="lt1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what you want to discuss.</a:t>
                      </a:r>
                      <a:endParaRPr sz="22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734" name="Google Shape;734;p9"/>
          <p:cNvGrpSpPr/>
          <p:nvPr/>
        </p:nvGrpSpPr>
        <p:grpSpPr>
          <a:xfrm>
            <a:off x="760787" y="-232878"/>
            <a:ext cx="755093" cy="6645840"/>
            <a:chOff x="0" y="0"/>
            <a:chExt cx="1006791" cy="8861120"/>
          </a:xfrm>
        </p:grpSpPr>
        <p:grpSp>
          <p:nvGrpSpPr>
            <p:cNvPr id="735" name="Google Shape;735;p9"/>
            <p:cNvGrpSpPr/>
            <p:nvPr/>
          </p:nvGrpSpPr>
          <p:grpSpPr>
            <a:xfrm rot="-5400000">
              <a:off x="0" y="5890747"/>
              <a:ext cx="1006791" cy="1006791"/>
              <a:chOff x="0" y="0"/>
              <a:chExt cx="812800" cy="812800"/>
            </a:xfrm>
          </p:grpSpPr>
          <p:sp>
            <p:nvSpPr>
              <p:cNvPr id="736" name="Google Shape;736;p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737" name="Google Shape;737;p9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850" lIns="32850" spcFirstLastPara="1" rIns="32850" wrap="square" tIns="328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8" name="Google Shape;738;p9"/>
            <p:cNvGrpSpPr/>
            <p:nvPr/>
          </p:nvGrpSpPr>
          <p:grpSpPr>
            <a:xfrm rot="-5400000">
              <a:off x="0" y="3927165"/>
              <a:ext cx="1006791" cy="1006791"/>
              <a:chOff x="0" y="0"/>
              <a:chExt cx="812800" cy="812800"/>
            </a:xfrm>
          </p:grpSpPr>
          <p:sp>
            <p:nvSpPr>
              <p:cNvPr id="739" name="Google Shape;739;p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740" name="Google Shape;740;p9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850" lIns="32850" spcFirstLastPara="1" rIns="32850" wrap="square" tIns="328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41" name="Google Shape;741;p9"/>
            <p:cNvGrpSpPr/>
            <p:nvPr/>
          </p:nvGrpSpPr>
          <p:grpSpPr>
            <a:xfrm rot="-5400000">
              <a:off x="0" y="1963582"/>
              <a:ext cx="1006791" cy="1006791"/>
              <a:chOff x="0" y="0"/>
              <a:chExt cx="812800" cy="812800"/>
            </a:xfrm>
          </p:grpSpPr>
          <p:sp>
            <p:nvSpPr>
              <p:cNvPr id="742" name="Google Shape;742;p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743" name="Google Shape;743;p9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850" lIns="32850" spcFirstLastPara="1" rIns="32850" wrap="square" tIns="328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44" name="Google Shape;744;p9"/>
            <p:cNvGrpSpPr/>
            <p:nvPr/>
          </p:nvGrpSpPr>
          <p:grpSpPr>
            <a:xfrm rot="-5400000">
              <a:off x="0" y="0"/>
              <a:ext cx="1006791" cy="1006791"/>
              <a:chOff x="0" y="0"/>
              <a:chExt cx="812800" cy="812800"/>
            </a:xfrm>
          </p:grpSpPr>
          <p:sp>
            <p:nvSpPr>
              <p:cNvPr id="745" name="Google Shape;745;p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746" name="Google Shape;746;p9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850" lIns="32850" spcFirstLastPara="1" rIns="32850" wrap="square" tIns="328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47" name="Google Shape;747;p9"/>
            <p:cNvGrpSpPr/>
            <p:nvPr/>
          </p:nvGrpSpPr>
          <p:grpSpPr>
            <a:xfrm rot="-5400000">
              <a:off x="0" y="7854329"/>
              <a:ext cx="1006791" cy="1006791"/>
              <a:chOff x="0" y="0"/>
              <a:chExt cx="812800" cy="812800"/>
            </a:xfrm>
          </p:grpSpPr>
          <p:sp>
            <p:nvSpPr>
              <p:cNvPr id="748" name="Google Shape;748;p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749" name="Google Shape;749;p9"/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850" lIns="32850" spcFirstLastPara="1" rIns="32850" wrap="square" tIns="3285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50" name="Google Shape;750;p9"/>
          <p:cNvSpPr txBox="1"/>
          <p:nvPr/>
        </p:nvSpPr>
        <p:spPr>
          <a:xfrm>
            <a:off x="890224" y="7078991"/>
            <a:ext cx="6950100" cy="24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5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WRITE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5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YOUR IDEA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