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6500" cx="10693400"/>
  <p:notesSz cx="6858000" cy="9144000"/>
  <p:embeddedFontLst>
    <p:embeddedFont>
      <p:font typeface="DM Sans"/>
      <p:bold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DMSans-bold.fntdata"/><Relationship Id="rId10" Type="http://schemas.openxmlformats.org/officeDocument/2006/relationships/slide" Target="slides/slide5.xml"/><Relationship Id="rId12" Type="http://schemas.openxmlformats.org/officeDocument/2006/relationships/font" Target="fonts/DMSa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81" name="Google Shape;181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82" name="Google Shape;18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88" name="Google Shape;188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89" name="Google Shape;189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0" name="Google Shape;190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5" name="Google Shape;195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1" name="Google Shape;20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2" name="Google Shape;20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7EEE3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oogle Shape;16;p3"/>
          <p:cNvGrpSpPr/>
          <p:nvPr/>
        </p:nvGrpSpPr>
        <p:grpSpPr>
          <a:xfrm>
            <a:off x="660116" y="1162244"/>
            <a:ext cx="2055738" cy="5641922"/>
            <a:chOff x="0" y="-9525"/>
            <a:chExt cx="774902" cy="2126700"/>
          </a:xfrm>
        </p:grpSpPr>
        <p:sp>
          <p:nvSpPr>
            <p:cNvPr id="17" name="Google Shape;17;p3"/>
            <p:cNvSpPr/>
            <p:nvPr/>
          </p:nvSpPr>
          <p:spPr>
            <a:xfrm>
              <a:off x="0" y="0"/>
              <a:ext cx="774902" cy="2117104"/>
            </a:xfrm>
            <a:custGeom>
              <a:rect b="b" l="l" r="r" t="t"/>
              <a:pathLst>
                <a:path extrusionOk="0" h="2117104" w="774902">
                  <a:moveTo>
                    <a:pt x="0" y="0"/>
                  </a:moveTo>
                  <a:lnTo>
                    <a:pt x="774902" y="0"/>
                  </a:lnTo>
                  <a:lnTo>
                    <a:pt x="774902" y="2117104"/>
                  </a:lnTo>
                  <a:lnTo>
                    <a:pt x="0" y="2117104"/>
                  </a:lnTo>
                  <a:close/>
                </a:path>
              </a:pathLst>
            </a:custGeom>
            <a:solidFill>
              <a:srgbClr val="5CAD7C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" name="Google Shape;18;p3"/>
            <p:cNvSpPr txBox="1"/>
            <p:nvPr/>
          </p:nvSpPr>
          <p:spPr>
            <a:xfrm>
              <a:off x="0" y="-9525"/>
              <a:ext cx="774900" cy="212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13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" name="Google Shape;19;p3"/>
          <p:cNvGrpSpPr/>
          <p:nvPr/>
        </p:nvGrpSpPr>
        <p:grpSpPr>
          <a:xfrm>
            <a:off x="6628671" y="1107777"/>
            <a:ext cx="2435182" cy="5696602"/>
            <a:chOff x="0" y="-28575"/>
            <a:chExt cx="872700" cy="2041500"/>
          </a:xfrm>
        </p:grpSpPr>
        <p:sp>
          <p:nvSpPr>
            <p:cNvPr id="20" name="Google Shape;20;p3"/>
            <p:cNvSpPr/>
            <p:nvPr/>
          </p:nvSpPr>
          <p:spPr>
            <a:xfrm>
              <a:off x="0" y="0"/>
              <a:ext cx="872691" cy="2012822"/>
            </a:xfrm>
            <a:custGeom>
              <a:rect b="b" l="l" r="r" t="t"/>
              <a:pathLst>
                <a:path extrusionOk="0" h="2012822" w="872691">
                  <a:moveTo>
                    <a:pt x="0" y="0"/>
                  </a:moveTo>
                  <a:lnTo>
                    <a:pt x="872691" y="0"/>
                  </a:lnTo>
                  <a:lnTo>
                    <a:pt x="872691" y="2012822"/>
                  </a:lnTo>
                  <a:lnTo>
                    <a:pt x="0" y="201282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" name="Google Shape;21;p3"/>
            <p:cNvSpPr txBox="1"/>
            <p:nvPr/>
          </p:nvSpPr>
          <p:spPr>
            <a:xfrm>
              <a:off x="0" y="-28575"/>
              <a:ext cx="872700" cy="2041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" name="Google Shape;22;p3"/>
          <p:cNvGrpSpPr/>
          <p:nvPr/>
        </p:nvGrpSpPr>
        <p:grpSpPr>
          <a:xfrm>
            <a:off x="5682915" y="1366803"/>
            <a:ext cx="1917251" cy="1122177"/>
            <a:chOff x="0" y="-9525"/>
            <a:chExt cx="722700" cy="423000"/>
          </a:xfrm>
        </p:grpSpPr>
        <p:sp>
          <p:nvSpPr>
            <p:cNvPr id="23" name="Google Shape;23;p3"/>
            <p:cNvSpPr/>
            <p:nvPr/>
          </p:nvSpPr>
          <p:spPr>
            <a:xfrm>
              <a:off x="0" y="0"/>
              <a:ext cx="722656" cy="413409"/>
            </a:xfrm>
            <a:custGeom>
              <a:rect b="b" l="l" r="r" t="t"/>
              <a:pathLst>
                <a:path extrusionOk="0" h="413409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413409"/>
                  </a:lnTo>
                  <a:lnTo>
                    <a:pt x="0" y="413409"/>
                  </a:lnTo>
                  <a:close/>
                </a:path>
              </a:pathLst>
            </a:custGeom>
            <a:solidFill>
              <a:srgbClr val="8CD7A8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" name="Google Shape;24;p3"/>
            <p:cNvSpPr txBox="1"/>
            <p:nvPr/>
          </p:nvSpPr>
          <p:spPr>
            <a:xfrm>
              <a:off x="0" y="-9525"/>
              <a:ext cx="722700" cy="4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" name="Google Shape;25;p3"/>
          <p:cNvGrpSpPr/>
          <p:nvPr/>
        </p:nvGrpSpPr>
        <p:grpSpPr>
          <a:xfrm>
            <a:off x="5673502" y="4117426"/>
            <a:ext cx="1910332" cy="1115950"/>
            <a:chOff x="0" y="-9525"/>
            <a:chExt cx="720092" cy="420653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720092" cy="411128"/>
            </a:xfrm>
            <a:custGeom>
              <a:rect b="b" l="l" r="r" t="t"/>
              <a:pathLst>
                <a:path extrusionOk="0" h="411128" w="720092">
                  <a:moveTo>
                    <a:pt x="0" y="0"/>
                  </a:moveTo>
                  <a:lnTo>
                    <a:pt x="720092" y="0"/>
                  </a:lnTo>
                  <a:lnTo>
                    <a:pt x="720092" y="411128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8CD7A8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7" name="Google Shape;27;p3"/>
            <p:cNvSpPr txBox="1"/>
            <p:nvPr/>
          </p:nvSpPr>
          <p:spPr>
            <a:xfrm>
              <a:off x="0" y="-9525"/>
              <a:ext cx="720000" cy="420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>
            <a:off x="5676112" y="2739765"/>
            <a:ext cx="1917251" cy="1126952"/>
            <a:chOff x="0" y="-9525"/>
            <a:chExt cx="722700" cy="424800"/>
          </a:xfrm>
        </p:grpSpPr>
        <p:sp>
          <p:nvSpPr>
            <p:cNvPr id="29" name="Google Shape;29;p3"/>
            <p:cNvSpPr/>
            <p:nvPr/>
          </p:nvSpPr>
          <p:spPr>
            <a:xfrm>
              <a:off x="0" y="0"/>
              <a:ext cx="722656" cy="415180"/>
            </a:xfrm>
            <a:custGeom>
              <a:rect b="b" l="l" r="r" t="t"/>
              <a:pathLst>
                <a:path extrusionOk="0" h="415180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415180"/>
                  </a:lnTo>
                  <a:lnTo>
                    <a:pt x="0" y="415180"/>
                  </a:lnTo>
                  <a:close/>
                </a:path>
              </a:pathLst>
            </a:custGeom>
            <a:solidFill>
              <a:srgbClr val="8CD7A8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" name="Google Shape;30;p3"/>
            <p:cNvSpPr txBox="1"/>
            <p:nvPr/>
          </p:nvSpPr>
          <p:spPr>
            <a:xfrm>
              <a:off x="0" y="-9525"/>
              <a:ext cx="722700" cy="42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1" name="Google Shape;31;p3"/>
          <p:cNvGrpSpPr/>
          <p:nvPr/>
        </p:nvGrpSpPr>
        <p:grpSpPr>
          <a:xfrm>
            <a:off x="5673614" y="5484338"/>
            <a:ext cx="1917251" cy="1115099"/>
            <a:chOff x="0" y="-9525"/>
            <a:chExt cx="722700" cy="420332"/>
          </a:xfrm>
        </p:grpSpPr>
        <p:sp>
          <p:nvSpPr>
            <p:cNvPr id="32" name="Google Shape;32;p3"/>
            <p:cNvSpPr/>
            <p:nvPr/>
          </p:nvSpPr>
          <p:spPr>
            <a:xfrm>
              <a:off x="0" y="0"/>
              <a:ext cx="722656" cy="410807"/>
            </a:xfrm>
            <a:custGeom>
              <a:rect b="b" l="l" r="r" t="t"/>
              <a:pathLst>
                <a:path extrusionOk="0" h="410807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410807"/>
                  </a:lnTo>
                  <a:lnTo>
                    <a:pt x="0" y="410807"/>
                  </a:lnTo>
                  <a:close/>
                </a:path>
              </a:pathLst>
            </a:custGeom>
            <a:solidFill>
              <a:srgbClr val="8CD7A8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" name="Google Shape;33;p3"/>
            <p:cNvSpPr txBox="1"/>
            <p:nvPr/>
          </p:nvSpPr>
          <p:spPr>
            <a:xfrm>
              <a:off x="0" y="-9525"/>
              <a:ext cx="722700" cy="42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4" name="Google Shape;34;p3"/>
          <p:cNvGrpSpPr/>
          <p:nvPr/>
        </p:nvGrpSpPr>
        <p:grpSpPr>
          <a:xfrm>
            <a:off x="3248398" y="1162244"/>
            <a:ext cx="1901445" cy="2638375"/>
            <a:chOff x="0" y="-9525"/>
            <a:chExt cx="716742" cy="994525"/>
          </a:xfrm>
        </p:grpSpPr>
        <p:sp>
          <p:nvSpPr>
            <p:cNvPr id="35" name="Google Shape;35;p3"/>
            <p:cNvSpPr/>
            <p:nvPr/>
          </p:nvSpPr>
          <p:spPr>
            <a:xfrm>
              <a:off x="0" y="0"/>
              <a:ext cx="716742" cy="985000"/>
            </a:xfrm>
            <a:custGeom>
              <a:rect b="b" l="l" r="r" t="t"/>
              <a:pathLst>
                <a:path extrusionOk="0" h="985000" w="716742">
                  <a:moveTo>
                    <a:pt x="0" y="0"/>
                  </a:moveTo>
                  <a:lnTo>
                    <a:pt x="716742" y="0"/>
                  </a:lnTo>
                  <a:lnTo>
                    <a:pt x="716742" y="985000"/>
                  </a:lnTo>
                  <a:lnTo>
                    <a:pt x="0" y="985000"/>
                  </a:lnTo>
                  <a:close/>
                </a:path>
              </a:pathLst>
            </a:custGeom>
            <a:solidFill>
              <a:srgbClr val="5CAD7C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6" name="Google Shape;36;p3"/>
            <p:cNvSpPr txBox="1"/>
            <p:nvPr/>
          </p:nvSpPr>
          <p:spPr>
            <a:xfrm>
              <a:off x="0" y="-9525"/>
              <a:ext cx="716700" cy="994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7" name="Google Shape;37;p3"/>
          <p:cNvGrpSpPr/>
          <p:nvPr/>
        </p:nvGrpSpPr>
        <p:grpSpPr>
          <a:xfrm>
            <a:off x="8114743" y="1387181"/>
            <a:ext cx="1917251" cy="713895"/>
            <a:chOff x="0" y="-9525"/>
            <a:chExt cx="722700" cy="269100"/>
          </a:xfrm>
        </p:grpSpPr>
        <p:sp>
          <p:nvSpPr>
            <p:cNvPr id="38" name="Google Shape;38;p3"/>
            <p:cNvSpPr/>
            <p:nvPr/>
          </p:nvSpPr>
          <p:spPr>
            <a:xfrm>
              <a:off x="0" y="0"/>
              <a:ext cx="722656" cy="259466"/>
            </a:xfrm>
            <a:custGeom>
              <a:rect b="b" l="l" r="r" t="t"/>
              <a:pathLst>
                <a:path extrusionOk="0" h="259466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59466"/>
                  </a:lnTo>
                  <a:lnTo>
                    <a:pt x="0" y="259466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9" name="Google Shape;39;p3"/>
            <p:cNvSpPr txBox="1"/>
            <p:nvPr/>
          </p:nvSpPr>
          <p:spPr>
            <a:xfrm>
              <a:off x="0" y="-9525"/>
              <a:ext cx="722700" cy="26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" name="Google Shape;40;p3"/>
          <p:cNvGrpSpPr/>
          <p:nvPr/>
        </p:nvGrpSpPr>
        <p:grpSpPr>
          <a:xfrm>
            <a:off x="8098191" y="3179778"/>
            <a:ext cx="1917251" cy="714092"/>
            <a:chOff x="0" y="-9525"/>
            <a:chExt cx="722700" cy="269174"/>
          </a:xfrm>
        </p:grpSpPr>
        <p:sp>
          <p:nvSpPr>
            <p:cNvPr id="41" name="Google Shape;41;p3"/>
            <p:cNvSpPr/>
            <p:nvPr/>
          </p:nvSpPr>
          <p:spPr>
            <a:xfrm>
              <a:off x="0" y="0"/>
              <a:ext cx="722656" cy="259649"/>
            </a:xfrm>
            <a:custGeom>
              <a:rect b="b" l="l" r="r" t="t"/>
              <a:pathLst>
                <a:path extrusionOk="0" h="259649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59649"/>
                  </a:lnTo>
                  <a:lnTo>
                    <a:pt x="0" y="259649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42" name="Google Shape;42;p3"/>
            <p:cNvSpPr txBox="1"/>
            <p:nvPr/>
          </p:nvSpPr>
          <p:spPr>
            <a:xfrm>
              <a:off x="0" y="-9525"/>
              <a:ext cx="722700" cy="26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8107251" y="4971883"/>
            <a:ext cx="1908074" cy="714092"/>
            <a:chOff x="0" y="-9525"/>
            <a:chExt cx="719241" cy="269174"/>
          </a:xfrm>
        </p:grpSpPr>
        <p:sp>
          <p:nvSpPr>
            <p:cNvPr id="44" name="Google Shape;44;p3"/>
            <p:cNvSpPr/>
            <p:nvPr/>
          </p:nvSpPr>
          <p:spPr>
            <a:xfrm>
              <a:off x="0" y="0"/>
              <a:ext cx="719241" cy="259649"/>
            </a:xfrm>
            <a:custGeom>
              <a:rect b="b" l="l" r="r" t="t"/>
              <a:pathLst>
                <a:path extrusionOk="0" h="259649" w="719241">
                  <a:moveTo>
                    <a:pt x="0" y="0"/>
                  </a:moveTo>
                  <a:lnTo>
                    <a:pt x="719241" y="0"/>
                  </a:lnTo>
                  <a:lnTo>
                    <a:pt x="719241" y="259649"/>
                  </a:lnTo>
                  <a:lnTo>
                    <a:pt x="0" y="259649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45" name="Google Shape;45;p3"/>
            <p:cNvSpPr txBox="1"/>
            <p:nvPr/>
          </p:nvSpPr>
          <p:spPr>
            <a:xfrm>
              <a:off x="0" y="-9525"/>
              <a:ext cx="719100" cy="26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" name="Google Shape;46;p3"/>
          <p:cNvGrpSpPr/>
          <p:nvPr/>
        </p:nvGrpSpPr>
        <p:grpSpPr>
          <a:xfrm>
            <a:off x="8098191" y="2283237"/>
            <a:ext cx="1917251" cy="714092"/>
            <a:chOff x="0" y="-9525"/>
            <a:chExt cx="722700" cy="269174"/>
          </a:xfrm>
        </p:grpSpPr>
        <p:sp>
          <p:nvSpPr>
            <p:cNvPr id="47" name="Google Shape;47;p3"/>
            <p:cNvSpPr/>
            <p:nvPr/>
          </p:nvSpPr>
          <p:spPr>
            <a:xfrm>
              <a:off x="0" y="0"/>
              <a:ext cx="722656" cy="259649"/>
            </a:xfrm>
            <a:custGeom>
              <a:rect b="b" l="l" r="r" t="t"/>
              <a:pathLst>
                <a:path extrusionOk="0" h="259649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59649"/>
                  </a:lnTo>
                  <a:lnTo>
                    <a:pt x="0" y="259649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48" name="Google Shape;48;p3"/>
            <p:cNvSpPr txBox="1"/>
            <p:nvPr/>
          </p:nvSpPr>
          <p:spPr>
            <a:xfrm>
              <a:off x="0" y="-9525"/>
              <a:ext cx="722700" cy="26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" name="Google Shape;49;p3"/>
          <p:cNvGrpSpPr/>
          <p:nvPr/>
        </p:nvGrpSpPr>
        <p:grpSpPr>
          <a:xfrm>
            <a:off x="8098191" y="4076318"/>
            <a:ext cx="1917251" cy="716570"/>
            <a:chOff x="0" y="-9525"/>
            <a:chExt cx="722700" cy="270108"/>
          </a:xfrm>
        </p:grpSpPr>
        <p:sp>
          <p:nvSpPr>
            <p:cNvPr id="50" name="Google Shape;50;p3"/>
            <p:cNvSpPr/>
            <p:nvPr/>
          </p:nvSpPr>
          <p:spPr>
            <a:xfrm>
              <a:off x="0" y="0"/>
              <a:ext cx="722656" cy="260583"/>
            </a:xfrm>
            <a:custGeom>
              <a:rect b="b" l="l" r="r" t="t"/>
              <a:pathLst>
                <a:path extrusionOk="0" h="260583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60583"/>
                  </a:lnTo>
                  <a:lnTo>
                    <a:pt x="0" y="260583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51" name="Google Shape;51;p3"/>
            <p:cNvSpPr txBox="1"/>
            <p:nvPr/>
          </p:nvSpPr>
          <p:spPr>
            <a:xfrm>
              <a:off x="0" y="-9525"/>
              <a:ext cx="722700" cy="27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" name="Google Shape;52;p3"/>
          <p:cNvGrpSpPr/>
          <p:nvPr/>
        </p:nvGrpSpPr>
        <p:grpSpPr>
          <a:xfrm>
            <a:off x="8098191" y="5864969"/>
            <a:ext cx="1917251" cy="714092"/>
            <a:chOff x="0" y="-9525"/>
            <a:chExt cx="722700" cy="269174"/>
          </a:xfrm>
        </p:grpSpPr>
        <p:sp>
          <p:nvSpPr>
            <p:cNvPr id="53" name="Google Shape;53;p3"/>
            <p:cNvSpPr/>
            <p:nvPr/>
          </p:nvSpPr>
          <p:spPr>
            <a:xfrm>
              <a:off x="0" y="0"/>
              <a:ext cx="722656" cy="259649"/>
            </a:xfrm>
            <a:custGeom>
              <a:rect b="b" l="l" r="r" t="t"/>
              <a:pathLst>
                <a:path extrusionOk="0" h="259649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59649"/>
                  </a:lnTo>
                  <a:lnTo>
                    <a:pt x="0" y="259649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54" name="Google Shape;54;p3"/>
            <p:cNvSpPr txBox="1"/>
            <p:nvPr/>
          </p:nvSpPr>
          <p:spPr>
            <a:xfrm>
              <a:off x="0" y="-9525"/>
              <a:ext cx="722700" cy="26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" name="Google Shape;55;p3"/>
          <p:cNvGrpSpPr/>
          <p:nvPr/>
        </p:nvGrpSpPr>
        <p:grpSpPr>
          <a:xfrm>
            <a:off x="3238873" y="4186786"/>
            <a:ext cx="1901445" cy="2617203"/>
            <a:chOff x="0" y="-9525"/>
            <a:chExt cx="716742" cy="986544"/>
          </a:xfrm>
        </p:grpSpPr>
        <p:sp>
          <p:nvSpPr>
            <p:cNvPr id="56" name="Google Shape;56;p3"/>
            <p:cNvSpPr/>
            <p:nvPr/>
          </p:nvSpPr>
          <p:spPr>
            <a:xfrm>
              <a:off x="0" y="0"/>
              <a:ext cx="716742" cy="977019"/>
            </a:xfrm>
            <a:custGeom>
              <a:rect b="b" l="l" r="r" t="t"/>
              <a:pathLst>
                <a:path extrusionOk="0" h="977019" w="716742">
                  <a:moveTo>
                    <a:pt x="0" y="0"/>
                  </a:moveTo>
                  <a:lnTo>
                    <a:pt x="716742" y="0"/>
                  </a:lnTo>
                  <a:lnTo>
                    <a:pt x="716742" y="977019"/>
                  </a:lnTo>
                  <a:lnTo>
                    <a:pt x="0" y="977019"/>
                  </a:lnTo>
                  <a:close/>
                </a:path>
              </a:pathLst>
            </a:custGeom>
            <a:solidFill>
              <a:srgbClr val="5CAD7C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57" name="Google Shape;57;p3"/>
            <p:cNvSpPr txBox="1"/>
            <p:nvPr/>
          </p:nvSpPr>
          <p:spPr>
            <a:xfrm>
              <a:off x="0" y="-9525"/>
              <a:ext cx="716700" cy="98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58" name="Google Shape;58;p3"/>
          <p:cNvCxnSpPr/>
          <p:nvPr/>
        </p:nvCxnSpPr>
        <p:spPr>
          <a:xfrm>
            <a:off x="2706338" y="2468599"/>
            <a:ext cx="532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9" name="Google Shape;59;p3"/>
          <p:cNvCxnSpPr/>
          <p:nvPr/>
        </p:nvCxnSpPr>
        <p:spPr>
          <a:xfrm>
            <a:off x="2715863" y="5522315"/>
            <a:ext cx="532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0" name="Google Shape;60;p3"/>
          <p:cNvCxnSpPr/>
          <p:nvPr/>
        </p:nvCxnSpPr>
        <p:spPr>
          <a:xfrm>
            <a:off x="5140966" y="1721594"/>
            <a:ext cx="532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1" name="Google Shape;61;p3"/>
          <p:cNvCxnSpPr/>
          <p:nvPr/>
        </p:nvCxnSpPr>
        <p:spPr>
          <a:xfrm>
            <a:off x="5140327" y="3266876"/>
            <a:ext cx="532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3"/>
          <p:cNvCxnSpPr/>
          <p:nvPr/>
        </p:nvCxnSpPr>
        <p:spPr>
          <a:xfrm>
            <a:off x="5140966" y="4776448"/>
            <a:ext cx="532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3" name="Google Shape;63;p3"/>
          <p:cNvCxnSpPr/>
          <p:nvPr/>
        </p:nvCxnSpPr>
        <p:spPr>
          <a:xfrm>
            <a:off x="5140327" y="6331011"/>
            <a:ext cx="532500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4" name="Google Shape;64;p3"/>
          <p:cNvSpPr txBox="1"/>
          <p:nvPr/>
        </p:nvSpPr>
        <p:spPr>
          <a:xfrm>
            <a:off x="1079888" y="3162495"/>
            <a:ext cx="12162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DM Sans"/>
                <a:ea typeface="DM Sans"/>
                <a:cs typeface="DM Sans"/>
                <a:sym typeface="DM Sans"/>
              </a:rPr>
              <a:t>Click to</a:t>
            </a:r>
            <a:endParaRPr b="1" sz="2000"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DM Sans"/>
                <a:ea typeface="DM Sans"/>
                <a:cs typeface="DM Sans"/>
                <a:sym typeface="DM Sans"/>
              </a:rPr>
              <a:t>edit theme</a:t>
            </a:r>
            <a:endParaRPr b="1" sz="2000"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latin typeface="DM Sans"/>
                <a:ea typeface="DM Sans"/>
                <a:cs typeface="DM Sans"/>
                <a:sym typeface="DM Sans"/>
              </a:rPr>
              <a:t>style</a:t>
            </a:r>
            <a:endParaRPr b="1" sz="2000"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F7EEE3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oogle Shape;66;p4"/>
          <p:cNvGrpSpPr/>
          <p:nvPr/>
        </p:nvGrpSpPr>
        <p:grpSpPr>
          <a:xfrm>
            <a:off x="3149376" y="882377"/>
            <a:ext cx="4393320" cy="1005490"/>
            <a:chOff x="0" y="-28575"/>
            <a:chExt cx="1574441" cy="360339"/>
          </a:xfrm>
        </p:grpSpPr>
        <p:sp>
          <p:nvSpPr>
            <p:cNvPr id="67" name="Google Shape;67;p4"/>
            <p:cNvSpPr/>
            <p:nvPr/>
          </p:nvSpPr>
          <p:spPr>
            <a:xfrm>
              <a:off x="0" y="0"/>
              <a:ext cx="1574441" cy="331764"/>
            </a:xfrm>
            <a:custGeom>
              <a:rect b="b" l="l" r="r" t="t"/>
              <a:pathLst>
                <a:path extrusionOk="0" h="331764" w="1574441">
                  <a:moveTo>
                    <a:pt x="0" y="0"/>
                  </a:moveTo>
                  <a:lnTo>
                    <a:pt x="1574441" y="0"/>
                  </a:lnTo>
                  <a:lnTo>
                    <a:pt x="1574441" y="331764"/>
                  </a:lnTo>
                  <a:lnTo>
                    <a:pt x="0" y="331764"/>
                  </a:ln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68" name="Google Shape;68;p4"/>
            <p:cNvSpPr txBox="1"/>
            <p:nvPr/>
          </p:nvSpPr>
          <p:spPr>
            <a:xfrm>
              <a:off x="0" y="-28575"/>
              <a:ext cx="1574400" cy="3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" name="Google Shape;69;p4"/>
          <p:cNvGrpSpPr/>
          <p:nvPr/>
        </p:nvGrpSpPr>
        <p:grpSpPr>
          <a:xfrm>
            <a:off x="1033800" y="2475264"/>
            <a:ext cx="3191101" cy="1005490"/>
            <a:chOff x="0" y="-28575"/>
            <a:chExt cx="1143600" cy="360339"/>
          </a:xfrm>
        </p:grpSpPr>
        <p:sp>
          <p:nvSpPr>
            <p:cNvPr id="70" name="Google Shape;70;p4"/>
            <p:cNvSpPr/>
            <p:nvPr/>
          </p:nvSpPr>
          <p:spPr>
            <a:xfrm>
              <a:off x="0" y="0"/>
              <a:ext cx="1143516" cy="331764"/>
            </a:xfrm>
            <a:custGeom>
              <a:rect b="b" l="l" r="r" t="t"/>
              <a:pathLst>
                <a:path extrusionOk="0" h="331764" w="1143516">
                  <a:moveTo>
                    <a:pt x="0" y="0"/>
                  </a:moveTo>
                  <a:lnTo>
                    <a:pt x="1143516" y="0"/>
                  </a:lnTo>
                  <a:lnTo>
                    <a:pt x="1143516" y="331764"/>
                  </a:lnTo>
                  <a:lnTo>
                    <a:pt x="0" y="331764"/>
                  </a:lnTo>
                  <a:close/>
                </a:path>
              </a:pathLst>
            </a:custGeom>
            <a:solidFill>
              <a:srgbClr val="8CD7A8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71" name="Google Shape;71;p4"/>
            <p:cNvSpPr txBox="1"/>
            <p:nvPr/>
          </p:nvSpPr>
          <p:spPr>
            <a:xfrm>
              <a:off x="0" y="-28575"/>
              <a:ext cx="1143600" cy="3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" name="Google Shape;72;p4"/>
          <p:cNvGrpSpPr/>
          <p:nvPr/>
        </p:nvGrpSpPr>
        <p:grpSpPr>
          <a:xfrm>
            <a:off x="6467384" y="2475264"/>
            <a:ext cx="3191101" cy="1005490"/>
            <a:chOff x="0" y="-28575"/>
            <a:chExt cx="1143600" cy="360339"/>
          </a:xfrm>
        </p:grpSpPr>
        <p:sp>
          <p:nvSpPr>
            <p:cNvPr id="73" name="Google Shape;73;p4"/>
            <p:cNvSpPr/>
            <p:nvPr/>
          </p:nvSpPr>
          <p:spPr>
            <a:xfrm>
              <a:off x="0" y="0"/>
              <a:ext cx="1143516" cy="331764"/>
            </a:xfrm>
            <a:custGeom>
              <a:rect b="b" l="l" r="r" t="t"/>
              <a:pathLst>
                <a:path extrusionOk="0" h="331764" w="1143516">
                  <a:moveTo>
                    <a:pt x="0" y="0"/>
                  </a:moveTo>
                  <a:lnTo>
                    <a:pt x="1143516" y="0"/>
                  </a:lnTo>
                  <a:lnTo>
                    <a:pt x="1143516" y="331764"/>
                  </a:lnTo>
                  <a:lnTo>
                    <a:pt x="0" y="331764"/>
                  </a:lnTo>
                  <a:close/>
                </a:path>
              </a:pathLst>
            </a:custGeom>
            <a:solidFill>
              <a:srgbClr val="8CD7A8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74" name="Google Shape;74;p4"/>
            <p:cNvSpPr txBox="1"/>
            <p:nvPr/>
          </p:nvSpPr>
          <p:spPr>
            <a:xfrm>
              <a:off x="0" y="-28575"/>
              <a:ext cx="1143600" cy="360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" name="Google Shape;75;p4"/>
          <p:cNvGrpSpPr/>
          <p:nvPr/>
        </p:nvGrpSpPr>
        <p:grpSpPr>
          <a:xfrm>
            <a:off x="518555" y="4043534"/>
            <a:ext cx="1795622" cy="1252571"/>
            <a:chOff x="0" y="-28575"/>
            <a:chExt cx="643500" cy="448886"/>
          </a:xfrm>
        </p:grpSpPr>
        <p:sp>
          <p:nvSpPr>
            <p:cNvPr id="76" name="Google Shape;76;p4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77" name="Google Shape;77;p4"/>
            <p:cNvSpPr txBox="1"/>
            <p:nvPr/>
          </p:nvSpPr>
          <p:spPr>
            <a:xfrm>
              <a:off x="0" y="-28575"/>
              <a:ext cx="643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" name="Google Shape;78;p4"/>
          <p:cNvGrpSpPr/>
          <p:nvPr/>
        </p:nvGrpSpPr>
        <p:grpSpPr>
          <a:xfrm>
            <a:off x="2944460" y="4043532"/>
            <a:ext cx="1795622" cy="1252571"/>
            <a:chOff x="0" y="-28575"/>
            <a:chExt cx="643500" cy="448886"/>
          </a:xfrm>
        </p:grpSpPr>
        <p:sp>
          <p:nvSpPr>
            <p:cNvPr id="79" name="Google Shape;79;p4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0" name="Google Shape;80;p4"/>
            <p:cNvSpPr txBox="1"/>
            <p:nvPr/>
          </p:nvSpPr>
          <p:spPr>
            <a:xfrm>
              <a:off x="0" y="-28575"/>
              <a:ext cx="643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" name="Google Shape;81;p4"/>
          <p:cNvGrpSpPr/>
          <p:nvPr/>
        </p:nvGrpSpPr>
        <p:grpSpPr>
          <a:xfrm>
            <a:off x="5952139" y="4050425"/>
            <a:ext cx="1795622" cy="1252571"/>
            <a:chOff x="0" y="-28575"/>
            <a:chExt cx="643500" cy="448886"/>
          </a:xfrm>
        </p:grpSpPr>
        <p:sp>
          <p:nvSpPr>
            <p:cNvPr id="82" name="Google Shape;82;p4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3" name="Google Shape;83;p4"/>
            <p:cNvSpPr txBox="1"/>
            <p:nvPr/>
          </p:nvSpPr>
          <p:spPr>
            <a:xfrm>
              <a:off x="0" y="-28575"/>
              <a:ext cx="643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4" name="Google Shape;84;p4"/>
          <p:cNvGrpSpPr/>
          <p:nvPr/>
        </p:nvGrpSpPr>
        <p:grpSpPr>
          <a:xfrm>
            <a:off x="8378056" y="4050425"/>
            <a:ext cx="1795622" cy="1252571"/>
            <a:chOff x="0" y="-28575"/>
            <a:chExt cx="643500" cy="448886"/>
          </a:xfrm>
        </p:grpSpPr>
        <p:sp>
          <p:nvSpPr>
            <p:cNvPr id="85" name="Google Shape;85;p4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6" name="Google Shape;86;p4"/>
            <p:cNvSpPr txBox="1"/>
            <p:nvPr/>
          </p:nvSpPr>
          <p:spPr>
            <a:xfrm>
              <a:off x="0" y="-28575"/>
              <a:ext cx="643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" name="Google Shape;87;p4"/>
          <p:cNvGrpSpPr/>
          <p:nvPr/>
        </p:nvGrpSpPr>
        <p:grpSpPr>
          <a:xfrm>
            <a:off x="499505" y="5551448"/>
            <a:ext cx="1795622" cy="1252571"/>
            <a:chOff x="0" y="-28575"/>
            <a:chExt cx="643500" cy="448886"/>
          </a:xfrm>
        </p:grpSpPr>
        <p:sp>
          <p:nvSpPr>
            <p:cNvPr id="88" name="Google Shape;88;p4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9" name="Google Shape;89;p4"/>
            <p:cNvSpPr txBox="1"/>
            <p:nvPr/>
          </p:nvSpPr>
          <p:spPr>
            <a:xfrm>
              <a:off x="0" y="-28575"/>
              <a:ext cx="643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" name="Google Shape;90;p4"/>
          <p:cNvGrpSpPr/>
          <p:nvPr/>
        </p:nvGrpSpPr>
        <p:grpSpPr>
          <a:xfrm>
            <a:off x="2963522" y="5551448"/>
            <a:ext cx="1795622" cy="1252571"/>
            <a:chOff x="0" y="-28575"/>
            <a:chExt cx="643500" cy="448886"/>
          </a:xfrm>
        </p:grpSpPr>
        <p:sp>
          <p:nvSpPr>
            <p:cNvPr id="91" name="Google Shape;91;p4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2" name="Google Shape;92;p4"/>
            <p:cNvSpPr txBox="1"/>
            <p:nvPr/>
          </p:nvSpPr>
          <p:spPr>
            <a:xfrm>
              <a:off x="0" y="-28575"/>
              <a:ext cx="643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4"/>
          <p:cNvGrpSpPr/>
          <p:nvPr/>
        </p:nvGrpSpPr>
        <p:grpSpPr>
          <a:xfrm>
            <a:off x="5933089" y="5551448"/>
            <a:ext cx="1795622" cy="1252571"/>
            <a:chOff x="0" y="-28575"/>
            <a:chExt cx="643500" cy="448886"/>
          </a:xfrm>
        </p:grpSpPr>
        <p:sp>
          <p:nvSpPr>
            <p:cNvPr id="94" name="Google Shape;94;p4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5" name="Google Shape;95;p4"/>
            <p:cNvSpPr txBox="1"/>
            <p:nvPr/>
          </p:nvSpPr>
          <p:spPr>
            <a:xfrm>
              <a:off x="0" y="-28575"/>
              <a:ext cx="643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" name="Google Shape;96;p4"/>
          <p:cNvGrpSpPr/>
          <p:nvPr/>
        </p:nvGrpSpPr>
        <p:grpSpPr>
          <a:xfrm>
            <a:off x="8397106" y="5551448"/>
            <a:ext cx="1795622" cy="1252571"/>
            <a:chOff x="0" y="-28575"/>
            <a:chExt cx="643500" cy="448886"/>
          </a:xfrm>
        </p:grpSpPr>
        <p:sp>
          <p:nvSpPr>
            <p:cNvPr id="97" name="Google Shape;97;p4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8" name="Google Shape;98;p4"/>
            <p:cNvSpPr txBox="1"/>
            <p:nvPr/>
          </p:nvSpPr>
          <p:spPr>
            <a:xfrm>
              <a:off x="0" y="-28575"/>
              <a:ext cx="643500" cy="44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99" name="Google Shape;99;p4"/>
          <p:cNvCxnSpPr/>
          <p:nvPr/>
        </p:nvCxnSpPr>
        <p:spPr>
          <a:xfrm>
            <a:off x="2629208" y="2232873"/>
            <a:ext cx="54336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0" name="Google Shape;100;p4"/>
          <p:cNvCxnSpPr/>
          <p:nvPr/>
        </p:nvCxnSpPr>
        <p:spPr>
          <a:xfrm rot="10800000">
            <a:off x="5355525" y="1891772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1" name="Google Shape;101;p4"/>
          <p:cNvCxnSpPr/>
          <p:nvPr/>
        </p:nvCxnSpPr>
        <p:spPr>
          <a:xfrm rot="10800000">
            <a:off x="2619683" y="2223425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2" name="Google Shape;102;p4"/>
          <p:cNvCxnSpPr/>
          <p:nvPr/>
        </p:nvCxnSpPr>
        <p:spPr>
          <a:xfrm rot="10800000">
            <a:off x="8062792" y="2213900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3" name="Google Shape;103;p4"/>
          <p:cNvCxnSpPr/>
          <p:nvPr/>
        </p:nvCxnSpPr>
        <p:spPr>
          <a:xfrm rot="10800000">
            <a:off x="2610158" y="3480815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4"/>
          <p:cNvCxnSpPr/>
          <p:nvPr/>
        </p:nvCxnSpPr>
        <p:spPr>
          <a:xfrm>
            <a:off x="1397199" y="3802866"/>
            <a:ext cx="24639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5" name="Google Shape;105;p4"/>
          <p:cNvCxnSpPr/>
          <p:nvPr/>
        </p:nvCxnSpPr>
        <p:spPr>
          <a:xfrm rot="10800000">
            <a:off x="1416249" y="3802943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6" name="Google Shape;106;p4"/>
          <p:cNvCxnSpPr/>
          <p:nvPr/>
        </p:nvCxnSpPr>
        <p:spPr>
          <a:xfrm rot="10800000">
            <a:off x="3842167" y="3802943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7" name="Google Shape;107;p4"/>
          <p:cNvCxnSpPr/>
          <p:nvPr/>
        </p:nvCxnSpPr>
        <p:spPr>
          <a:xfrm rot="10800000">
            <a:off x="8043742" y="3471290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8" name="Google Shape;108;p4"/>
          <p:cNvCxnSpPr/>
          <p:nvPr/>
        </p:nvCxnSpPr>
        <p:spPr>
          <a:xfrm>
            <a:off x="6830783" y="3793341"/>
            <a:ext cx="24639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9" name="Google Shape;109;p4"/>
          <p:cNvCxnSpPr/>
          <p:nvPr/>
        </p:nvCxnSpPr>
        <p:spPr>
          <a:xfrm rot="10800000">
            <a:off x="6849833" y="3793418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0" name="Google Shape;110;p4"/>
          <p:cNvCxnSpPr/>
          <p:nvPr/>
        </p:nvCxnSpPr>
        <p:spPr>
          <a:xfrm rot="10800000">
            <a:off x="9275751" y="3793418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1" name="Google Shape;111;p4"/>
          <p:cNvCxnSpPr/>
          <p:nvPr/>
        </p:nvCxnSpPr>
        <p:spPr>
          <a:xfrm rot="10800000">
            <a:off x="1397199" y="5296163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2" name="Google Shape;112;p4"/>
          <p:cNvCxnSpPr/>
          <p:nvPr/>
        </p:nvCxnSpPr>
        <p:spPr>
          <a:xfrm rot="10800000">
            <a:off x="3842167" y="5296163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3" name="Google Shape;113;p4"/>
          <p:cNvCxnSpPr/>
          <p:nvPr/>
        </p:nvCxnSpPr>
        <p:spPr>
          <a:xfrm rot="10800000">
            <a:off x="6840308" y="5296163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4" name="Google Shape;114;p4"/>
          <p:cNvCxnSpPr/>
          <p:nvPr/>
        </p:nvCxnSpPr>
        <p:spPr>
          <a:xfrm rot="10800000">
            <a:off x="9285276" y="5296163"/>
            <a:ext cx="0" cy="3411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5" name="Google Shape;115;p4"/>
          <p:cNvSpPr txBox="1"/>
          <p:nvPr/>
        </p:nvSpPr>
        <p:spPr>
          <a:xfrm>
            <a:off x="3944775" y="1154275"/>
            <a:ext cx="2821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DM Sans"/>
                <a:ea typeface="DM Sans"/>
                <a:cs typeface="DM Sans"/>
                <a:sym typeface="DM Sans"/>
              </a:rPr>
              <a:t>Click to edit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 1">
  <p:cSld name="TITLE_1_1">
    <p:bg>
      <p:bgPr>
        <a:solidFill>
          <a:srgbClr val="F7EEE3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7" name="Google Shape;117;p5"/>
          <p:cNvGrpSpPr/>
          <p:nvPr/>
        </p:nvGrpSpPr>
        <p:grpSpPr>
          <a:xfrm>
            <a:off x="-2505661" y="658700"/>
            <a:ext cx="6242629" cy="6242629"/>
            <a:chOff x="0" y="0"/>
            <a:chExt cx="812800" cy="812800"/>
          </a:xfrm>
        </p:grpSpPr>
        <p:sp>
          <p:nvSpPr>
            <p:cNvPr id="118" name="Google Shape;118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5"/>
            <p:cNvSpPr txBox="1"/>
            <p:nvPr/>
          </p:nvSpPr>
          <p:spPr>
            <a:xfrm>
              <a:off x="76200" y="66675"/>
              <a:ext cx="660300" cy="66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0" name="Google Shape;120;p5"/>
          <p:cNvGrpSpPr/>
          <p:nvPr/>
        </p:nvGrpSpPr>
        <p:grpSpPr>
          <a:xfrm>
            <a:off x="3583602" y="945903"/>
            <a:ext cx="1762394" cy="1762394"/>
            <a:chOff x="0" y="0"/>
            <a:chExt cx="812800" cy="812800"/>
          </a:xfrm>
        </p:grpSpPr>
        <p:sp>
          <p:nvSpPr>
            <p:cNvPr id="121" name="Google Shape;121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5"/>
            <p:cNvSpPr txBox="1"/>
            <p:nvPr/>
          </p:nvSpPr>
          <p:spPr>
            <a:xfrm>
              <a:off x="76200" y="66675"/>
              <a:ext cx="660300" cy="66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3" name="Google Shape;123;p5"/>
          <p:cNvGrpSpPr/>
          <p:nvPr/>
        </p:nvGrpSpPr>
        <p:grpSpPr>
          <a:xfrm>
            <a:off x="4123868" y="2899330"/>
            <a:ext cx="1762394" cy="1762394"/>
            <a:chOff x="0" y="0"/>
            <a:chExt cx="812800" cy="812800"/>
          </a:xfrm>
        </p:grpSpPr>
        <p:sp>
          <p:nvSpPr>
            <p:cNvPr id="124" name="Google Shape;124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5"/>
            <p:cNvSpPr txBox="1"/>
            <p:nvPr/>
          </p:nvSpPr>
          <p:spPr>
            <a:xfrm>
              <a:off x="76200" y="66675"/>
              <a:ext cx="660300" cy="66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6" name="Google Shape;126;p5"/>
          <p:cNvGrpSpPr/>
          <p:nvPr/>
        </p:nvGrpSpPr>
        <p:grpSpPr>
          <a:xfrm>
            <a:off x="3583602" y="4852228"/>
            <a:ext cx="1762394" cy="1762394"/>
            <a:chOff x="0" y="0"/>
            <a:chExt cx="812800" cy="812800"/>
          </a:xfrm>
        </p:grpSpPr>
        <p:sp>
          <p:nvSpPr>
            <p:cNvPr id="127" name="Google Shape;127;p5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8" name="Google Shape;128;p5"/>
            <p:cNvSpPr txBox="1"/>
            <p:nvPr/>
          </p:nvSpPr>
          <p:spPr>
            <a:xfrm>
              <a:off x="76200" y="66675"/>
              <a:ext cx="660300" cy="66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9" name="Google Shape;129;p5"/>
          <p:cNvGrpSpPr/>
          <p:nvPr/>
        </p:nvGrpSpPr>
        <p:grpSpPr>
          <a:xfrm>
            <a:off x="5886266" y="1233523"/>
            <a:ext cx="4049987" cy="1160597"/>
            <a:chOff x="0" y="-9525"/>
            <a:chExt cx="1451400" cy="415925"/>
          </a:xfrm>
        </p:grpSpPr>
        <p:sp>
          <p:nvSpPr>
            <p:cNvPr id="130" name="Google Shape;130;p5"/>
            <p:cNvSpPr/>
            <p:nvPr/>
          </p:nvSpPr>
          <p:spPr>
            <a:xfrm>
              <a:off x="0" y="0"/>
              <a:ext cx="1451333" cy="406400"/>
            </a:xfrm>
            <a:custGeom>
              <a:rect b="b" l="l" r="r" t="t"/>
              <a:pathLst>
                <a:path extrusionOk="0" h="406400" w="1451333">
                  <a:moveTo>
                    <a:pt x="70733" y="0"/>
                  </a:moveTo>
                  <a:lnTo>
                    <a:pt x="1380600" y="0"/>
                  </a:lnTo>
                  <a:cubicBezTo>
                    <a:pt x="1419665" y="0"/>
                    <a:pt x="1451333" y="31668"/>
                    <a:pt x="1451333" y="70733"/>
                  </a:cubicBezTo>
                  <a:lnTo>
                    <a:pt x="1451333" y="335667"/>
                  </a:lnTo>
                  <a:cubicBezTo>
                    <a:pt x="1451333" y="354426"/>
                    <a:pt x="1443881" y="372418"/>
                    <a:pt x="1430616" y="385683"/>
                  </a:cubicBezTo>
                  <a:cubicBezTo>
                    <a:pt x="1417351" y="398948"/>
                    <a:pt x="1399360" y="406400"/>
                    <a:pt x="1380600" y="406400"/>
                  </a:cubicBezTo>
                  <a:lnTo>
                    <a:pt x="70733" y="406400"/>
                  </a:lnTo>
                  <a:cubicBezTo>
                    <a:pt x="51974" y="406400"/>
                    <a:pt x="33982" y="398948"/>
                    <a:pt x="20717" y="385683"/>
                  </a:cubicBezTo>
                  <a:cubicBezTo>
                    <a:pt x="7452" y="372418"/>
                    <a:pt x="0" y="354426"/>
                    <a:pt x="0" y="335667"/>
                  </a:cubicBezTo>
                  <a:lnTo>
                    <a:pt x="0" y="70733"/>
                  </a:lnTo>
                  <a:cubicBezTo>
                    <a:pt x="0" y="51974"/>
                    <a:pt x="7452" y="33982"/>
                    <a:pt x="20717" y="20717"/>
                  </a:cubicBezTo>
                  <a:cubicBezTo>
                    <a:pt x="33982" y="7452"/>
                    <a:pt x="51974" y="0"/>
                    <a:pt x="70733" y="0"/>
                  </a:cubicBezTo>
                  <a:close/>
                </a:path>
              </a:pathLst>
            </a:custGeom>
            <a:solidFill>
              <a:srgbClr val="5CAD7C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5"/>
            <p:cNvSpPr txBox="1"/>
            <p:nvPr/>
          </p:nvSpPr>
          <p:spPr>
            <a:xfrm>
              <a:off x="0" y="-9525"/>
              <a:ext cx="1451400" cy="41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5"/>
          <p:cNvGrpSpPr/>
          <p:nvPr/>
        </p:nvGrpSpPr>
        <p:grpSpPr>
          <a:xfrm>
            <a:off x="6276791" y="3186950"/>
            <a:ext cx="3659269" cy="1160597"/>
            <a:chOff x="0" y="-9525"/>
            <a:chExt cx="1311378" cy="415925"/>
          </a:xfrm>
        </p:grpSpPr>
        <p:sp>
          <p:nvSpPr>
            <p:cNvPr id="133" name="Google Shape;133;p5"/>
            <p:cNvSpPr/>
            <p:nvPr/>
          </p:nvSpPr>
          <p:spPr>
            <a:xfrm>
              <a:off x="0" y="0"/>
              <a:ext cx="1311378" cy="406400"/>
            </a:xfrm>
            <a:custGeom>
              <a:rect b="b" l="l" r="r" t="t"/>
              <a:pathLst>
                <a:path extrusionOk="0" h="406400" w="1311378">
                  <a:moveTo>
                    <a:pt x="78282" y="0"/>
                  </a:moveTo>
                  <a:lnTo>
                    <a:pt x="1233096" y="0"/>
                  </a:lnTo>
                  <a:cubicBezTo>
                    <a:pt x="1253857" y="0"/>
                    <a:pt x="1273769" y="8248"/>
                    <a:pt x="1288450" y="22928"/>
                  </a:cubicBezTo>
                  <a:cubicBezTo>
                    <a:pt x="1303130" y="37609"/>
                    <a:pt x="1311378" y="57520"/>
                    <a:pt x="1311378" y="78282"/>
                  </a:cubicBezTo>
                  <a:lnTo>
                    <a:pt x="1311378" y="328118"/>
                  </a:lnTo>
                  <a:cubicBezTo>
                    <a:pt x="1311378" y="348880"/>
                    <a:pt x="1303130" y="368791"/>
                    <a:pt x="1288450" y="383472"/>
                  </a:cubicBezTo>
                  <a:cubicBezTo>
                    <a:pt x="1273769" y="398152"/>
                    <a:pt x="1253857" y="406400"/>
                    <a:pt x="1233096" y="406400"/>
                  </a:cubicBezTo>
                  <a:lnTo>
                    <a:pt x="78282" y="406400"/>
                  </a:lnTo>
                  <a:cubicBezTo>
                    <a:pt x="57520" y="406400"/>
                    <a:pt x="37609" y="398152"/>
                    <a:pt x="22928" y="383472"/>
                  </a:cubicBezTo>
                  <a:cubicBezTo>
                    <a:pt x="8248" y="368791"/>
                    <a:pt x="0" y="348880"/>
                    <a:pt x="0" y="328118"/>
                  </a:cubicBezTo>
                  <a:lnTo>
                    <a:pt x="0" y="78282"/>
                  </a:lnTo>
                  <a:cubicBezTo>
                    <a:pt x="0" y="57520"/>
                    <a:pt x="8248" y="37609"/>
                    <a:pt x="22928" y="22928"/>
                  </a:cubicBezTo>
                  <a:cubicBezTo>
                    <a:pt x="37609" y="8248"/>
                    <a:pt x="57520" y="0"/>
                    <a:pt x="78282" y="0"/>
                  </a:cubicBezTo>
                  <a:close/>
                </a:path>
              </a:pathLst>
            </a:custGeom>
            <a:solidFill>
              <a:srgbClr val="5CAD7C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5"/>
            <p:cNvSpPr txBox="1"/>
            <p:nvPr/>
          </p:nvSpPr>
          <p:spPr>
            <a:xfrm>
              <a:off x="0" y="-9525"/>
              <a:ext cx="1311300" cy="41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5" name="Google Shape;135;p5"/>
          <p:cNvGrpSpPr/>
          <p:nvPr/>
        </p:nvGrpSpPr>
        <p:grpSpPr>
          <a:xfrm>
            <a:off x="5886266" y="5139848"/>
            <a:ext cx="4049987" cy="1160597"/>
            <a:chOff x="0" y="-9525"/>
            <a:chExt cx="1451400" cy="415925"/>
          </a:xfrm>
        </p:grpSpPr>
        <p:sp>
          <p:nvSpPr>
            <p:cNvPr id="136" name="Google Shape;136;p5"/>
            <p:cNvSpPr/>
            <p:nvPr/>
          </p:nvSpPr>
          <p:spPr>
            <a:xfrm>
              <a:off x="0" y="0"/>
              <a:ext cx="1451333" cy="406400"/>
            </a:xfrm>
            <a:custGeom>
              <a:rect b="b" l="l" r="r" t="t"/>
              <a:pathLst>
                <a:path extrusionOk="0" h="406400" w="1451333">
                  <a:moveTo>
                    <a:pt x="70733" y="0"/>
                  </a:moveTo>
                  <a:lnTo>
                    <a:pt x="1380600" y="0"/>
                  </a:lnTo>
                  <a:cubicBezTo>
                    <a:pt x="1419665" y="0"/>
                    <a:pt x="1451333" y="31668"/>
                    <a:pt x="1451333" y="70733"/>
                  </a:cubicBezTo>
                  <a:lnTo>
                    <a:pt x="1451333" y="335667"/>
                  </a:lnTo>
                  <a:cubicBezTo>
                    <a:pt x="1451333" y="354426"/>
                    <a:pt x="1443881" y="372418"/>
                    <a:pt x="1430616" y="385683"/>
                  </a:cubicBezTo>
                  <a:cubicBezTo>
                    <a:pt x="1417351" y="398948"/>
                    <a:pt x="1399360" y="406400"/>
                    <a:pt x="1380600" y="406400"/>
                  </a:cubicBezTo>
                  <a:lnTo>
                    <a:pt x="70733" y="406400"/>
                  </a:lnTo>
                  <a:cubicBezTo>
                    <a:pt x="51974" y="406400"/>
                    <a:pt x="33982" y="398948"/>
                    <a:pt x="20717" y="385683"/>
                  </a:cubicBezTo>
                  <a:cubicBezTo>
                    <a:pt x="7452" y="372418"/>
                    <a:pt x="0" y="354426"/>
                    <a:pt x="0" y="335667"/>
                  </a:cubicBezTo>
                  <a:lnTo>
                    <a:pt x="0" y="70733"/>
                  </a:lnTo>
                  <a:cubicBezTo>
                    <a:pt x="0" y="51974"/>
                    <a:pt x="7452" y="33982"/>
                    <a:pt x="20717" y="20717"/>
                  </a:cubicBezTo>
                  <a:cubicBezTo>
                    <a:pt x="33982" y="7452"/>
                    <a:pt x="51974" y="0"/>
                    <a:pt x="70733" y="0"/>
                  </a:cubicBezTo>
                  <a:close/>
                </a:path>
              </a:pathLst>
            </a:custGeom>
            <a:solidFill>
              <a:srgbClr val="5CAD7C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5"/>
            <p:cNvSpPr txBox="1"/>
            <p:nvPr/>
          </p:nvSpPr>
          <p:spPr>
            <a:xfrm>
              <a:off x="0" y="-9525"/>
              <a:ext cx="1451400" cy="41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8" name="Google Shape;138;p5"/>
          <p:cNvSpPr txBox="1"/>
          <p:nvPr/>
        </p:nvSpPr>
        <p:spPr>
          <a:xfrm>
            <a:off x="756000" y="2857275"/>
            <a:ext cx="1695000" cy="18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999">
                <a:latin typeface="DM Sans"/>
                <a:ea typeface="DM Sans"/>
                <a:cs typeface="DM Sans"/>
                <a:sym typeface="DM Sans"/>
              </a:rPr>
              <a:t>Click to</a:t>
            </a:r>
            <a:endParaRPr b="1" sz="3999"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999">
                <a:latin typeface="DM Sans"/>
                <a:ea typeface="DM Sans"/>
                <a:cs typeface="DM Sans"/>
                <a:sym typeface="DM Sans"/>
              </a:rPr>
              <a:t>edit</a:t>
            </a:r>
            <a:endParaRPr b="1" sz="3999">
              <a:latin typeface="DM Sans"/>
              <a:ea typeface="DM Sans"/>
              <a:cs typeface="DM Sans"/>
              <a:sym typeface="DM Sans"/>
            </a:endParaRPr>
          </a:p>
        </p:txBody>
      </p:sp>
      <p:cxnSp>
        <p:nvCxnSpPr>
          <p:cNvPr id="139" name="Google Shape;139;p5"/>
          <p:cNvCxnSpPr/>
          <p:nvPr/>
        </p:nvCxnSpPr>
        <p:spPr>
          <a:xfrm flipH="1" rot="10800000">
            <a:off x="3394706" y="2232249"/>
            <a:ext cx="328800" cy="1899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0" name="Google Shape;140;p5"/>
          <p:cNvCxnSpPr/>
          <p:nvPr/>
        </p:nvCxnSpPr>
        <p:spPr>
          <a:xfrm>
            <a:off x="3407788" y="5180275"/>
            <a:ext cx="276000" cy="2607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1" name="Google Shape;141;p5"/>
          <p:cNvCxnSpPr/>
          <p:nvPr/>
        </p:nvCxnSpPr>
        <p:spPr>
          <a:xfrm>
            <a:off x="3723469" y="3780000"/>
            <a:ext cx="4392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2" name="Google Shape;142;p5"/>
          <p:cNvCxnSpPr/>
          <p:nvPr/>
        </p:nvCxnSpPr>
        <p:spPr>
          <a:xfrm>
            <a:off x="5346000" y="1827102"/>
            <a:ext cx="5403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3" name="Google Shape;143;p5"/>
          <p:cNvCxnSpPr/>
          <p:nvPr/>
        </p:nvCxnSpPr>
        <p:spPr>
          <a:xfrm>
            <a:off x="5886266" y="3780000"/>
            <a:ext cx="3906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44" name="Google Shape;144;p5"/>
          <p:cNvCxnSpPr/>
          <p:nvPr/>
        </p:nvCxnSpPr>
        <p:spPr>
          <a:xfrm>
            <a:off x="5346000" y="5752477"/>
            <a:ext cx="5403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" name="Google Shape;148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4" name="Google Shape;154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0" name="Google Shape;160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1" name="Google Shape;16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2" name="Google Shape;16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7" name="Google Shape;167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68" name="Google Shape;168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9" name="Google Shape;169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70" name="Google Shape;17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5" name="Google Shape;17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EEE3"/>
        </a:solidFill>
      </p:bgPr>
    </p:bg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15"/>
          <p:cNvGrpSpPr/>
          <p:nvPr/>
        </p:nvGrpSpPr>
        <p:grpSpPr>
          <a:xfrm>
            <a:off x="660116" y="1162244"/>
            <a:ext cx="2055746" cy="5641756"/>
            <a:chOff x="0" y="-9525"/>
            <a:chExt cx="774902" cy="2126629"/>
          </a:xfrm>
        </p:grpSpPr>
        <p:sp>
          <p:nvSpPr>
            <p:cNvPr id="209" name="Google Shape;209;p15"/>
            <p:cNvSpPr/>
            <p:nvPr/>
          </p:nvSpPr>
          <p:spPr>
            <a:xfrm>
              <a:off x="0" y="0"/>
              <a:ext cx="774902" cy="2117104"/>
            </a:xfrm>
            <a:custGeom>
              <a:rect b="b" l="l" r="r" t="t"/>
              <a:pathLst>
                <a:path extrusionOk="0" h="2117104" w="774902">
                  <a:moveTo>
                    <a:pt x="0" y="0"/>
                  </a:moveTo>
                  <a:lnTo>
                    <a:pt x="774902" y="0"/>
                  </a:lnTo>
                  <a:lnTo>
                    <a:pt x="774902" y="2117104"/>
                  </a:lnTo>
                  <a:lnTo>
                    <a:pt x="0" y="2117104"/>
                  </a:lnTo>
                  <a:close/>
                </a:path>
              </a:pathLst>
            </a:custGeom>
            <a:solidFill>
              <a:srgbClr val="5CAD7C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0" name="Google Shape;210;p15"/>
            <p:cNvSpPr txBox="1"/>
            <p:nvPr/>
          </p:nvSpPr>
          <p:spPr>
            <a:xfrm>
              <a:off x="0" y="-9525"/>
              <a:ext cx="774902" cy="21266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1333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15"/>
          <p:cNvGrpSpPr/>
          <p:nvPr/>
        </p:nvGrpSpPr>
        <p:grpSpPr>
          <a:xfrm>
            <a:off x="6628671" y="1107779"/>
            <a:ext cx="2435118" cy="5696221"/>
            <a:chOff x="0" y="-28575"/>
            <a:chExt cx="872691" cy="2041397"/>
          </a:xfrm>
        </p:grpSpPr>
        <p:sp>
          <p:nvSpPr>
            <p:cNvPr id="212" name="Google Shape;212;p15"/>
            <p:cNvSpPr/>
            <p:nvPr/>
          </p:nvSpPr>
          <p:spPr>
            <a:xfrm>
              <a:off x="0" y="0"/>
              <a:ext cx="872691" cy="2012822"/>
            </a:xfrm>
            <a:custGeom>
              <a:rect b="b" l="l" r="r" t="t"/>
              <a:pathLst>
                <a:path extrusionOk="0" h="2012822" w="872691">
                  <a:moveTo>
                    <a:pt x="0" y="0"/>
                  </a:moveTo>
                  <a:lnTo>
                    <a:pt x="872691" y="0"/>
                  </a:lnTo>
                  <a:lnTo>
                    <a:pt x="872691" y="2012822"/>
                  </a:lnTo>
                  <a:lnTo>
                    <a:pt x="0" y="2012822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3" name="Google Shape;213;p15"/>
            <p:cNvSpPr txBox="1"/>
            <p:nvPr/>
          </p:nvSpPr>
          <p:spPr>
            <a:xfrm>
              <a:off x="0" y="-28575"/>
              <a:ext cx="872691" cy="20413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15"/>
          <p:cNvGrpSpPr/>
          <p:nvPr/>
        </p:nvGrpSpPr>
        <p:grpSpPr>
          <a:xfrm>
            <a:off x="5682915" y="1366803"/>
            <a:ext cx="1917141" cy="1122006"/>
            <a:chOff x="0" y="-9525"/>
            <a:chExt cx="722656" cy="422934"/>
          </a:xfrm>
        </p:grpSpPr>
        <p:sp>
          <p:nvSpPr>
            <p:cNvPr id="215" name="Google Shape;215;p15"/>
            <p:cNvSpPr/>
            <p:nvPr/>
          </p:nvSpPr>
          <p:spPr>
            <a:xfrm>
              <a:off x="0" y="0"/>
              <a:ext cx="722656" cy="413409"/>
            </a:xfrm>
            <a:custGeom>
              <a:rect b="b" l="l" r="r" t="t"/>
              <a:pathLst>
                <a:path extrusionOk="0" h="413409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413409"/>
                  </a:lnTo>
                  <a:lnTo>
                    <a:pt x="0" y="413409"/>
                  </a:lnTo>
                  <a:close/>
                </a:path>
              </a:pathLst>
            </a:custGeom>
            <a:solidFill>
              <a:srgbClr val="8CD7A8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6" name="Google Shape;216;p15"/>
            <p:cNvSpPr txBox="1"/>
            <p:nvPr/>
          </p:nvSpPr>
          <p:spPr>
            <a:xfrm>
              <a:off x="0" y="-9525"/>
              <a:ext cx="722656" cy="4229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p15"/>
          <p:cNvGrpSpPr/>
          <p:nvPr/>
        </p:nvGrpSpPr>
        <p:grpSpPr>
          <a:xfrm>
            <a:off x="5673502" y="4117426"/>
            <a:ext cx="1910339" cy="1115956"/>
            <a:chOff x="0" y="-9525"/>
            <a:chExt cx="720092" cy="420653"/>
          </a:xfrm>
        </p:grpSpPr>
        <p:sp>
          <p:nvSpPr>
            <p:cNvPr id="218" name="Google Shape;218;p15"/>
            <p:cNvSpPr/>
            <p:nvPr/>
          </p:nvSpPr>
          <p:spPr>
            <a:xfrm>
              <a:off x="0" y="0"/>
              <a:ext cx="720092" cy="411128"/>
            </a:xfrm>
            <a:custGeom>
              <a:rect b="b" l="l" r="r" t="t"/>
              <a:pathLst>
                <a:path extrusionOk="0" h="411128" w="720092">
                  <a:moveTo>
                    <a:pt x="0" y="0"/>
                  </a:moveTo>
                  <a:lnTo>
                    <a:pt x="720092" y="0"/>
                  </a:lnTo>
                  <a:lnTo>
                    <a:pt x="720092" y="411128"/>
                  </a:lnTo>
                  <a:lnTo>
                    <a:pt x="0" y="411128"/>
                  </a:lnTo>
                  <a:close/>
                </a:path>
              </a:pathLst>
            </a:custGeom>
            <a:solidFill>
              <a:srgbClr val="8CD7A8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19" name="Google Shape;219;p15"/>
            <p:cNvSpPr txBox="1"/>
            <p:nvPr/>
          </p:nvSpPr>
          <p:spPr>
            <a:xfrm>
              <a:off x="0" y="-9525"/>
              <a:ext cx="720092" cy="4206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5"/>
          <p:cNvGrpSpPr/>
          <p:nvPr/>
        </p:nvGrpSpPr>
        <p:grpSpPr>
          <a:xfrm>
            <a:off x="5676112" y="2739765"/>
            <a:ext cx="1917141" cy="1126705"/>
            <a:chOff x="0" y="-9525"/>
            <a:chExt cx="722656" cy="424705"/>
          </a:xfrm>
        </p:grpSpPr>
        <p:sp>
          <p:nvSpPr>
            <p:cNvPr id="221" name="Google Shape;221;p15"/>
            <p:cNvSpPr/>
            <p:nvPr/>
          </p:nvSpPr>
          <p:spPr>
            <a:xfrm>
              <a:off x="0" y="0"/>
              <a:ext cx="722656" cy="415180"/>
            </a:xfrm>
            <a:custGeom>
              <a:rect b="b" l="l" r="r" t="t"/>
              <a:pathLst>
                <a:path extrusionOk="0" h="415180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415180"/>
                  </a:lnTo>
                  <a:lnTo>
                    <a:pt x="0" y="415180"/>
                  </a:lnTo>
                  <a:close/>
                </a:path>
              </a:pathLst>
            </a:custGeom>
            <a:solidFill>
              <a:srgbClr val="8CD7A8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2" name="Google Shape;222;p15"/>
            <p:cNvSpPr txBox="1"/>
            <p:nvPr/>
          </p:nvSpPr>
          <p:spPr>
            <a:xfrm>
              <a:off x="0" y="-9525"/>
              <a:ext cx="722656" cy="4247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" name="Google Shape;223;p15"/>
          <p:cNvGrpSpPr/>
          <p:nvPr/>
        </p:nvGrpSpPr>
        <p:grpSpPr>
          <a:xfrm>
            <a:off x="5673614" y="5484338"/>
            <a:ext cx="1917141" cy="1115103"/>
            <a:chOff x="0" y="-9525"/>
            <a:chExt cx="722656" cy="420332"/>
          </a:xfrm>
        </p:grpSpPr>
        <p:sp>
          <p:nvSpPr>
            <p:cNvPr id="224" name="Google Shape;224;p15"/>
            <p:cNvSpPr/>
            <p:nvPr/>
          </p:nvSpPr>
          <p:spPr>
            <a:xfrm>
              <a:off x="0" y="0"/>
              <a:ext cx="722656" cy="410807"/>
            </a:xfrm>
            <a:custGeom>
              <a:rect b="b" l="l" r="r" t="t"/>
              <a:pathLst>
                <a:path extrusionOk="0" h="410807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410807"/>
                  </a:lnTo>
                  <a:lnTo>
                    <a:pt x="0" y="410807"/>
                  </a:lnTo>
                  <a:close/>
                </a:path>
              </a:pathLst>
            </a:custGeom>
            <a:solidFill>
              <a:srgbClr val="8CD7A8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5" name="Google Shape;225;p15"/>
            <p:cNvSpPr txBox="1"/>
            <p:nvPr/>
          </p:nvSpPr>
          <p:spPr>
            <a:xfrm>
              <a:off x="0" y="-9525"/>
              <a:ext cx="722656" cy="4203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15"/>
          <p:cNvGrpSpPr/>
          <p:nvPr/>
        </p:nvGrpSpPr>
        <p:grpSpPr>
          <a:xfrm>
            <a:off x="3248398" y="1162244"/>
            <a:ext cx="1901454" cy="2638387"/>
            <a:chOff x="0" y="-9525"/>
            <a:chExt cx="716742" cy="994525"/>
          </a:xfrm>
        </p:grpSpPr>
        <p:sp>
          <p:nvSpPr>
            <p:cNvPr id="227" name="Google Shape;227;p15"/>
            <p:cNvSpPr/>
            <p:nvPr/>
          </p:nvSpPr>
          <p:spPr>
            <a:xfrm>
              <a:off x="0" y="0"/>
              <a:ext cx="716742" cy="985000"/>
            </a:xfrm>
            <a:custGeom>
              <a:rect b="b" l="l" r="r" t="t"/>
              <a:pathLst>
                <a:path extrusionOk="0" h="985000" w="716742">
                  <a:moveTo>
                    <a:pt x="0" y="0"/>
                  </a:moveTo>
                  <a:lnTo>
                    <a:pt x="716742" y="0"/>
                  </a:lnTo>
                  <a:lnTo>
                    <a:pt x="716742" y="985000"/>
                  </a:lnTo>
                  <a:lnTo>
                    <a:pt x="0" y="985000"/>
                  </a:lnTo>
                  <a:close/>
                </a:path>
              </a:pathLst>
            </a:custGeom>
            <a:solidFill>
              <a:srgbClr val="5CAD7C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8" name="Google Shape;228;p15"/>
            <p:cNvSpPr txBox="1"/>
            <p:nvPr/>
          </p:nvSpPr>
          <p:spPr>
            <a:xfrm>
              <a:off x="0" y="-9525"/>
              <a:ext cx="716742" cy="9945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15"/>
          <p:cNvGrpSpPr/>
          <p:nvPr/>
        </p:nvGrpSpPr>
        <p:grpSpPr>
          <a:xfrm>
            <a:off x="8114743" y="1387181"/>
            <a:ext cx="1917141" cy="713610"/>
            <a:chOff x="0" y="-9525"/>
            <a:chExt cx="722656" cy="268991"/>
          </a:xfrm>
        </p:grpSpPr>
        <p:sp>
          <p:nvSpPr>
            <p:cNvPr id="230" name="Google Shape;230;p15"/>
            <p:cNvSpPr/>
            <p:nvPr/>
          </p:nvSpPr>
          <p:spPr>
            <a:xfrm>
              <a:off x="0" y="0"/>
              <a:ext cx="722656" cy="259466"/>
            </a:xfrm>
            <a:custGeom>
              <a:rect b="b" l="l" r="r" t="t"/>
              <a:pathLst>
                <a:path extrusionOk="0" h="259466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59466"/>
                  </a:lnTo>
                  <a:lnTo>
                    <a:pt x="0" y="259466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1" name="Google Shape;231;p15"/>
            <p:cNvSpPr txBox="1"/>
            <p:nvPr/>
          </p:nvSpPr>
          <p:spPr>
            <a:xfrm>
              <a:off x="0" y="-9525"/>
              <a:ext cx="722656" cy="268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15"/>
          <p:cNvGrpSpPr/>
          <p:nvPr/>
        </p:nvGrpSpPr>
        <p:grpSpPr>
          <a:xfrm>
            <a:off x="8098191" y="3179778"/>
            <a:ext cx="1917141" cy="714094"/>
            <a:chOff x="0" y="-9525"/>
            <a:chExt cx="722656" cy="269174"/>
          </a:xfrm>
        </p:grpSpPr>
        <p:sp>
          <p:nvSpPr>
            <p:cNvPr id="233" name="Google Shape;233;p15"/>
            <p:cNvSpPr/>
            <p:nvPr/>
          </p:nvSpPr>
          <p:spPr>
            <a:xfrm>
              <a:off x="0" y="0"/>
              <a:ext cx="722656" cy="259649"/>
            </a:xfrm>
            <a:custGeom>
              <a:rect b="b" l="l" r="r" t="t"/>
              <a:pathLst>
                <a:path extrusionOk="0" h="259649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59649"/>
                  </a:lnTo>
                  <a:lnTo>
                    <a:pt x="0" y="259649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4" name="Google Shape;234;p15"/>
            <p:cNvSpPr txBox="1"/>
            <p:nvPr/>
          </p:nvSpPr>
          <p:spPr>
            <a:xfrm>
              <a:off x="0" y="-9525"/>
              <a:ext cx="722656" cy="2691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5" name="Google Shape;235;p15"/>
          <p:cNvGrpSpPr/>
          <p:nvPr/>
        </p:nvGrpSpPr>
        <p:grpSpPr>
          <a:xfrm>
            <a:off x="8107251" y="4971883"/>
            <a:ext cx="1908081" cy="714094"/>
            <a:chOff x="0" y="-9525"/>
            <a:chExt cx="719241" cy="269174"/>
          </a:xfrm>
        </p:grpSpPr>
        <p:sp>
          <p:nvSpPr>
            <p:cNvPr id="236" name="Google Shape;236;p15"/>
            <p:cNvSpPr/>
            <p:nvPr/>
          </p:nvSpPr>
          <p:spPr>
            <a:xfrm>
              <a:off x="0" y="0"/>
              <a:ext cx="719241" cy="259649"/>
            </a:xfrm>
            <a:custGeom>
              <a:rect b="b" l="l" r="r" t="t"/>
              <a:pathLst>
                <a:path extrusionOk="0" h="259649" w="719241">
                  <a:moveTo>
                    <a:pt x="0" y="0"/>
                  </a:moveTo>
                  <a:lnTo>
                    <a:pt x="719241" y="0"/>
                  </a:lnTo>
                  <a:lnTo>
                    <a:pt x="719241" y="259649"/>
                  </a:lnTo>
                  <a:lnTo>
                    <a:pt x="0" y="259649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7" name="Google Shape;237;p15"/>
            <p:cNvSpPr txBox="1"/>
            <p:nvPr/>
          </p:nvSpPr>
          <p:spPr>
            <a:xfrm>
              <a:off x="0" y="-9525"/>
              <a:ext cx="719241" cy="2691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8" name="Google Shape;238;p15"/>
          <p:cNvGrpSpPr/>
          <p:nvPr/>
        </p:nvGrpSpPr>
        <p:grpSpPr>
          <a:xfrm>
            <a:off x="8098191" y="2283237"/>
            <a:ext cx="1917141" cy="714094"/>
            <a:chOff x="0" y="-9525"/>
            <a:chExt cx="722656" cy="269174"/>
          </a:xfrm>
        </p:grpSpPr>
        <p:sp>
          <p:nvSpPr>
            <p:cNvPr id="239" name="Google Shape;239;p15"/>
            <p:cNvSpPr/>
            <p:nvPr/>
          </p:nvSpPr>
          <p:spPr>
            <a:xfrm>
              <a:off x="0" y="0"/>
              <a:ext cx="722656" cy="259649"/>
            </a:xfrm>
            <a:custGeom>
              <a:rect b="b" l="l" r="r" t="t"/>
              <a:pathLst>
                <a:path extrusionOk="0" h="259649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59649"/>
                  </a:lnTo>
                  <a:lnTo>
                    <a:pt x="0" y="259649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0" name="Google Shape;240;p15"/>
            <p:cNvSpPr txBox="1"/>
            <p:nvPr/>
          </p:nvSpPr>
          <p:spPr>
            <a:xfrm>
              <a:off x="0" y="-9525"/>
              <a:ext cx="722656" cy="2691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1" name="Google Shape;241;p15"/>
          <p:cNvGrpSpPr/>
          <p:nvPr/>
        </p:nvGrpSpPr>
        <p:grpSpPr>
          <a:xfrm>
            <a:off x="8098191" y="4076318"/>
            <a:ext cx="1917141" cy="716573"/>
            <a:chOff x="0" y="-9525"/>
            <a:chExt cx="722656" cy="270108"/>
          </a:xfrm>
        </p:grpSpPr>
        <p:sp>
          <p:nvSpPr>
            <p:cNvPr id="242" name="Google Shape;242;p15"/>
            <p:cNvSpPr/>
            <p:nvPr/>
          </p:nvSpPr>
          <p:spPr>
            <a:xfrm>
              <a:off x="0" y="0"/>
              <a:ext cx="722656" cy="260583"/>
            </a:xfrm>
            <a:custGeom>
              <a:rect b="b" l="l" r="r" t="t"/>
              <a:pathLst>
                <a:path extrusionOk="0" h="260583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60583"/>
                  </a:lnTo>
                  <a:lnTo>
                    <a:pt x="0" y="260583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3" name="Google Shape;243;p15"/>
            <p:cNvSpPr txBox="1"/>
            <p:nvPr/>
          </p:nvSpPr>
          <p:spPr>
            <a:xfrm>
              <a:off x="0" y="-9525"/>
              <a:ext cx="722656" cy="2701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4" name="Google Shape;244;p15"/>
          <p:cNvGrpSpPr/>
          <p:nvPr/>
        </p:nvGrpSpPr>
        <p:grpSpPr>
          <a:xfrm>
            <a:off x="8098191" y="5864969"/>
            <a:ext cx="1917141" cy="714094"/>
            <a:chOff x="0" y="-9525"/>
            <a:chExt cx="722656" cy="269174"/>
          </a:xfrm>
        </p:grpSpPr>
        <p:sp>
          <p:nvSpPr>
            <p:cNvPr id="245" name="Google Shape;245;p15"/>
            <p:cNvSpPr/>
            <p:nvPr/>
          </p:nvSpPr>
          <p:spPr>
            <a:xfrm>
              <a:off x="0" y="0"/>
              <a:ext cx="722656" cy="259649"/>
            </a:xfrm>
            <a:custGeom>
              <a:rect b="b" l="l" r="r" t="t"/>
              <a:pathLst>
                <a:path extrusionOk="0" h="259649" w="722656">
                  <a:moveTo>
                    <a:pt x="0" y="0"/>
                  </a:moveTo>
                  <a:lnTo>
                    <a:pt x="722656" y="0"/>
                  </a:lnTo>
                  <a:lnTo>
                    <a:pt x="722656" y="259649"/>
                  </a:lnTo>
                  <a:lnTo>
                    <a:pt x="0" y="259649"/>
                  </a:lnTo>
                  <a:close/>
                </a:path>
              </a:pathLst>
            </a:custGeom>
            <a:solidFill>
              <a:srgbClr val="C9F6DA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6" name="Google Shape;246;p15"/>
            <p:cNvSpPr txBox="1"/>
            <p:nvPr/>
          </p:nvSpPr>
          <p:spPr>
            <a:xfrm>
              <a:off x="0" y="-9525"/>
              <a:ext cx="722656" cy="2691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7" name="Google Shape;247;p15"/>
          <p:cNvGrpSpPr/>
          <p:nvPr/>
        </p:nvGrpSpPr>
        <p:grpSpPr>
          <a:xfrm>
            <a:off x="3238873" y="4186786"/>
            <a:ext cx="1901454" cy="2617214"/>
            <a:chOff x="0" y="-9525"/>
            <a:chExt cx="716742" cy="986544"/>
          </a:xfrm>
        </p:grpSpPr>
        <p:sp>
          <p:nvSpPr>
            <p:cNvPr id="248" name="Google Shape;248;p15"/>
            <p:cNvSpPr/>
            <p:nvPr/>
          </p:nvSpPr>
          <p:spPr>
            <a:xfrm>
              <a:off x="0" y="0"/>
              <a:ext cx="716742" cy="977019"/>
            </a:xfrm>
            <a:custGeom>
              <a:rect b="b" l="l" r="r" t="t"/>
              <a:pathLst>
                <a:path extrusionOk="0" h="977019" w="716742">
                  <a:moveTo>
                    <a:pt x="0" y="0"/>
                  </a:moveTo>
                  <a:lnTo>
                    <a:pt x="716742" y="0"/>
                  </a:lnTo>
                  <a:lnTo>
                    <a:pt x="716742" y="977019"/>
                  </a:lnTo>
                  <a:lnTo>
                    <a:pt x="0" y="977019"/>
                  </a:lnTo>
                  <a:close/>
                </a:path>
              </a:pathLst>
            </a:custGeom>
            <a:solidFill>
              <a:srgbClr val="5CAD7C"/>
            </a:solidFill>
            <a:ln cap="sq" cmpd="sng" w="285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49" name="Google Shape;249;p15"/>
            <p:cNvSpPr txBox="1"/>
            <p:nvPr/>
          </p:nvSpPr>
          <p:spPr>
            <a:xfrm>
              <a:off x="0" y="-9525"/>
              <a:ext cx="716742" cy="9865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0550" lIns="40550" spcFirstLastPara="1" rIns="40550" wrap="square" tIns="40550">
              <a:noAutofit/>
            </a:bodyPr>
            <a:lstStyle/>
            <a:p>
              <a:pPr indent="0" lvl="0" marL="0" marR="0" rtl="0" algn="ctr">
                <a:lnSpc>
                  <a:spcPct val="79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50" name="Google Shape;250;p15"/>
          <p:cNvCxnSpPr/>
          <p:nvPr/>
        </p:nvCxnSpPr>
        <p:spPr>
          <a:xfrm>
            <a:off x="2706338" y="2468599"/>
            <a:ext cx="532536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1" name="Google Shape;251;p15"/>
          <p:cNvCxnSpPr/>
          <p:nvPr/>
        </p:nvCxnSpPr>
        <p:spPr>
          <a:xfrm>
            <a:off x="2715863" y="5522315"/>
            <a:ext cx="532536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2" name="Google Shape;252;p15"/>
          <p:cNvCxnSpPr/>
          <p:nvPr/>
        </p:nvCxnSpPr>
        <p:spPr>
          <a:xfrm>
            <a:off x="5140966" y="1721594"/>
            <a:ext cx="532536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3" name="Google Shape;253;p15"/>
          <p:cNvCxnSpPr/>
          <p:nvPr/>
        </p:nvCxnSpPr>
        <p:spPr>
          <a:xfrm>
            <a:off x="5140327" y="3266876"/>
            <a:ext cx="532536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4" name="Google Shape;254;p15"/>
          <p:cNvCxnSpPr/>
          <p:nvPr/>
        </p:nvCxnSpPr>
        <p:spPr>
          <a:xfrm>
            <a:off x="5140966" y="4776448"/>
            <a:ext cx="532536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5" name="Google Shape;255;p15"/>
          <p:cNvCxnSpPr/>
          <p:nvPr/>
        </p:nvCxnSpPr>
        <p:spPr>
          <a:xfrm>
            <a:off x="5140327" y="6331011"/>
            <a:ext cx="532536" cy="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6" name="Google Shape;256;p15"/>
          <p:cNvSpPr txBox="1"/>
          <p:nvPr/>
        </p:nvSpPr>
        <p:spPr>
          <a:xfrm>
            <a:off x="1079915" y="3673485"/>
            <a:ext cx="1216149" cy="349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Main Goal</a:t>
            </a:r>
            <a:endParaRPr/>
          </a:p>
        </p:txBody>
      </p:sp>
      <p:sp>
        <p:nvSpPr>
          <p:cNvPr id="257" name="Google Shape;257;p15"/>
          <p:cNvSpPr txBox="1"/>
          <p:nvPr/>
        </p:nvSpPr>
        <p:spPr>
          <a:xfrm>
            <a:off x="3677901" y="1911813"/>
            <a:ext cx="1007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A</a:t>
            </a:r>
            <a:endParaRPr/>
          </a:p>
        </p:txBody>
      </p:sp>
      <p:sp>
        <p:nvSpPr>
          <p:cNvPr id="258" name="Google Shape;258;p15"/>
          <p:cNvSpPr txBox="1"/>
          <p:nvPr/>
        </p:nvSpPr>
        <p:spPr>
          <a:xfrm>
            <a:off x="3574575" y="2333560"/>
            <a:ext cx="1233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</a:t>
            </a:r>
            <a:endParaRPr sz="12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here</a:t>
            </a:r>
            <a:endParaRPr sz="1200"/>
          </a:p>
        </p:txBody>
      </p:sp>
      <p:sp>
        <p:nvSpPr>
          <p:cNvPr id="259" name="Google Shape;259;p15"/>
          <p:cNvSpPr txBox="1"/>
          <p:nvPr/>
        </p:nvSpPr>
        <p:spPr>
          <a:xfrm>
            <a:off x="3677900" y="4974200"/>
            <a:ext cx="108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B</a:t>
            </a:r>
            <a:endParaRPr/>
          </a:p>
        </p:txBody>
      </p:sp>
      <p:sp>
        <p:nvSpPr>
          <p:cNvPr id="260" name="Google Shape;260;p15"/>
          <p:cNvSpPr txBox="1"/>
          <p:nvPr/>
        </p:nvSpPr>
        <p:spPr>
          <a:xfrm>
            <a:off x="3565050" y="5416450"/>
            <a:ext cx="12333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</a:t>
            </a:r>
            <a:endParaRPr sz="12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here</a:t>
            </a:r>
            <a:endParaRPr sz="1200"/>
          </a:p>
        </p:txBody>
      </p:sp>
      <p:sp>
        <p:nvSpPr>
          <p:cNvPr id="261" name="Google Shape;261;p15"/>
          <p:cNvSpPr txBox="1"/>
          <p:nvPr/>
        </p:nvSpPr>
        <p:spPr>
          <a:xfrm>
            <a:off x="6272151" y="1649900"/>
            <a:ext cx="72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1</a:t>
            </a:r>
            <a:endParaRPr/>
          </a:p>
        </p:txBody>
      </p:sp>
      <p:sp>
        <p:nvSpPr>
          <p:cNvPr id="262" name="Google Shape;262;p15"/>
          <p:cNvSpPr txBox="1"/>
          <p:nvPr/>
        </p:nvSpPr>
        <p:spPr>
          <a:xfrm>
            <a:off x="5921258" y="1987924"/>
            <a:ext cx="1435458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263" name="Google Shape;263;p15"/>
          <p:cNvSpPr txBox="1"/>
          <p:nvPr/>
        </p:nvSpPr>
        <p:spPr>
          <a:xfrm>
            <a:off x="6272150" y="3052050"/>
            <a:ext cx="798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2</a:t>
            </a:r>
            <a:endParaRPr/>
          </a:p>
        </p:txBody>
      </p:sp>
      <p:sp>
        <p:nvSpPr>
          <p:cNvPr id="264" name="Google Shape;264;p15"/>
          <p:cNvSpPr txBox="1"/>
          <p:nvPr/>
        </p:nvSpPr>
        <p:spPr>
          <a:xfrm>
            <a:off x="5920355" y="3382255"/>
            <a:ext cx="1435458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265" name="Google Shape;265;p15"/>
          <p:cNvSpPr txBox="1"/>
          <p:nvPr/>
        </p:nvSpPr>
        <p:spPr>
          <a:xfrm>
            <a:off x="6272150" y="4372925"/>
            <a:ext cx="798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3</a:t>
            </a:r>
            <a:endParaRPr/>
          </a:p>
        </p:txBody>
      </p:sp>
      <p:sp>
        <p:nvSpPr>
          <p:cNvPr id="266" name="Google Shape;266;p15"/>
          <p:cNvSpPr txBox="1"/>
          <p:nvPr/>
        </p:nvSpPr>
        <p:spPr>
          <a:xfrm>
            <a:off x="5910942" y="4725346"/>
            <a:ext cx="1435458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267" name="Google Shape;267;p15"/>
          <p:cNvSpPr txBox="1"/>
          <p:nvPr/>
        </p:nvSpPr>
        <p:spPr>
          <a:xfrm>
            <a:off x="6271975" y="5812975"/>
            <a:ext cx="798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4</a:t>
            </a:r>
            <a:endParaRPr/>
          </a:p>
        </p:txBody>
      </p:sp>
      <p:sp>
        <p:nvSpPr>
          <p:cNvPr id="268" name="Google Shape;268;p15"/>
          <p:cNvSpPr txBox="1"/>
          <p:nvPr/>
        </p:nvSpPr>
        <p:spPr>
          <a:xfrm>
            <a:off x="5920355" y="6144729"/>
            <a:ext cx="1435458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269" name="Google Shape;269;p15"/>
          <p:cNvSpPr txBox="1"/>
          <p:nvPr/>
        </p:nvSpPr>
        <p:spPr>
          <a:xfrm>
            <a:off x="8713150" y="1639700"/>
            <a:ext cx="72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1</a:t>
            </a:r>
            <a:endParaRPr/>
          </a:p>
        </p:txBody>
      </p:sp>
      <p:sp>
        <p:nvSpPr>
          <p:cNvPr id="270" name="Google Shape;270;p15"/>
          <p:cNvSpPr txBox="1"/>
          <p:nvPr/>
        </p:nvSpPr>
        <p:spPr>
          <a:xfrm>
            <a:off x="8713025" y="2500525"/>
            <a:ext cx="72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2</a:t>
            </a:r>
            <a:endParaRPr/>
          </a:p>
        </p:txBody>
      </p:sp>
      <p:sp>
        <p:nvSpPr>
          <p:cNvPr id="271" name="Google Shape;271;p15"/>
          <p:cNvSpPr txBox="1"/>
          <p:nvPr/>
        </p:nvSpPr>
        <p:spPr>
          <a:xfrm>
            <a:off x="8713200" y="3421325"/>
            <a:ext cx="72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3</a:t>
            </a:r>
            <a:endParaRPr/>
          </a:p>
        </p:txBody>
      </p:sp>
      <p:sp>
        <p:nvSpPr>
          <p:cNvPr id="272" name="Google Shape;272;p15"/>
          <p:cNvSpPr txBox="1"/>
          <p:nvPr/>
        </p:nvSpPr>
        <p:spPr>
          <a:xfrm>
            <a:off x="8713200" y="4317375"/>
            <a:ext cx="72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4</a:t>
            </a:r>
            <a:endParaRPr/>
          </a:p>
        </p:txBody>
      </p:sp>
      <p:sp>
        <p:nvSpPr>
          <p:cNvPr id="273" name="Google Shape;273;p15"/>
          <p:cNvSpPr txBox="1"/>
          <p:nvPr/>
        </p:nvSpPr>
        <p:spPr>
          <a:xfrm>
            <a:off x="8713200" y="5213438"/>
            <a:ext cx="72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5</a:t>
            </a:r>
            <a:endParaRPr/>
          </a:p>
        </p:txBody>
      </p:sp>
      <p:sp>
        <p:nvSpPr>
          <p:cNvPr id="274" name="Google Shape;274;p15"/>
          <p:cNvSpPr txBox="1"/>
          <p:nvPr/>
        </p:nvSpPr>
        <p:spPr>
          <a:xfrm>
            <a:off x="8713025" y="6109475"/>
            <a:ext cx="720300" cy="2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6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EEE3"/>
        </a:solidFill>
      </p:bgPr>
    </p:bg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" name="Google Shape;279;p16"/>
          <p:cNvGrpSpPr/>
          <p:nvPr/>
        </p:nvGrpSpPr>
        <p:grpSpPr>
          <a:xfrm>
            <a:off x="3149376" y="882379"/>
            <a:ext cx="4393248" cy="1005472"/>
            <a:chOff x="0" y="-28575"/>
            <a:chExt cx="1574441" cy="360339"/>
          </a:xfrm>
        </p:grpSpPr>
        <p:sp>
          <p:nvSpPr>
            <p:cNvPr id="280" name="Google Shape;280;p16"/>
            <p:cNvSpPr/>
            <p:nvPr/>
          </p:nvSpPr>
          <p:spPr>
            <a:xfrm>
              <a:off x="0" y="0"/>
              <a:ext cx="1574441" cy="331764"/>
            </a:xfrm>
            <a:custGeom>
              <a:rect b="b" l="l" r="r" t="t"/>
              <a:pathLst>
                <a:path extrusionOk="0" h="331764" w="1574441">
                  <a:moveTo>
                    <a:pt x="0" y="0"/>
                  </a:moveTo>
                  <a:lnTo>
                    <a:pt x="1574441" y="0"/>
                  </a:lnTo>
                  <a:lnTo>
                    <a:pt x="1574441" y="331764"/>
                  </a:lnTo>
                  <a:lnTo>
                    <a:pt x="0" y="331764"/>
                  </a:ln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1" name="Google Shape;281;p16"/>
            <p:cNvSpPr txBox="1"/>
            <p:nvPr/>
          </p:nvSpPr>
          <p:spPr>
            <a:xfrm>
              <a:off x="0" y="-28575"/>
              <a:ext cx="1574441" cy="3603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2" name="Google Shape;282;p16"/>
          <p:cNvGrpSpPr/>
          <p:nvPr/>
        </p:nvGrpSpPr>
        <p:grpSpPr>
          <a:xfrm>
            <a:off x="1033800" y="2475266"/>
            <a:ext cx="3190816" cy="1005472"/>
            <a:chOff x="0" y="-28575"/>
            <a:chExt cx="1143516" cy="360339"/>
          </a:xfrm>
        </p:grpSpPr>
        <p:sp>
          <p:nvSpPr>
            <p:cNvPr id="283" name="Google Shape;283;p16"/>
            <p:cNvSpPr/>
            <p:nvPr/>
          </p:nvSpPr>
          <p:spPr>
            <a:xfrm>
              <a:off x="0" y="0"/>
              <a:ext cx="1143516" cy="331764"/>
            </a:xfrm>
            <a:custGeom>
              <a:rect b="b" l="l" r="r" t="t"/>
              <a:pathLst>
                <a:path extrusionOk="0" h="331764" w="1143516">
                  <a:moveTo>
                    <a:pt x="0" y="0"/>
                  </a:moveTo>
                  <a:lnTo>
                    <a:pt x="1143516" y="0"/>
                  </a:lnTo>
                  <a:lnTo>
                    <a:pt x="1143516" y="331764"/>
                  </a:lnTo>
                  <a:lnTo>
                    <a:pt x="0" y="331764"/>
                  </a:lnTo>
                  <a:close/>
                </a:path>
              </a:pathLst>
            </a:custGeom>
            <a:solidFill>
              <a:srgbClr val="8CD7A8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4" name="Google Shape;284;p16"/>
            <p:cNvSpPr txBox="1"/>
            <p:nvPr/>
          </p:nvSpPr>
          <p:spPr>
            <a:xfrm>
              <a:off x="0" y="-28575"/>
              <a:ext cx="1143516" cy="3603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5" name="Google Shape;285;p16"/>
          <p:cNvGrpSpPr/>
          <p:nvPr/>
        </p:nvGrpSpPr>
        <p:grpSpPr>
          <a:xfrm>
            <a:off x="6467384" y="2475266"/>
            <a:ext cx="3190816" cy="1005472"/>
            <a:chOff x="0" y="-28575"/>
            <a:chExt cx="1143516" cy="360339"/>
          </a:xfrm>
        </p:grpSpPr>
        <p:sp>
          <p:nvSpPr>
            <p:cNvPr id="286" name="Google Shape;286;p16"/>
            <p:cNvSpPr/>
            <p:nvPr/>
          </p:nvSpPr>
          <p:spPr>
            <a:xfrm>
              <a:off x="0" y="0"/>
              <a:ext cx="1143516" cy="331764"/>
            </a:xfrm>
            <a:custGeom>
              <a:rect b="b" l="l" r="r" t="t"/>
              <a:pathLst>
                <a:path extrusionOk="0" h="331764" w="1143516">
                  <a:moveTo>
                    <a:pt x="0" y="0"/>
                  </a:moveTo>
                  <a:lnTo>
                    <a:pt x="1143516" y="0"/>
                  </a:lnTo>
                  <a:lnTo>
                    <a:pt x="1143516" y="331764"/>
                  </a:lnTo>
                  <a:lnTo>
                    <a:pt x="0" y="331764"/>
                  </a:lnTo>
                  <a:close/>
                </a:path>
              </a:pathLst>
            </a:custGeom>
            <a:solidFill>
              <a:srgbClr val="8CD7A8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87" name="Google Shape;287;p16"/>
            <p:cNvSpPr txBox="1"/>
            <p:nvPr/>
          </p:nvSpPr>
          <p:spPr>
            <a:xfrm>
              <a:off x="0" y="-28575"/>
              <a:ext cx="1143516" cy="3603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8" name="Google Shape;288;p16"/>
          <p:cNvGrpSpPr/>
          <p:nvPr/>
        </p:nvGrpSpPr>
        <p:grpSpPr>
          <a:xfrm>
            <a:off x="518555" y="4043536"/>
            <a:ext cx="1795389" cy="1252550"/>
            <a:chOff x="0" y="-28575"/>
            <a:chExt cx="643427" cy="448886"/>
          </a:xfrm>
        </p:grpSpPr>
        <p:sp>
          <p:nvSpPr>
            <p:cNvPr id="289" name="Google Shape;289;p16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90" name="Google Shape;290;p16"/>
            <p:cNvSpPr txBox="1"/>
            <p:nvPr/>
          </p:nvSpPr>
          <p:spPr>
            <a:xfrm>
              <a:off x="0" y="-28575"/>
              <a:ext cx="643427" cy="448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1" name="Google Shape;291;p16"/>
          <p:cNvGrpSpPr/>
          <p:nvPr/>
        </p:nvGrpSpPr>
        <p:grpSpPr>
          <a:xfrm>
            <a:off x="2944460" y="4043532"/>
            <a:ext cx="1795419" cy="1252571"/>
            <a:chOff x="0" y="-28575"/>
            <a:chExt cx="643427" cy="448886"/>
          </a:xfrm>
        </p:grpSpPr>
        <p:sp>
          <p:nvSpPr>
            <p:cNvPr id="292" name="Google Shape;292;p16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93" name="Google Shape;293;p16"/>
            <p:cNvSpPr txBox="1"/>
            <p:nvPr/>
          </p:nvSpPr>
          <p:spPr>
            <a:xfrm>
              <a:off x="0" y="-28575"/>
              <a:ext cx="643427" cy="448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4" name="Google Shape;294;p16"/>
          <p:cNvGrpSpPr/>
          <p:nvPr/>
        </p:nvGrpSpPr>
        <p:grpSpPr>
          <a:xfrm>
            <a:off x="5952139" y="4050427"/>
            <a:ext cx="1795389" cy="1252550"/>
            <a:chOff x="0" y="-28575"/>
            <a:chExt cx="643427" cy="448886"/>
          </a:xfrm>
        </p:grpSpPr>
        <p:sp>
          <p:nvSpPr>
            <p:cNvPr id="295" name="Google Shape;295;p16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96" name="Google Shape;296;p16"/>
            <p:cNvSpPr txBox="1"/>
            <p:nvPr/>
          </p:nvSpPr>
          <p:spPr>
            <a:xfrm>
              <a:off x="0" y="-28575"/>
              <a:ext cx="643427" cy="448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7" name="Google Shape;297;p16"/>
          <p:cNvGrpSpPr/>
          <p:nvPr/>
        </p:nvGrpSpPr>
        <p:grpSpPr>
          <a:xfrm>
            <a:off x="8378056" y="4050427"/>
            <a:ext cx="1795389" cy="1252550"/>
            <a:chOff x="0" y="-28575"/>
            <a:chExt cx="643427" cy="448886"/>
          </a:xfrm>
        </p:grpSpPr>
        <p:sp>
          <p:nvSpPr>
            <p:cNvPr id="298" name="Google Shape;298;p16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99" name="Google Shape;299;p16"/>
            <p:cNvSpPr txBox="1"/>
            <p:nvPr/>
          </p:nvSpPr>
          <p:spPr>
            <a:xfrm>
              <a:off x="0" y="-28575"/>
              <a:ext cx="643427" cy="448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0" name="Google Shape;300;p16"/>
          <p:cNvGrpSpPr/>
          <p:nvPr/>
        </p:nvGrpSpPr>
        <p:grpSpPr>
          <a:xfrm>
            <a:off x="499505" y="5551450"/>
            <a:ext cx="1795389" cy="1252550"/>
            <a:chOff x="0" y="-28575"/>
            <a:chExt cx="643427" cy="448886"/>
          </a:xfrm>
        </p:grpSpPr>
        <p:sp>
          <p:nvSpPr>
            <p:cNvPr id="301" name="Google Shape;301;p16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2" name="Google Shape;302;p16"/>
            <p:cNvSpPr txBox="1"/>
            <p:nvPr/>
          </p:nvSpPr>
          <p:spPr>
            <a:xfrm>
              <a:off x="0" y="-28575"/>
              <a:ext cx="643427" cy="448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3" name="Google Shape;303;p16"/>
          <p:cNvGrpSpPr/>
          <p:nvPr/>
        </p:nvGrpSpPr>
        <p:grpSpPr>
          <a:xfrm>
            <a:off x="2963522" y="5551450"/>
            <a:ext cx="1795389" cy="1252550"/>
            <a:chOff x="0" y="-28575"/>
            <a:chExt cx="643427" cy="448886"/>
          </a:xfrm>
        </p:grpSpPr>
        <p:sp>
          <p:nvSpPr>
            <p:cNvPr id="304" name="Google Shape;304;p16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5" name="Google Shape;305;p16"/>
            <p:cNvSpPr txBox="1"/>
            <p:nvPr/>
          </p:nvSpPr>
          <p:spPr>
            <a:xfrm>
              <a:off x="0" y="-28575"/>
              <a:ext cx="643427" cy="448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6" name="Google Shape;306;p16"/>
          <p:cNvGrpSpPr/>
          <p:nvPr/>
        </p:nvGrpSpPr>
        <p:grpSpPr>
          <a:xfrm>
            <a:off x="5933089" y="5551450"/>
            <a:ext cx="1795389" cy="1252550"/>
            <a:chOff x="0" y="-28575"/>
            <a:chExt cx="643427" cy="448886"/>
          </a:xfrm>
        </p:grpSpPr>
        <p:sp>
          <p:nvSpPr>
            <p:cNvPr id="307" name="Google Shape;307;p16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08" name="Google Shape;308;p16"/>
            <p:cNvSpPr txBox="1"/>
            <p:nvPr/>
          </p:nvSpPr>
          <p:spPr>
            <a:xfrm>
              <a:off x="0" y="-28575"/>
              <a:ext cx="643427" cy="448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09" name="Google Shape;309;p16"/>
          <p:cNvGrpSpPr/>
          <p:nvPr/>
        </p:nvGrpSpPr>
        <p:grpSpPr>
          <a:xfrm>
            <a:off x="8397106" y="5551450"/>
            <a:ext cx="1795389" cy="1252550"/>
            <a:chOff x="0" y="-28575"/>
            <a:chExt cx="643427" cy="448886"/>
          </a:xfrm>
        </p:grpSpPr>
        <p:sp>
          <p:nvSpPr>
            <p:cNvPr id="310" name="Google Shape;310;p16"/>
            <p:cNvSpPr/>
            <p:nvPr/>
          </p:nvSpPr>
          <p:spPr>
            <a:xfrm>
              <a:off x="0" y="0"/>
              <a:ext cx="643427" cy="420311"/>
            </a:xfrm>
            <a:custGeom>
              <a:rect b="b" l="l" r="r" t="t"/>
              <a:pathLst>
                <a:path extrusionOk="0" h="420311" w="643427">
                  <a:moveTo>
                    <a:pt x="0" y="0"/>
                  </a:moveTo>
                  <a:lnTo>
                    <a:pt x="643427" y="0"/>
                  </a:lnTo>
                  <a:lnTo>
                    <a:pt x="643427" y="420311"/>
                  </a:lnTo>
                  <a:lnTo>
                    <a:pt x="0" y="420311"/>
                  </a:lnTo>
                  <a:close/>
                </a:path>
              </a:pathLst>
            </a:custGeom>
            <a:solidFill>
              <a:srgbClr val="C9F6DA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11" name="Google Shape;311;p16"/>
            <p:cNvSpPr txBox="1"/>
            <p:nvPr/>
          </p:nvSpPr>
          <p:spPr>
            <a:xfrm>
              <a:off x="0" y="-28575"/>
              <a:ext cx="643427" cy="448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312" name="Google Shape;312;p16"/>
          <p:cNvCxnSpPr/>
          <p:nvPr/>
        </p:nvCxnSpPr>
        <p:spPr>
          <a:xfrm>
            <a:off x="2629208" y="2232873"/>
            <a:ext cx="5433584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3" name="Google Shape;313;p16"/>
          <p:cNvCxnSpPr/>
          <p:nvPr/>
        </p:nvCxnSpPr>
        <p:spPr>
          <a:xfrm rot="10800000">
            <a:off x="5355525" y="1891695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4" name="Google Shape;314;p16"/>
          <p:cNvCxnSpPr/>
          <p:nvPr/>
        </p:nvCxnSpPr>
        <p:spPr>
          <a:xfrm rot="10800000">
            <a:off x="2619683" y="2223348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5" name="Google Shape;315;p16"/>
          <p:cNvCxnSpPr/>
          <p:nvPr/>
        </p:nvCxnSpPr>
        <p:spPr>
          <a:xfrm rot="10800000">
            <a:off x="8062792" y="2213823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6" name="Google Shape;316;p16"/>
          <p:cNvCxnSpPr/>
          <p:nvPr/>
        </p:nvCxnSpPr>
        <p:spPr>
          <a:xfrm rot="10800000">
            <a:off x="2610158" y="3480738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7" name="Google Shape;317;p16"/>
          <p:cNvCxnSpPr/>
          <p:nvPr/>
        </p:nvCxnSpPr>
        <p:spPr>
          <a:xfrm>
            <a:off x="1397199" y="3802866"/>
            <a:ext cx="2464017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8" name="Google Shape;318;p16"/>
          <p:cNvCxnSpPr/>
          <p:nvPr/>
        </p:nvCxnSpPr>
        <p:spPr>
          <a:xfrm rot="10800000">
            <a:off x="1416249" y="3802866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9" name="Google Shape;319;p16"/>
          <p:cNvCxnSpPr/>
          <p:nvPr/>
        </p:nvCxnSpPr>
        <p:spPr>
          <a:xfrm rot="10800000">
            <a:off x="3842167" y="3802866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0" name="Google Shape;320;p16"/>
          <p:cNvCxnSpPr/>
          <p:nvPr/>
        </p:nvCxnSpPr>
        <p:spPr>
          <a:xfrm rot="10800000">
            <a:off x="8043742" y="3471213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1" name="Google Shape;321;p16"/>
          <p:cNvCxnSpPr/>
          <p:nvPr/>
        </p:nvCxnSpPr>
        <p:spPr>
          <a:xfrm>
            <a:off x="6830783" y="3793341"/>
            <a:ext cx="2464017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2" name="Google Shape;322;p16"/>
          <p:cNvCxnSpPr/>
          <p:nvPr/>
        </p:nvCxnSpPr>
        <p:spPr>
          <a:xfrm rot="10800000">
            <a:off x="6849833" y="3793341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3" name="Google Shape;323;p16"/>
          <p:cNvCxnSpPr/>
          <p:nvPr/>
        </p:nvCxnSpPr>
        <p:spPr>
          <a:xfrm rot="10800000">
            <a:off x="9275751" y="3793341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4" name="Google Shape;324;p16"/>
          <p:cNvCxnSpPr/>
          <p:nvPr/>
        </p:nvCxnSpPr>
        <p:spPr>
          <a:xfrm rot="10800000">
            <a:off x="1397199" y="5296086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5" name="Google Shape;325;p16"/>
          <p:cNvCxnSpPr/>
          <p:nvPr/>
        </p:nvCxnSpPr>
        <p:spPr>
          <a:xfrm rot="10800000">
            <a:off x="3842167" y="5296086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6" name="Google Shape;326;p16"/>
          <p:cNvCxnSpPr/>
          <p:nvPr/>
        </p:nvCxnSpPr>
        <p:spPr>
          <a:xfrm rot="10800000">
            <a:off x="6840308" y="5296086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7" name="Google Shape;327;p16"/>
          <p:cNvCxnSpPr/>
          <p:nvPr/>
        </p:nvCxnSpPr>
        <p:spPr>
          <a:xfrm rot="10800000">
            <a:off x="9285276" y="5296086"/>
            <a:ext cx="0" cy="34117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8" name="Google Shape;328;p16"/>
          <p:cNvSpPr txBox="1"/>
          <p:nvPr/>
        </p:nvSpPr>
        <p:spPr>
          <a:xfrm>
            <a:off x="3944775" y="1154275"/>
            <a:ext cx="2821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Main Goal</a:t>
            </a:r>
            <a:endParaRPr/>
          </a:p>
        </p:txBody>
      </p:sp>
      <p:sp>
        <p:nvSpPr>
          <p:cNvPr id="329" name="Google Shape;329;p16"/>
          <p:cNvSpPr txBox="1"/>
          <p:nvPr/>
        </p:nvSpPr>
        <p:spPr>
          <a:xfrm>
            <a:off x="2020803" y="2868738"/>
            <a:ext cx="1178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A</a:t>
            </a:r>
            <a:endParaRPr/>
          </a:p>
        </p:txBody>
      </p:sp>
      <p:sp>
        <p:nvSpPr>
          <p:cNvPr id="330" name="Google Shape;330;p16"/>
          <p:cNvSpPr txBox="1"/>
          <p:nvPr/>
        </p:nvSpPr>
        <p:spPr>
          <a:xfrm>
            <a:off x="7489355" y="2859213"/>
            <a:ext cx="1108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B</a:t>
            </a:r>
            <a:endParaRPr/>
          </a:p>
        </p:txBody>
      </p:sp>
      <p:sp>
        <p:nvSpPr>
          <p:cNvPr id="331" name="Google Shape;331;p16"/>
          <p:cNvSpPr txBox="1"/>
          <p:nvPr/>
        </p:nvSpPr>
        <p:spPr>
          <a:xfrm>
            <a:off x="774412" y="4466175"/>
            <a:ext cx="1245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1</a:t>
            </a:r>
            <a:endParaRPr/>
          </a:p>
        </p:txBody>
      </p:sp>
      <p:sp>
        <p:nvSpPr>
          <p:cNvPr id="332" name="Google Shape;332;p16"/>
          <p:cNvSpPr txBox="1"/>
          <p:nvPr/>
        </p:nvSpPr>
        <p:spPr>
          <a:xfrm>
            <a:off x="774391" y="4810552"/>
            <a:ext cx="1245617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33" name="Google Shape;333;p16"/>
          <p:cNvSpPr txBox="1"/>
          <p:nvPr/>
        </p:nvSpPr>
        <p:spPr>
          <a:xfrm>
            <a:off x="3252821" y="4466163"/>
            <a:ext cx="1178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1</a:t>
            </a:r>
            <a:endParaRPr/>
          </a:p>
        </p:txBody>
      </p:sp>
      <p:sp>
        <p:nvSpPr>
          <p:cNvPr id="334" name="Google Shape;334;p16"/>
          <p:cNvSpPr txBox="1"/>
          <p:nvPr/>
        </p:nvSpPr>
        <p:spPr>
          <a:xfrm>
            <a:off x="3239049" y="4810552"/>
            <a:ext cx="1245600" cy="1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35" name="Google Shape;335;p16"/>
          <p:cNvSpPr txBox="1"/>
          <p:nvPr/>
        </p:nvSpPr>
        <p:spPr>
          <a:xfrm>
            <a:off x="775225" y="5923025"/>
            <a:ext cx="1245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2</a:t>
            </a:r>
            <a:endParaRPr/>
          </a:p>
        </p:txBody>
      </p:sp>
      <p:sp>
        <p:nvSpPr>
          <p:cNvPr id="336" name="Google Shape;336;p16"/>
          <p:cNvSpPr txBox="1"/>
          <p:nvPr/>
        </p:nvSpPr>
        <p:spPr>
          <a:xfrm>
            <a:off x="755020" y="6286416"/>
            <a:ext cx="1245617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37" name="Google Shape;337;p16"/>
          <p:cNvSpPr txBox="1"/>
          <p:nvPr/>
        </p:nvSpPr>
        <p:spPr>
          <a:xfrm>
            <a:off x="3360063" y="5943750"/>
            <a:ext cx="964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2</a:t>
            </a:r>
            <a:endParaRPr/>
          </a:p>
        </p:txBody>
      </p:sp>
      <p:sp>
        <p:nvSpPr>
          <p:cNvPr id="338" name="Google Shape;338;p16"/>
          <p:cNvSpPr txBox="1"/>
          <p:nvPr/>
        </p:nvSpPr>
        <p:spPr>
          <a:xfrm>
            <a:off x="3219679" y="6286416"/>
            <a:ext cx="1245617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39" name="Google Shape;339;p16"/>
          <p:cNvSpPr txBox="1"/>
          <p:nvPr/>
        </p:nvSpPr>
        <p:spPr>
          <a:xfrm>
            <a:off x="6198337" y="4447125"/>
            <a:ext cx="1245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1</a:t>
            </a:r>
            <a:endParaRPr/>
          </a:p>
        </p:txBody>
      </p:sp>
      <p:sp>
        <p:nvSpPr>
          <p:cNvPr id="340" name="Google Shape;340;p16"/>
          <p:cNvSpPr txBox="1"/>
          <p:nvPr/>
        </p:nvSpPr>
        <p:spPr>
          <a:xfrm>
            <a:off x="6198316" y="4791502"/>
            <a:ext cx="1245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41" name="Google Shape;341;p16"/>
          <p:cNvSpPr txBox="1"/>
          <p:nvPr/>
        </p:nvSpPr>
        <p:spPr>
          <a:xfrm>
            <a:off x="8676746" y="4447113"/>
            <a:ext cx="11787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1</a:t>
            </a:r>
            <a:endParaRPr/>
          </a:p>
        </p:txBody>
      </p:sp>
      <p:sp>
        <p:nvSpPr>
          <p:cNvPr id="342" name="Google Shape;342;p16"/>
          <p:cNvSpPr txBox="1"/>
          <p:nvPr/>
        </p:nvSpPr>
        <p:spPr>
          <a:xfrm>
            <a:off x="8662974" y="4791502"/>
            <a:ext cx="1245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43" name="Google Shape;343;p16"/>
          <p:cNvSpPr txBox="1"/>
          <p:nvPr/>
        </p:nvSpPr>
        <p:spPr>
          <a:xfrm>
            <a:off x="6199150" y="5903975"/>
            <a:ext cx="1245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2</a:t>
            </a:r>
            <a:endParaRPr/>
          </a:p>
        </p:txBody>
      </p:sp>
      <p:sp>
        <p:nvSpPr>
          <p:cNvPr id="344" name="Google Shape;344;p16"/>
          <p:cNvSpPr txBox="1"/>
          <p:nvPr/>
        </p:nvSpPr>
        <p:spPr>
          <a:xfrm>
            <a:off x="6178945" y="6267366"/>
            <a:ext cx="1245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45" name="Google Shape;345;p16"/>
          <p:cNvSpPr txBox="1"/>
          <p:nvPr/>
        </p:nvSpPr>
        <p:spPr>
          <a:xfrm>
            <a:off x="8783988" y="5924700"/>
            <a:ext cx="964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2</a:t>
            </a:r>
            <a:endParaRPr/>
          </a:p>
        </p:txBody>
      </p:sp>
      <p:sp>
        <p:nvSpPr>
          <p:cNvPr id="346" name="Google Shape;346;p16"/>
          <p:cNvSpPr txBox="1"/>
          <p:nvPr/>
        </p:nvSpPr>
        <p:spPr>
          <a:xfrm>
            <a:off x="8643604" y="6267366"/>
            <a:ext cx="12456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EEE3"/>
        </a:solidFill>
      </p:bgPr>
    </p:bg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1" name="Google Shape;351;p17"/>
          <p:cNvGrpSpPr/>
          <p:nvPr/>
        </p:nvGrpSpPr>
        <p:grpSpPr>
          <a:xfrm>
            <a:off x="-2505661" y="658700"/>
            <a:ext cx="6242600" cy="6242600"/>
            <a:chOff x="0" y="0"/>
            <a:chExt cx="812800" cy="812800"/>
          </a:xfrm>
        </p:grpSpPr>
        <p:sp>
          <p:nvSpPr>
            <p:cNvPr id="352" name="Google Shape;352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3" name="Google Shape;353;p17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4" name="Google Shape;354;p17"/>
          <p:cNvGrpSpPr/>
          <p:nvPr/>
        </p:nvGrpSpPr>
        <p:grpSpPr>
          <a:xfrm>
            <a:off x="3583602" y="945903"/>
            <a:ext cx="1762398" cy="1762398"/>
            <a:chOff x="0" y="0"/>
            <a:chExt cx="812800" cy="812800"/>
          </a:xfrm>
        </p:grpSpPr>
        <p:sp>
          <p:nvSpPr>
            <p:cNvPr id="355" name="Google Shape;355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6" name="Google Shape;356;p17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57" name="Google Shape;357;p17"/>
          <p:cNvGrpSpPr/>
          <p:nvPr/>
        </p:nvGrpSpPr>
        <p:grpSpPr>
          <a:xfrm>
            <a:off x="4123868" y="2899330"/>
            <a:ext cx="1762398" cy="1762398"/>
            <a:chOff x="0" y="0"/>
            <a:chExt cx="812800" cy="812800"/>
          </a:xfrm>
        </p:grpSpPr>
        <p:sp>
          <p:nvSpPr>
            <p:cNvPr id="358" name="Google Shape;358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9" name="Google Shape;359;p17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0" name="Google Shape;360;p17"/>
          <p:cNvGrpSpPr/>
          <p:nvPr/>
        </p:nvGrpSpPr>
        <p:grpSpPr>
          <a:xfrm>
            <a:off x="3583602" y="4852228"/>
            <a:ext cx="1762398" cy="1762398"/>
            <a:chOff x="0" y="0"/>
            <a:chExt cx="812800" cy="812800"/>
          </a:xfrm>
        </p:grpSpPr>
        <p:sp>
          <p:nvSpPr>
            <p:cNvPr id="361" name="Google Shape;36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 cap="sq" cmpd="sng" w="38100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2" name="Google Shape;362;p17"/>
            <p:cNvSpPr txBox="1"/>
            <p:nvPr/>
          </p:nvSpPr>
          <p:spPr>
            <a:xfrm>
              <a:off x="76200" y="66675"/>
              <a:ext cx="660400" cy="669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3" name="Google Shape;363;p17"/>
          <p:cNvGrpSpPr/>
          <p:nvPr/>
        </p:nvGrpSpPr>
        <p:grpSpPr>
          <a:xfrm>
            <a:off x="5886266" y="1233524"/>
            <a:ext cx="4049734" cy="1160578"/>
            <a:chOff x="0" y="-9525"/>
            <a:chExt cx="1451333" cy="415925"/>
          </a:xfrm>
        </p:grpSpPr>
        <p:sp>
          <p:nvSpPr>
            <p:cNvPr id="364" name="Google Shape;364;p17"/>
            <p:cNvSpPr/>
            <p:nvPr/>
          </p:nvSpPr>
          <p:spPr>
            <a:xfrm>
              <a:off x="0" y="0"/>
              <a:ext cx="1451333" cy="406400"/>
            </a:xfrm>
            <a:custGeom>
              <a:rect b="b" l="l" r="r" t="t"/>
              <a:pathLst>
                <a:path extrusionOk="0" h="406400" w="1451333">
                  <a:moveTo>
                    <a:pt x="70733" y="0"/>
                  </a:moveTo>
                  <a:lnTo>
                    <a:pt x="1380600" y="0"/>
                  </a:lnTo>
                  <a:cubicBezTo>
                    <a:pt x="1419665" y="0"/>
                    <a:pt x="1451333" y="31668"/>
                    <a:pt x="1451333" y="70733"/>
                  </a:cubicBezTo>
                  <a:lnTo>
                    <a:pt x="1451333" y="335667"/>
                  </a:lnTo>
                  <a:cubicBezTo>
                    <a:pt x="1451333" y="354426"/>
                    <a:pt x="1443881" y="372418"/>
                    <a:pt x="1430616" y="385683"/>
                  </a:cubicBezTo>
                  <a:cubicBezTo>
                    <a:pt x="1417351" y="398948"/>
                    <a:pt x="1399360" y="406400"/>
                    <a:pt x="1380600" y="406400"/>
                  </a:cubicBezTo>
                  <a:lnTo>
                    <a:pt x="70733" y="406400"/>
                  </a:lnTo>
                  <a:cubicBezTo>
                    <a:pt x="51974" y="406400"/>
                    <a:pt x="33982" y="398948"/>
                    <a:pt x="20717" y="385683"/>
                  </a:cubicBezTo>
                  <a:cubicBezTo>
                    <a:pt x="7452" y="372418"/>
                    <a:pt x="0" y="354426"/>
                    <a:pt x="0" y="335667"/>
                  </a:cubicBezTo>
                  <a:lnTo>
                    <a:pt x="0" y="70733"/>
                  </a:lnTo>
                  <a:cubicBezTo>
                    <a:pt x="0" y="51974"/>
                    <a:pt x="7452" y="33982"/>
                    <a:pt x="20717" y="20717"/>
                  </a:cubicBezTo>
                  <a:cubicBezTo>
                    <a:pt x="33982" y="7452"/>
                    <a:pt x="51974" y="0"/>
                    <a:pt x="70733" y="0"/>
                  </a:cubicBezTo>
                  <a:close/>
                </a:path>
              </a:pathLst>
            </a:custGeom>
            <a:solidFill>
              <a:srgbClr val="5CAD7C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5" name="Google Shape;365;p17"/>
            <p:cNvSpPr txBox="1"/>
            <p:nvPr/>
          </p:nvSpPr>
          <p:spPr>
            <a:xfrm>
              <a:off x="0" y="-9525"/>
              <a:ext cx="1451333" cy="415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6" name="Google Shape;366;p17"/>
          <p:cNvGrpSpPr/>
          <p:nvPr/>
        </p:nvGrpSpPr>
        <p:grpSpPr>
          <a:xfrm>
            <a:off x="6276791" y="3186951"/>
            <a:ext cx="3659209" cy="1160578"/>
            <a:chOff x="0" y="-9525"/>
            <a:chExt cx="1311378" cy="415925"/>
          </a:xfrm>
        </p:grpSpPr>
        <p:sp>
          <p:nvSpPr>
            <p:cNvPr id="367" name="Google Shape;367;p17"/>
            <p:cNvSpPr/>
            <p:nvPr/>
          </p:nvSpPr>
          <p:spPr>
            <a:xfrm>
              <a:off x="0" y="0"/>
              <a:ext cx="1311378" cy="406400"/>
            </a:xfrm>
            <a:custGeom>
              <a:rect b="b" l="l" r="r" t="t"/>
              <a:pathLst>
                <a:path extrusionOk="0" h="406400" w="1311378">
                  <a:moveTo>
                    <a:pt x="78282" y="0"/>
                  </a:moveTo>
                  <a:lnTo>
                    <a:pt x="1233096" y="0"/>
                  </a:lnTo>
                  <a:cubicBezTo>
                    <a:pt x="1253857" y="0"/>
                    <a:pt x="1273769" y="8248"/>
                    <a:pt x="1288450" y="22928"/>
                  </a:cubicBezTo>
                  <a:cubicBezTo>
                    <a:pt x="1303130" y="37609"/>
                    <a:pt x="1311378" y="57520"/>
                    <a:pt x="1311378" y="78282"/>
                  </a:cubicBezTo>
                  <a:lnTo>
                    <a:pt x="1311378" y="328118"/>
                  </a:lnTo>
                  <a:cubicBezTo>
                    <a:pt x="1311378" y="348880"/>
                    <a:pt x="1303130" y="368791"/>
                    <a:pt x="1288450" y="383472"/>
                  </a:cubicBezTo>
                  <a:cubicBezTo>
                    <a:pt x="1273769" y="398152"/>
                    <a:pt x="1253857" y="406400"/>
                    <a:pt x="1233096" y="406400"/>
                  </a:cubicBezTo>
                  <a:lnTo>
                    <a:pt x="78282" y="406400"/>
                  </a:lnTo>
                  <a:cubicBezTo>
                    <a:pt x="57520" y="406400"/>
                    <a:pt x="37609" y="398152"/>
                    <a:pt x="22928" y="383472"/>
                  </a:cubicBezTo>
                  <a:cubicBezTo>
                    <a:pt x="8248" y="368791"/>
                    <a:pt x="0" y="348880"/>
                    <a:pt x="0" y="328118"/>
                  </a:cubicBezTo>
                  <a:lnTo>
                    <a:pt x="0" y="78282"/>
                  </a:lnTo>
                  <a:cubicBezTo>
                    <a:pt x="0" y="57520"/>
                    <a:pt x="8248" y="37609"/>
                    <a:pt x="22928" y="22928"/>
                  </a:cubicBezTo>
                  <a:cubicBezTo>
                    <a:pt x="37609" y="8248"/>
                    <a:pt x="57520" y="0"/>
                    <a:pt x="78282" y="0"/>
                  </a:cubicBezTo>
                  <a:close/>
                </a:path>
              </a:pathLst>
            </a:custGeom>
            <a:solidFill>
              <a:srgbClr val="5CAD7C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8" name="Google Shape;368;p17"/>
            <p:cNvSpPr txBox="1"/>
            <p:nvPr/>
          </p:nvSpPr>
          <p:spPr>
            <a:xfrm>
              <a:off x="0" y="-9525"/>
              <a:ext cx="1311378" cy="415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9" name="Google Shape;369;p17"/>
          <p:cNvGrpSpPr/>
          <p:nvPr/>
        </p:nvGrpSpPr>
        <p:grpSpPr>
          <a:xfrm>
            <a:off x="5886266" y="5139849"/>
            <a:ext cx="4049734" cy="1160578"/>
            <a:chOff x="0" y="-9525"/>
            <a:chExt cx="1451333" cy="415925"/>
          </a:xfrm>
        </p:grpSpPr>
        <p:sp>
          <p:nvSpPr>
            <p:cNvPr id="370" name="Google Shape;370;p17"/>
            <p:cNvSpPr/>
            <p:nvPr/>
          </p:nvSpPr>
          <p:spPr>
            <a:xfrm>
              <a:off x="0" y="0"/>
              <a:ext cx="1451333" cy="406400"/>
            </a:xfrm>
            <a:custGeom>
              <a:rect b="b" l="l" r="r" t="t"/>
              <a:pathLst>
                <a:path extrusionOk="0" h="406400" w="1451333">
                  <a:moveTo>
                    <a:pt x="70733" y="0"/>
                  </a:moveTo>
                  <a:lnTo>
                    <a:pt x="1380600" y="0"/>
                  </a:lnTo>
                  <a:cubicBezTo>
                    <a:pt x="1419665" y="0"/>
                    <a:pt x="1451333" y="31668"/>
                    <a:pt x="1451333" y="70733"/>
                  </a:cubicBezTo>
                  <a:lnTo>
                    <a:pt x="1451333" y="335667"/>
                  </a:lnTo>
                  <a:cubicBezTo>
                    <a:pt x="1451333" y="354426"/>
                    <a:pt x="1443881" y="372418"/>
                    <a:pt x="1430616" y="385683"/>
                  </a:cubicBezTo>
                  <a:cubicBezTo>
                    <a:pt x="1417351" y="398948"/>
                    <a:pt x="1399360" y="406400"/>
                    <a:pt x="1380600" y="406400"/>
                  </a:cubicBezTo>
                  <a:lnTo>
                    <a:pt x="70733" y="406400"/>
                  </a:lnTo>
                  <a:cubicBezTo>
                    <a:pt x="51974" y="406400"/>
                    <a:pt x="33982" y="398948"/>
                    <a:pt x="20717" y="385683"/>
                  </a:cubicBezTo>
                  <a:cubicBezTo>
                    <a:pt x="7452" y="372418"/>
                    <a:pt x="0" y="354426"/>
                    <a:pt x="0" y="335667"/>
                  </a:cubicBezTo>
                  <a:lnTo>
                    <a:pt x="0" y="70733"/>
                  </a:lnTo>
                  <a:cubicBezTo>
                    <a:pt x="0" y="51974"/>
                    <a:pt x="7452" y="33982"/>
                    <a:pt x="20717" y="20717"/>
                  </a:cubicBezTo>
                  <a:cubicBezTo>
                    <a:pt x="33982" y="7452"/>
                    <a:pt x="51974" y="0"/>
                    <a:pt x="70733" y="0"/>
                  </a:cubicBezTo>
                  <a:close/>
                </a:path>
              </a:pathLst>
            </a:custGeom>
            <a:solidFill>
              <a:srgbClr val="5CAD7C"/>
            </a:solidFill>
            <a:ln cap="rnd" cmpd="sng" w="381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1" name="Google Shape;371;p17"/>
            <p:cNvSpPr txBox="1"/>
            <p:nvPr/>
          </p:nvSpPr>
          <p:spPr>
            <a:xfrm>
              <a:off x="0" y="-9525"/>
              <a:ext cx="1451333" cy="4159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72" name="Google Shape;372;p17"/>
          <p:cNvSpPr txBox="1"/>
          <p:nvPr/>
        </p:nvSpPr>
        <p:spPr>
          <a:xfrm>
            <a:off x="756000" y="3050275"/>
            <a:ext cx="1695000" cy="12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Main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</a:t>
            </a:r>
            <a:endParaRPr/>
          </a:p>
        </p:txBody>
      </p:sp>
      <p:sp>
        <p:nvSpPr>
          <p:cNvPr id="373" name="Google Shape;373;p17"/>
          <p:cNvSpPr txBox="1"/>
          <p:nvPr/>
        </p:nvSpPr>
        <p:spPr>
          <a:xfrm>
            <a:off x="3994551" y="1670650"/>
            <a:ext cx="940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A</a:t>
            </a:r>
            <a:endParaRPr/>
          </a:p>
        </p:txBody>
      </p:sp>
      <p:sp>
        <p:nvSpPr>
          <p:cNvPr id="374" name="Google Shape;374;p17"/>
          <p:cNvSpPr txBox="1"/>
          <p:nvPr/>
        </p:nvSpPr>
        <p:spPr>
          <a:xfrm>
            <a:off x="4498992" y="3626350"/>
            <a:ext cx="1050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B</a:t>
            </a:r>
            <a:endParaRPr/>
          </a:p>
        </p:txBody>
      </p:sp>
      <p:sp>
        <p:nvSpPr>
          <p:cNvPr id="375" name="Google Shape;375;p17"/>
          <p:cNvSpPr txBox="1"/>
          <p:nvPr/>
        </p:nvSpPr>
        <p:spPr>
          <a:xfrm>
            <a:off x="3939353" y="5598575"/>
            <a:ext cx="10509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C</a:t>
            </a:r>
            <a:endParaRPr/>
          </a:p>
        </p:txBody>
      </p:sp>
      <p:cxnSp>
        <p:nvCxnSpPr>
          <p:cNvPr id="376" name="Google Shape;376;p17"/>
          <p:cNvCxnSpPr/>
          <p:nvPr/>
        </p:nvCxnSpPr>
        <p:spPr>
          <a:xfrm flipH="1" rot="10800000">
            <a:off x="3394706" y="2232338"/>
            <a:ext cx="328763" cy="189811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7" name="Google Shape;377;p17"/>
          <p:cNvCxnSpPr/>
          <p:nvPr/>
        </p:nvCxnSpPr>
        <p:spPr>
          <a:xfrm>
            <a:off x="3407788" y="5180275"/>
            <a:ext cx="275954" cy="260697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8" name="Google Shape;378;p17"/>
          <p:cNvCxnSpPr/>
          <p:nvPr/>
        </p:nvCxnSpPr>
        <p:spPr>
          <a:xfrm>
            <a:off x="3723469" y="3780000"/>
            <a:ext cx="439151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79" name="Google Shape;379;p17"/>
          <p:cNvCxnSpPr/>
          <p:nvPr/>
        </p:nvCxnSpPr>
        <p:spPr>
          <a:xfrm>
            <a:off x="5346000" y="1827102"/>
            <a:ext cx="540266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0" name="Google Shape;380;p17"/>
          <p:cNvCxnSpPr/>
          <p:nvPr/>
        </p:nvCxnSpPr>
        <p:spPr>
          <a:xfrm>
            <a:off x="5886266" y="3780000"/>
            <a:ext cx="390525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81" name="Google Shape;381;p17"/>
          <p:cNvCxnSpPr/>
          <p:nvPr/>
        </p:nvCxnSpPr>
        <p:spPr>
          <a:xfrm>
            <a:off x="5346000" y="5752477"/>
            <a:ext cx="540266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82" name="Google Shape;382;p17"/>
          <p:cNvSpPr txBox="1"/>
          <p:nvPr/>
        </p:nvSpPr>
        <p:spPr>
          <a:xfrm>
            <a:off x="7193404" y="1895364"/>
            <a:ext cx="1435458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83" name="Google Shape;383;p17"/>
          <p:cNvSpPr txBox="1"/>
          <p:nvPr/>
        </p:nvSpPr>
        <p:spPr>
          <a:xfrm>
            <a:off x="7238075" y="1577525"/>
            <a:ext cx="1390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A</a:t>
            </a:r>
            <a:endParaRPr/>
          </a:p>
        </p:txBody>
      </p:sp>
      <p:sp>
        <p:nvSpPr>
          <p:cNvPr id="384" name="Google Shape;384;p17"/>
          <p:cNvSpPr txBox="1"/>
          <p:nvPr/>
        </p:nvSpPr>
        <p:spPr>
          <a:xfrm>
            <a:off x="7388666" y="3848262"/>
            <a:ext cx="1435458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85" name="Google Shape;385;p17"/>
          <p:cNvSpPr txBox="1"/>
          <p:nvPr/>
        </p:nvSpPr>
        <p:spPr>
          <a:xfrm>
            <a:off x="7433325" y="3508550"/>
            <a:ext cx="1390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B</a:t>
            </a:r>
            <a:endParaRPr/>
          </a:p>
        </p:txBody>
      </p:sp>
      <p:sp>
        <p:nvSpPr>
          <p:cNvPr id="386" name="Google Shape;386;p17"/>
          <p:cNvSpPr txBox="1"/>
          <p:nvPr/>
        </p:nvSpPr>
        <p:spPr>
          <a:xfrm>
            <a:off x="7193404" y="5820739"/>
            <a:ext cx="1435458" cy="155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Add description here</a:t>
            </a:r>
            <a:endParaRPr/>
          </a:p>
        </p:txBody>
      </p:sp>
      <p:sp>
        <p:nvSpPr>
          <p:cNvPr id="387" name="Google Shape;387;p17"/>
          <p:cNvSpPr txBox="1"/>
          <p:nvPr/>
        </p:nvSpPr>
        <p:spPr>
          <a:xfrm>
            <a:off x="7238175" y="5481025"/>
            <a:ext cx="1390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Goal 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EEE3"/>
        </a:solidFill>
      </p:bgPr>
    </p:bg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2" name="Google Shape;392;p18"/>
          <p:cNvGrpSpPr/>
          <p:nvPr/>
        </p:nvGrpSpPr>
        <p:grpSpPr>
          <a:xfrm>
            <a:off x="575813" y="1869198"/>
            <a:ext cx="9540374" cy="4719101"/>
            <a:chOff x="0" y="-9525"/>
            <a:chExt cx="3959567" cy="1958581"/>
          </a:xfrm>
        </p:grpSpPr>
        <p:sp>
          <p:nvSpPr>
            <p:cNvPr id="393" name="Google Shape;393;p18"/>
            <p:cNvSpPr/>
            <p:nvPr/>
          </p:nvSpPr>
          <p:spPr>
            <a:xfrm>
              <a:off x="0" y="0"/>
              <a:ext cx="3959567" cy="1949056"/>
            </a:xfrm>
            <a:custGeom>
              <a:rect b="b" l="l" r="r" t="t"/>
              <a:pathLst>
                <a:path extrusionOk="0" h="1949056" w="3959567">
                  <a:moveTo>
                    <a:pt x="12172" y="0"/>
                  </a:moveTo>
                  <a:lnTo>
                    <a:pt x="3947395" y="0"/>
                  </a:lnTo>
                  <a:cubicBezTo>
                    <a:pt x="3954118" y="0"/>
                    <a:pt x="3959567" y="5450"/>
                    <a:pt x="3959567" y="12172"/>
                  </a:cubicBezTo>
                  <a:lnTo>
                    <a:pt x="3959567" y="1936884"/>
                  </a:lnTo>
                  <a:cubicBezTo>
                    <a:pt x="3959567" y="1943606"/>
                    <a:pt x="3954118" y="1949056"/>
                    <a:pt x="3947395" y="1949056"/>
                  </a:cubicBezTo>
                  <a:lnTo>
                    <a:pt x="12172" y="1949056"/>
                  </a:lnTo>
                  <a:cubicBezTo>
                    <a:pt x="5450" y="1949056"/>
                    <a:pt x="0" y="1943606"/>
                    <a:pt x="0" y="1936884"/>
                  </a:cubicBezTo>
                  <a:lnTo>
                    <a:pt x="0" y="12172"/>
                  </a:lnTo>
                  <a:cubicBezTo>
                    <a:pt x="0" y="5450"/>
                    <a:pt x="5450" y="0"/>
                    <a:pt x="1217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18"/>
            <p:cNvSpPr txBox="1"/>
            <p:nvPr/>
          </p:nvSpPr>
          <p:spPr>
            <a:xfrm>
              <a:off x="0" y="-9525"/>
              <a:ext cx="3959567" cy="195858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5" name="Google Shape;395;p18"/>
          <p:cNvGrpSpPr/>
          <p:nvPr/>
        </p:nvGrpSpPr>
        <p:grpSpPr>
          <a:xfrm>
            <a:off x="1375108" y="2524356"/>
            <a:ext cx="3480649" cy="544562"/>
            <a:chOff x="0" y="-9525"/>
            <a:chExt cx="1150437" cy="179991"/>
          </a:xfrm>
        </p:grpSpPr>
        <p:sp>
          <p:nvSpPr>
            <p:cNvPr id="396" name="Google Shape;396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4467" y="0"/>
                  </a:moveTo>
                  <a:lnTo>
                    <a:pt x="1125970" y="0"/>
                  </a:lnTo>
                  <a:cubicBezTo>
                    <a:pt x="1132459" y="0"/>
                    <a:pt x="1138683" y="2578"/>
                    <a:pt x="1143271" y="7166"/>
                  </a:cubicBezTo>
                  <a:cubicBezTo>
                    <a:pt x="1147859" y="11755"/>
                    <a:pt x="1150437" y="17978"/>
                    <a:pt x="1150437" y="24467"/>
                  </a:cubicBezTo>
                  <a:lnTo>
                    <a:pt x="1150437" y="145999"/>
                  </a:lnTo>
                  <a:cubicBezTo>
                    <a:pt x="1150437" y="159511"/>
                    <a:pt x="1139483" y="170466"/>
                    <a:pt x="1125970" y="170466"/>
                  </a:cubicBezTo>
                  <a:lnTo>
                    <a:pt x="24467" y="170466"/>
                  </a:lnTo>
                  <a:cubicBezTo>
                    <a:pt x="10954" y="170466"/>
                    <a:pt x="0" y="159511"/>
                    <a:pt x="0" y="145999"/>
                  </a:cubicBezTo>
                  <a:lnTo>
                    <a:pt x="0" y="24467"/>
                  </a:lnTo>
                  <a:cubicBezTo>
                    <a:pt x="0" y="10954"/>
                    <a:pt x="10954" y="0"/>
                    <a:pt x="244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18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8" name="Google Shape;398;p18"/>
          <p:cNvGrpSpPr/>
          <p:nvPr/>
        </p:nvGrpSpPr>
        <p:grpSpPr>
          <a:xfrm>
            <a:off x="5836243" y="2524356"/>
            <a:ext cx="3480649" cy="544562"/>
            <a:chOff x="0" y="-9525"/>
            <a:chExt cx="1150437" cy="179991"/>
          </a:xfrm>
        </p:grpSpPr>
        <p:sp>
          <p:nvSpPr>
            <p:cNvPr id="399" name="Google Shape;399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4467" y="0"/>
                  </a:moveTo>
                  <a:lnTo>
                    <a:pt x="1125970" y="0"/>
                  </a:lnTo>
                  <a:cubicBezTo>
                    <a:pt x="1132459" y="0"/>
                    <a:pt x="1138683" y="2578"/>
                    <a:pt x="1143271" y="7166"/>
                  </a:cubicBezTo>
                  <a:cubicBezTo>
                    <a:pt x="1147859" y="11755"/>
                    <a:pt x="1150437" y="17978"/>
                    <a:pt x="1150437" y="24467"/>
                  </a:cubicBezTo>
                  <a:lnTo>
                    <a:pt x="1150437" y="145999"/>
                  </a:lnTo>
                  <a:cubicBezTo>
                    <a:pt x="1150437" y="159511"/>
                    <a:pt x="1139483" y="170466"/>
                    <a:pt x="1125970" y="170466"/>
                  </a:cubicBezTo>
                  <a:lnTo>
                    <a:pt x="24467" y="170466"/>
                  </a:lnTo>
                  <a:cubicBezTo>
                    <a:pt x="10954" y="170466"/>
                    <a:pt x="0" y="159511"/>
                    <a:pt x="0" y="145999"/>
                  </a:cubicBezTo>
                  <a:lnTo>
                    <a:pt x="0" y="24467"/>
                  </a:lnTo>
                  <a:cubicBezTo>
                    <a:pt x="0" y="10954"/>
                    <a:pt x="10954" y="0"/>
                    <a:pt x="244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18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1" name="Google Shape;401;p18"/>
          <p:cNvGrpSpPr/>
          <p:nvPr/>
        </p:nvGrpSpPr>
        <p:grpSpPr>
          <a:xfrm>
            <a:off x="6532177" y="3459076"/>
            <a:ext cx="600980" cy="608023"/>
            <a:chOff x="0" y="-9525"/>
            <a:chExt cx="812800" cy="822325"/>
          </a:xfrm>
        </p:grpSpPr>
        <p:sp>
          <p:nvSpPr>
            <p:cNvPr id="402" name="Google Shape;402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5CAD7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18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4" name="Google Shape;404;p18"/>
          <p:cNvGrpSpPr/>
          <p:nvPr/>
        </p:nvGrpSpPr>
        <p:grpSpPr>
          <a:xfrm>
            <a:off x="7276077" y="3459076"/>
            <a:ext cx="600980" cy="608023"/>
            <a:chOff x="0" y="-9525"/>
            <a:chExt cx="812800" cy="822325"/>
          </a:xfrm>
        </p:grpSpPr>
        <p:sp>
          <p:nvSpPr>
            <p:cNvPr id="405" name="Google Shape;405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8CD7A8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18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7" name="Google Shape;407;p18"/>
          <p:cNvGrpSpPr/>
          <p:nvPr/>
        </p:nvGrpSpPr>
        <p:grpSpPr>
          <a:xfrm>
            <a:off x="8019977" y="3459076"/>
            <a:ext cx="600980" cy="608023"/>
            <a:chOff x="0" y="-9525"/>
            <a:chExt cx="812800" cy="822325"/>
          </a:xfrm>
        </p:grpSpPr>
        <p:sp>
          <p:nvSpPr>
            <p:cNvPr id="408" name="Google Shape;408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C9F6D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18"/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0" name="Google Shape;410;p18"/>
          <p:cNvSpPr txBox="1"/>
          <p:nvPr/>
        </p:nvSpPr>
        <p:spPr>
          <a:xfrm>
            <a:off x="1449526" y="3336513"/>
            <a:ext cx="3331814" cy="4032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uses the following free fonts:</a:t>
            </a:r>
            <a:endParaRPr/>
          </a:p>
        </p:txBody>
      </p:sp>
      <p:sp>
        <p:nvSpPr>
          <p:cNvPr id="411" name="Google Shape;411;p18"/>
          <p:cNvSpPr txBox="1"/>
          <p:nvPr/>
        </p:nvSpPr>
        <p:spPr>
          <a:xfrm>
            <a:off x="1404153" y="5727387"/>
            <a:ext cx="3480649" cy="1998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You can find these fonts online too.</a:t>
            </a:r>
            <a:endParaRPr/>
          </a:p>
        </p:txBody>
      </p:sp>
      <p:sp>
        <p:nvSpPr>
          <p:cNvPr id="412" name="Google Shape;412;p18"/>
          <p:cNvSpPr txBox="1"/>
          <p:nvPr/>
        </p:nvSpPr>
        <p:spPr>
          <a:xfrm>
            <a:off x="1843929" y="4164416"/>
            <a:ext cx="2510472" cy="10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1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3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TITLES:</a:t>
            </a:r>
            <a:endParaRPr/>
          </a:p>
          <a:p>
            <a:pPr indent="0" lvl="0" marL="0" marR="0" rtl="0" algn="ctr">
              <a:lnSpc>
                <a:spcPct val="103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81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  <a:p>
            <a:pPr indent="0" lvl="0" marL="0" marR="0" rtl="0" algn="ctr">
              <a:lnSpc>
                <a:spcPct val="73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81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7311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81" u="none" cap="none" strike="noStrike">
              <a:solidFill>
                <a:srgbClr val="000000"/>
              </a:solidFill>
              <a:latin typeface="DM Sans"/>
              <a:ea typeface="DM Sans"/>
              <a:cs typeface="DM Sans"/>
              <a:sym typeface="DM Sans"/>
            </a:endParaRPr>
          </a:p>
          <a:p>
            <a:pPr indent="0" lvl="0" marL="0" marR="0" rtl="0" algn="ctr">
              <a:lnSpc>
                <a:spcPct val="10301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93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BODY COPY:</a:t>
            </a:r>
            <a:endParaRPr/>
          </a:p>
          <a:p>
            <a:pPr indent="0" lvl="0" marL="0" marR="0" rtl="0" algn="ctr">
              <a:lnSpc>
                <a:spcPct val="10303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681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DM SANS</a:t>
            </a:r>
            <a:endParaRPr/>
          </a:p>
        </p:txBody>
      </p:sp>
      <p:sp>
        <p:nvSpPr>
          <p:cNvPr id="413" name="Google Shape;413;p18"/>
          <p:cNvSpPr txBox="1"/>
          <p:nvPr/>
        </p:nvSpPr>
        <p:spPr>
          <a:xfrm>
            <a:off x="6346048" y="4172605"/>
            <a:ext cx="973239" cy="136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3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#5CAD7C</a:t>
            </a:r>
            <a:endParaRPr/>
          </a:p>
        </p:txBody>
      </p:sp>
      <p:sp>
        <p:nvSpPr>
          <p:cNvPr id="414" name="Google Shape;414;p18"/>
          <p:cNvSpPr txBox="1"/>
          <p:nvPr/>
        </p:nvSpPr>
        <p:spPr>
          <a:xfrm>
            <a:off x="7089948" y="4172605"/>
            <a:ext cx="973239" cy="136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3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#8CD7A8</a:t>
            </a:r>
            <a:endParaRPr/>
          </a:p>
        </p:txBody>
      </p:sp>
      <p:sp>
        <p:nvSpPr>
          <p:cNvPr id="415" name="Google Shape;415;p18"/>
          <p:cNvSpPr txBox="1"/>
          <p:nvPr/>
        </p:nvSpPr>
        <p:spPr>
          <a:xfrm>
            <a:off x="7833848" y="4172605"/>
            <a:ext cx="973239" cy="13666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35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#C9F6DA</a:t>
            </a:r>
            <a:endParaRPr/>
          </a:p>
        </p:txBody>
      </p:sp>
      <p:sp>
        <p:nvSpPr>
          <p:cNvPr id="416" name="Google Shape;416;p18"/>
          <p:cNvSpPr txBox="1"/>
          <p:nvPr/>
        </p:nvSpPr>
        <p:spPr>
          <a:xfrm>
            <a:off x="2180307" y="1240578"/>
            <a:ext cx="6262101" cy="2155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96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design resources in your Canva Presentation.</a:t>
            </a:r>
            <a:endParaRPr/>
          </a:p>
        </p:txBody>
      </p:sp>
      <p:sp>
        <p:nvSpPr>
          <p:cNvPr id="417" name="Google Shape;417;p18"/>
          <p:cNvSpPr txBox="1"/>
          <p:nvPr/>
        </p:nvSpPr>
        <p:spPr>
          <a:xfrm>
            <a:off x="6361488" y="6734011"/>
            <a:ext cx="3754699" cy="1059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1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6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418" name="Google Shape;418;p18"/>
          <p:cNvSpPr txBox="1"/>
          <p:nvPr/>
        </p:nvSpPr>
        <p:spPr>
          <a:xfrm>
            <a:off x="1860197" y="2656840"/>
            <a:ext cx="2510472" cy="303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992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Fonts</a:t>
            </a:r>
            <a:endParaRPr/>
          </a:p>
        </p:txBody>
      </p:sp>
      <p:sp>
        <p:nvSpPr>
          <p:cNvPr id="419" name="Google Shape;419;p18"/>
          <p:cNvSpPr txBox="1"/>
          <p:nvPr/>
        </p:nvSpPr>
        <p:spPr>
          <a:xfrm>
            <a:off x="6321331" y="2656840"/>
            <a:ext cx="2510472" cy="30347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8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992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Colors</a:t>
            </a:r>
            <a:endParaRPr/>
          </a:p>
        </p:txBody>
      </p:sp>
      <p:sp>
        <p:nvSpPr>
          <p:cNvPr id="420" name="Google Shape;420;p18"/>
          <p:cNvSpPr txBox="1"/>
          <p:nvPr/>
        </p:nvSpPr>
        <p:spPr>
          <a:xfrm>
            <a:off x="1671973" y="719878"/>
            <a:ext cx="7348055" cy="530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EEE3"/>
        </a:solidFill>
      </p:bgPr>
    </p:bg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19"/>
          <p:cNvSpPr txBox="1"/>
          <p:nvPr/>
        </p:nvSpPr>
        <p:spPr>
          <a:xfrm>
            <a:off x="3331515" y="3726886"/>
            <a:ext cx="4330905" cy="2622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presentation template</a:t>
            </a:r>
            <a:endParaRPr/>
          </a:p>
        </p:txBody>
      </p:sp>
      <p:sp>
        <p:nvSpPr>
          <p:cNvPr id="426" name="Google Shape;426;p19"/>
          <p:cNvSpPr txBox="1"/>
          <p:nvPr/>
        </p:nvSpPr>
        <p:spPr>
          <a:xfrm>
            <a:off x="3934300" y="5247959"/>
            <a:ext cx="3125335" cy="2622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5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photos</a:t>
            </a:r>
            <a:endParaRPr/>
          </a:p>
        </p:txBody>
      </p:sp>
      <p:sp>
        <p:nvSpPr>
          <p:cNvPr id="427" name="Google Shape;427;p19"/>
          <p:cNvSpPr txBox="1"/>
          <p:nvPr/>
        </p:nvSpPr>
        <p:spPr>
          <a:xfrm>
            <a:off x="2833842" y="4496755"/>
            <a:ext cx="5326250" cy="55273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Pexels, Pixabay</a:t>
            </a:r>
            <a:endParaRPr/>
          </a:p>
        </p:txBody>
      </p:sp>
      <p:sp>
        <p:nvSpPr>
          <p:cNvPr id="428" name="Google Shape;428;p19"/>
          <p:cNvSpPr txBox="1"/>
          <p:nvPr/>
        </p:nvSpPr>
        <p:spPr>
          <a:xfrm>
            <a:off x="3559507" y="6256661"/>
            <a:ext cx="3572987" cy="3652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5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HAPPY DESIGNING!</a:t>
            </a:r>
            <a:endParaRPr/>
          </a:p>
        </p:txBody>
      </p:sp>
      <p:sp>
        <p:nvSpPr>
          <p:cNvPr id="429" name="Google Shape;429;p19"/>
          <p:cNvSpPr txBox="1"/>
          <p:nvPr/>
        </p:nvSpPr>
        <p:spPr>
          <a:xfrm>
            <a:off x="1671973" y="1014307"/>
            <a:ext cx="7348055" cy="5302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99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endParaRPr/>
          </a:p>
        </p:txBody>
      </p:sp>
      <p:sp>
        <p:nvSpPr>
          <p:cNvPr id="430" name="Google Shape;430;p19"/>
          <p:cNvSpPr txBox="1"/>
          <p:nvPr/>
        </p:nvSpPr>
        <p:spPr>
          <a:xfrm>
            <a:off x="1984327" y="1573192"/>
            <a:ext cx="7025281" cy="2155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96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 is free for everyone to use thanks to the following:</a:t>
            </a:r>
            <a:endParaRPr/>
          </a:p>
        </p:txBody>
      </p:sp>
      <p:pic>
        <p:nvPicPr>
          <p:cNvPr id="431" name="Google Shape;43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1525" y="2445689"/>
            <a:ext cx="4330900" cy="10892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