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56500" cx="10693400"/>
  <p:notesSz cx="6858000" cy="9144000"/>
  <p:embeddedFontLst>
    <p:embeddedFont>
      <p:font typeface="Inter"/>
      <p:regular r:id="rId10"/>
      <p:bold r:id="rId11"/>
    </p:embeddedFont>
    <p:embeddedFont>
      <p:font typeface="Bebas Neue"/>
      <p:regular r:id="rId12"/>
    </p:embeddedFont>
    <p:embeddedFont>
      <p:font typeface="Public Sans"/>
      <p:bold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nter-bold.fntdata"/><Relationship Id="rId10" Type="http://schemas.openxmlformats.org/officeDocument/2006/relationships/font" Target="fonts/Inter-regular.fntdata"/><Relationship Id="rId13" Type="http://schemas.openxmlformats.org/officeDocument/2006/relationships/font" Target="fonts/PublicSans-bold.fntdata"/><Relationship Id="rId12" Type="http://schemas.openxmlformats.org/officeDocument/2006/relationships/font" Target="fonts/BebasNeue-regular.fntdata"/><Relationship Id="rId14" Type="http://schemas.openxmlformats.org/officeDocument/2006/relationships/font" Target="fonts/Public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203" name="Google Shape;203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4" name="Google Shape;204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5" name="Google Shape;20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1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210" name="Google Shape;210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2" name="Google Shape;2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2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217" name="Google Shape;217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3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223" name="Google Shape;223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4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 rot="10800000">
            <a:off x="2448337" y="1747012"/>
            <a:ext cx="5784513" cy="5056988"/>
            <a:chOff x="0" y="0"/>
            <a:chExt cx="813517" cy="711200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813517" cy="711200"/>
            </a:xfrm>
            <a:custGeom>
              <a:rect b="b" l="l" r="r" t="t"/>
              <a:pathLst>
                <a:path extrusionOk="0" h="711200" w="813517">
                  <a:moveTo>
                    <a:pt x="406759" y="0"/>
                  </a:moveTo>
                  <a:lnTo>
                    <a:pt x="813517" y="711200"/>
                  </a:lnTo>
                  <a:lnTo>
                    <a:pt x="0" y="711200"/>
                  </a:lnTo>
                  <a:lnTo>
                    <a:pt x="406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" name="Google Shape;15;p3"/>
            <p:cNvSpPr txBox="1"/>
            <p:nvPr/>
          </p:nvSpPr>
          <p:spPr>
            <a:xfrm>
              <a:off x="127112" y="301625"/>
              <a:ext cx="559200" cy="3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16;p3"/>
          <p:cNvGrpSpPr/>
          <p:nvPr/>
        </p:nvGrpSpPr>
        <p:grpSpPr>
          <a:xfrm rot="10800000">
            <a:off x="7588088" y="2664924"/>
            <a:ext cx="229482" cy="206794"/>
            <a:chOff x="0" y="0"/>
            <a:chExt cx="648438" cy="584329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 rot="10800000">
            <a:off x="2863621" y="2871600"/>
            <a:ext cx="4953949" cy="747889"/>
            <a:chOff x="0" y="-28575"/>
            <a:chExt cx="2577363" cy="3891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577363" cy="360466"/>
            </a:xfrm>
            <a:custGeom>
              <a:rect b="b" l="l" r="r" t="t"/>
              <a:pathLst>
                <a:path extrusionOk="0" h="360466" w="2577363">
                  <a:moveTo>
                    <a:pt x="203200" y="0"/>
                  </a:moveTo>
                  <a:lnTo>
                    <a:pt x="2374163" y="0"/>
                  </a:lnTo>
                  <a:lnTo>
                    <a:pt x="2577363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127000" y="-28575"/>
              <a:ext cx="23235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 rot="10800000">
            <a:off x="3393291" y="3798122"/>
            <a:ext cx="3894615" cy="747889"/>
            <a:chOff x="0" y="-28575"/>
            <a:chExt cx="2026229" cy="3891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2026229" cy="360466"/>
            </a:xfrm>
            <a:custGeom>
              <a:rect b="b" l="l" r="r" t="t"/>
              <a:pathLst>
                <a:path extrusionOk="0" h="360466" w="2026229">
                  <a:moveTo>
                    <a:pt x="203200" y="0"/>
                  </a:moveTo>
                  <a:lnTo>
                    <a:pt x="1823029" y="0"/>
                  </a:lnTo>
                  <a:lnTo>
                    <a:pt x="2026229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127000" y="-28575"/>
              <a:ext cx="17721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 rot="10800000">
            <a:off x="3930751" y="4724645"/>
            <a:ext cx="2819701" cy="747889"/>
            <a:chOff x="0" y="-28575"/>
            <a:chExt cx="1466990" cy="3891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1466990" cy="360466"/>
            </a:xfrm>
            <a:custGeom>
              <a:rect b="b" l="l" r="r" t="t"/>
              <a:pathLst>
                <a:path extrusionOk="0" h="360466" w="1466990">
                  <a:moveTo>
                    <a:pt x="203200" y="0"/>
                  </a:moveTo>
                  <a:lnTo>
                    <a:pt x="1263790" y="0"/>
                  </a:lnTo>
                  <a:lnTo>
                    <a:pt x="1466990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127000" y="-28575"/>
              <a:ext cx="1212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>
            <a:off x="4460423" y="5651167"/>
            <a:ext cx="1760365" cy="747889"/>
            <a:chOff x="0" y="-28575"/>
            <a:chExt cx="915855" cy="3891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915855" cy="360466"/>
            </a:xfrm>
            <a:custGeom>
              <a:rect b="b" l="l" r="r" t="t"/>
              <a:pathLst>
                <a:path extrusionOk="0" h="360466" w="915855">
                  <a:moveTo>
                    <a:pt x="203200" y="0"/>
                  </a:moveTo>
                  <a:lnTo>
                    <a:pt x="712655" y="0"/>
                  </a:lnTo>
                  <a:lnTo>
                    <a:pt x="915855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A432A6"/>
                </a:gs>
                <a:gs pos="100000">
                  <a:srgbClr val="8C52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127000" y="-28575"/>
              <a:ext cx="6618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 rot="10800000">
            <a:off x="7058424" y="3591447"/>
            <a:ext cx="229482" cy="206794"/>
            <a:chOff x="0" y="0"/>
            <a:chExt cx="648438" cy="584329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3" name="Google Shape;33;p3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10800000">
            <a:off x="6520970" y="4535103"/>
            <a:ext cx="229482" cy="189659"/>
            <a:chOff x="0" y="0"/>
            <a:chExt cx="648438" cy="53591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6" name="Google Shape;36;p3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 rot="10800000">
            <a:off x="5991306" y="5461626"/>
            <a:ext cx="229482" cy="189659"/>
            <a:chOff x="0" y="0"/>
            <a:chExt cx="648438" cy="53591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gradFill>
              <a:gsLst>
                <a:gs pos="0">
                  <a:srgbClr val="A432A6"/>
                </a:gs>
                <a:gs pos="100000">
                  <a:srgbClr val="8C52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9" name="Google Shape;39;p3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 rot="10800000">
            <a:off x="4460443" y="5461626"/>
            <a:ext cx="229482" cy="189659"/>
            <a:chOff x="0" y="0"/>
            <a:chExt cx="648438" cy="535910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gradFill>
              <a:gsLst>
                <a:gs pos="0">
                  <a:srgbClr val="A432A6"/>
                </a:gs>
                <a:gs pos="100000">
                  <a:srgbClr val="8C52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2" name="Google Shape;42;p3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 rot="10800000">
            <a:off x="3930779" y="4535103"/>
            <a:ext cx="229482" cy="189659"/>
            <a:chOff x="0" y="0"/>
            <a:chExt cx="648438" cy="535910"/>
          </a:xfrm>
        </p:grpSpPr>
        <p:sp>
          <p:nvSpPr>
            <p:cNvPr id="44" name="Google Shape;44;p3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5" name="Google Shape;45;p3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 rot="10800000">
            <a:off x="3393326" y="3591447"/>
            <a:ext cx="229482" cy="206794"/>
            <a:chOff x="0" y="0"/>
            <a:chExt cx="648438" cy="584329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48" name="Google Shape;48;p3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10800000">
            <a:off x="2863662" y="2664924"/>
            <a:ext cx="229482" cy="206794"/>
            <a:chOff x="0" y="0"/>
            <a:chExt cx="648438" cy="584329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1" name="Google Shape;51;p3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 rot="10800000">
            <a:off x="8093282" y="1765274"/>
            <a:ext cx="279148" cy="206794"/>
            <a:chOff x="0" y="0"/>
            <a:chExt cx="788777" cy="584329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788777" cy="584329"/>
            </a:xfrm>
            <a:custGeom>
              <a:rect b="b" l="l" r="r" t="t"/>
              <a:pathLst>
                <a:path extrusionOk="0" h="584329" w="788777">
                  <a:moveTo>
                    <a:pt x="394389" y="584329"/>
                  </a:moveTo>
                  <a:lnTo>
                    <a:pt x="788777" y="0"/>
                  </a:lnTo>
                  <a:lnTo>
                    <a:pt x="0" y="0"/>
                  </a:lnTo>
                  <a:lnTo>
                    <a:pt x="394389" y="584329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4" name="Google Shape;54;p3"/>
            <p:cNvSpPr txBox="1"/>
            <p:nvPr/>
          </p:nvSpPr>
          <p:spPr>
            <a:xfrm>
              <a:off x="123246" y="13163"/>
              <a:ext cx="5424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10800000">
            <a:off x="2319532" y="1971950"/>
            <a:ext cx="6052897" cy="747889"/>
            <a:chOff x="0" y="-28575"/>
            <a:chExt cx="3149106" cy="3891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3149106" cy="360466"/>
            </a:xfrm>
            <a:custGeom>
              <a:rect b="b" l="l" r="r" t="t"/>
              <a:pathLst>
                <a:path extrusionOk="0" h="360466" w="3149106">
                  <a:moveTo>
                    <a:pt x="203200" y="0"/>
                  </a:moveTo>
                  <a:lnTo>
                    <a:pt x="2945906" y="0"/>
                  </a:lnTo>
                  <a:lnTo>
                    <a:pt x="3149106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57" name="Google Shape;57;p3"/>
            <p:cNvSpPr txBox="1"/>
            <p:nvPr/>
          </p:nvSpPr>
          <p:spPr>
            <a:xfrm>
              <a:off x="127000" y="-28575"/>
              <a:ext cx="28950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10800000">
            <a:off x="2319582" y="1765274"/>
            <a:ext cx="278407" cy="206794"/>
            <a:chOff x="0" y="0"/>
            <a:chExt cx="786683" cy="584329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786683" cy="584329"/>
            </a:xfrm>
            <a:custGeom>
              <a:rect b="b" l="l" r="r" t="t"/>
              <a:pathLst>
                <a:path extrusionOk="0" h="584329" w="786683">
                  <a:moveTo>
                    <a:pt x="393341" y="584329"/>
                  </a:moveTo>
                  <a:lnTo>
                    <a:pt x="786683" y="0"/>
                  </a:lnTo>
                  <a:lnTo>
                    <a:pt x="0" y="0"/>
                  </a:lnTo>
                  <a:lnTo>
                    <a:pt x="393341" y="584329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60" name="Google Shape;60;p3"/>
            <p:cNvSpPr txBox="1"/>
            <p:nvPr/>
          </p:nvSpPr>
          <p:spPr>
            <a:xfrm>
              <a:off x="122919" y="13163"/>
              <a:ext cx="5409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" name="Google Shape;61;p3"/>
          <p:cNvCxnSpPr/>
          <p:nvPr/>
        </p:nvCxnSpPr>
        <p:spPr>
          <a:xfrm>
            <a:off x="479775" y="2308966"/>
            <a:ext cx="24987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62" name="Google Shape;62;p3"/>
          <p:cNvCxnSpPr/>
          <p:nvPr/>
        </p:nvCxnSpPr>
        <p:spPr>
          <a:xfrm>
            <a:off x="884802" y="3208616"/>
            <a:ext cx="2738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63" name="Google Shape;63;p3"/>
          <p:cNvCxnSpPr/>
          <p:nvPr/>
        </p:nvCxnSpPr>
        <p:spPr>
          <a:xfrm>
            <a:off x="1289828" y="4135139"/>
            <a:ext cx="27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64" name="Google Shape;64;p3"/>
          <p:cNvCxnSpPr/>
          <p:nvPr/>
        </p:nvCxnSpPr>
        <p:spPr>
          <a:xfrm>
            <a:off x="1666587" y="5061661"/>
            <a:ext cx="28017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65" name="Google Shape;65;p3"/>
          <p:cNvCxnSpPr/>
          <p:nvPr/>
        </p:nvCxnSpPr>
        <p:spPr>
          <a:xfrm>
            <a:off x="2099881" y="5988184"/>
            <a:ext cx="2790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66" name="Google Shape;66;p3"/>
          <p:cNvCxnSpPr/>
          <p:nvPr/>
        </p:nvCxnSpPr>
        <p:spPr>
          <a:xfrm rot="10800000">
            <a:off x="5892530" y="5988184"/>
            <a:ext cx="2790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67" name="Google Shape;67;p3"/>
          <p:cNvCxnSpPr/>
          <p:nvPr/>
        </p:nvCxnSpPr>
        <p:spPr>
          <a:xfrm rot="10800000">
            <a:off x="6284935" y="5052136"/>
            <a:ext cx="2790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68" name="Google Shape;68;p3"/>
          <p:cNvCxnSpPr/>
          <p:nvPr/>
        </p:nvCxnSpPr>
        <p:spPr>
          <a:xfrm rot="10800000">
            <a:off x="6697894" y="4125614"/>
            <a:ext cx="2790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69" name="Google Shape;69;p3"/>
          <p:cNvCxnSpPr/>
          <p:nvPr/>
        </p:nvCxnSpPr>
        <p:spPr>
          <a:xfrm rot="10800000">
            <a:off x="7058563" y="3199091"/>
            <a:ext cx="2790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70" name="Google Shape;70;p3"/>
          <p:cNvCxnSpPr/>
          <p:nvPr/>
        </p:nvCxnSpPr>
        <p:spPr>
          <a:xfrm rot="10800000">
            <a:off x="7588072" y="2308966"/>
            <a:ext cx="2588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71" name="Google Shape;71;p3"/>
          <p:cNvSpPr txBox="1"/>
          <p:nvPr>
            <p:ph idx="1" type="body"/>
          </p:nvPr>
        </p:nvSpPr>
        <p:spPr>
          <a:xfrm>
            <a:off x="462650" y="2445069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2" name="Google Shape;72;p3"/>
          <p:cNvSpPr txBox="1"/>
          <p:nvPr>
            <p:ph idx="2" type="body"/>
          </p:nvPr>
        </p:nvSpPr>
        <p:spPr>
          <a:xfrm>
            <a:off x="826475" y="3298619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3" name="Google Shape;73;p3"/>
          <p:cNvSpPr txBox="1"/>
          <p:nvPr>
            <p:ph idx="3" type="body"/>
          </p:nvPr>
        </p:nvSpPr>
        <p:spPr>
          <a:xfrm>
            <a:off x="1231525" y="4205319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4" name="Google Shape;74;p3"/>
          <p:cNvSpPr txBox="1"/>
          <p:nvPr>
            <p:ph idx="4" type="body"/>
          </p:nvPr>
        </p:nvSpPr>
        <p:spPr>
          <a:xfrm>
            <a:off x="1614025" y="5118763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5" name="Google Shape;75;p3"/>
          <p:cNvSpPr txBox="1"/>
          <p:nvPr>
            <p:ph idx="5" type="body"/>
          </p:nvPr>
        </p:nvSpPr>
        <p:spPr>
          <a:xfrm>
            <a:off x="2041575" y="6072288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76" name="Google Shape;76;p3"/>
          <p:cNvSpPr txBox="1"/>
          <p:nvPr>
            <p:ph idx="6" type="subTitle"/>
          </p:nvPr>
        </p:nvSpPr>
        <p:spPr>
          <a:xfrm>
            <a:off x="3603000" y="944925"/>
            <a:ext cx="32667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77" name="Google Shape;77;p3"/>
          <p:cNvSpPr txBox="1"/>
          <p:nvPr>
            <p:ph type="title"/>
          </p:nvPr>
        </p:nvSpPr>
        <p:spPr>
          <a:xfrm>
            <a:off x="2229100" y="159825"/>
            <a:ext cx="61686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78" name="Google Shape;78;p3"/>
          <p:cNvSpPr txBox="1"/>
          <p:nvPr>
            <p:ph idx="7" type="subTitle"/>
          </p:nvPr>
        </p:nvSpPr>
        <p:spPr>
          <a:xfrm>
            <a:off x="3560950" y="2192650"/>
            <a:ext cx="36030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3"/>
          <p:cNvSpPr txBox="1"/>
          <p:nvPr>
            <p:ph idx="8" type="subTitle"/>
          </p:nvPr>
        </p:nvSpPr>
        <p:spPr>
          <a:xfrm>
            <a:off x="3604825" y="3111313"/>
            <a:ext cx="36030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3"/>
          <p:cNvSpPr txBox="1"/>
          <p:nvPr>
            <p:ph idx="9" type="subTitle"/>
          </p:nvPr>
        </p:nvSpPr>
        <p:spPr>
          <a:xfrm>
            <a:off x="3913238" y="4024400"/>
            <a:ext cx="27381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3"/>
          <p:cNvSpPr txBox="1"/>
          <p:nvPr>
            <p:ph idx="13" type="subTitle"/>
          </p:nvPr>
        </p:nvSpPr>
        <p:spPr>
          <a:xfrm>
            <a:off x="4367046" y="4950925"/>
            <a:ext cx="19908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3"/>
          <p:cNvSpPr txBox="1"/>
          <p:nvPr>
            <p:ph idx="14" type="subTitle"/>
          </p:nvPr>
        </p:nvSpPr>
        <p:spPr>
          <a:xfrm>
            <a:off x="4832475" y="5803600"/>
            <a:ext cx="10134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5" type="body"/>
          </p:nvPr>
        </p:nvSpPr>
        <p:spPr>
          <a:xfrm>
            <a:off x="8185375" y="2445069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84" name="Google Shape;84;p3"/>
          <p:cNvSpPr txBox="1"/>
          <p:nvPr>
            <p:ph idx="16" type="body"/>
          </p:nvPr>
        </p:nvSpPr>
        <p:spPr>
          <a:xfrm>
            <a:off x="7863925" y="3298619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85" name="Google Shape;85;p3"/>
          <p:cNvSpPr txBox="1"/>
          <p:nvPr>
            <p:ph idx="17" type="body"/>
          </p:nvPr>
        </p:nvSpPr>
        <p:spPr>
          <a:xfrm>
            <a:off x="7498000" y="4205319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86" name="Google Shape;86;p3"/>
          <p:cNvSpPr txBox="1"/>
          <p:nvPr>
            <p:ph idx="18" type="body"/>
          </p:nvPr>
        </p:nvSpPr>
        <p:spPr>
          <a:xfrm>
            <a:off x="7076375" y="5118763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87" name="Google Shape;87;p3"/>
          <p:cNvSpPr txBox="1"/>
          <p:nvPr>
            <p:ph idx="19" type="body"/>
          </p:nvPr>
        </p:nvSpPr>
        <p:spPr>
          <a:xfrm>
            <a:off x="6707438" y="6072288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r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 algn="r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 algn="r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 algn="r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 algn="r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 algn="r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>
            <a:off x="0" y="0"/>
            <a:ext cx="10696575" cy="7553325"/>
          </a:xfrm>
          <a:custGeom>
            <a:rect b="b" l="l" r="r" t="t"/>
            <a:pathLst>
              <a:path extrusionOk="0"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1599" l="-4129" r="-4089" t="-1509"/>
            </a:stretch>
          </a:blipFill>
          <a:ln>
            <a:noFill/>
          </a:ln>
        </p:spPr>
      </p:sp>
      <p:grpSp>
        <p:nvGrpSpPr>
          <p:cNvPr id="90" name="Google Shape;90;p4"/>
          <p:cNvGrpSpPr/>
          <p:nvPr/>
        </p:nvGrpSpPr>
        <p:grpSpPr>
          <a:xfrm rot="10800000">
            <a:off x="2390023" y="1790596"/>
            <a:ext cx="5784513" cy="5056988"/>
            <a:chOff x="0" y="0"/>
            <a:chExt cx="813517" cy="711200"/>
          </a:xfrm>
        </p:grpSpPr>
        <p:sp>
          <p:nvSpPr>
            <p:cNvPr id="91" name="Google Shape;91;p4"/>
            <p:cNvSpPr/>
            <p:nvPr/>
          </p:nvSpPr>
          <p:spPr>
            <a:xfrm>
              <a:off x="0" y="0"/>
              <a:ext cx="813517" cy="711200"/>
            </a:xfrm>
            <a:custGeom>
              <a:rect b="b" l="l" r="r" t="t"/>
              <a:pathLst>
                <a:path extrusionOk="0" h="711200" w="813517">
                  <a:moveTo>
                    <a:pt x="406759" y="0"/>
                  </a:moveTo>
                  <a:lnTo>
                    <a:pt x="813517" y="711200"/>
                  </a:lnTo>
                  <a:lnTo>
                    <a:pt x="0" y="711200"/>
                  </a:lnTo>
                  <a:lnTo>
                    <a:pt x="406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92" name="Google Shape;92;p4"/>
            <p:cNvSpPr txBox="1"/>
            <p:nvPr/>
          </p:nvSpPr>
          <p:spPr>
            <a:xfrm>
              <a:off x="127112" y="301625"/>
              <a:ext cx="559200" cy="35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4"/>
          <p:cNvGrpSpPr/>
          <p:nvPr/>
        </p:nvGrpSpPr>
        <p:grpSpPr>
          <a:xfrm rot="10800000">
            <a:off x="7529774" y="2708509"/>
            <a:ext cx="229482" cy="206794"/>
            <a:chOff x="0" y="0"/>
            <a:chExt cx="648438" cy="584329"/>
          </a:xfrm>
        </p:grpSpPr>
        <p:sp>
          <p:nvSpPr>
            <p:cNvPr id="94" name="Google Shape;94;p4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90E0EF"/>
            </a:solidFill>
            <a:ln>
              <a:noFill/>
            </a:ln>
          </p:spPr>
        </p:sp>
        <p:sp>
          <p:nvSpPr>
            <p:cNvPr id="95" name="Google Shape;95;p4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4"/>
          <p:cNvGrpSpPr/>
          <p:nvPr/>
        </p:nvGrpSpPr>
        <p:grpSpPr>
          <a:xfrm rot="10800000">
            <a:off x="2805307" y="2915184"/>
            <a:ext cx="4953949" cy="747889"/>
            <a:chOff x="0" y="-28575"/>
            <a:chExt cx="2577363" cy="389100"/>
          </a:xfrm>
        </p:grpSpPr>
        <p:sp>
          <p:nvSpPr>
            <p:cNvPr id="97" name="Google Shape;97;p4"/>
            <p:cNvSpPr/>
            <p:nvPr/>
          </p:nvSpPr>
          <p:spPr>
            <a:xfrm>
              <a:off x="0" y="0"/>
              <a:ext cx="2577363" cy="360466"/>
            </a:xfrm>
            <a:custGeom>
              <a:rect b="b" l="l" r="r" t="t"/>
              <a:pathLst>
                <a:path extrusionOk="0" h="360466" w="2577363">
                  <a:moveTo>
                    <a:pt x="203200" y="0"/>
                  </a:moveTo>
                  <a:lnTo>
                    <a:pt x="2374163" y="0"/>
                  </a:lnTo>
                  <a:lnTo>
                    <a:pt x="2577363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B4D8"/>
            </a:solidFill>
            <a:ln>
              <a:noFill/>
            </a:ln>
          </p:spPr>
        </p:sp>
        <p:sp>
          <p:nvSpPr>
            <p:cNvPr id="98" name="Google Shape;98;p4"/>
            <p:cNvSpPr txBox="1"/>
            <p:nvPr/>
          </p:nvSpPr>
          <p:spPr>
            <a:xfrm>
              <a:off x="127000" y="-28575"/>
              <a:ext cx="23235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4"/>
          <p:cNvGrpSpPr/>
          <p:nvPr/>
        </p:nvGrpSpPr>
        <p:grpSpPr>
          <a:xfrm rot="10800000">
            <a:off x="3334977" y="3841707"/>
            <a:ext cx="3894615" cy="747889"/>
            <a:chOff x="0" y="-28575"/>
            <a:chExt cx="2026229" cy="389100"/>
          </a:xfrm>
        </p:grpSpPr>
        <p:sp>
          <p:nvSpPr>
            <p:cNvPr id="100" name="Google Shape;100;p4"/>
            <p:cNvSpPr/>
            <p:nvPr/>
          </p:nvSpPr>
          <p:spPr>
            <a:xfrm>
              <a:off x="0" y="0"/>
              <a:ext cx="2026229" cy="360466"/>
            </a:xfrm>
            <a:custGeom>
              <a:rect b="b" l="l" r="r" t="t"/>
              <a:pathLst>
                <a:path extrusionOk="0" h="360466" w="2026229">
                  <a:moveTo>
                    <a:pt x="203200" y="0"/>
                  </a:moveTo>
                  <a:lnTo>
                    <a:pt x="1823029" y="0"/>
                  </a:lnTo>
                  <a:lnTo>
                    <a:pt x="2026229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60BB"/>
            </a:solidFill>
            <a:ln>
              <a:noFill/>
            </a:ln>
          </p:spPr>
        </p:sp>
        <p:sp>
          <p:nvSpPr>
            <p:cNvPr id="101" name="Google Shape;101;p4"/>
            <p:cNvSpPr txBox="1"/>
            <p:nvPr/>
          </p:nvSpPr>
          <p:spPr>
            <a:xfrm>
              <a:off x="127000" y="-28575"/>
              <a:ext cx="17721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10800000">
            <a:off x="3872437" y="4768229"/>
            <a:ext cx="2819701" cy="747889"/>
            <a:chOff x="0" y="-28575"/>
            <a:chExt cx="1466990" cy="389100"/>
          </a:xfrm>
        </p:grpSpPr>
        <p:sp>
          <p:nvSpPr>
            <p:cNvPr id="103" name="Google Shape;103;p4"/>
            <p:cNvSpPr/>
            <p:nvPr/>
          </p:nvSpPr>
          <p:spPr>
            <a:xfrm>
              <a:off x="0" y="0"/>
              <a:ext cx="1466990" cy="360466"/>
            </a:xfrm>
            <a:custGeom>
              <a:rect b="b" l="l" r="r" t="t"/>
              <a:pathLst>
                <a:path extrusionOk="0" h="360466" w="1466990">
                  <a:moveTo>
                    <a:pt x="203200" y="0"/>
                  </a:moveTo>
                  <a:lnTo>
                    <a:pt x="1263790" y="0"/>
                  </a:lnTo>
                  <a:lnTo>
                    <a:pt x="1466990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33472"/>
            </a:solidFill>
            <a:ln>
              <a:noFill/>
            </a:ln>
          </p:spPr>
        </p:sp>
        <p:sp>
          <p:nvSpPr>
            <p:cNvPr id="104" name="Google Shape;104;p4"/>
            <p:cNvSpPr txBox="1"/>
            <p:nvPr/>
          </p:nvSpPr>
          <p:spPr>
            <a:xfrm>
              <a:off x="127000" y="-28575"/>
              <a:ext cx="1212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 rot="10800000">
            <a:off x="4402109" y="5694752"/>
            <a:ext cx="1760365" cy="747889"/>
            <a:chOff x="0" y="-28575"/>
            <a:chExt cx="915855" cy="389100"/>
          </a:xfrm>
        </p:grpSpPr>
        <p:sp>
          <p:nvSpPr>
            <p:cNvPr id="106" name="Google Shape;106;p4"/>
            <p:cNvSpPr/>
            <p:nvPr/>
          </p:nvSpPr>
          <p:spPr>
            <a:xfrm>
              <a:off x="0" y="0"/>
              <a:ext cx="915855" cy="360466"/>
            </a:xfrm>
            <a:custGeom>
              <a:rect b="b" l="l" r="r" t="t"/>
              <a:pathLst>
                <a:path extrusionOk="0" h="360466" w="915855">
                  <a:moveTo>
                    <a:pt x="203200" y="0"/>
                  </a:moveTo>
                  <a:lnTo>
                    <a:pt x="712655" y="0"/>
                  </a:lnTo>
                  <a:lnTo>
                    <a:pt x="915855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0250"/>
            </a:solidFill>
            <a:ln>
              <a:noFill/>
            </a:ln>
          </p:spPr>
        </p:sp>
        <p:sp>
          <p:nvSpPr>
            <p:cNvPr id="107" name="Google Shape;107;p4"/>
            <p:cNvSpPr txBox="1"/>
            <p:nvPr/>
          </p:nvSpPr>
          <p:spPr>
            <a:xfrm>
              <a:off x="127000" y="-28575"/>
              <a:ext cx="6618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4"/>
          <p:cNvGrpSpPr/>
          <p:nvPr/>
        </p:nvGrpSpPr>
        <p:grpSpPr>
          <a:xfrm rot="10800000">
            <a:off x="7000110" y="3635031"/>
            <a:ext cx="229482" cy="206794"/>
            <a:chOff x="0" y="0"/>
            <a:chExt cx="648438" cy="584329"/>
          </a:xfrm>
        </p:grpSpPr>
        <p:sp>
          <p:nvSpPr>
            <p:cNvPr id="109" name="Google Shape;109;p4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023E8A"/>
            </a:solidFill>
            <a:ln>
              <a:noFill/>
            </a:ln>
          </p:spPr>
        </p:sp>
        <p:sp>
          <p:nvSpPr>
            <p:cNvPr id="110" name="Google Shape;110;p4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10800000">
            <a:off x="6462656" y="4578688"/>
            <a:ext cx="229482" cy="189659"/>
            <a:chOff x="0" y="0"/>
            <a:chExt cx="648438" cy="535910"/>
          </a:xfrm>
        </p:grpSpPr>
        <p:sp>
          <p:nvSpPr>
            <p:cNvPr id="112" name="Google Shape;112;p4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023E8A"/>
            </a:solidFill>
            <a:ln>
              <a:noFill/>
            </a:ln>
          </p:spPr>
        </p:sp>
        <p:sp>
          <p:nvSpPr>
            <p:cNvPr id="113" name="Google Shape;113;p4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4"/>
          <p:cNvGrpSpPr/>
          <p:nvPr/>
        </p:nvGrpSpPr>
        <p:grpSpPr>
          <a:xfrm rot="10800000">
            <a:off x="5932992" y="5505210"/>
            <a:ext cx="229482" cy="189659"/>
            <a:chOff x="0" y="0"/>
            <a:chExt cx="648438" cy="535910"/>
          </a:xfrm>
        </p:grpSpPr>
        <p:sp>
          <p:nvSpPr>
            <p:cNvPr id="115" name="Google Shape;115;p4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033472"/>
            </a:solidFill>
            <a:ln>
              <a:noFill/>
            </a:ln>
          </p:spPr>
        </p:sp>
        <p:sp>
          <p:nvSpPr>
            <p:cNvPr id="116" name="Google Shape;116;p4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4"/>
          <p:cNvGrpSpPr/>
          <p:nvPr/>
        </p:nvGrpSpPr>
        <p:grpSpPr>
          <a:xfrm rot="10800000">
            <a:off x="4402129" y="5505210"/>
            <a:ext cx="229482" cy="189659"/>
            <a:chOff x="0" y="0"/>
            <a:chExt cx="648438" cy="535910"/>
          </a:xfrm>
        </p:grpSpPr>
        <p:sp>
          <p:nvSpPr>
            <p:cNvPr id="118" name="Google Shape;118;p4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033472"/>
            </a:solidFill>
            <a:ln>
              <a:noFill/>
            </a:ln>
          </p:spPr>
        </p:sp>
        <p:sp>
          <p:nvSpPr>
            <p:cNvPr id="119" name="Google Shape;119;p4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 rot="10800000">
            <a:off x="3872465" y="4578688"/>
            <a:ext cx="229482" cy="189659"/>
            <a:chOff x="0" y="0"/>
            <a:chExt cx="648438" cy="535910"/>
          </a:xfrm>
        </p:grpSpPr>
        <p:sp>
          <p:nvSpPr>
            <p:cNvPr id="121" name="Google Shape;121;p4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023E8A"/>
            </a:solidFill>
            <a:ln>
              <a:noFill/>
            </a:ln>
          </p:spPr>
        </p:sp>
        <p:sp>
          <p:nvSpPr>
            <p:cNvPr id="122" name="Google Shape;122;p4"/>
            <p:cNvSpPr txBox="1"/>
            <p:nvPr/>
          </p:nvSpPr>
          <p:spPr>
            <a:xfrm>
              <a:off x="101318" y="9704"/>
              <a:ext cx="445800" cy="2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10800000">
            <a:off x="3335012" y="3635031"/>
            <a:ext cx="229482" cy="206794"/>
            <a:chOff x="0" y="0"/>
            <a:chExt cx="648438" cy="584329"/>
          </a:xfrm>
        </p:grpSpPr>
        <p:sp>
          <p:nvSpPr>
            <p:cNvPr id="124" name="Google Shape;124;p4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023E8A"/>
            </a:solidFill>
            <a:ln>
              <a:noFill/>
            </a:ln>
          </p:spPr>
        </p:sp>
        <p:sp>
          <p:nvSpPr>
            <p:cNvPr id="125" name="Google Shape;125;p4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 rot="10800000">
            <a:off x="2805348" y="2708509"/>
            <a:ext cx="229482" cy="206794"/>
            <a:chOff x="0" y="0"/>
            <a:chExt cx="648438" cy="584329"/>
          </a:xfrm>
        </p:grpSpPr>
        <p:sp>
          <p:nvSpPr>
            <p:cNvPr id="127" name="Google Shape;127;p4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90E0EF"/>
            </a:solidFill>
            <a:ln>
              <a:noFill/>
            </a:ln>
          </p:spPr>
        </p:sp>
        <p:sp>
          <p:nvSpPr>
            <p:cNvPr id="128" name="Google Shape;128;p4"/>
            <p:cNvSpPr txBox="1"/>
            <p:nvPr/>
          </p:nvSpPr>
          <p:spPr>
            <a:xfrm>
              <a:off x="101318" y="13163"/>
              <a:ext cx="4458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 rot="10800000">
            <a:off x="8034968" y="1808859"/>
            <a:ext cx="279148" cy="206794"/>
            <a:chOff x="0" y="0"/>
            <a:chExt cx="788777" cy="584329"/>
          </a:xfrm>
        </p:grpSpPr>
        <p:sp>
          <p:nvSpPr>
            <p:cNvPr id="130" name="Google Shape;130;p4"/>
            <p:cNvSpPr/>
            <p:nvPr/>
          </p:nvSpPr>
          <p:spPr>
            <a:xfrm>
              <a:off x="0" y="0"/>
              <a:ext cx="788777" cy="584329"/>
            </a:xfrm>
            <a:custGeom>
              <a:rect b="b" l="l" r="r" t="t"/>
              <a:pathLst>
                <a:path extrusionOk="0" h="584329" w="788777">
                  <a:moveTo>
                    <a:pt x="394389" y="584329"/>
                  </a:moveTo>
                  <a:lnTo>
                    <a:pt x="788777" y="0"/>
                  </a:lnTo>
                  <a:lnTo>
                    <a:pt x="0" y="0"/>
                  </a:lnTo>
                  <a:lnTo>
                    <a:pt x="394389" y="584329"/>
                  </a:lnTo>
                  <a:close/>
                </a:path>
              </a:pathLst>
            </a:custGeom>
            <a:solidFill>
              <a:srgbClr val="B6E8F1"/>
            </a:solidFill>
            <a:ln>
              <a:noFill/>
            </a:ln>
          </p:spPr>
        </p:sp>
        <p:sp>
          <p:nvSpPr>
            <p:cNvPr id="131" name="Google Shape;131;p4"/>
            <p:cNvSpPr txBox="1"/>
            <p:nvPr/>
          </p:nvSpPr>
          <p:spPr>
            <a:xfrm>
              <a:off x="123246" y="13163"/>
              <a:ext cx="5424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 rot="10800000">
            <a:off x="2261218" y="2015535"/>
            <a:ext cx="6052897" cy="747889"/>
            <a:chOff x="0" y="-28575"/>
            <a:chExt cx="3149106" cy="389100"/>
          </a:xfrm>
        </p:grpSpPr>
        <p:sp>
          <p:nvSpPr>
            <p:cNvPr id="133" name="Google Shape;133;p4"/>
            <p:cNvSpPr/>
            <p:nvPr/>
          </p:nvSpPr>
          <p:spPr>
            <a:xfrm>
              <a:off x="0" y="0"/>
              <a:ext cx="3149106" cy="360466"/>
            </a:xfrm>
            <a:custGeom>
              <a:rect b="b" l="l" r="r" t="t"/>
              <a:pathLst>
                <a:path extrusionOk="0" h="360466" w="3149106">
                  <a:moveTo>
                    <a:pt x="203200" y="0"/>
                  </a:moveTo>
                  <a:lnTo>
                    <a:pt x="2945906" y="0"/>
                  </a:lnTo>
                  <a:lnTo>
                    <a:pt x="3149106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0E0EF"/>
            </a:solidFill>
            <a:ln>
              <a:noFill/>
            </a:ln>
          </p:spPr>
        </p:sp>
        <p:sp>
          <p:nvSpPr>
            <p:cNvPr id="134" name="Google Shape;134;p4"/>
            <p:cNvSpPr txBox="1"/>
            <p:nvPr/>
          </p:nvSpPr>
          <p:spPr>
            <a:xfrm>
              <a:off x="127000" y="-28575"/>
              <a:ext cx="28950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4"/>
          <p:cNvGrpSpPr/>
          <p:nvPr/>
        </p:nvGrpSpPr>
        <p:grpSpPr>
          <a:xfrm rot="10800000">
            <a:off x="2261268" y="1808859"/>
            <a:ext cx="278407" cy="206794"/>
            <a:chOff x="0" y="0"/>
            <a:chExt cx="786683" cy="584329"/>
          </a:xfrm>
        </p:grpSpPr>
        <p:sp>
          <p:nvSpPr>
            <p:cNvPr id="136" name="Google Shape;136;p4"/>
            <p:cNvSpPr/>
            <p:nvPr/>
          </p:nvSpPr>
          <p:spPr>
            <a:xfrm>
              <a:off x="0" y="0"/>
              <a:ext cx="786683" cy="584329"/>
            </a:xfrm>
            <a:custGeom>
              <a:rect b="b" l="l" r="r" t="t"/>
              <a:pathLst>
                <a:path extrusionOk="0" h="584329" w="786683">
                  <a:moveTo>
                    <a:pt x="393341" y="584329"/>
                  </a:moveTo>
                  <a:lnTo>
                    <a:pt x="786683" y="0"/>
                  </a:lnTo>
                  <a:lnTo>
                    <a:pt x="0" y="0"/>
                  </a:lnTo>
                  <a:lnTo>
                    <a:pt x="393341" y="584329"/>
                  </a:lnTo>
                  <a:close/>
                </a:path>
              </a:pathLst>
            </a:custGeom>
            <a:solidFill>
              <a:srgbClr val="B6E8F1"/>
            </a:solidFill>
            <a:ln>
              <a:noFill/>
            </a:ln>
          </p:spPr>
        </p:sp>
        <p:sp>
          <p:nvSpPr>
            <p:cNvPr id="137" name="Google Shape;137;p4"/>
            <p:cNvSpPr txBox="1"/>
            <p:nvPr/>
          </p:nvSpPr>
          <p:spPr>
            <a:xfrm>
              <a:off x="122919" y="13163"/>
              <a:ext cx="5409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8" name="Google Shape;138;p4"/>
          <p:cNvCxnSpPr/>
          <p:nvPr/>
        </p:nvCxnSpPr>
        <p:spPr>
          <a:xfrm>
            <a:off x="421461" y="2352551"/>
            <a:ext cx="24987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139" name="Google Shape;139;p4"/>
          <p:cNvCxnSpPr/>
          <p:nvPr/>
        </p:nvCxnSpPr>
        <p:spPr>
          <a:xfrm>
            <a:off x="826487" y="3252201"/>
            <a:ext cx="2738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140" name="Google Shape;140;p4"/>
          <p:cNvCxnSpPr/>
          <p:nvPr/>
        </p:nvCxnSpPr>
        <p:spPr>
          <a:xfrm>
            <a:off x="1231514" y="4178723"/>
            <a:ext cx="275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141" name="Google Shape;141;p4"/>
          <p:cNvCxnSpPr/>
          <p:nvPr/>
        </p:nvCxnSpPr>
        <p:spPr>
          <a:xfrm>
            <a:off x="1608273" y="5105246"/>
            <a:ext cx="28017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142" name="Google Shape;142;p4"/>
          <p:cNvCxnSpPr/>
          <p:nvPr/>
        </p:nvCxnSpPr>
        <p:spPr>
          <a:xfrm>
            <a:off x="2041567" y="6031768"/>
            <a:ext cx="2790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143" name="Google Shape;143;p4"/>
          <p:cNvSpPr/>
          <p:nvPr/>
        </p:nvSpPr>
        <p:spPr>
          <a:xfrm rot="5400000">
            <a:off x="9074636" y="5751015"/>
            <a:ext cx="811522" cy="776110"/>
          </a:xfrm>
          <a:custGeom>
            <a:rect b="b" l="l" r="r" t="t"/>
            <a:pathLst>
              <a:path extrusionOk="0" h="776110" w="811522">
                <a:moveTo>
                  <a:pt x="0" y="0"/>
                </a:moveTo>
                <a:lnTo>
                  <a:pt x="811522" y="0"/>
                </a:lnTo>
                <a:lnTo>
                  <a:pt x="811522" y="776110"/>
                </a:lnTo>
                <a:lnTo>
                  <a:pt x="0" y="77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4"/>
          <p:cNvSpPr/>
          <p:nvPr/>
        </p:nvSpPr>
        <p:spPr>
          <a:xfrm rot="5400000">
            <a:off x="8890941" y="4156212"/>
            <a:ext cx="1178911" cy="1127468"/>
          </a:xfrm>
          <a:custGeom>
            <a:rect b="b" l="l" r="r" t="t"/>
            <a:pathLst>
              <a:path extrusionOk="0" h="1127468" w="1178911">
                <a:moveTo>
                  <a:pt x="0" y="0"/>
                </a:moveTo>
                <a:lnTo>
                  <a:pt x="1178912" y="0"/>
                </a:lnTo>
                <a:lnTo>
                  <a:pt x="1178912" y="1127468"/>
                </a:lnTo>
                <a:lnTo>
                  <a:pt x="0" y="1127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4"/>
          <p:cNvSpPr/>
          <p:nvPr/>
        </p:nvSpPr>
        <p:spPr>
          <a:xfrm rot="5400000">
            <a:off x="8720708" y="2126532"/>
            <a:ext cx="1519379" cy="1453078"/>
          </a:xfrm>
          <a:custGeom>
            <a:rect b="b" l="l" r="r" t="t"/>
            <a:pathLst>
              <a:path extrusionOk="0" h="1453078" w="1519379">
                <a:moveTo>
                  <a:pt x="0" y="0"/>
                </a:moveTo>
                <a:lnTo>
                  <a:pt x="1519378" y="0"/>
                </a:lnTo>
                <a:lnTo>
                  <a:pt x="1519378" y="1453079"/>
                </a:lnTo>
                <a:lnTo>
                  <a:pt x="0" y="1453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46" name="Google Shape;146;p4"/>
          <p:cNvCxnSpPr/>
          <p:nvPr/>
        </p:nvCxnSpPr>
        <p:spPr>
          <a:xfrm>
            <a:off x="9488634" y="3671774"/>
            <a:ext cx="0" cy="36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47" name="Google Shape;147;p4"/>
          <p:cNvCxnSpPr/>
          <p:nvPr/>
        </p:nvCxnSpPr>
        <p:spPr>
          <a:xfrm>
            <a:off x="9472160" y="5345845"/>
            <a:ext cx="0" cy="36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48" name="Google Shape;148;p4"/>
          <p:cNvSpPr txBox="1"/>
          <p:nvPr>
            <p:ph idx="1" type="body"/>
          </p:nvPr>
        </p:nvSpPr>
        <p:spPr>
          <a:xfrm>
            <a:off x="462650" y="2459025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49" name="Google Shape;149;p4"/>
          <p:cNvSpPr txBox="1"/>
          <p:nvPr>
            <p:ph idx="2" type="body"/>
          </p:nvPr>
        </p:nvSpPr>
        <p:spPr>
          <a:xfrm>
            <a:off x="826475" y="3318875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50" name="Google Shape;150;p4"/>
          <p:cNvSpPr txBox="1"/>
          <p:nvPr>
            <p:ph idx="3" type="body"/>
          </p:nvPr>
        </p:nvSpPr>
        <p:spPr>
          <a:xfrm>
            <a:off x="1231525" y="4245400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51" name="Google Shape;151;p4"/>
          <p:cNvSpPr txBox="1"/>
          <p:nvPr>
            <p:ph idx="4" type="body"/>
          </p:nvPr>
        </p:nvSpPr>
        <p:spPr>
          <a:xfrm>
            <a:off x="1614025" y="5179100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52" name="Google Shape;152;p4"/>
          <p:cNvSpPr txBox="1"/>
          <p:nvPr>
            <p:ph idx="5" type="body"/>
          </p:nvPr>
        </p:nvSpPr>
        <p:spPr>
          <a:xfrm>
            <a:off x="2041575" y="6112800"/>
            <a:ext cx="19908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>
              <a:spcBef>
                <a:spcPts val="640"/>
              </a:spcBef>
              <a:spcAft>
                <a:spcPts val="0"/>
              </a:spcAft>
              <a:buSzPts val="1500"/>
              <a:buChar char="•"/>
              <a:defRPr sz="1500"/>
            </a:lvl1pPr>
            <a:lvl2pPr indent="-323850" lvl="1" marL="914400" rtl="0">
              <a:spcBef>
                <a:spcPts val="560"/>
              </a:spcBef>
              <a:spcAft>
                <a:spcPts val="0"/>
              </a:spcAft>
              <a:buSzPts val="1500"/>
              <a:buChar char="–"/>
              <a:defRPr/>
            </a:lvl2pPr>
            <a:lvl3pPr indent="-323850" lvl="2" marL="1371600" rtl="0">
              <a:spcBef>
                <a:spcPts val="480"/>
              </a:spcBef>
              <a:spcAft>
                <a:spcPts val="0"/>
              </a:spcAft>
              <a:buSzPts val="1500"/>
              <a:buChar char="•"/>
              <a:defRPr/>
            </a:lvl3pPr>
            <a:lvl4pPr indent="-323850" lvl="3" marL="1828800" rtl="0"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4pPr>
            <a:lvl5pPr indent="-323850" lvl="4" marL="2286000" rtl="0">
              <a:spcBef>
                <a:spcPts val="400"/>
              </a:spcBef>
              <a:spcAft>
                <a:spcPts val="0"/>
              </a:spcAft>
              <a:buSzPts val="1500"/>
              <a:buChar char="»"/>
              <a:defRPr/>
            </a:lvl5pPr>
            <a:lvl6pPr indent="-323850" lvl="5" marL="27432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6pPr>
            <a:lvl7pPr indent="-323850" lvl="6" marL="32004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7pPr>
            <a:lvl8pPr indent="-323850" lvl="7" marL="3657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8pPr>
            <a:lvl9pPr indent="-323850" lvl="8" marL="41148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9pPr>
          </a:lstStyle>
          <a:p/>
        </p:txBody>
      </p:sp>
      <p:sp>
        <p:nvSpPr>
          <p:cNvPr id="153" name="Google Shape;153;p4"/>
          <p:cNvSpPr txBox="1"/>
          <p:nvPr>
            <p:ph idx="6" type="subTitle"/>
          </p:nvPr>
        </p:nvSpPr>
        <p:spPr>
          <a:xfrm>
            <a:off x="3603000" y="944925"/>
            <a:ext cx="3266700" cy="51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4" name="Google Shape;154;p4"/>
          <p:cNvSpPr txBox="1"/>
          <p:nvPr>
            <p:ph type="title"/>
          </p:nvPr>
        </p:nvSpPr>
        <p:spPr>
          <a:xfrm>
            <a:off x="2229100" y="159825"/>
            <a:ext cx="61686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155" name="Google Shape;155;p4"/>
          <p:cNvSpPr txBox="1"/>
          <p:nvPr>
            <p:ph idx="7" type="body"/>
          </p:nvPr>
        </p:nvSpPr>
        <p:spPr>
          <a:xfrm>
            <a:off x="8762175" y="1673925"/>
            <a:ext cx="1453200" cy="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1" sz="1200"/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1" sz="1200"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1" sz="1200"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1" sz="1200"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1" sz="1200"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9pPr>
          </a:lstStyle>
          <a:p/>
        </p:txBody>
      </p:sp>
      <p:sp>
        <p:nvSpPr>
          <p:cNvPr id="156" name="Google Shape;156;p4"/>
          <p:cNvSpPr txBox="1"/>
          <p:nvPr>
            <p:ph idx="8" type="body"/>
          </p:nvPr>
        </p:nvSpPr>
        <p:spPr>
          <a:xfrm>
            <a:off x="8762175" y="6631500"/>
            <a:ext cx="1453200" cy="20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1"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1"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1"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1"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1"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1" sz="1200"/>
            </a:lvl9pPr>
          </a:lstStyle>
          <a:p/>
        </p:txBody>
      </p:sp>
      <p:sp>
        <p:nvSpPr>
          <p:cNvPr id="157" name="Google Shape;157;p4"/>
          <p:cNvSpPr txBox="1"/>
          <p:nvPr>
            <p:ph idx="9" type="subTitle"/>
          </p:nvPr>
        </p:nvSpPr>
        <p:spPr>
          <a:xfrm>
            <a:off x="3560950" y="2192650"/>
            <a:ext cx="36030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8" name="Google Shape;158;p4"/>
          <p:cNvSpPr txBox="1"/>
          <p:nvPr>
            <p:ph idx="13" type="subTitle"/>
          </p:nvPr>
        </p:nvSpPr>
        <p:spPr>
          <a:xfrm>
            <a:off x="3604825" y="3111313"/>
            <a:ext cx="36030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9" name="Google Shape;159;p4"/>
          <p:cNvSpPr txBox="1"/>
          <p:nvPr>
            <p:ph idx="14" type="subTitle"/>
          </p:nvPr>
        </p:nvSpPr>
        <p:spPr>
          <a:xfrm>
            <a:off x="3913238" y="4024400"/>
            <a:ext cx="27381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0" name="Google Shape;160;p4"/>
          <p:cNvSpPr txBox="1"/>
          <p:nvPr>
            <p:ph idx="15" type="subTitle"/>
          </p:nvPr>
        </p:nvSpPr>
        <p:spPr>
          <a:xfrm>
            <a:off x="4367046" y="4950925"/>
            <a:ext cx="19908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1" name="Google Shape;161;p4"/>
          <p:cNvSpPr txBox="1"/>
          <p:nvPr>
            <p:ph idx="16" type="subTitle"/>
          </p:nvPr>
        </p:nvSpPr>
        <p:spPr>
          <a:xfrm>
            <a:off x="4832475" y="5803600"/>
            <a:ext cx="1013400" cy="38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</a:defRPr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164" name="Google Shape;164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5" name="Google Shape;165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5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170" name="Google Shape;170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176" name="Google Shape;176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7" name="Google Shape;17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7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182" name="Google Shape;182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3" name="Google Shape;183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4" name="Google Shape;18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8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189" name="Google Shape;189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0" name="Google Shape;190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1" name="Google Shape;191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2" name="Google Shape;192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93" name="Google Shape;193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9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198" name="Google Shape;19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10"/>
          <p:cNvSpPr txBox="1"/>
          <p:nvPr>
            <p:ph idx="12" type="sldNum"/>
          </p:nvPr>
        </p:nvSpPr>
        <p:spPr>
          <a:xfrm>
            <a:off x="7913100" y="646852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Bebas Neue"/>
              <a:buNone/>
              <a:defRPr b="1" i="0" sz="54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400"/>
              <a:buFont typeface="Bebas Neue"/>
              <a:buNone/>
              <a:defRPr sz="5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400"/>
              <a:buFont typeface="Bebas Neue"/>
              <a:buNone/>
              <a:defRPr sz="5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400"/>
              <a:buFont typeface="Bebas Neue"/>
              <a:buNone/>
              <a:defRPr sz="5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400"/>
              <a:buFont typeface="Bebas Neue"/>
              <a:buNone/>
              <a:defRPr sz="5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400"/>
              <a:buFont typeface="Bebas Neue"/>
              <a:buNone/>
              <a:defRPr sz="5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400"/>
              <a:buFont typeface="Bebas Neue"/>
              <a:buNone/>
              <a:defRPr sz="5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400"/>
              <a:buFont typeface="Bebas Neue"/>
              <a:buNone/>
              <a:defRPr sz="5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400"/>
              <a:buFont typeface="Bebas Neue"/>
              <a:buNone/>
              <a:defRPr sz="5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Inter"/>
              <a:buChar char="•"/>
              <a:defRPr i="0" sz="2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2385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–"/>
              <a:defRPr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2385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238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–"/>
              <a:defRPr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»"/>
              <a:defRPr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Inter"/>
              <a:buChar char="•"/>
              <a:defRPr i="0" sz="15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39.png"/><Relationship Id="rId20" Type="http://schemas.openxmlformats.org/officeDocument/2006/relationships/image" Target="../media/image11.png"/><Relationship Id="rId42" Type="http://schemas.openxmlformats.org/officeDocument/2006/relationships/image" Target="../media/image43.png"/><Relationship Id="rId41" Type="http://schemas.openxmlformats.org/officeDocument/2006/relationships/image" Target="../media/image40.png"/><Relationship Id="rId22" Type="http://schemas.openxmlformats.org/officeDocument/2006/relationships/image" Target="../media/image16.png"/><Relationship Id="rId21" Type="http://schemas.openxmlformats.org/officeDocument/2006/relationships/image" Target="../media/image20.png"/><Relationship Id="rId24" Type="http://schemas.openxmlformats.org/officeDocument/2006/relationships/image" Target="../media/image34.png"/><Relationship Id="rId23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3.png"/><Relationship Id="rId9" Type="http://schemas.openxmlformats.org/officeDocument/2006/relationships/image" Target="../media/image12.png"/><Relationship Id="rId26" Type="http://schemas.openxmlformats.org/officeDocument/2006/relationships/image" Target="../media/image23.png"/><Relationship Id="rId25" Type="http://schemas.openxmlformats.org/officeDocument/2006/relationships/image" Target="../media/image27.png"/><Relationship Id="rId28" Type="http://schemas.openxmlformats.org/officeDocument/2006/relationships/image" Target="../media/image36.png"/><Relationship Id="rId27" Type="http://schemas.openxmlformats.org/officeDocument/2006/relationships/image" Target="../media/image24.png"/><Relationship Id="rId5" Type="http://schemas.openxmlformats.org/officeDocument/2006/relationships/image" Target="../media/image15.png"/><Relationship Id="rId6" Type="http://schemas.openxmlformats.org/officeDocument/2006/relationships/image" Target="../media/image7.png"/><Relationship Id="rId29" Type="http://schemas.openxmlformats.org/officeDocument/2006/relationships/image" Target="../media/image32.png"/><Relationship Id="rId7" Type="http://schemas.openxmlformats.org/officeDocument/2006/relationships/image" Target="../media/image9.png"/><Relationship Id="rId8" Type="http://schemas.openxmlformats.org/officeDocument/2006/relationships/image" Target="../media/image14.png"/><Relationship Id="rId31" Type="http://schemas.openxmlformats.org/officeDocument/2006/relationships/image" Target="../media/image38.png"/><Relationship Id="rId30" Type="http://schemas.openxmlformats.org/officeDocument/2006/relationships/image" Target="../media/image42.png"/><Relationship Id="rId11" Type="http://schemas.openxmlformats.org/officeDocument/2006/relationships/image" Target="../media/image10.png"/><Relationship Id="rId33" Type="http://schemas.openxmlformats.org/officeDocument/2006/relationships/image" Target="../media/image29.png"/><Relationship Id="rId10" Type="http://schemas.openxmlformats.org/officeDocument/2006/relationships/image" Target="../media/image8.png"/><Relationship Id="rId32" Type="http://schemas.openxmlformats.org/officeDocument/2006/relationships/image" Target="../media/image31.png"/><Relationship Id="rId13" Type="http://schemas.openxmlformats.org/officeDocument/2006/relationships/image" Target="../media/image21.png"/><Relationship Id="rId35" Type="http://schemas.openxmlformats.org/officeDocument/2006/relationships/image" Target="../media/image33.png"/><Relationship Id="rId12" Type="http://schemas.openxmlformats.org/officeDocument/2006/relationships/image" Target="../media/image44.png"/><Relationship Id="rId34" Type="http://schemas.openxmlformats.org/officeDocument/2006/relationships/image" Target="../media/image37.png"/><Relationship Id="rId15" Type="http://schemas.openxmlformats.org/officeDocument/2006/relationships/image" Target="../media/image26.png"/><Relationship Id="rId37" Type="http://schemas.openxmlformats.org/officeDocument/2006/relationships/image" Target="../media/image35.png"/><Relationship Id="rId14" Type="http://schemas.openxmlformats.org/officeDocument/2006/relationships/image" Target="../media/image6.png"/><Relationship Id="rId36" Type="http://schemas.openxmlformats.org/officeDocument/2006/relationships/image" Target="../media/image41.png"/><Relationship Id="rId17" Type="http://schemas.openxmlformats.org/officeDocument/2006/relationships/image" Target="../media/image25.png"/><Relationship Id="rId39" Type="http://schemas.openxmlformats.org/officeDocument/2006/relationships/image" Target="../media/image45.png"/><Relationship Id="rId16" Type="http://schemas.openxmlformats.org/officeDocument/2006/relationships/image" Target="../media/image17.png"/><Relationship Id="rId38" Type="http://schemas.openxmlformats.org/officeDocument/2006/relationships/image" Target="../media/image28.png"/><Relationship Id="rId19" Type="http://schemas.openxmlformats.org/officeDocument/2006/relationships/image" Target="../media/image18.png"/><Relationship Id="rId18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0" y="0"/>
            <a:ext cx="10696575" cy="7553325"/>
          </a:xfrm>
          <a:custGeom>
            <a:rect b="b" l="l" r="r" t="t"/>
            <a:pathLst>
              <a:path extrusionOk="0"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99" l="-4129" r="-4086" t="-1512"/>
            </a:stretch>
          </a:blipFill>
          <a:ln>
            <a:noFill/>
          </a:ln>
        </p:spPr>
      </p:sp>
      <p:grpSp>
        <p:nvGrpSpPr>
          <p:cNvPr id="232" name="Google Shape;232;p15"/>
          <p:cNvGrpSpPr/>
          <p:nvPr/>
        </p:nvGrpSpPr>
        <p:grpSpPr>
          <a:xfrm rot="10800000">
            <a:off x="2390058" y="1790628"/>
            <a:ext cx="5784478" cy="5056956"/>
            <a:chOff x="0" y="0"/>
            <a:chExt cx="813517" cy="711200"/>
          </a:xfrm>
        </p:grpSpPr>
        <p:sp>
          <p:nvSpPr>
            <p:cNvPr id="233" name="Google Shape;233;p15"/>
            <p:cNvSpPr/>
            <p:nvPr/>
          </p:nvSpPr>
          <p:spPr>
            <a:xfrm>
              <a:off x="0" y="0"/>
              <a:ext cx="813517" cy="711200"/>
            </a:xfrm>
            <a:custGeom>
              <a:rect b="b" l="l" r="r" t="t"/>
              <a:pathLst>
                <a:path extrusionOk="0" h="711200" w="813517">
                  <a:moveTo>
                    <a:pt x="406759" y="0"/>
                  </a:moveTo>
                  <a:lnTo>
                    <a:pt x="813517" y="711200"/>
                  </a:lnTo>
                  <a:lnTo>
                    <a:pt x="0" y="711200"/>
                  </a:lnTo>
                  <a:lnTo>
                    <a:pt x="406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34" name="Google Shape;234;p15"/>
            <p:cNvSpPr txBox="1"/>
            <p:nvPr/>
          </p:nvSpPr>
          <p:spPr>
            <a:xfrm>
              <a:off x="127112" y="301625"/>
              <a:ext cx="559293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5"/>
          <p:cNvGrpSpPr/>
          <p:nvPr/>
        </p:nvGrpSpPr>
        <p:grpSpPr>
          <a:xfrm rot="10800000">
            <a:off x="7529764" y="2708500"/>
            <a:ext cx="229492" cy="206803"/>
            <a:chOff x="0" y="0"/>
            <a:chExt cx="648438" cy="584329"/>
          </a:xfrm>
        </p:grpSpPr>
        <p:sp>
          <p:nvSpPr>
            <p:cNvPr id="236" name="Google Shape;236;p15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90E0EF"/>
            </a:solidFill>
            <a:ln>
              <a:noFill/>
            </a:ln>
          </p:spPr>
        </p:sp>
        <p:sp>
          <p:nvSpPr>
            <p:cNvPr id="237" name="Google Shape;237;p15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5"/>
          <p:cNvGrpSpPr/>
          <p:nvPr/>
        </p:nvGrpSpPr>
        <p:grpSpPr>
          <a:xfrm rot="10800000">
            <a:off x="2805338" y="2915302"/>
            <a:ext cx="4953918" cy="747771"/>
            <a:chOff x="0" y="-28575"/>
            <a:chExt cx="2577363" cy="389041"/>
          </a:xfrm>
        </p:grpSpPr>
        <p:sp>
          <p:nvSpPr>
            <p:cNvPr id="239" name="Google Shape;239;p15"/>
            <p:cNvSpPr/>
            <p:nvPr/>
          </p:nvSpPr>
          <p:spPr>
            <a:xfrm>
              <a:off x="0" y="0"/>
              <a:ext cx="2577363" cy="360466"/>
            </a:xfrm>
            <a:custGeom>
              <a:rect b="b" l="l" r="r" t="t"/>
              <a:pathLst>
                <a:path extrusionOk="0" h="360466" w="2577363">
                  <a:moveTo>
                    <a:pt x="203200" y="0"/>
                  </a:moveTo>
                  <a:lnTo>
                    <a:pt x="2374163" y="0"/>
                  </a:lnTo>
                  <a:lnTo>
                    <a:pt x="2577363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B4D8"/>
            </a:solidFill>
            <a:ln>
              <a:noFill/>
            </a:ln>
          </p:spPr>
        </p:sp>
        <p:sp>
          <p:nvSpPr>
            <p:cNvPr id="240" name="Google Shape;240;p15"/>
            <p:cNvSpPr txBox="1"/>
            <p:nvPr/>
          </p:nvSpPr>
          <p:spPr>
            <a:xfrm>
              <a:off x="127000" y="-28575"/>
              <a:ext cx="2323363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15"/>
          <p:cNvGrpSpPr/>
          <p:nvPr/>
        </p:nvGrpSpPr>
        <p:grpSpPr>
          <a:xfrm rot="10800000">
            <a:off x="3335002" y="3841825"/>
            <a:ext cx="3894590" cy="747771"/>
            <a:chOff x="0" y="-28575"/>
            <a:chExt cx="2026229" cy="389041"/>
          </a:xfrm>
        </p:grpSpPr>
        <p:sp>
          <p:nvSpPr>
            <p:cNvPr id="242" name="Google Shape;242;p15"/>
            <p:cNvSpPr/>
            <p:nvPr/>
          </p:nvSpPr>
          <p:spPr>
            <a:xfrm>
              <a:off x="0" y="0"/>
              <a:ext cx="2026229" cy="360466"/>
            </a:xfrm>
            <a:custGeom>
              <a:rect b="b" l="l" r="r" t="t"/>
              <a:pathLst>
                <a:path extrusionOk="0" h="360466" w="2026229">
                  <a:moveTo>
                    <a:pt x="203200" y="0"/>
                  </a:moveTo>
                  <a:lnTo>
                    <a:pt x="1823029" y="0"/>
                  </a:lnTo>
                  <a:lnTo>
                    <a:pt x="2026229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60BB"/>
            </a:solidFill>
            <a:ln>
              <a:noFill/>
            </a:ln>
          </p:spPr>
        </p:sp>
        <p:sp>
          <p:nvSpPr>
            <p:cNvPr id="243" name="Google Shape;243;p15"/>
            <p:cNvSpPr txBox="1"/>
            <p:nvPr/>
          </p:nvSpPr>
          <p:spPr>
            <a:xfrm>
              <a:off x="127000" y="-28575"/>
              <a:ext cx="1772229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15"/>
          <p:cNvGrpSpPr/>
          <p:nvPr/>
        </p:nvGrpSpPr>
        <p:grpSpPr>
          <a:xfrm rot="10800000">
            <a:off x="3872455" y="4768347"/>
            <a:ext cx="2819683" cy="747771"/>
            <a:chOff x="0" y="-28575"/>
            <a:chExt cx="1466990" cy="389041"/>
          </a:xfrm>
        </p:grpSpPr>
        <p:sp>
          <p:nvSpPr>
            <p:cNvPr id="245" name="Google Shape;245;p15"/>
            <p:cNvSpPr/>
            <p:nvPr/>
          </p:nvSpPr>
          <p:spPr>
            <a:xfrm>
              <a:off x="0" y="0"/>
              <a:ext cx="1466990" cy="360466"/>
            </a:xfrm>
            <a:custGeom>
              <a:rect b="b" l="l" r="r" t="t"/>
              <a:pathLst>
                <a:path extrusionOk="0" h="360466" w="1466990">
                  <a:moveTo>
                    <a:pt x="203200" y="0"/>
                  </a:moveTo>
                  <a:lnTo>
                    <a:pt x="1263790" y="0"/>
                  </a:lnTo>
                  <a:lnTo>
                    <a:pt x="1466990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33472"/>
            </a:solidFill>
            <a:ln>
              <a:noFill/>
            </a:ln>
          </p:spPr>
        </p:sp>
        <p:sp>
          <p:nvSpPr>
            <p:cNvPr id="246" name="Google Shape;246;p15"/>
            <p:cNvSpPr txBox="1"/>
            <p:nvPr/>
          </p:nvSpPr>
          <p:spPr>
            <a:xfrm>
              <a:off x="127000" y="-28575"/>
              <a:ext cx="1212990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5"/>
          <p:cNvGrpSpPr/>
          <p:nvPr/>
        </p:nvGrpSpPr>
        <p:grpSpPr>
          <a:xfrm rot="10800000">
            <a:off x="4402119" y="5694870"/>
            <a:ext cx="1760355" cy="747771"/>
            <a:chOff x="0" y="-28575"/>
            <a:chExt cx="915855" cy="389041"/>
          </a:xfrm>
        </p:grpSpPr>
        <p:sp>
          <p:nvSpPr>
            <p:cNvPr id="248" name="Google Shape;248;p15"/>
            <p:cNvSpPr/>
            <p:nvPr/>
          </p:nvSpPr>
          <p:spPr>
            <a:xfrm>
              <a:off x="0" y="0"/>
              <a:ext cx="915855" cy="360466"/>
            </a:xfrm>
            <a:custGeom>
              <a:rect b="b" l="l" r="r" t="t"/>
              <a:pathLst>
                <a:path extrusionOk="0" h="360466" w="915855">
                  <a:moveTo>
                    <a:pt x="203200" y="0"/>
                  </a:moveTo>
                  <a:lnTo>
                    <a:pt x="712655" y="0"/>
                  </a:lnTo>
                  <a:lnTo>
                    <a:pt x="915855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0250"/>
            </a:solidFill>
            <a:ln>
              <a:noFill/>
            </a:ln>
          </p:spPr>
        </p:sp>
        <p:sp>
          <p:nvSpPr>
            <p:cNvPr id="249" name="Google Shape;249;p15"/>
            <p:cNvSpPr txBox="1"/>
            <p:nvPr/>
          </p:nvSpPr>
          <p:spPr>
            <a:xfrm>
              <a:off x="127000" y="-28575"/>
              <a:ext cx="661855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15"/>
          <p:cNvGrpSpPr/>
          <p:nvPr/>
        </p:nvGrpSpPr>
        <p:grpSpPr>
          <a:xfrm rot="10800000">
            <a:off x="7000100" y="3635022"/>
            <a:ext cx="229492" cy="206803"/>
            <a:chOff x="0" y="0"/>
            <a:chExt cx="648438" cy="584329"/>
          </a:xfrm>
        </p:grpSpPr>
        <p:sp>
          <p:nvSpPr>
            <p:cNvPr id="251" name="Google Shape;251;p15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023E8A"/>
            </a:solidFill>
            <a:ln>
              <a:noFill/>
            </a:ln>
          </p:spPr>
        </p:sp>
        <p:sp>
          <p:nvSpPr>
            <p:cNvPr id="252" name="Google Shape;252;p15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5"/>
          <p:cNvGrpSpPr/>
          <p:nvPr/>
        </p:nvGrpSpPr>
        <p:grpSpPr>
          <a:xfrm rot="10800000">
            <a:off x="6462646" y="4578681"/>
            <a:ext cx="229492" cy="189666"/>
            <a:chOff x="0" y="0"/>
            <a:chExt cx="648438" cy="535910"/>
          </a:xfrm>
        </p:grpSpPr>
        <p:sp>
          <p:nvSpPr>
            <p:cNvPr id="254" name="Google Shape;254;p15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023E8A"/>
            </a:solidFill>
            <a:ln>
              <a:noFill/>
            </a:ln>
          </p:spPr>
        </p:sp>
        <p:sp>
          <p:nvSpPr>
            <p:cNvPr id="255" name="Google Shape;255;p15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15"/>
          <p:cNvGrpSpPr/>
          <p:nvPr/>
        </p:nvGrpSpPr>
        <p:grpSpPr>
          <a:xfrm rot="10800000">
            <a:off x="5932982" y="5505203"/>
            <a:ext cx="229492" cy="189666"/>
            <a:chOff x="0" y="0"/>
            <a:chExt cx="648438" cy="535910"/>
          </a:xfrm>
        </p:grpSpPr>
        <p:sp>
          <p:nvSpPr>
            <p:cNvPr id="257" name="Google Shape;257;p15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033472"/>
            </a:solidFill>
            <a:ln>
              <a:noFill/>
            </a:ln>
          </p:spPr>
        </p:sp>
        <p:sp>
          <p:nvSpPr>
            <p:cNvPr id="258" name="Google Shape;258;p15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15"/>
          <p:cNvGrpSpPr/>
          <p:nvPr/>
        </p:nvGrpSpPr>
        <p:grpSpPr>
          <a:xfrm rot="10800000">
            <a:off x="4402119" y="5505203"/>
            <a:ext cx="229492" cy="189666"/>
            <a:chOff x="0" y="0"/>
            <a:chExt cx="648438" cy="535910"/>
          </a:xfrm>
        </p:grpSpPr>
        <p:sp>
          <p:nvSpPr>
            <p:cNvPr id="260" name="Google Shape;260;p15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033472"/>
            </a:solidFill>
            <a:ln>
              <a:noFill/>
            </a:ln>
          </p:spPr>
        </p:sp>
        <p:sp>
          <p:nvSpPr>
            <p:cNvPr id="261" name="Google Shape;261;p15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15"/>
          <p:cNvGrpSpPr/>
          <p:nvPr/>
        </p:nvGrpSpPr>
        <p:grpSpPr>
          <a:xfrm rot="10800000">
            <a:off x="3872455" y="4578681"/>
            <a:ext cx="229492" cy="189666"/>
            <a:chOff x="0" y="0"/>
            <a:chExt cx="648438" cy="535910"/>
          </a:xfrm>
        </p:grpSpPr>
        <p:sp>
          <p:nvSpPr>
            <p:cNvPr id="263" name="Google Shape;263;p15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solidFill>
              <a:srgbClr val="023E8A"/>
            </a:solidFill>
            <a:ln>
              <a:noFill/>
            </a:ln>
          </p:spPr>
        </p:sp>
        <p:sp>
          <p:nvSpPr>
            <p:cNvPr id="264" name="Google Shape;264;p15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15"/>
          <p:cNvGrpSpPr/>
          <p:nvPr/>
        </p:nvGrpSpPr>
        <p:grpSpPr>
          <a:xfrm rot="10800000">
            <a:off x="3335002" y="3635022"/>
            <a:ext cx="229492" cy="206803"/>
            <a:chOff x="0" y="0"/>
            <a:chExt cx="648438" cy="584329"/>
          </a:xfrm>
        </p:grpSpPr>
        <p:sp>
          <p:nvSpPr>
            <p:cNvPr id="266" name="Google Shape;266;p15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023E8A"/>
            </a:solidFill>
            <a:ln>
              <a:noFill/>
            </a:ln>
          </p:spPr>
        </p:sp>
        <p:sp>
          <p:nvSpPr>
            <p:cNvPr id="267" name="Google Shape;267;p15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5"/>
          <p:cNvGrpSpPr/>
          <p:nvPr/>
        </p:nvGrpSpPr>
        <p:grpSpPr>
          <a:xfrm rot="10800000">
            <a:off x="2805338" y="2708500"/>
            <a:ext cx="229492" cy="206803"/>
            <a:chOff x="0" y="0"/>
            <a:chExt cx="648438" cy="584329"/>
          </a:xfrm>
        </p:grpSpPr>
        <p:sp>
          <p:nvSpPr>
            <p:cNvPr id="269" name="Google Shape;269;p15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solidFill>
              <a:srgbClr val="90E0EF"/>
            </a:solidFill>
            <a:ln>
              <a:noFill/>
            </a:ln>
          </p:spPr>
        </p:sp>
        <p:sp>
          <p:nvSpPr>
            <p:cNvPr id="270" name="Google Shape;270;p15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5"/>
          <p:cNvGrpSpPr/>
          <p:nvPr/>
        </p:nvGrpSpPr>
        <p:grpSpPr>
          <a:xfrm rot="10800000">
            <a:off x="8034956" y="1808850"/>
            <a:ext cx="279160" cy="206803"/>
            <a:chOff x="0" y="0"/>
            <a:chExt cx="788777" cy="584329"/>
          </a:xfrm>
        </p:grpSpPr>
        <p:sp>
          <p:nvSpPr>
            <p:cNvPr id="272" name="Google Shape;272;p15"/>
            <p:cNvSpPr/>
            <p:nvPr/>
          </p:nvSpPr>
          <p:spPr>
            <a:xfrm>
              <a:off x="0" y="0"/>
              <a:ext cx="788777" cy="584329"/>
            </a:xfrm>
            <a:custGeom>
              <a:rect b="b" l="l" r="r" t="t"/>
              <a:pathLst>
                <a:path extrusionOk="0" h="584329" w="788777">
                  <a:moveTo>
                    <a:pt x="394389" y="584329"/>
                  </a:moveTo>
                  <a:lnTo>
                    <a:pt x="788777" y="0"/>
                  </a:lnTo>
                  <a:lnTo>
                    <a:pt x="0" y="0"/>
                  </a:lnTo>
                  <a:lnTo>
                    <a:pt x="394389" y="584329"/>
                  </a:lnTo>
                  <a:close/>
                </a:path>
              </a:pathLst>
            </a:custGeom>
            <a:solidFill>
              <a:srgbClr val="B6E8F1"/>
            </a:solidFill>
            <a:ln>
              <a:noFill/>
            </a:ln>
          </p:spPr>
        </p:sp>
        <p:sp>
          <p:nvSpPr>
            <p:cNvPr id="273" name="Google Shape;273;p15"/>
            <p:cNvSpPr txBox="1"/>
            <p:nvPr/>
          </p:nvSpPr>
          <p:spPr>
            <a:xfrm>
              <a:off x="123246" y="13163"/>
              <a:ext cx="542284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5"/>
          <p:cNvGrpSpPr/>
          <p:nvPr/>
        </p:nvGrpSpPr>
        <p:grpSpPr>
          <a:xfrm rot="10800000">
            <a:off x="2261256" y="2015653"/>
            <a:ext cx="6052859" cy="747771"/>
            <a:chOff x="0" y="-28575"/>
            <a:chExt cx="3149106" cy="389041"/>
          </a:xfrm>
        </p:grpSpPr>
        <p:sp>
          <p:nvSpPr>
            <p:cNvPr id="275" name="Google Shape;275;p15"/>
            <p:cNvSpPr/>
            <p:nvPr/>
          </p:nvSpPr>
          <p:spPr>
            <a:xfrm>
              <a:off x="0" y="0"/>
              <a:ext cx="3149106" cy="360466"/>
            </a:xfrm>
            <a:custGeom>
              <a:rect b="b" l="l" r="r" t="t"/>
              <a:pathLst>
                <a:path extrusionOk="0" h="360466" w="3149106">
                  <a:moveTo>
                    <a:pt x="203200" y="0"/>
                  </a:moveTo>
                  <a:lnTo>
                    <a:pt x="2945906" y="0"/>
                  </a:lnTo>
                  <a:lnTo>
                    <a:pt x="3149106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0E0EF"/>
            </a:solidFill>
            <a:ln>
              <a:noFill/>
            </a:ln>
          </p:spPr>
        </p:sp>
        <p:sp>
          <p:nvSpPr>
            <p:cNvPr id="276" name="Google Shape;276;p15"/>
            <p:cNvSpPr txBox="1"/>
            <p:nvPr/>
          </p:nvSpPr>
          <p:spPr>
            <a:xfrm>
              <a:off x="127000" y="-28575"/>
              <a:ext cx="2895106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15"/>
          <p:cNvGrpSpPr/>
          <p:nvPr/>
        </p:nvGrpSpPr>
        <p:grpSpPr>
          <a:xfrm rot="10800000">
            <a:off x="2261256" y="1808850"/>
            <a:ext cx="278419" cy="206803"/>
            <a:chOff x="0" y="0"/>
            <a:chExt cx="786683" cy="584329"/>
          </a:xfrm>
        </p:grpSpPr>
        <p:sp>
          <p:nvSpPr>
            <p:cNvPr id="278" name="Google Shape;278;p15"/>
            <p:cNvSpPr/>
            <p:nvPr/>
          </p:nvSpPr>
          <p:spPr>
            <a:xfrm>
              <a:off x="0" y="0"/>
              <a:ext cx="786683" cy="584329"/>
            </a:xfrm>
            <a:custGeom>
              <a:rect b="b" l="l" r="r" t="t"/>
              <a:pathLst>
                <a:path extrusionOk="0" h="584329" w="786683">
                  <a:moveTo>
                    <a:pt x="393341" y="584329"/>
                  </a:moveTo>
                  <a:lnTo>
                    <a:pt x="786683" y="0"/>
                  </a:lnTo>
                  <a:lnTo>
                    <a:pt x="0" y="0"/>
                  </a:lnTo>
                  <a:lnTo>
                    <a:pt x="393341" y="584329"/>
                  </a:lnTo>
                  <a:close/>
                </a:path>
              </a:pathLst>
            </a:custGeom>
            <a:solidFill>
              <a:srgbClr val="B6E8F1"/>
            </a:solidFill>
            <a:ln>
              <a:noFill/>
            </a:ln>
          </p:spPr>
        </p:sp>
        <p:sp>
          <p:nvSpPr>
            <p:cNvPr id="279" name="Google Shape;279;p15"/>
            <p:cNvSpPr txBox="1"/>
            <p:nvPr/>
          </p:nvSpPr>
          <p:spPr>
            <a:xfrm>
              <a:off x="122919" y="13163"/>
              <a:ext cx="540844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0" name="Google Shape;280;p15"/>
          <p:cNvCxnSpPr/>
          <p:nvPr/>
        </p:nvCxnSpPr>
        <p:spPr>
          <a:xfrm>
            <a:off x="421461" y="2352551"/>
            <a:ext cx="2498623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281" name="Google Shape;281;p15"/>
          <p:cNvCxnSpPr/>
          <p:nvPr/>
        </p:nvCxnSpPr>
        <p:spPr>
          <a:xfrm>
            <a:off x="826487" y="3252201"/>
            <a:ext cx="2738006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282" name="Google Shape;282;p15"/>
          <p:cNvCxnSpPr/>
          <p:nvPr/>
        </p:nvCxnSpPr>
        <p:spPr>
          <a:xfrm>
            <a:off x="1231514" y="4178723"/>
            <a:ext cx="275568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283" name="Google Shape;283;p15"/>
          <p:cNvCxnSpPr/>
          <p:nvPr/>
        </p:nvCxnSpPr>
        <p:spPr>
          <a:xfrm>
            <a:off x="1608273" y="5105246"/>
            <a:ext cx="2801636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284" name="Google Shape;284;p15"/>
          <p:cNvCxnSpPr/>
          <p:nvPr/>
        </p:nvCxnSpPr>
        <p:spPr>
          <a:xfrm>
            <a:off x="2041567" y="6031768"/>
            <a:ext cx="279104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285" name="Google Shape;285;p15"/>
          <p:cNvSpPr/>
          <p:nvPr/>
        </p:nvSpPr>
        <p:spPr>
          <a:xfrm rot="5400000">
            <a:off x="9074636" y="5751015"/>
            <a:ext cx="811522" cy="776110"/>
          </a:xfrm>
          <a:custGeom>
            <a:rect b="b" l="l" r="r" t="t"/>
            <a:pathLst>
              <a:path extrusionOk="0" h="776110" w="811522">
                <a:moveTo>
                  <a:pt x="0" y="0"/>
                </a:moveTo>
                <a:lnTo>
                  <a:pt x="811522" y="0"/>
                </a:lnTo>
                <a:lnTo>
                  <a:pt x="811522" y="776110"/>
                </a:lnTo>
                <a:lnTo>
                  <a:pt x="0" y="77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15"/>
          <p:cNvSpPr/>
          <p:nvPr/>
        </p:nvSpPr>
        <p:spPr>
          <a:xfrm rot="5400000">
            <a:off x="8890941" y="4156212"/>
            <a:ext cx="1178911" cy="1127468"/>
          </a:xfrm>
          <a:custGeom>
            <a:rect b="b" l="l" r="r" t="t"/>
            <a:pathLst>
              <a:path extrusionOk="0" h="1127468" w="1178911">
                <a:moveTo>
                  <a:pt x="0" y="0"/>
                </a:moveTo>
                <a:lnTo>
                  <a:pt x="1178912" y="0"/>
                </a:lnTo>
                <a:lnTo>
                  <a:pt x="1178912" y="1127468"/>
                </a:lnTo>
                <a:lnTo>
                  <a:pt x="0" y="1127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5"/>
          <p:cNvSpPr/>
          <p:nvPr/>
        </p:nvSpPr>
        <p:spPr>
          <a:xfrm rot="5400000">
            <a:off x="8720708" y="2126532"/>
            <a:ext cx="1519379" cy="1453078"/>
          </a:xfrm>
          <a:custGeom>
            <a:rect b="b" l="l" r="r" t="t"/>
            <a:pathLst>
              <a:path extrusionOk="0" h="1453078" w="1519379">
                <a:moveTo>
                  <a:pt x="0" y="0"/>
                </a:moveTo>
                <a:lnTo>
                  <a:pt x="1519378" y="0"/>
                </a:lnTo>
                <a:lnTo>
                  <a:pt x="1519378" y="1453079"/>
                </a:lnTo>
                <a:lnTo>
                  <a:pt x="0" y="1453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88" name="Google Shape;288;p15"/>
          <p:cNvCxnSpPr/>
          <p:nvPr/>
        </p:nvCxnSpPr>
        <p:spPr>
          <a:xfrm>
            <a:off x="9488634" y="3671774"/>
            <a:ext cx="0" cy="3683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89" name="Google Shape;289;p15"/>
          <p:cNvCxnSpPr/>
          <p:nvPr/>
        </p:nvCxnSpPr>
        <p:spPr>
          <a:xfrm>
            <a:off x="9472160" y="5345845"/>
            <a:ext cx="0" cy="3683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90" name="Google Shape;290;p15"/>
          <p:cNvSpPr txBox="1"/>
          <p:nvPr/>
        </p:nvSpPr>
        <p:spPr>
          <a:xfrm>
            <a:off x="4727439" y="5765994"/>
            <a:ext cx="1132581" cy="50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4332732" y="4983913"/>
            <a:ext cx="1893739" cy="2680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99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sp>
        <p:nvSpPr>
          <p:cNvPr id="292" name="Google Shape;292;p15"/>
          <p:cNvSpPr txBox="1"/>
          <p:nvPr/>
        </p:nvSpPr>
        <p:spPr>
          <a:xfrm>
            <a:off x="4340816" y="4009862"/>
            <a:ext cx="1893739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sp>
        <p:nvSpPr>
          <p:cNvPr id="293" name="Google Shape;293;p15"/>
          <p:cNvSpPr txBox="1"/>
          <p:nvPr/>
        </p:nvSpPr>
        <p:spPr>
          <a:xfrm>
            <a:off x="4332732" y="3093197"/>
            <a:ext cx="1893739" cy="327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sp>
        <p:nvSpPr>
          <p:cNvPr id="294" name="Google Shape;294;p15"/>
          <p:cNvSpPr txBox="1"/>
          <p:nvPr/>
        </p:nvSpPr>
        <p:spPr>
          <a:xfrm>
            <a:off x="4340816" y="2221693"/>
            <a:ext cx="1893739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MAIN POINT</a:t>
            </a:r>
            <a:endParaRPr/>
          </a:p>
        </p:txBody>
      </p:sp>
      <p:sp>
        <p:nvSpPr>
          <p:cNvPr id="295" name="Google Shape;295;p15"/>
          <p:cNvSpPr txBox="1"/>
          <p:nvPr/>
        </p:nvSpPr>
        <p:spPr>
          <a:xfrm>
            <a:off x="2108396" y="247221"/>
            <a:ext cx="6590216" cy="847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8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Hierarchy of Control</a:t>
            </a:r>
            <a:endParaRPr/>
          </a:p>
        </p:txBody>
      </p:sp>
      <p:sp>
        <p:nvSpPr>
          <p:cNvPr id="296" name="Google Shape;296;p15"/>
          <p:cNvSpPr txBox="1"/>
          <p:nvPr/>
        </p:nvSpPr>
        <p:spPr>
          <a:xfrm>
            <a:off x="421461" y="2394033"/>
            <a:ext cx="1979005" cy="431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297" name="Google Shape;297;p15"/>
          <p:cNvSpPr txBox="1"/>
          <p:nvPr/>
        </p:nvSpPr>
        <p:spPr>
          <a:xfrm>
            <a:off x="826487" y="3317526"/>
            <a:ext cx="1996865" cy="431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298" name="Google Shape;298;p15"/>
          <p:cNvSpPr txBox="1"/>
          <p:nvPr/>
        </p:nvSpPr>
        <p:spPr>
          <a:xfrm>
            <a:off x="1231514" y="4241018"/>
            <a:ext cx="1967766" cy="431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299" name="Google Shape;299;p15"/>
          <p:cNvSpPr txBox="1"/>
          <p:nvPr/>
        </p:nvSpPr>
        <p:spPr>
          <a:xfrm>
            <a:off x="1636541" y="5164510"/>
            <a:ext cx="2134382" cy="431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00" name="Google Shape;300;p15"/>
          <p:cNvSpPr txBox="1"/>
          <p:nvPr/>
        </p:nvSpPr>
        <p:spPr>
          <a:xfrm>
            <a:off x="2041567" y="6088002"/>
            <a:ext cx="1945634" cy="431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3967763" y="1099029"/>
            <a:ext cx="2757874" cy="326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3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INFOGRAPHICS</a:t>
            </a:r>
            <a:endParaRPr/>
          </a:p>
        </p:txBody>
      </p:sp>
      <p:sp>
        <p:nvSpPr>
          <p:cNvPr id="302" name="Google Shape;302;p15"/>
          <p:cNvSpPr txBox="1"/>
          <p:nvPr/>
        </p:nvSpPr>
        <p:spPr>
          <a:xfrm>
            <a:off x="8698612" y="1762053"/>
            <a:ext cx="1563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MOST EFFECTIVE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8682137" y="6642239"/>
            <a:ext cx="1563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LEAST EFFECTIVE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16"/>
          <p:cNvGrpSpPr/>
          <p:nvPr/>
        </p:nvGrpSpPr>
        <p:grpSpPr>
          <a:xfrm rot="10800000">
            <a:off x="2448372" y="1747044"/>
            <a:ext cx="5784478" cy="5056956"/>
            <a:chOff x="0" y="0"/>
            <a:chExt cx="813517" cy="711200"/>
          </a:xfrm>
        </p:grpSpPr>
        <p:sp>
          <p:nvSpPr>
            <p:cNvPr id="309" name="Google Shape;309;p16"/>
            <p:cNvSpPr/>
            <p:nvPr/>
          </p:nvSpPr>
          <p:spPr>
            <a:xfrm>
              <a:off x="0" y="0"/>
              <a:ext cx="813517" cy="711200"/>
            </a:xfrm>
            <a:custGeom>
              <a:rect b="b" l="l" r="r" t="t"/>
              <a:pathLst>
                <a:path extrusionOk="0" h="711200" w="813517">
                  <a:moveTo>
                    <a:pt x="406759" y="0"/>
                  </a:moveTo>
                  <a:lnTo>
                    <a:pt x="813517" y="711200"/>
                  </a:lnTo>
                  <a:lnTo>
                    <a:pt x="0" y="711200"/>
                  </a:lnTo>
                  <a:lnTo>
                    <a:pt x="406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0" name="Google Shape;310;p16"/>
            <p:cNvSpPr txBox="1"/>
            <p:nvPr/>
          </p:nvSpPr>
          <p:spPr>
            <a:xfrm>
              <a:off x="127112" y="301625"/>
              <a:ext cx="559293" cy="358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16"/>
          <p:cNvGrpSpPr/>
          <p:nvPr/>
        </p:nvGrpSpPr>
        <p:grpSpPr>
          <a:xfrm rot="10800000">
            <a:off x="7588078" y="2664915"/>
            <a:ext cx="229492" cy="206803"/>
            <a:chOff x="0" y="0"/>
            <a:chExt cx="648438" cy="584329"/>
          </a:xfrm>
        </p:grpSpPr>
        <p:sp>
          <p:nvSpPr>
            <p:cNvPr id="312" name="Google Shape;312;p16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3" name="Google Shape;313;p16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16"/>
          <p:cNvGrpSpPr/>
          <p:nvPr/>
        </p:nvGrpSpPr>
        <p:grpSpPr>
          <a:xfrm rot="10800000">
            <a:off x="2863652" y="2871718"/>
            <a:ext cx="4953918" cy="747771"/>
            <a:chOff x="0" y="-28575"/>
            <a:chExt cx="2577363" cy="389041"/>
          </a:xfrm>
        </p:grpSpPr>
        <p:sp>
          <p:nvSpPr>
            <p:cNvPr id="315" name="Google Shape;315;p16"/>
            <p:cNvSpPr/>
            <p:nvPr/>
          </p:nvSpPr>
          <p:spPr>
            <a:xfrm>
              <a:off x="0" y="0"/>
              <a:ext cx="2577363" cy="360466"/>
            </a:xfrm>
            <a:custGeom>
              <a:rect b="b" l="l" r="r" t="t"/>
              <a:pathLst>
                <a:path extrusionOk="0" h="360466" w="2577363">
                  <a:moveTo>
                    <a:pt x="203200" y="0"/>
                  </a:moveTo>
                  <a:lnTo>
                    <a:pt x="2374163" y="0"/>
                  </a:lnTo>
                  <a:lnTo>
                    <a:pt x="2577363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6" name="Google Shape;316;p16"/>
            <p:cNvSpPr txBox="1"/>
            <p:nvPr/>
          </p:nvSpPr>
          <p:spPr>
            <a:xfrm>
              <a:off x="127000" y="-28575"/>
              <a:ext cx="2323363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16"/>
          <p:cNvGrpSpPr/>
          <p:nvPr/>
        </p:nvGrpSpPr>
        <p:grpSpPr>
          <a:xfrm rot="10800000">
            <a:off x="3393316" y="3798240"/>
            <a:ext cx="3894590" cy="747771"/>
            <a:chOff x="0" y="-28575"/>
            <a:chExt cx="2026229" cy="389041"/>
          </a:xfrm>
        </p:grpSpPr>
        <p:sp>
          <p:nvSpPr>
            <p:cNvPr id="318" name="Google Shape;318;p16"/>
            <p:cNvSpPr/>
            <p:nvPr/>
          </p:nvSpPr>
          <p:spPr>
            <a:xfrm>
              <a:off x="0" y="0"/>
              <a:ext cx="2026229" cy="360466"/>
            </a:xfrm>
            <a:custGeom>
              <a:rect b="b" l="l" r="r" t="t"/>
              <a:pathLst>
                <a:path extrusionOk="0" h="360466" w="2026229">
                  <a:moveTo>
                    <a:pt x="203200" y="0"/>
                  </a:moveTo>
                  <a:lnTo>
                    <a:pt x="1823029" y="0"/>
                  </a:lnTo>
                  <a:lnTo>
                    <a:pt x="2026229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19" name="Google Shape;319;p16"/>
            <p:cNvSpPr txBox="1"/>
            <p:nvPr/>
          </p:nvSpPr>
          <p:spPr>
            <a:xfrm>
              <a:off x="127000" y="-28575"/>
              <a:ext cx="1772229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16"/>
          <p:cNvGrpSpPr/>
          <p:nvPr/>
        </p:nvGrpSpPr>
        <p:grpSpPr>
          <a:xfrm rot="10800000">
            <a:off x="3930769" y="4724763"/>
            <a:ext cx="2819683" cy="747771"/>
            <a:chOff x="0" y="-28575"/>
            <a:chExt cx="1466990" cy="389041"/>
          </a:xfrm>
        </p:grpSpPr>
        <p:sp>
          <p:nvSpPr>
            <p:cNvPr id="321" name="Google Shape;321;p16"/>
            <p:cNvSpPr/>
            <p:nvPr/>
          </p:nvSpPr>
          <p:spPr>
            <a:xfrm>
              <a:off x="0" y="0"/>
              <a:ext cx="1466990" cy="360466"/>
            </a:xfrm>
            <a:custGeom>
              <a:rect b="b" l="l" r="r" t="t"/>
              <a:pathLst>
                <a:path extrusionOk="0" h="360466" w="1466990">
                  <a:moveTo>
                    <a:pt x="203200" y="0"/>
                  </a:moveTo>
                  <a:lnTo>
                    <a:pt x="1263790" y="0"/>
                  </a:lnTo>
                  <a:lnTo>
                    <a:pt x="1466990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22" name="Google Shape;322;p16"/>
            <p:cNvSpPr txBox="1"/>
            <p:nvPr/>
          </p:nvSpPr>
          <p:spPr>
            <a:xfrm>
              <a:off x="127000" y="-28575"/>
              <a:ext cx="1212990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" name="Google Shape;323;p16"/>
          <p:cNvGrpSpPr/>
          <p:nvPr/>
        </p:nvGrpSpPr>
        <p:grpSpPr>
          <a:xfrm rot="10800000">
            <a:off x="4460433" y="5651285"/>
            <a:ext cx="1760355" cy="747771"/>
            <a:chOff x="0" y="-28575"/>
            <a:chExt cx="915855" cy="389041"/>
          </a:xfrm>
        </p:grpSpPr>
        <p:sp>
          <p:nvSpPr>
            <p:cNvPr id="324" name="Google Shape;324;p16"/>
            <p:cNvSpPr/>
            <p:nvPr/>
          </p:nvSpPr>
          <p:spPr>
            <a:xfrm>
              <a:off x="0" y="0"/>
              <a:ext cx="915855" cy="360466"/>
            </a:xfrm>
            <a:custGeom>
              <a:rect b="b" l="l" r="r" t="t"/>
              <a:pathLst>
                <a:path extrusionOk="0" h="360466" w="915855">
                  <a:moveTo>
                    <a:pt x="203200" y="0"/>
                  </a:moveTo>
                  <a:lnTo>
                    <a:pt x="712655" y="0"/>
                  </a:lnTo>
                  <a:lnTo>
                    <a:pt x="915855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A432A6"/>
                </a:gs>
                <a:gs pos="100000">
                  <a:srgbClr val="8C52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25" name="Google Shape;325;p16"/>
            <p:cNvSpPr txBox="1"/>
            <p:nvPr/>
          </p:nvSpPr>
          <p:spPr>
            <a:xfrm>
              <a:off x="127000" y="-28575"/>
              <a:ext cx="661855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6"/>
          <p:cNvGrpSpPr/>
          <p:nvPr/>
        </p:nvGrpSpPr>
        <p:grpSpPr>
          <a:xfrm rot="10800000">
            <a:off x="7058414" y="3591438"/>
            <a:ext cx="229492" cy="206803"/>
            <a:chOff x="0" y="0"/>
            <a:chExt cx="648438" cy="584329"/>
          </a:xfrm>
        </p:grpSpPr>
        <p:sp>
          <p:nvSpPr>
            <p:cNvPr id="327" name="Google Shape;327;p16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28" name="Google Shape;328;p16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6"/>
          <p:cNvGrpSpPr/>
          <p:nvPr/>
        </p:nvGrpSpPr>
        <p:grpSpPr>
          <a:xfrm rot="10800000">
            <a:off x="6520960" y="4535096"/>
            <a:ext cx="229492" cy="189666"/>
            <a:chOff x="0" y="0"/>
            <a:chExt cx="648438" cy="535910"/>
          </a:xfrm>
        </p:grpSpPr>
        <p:sp>
          <p:nvSpPr>
            <p:cNvPr id="330" name="Google Shape;330;p16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31" name="Google Shape;331;p16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6"/>
          <p:cNvGrpSpPr/>
          <p:nvPr/>
        </p:nvGrpSpPr>
        <p:grpSpPr>
          <a:xfrm rot="10800000">
            <a:off x="5991296" y="5461619"/>
            <a:ext cx="229492" cy="189666"/>
            <a:chOff x="0" y="0"/>
            <a:chExt cx="648438" cy="535910"/>
          </a:xfrm>
        </p:grpSpPr>
        <p:sp>
          <p:nvSpPr>
            <p:cNvPr id="333" name="Google Shape;333;p16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gradFill>
              <a:gsLst>
                <a:gs pos="0">
                  <a:srgbClr val="A432A6"/>
                </a:gs>
                <a:gs pos="100000">
                  <a:srgbClr val="8C52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34" name="Google Shape;334;p16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16"/>
          <p:cNvGrpSpPr/>
          <p:nvPr/>
        </p:nvGrpSpPr>
        <p:grpSpPr>
          <a:xfrm rot="10800000">
            <a:off x="4460433" y="5461619"/>
            <a:ext cx="229492" cy="189666"/>
            <a:chOff x="0" y="0"/>
            <a:chExt cx="648438" cy="535910"/>
          </a:xfrm>
        </p:grpSpPr>
        <p:sp>
          <p:nvSpPr>
            <p:cNvPr id="336" name="Google Shape;336;p16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gradFill>
              <a:gsLst>
                <a:gs pos="0">
                  <a:srgbClr val="A432A6"/>
                </a:gs>
                <a:gs pos="100000">
                  <a:srgbClr val="8C52FF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37" name="Google Shape;337;p16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16"/>
          <p:cNvGrpSpPr/>
          <p:nvPr/>
        </p:nvGrpSpPr>
        <p:grpSpPr>
          <a:xfrm rot="10800000">
            <a:off x="3930769" y="4535096"/>
            <a:ext cx="229492" cy="189666"/>
            <a:chOff x="0" y="0"/>
            <a:chExt cx="648438" cy="535910"/>
          </a:xfrm>
        </p:grpSpPr>
        <p:sp>
          <p:nvSpPr>
            <p:cNvPr id="339" name="Google Shape;339;p16"/>
            <p:cNvSpPr/>
            <p:nvPr/>
          </p:nvSpPr>
          <p:spPr>
            <a:xfrm>
              <a:off x="0" y="0"/>
              <a:ext cx="648438" cy="535910"/>
            </a:xfrm>
            <a:custGeom>
              <a:rect b="b" l="l" r="r" t="t"/>
              <a:pathLst>
                <a:path extrusionOk="0" h="535910" w="648438">
                  <a:moveTo>
                    <a:pt x="324219" y="535910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3591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0" name="Google Shape;340;p16"/>
            <p:cNvSpPr txBox="1"/>
            <p:nvPr/>
          </p:nvSpPr>
          <p:spPr>
            <a:xfrm>
              <a:off x="101318" y="9704"/>
              <a:ext cx="445801" cy="277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16"/>
          <p:cNvGrpSpPr/>
          <p:nvPr/>
        </p:nvGrpSpPr>
        <p:grpSpPr>
          <a:xfrm rot="10800000">
            <a:off x="3393316" y="3591438"/>
            <a:ext cx="229492" cy="206803"/>
            <a:chOff x="0" y="0"/>
            <a:chExt cx="648438" cy="584329"/>
          </a:xfrm>
        </p:grpSpPr>
        <p:sp>
          <p:nvSpPr>
            <p:cNvPr id="342" name="Google Shape;342;p16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3" name="Google Shape;343;p16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16"/>
          <p:cNvGrpSpPr/>
          <p:nvPr/>
        </p:nvGrpSpPr>
        <p:grpSpPr>
          <a:xfrm rot="10800000">
            <a:off x="2863652" y="2664915"/>
            <a:ext cx="229492" cy="206803"/>
            <a:chOff x="0" y="0"/>
            <a:chExt cx="648438" cy="584329"/>
          </a:xfrm>
        </p:grpSpPr>
        <p:sp>
          <p:nvSpPr>
            <p:cNvPr id="345" name="Google Shape;345;p16"/>
            <p:cNvSpPr/>
            <p:nvPr/>
          </p:nvSpPr>
          <p:spPr>
            <a:xfrm>
              <a:off x="0" y="0"/>
              <a:ext cx="648438" cy="584329"/>
            </a:xfrm>
            <a:custGeom>
              <a:rect b="b" l="l" r="r" t="t"/>
              <a:pathLst>
                <a:path extrusionOk="0" h="584329" w="648438">
                  <a:moveTo>
                    <a:pt x="324219" y="584329"/>
                  </a:moveTo>
                  <a:lnTo>
                    <a:pt x="648438" y="0"/>
                  </a:lnTo>
                  <a:lnTo>
                    <a:pt x="0" y="0"/>
                  </a:lnTo>
                  <a:lnTo>
                    <a:pt x="324219" y="584329"/>
                  </a:lnTo>
                  <a:close/>
                </a:path>
              </a:pathLst>
            </a:custGeom>
            <a:gradFill>
              <a:gsLst>
                <a:gs pos="0">
                  <a:srgbClr val="8C52FF"/>
                </a:gs>
                <a:gs pos="100000">
                  <a:srgbClr val="5CE1E6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6" name="Google Shape;346;p16"/>
            <p:cNvSpPr txBox="1"/>
            <p:nvPr/>
          </p:nvSpPr>
          <p:spPr>
            <a:xfrm>
              <a:off x="101318" y="13163"/>
              <a:ext cx="445801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16"/>
          <p:cNvGrpSpPr/>
          <p:nvPr/>
        </p:nvGrpSpPr>
        <p:grpSpPr>
          <a:xfrm rot="10800000">
            <a:off x="8093270" y="1765265"/>
            <a:ext cx="279160" cy="206803"/>
            <a:chOff x="0" y="0"/>
            <a:chExt cx="788777" cy="584329"/>
          </a:xfrm>
        </p:grpSpPr>
        <p:sp>
          <p:nvSpPr>
            <p:cNvPr id="348" name="Google Shape;348;p16"/>
            <p:cNvSpPr/>
            <p:nvPr/>
          </p:nvSpPr>
          <p:spPr>
            <a:xfrm>
              <a:off x="0" y="0"/>
              <a:ext cx="788777" cy="584329"/>
            </a:xfrm>
            <a:custGeom>
              <a:rect b="b" l="l" r="r" t="t"/>
              <a:pathLst>
                <a:path extrusionOk="0" h="584329" w="788777">
                  <a:moveTo>
                    <a:pt x="394389" y="584329"/>
                  </a:moveTo>
                  <a:lnTo>
                    <a:pt x="788777" y="0"/>
                  </a:lnTo>
                  <a:lnTo>
                    <a:pt x="0" y="0"/>
                  </a:lnTo>
                  <a:lnTo>
                    <a:pt x="394389" y="584329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49" name="Google Shape;349;p16"/>
            <p:cNvSpPr txBox="1"/>
            <p:nvPr/>
          </p:nvSpPr>
          <p:spPr>
            <a:xfrm>
              <a:off x="123246" y="13163"/>
              <a:ext cx="542284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16"/>
          <p:cNvGrpSpPr/>
          <p:nvPr/>
        </p:nvGrpSpPr>
        <p:grpSpPr>
          <a:xfrm rot="10800000">
            <a:off x="2319570" y="1972068"/>
            <a:ext cx="6052859" cy="747771"/>
            <a:chOff x="0" y="-28575"/>
            <a:chExt cx="3149106" cy="389041"/>
          </a:xfrm>
        </p:grpSpPr>
        <p:sp>
          <p:nvSpPr>
            <p:cNvPr id="351" name="Google Shape;351;p16"/>
            <p:cNvSpPr/>
            <p:nvPr/>
          </p:nvSpPr>
          <p:spPr>
            <a:xfrm>
              <a:off x="0" y="0"/>
              <a:ext cx="3149106" cy="360466"/>
            </a:xfrm>
            <a:custGeom>
              <a:rect b="b" l="l" r="r" t="t"/>
              <a:pathLst>
                <a:path extrusionOk="0" h="360466" w="3149106">
                  <a:moveTo>
                    <a:pt x="203200" y="0"/>
                  </a:moveTo>
                  <a:lnTo>
                    <a:pt x="2945906" y="0"/>
                  </a:lnTo>
                  <a:lnTo>
                    <a:pt x="3149106" y="360466"/>
                  </a:lnTo>
                  <a:lnTo>
                    <a:pt x="0" y="360466"/>
                  </a:lnTo>
                  <a:lnTo>
                    <a:pt x="203200" y="0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52" name="Google Shape;352;p16"/>
            <p:cNvSpPr txBox="1"/>
            <p:nvPr/>
          </p:nvSpPr>
          <p:spPr>
            <a:xfrm>
              <a:off x="127000" y="-28575"/>
              <a:ext cx="2895106" cy="38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16"/>
          <p:cNvGrpSpPr/>
          <p:nvPr/>
        </p:nvGrpSpPr>
        <p:grpSpPr>
          <a:xfrm rot="10800000">
            <a:off x="2319570" y="1765265"/>
            <a:ext cx="278419" cy="206803"/>
            <a:chOff x="0" y="0"/>
            <a:chExt cx="786683" cy="584329"/>
          </a:xfrm>
        </p:grpSpPr>
        <p:sp>
          <p:nvSpPr>
            <p:cNvPr id="354" name="Google Shape;354;p16"/>
            <p:cNvSpPr/>
            <p:nvPr/>
          </p:nvSpPr>
          <p:spPr>
            <a:xfrm>
              <a:off x="0" y="0"/>
              <a:ext cx="786683" cy="584329"/>
            </a:xfrm>
            <a:custGeom>
              <a:rect b="b" l="l" r="r" t="t"/>
              <a:pathLst>
                <a:path extrusionOk="0" h="584329" w="786683">
                  <a:moveTo>
                    <a:pt x="393341" y="584329"/>
                  </a:moveTo>
                  <a:lnTo>
                    <a:pt x="786683" y="0"/>
                  </a:lnTo>
                  <a:lnTo>
                    <a:pt x="0" y="0"/>
                  </a:lnTo>
                  <a:lnTo>
                    <a:pt x="393341" y="584329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355" name="Google Shape;355;p16"/>
            <p:cNvSpPr txBox="1"/>
            <p:nvPr/>
          </p:nvSpPr>
          <p:spPr>
            <a:xfrm>
              <a:off x="122919" y="13163"/>
              <a:ext cx="540844" cy="299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16"/>
          <p:cNvSpPr txBox="1"/>
          <p:nvPr/>
        </p:nvSpPr>
        <p:spPr>
          <a:xfrm>
            <a:off x="4691010" y="5776852"/>
            <a:ext cx="1293813" cy="460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17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MAIN POINT</a:t>
            </a:r>
            <a:endParaRPr/>
          </a:p>
        </p:txBody>
      </p:sp>
      <p:sp>
        <p:nvSpPr>
          <p:cNvPr id="357" name="Google Shape;357;p16"/>
          <p:cNvSpPr txBox="1"/>
          <p:nvPr/>
        </p:nvSpPr>
        <p:spPr>
          <a:xfrm>
            <a:off x="4391046" y="4959378"/>
            <a:ext cx="1893739" cy="242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17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MAIN POINT</a:t>
            </a:r>
            <a:endParaRPr/>
          </a:p>
        </p:txBody>
      </p:sp>
      <p:sp>
        <p:nvSpPr>
          <p:cNvPr id="358" name="Google Shape;358;p16"/>
          <p:cNvSpPr txBox="1"/>
          <p:nvPr/>
        </p:nvSpPr>
        <p:spPr>
          <a:xfrm>
            <a:off x="4399130" y="4034421"/>
            <a:ext cx="1893739" cy="242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17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MAIN POINT</a:t>
            </a:r>
            <a:endParaRPr/>
          </a:p>
        </p:txBody>
      </p:sp>
      <p:sp>
        <p:nvSpPr>
          <p:cNvPr id="359" name="Google Shape;359;p16"/>
          <p:cNvSpPr txBox="1"/>
          <p:nvPr/>
        </p:nvSpPr>
        <p:spPr>
          <a:xfrm>
            <a:off x="4391046" y="3119769"/>
            <a:ext cx="1893739" cy="242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17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MAIN POINT</a:t>
            </a:r>
            <a:endParaRPr/>
          </a:p>
        </p:txBody>
      </p:sp>
      <p:sp>
        <p:nvSpPr>
          <p:cNvPr id="360" name="Google Shape;360;p16"/>
          <p:cNvSpPr txBox="1"/>
          <p:nvPr/>
        </p:nvSpPr>
        <p:spPr>
          <a:xfrm>
            <a:off x="4399130" y="2206683"/>
            <a:ext cx="1893739" cy="242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17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MAIN POINT</a:t>
            </a:r>
            <a:endParaRPr/>
          </a:p>
        </p:txBody>
      </p:sp>
      <p:cxnSp>
        <p:nvCxnSpPr>
          <p:cNvPr id="361" name="Google Shape;361;p16"/>
          <p:cNvCxnSpPr/>
          <p:nvPr/>
        </p:nvCxnSpPr>
        <p:spPr>
          <a:xfrm>
            <a:off x="479775" y="2308966"/>
            <a:ext cx="2498623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362" name="Google Shape;362;p16"/>
          <p:cNvCxnSpPr/>
          <p:nvPr/>
        </p:nvCxnSpPr>
        <p:spPr>
          <a:xfrm>
            <a:off x="884802" y="3208616"/>
            <a:ext cx="2738006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363" name="Google Shape;363;p16"/>
          <p:cNvCxnSpPr/>
          <p:nvPr/>
        </p:nvCxnSpPr>
        <p:spPr>
          <a:xfrm>
            <a:off x="1289828" y="4135139"/>
            <a:ext cx="2755687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364" name="Google Shape;364;p16"/>
          <p:cNvCxnSpPr/>
          <p:nvPr/>
        </p:nvCxnSpPr>
        <p:spPr>
          <a:xfrm>
            <a:off x="1666587" y="5061661"/>
            <a:ext cx="2801636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365" name="Google Shape;365;p16"/>
          <p:cNvCxnSpPr/>
          <p:nvPr/>
        </p:nvCxnSpPr>
        <p:spPr>
          <a:xfrm>
            <a:off x="2099881" y="5988184"/>
            <a:ext cx="279104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366" name="Google Shape;366;p16"/>
          <p:cNvCxnSpPr/>
          <p:nvPr/>
        </p:nvCxnSpPr>
        <p:spPr>
          <a:xfrm rot="10800000">
            <a:off x="5892381" y="5988184"/>
            <a:ext cx="279104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367" name="Google Shape;367;p16"/>
          <p:cNvCxnSpPr/>
          <p:nvPr/>
        </p:nvCxnSpPr>
        <p:spPr>
          <a:xfrm rot="10800000">
            <a:off x="6284786" y="5052136"/>
            <a:ext cx="279104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368" name="Google Shape;368;p16"/>
          <p:cNvCxnSpPr/>
          <p:nvPr/>
        </p:nvCxnSpPr>
        <p:spPr>
          <a:xfrm rot="10800000">
            <a:off x="6697745" y="4125614"/>
            <a:ext cx="279104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369" name="Google Shape;369;p16"/>
          <p:cNvCxnSpPr/>
          <p:nvPr/>
        </p:nvCxnSpPr>
        <p:spPr>
          <a:xfrm rot="10800000">
            <a:off x="7058414" y="3199091"/>
            <a:ext cx="2791049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cxnSp>
        <p:nvCxnSpPr>
          <p:cNvPr id="370" name="Google Shape;370;p16"/>
          <p:cNvCxnSpPr/>
          <p:nvPr/>
        </p:nvCxnSpPr>
        <p:spPr>
          <a:xfrm rot="10800000">
            <a:off x="7588078" y="2308966"/>
            <a:ext cx="2588094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sm" w="sm" type="none"/>
            <a:tailEnd len="lg" w="lg" type="oval"/>
          </a:ln>
        </p:spPr>
      </p:cxnSp>
      <p:sp>
        <p:nvSpPr>
          <p:cNvPr id="371" name="Google Shape;371;p16"/>
          <p:cNvSpPr txBox="1"/>
          <p:nvPr/>
        </p:nvSpPr>
        <p:spPr>
          <a:xfrm>
            <a:off x="479775" y="2340924"/>
            <a:ext cx="1839795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72" name="Google Shape;372;p16"/>
          <p:cNvSpPr txBox="1"/>
          <p:nvPr/>
        </p:nvSpPr>
        <p:spPr>
          <a:xfrm>
            <a:off x="8372430" y="2340924"/>
            <a:ext cx="1839795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73" name="Google Shape;373;p16"/>
          <p:cNvSpPr txBox="1"/>
          <p:nvPr/>
        </p:nvSpPr>
        <p:spPr>
          <a:xfrm>
            <a:off x="8009667" y="3264416"/>
            <a:ext cx="1839795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74" name="Google Shape;374;p16"/>
          <p:cNvSpPr txBox="1"/>
          <p:nvPr/>
        </p:nvSpPr>
        <p:spPr>
          <a:xfrm>
            <a:off x="7588078" y="4201814"/>
            <a:ext cx="1839795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75" name="Google Shape;375;p16"/>
          <p:cNvSpPr txBox="1"/>
          <p:nvPr/>
        </p:nvSpPr>
        <p:spPr>
          <a:xfrm>
            <a:off x="7236039" y="5118811"/>
            <a:ext cx="1839795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76" name="Google Shape;376;p16"/>
          <p:cNvSpPr txBox="1"/>
          <p:nvPr/>
        </p:nvSpPr>
        <p:spPr>
          <a:xfrm>
            <a:off x="6843635" y="6064384"/>
            <a:ext cx="1839795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77" name="Google Shape;377;p16"/>
          <p:cNvSpPr txBox="1"/>
          <p:nvPr/>
        </p:nvSpPr>
        <p:spPr>
          <a:xfrm>
            <a:off x="884802" y="3264416"/>
            <a:ext cx="1968597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78" name="Google Shape;378;p16"/>
          <p:cNvSpPr txBox="1"/>
          <p:nvPr/>
        </p:nvSpPr>
        <p:spPr>
          <a:xfrm>
            <a:off x="1289828" y="4187908"/>
            <a:ext cx="1874888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79" name="Google Shape;379;p16"/>
          <p:cNvSpPr txBox="1"/>
          <p:nvPr/>
        </p:nvSpPr>
        <p:spPr>
          <a:xfrm>
            <a:off x="1694855" y="5111400"/>
            <a:ext cx="1927953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80" name="Google Shape;380;p16"/>
          <p:cNvSpPr txBox="1"/>
          <p:nvPr/>
        </p:nvSpPr>
        <p:spPr>
          <a:xfrm>
            <a:off x="2099881" y="6034892"/>
            <a:ext cx="1945634" cy="45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Elaborate on what you want to discuss.</a:t>
            </a:r>
            <a:endParaRPr/>
          </a:p>
        </p:txBody>
      </p:sp>
      <p:sp>
        <p:nvSpPr>
          <p:cNvPr id="381" name="Google Shape;381;p16"/>
          <p:cNvSpPr txBox="1"/>
          <p:nvPr/>
        </p:nvSpPr>
        <p:spPr>
          <a:xfrm>
            <a:off x="1848758" y="254184"/>
            <a:ext cx="6996000" cy="8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8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Hierarchy of Control</a:t>
            </a:r>
            <a:endParaRPr/>
          </a:p>
        </p:txBody>
      </p:sp>
      <p:sp>
        <p:nvSpPr>
          <p:cNvPr id="382" name="Google Shape;382;p16"/>
          <p:cNvSpPr txBox="1"/>
          <p:nvPr/>
        </p:nvSpPr>
        <p:spPr>
          <a:xfrm>
            <a:off x="3967803" y="1149618"/>
            <a:ext cx="27579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3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INFOGRAPHICS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/>
          <p:nvPr/>
        </p:nvSpPr>
        <p:spPr>
          <a:xfrm>
            <a:off x="0" y="0"/>
            <a:ext cx="10696575" cy="7553325"/>
          </a:xfrm>
          <a:custGeom>
            <a:rect b="b" l="l" r="r" t="t"/>
            <a:pathLst>
              <a:path extrusionOk="0"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99" l="-4129" r="-4086" t="-1512"/>
            </a:stretch>
          </a:blipFill>
          <a:ln>
            <a:noFill/>
          </a:ln>
        </p:spPr>
      </p:sp>
      <p:grpSp>
        <p:nvGrpSpPr>
          <p:cNvPr id="388" name="Google Shape;388;p17"/>
          <p:cNvGrpSpPr/>
          <p:nvPr/>
        </p:nvGrpSpPr>
        <p:grpSpPr>
          <a:xfrm>
            <a:off x="452643" y="2067026"/>
            <a:ext cx="2980314" cy="4911779"/>
            <a:chOff x="0" y="-19050"/>
            <a:chExt cx="1342589" cy="2212686"/>
          </a:xfrm>
        </p:grpSpPr>
        <p:sp>
          <p:nvSpPr>
            <p:cNvPr id="389" name="Google Shape;389;p17"/>
            <p:cNvSpPr/>
            <p:nvPr/>
          </p:nvSpPr>
          <p:spPr>
            <a:xfrm>
              <a:off x="0" y="0"/>
              <a:ext cx="1342589" cy="2193636"/>
            </a:xfrm>
            <a:custGeom>
              <a:rect b="b" l="l" r="r" t="t"/>
              <a:pathLst>
                <a:path extrusionOk="0" h="2193636" w="1342589">
                  <a:moveTo>
                    <a:pt x="36368" y="0"/>
                  </a:moveTo>
                  <a:lnTo>
                    <a:pt x="1306221" y="0"/>
                  </a:lnTo>
                  <a:cubicBezTo>
                    <a:pt x="1315866" y="0"/>
                    <a:pt x="1325117" y="3832"/>
                    <a:pt x="1331937" y="10652"/>
                  </a:cubicBezTo>
                  <a:cubicBezTo>
                    <a:pt x="1338757" y="17472"/>
                    <a:pt x="1342589" y="26722"/>
                    <a:pt x="1342589" y="36368"/>
                  </a:cubicBezTo>
                  <a:lnTo>
                    <a:pt x="1342589" y="2157269"/>
                  </a:lnTo>
                  <a:cubicBezTo>
                    <a:pt x="1342589" y="2166914"/>
                    <a:pt x="1338757" y="2176164"/>
                    <a:pt x="1331937" y="2182984"/>
                  </a:cubicBezTo>
                  <a:cubicBezTo>
                    <a:pt x="1325117" y="2189805"/>
                    <a:pt x="1315866" y="2193636"/>
                    <a:pt x="1306221" y="2193636"/>
                  </a:cubicBezTo>
                  <a:lnTo>
                    <a:pt x="36368" y="2193636"/>
                  </a:lnTo>
                  <a:cubicBezTo>
                    <a:pt x="26722" y="2193636"/>
                    <a:pt x="17472" y="2189805"/>
                    <a:pt x="10652" y="2182984"/>
                  </a:cubicBezTo>
                  <a:cubicBezTo>
                    <a:pt x="3832" y="2176164"/>
                    <a:pt x="0" y="2166914"/>
                    <a:pt x="0" y="2157269"/>
                  </a:cubicBezTo>
                  <a:lnTo>
                    <a:pt x="0" y="36368"/>
                  </a:lnTo>
                  <a:cubicBezTo>
                    <a:pt x="0" y="26722"/>
                    <a:pt x="3832" y="17472"/>
                    <a:pt x="10652" y="10652"/>
                  </a:cubicBezTo>
                  <a:cubicBezTo>
                    <a:pt x="17472" y="3832"/>
                    <a:pt x="26722" y="0"/>
                    <a:pt x="36368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 txBox="1"/>
            <p:nvPr/>
          </p:nvSpPr>
          <p:spPr>
            <a:xfrm>
              <a:off x="0" y="-19050"/>
              <a:ext cx="1342589" cy="2212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17"/>
          <p:cNvGrpSpPr/>
          <p:nvPr/>
        </p:nvGrpSpPr>
        <p:grpSpPr>
          <a:xfrm>
            <a:off x="3572176" y="2067026"/>
            <a:ext cx="6731014" cy="4911779"/>
            <a:chOff x="0" y="-19050"/>
            <a:chExt cx="3032225" cy="2212686"/>
          </a:xfrm>
        </p:grpSpPr>
        <p:sp>
          <p:nvSpPr>
            <p:cNvPr id="392" name="Google Shape;392;p17"/>
            <p:cNvSpPr/>
            <p:nvPr/>
          </p:nvSpPr>
          <p:spPr>
            <a:xfrm>
              <a:off x="0" y="0"/>
              <a:ext cx="3032225" cy="2193636"/>
            </a:xfrm>
            <a:custGeom>
              <a:rect b="b" l="l" r="r" t="t"/>
              <a:pathLst>
                <a:path extrusionOk="0" h="2193636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177534"/>
                  </a:lnTo>
                  <a:cubicBezTo>
                    <a:pt x="3032225" y="2181804"/>
                    <a:pt x="3030528" y="2185900"/>
                    <a:pt x="3027509" y="2188920"/>
                  </a:cubicBezTo>
                  <a:cubicBezTo>
                    <a:pt x="3024489" y="2191939"/>
                    <a:pt x="3020393" y="2193636"/>
                    <a:pt x="3016122" y="2193636"/>
                  </a:cubicBezTo>
                  <a:lnTo>
                    <a:pt x="16103" y="2193636"/>
                  </a:lnTo>
                  <a:cubicBezTo>
                    <a:pt x="11832" y="2193636"/>
                    <a:pt x="7736" y="2191939"/>
                    <a:pt x="4716" y="2188920"/>
                  </a:cubicBezTo>
                  <a:cubicBezTo>
                    <a:pt x="1697" y="2185900"/>
                    <a:pt x="0" y="2181804"/>
                    <a:pt x="0" y="2177534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 txBox="1"/>
            <p:nvPr/>
          </p:nvSpPr>
          <p:spPr>
            <a:xfrm>
              <a:off x="0" y="-19050"/>
              <a:ext cx="3032225" cy="2212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17"/>
          <p:cNvGrpSpPr/>
          <p:nvPr/>
        </p:nvGrpSpPr>
        <p:grpSpPr>
          <a:xfrm>
            <a:off x="665914" y="2231147"/>
            <a:ext cx="2553771" cy="420692"/>
            <a:chOff x="0" y="-19050"/>
            <a:chExt cx="1150437" cy="189516"/>
          </a:xfrm>
        </p:grpSpPr>
        <p:sp>
          <p:nvSpPr>
            <p:cNvPr id="395" name="Google Shape;395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17"/>
          <p:cNvGrpSpPr/>
          <p:nvPr/>
        </p:nvGrpSpPr>
        <p:grpSpPr>
          <a:xfrm>
            <a:off x="5660797" y="2231147"/>
            <a:ext cx="2553771" cy="420692"/>
            <a:chOff x="0" y="-19050"/>
            <a:chExt cx="1150437" cy="189516"/>
          </a:xfrm>
        </p:grpSpPr>
        <p:sp>
          <p:nvSpPr>
            <p:cNvPr id="398" name="Google Shape;398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0" name="Google Shape;400;p17"/>
          <p:cNvGrpSpPr/>
          <p:nvPr/>
        </p:nvGrpSpPr>
        <p:grpSpPr>
          <a:xfrm>
            <a:off x="665914" y="5030591"/>
            <a:ext cx="2553771" cy="420692"/>
            <a:chOff x="0" y="-19050"/>
            <a:chExt cx="1150437" cy="189516"/>
          </a:xfrm>
        </p:grpSpPr>
        <p:sp>
          <p:nvSpPr>
            <p:cNvPr id="401" name="Google Shape;401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3" name="Google Shape;403;p17"/>
          <p:cNvSpPr txBox="1"/>
          <p:nvPr/>
        </p:nvSpPr>
        <p:spPr>
          <a:xfrm>
            <a:off x="720515" y="2779402"/>
            <a:ext cx="2444570" cy="311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uses the following free fonts:</a:t>
            </a:r>
            <a:endParaRPr/>
          </a:p>
        </p:txBody>
      </p:sp>
      <p:sp>
        <p:nvSpPr>
          <p:cNvPr id="404" name="Google Shape;404;p17"/>
          <p:cNvSpPr txBox="1"/>
          <p:nvPr/>
        </p:nvSpPr>
        <p:spPr>
          <a:xfrm>
            <a:off x="665914" y="4694419"/>
            <a:ext cx="2553771" cy="159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You can find these fonts online too.</a:t>
            </a:r>
            <a:endParaRPr/>
          </a:p>
        </p:txBody>
      </p:sp>
      <p:sp>
        <p:nvSpPr>
          <p:cNvPr id="405" name="Google Shape;405;p17"/>
          <p:cNvSpPr txBox="1"/>
          <p:nvPr/>
        </p:nvSpPr>
        <p:spPr>
          <a:xfrm>
            <a:off x="1021826" y="3210487"/>
            <a:ext cx="1842000" cy="14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TITLES: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BEBAS NEUE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HEADERS: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BODY COPY: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INTER</a:t>
            </a:r>
            <a:endParaRPr/>
          </a:p>
        </p:txBody>
      </p:sp>
      <p:sp>
        <p:nvSpPr>
          <p:cNvPr id="406" name="Google Shape;406;p17"/>
          <p:cNvSpPr txBox="1"/>
          <p:nvPr/>
        </p:nvSpPr>
        <p:spPr>
          <a:xfrm>
            <a:off x="2488290" y="1588741"/>
            <a:ext cx="5769277" cy="19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Use these design resources in your Canva Presentation.</a:t>
            </a:r>
            <a:endParaRPr/>
          </a:p>
        </p:txBody>
      </p:sp>
      <p:sp>
        <p:nvSpPr>
          <p:cNvPr id="407" name="Google Shape;407;p17"/>
          <p:cNvSpPr txBox="1"/>
          <p:nvPr/>
        </p:nvSpPr>
        <p:spPr>
          <a:xfrm>
            <a:off x="6843983" y="7163108"/>
            <a:ext cx="3459207" cy="1121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1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1" u="none" cap="none" strike="noStrike">
                <a:solidFill>
                  <a:srgbClr val="ED7843"/>
                </a:solidFill>
                <a:latin typeface="Inter"/>
                <a:ea typeface="Inter"/>
                <a:cs typeface="Inter"/>
                <a:sym typeface="Inter"/>
              </a:rPr>
              <a:t>DON'T FORGET TO DELETE THIS PAGE BEFORE PRESENTING. </a:t>
            </a:r>
            <a:endParaRPr/>
          </a:p>
        </p:txBody>
      </p:sp>
      <p:sp>
        <p:nvSpPr>
          <p:cNvPr id="408" name="Google Shape;408;p17"/>
          <p:cNvSpPr txBox="1"/>
          <p:nvPr/>
        </p:nvSpPr>
        <p:spPr>
          <a:xfrm>
            <a:off x="3224925" y="649283"/>
            <a:ext cx="4296008" cy="860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8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Resource Page</a:t>
            </a:r>
            <a:endParaRPr/>
          </a:p>
        </p:txBody>
      </p:sp>
      <p:sp>
        <p:nvSpPr>
          <p:cNvPr id="409" name="Google Shape;409;p17"/>
          <p:cNvSpPr txBox="1"/>
          <p:nvPr/>
        </p:nvSpPr>
        <p:spPr>
          <a:xfrm>
            <a:off x="1021826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Fonts</a:t>
            </a:r>
            <a:endParaRPr/>
          </a:p>
        </p:txBody>
      </p:sp>
      <p:sp>
        <p:nvSpPr>
          <p:cNvPr id="410" name="Google Shape;410;p17"/>
          <p:cNvSpPr txBox="1"/>
          <p:nvPr/>
        </p:nvSpPr>
        <p:spPr>
          <a:xfrm>
            <a:off x="6016709" y="2353118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Design Elements</a:t>
            </a:r>
            <a:endParaRPr/>
          </a:p>
        </p:txBody>
      </p:sp>
      <p:sp>
        <p:nvSpPr>
          <p:cNvPr id="411" name="Google Shape;411;p17"/>
          <p:cNvSpPr txBox="1"/>
          <p:nvPr/>
        </p:nvSpPr>
        <p:spPr>
          <a:xfrm>
            <a:off x="1021826" y="5134287"/>
            <a:ext cx="1841947" cy="2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Inter"/>
                <a:ea typeface="Inter"/>
                <a:cs typeface="Inter"/>
                <a:sym typeface="Inter"/>
              </a:rPr>
              <a:t>Colors</a:t>
            </a:r>
            <a:endParaRPr/>
          </a:p>
        </p:txBody>
      </p:sp>
      <p:grpSp>
        <p:nvGrpSpPr>
          <p:cNvPr id="412" name="Google Shape;412;p17"/>
          <p:cNvGrpSpPr/>
          <p:nvPr/>
        </p:nvGrpSpPr>
        <p:grpSpPr>
          <a:xfrm>
            <a:off x="802479" y="5545723"/>
            <a:ext cx="440942" cy="451277"/>
            <a:chOff x="0" y="-19050"/>
            <a:chExt cx="812800" cy="831850"/>
          </a:xfrm>
        </p:grpSpPr>
        <p:sp>
          <p:nvSpPr>
            <p:cNvPr id="413" name="Google Shape;41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5" name="Google Shape;415;p17"/>
          <p:cNvSpPr txBox="1"/>
          <p:nvPr/>
        </p:nvSpPr>
        <p:spPr>
          <a:xfrm>
            <a:off x="665914" y="6055810"/>
            <a:ext cx="714071" cy="11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#000000</a:t>
            </a:r>
            <a:endParaRPr/>
          </a:p>
        </p:txBody>
      </p:sp>
      <p:grpSp>
        <p:nvGrpSpPr>
          <p:cNvPr id="416" name="Google Shape;416;p17"/>
          <p:cNvGrpSpPr/>
          <p:nvPr/>
        </p:nvGrpSpPr>
        <p:grpSpPr>
          <a:xfrm>
            <a:off x="1439447" y="5545723"/>
            <a:ext cx="440942" cy="451277"/>
            <a:chOff x="0" y="-19050"/>
            <a:chExt cx="812800" cy="831850"/>
          </a:xfrm>
        </p:grpSpPr>
        <p:sp>
          <p:nvSpPr>
            <p:cNvPr id="417" name="Google Shape;41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B4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17"/>
          <p:cNvSpPr txBox="1"/>
          <p:nvPr/>
        </p:nvSpPr>
        <p:spPr>
          <a:xfrm>
            <a:off x="1302883" y="6055810"/>
            <a:ext cx="714071" cy="11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#00B4D8</a:t>
            </a:r>
            <a:endParaRPr/>
          </a:p>
        </p:txBody>
      </p:sp>
      <p:grpSp>
        <p:nvGrpSpPr>
          <p:cNvPr id="420" name="Google Shape;420;p17"/>
          <p:cNvGrpSpPr/>
          <p:nvPr/>
        </p:nvGrpSpPr>
        <p:grpSpPr>
          <a:xfrm>
            <a:off x="2076415" y="5545723"/>
            <a:ext cx="440942" cy="451277"/>
            <a:chOff x="0" y="-19050"/>
            <a:chExt cx="812800" cy="831850"/>
          </a:xfrm>
        </p:grpSpPr>
        <p:sp>
          <p:nvSpPr>
            <p:cNvPr id="421" name="Google Shape;42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23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17"/>
          <p:cNvSpPr txBox="1"/>
          <p:nvPr/>
        </p:nvSpPr>
        <p:spPr>
          <a:xfrm>
            <a:off x="1939851" y="6055810"/>
            <a:ext cx="714071" cy="11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#023E8A</a:t>
            </a:r>
            <a:endParaRPr/>
          </a:p>
        </p:txBody>
      </p:sp>
      <p:grpSp>
        <p:nvGrpSpPr>
          <p:cNvPr id="424" name="Google Shape;424;p17"/>
          <p:cNvGrpSpPr/>
          <p:nvPr/>
        </p:nvGrpSpPr>
        <p:grpSpPr>
          <a:xfrm>
            <a:off x="2713383" y="5545723"/>
            <a:ext cx="440942" cy="451277"/>
            <a:chOff x="0" y="-19050"/>
            <a:chExt cx="812800" cy="831850"/>
          </a:xfrm>
        </p:grpSpPr>
        <p:sp>
          <p:nvSpPr>
            <p:cNvPr id="425" name="Google Shape;425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334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17"/>
          <p:cNvSpPr txBox="1"/>
          <p:nvPr/>
        </p:nvSpPr>
        <p:spPr>
          <a:xfrm>
            <a:off x="2576819" y="6055810"/>
            <a:ext cx="714071" cy="11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#033473</a:t>
            </a:r>
            <a:endParaRPr/>
          </a:p>
        </p:txBody>
      </p:sp>
      <p:grpSp>
        <p:nvGrpSpPr>
          <p:cNvPr id="428" name="Google Shape;428;p17"/>
          <p:cNvGrpSpPr/>
          <p:nvPr/>
        </p:nvGrpSpPr>
        <p:grpSpPr>
          <a:xfrm>
            <a:off x="1158391" y="6221498"/>
            <a:ext cx="440942" cy="451277"/>
            <a:chOff x="0" y="-19050"/>
            <a:chExt cx="812800" cy="831850"/>
          </a:xfrm>
        </p:grpSpPr>
        <p:sp>
          <p:nvSpPr>
            <p:cNvPr id="429" name="Google Shape;429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860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17"/>
          <p:cNvSpPr txBox="1"/>
          <p:nvPr/>
        </p:nvSpPr>
        <p:spPr>
          <a:xfrm>
            <a:off x="1021826" y="6731585"/>
            <a:ext cx="714071" cy="11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#1860BB</a:t>
            </a:r>
            <a:endParaRPr/>
          </a:p>
        </p:txBody>
      </p:sp>
      <p:grpSp>
        <p:nvGrpSpPr>
          <p:cNvPr id="432" name="Google Shape;432;p17"/>
          <p:cNvGrpSpPr/>
          <p:nvPr/>
        </p:nvGrpSpPr>
        <p:grpSpPr>
          <a:xfrm>
            <a:off x="1795359" y="6221498"/>
            <a:ext cx="440942" cy="451277"/>
            <a:chOff x="0" y="-19050"/>
            <a:chExt cx="812800" cy="831850"/>
          </a:xfrm>
        </p:grpSpPr>
        <p:sp>
          <p:nvSpPr>
            <p:cNvPr id="433" name="Google Shape;43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0E0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5" name="Google Shape;435;p17"/>
          <p:cNvSpPr txBox="1"/>
          <p:nvPr/>
        </p:nvSpPr>
        <p:spPr>
          <a:xfrm>
            <a:off x="1658795" y="6731585"/>
            <a:ext cx="714071" cy="11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#90E0EF</a:t>
            </a:r>
            <a:endParaRPr/>
          </a:p>
        </p:txBody>
      </p:sp>
      <p:grpSp>
        <p:nvGrpSpPr>
          <p:cNvPr id="436" name="Google Shape;436;p17"/>
          <p:cNvGrpSpPr/>
          <p:nvPr/>
        </p:nvGrpSpPr>
        <p:grpSpPr>
          <a:xfrm>
            <a:off x="3779369" y="3366214"/>
            <a:ext cx="6316628" cy="2892812"/>
            <a:chOff x="0" y="0"/>
            <a:chExt cx="8422170" cy="3857083"/>
          </a:xfrm>
        </p:grpSpPr>
        <p:sp>
          <p:nvSpPr>
            <p:cNvPr id="437" name="Google Shape;437;p17"/>
            <p:cNvSpPr/>
            <p:nvPr/>
          </p:nvSpPr>
          <p:spPr>
            <a:xfrm>
              <a:off x="6872106" y="1121688"/>
              <a:ext cx="592188" cy="509282"/>
            </a:xfrm>
            <a:custGeom>
              <a:rect b="b" l="l" r="r" t="t"/>
              <a:pathLst>
                <a:path extrusionOk="0" h="509282" w="592188">
                  <a:moveTo>
                    <a:pt x="0" y="0"/>
                  </a:moveTo>
                  <a:lnTo>
                    <a:pt x="592188" y="0"/>
                  </a:lnTo>
                  <a:lnTo>
                    <a:pt x="592188" y="509282"/>
                  </a:lnTo>
                  <a:lnTo>
                    <a:pt x="0" y="5092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8" name="Google Shape;438;p17"/>
            <p:cNvSpPr/>
            <p:nvPr/>
          </p:nvSpPr>
          <p:spPr>
            <a:xfrm>
              <a:off x="7954900" y="2105836"/>
              <a:ext cx="420892" cy="581635"/>
            </a:xfrm>
            <a:custGeom>
              <a:rect b="b" l="l" r="r" t="t"/>
              <a:pathLst>
                <a:path extrusionOk="0" h="581635" w="420892">
                  <a:moveTo>
                    <a:pt x="0" y="0"/>
                  </a:moveTo>
                  <a:lnTo>
                    <a:pt x="420892" y="0"/>
                  </a:lnTo>
                  <a:lnTo>
                    <a:pt x="420892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9" name="Google Shape;439;p17"/>
            <p:cNvSpPr/>
            <p:nvPr/>
          </p:nvSpPr>
          <p:spPr>
            <a:xfrm>
              <a:off x="6995092" y="2167803"/>
              <a:ext cx="346760" cy="519668"/>
            </a:xfrm>
            <a:custGeom>
              <a:rect b="b" l="l" r="r" t="t"/>
              <a:pathLst>
                <a:path extrusionOk="0" h="519668" w="346760">
                  <a:moveTo>
                    <a:pt x="0" y="0"/>
                  </a:moveTo>
                  <a:lnTo>
                    <a:pt x="346760" y="0"/>
                  </a:lnTo>
                  <a:lnTo>
                    <a:pt x="346760" y="519668"/>
                  </a:lnTo>
                  <a:lnTo>
                    <a:pt x="0" y="5196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0" name="Google Shape;440;p17"/>
            <p:cNvSpPr/>
            <p:nvPr/>
          </p:nvSpPr>
          <p:spPr>
            <a:xfrm>
              <a:off x="7847085" y="3211405"/>
              <a:ext cx="575085" cy="519668"/>
            </a:xfrm>
            <a:custGeom>
              <a:rect b="b" l="l" r="r" t="t"/>
              <a:pathLst>
                <a:path extrusionOk="0" h="519668" w="575085">
                  <a:moveTo>
                    <a:pt x="0" y="0"/>
                  </a:moveTo>
                  <a:lnTo>
                    <a:pt x="575085" y="0"/>
                  </a:lnTo>
                  <a:lnTo>
                    <a:pt x="575085" y="519667"/>
                  </a:lnTo>
                  <a:lnTo>
                    <a:pt x="0" y="5196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1" name="Google Shape;441;p17"/>
            <p:cNvSpPr/>
            <p:nvPr/>
          </p:nvSpPr>
          <p:spPr>
            <a:xfrm>
              <a:off x="7847085" y="30984"/>
              <a:ext cx="519668" cy="519668"/>
            </a:xfrm>
            <a:custGeom>
              <a:rect b="b" l="l" r="r" t="t"/>
              <a:pathLst>
                <a:path extrusionOk="0" h="519668" w="519668">
                  <a:moveTo>
                    <a:pt x="0" y="0"/>
                  </a:moveTo>
                  <a:lnTo>
                    <a:pt x="519668" y="0"/>
                  </a:lnTo>
                  <a:lnTo>
                    <a:pt x="519668" y="519667"/>
                  </a:lnTo>
                  <a:lnTo>
                    <a:pt x="0" y="5196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2" name="Google Shape;442;p17"/>
            <p:cNvSpPr/>
            <p:nvPr/>
          </p:nvSpPr>
          <p:spPr>
            <a:xfrm>
              <a:off x="6806244" y="36177"/>
              <a:ext cx="710978" cy="436928"/>
            </a:xfrm>
            <a:custGeom>
              <a:rect b="b" l="l" r="r" t="t"/>
              <a:pathLst>
                <a:path extrusionOk="0" h="436928" w="710978">
                  <a:moveTo>
                    <a:pt x="0" y="0"/>
                  </a:moveTo>
                  <a:lnTo>
                    <a:pt x="710978" y="0"/>
                  </a:lnTo>
                  <a:lnTo>
                    <a:pt x="710978" y="436928"/>
                  </a:lnTo>
                  <a:lnTo>
                    <a:pt x="0" y="4369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3" name="Google Shape;443;p17"/>
            <p:cNvSpPr/>
            <p:nvPr/>
          </p:nvSpPr>
          <p:spPr>
            <a:xfrm>
              <a:off x="7794157" y="1121688"/>
              <a:ext cx="581635" cy="581635"/>
            </a:xfrm>
            <a:custGeom>
              <a:rect b="b" l="l" r="r" t="t"/>
              <a:pathLst>
                <a:path extrusionOk="0" h="581635" w="581635">
                  <a:moveTo>
                    <a:pt x="0" y="0"/>
                  </a:moveTo>
                  <a:lnTo>
                    <a:pt x="581635" y="0"/>
                  </a:lnTo>
                  <a:lnTo>
                    <a:pt x="581635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4" name="Google Shape;444;p17"/>
            <p:cNvSpPr/>
            <p:nvPr/>
          </p:nvSpPr>
          <p:spPr>
            <a:xfrm>
              <a:off x="6936823" y="3224305"/>
              <a:ext cx="405029" cy="581635"/>
            </a:xfrm>
            <a:custGeom>
              <a:rect b="b" l="l" r="r" t="t"/>
              <a:pathLst>
                <a:path extrusionOk="0" h="581635" w="405029">
                  <a:moveTo>
                    <a:pt x="0" y="0"/>
                  </a:moveTo>
                  <a:lnTo>
                    <a:pt x="405029" y="0"/>
                  </a:lnTo>
                  <a:lnTo>
                    <a:pt x="405029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5" name="Google Shape;445;p17"/>
            <p:cNvSpPr/>
            <p:nvPr/>
          </p:nvSpPr>
          <p:spPr>
            <a:xfrm>
              <a:off x="4162290" y="5715"/>
              <a:ext cx="510781" cy="581635"/>
            </a:xfrm>
            <a:custGeom>
              <a:rect b="b" l="l" r="r" t="t"/>
              <a:pathLst>
                <a:path extrusionOk="0" h="581635" w="510781">
                  <a:moveTo>
                    <a:pt x="0" y="0"/>
                  </a:moveTo>
                  <a:lnTo>
                    <a:pt x="510781" y="0"/>
                  </a:lnTo>
                  <a:lnTo>
                    <a:pt x="510781" y="581634"/>
                  </a:lnTo>
                  <a:lnTo>
                    <a:pt x="0" y="5816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6" name="Google Shape;446;p17"/>
            <p:cNvSpPr/>
            <p:nvPr/>
          </p:nvSpPr>
          <p:spPr>
            <a:xfrm>
              <a:off x="5849643" y="111242"/>
              <a:ext cx="674366" cy="400941"/>
            </a:xfrm>
            <a:custGeom>
              <a:rect b="b" l="l" r="r" t="t"/>
              <a:pathLst>
                <a:path extrusionOk="0" h="400941" w="674366">
                  <a:moveTo>
                    <a:pt x="0" y="0"/>
                  </a:moveTo>
                  <a:lnTo>
                    <a:pt x="674366" y="0"/>
                  </a:lnTo>
                  <a:lnTo>
                    <a:pt x="674366" y="400941"/>
                  </a:lnTo>
                  <a:lnTo>
                    <a:pt x="0" y="40094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7" name="Google Shape;447;p17"/>
            <p:cNvSpPr/>
            <p:nvPr/>
          </p:nvSpPr>
          <p:spPr>
            <a:xfrm>
              <a:off x="809024" y="36698"/>
              <a:ext cx="519668" cy="519668"/>
            </a:xfrm>
            <a:custGeom>
              <a:rect b="b" l="l" r="r" t="t"/>
              <a:pathLst>
                <a:path extrusionOk="0" h="519668" w="519668">
                  <a:moveTo>
                    <a:pt x="0" y="0"/>
                  </a:moveTo>
                  <a:lnTo>
                    <a:pt x="519667" y="0"/>
                  </a:lnTo>
                  <a:lnTo>
                    <a:pt x="519667" y="519668"/>
                  </a:lnTo>
                  <a:lnTo>
                    <a:pt x="0" y="5196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8" name="Google Shape;448;p17"/>
            <p:cNvSpPr/>
            <p:nvPr/>
          </p:nvSpPr>
          <p:spPr>
            <a:xfrm>
              <a:off x="4221" y="36698"/>
              <a:ext cx="519668" cy="519668"/>
            </a:xfrm>
            <a:custGeom>
              <a:rect b="b" l="l" r="r" t="t"/>
              <a:pathLst>
                <a:path extrusionOk="0" h="519668" w="519668">
                  <a:moveTo>
                    <a:pt x="0" y="0"/>
                  </a:moveTo>
                  <a:lnTo>
                    <a:pt x="519668" y="0"/>
                  </a:lnTo>
                  <a:lnTo>
                    <a:pt x="519668" y="519668"/>
                  </a:lnTo>
                  <a:lnTo>
                    <a:pt x="0" y="51966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49" name="Google Shape;449;p17"/>
            <p:cNvSpPr/>
            <p:nvPr/>
          </p:nvSpPr>
          <p:spPr>
            <a:xfrm>
              <a:off x="3275265" y="21287"/>
              <a:ext cx="576703" cy="550489"/>
            </a:xfrm>
            <a:custGeom>
              <a:rect b="b" l="l" r="r" t="t"/>
              <a:pathLst>
                <a:path extrusionOk="0" h="550489" w="576703">
                  <a:moveTo>
                    <a:pt x="0" y="0"/>
                  </a:moveTo>
                  <a:lnTo>
                    <a:pt x="576702" y="0"/>
                  </a:lnTo>
                  <a:lnTo>
                    <a:pt x="576702" y="550490"/>
                  </a:lnTo>
                  <a:lnTo>
                    <a:pt x="0" y="5504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0" name="Google Shape;450;p17"/>
            <p:cNvSpPr/>
            <p:nvPr/>
          </p:nvSpPr>
          <p:spPr>
            <a:xfrm>
              <a:off x="1625579" y="5715"/>
              <a:ext cx="577405" cy="581635"/>
            </a:xfrm>
            <a:custGeom>
              <a:rect b="b" l="l" r="r" t="t"/>
              <a:pathLst>
                <a:path extrusionOk="0" h="581635" w="577405">
                  <a:moveTo>
                    <a:pt x="0" y="0"/>
                  </a:moveTo>
                  <a:lnTo>
                    <a:pt x="577405" y="0"/>
                  </a:lnTo>
                  <a:lnTo>
                    <a:pt x="577405" y="581634"/>
                  </a:lnTo>
                  <a:lnTo>
                    <a:pt x="0" y="5816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1" name="Google Shape;451;p17"/>
            <p:cNvSpPr/>
            <p:nvPr/>
          </p:nvSpPr>
          <p:spPr>
            <a:xfrm>
              <a:off x="2493995" y="0"/>
              <a:ext cx="481627" cy="587349"/>
            </a:xfrm>
            <a:custGeom>
              <a:rect b="b" l="l" r="r" t="t"/>
              <a:pathLst>
                <a:path extrusionOk="0" h="587349" w="481627">
                  <a:moveTo>
                    <a:pt x="0" y="0"/>
                  </a:moveTo>
                  <a:lnTo>
                    <a:pt x="481627" y="0"/>
                  </a:lnTo>
                  <a:lnTo>
                    <a:pt x="481627" y="587349"/>
                  </a:lnTo>
                  <a:lnTo>
                    <a:pt x="0" y="5873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2" name="Google Shape;452;p17"/>
            <p:cNvSpPr/>
            <p:nvPr/>
          </p:nvSpPr>
          <p:spPr>
            <a:xfrm>
              <a:off x="4997072" y="36698"/>
              <a:ext cx="547029" cy="550029"/>
            </a:xfrm>
            <a:custGeom>
              <a:rect b="b" l="l" r="r" t="t"/>
              <a:pathLst>
                <a:path extrusionOk="0" h="550029" w="547029">
                  <a:moveTo>
                    <a:pt x="0" y="0"/>
                  </a:moveTo>
                  <a:lnTo>
                    <a:pt x="547029" y="0"/>
                  </a:lnTo>
                  <a:lnTo>
                    <a:pt x="547029" y="550029"/>
                  </a:lnTo>
                  <a:lnTo>
                    <a:pt x="0" y="5500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3" name="Google Shape;453;p17"/>
            <p:cNvSpPr/>
            <p:nvPr/>
          </p:nvSpPr>
          <p:spPr>
            <a:xfrm>
              <a:off x="4938602" y="1074630"/>
              <a:ext cx="469538" cy="581635"/>
            </a:xfrm>
            <a:custGeom>
              <a:rect b="b" l="l" r="r" t="t"/>
              <a:pathLst>
                <a:path extrusionOk="0" h="581635" w="469538">
                  <a:moveTo>
                    <a:pt x="0" y="0"/>
                  </a:moveTo>
                  <a:lnTo>
                    <a:pt x="469538" y="0"/>
                  </a:lnTo>
                  <a:lnTo>
                    <a:pt x="469538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4" name="Google Shape;454;p17"/>
            <p:cNvSpPr/>
            <p:nvPr/>
          </p:nvSpPr>
          <p:spPr>
            <a:xfrm>
              <a:off x="3926842" y="1074630"/>
              <a:ext cx="632212" cy="581635"/>
            </a:xfrm>
            <a:custGeom>
              <a:rect b="b" l="l" r="r" t="t"/>
              <a:pathLst>
                <a:path extrusionOk="0" h="581635" w="632212">
                  <a:moveTo>
                    <a:pt x="0" y="0"/>
                  </a:moveTo>
                  <a:lnTo>
                    <a:pt x="632212" y="0"/>
                  </a:lnTo>
                  <a:lnTo>
                    <a:pt x="632212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5" name="Google Shape;455;p17"/>
            <p:cNvSpPr/>
            <p:nvPr/>
          </p:nvSpPr>
          <p:spPr>
            <a:xfrm>
              <a:off x="5826735" y="1206531"/>
              <a:ext cx="664682" cy="381890"/>
            </a:xfrm>
            <a:custGeom>
              <a:rect b="b" l="l" r="r" t="t"/>
              <a:pathLst>
                <a:path extrusionOk="0" h="381890" w="664682">
                  <a:moveTo>
                    <a:pt x="0" y="0"/>
                  </a:moveTo>
                  <a:lnTo>
                    <a:pt x="664682" y="0"/>
                  </a:lnTo>
                  <a:lnTo>
                    <a:pt x="664682" y="381890"/>
                  </a:lnTo>
                  <a:lnTo>
                    <a:pt x="0" y="3818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6" name="Google Shape;456;p17"/>
            <p:cNvSpPr/>
            <p:nvPr/>
          </p:nvSpPr>
          <p:spPr>
            <a:xfrm>
              <a:off x="2017257" y="1074630"/>
              <a:ext cx="581635" cy="581635"/>
            </a:xfrm>
            <a:custGeom>
              <a:rect b="b" l="l" r="r" t="t"/>
              <a:pathLst>
                <a:path extrusionOk="0" h="581635" w="581635">
                  <a:moveTo>
                    <a:pt x="0" y="0"/>
                  </a:moveTo>
                  <a:lnTo>
                    <a:pt x="581635" y="0"/>
                  </a:lnTo>
                  <a:lnTo>
                    <a:pt x="581635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7" name="Google Shape;457;p17"/>
            <p:cNvSpPr/>
            <p:nvPr/>
          </p:nvSpPr>
          <p:spPr>
            <a:xfrm>
              <a:off x="4221" y="1074630"/>
              <a:ext cx="676320" cy="581635"/>
            </a:xfrm>
            <a:custGeom>
              <a:rect b="b" l="l" r="r" t="t"/>
              <a:pathLst>
                <a:path extrusionOk="0" h="581635" w="676320">
                  <a:moveTo>
                    <a:pt x="0" y="0"/>
                  </a:moveTo>
                  <a:lnTo>
                    <a:pt x="676320" y="0"/>
                  </a:lnTo>
                  <a:lnTo>
                    <a:pt x="676320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8" name="Google Shape;458;p17"/>
            <p:cNvSpPr/>
            <p:nvPr/>
          </p:nvSpPr>
          <p:spPr>
            <a:xfrm>
              <a:off x="2909682" y="1074630"/>
              <a:ext cx="580577" cy="581635"/>
            </a:xfrm>
            <a:custGeom>
              <a:rect b="b" l="l" r="r" t="t"/>
              <a:pathLst>
                <a:path extrusionOk="0" h="581635" w="580577">
                  <a:moveTo>
                    <a:pt x="0" y="0"/>
                  </a:moveTo>
                  <a:lnTo>
                    <a:pt x="580577" y="0"/>
                  </a:lnTo>
                  <a:lnTo>
                    <a:pt x="580577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59" name="Google Shape;459;p17"/>
            <p:cNvSpPr/>
            <p:nvPr/>
          </p:nvSpPr>
          <p:spPr>
            <a:xfrm>
              <a:off x="1058082" y="1074630"/>
              <a:ext cx="581635" cy="581635"/>
            </a:xfrm>
            <a:custGeom>
              <a:rect b="b" l="l" r="r" t="t"/>
              <a:pathLst>
                <a:path extrusionOk="0" h="581635" w="581635">
                  <a:moveTo>
                    <a:pt x="0" y="0"/>
                  </a:moveTo>
                  <a:lnTo>
                    <a:pt x="581635" y="0"/>
                  </a:lnTo>
                  <a:lnTo>
                    <a:pt x="581635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0" name="Google Shape;460;p17"/>
            <p:cNvSpPr/>
            <p:nvPr/>
          </p:nvSpPr>
          <p:spPr>
            <a:xfrm>
              <a:off x="4242700" y="2159535"/>
              <a:ext cx="637442" cy="503000"/>
            </a:xfrm>
            <a:custGeom>
              <a:rect b="b" l="l" r="r" t="t"/>
              <a:pathLst>
                <a:path extrusionOk="0" h="503000" w="637442">
                  <a:moveTo>
                    <a:pt x="0" y="0"/>
                  </a:moveTo>
                  <a:lnTo>
                    <a:pt x="637442" y="0"/>
                  </a:lnTo>
                  <a:lnTo>
                    <a:pt x="637442" y="503000"/>
                  </a:lnTo>
                  <a:lnTo>
                    <a:pt x="0" y="503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1" name="Google Shape;461;p17"/>
            <p:cNvSpPr/>
            <p:nvPr/>
          </p:nvSpPr>
          <p:spPr>
            <a:xfrm>
              <a:off x="3265678" y="2183174"/>
              <a:ext cx="657403" cy="395637"/>
            </a:xfrm>
            <a:custGeom>
              <a:rect b="b" l="l" r="r" t="t"/>
              <a:pathLst>
                <a:path extrusionOk="0" h="395637" w="657403">
                  <a:moveTo>
                    <a:pt x="0" y="0"/>
                  </a:moveTo>
                  <a:lnTo>
                    <a:pt x="657403" y="0"/>
                  </a:lnTo>
                  <a:lnTo>
                    <a:pt x="657403" y="395637"/>
                  </a:lnTo>
                  <a:lnTo>
                    <a:pt x="0" y="3956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2" name="Google Shape;462;p17"/>
            <p:cNvSpPr/>
            <p:nvPr/>
          </p:nvSpPr>
          <p:spPr>
            <a:xfrm>
              <a:off x="1717844" y="2122738"/>
              <a:ext cx="540949" cy="576593"/>
            </a:xfrm>
            <a:custGeom>
              <a:rect b="b" l="l" r="r" t="t"/>
              <a:pathLst>
                <a:path extrusionOk="0" h="576593" w="540949">
                  <a:moveTo>
                    <a:pt x="0" y="0"/>
                  </a:moveTo>
                  <a:lnTo>
                    <a:pt x="540949" y="0"/>
                  </a:lnTo>
                  <a:lnTo>
                    <a:pt x="540949" y="576593"/>
                  </a:lnTo>
                  <a:lnTo>
                    <a:pt x="0" y="5765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3" name="Google Shape;463;p17"/>
            <p:cNvSpPr/>
            <p:nvPr/>
          </p:nvSpPr>
          <p:spPr>
            <a:xfrm>
              <a:off x="2578412" y="2129493"/>
              <a:ext cx="367647" cy="503000"/>
            </a:xfrm>
            <a:custGeom>
              <a:rect b="b" l="l" r="r" t="t"/>
              <a:pathLst>
                <a:path extrusionOk="0" h="503000" w="367647">
                  <a:moveTo>
                    <a:pt x="0" y="0"/>
                  </a:moveTo>
                  <a:lnTo>
                    <a:pt x="367647" y="0"/>
                  </a:lnTo>
                  <a:lnTo>
                    <a:pt x="367647" y="503000"/>
                  </a:lnTo>
                  <a:lnTo>
                    <a:pt x="0" y="503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4" name="Google Shape;464;p17"/>
            <p:cNvSpPr/>
            <p:nvPr/>
          </p:nvSpPr>
          <p:spPr>
            <a:xfrm>
              <a:off x="976190" y="2122738"/>
              <a:ext cx="420389" cy="576593"/>
            </a:xfrm>
            <a:custGeom>
              <a:rect b="b" l="l" r="r" t="t"/>
              <a:pathLst>
                <a:path extrusionOk="0" h="576593" w="420389">
                  <a:moveTo>
                    <a:pt x="0" y="0"/>
                  </a:moveTo>
                  <a:lnTo>
                    <a:pt x="420388" y="0"/>
                  </a:lnTo>
                  <a:lnTo>
                    <a:pt x="420388" y="576593"/>
                  </a:lnTo>
                  <a:lnTo>
                    <a:pt x="0" y="57659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5" name="Google Shape;465;p17"/>
            <p:cNvSpPr/>
            <p:nvPr/>
          </p:nvSpPr>
          <p:spPr>
            <a:xfrm>
              <a:off x="6025673" y="2159535"/>
              <a:ext cx="503000" cy="503000"/>
            </a:xfrm>
            <a:custGeom>
              <a:rect b="b" l="l" r="r" t="t"/>
              <a:pathLst>
                <a:path extrusionOk="0" h="503000" w="503000">
                  <a:moveTo>
                    <a:pt x="0" y="0"/>
                  </a:moveTo>
                  <a:lnTo>
                    <a:pt x="503000" y="0"/>
                  </a:lnTo>
                  <a:lnTo>
                    <a:pt x="503000" y="503000"/>
                  </a:lnTo>
                  <a:lnTo>
                    <a:pt x="0" y="503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6" name="Google Shape;466;p17"/>
            <p:cNvSpPr/>
            <p:nvPr/>
          </p:nvSpPr>
          <p:spPr>
            <a:xfrm>
              <a:off x="5202231" y="2159535"/>
              <a:ext cx="503000" cy="503000"/>
            </a:xfrm>
            <a:custGeom>
              <a:rect b="b" l="l" r="r" t="t"/>
              <a:pathLst>
                <a:path extrusionOk="0" h="503000" w="503000">
                  <a:moveTo>
                    <a:pt x="0" y="0"/>
                  </a:moveTo>
                  <a:lnTo>
                    <a:pt x="503000" y="0"/>
                  </a:lnTo>
                  <a:lnTo>
                    <a:pt x="503000" y="503000"/>
                  </a:lnTo>
                  <a:lnTo>
                    <a:pt x="0" y="503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7" name="Google Shape;467;p17"/>
            <p:cNvSpPr/>
            <p:nvPr/>
          </p:nvSpPr>
          <p:spPr>
            <a:xfrm>
              <a:off x="4221" y="2090175"/>
              <a:ext cx="651526" cy="581635"/>
            </a:xfrm>
            <a:custGeom>
              <a:rect b="b" l="l" r="r" t="t"/>
              <a:pathLst>
                <a:path extrusionOk="0" h="581635" w="651526">
                  <a:moveTo>
                    <a:pt x="0" y="0"/>
                  </a:moveTo>
                  <a:lnTo>
                    <a:pt x="651526" y="0"/>
                  </a:lnTo>
                  <a:lnTo>
                    <a:pt x="651526" y="581635"/>
                  </a:lnTo>
                  <a:lnTo>
                    <a:pt x="0" y="5816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8" name="Google Shape;468;p17"/>
            <p:cNvSpPr/>
            <p:nvPr/>
          </p:nvSpPr>
          <p:spPr>
            <a:xfrm>
              <a:off x="5901994" y="3236563"/>
              <a:ext cx="497946" cy="569377"/>
            </a:xfrm>
            <a:custGeom>
              <a:rect b="b" l="l" r="r" t="t"/>
              <a:pathLst>
                <a:path extrusionOk="0" h="569377" w="497946">
                  <a:moveTo>
                    <a:pt x="0" y="0"/>
                  </a:moveTo>
                  <a:lnTo>
                    <a:pt x="497946" y="0"/>
                  </a:lnTo>
                  <a:lnTo>
                    <a:pt x="497946" y="569377"/>
                  </a:lnTo>
                  <a:lnTo>
                    <a:pt x="0" y="5693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69" name="Google Shape;469;p17"/>
            <p:cNvSpPr/>
            <p:nvPr/>
          </p:nvSpPr>
          <p:spPr>
            <a:xfrm>
              <a:off x="4916299" y="3311430"/>
              <a:ext cx="599489" cy="419642"/>
            </a:xfrm>
            <a:custGeom>
              <a:rect b="b" l="l" r="r" t="t"/>
              <a:pathLst>
                <a:path extrusionOk="0" h="419642" w="599489">
                  <a:moveTo>
                    <a:pt x="0" y="0"/>
                  </a:moveTo>
                  <a:lnTo>
                    <a:pt x="599489" y="0"/>
                  </a:lnTo>
                  <a:lnTo>
                    <a:pt x="599489" y="419642"/>
                  </a:lnTo>
                  <a:lnTo>
                    <a:pt x="0" y="4196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70" name="Google Shape;470;p17"/>
            <p:cNvSpPr/>
            <p:nvPr/>
          </p:nvSpPr>
          <p:spPr>
            <a:xfrm>
              <a:off x="4011933" y="3311430"/>
              <a:ext cx="512896" cy="419642"/>
            </a:xfrm>
            <a:custGeom>
              <a:rect b="b" l="l" r="r" t="t"/>
              <a:pathLst>
                <a:path extrusionOk="0" h="419642" w="512896">
                  <a:moveTo>
                    <a:pt x="0" y="0"/>
                  </a:moveTo>
                  <a:lnTo>
                    <a:pt x="512896" y="0"/>
                  </a:lnTo>
                  <a:lnTo>
                    <a:pt x="512896" y="419642"/>
                  </a:lnTo>
                  <a:lnTo>
                    <a:pt x="0" y="4196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71" name="Google Shape;471;p17"/>
            <p:cNvSpPr/>
            <p:nvPr/>
          </p:nvSpPr>
          <p:spPr>
            <a:xfrm>
              <a:off x="2533119" y="3236563"/>
              <a:ext cx="286759" cy="569377"/>
            </a:xfrm>
            <a:custGeom>
              <a:rect b="b" l="l" r="r" t="t"/>
              <a:pathLst>
                <a:path extrusionOk="0" h="569377" w="286759">
                  <a:moveTo>
                    <a:pt x="0" y="0"/>
                  </a:moveTo>
                  <a:lnTo>
                    <a:pt x="286759" y="0"/>
                  </a:lnTo>
                  <a:lnTo>
                    <a:pt x="286759" y="569377"/>
                  </a:lnTo>
                  <a:lnTo>
                    <a:pt x="0" y="5693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72" name="Google Shape;472;p17"/>
            <p:cNvSpPr/>
            <p:nvPr/>
          </p:nvSpPr>
          <p:spPr>
            <a:xfrm>
              <a:off x="3206085" y="3311430"/>
              <a:ext cx="419642" cy="419642"/>
            </a:xfrm>
            <a:custGeom>
              <a:rect b="b" l="l" r="r" t="t"/>
              <a:pathLst>
                <a:path extrusionOk="0" h="419642" w="419642">
                  <a:moveTo>
                    <a:pt x="0" y="0"/>
                  </a:moveTo>
                  <a:lnTo>
                    <a:pt x="419642" y="0"/>
                  </a:lnTo>
                  <a:lnTo>
                    <a:pt x="419642" y="419642"/>
                  </a:lnTo>
                  <a:lnTo>
                    <a:pt x="0" y="41964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73" name="Google Shape;473;p17"/>
            <p:cNvSpPr/>
            <p:nvPr/>
          </p:nvSpPr>
          <p:spPr>
            <a:xfrm>
              <a:off x="0" y="3185418"/>
              <a:ext cx="361478" cy="671665"/>
            </a:xfrm>
            <a:custGeom>
              <a:rect b="b" l="l" r="r" t="t"/>
              <a:pathLst>
                <a:path extrusionOk="0" h="671665" w="361478">
                  <a:moveTo>
                    <a:pt x="0" y="0"/>
                  </a:moveTo>
                  <a:lnTo>
                    <a:pt x="361478" y="0"/>
                  </a:lnTo>
                  <a:lnTo>
                    <a:pt x="361478" y="671666"/>
                  </a:lnTo>
                  <a:lnTo>
                    <a:pt x="0" y="671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74" name="Google Shape;474;p17"/>
            <p:cNvSpPr/>
            <p:nvPr/>
          </p:nvSpPr>
          <p:spPr>
            <a:xfrm>
              <a:off x="748737" y="3185418"/>
              <a:ext cx="520235" cy="671665"/>
            </a:xfrm>
            <a:custGeom>
              <a:rect b="b" l="l" r="r" t="t"/>
              <a:pathLst>
                <a:path extrusionOk="0" h="671665" w="520235">
                  <a:moveTo>
                    <a:pt x="0" y="0"/>
                  </a:moveTo>
                  <a:lnTo>
                    <a:pt x="520235" y="0"/>
                  </a:lnTo>
                  <a:lnTo>
                    <a:pt x="520235" y="671666"/>
                  </a:lnTo>
                  <a:lnTo>
                    <a:pt x="0" y="6716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75" name="Google Shape;475;p17"/>
            <p:cNvSpPr/>
            <p:nvPr/>
          </p:nvSpPr>
          <p:spPr>
            <a:xfrm>
              <a:off x="1655178" y="3236563"/>
              <a:ext cx="491735" cy="569377"/>
            </a:xfrm>
            <a:custGeom>
              <a:rect b="b" l="l" r="r" t="t"/>
              <a:pathLst>
                <a:path extrusionOk="0" h="569377" w="491735">
                  <a:moveTo>
                    <a:pt x="0" y="0"/>
                  </a:moveTo>
                  <a:lnTo>
                    <a:pt x="491735" y="0"/>
                  </a:lnTo>
                  <a:lnTo>
                    <a:pt x="491735" y="569377"/>
                  </a:lnTo>
                  <a:lnTo>
                    <a:pt x="0" y="5693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76" name="Google Shape;476;p17"/>
          <p:cNvGrpSpPr/>
          <p:nvPr/>
        </p:nvGrpSpPr>
        <p:grpSpPr>
          <a:xfrm>
            <a:off x="2430015" y="6221498"/>
            <a:ext cx="440942" cy="451277"/>
            <a:chOff x="0" y="-19050"/>
            <a:chExt cx="812800" cy="831850"/>
          </a:xfrm>
        </p:grpSpPr>
        <p:sp>
          <p:nvSpPr>
            <p:cNvPr id="477" name="Google Shape;47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9" name="Google Shape;479;p17"/>
          <p:cNvSpPr txBox="1"/>
          <p:nvPr/>
        </p:nvSpPr>
        <p:spPr>
          <a:xfrm>
            <a:off x="2293451" y="6731585"/>
            <a:ext cx="714071" cy="118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8"/>
          <p:cNvSpPr/>
          <p:nvPr/>
        </p:nvSpPr>
        <p:spPr>
          <a:xfrm>
            <a:off x="0" y="0"/>
            <a:ext cx="10696575" cy="7553325"/>
          </a:xfrm>
          <a:custGeom>
            <a:rect b="b" l="l" r="r" t="t"/>
            <a:pathLst>
              <a:path extrusionOk="0"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99" l="-4129" r="-4086" t="-1512"/>
            </a:stretch>
          </a:blipFill>
          <a:ln>
            <a:noFill/>
          </a:ln>
        </p:spPr>
      </p:sp>
      <p:grpSp>
        <p:nvGrpSpPr>
          <p:cNvPr id="485" name="Google Shape;485;p18"/>
          <p:cNvGrpSpPr/>
          <p:nvPr/>
        </p:nvGrpSpPr>
        <p:grpSpPr>
          <a:xfrm>
            <a:off x="756000" y="716853"/>
            <a:ext cx="9145417" cy="6087147"/>
            <a:chOff x="0" y="-19050"/>
            <a:chExt cx="4119879" cy="2742172"/>
          </a:xfrm>
        </p:grpSpPr>
        <p:sp>
          <p:nvSpPr>
            <p:cNvPr id="486" name="Google Shape;486;p18"/>
            <p:cNvSpPr/>
            <p:nvPr/>
          </p:nvSpPr>
          <p:spPr>
            <a:xfrm>
              <a:off x="0" y="0"/>
              <a:ext cx="4119879" cy="2723122"/>
            </a:xfrm>
            <a:custGeom>
              <a:rect b="b" l="l" r="r" t="t"/>
              <a:pathLst>
                <a:path extrusionOk="0" h="2723122" w="4119879">
                  <a:moveTo>
                    <a:pt x="11851" y="0"/>
                  </a:moveTo>
                  <a:lnTo>
                    <a:pt x="4108028" y="0"/>
                  </a:lnTo>
                  <a:cubicBezTo>
                    <a:pt x="4111171" y="0"/>
                    <a:pt x="4114185" y="1249"/>
                    <a:pt x="4116408" y="3471"/>
                  </a:cubicBezTo>
                  <a:cubicBezTo>
                    <a:pt x="4118630" y="5694"/>
                    <a:pt x="4119879" y="8708"/>
                    <a:pt x="4119879" y="11851"/>
                  </a:cubicBezTo>
                  <a:lnTo>
                    <a:pt x="4119879" y="2711271"/>
                  </a:lnTo>
                  <a:cubicBezTo>
                    <a:pt x="4119879" y="2714414"/>
                    <a:pt x="4118630" y="2717428"/>
                    <a:pt x="4116408" y="2719651"/>
                  </a:cubicBezTo>
                  <a:cubicBezTo>
                    <a:pt x="4114185" y="2721874"/>
                    <a:pt x="4111171" y="2723122"/>
                    <a:pt x="4108028" y="2723122"/>
                  </a:cubicBezTo>
                  <a:lnTo>
                    <a:pt x="11851" y="2723122"/>
                  </a:lnTo>
                  <a:cubicBezTo>
                    <a:pt x="8708" y="2723122"/>
                    <a:pt x="5694" y="2721874"/>
                    <a:pt x="3471" y="2719651"/>
                  </a:cubicBezTo>
                  <a:cubicBezTo>
                    <a:pt x="1249" y="2717428"/>
                    <a:pt x="0" y="2714414"/>
                    <a:pt x="0" y="2711271"/>
                  </a:cubicBezTo>
                  <a:lnTo>
                    <a:pt x="0" y="11851"/>
                  </a:lnTo>
                  <a:cubicBezTo>
                    <a:pt x="0" y="8708"/>
                    <a:pt x="1249" y="5694"/>
                    <a:pt x="3471" y="3471"/>
                  </a:cubicBezTo>
                  <a:cubicBezTo>
                    <a:pt x="5694" y="1249"/>
                    <a:pt x="8708" y="0"/>
                    <a:pt x="11851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8"/>
            <p:cNvSpPr txBox="1"/>
            <p:nvPr/>
          </p:nvSpPr>
          <p:spPr>
            <a:xfrm>
              <a:off x="0" y="-19050"/>
              <a:ext cx="4119879" cy="2742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18"/>
          <p:cNvSpPr txBox="1"/>
          <p:nvPr/>
        </p:nvSpPr>
        <p:spPr>
          <a:xfrm>
            <a:off x="1974629" y="2635107"/>
            <a:ext cx="6742742" cy="19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89" name="Google Shape;489;p18"/>
          <p:cNvSpPr txBox="1"/>
          <p:nvPr/>
        </p:nvSpPr>
        <p:spPr>
          <a:xfrm>
            <a:off x="4156090" y="6185700"/>
            <a:ext cx="2379821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HAPPY DESIGNING!</a:t>
            </a:r>
            <a:endParaRPr/>
          </a:p>
        </p:txBody>
      </p:sp>
      <p:sp>
        <p:nvSpPr>
          <p:cNvPr id="490" name="Google Shape;490;p18"/>
          <p:cNvSpPr txBox="1"/>
          <p:nvPr/>
        </p:nvSpPr>
        <p:spPr>
          <a:xfrm>
            <a:off x="3935705" y="4056039"/>
            <a:ext cx="3082377" cy="19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presentation template</a:t>
            </a:r>
            <a:endParaRPr/>
          </a:p>
        </p:txBody>
      </p:sp>
      <p:sp>
        <p:nvSpPr>
          <p:cNvPr id="491" name="Google Shape;491;p18"/>
          <p:cNvSpPr txBox="1"/>
          <p:nvPr/>
        </p:nvSpPr>
        <p:spPr>
          <a:xfrm>
            <a:off x="3935705" y="5278597"/>
            <a:ext cx="3015532" cy="19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for the photos</a:t>
            </a:r>
            <a:endParaRPr/>
          </a:p>
        </p:txBody>
      </p:sp>
      <p:sp>
        <p:nvSpPr>
          <p:cNvPr id="492" name="Google Shape;492;p18"/>
          <p:cNvSpPr txBox="1"/>
          <p:nvPr/>
        </p:nvSpPr>
        <p:spPr>
          <a:xfrm>
            <a:off x="3197996" y="1564750"/>
            <a:ext cx="4296008" cy="855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8" u="none" cap="none" strike="noStrik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rPr>
              <a:t>Credits</a:t>
            </a:r>
            <a:endParaRPr/>
          </a:p>
        </p:txBody>
      </p:sp>
      <p:sp>
        <p:nvSpPr>
          <p:cNvPr id="493" name="Google Shape;493;p18"/>
          <p:cNvSpPr txBox="1"/>
          <p:nvPr/>
        </p:nvSpPr>
        <p:spPr>
          <a:xfrm>
            <a:off x="3572201" y="4727213"/>
            <a:ext cx="3547598" cy="367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5" u="none" cap="none" strike="noStrik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Pexels, Pixabay</a:t>
            </a:r>
            <a:endParaRPr/>
          </a:p>
        </p:txBody>
      </p:sp>
      <p:sp>
        <p:nvSpPr>
          <p:cNvPr id="494" name="Google Shape;494;p18"/>
          <p:cNvSpPr/>
          <p:nvPr/>
        </p:nvSpPr>
        <p:spPr>
          <a:xfrm>
            <a:off x="3935705" y="3258656"/>
            <a:ext cx="2820590" cy="705147"/>
          </a:xfrm>
          <a:custGeom>
            <a:rect b="b" l="l" r="r" t="t"/>
            <a:pathLst>
              <a:path extrusionOk="0" h="705147" w="2820590">
                <a:moveTo>
                  <a:pt x="0" y="0"/>
                </a:moveTo>
                <a:lnTo>
                  <a:pt x="2820590" y="0"/>
                </a:lnTo>
                <a:lnTo>
                  <a:pt x="2820590" y="705148"/>
                </a:lnTo>
                <a:lnTo>
                  <a:pt x="0" y="705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ierarchy of Control Infographic">
  <a:themeElements>
    <a:clrScheme name="Office">
      <a:dk1>
        <a:srgbClr val="000000"/>
      </a:dk1>
      <a:lt1>
        <a:srgbClr val="FFFFFF"/>
      </a:lt1>
      <a:dk2>
        <a:srgbClr val="00B4D8"/>
      </a:dk2>
      <a:lt2>
        <a:srgbClr val="0097B2"/>
      </a:lt2>
      <a:accent1>
        <a:srgbClr val="1860BB"/>
      </a:accent1>
      <a:accent2>
        <a:srgbClr val="033472"/>
      </a:accent2>
      <a:accent3>
        <a:srgbClr val="B6E8F1"/>
      </a:accent3>
      <a:accent4>
        <a:srgbClr val="FF3131"/>
      </a:accent4>
      <a:accent5>
        <a:srgbClr val="FFDE59"/>
      </a:accent5>
      <a:accent6>
        <a:srgbClr val="A432A6"/>
      </a:accent6>
      <a:hlink>
        <a:srgbClr val="01025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