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</p:sldIdLst>
  <p:sldSz cy="7556500" cx="10693400"/>
  <p:notesSz cx="6858000" cy="9144000"/>
  <p:embeddedFontLst>
    <p:embeddedFont>
      <p:font typeface="Jua"/>
      <p:regular r:id="rId9"/>
    </p:embeddedFont>
    <p:embeddedFont>
      <p:font typeface="Josefin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JosefinSans-bold.fntdata"/><Relationship Id="rId10" Type="http://schemas.openxmlformats.org/officeDocument/2006/relationships/font" Target="fonts/JosefinSans-regular.fntdata"/><Relationship Id="rId13" Type="http://schemas.openxmlformats.org/officeDocument/2006/relationships/font" Target="fonts/JosefinSans-boldItalic.fntdata"/><Relationship Id="rId12" Type="http://schemas.openxmlformats.org/officeDocument/2006/relationships/font" Target="fonts/Josefi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u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7" name="Google Shape;16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>
            <p:ph idx="2" type="pic"/>
          </p:nvPr>
        </p:nvSpPr>
        <p:spPr>
          <a:xfrm>
            <a:off x="1531375" y="1092675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14" name="Google Shape;14;p3"/>
          <p:cNvCxnSpPr/>
          <p:nvPr/>
        </p:nvCxnSpPr>
        <p:spPr>
          <a:xfrm rot="10800000">
            <a:off x="2064465" y="2163459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p3"/>
          <p:cNvCxnSpPr/>
          <p:nvPr/>
        </p:nvCxnSpPr>
        <p:spPr>
          <a:xfrm rot="10800000">
            <a:off x="7062776" y="2182929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3"/>
          <p:cNvCxnSpPr/>
          <p:nvPr/>
        </p:nvCxnSpPr>
        <p:spPr>
          <a:xfrm rot="10800000">
            <a:off x="8034494" y="2755449"/>
            <a:ext cx="0" cy="9723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17" name="Google Shape;17;p3"/>
          <p:cNvCxnSpPr/>
          <p:nvPr/>
        </p:nvCxnSpPr>
        <p:spPr>
          <a:xfrm rot="10800000">
            <a:off x="3002963" y="2735215"/>
            <a:ext cx="0" cy="9723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18" name="Google Shape;18;p3"/>
          <p:cNvCxnSpPr/>
          <p:nvPr/>
        </p:nvCxnSpPr>
        <p:spPr>
          <a:xfrm rot="10800000">
            <a:off x="4349870" y="4133250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/>
          <p:nvPr/>
        </p:nvSpPr>
        <p:spPr>
          <a:xfrm>
            <a:off x="-1289184" y="4302882"/>
            <a:ext cx="3540838" cy="3833584"/>
          </a:xfrm>
          <a:custGeom>
            <a:rect b="b" l="l" r="r" t="t"/>
            <a:pathLst>
              <a:path extrusionOk="0" h="3833584" w="3540838">
                <a:moveTo>
                  <a:pt x="0" y="0"/>
                </a:moveTo>
                <a:lnTo>
                  <a:pt x="3540838" y="0"/>
                </a:lnTo>
                <a:lnTo>
                  <a:pt x="3540838" y="3833584"/>
                </a:lnTo>
                <a:lnTo>
                  <a:pt x="0" y="3833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0" name="Google Shape;20;p3"/>
          <p:cNvCxnSpPr/>
          <p:nvPr/>
        </p:nvCxnSpPr>
        <p:spPr>
          <a:xfrm rot="10800000">
            <a:off x="1641423" y="6169296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" name="Google Shape;21;p3"/>
          <p:cNvCxnSpPr/>
          <p:nvPr/>
        </p:nvCxnSpPr>
        <p:spPr>
          <a:xfrm rot="10800000">
            <a:off x="7106090" y="6169296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3"/>
          <p:cNvCxnSpPr/>
          <p:nvPr/>
        </p:nvCxnSpPr>
        <p:spPr>
          <a:xfrm rot="10800000">
            <a:off x="3997550" y="2163459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3"/>
          <p:cNvCxnSpPr/>
          <p:nvPr/>
        </p:nvCxnSpPr>
        <p:spPr>
          <a:xfrm rot="10800000">
            <a:off x="8995862" y="2182929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3"/>
          <p:cNvCxnSpPr/>
          <p:nvPr/>
        </p:nvCxnSpPr>
        <p:spPr>
          <a:xfrm rot="10800000">
            <a:off x="6282955" y="4133250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3"/>
          <p:cNvCxnSpPr/>
          <p:nvPr/>
        </p:nvCxnSpPr>
        <p:spPr>
          <a:xfrm rot="10800000">
            <a:off x="3465192" y="6176039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3"/>
          <p:cNvCxnSpPr/>
          <p:nvPr/>
        </p:nvCxnSpPr>
        <p:spPr>
          <a:xfrm rot="10800000">
            <a:off x="9039176" y="6169296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3"/>
          <p:cNvCxnSpPr/>
          <p:nvPr/>
        </p:nvCxnSpPr>
        <p:spPr>
          <a:xfrm rot="10800000">
            <a:off x="5292830" y="4735068"/>
            <a:ext cx="0" cy="6108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8" name="Google Shape;28;p3"/>
          <p:cNvCxnSpPr/>
          <p:nvPr/>
        </p:nvCxnSpPr>
        <p:spPr>
          <a:xfrm>
            <a:off x="2024306" y="2788638"/>
            <a:ext cx="2013600" cy="420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9" name="Google Shape;29;p3"/>
          <p:cNvCxnSpPr/>
          <p:nvPr/>
        </p:nvCxnSpPr>
        <p:spPr>
          <a:xfrm>
            <a:off x="7024672" y="2808107"/>
            <a:ext cx="2014500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30" name="Google Shape;30;p3"/>
          <p:cNvCxnSpPr/>
          <p:nvPr/>
        </p:nvCxnSpPr>
        <p:spPr>
          <a:xfrm>
            <a:off x="6297334" y="3707515"/>
            <a:ext cx="1787700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31" name="Google Shape;31;p3"/>
          <p:cNvCxnSpPr/>
          <p:nvPr/>
        </p:nvCxnSpPr>
        <p:spPr>
          <a:xfrm>
            <a:off x="2953489" y="3707515"/>
            <a:ext cx="1396500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32" name="Google Shape;32;p3"/>
          <p:cNvCxnSpPr/>
          <p:nvPr/>
        </p:nvCxnSpPr>
        <p:spPr>
          <a:xfrm>
            <a:off x="4304709" y="4766403"/>
            <a:ext cx="2022300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33" name="Google Shape;33;p3"/>
          <p:cNvCxnSpPr/>
          <p:nvPr/>
        </p:nvCxnSpPr>
        <p:spPr>
          <a:xfrm>
            <a:off x="3132347" y="5714403"/>
            <a:ext cx="4349700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34" name="Google Shape;34;p3"/>
          <p:cNvCxnSpPr/>
          <p:nvPr/>
        </p:nvCxnSpPr>
        <p:spPr>
          <a:xfrm>
            <a:off x="1608774" y="6790586"/>
            <a:ext cx="1894500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35" name="Google Shape;35;p3"/>
          <p:cNvCxnSpPr/>
          <p:nvPr/>
        </p:nvCxnSpPr>
        <p:spPr>
          <a:xfrm>
            <a:off x="7063433" y="6794475"/>
            <a:ext cx="2010600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grpSp>
        <p:nvGrpSpPr>
          <p:cNvPr id="36" name="Google Shape;36;p3"/>
          <p:cNvGrpSpPr/>
          <p:nvPr/>
        </p:nvGrpSpPr>
        <p:grpSpPr>
          <a:xfrm>
            <a:off x="1564612" y="1973013"/>
            <a:ext cx="970937" cy="531484"/>
            <a:chOff x="0" y="-47625"/>
            <a:chExt cx="357330" cy="195600"/>
          </a:xfrm>
        </p:grpSpPr>
        <p:sp>
          <p:nvSpPr>
            <p:cNvPr id="37" name="Google Shape;37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" name="Google Shape;39;p3"/>
          <p:cNvCxnSpPr/>
          <p:nvPr/>
        </p:nvCxnSpPr>
        <p:spPr>
          <a:xfrm>
            <a:off x="1910196" y="3707515"/>
            <a:ext cx="1043400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3"/>
          <p:cNvSpPr/>
          <p:nvPr/>
        </p:nvSpPr>
        <p:spPr>
          <a:xfrm rot="-1547762">
            <a:off x="617838" y="562779"/>
            <a:ext cx="427512" cy="725715"/>
          </a:xfrm>
          <a:custGeom>
            <a:rect b="b" l="l" r="r" t="t"/>
            <a:pathLst>
              <a:path extrusionOk="0" h="725996" w="427678">
                <a:moveTo>
                  <a:pt x="0" y="0"/>
                </a:moveTo>
                <a:lnTo>
                  <a:pt x="427678" y="0"/>
                </a:lnTo>
                <a:lnTo>
                  <a:pt x="427678" y="725996"/>
                </a:lnTo>
                <a:lnTo>
                  <a:pt x="0" y="725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3"/>
          <p:cNvSpPr/>
          <p:nvPr/>
        </p:nvSpPr>
        <p:spPr>
          <a:xfrm>
            <a:off x="9481336" y="735101"/>
            <a:ext cx="2611636" cy="3024000"/>
          </a:xfrm>
          <a:custGeom>
            <a:rect b="b" l="l" r="r" t="t"/>
            <a:pathLst>
              <a:path extrusionOk="0" h="3024000" w="2611636">
                <a:moveTo>
                  <a:pt x="0" y="0"/>
                </a:moveTo>
                <a:lnTo>
                  <a:pt x="2611636" y="0"/>
                </a:lnTo>
                <a:lnTo>
                  <a:pt x="261163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3"/>
          <p:cNvSpPr/>
          <p:nvPr/>
        </p:nvSpPr>
        <p:spPr>
          <a:xfrm rot="154594">
            <a:off x="1181952" y="760343"/>
            <a:ext cx="235526" cy="399812"/>
          </a:xfrm>
          <a:custGeom>
            <a:rect b="b" l="l" r="r" t="t"/>
            <a:pathLst>
              <a:path extrusionOk="0" h="399408" w="235288">
                <a:moveTo>
                  <a:pt x="0" y="0"/>
                </a:moveTo>
                <a:lnTo>
                  <a:pt x="235288" y="0"/>
                </a:lnTo>
                <a:lnTo>
                  <a:pt x="235288" y="399408"/>
                </a:lnTo>
                <a:lnTo>
                  <a:pt x="0" y="399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3"/>
          <p:cNvSpPr/>
          <p:nvPr/>
        </p:nvSpPr>
        <p:spPr>
          <a:xfrm>
            <a:off x="8915539" y="6437510"/>
            <a:ext cx="2581328" cy="2046289"/>
          </a:xfrm>
          <a:custGeom>
            <a:rect b="b" l="l" r="r" t="t"/>
            <a:pathLst>
              <a:path extrusionOk="0" h="2046289" w="2581328">
                <a:moveTo>
                  <a:pt x="0" y="0"/>
                </a:moveTo>
                <a:lnTo>
                  <a:pt x="2581328" y="0"/>
                </a:lnTo>
                <a:lnTo>
                  <a:pt x="2581328" y="2046289"/>
                </a:lnTo>
                <a:lnTo>
                  <a:pt x="0" y="2046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3"/>
          <p:cNvSpPr/>
          <p:nvPr/>
        </p:nvSpPr>
        <p:spPr>
          <a:xfrm flipH="1" rot="5400000">
            <a:off x="7719029" y="4015358"/>
            <a:ext cx="731880" cy="1306929"/>
          </a:xfrm>
          <a:custGeom>
            <a:rect b="b" l="l" r="r" t="t"/>
            <a:pathLst>
              <a:path extrusionOk="0" h="1306929" w="731880">
                <a:moveTo>
                  <a:pt x="0" y="1306929"/>
                </a:moveTo>
                <a:lnTo>
                  <a:pt x="731880" y="1306929"/>
                </a:lnTo>
                <a:lnTo>
                  <a:pt x="731880" y="0"/>
                </a:lnTo>
                <a:lnTo>
                  <a:pt x="0" y="0"/>
                </a:lnTo>
                <a:lnTo>
                  <a:pt x="0" y="1306929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3"/>
          <p:cNvSpPr/>
          <p:nvPr/>
        </p:nvSpPr>
        <p:spPr>
          <a:xfrm flipH="1" rot="10800000">
            <a:off x="5707926" y="1877418"/>
            <a:ext cx="794532" cy="1021010"/>
          </a:xfrm>
          <a:custGeom>
            <a:rect b="b" l="l" r="r" t="t"/>
            <a:pathLst>
              <a:path extrusionOk="0" h="1021010" w="794532">
                <a:moveTo>
                  <a:pt x="0" y="1021010"/>
                </a:moveTo>
                <a:lnTo>
                  <a:pt x="794531" y="1021010"/>
                </a:lnTo>
                <a:lnTo>
                  <a:pt x="794531" y="0"/>
                </a:lnTo>
                <a:lnTo>
                  <a:pt x="0" y="0"/>
                </a:lnTo>
                <a:lnTo>
                  <a:pt x="0" y="102101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3"/>
          <p:cNvSpPr/>
          <p:nvPr/>
        </p:nvSpPr>
        <p:spPr>
          <a:xfrm flipH="1" rot="10800000">
            <a:off x="533091" y="1877418"/>
            <a:ext cx="750621" cy="1587852"/>
          </a:xfrm>
          <a:custGeom>
            <a:rect b="b" l="l" r="r" t="t"/>
            <a:pathLst>
              <a:path extrusionOk="0" h="1587852" w="750621">
                <a:moveTo>
                  <a:pt x="0" y="1587852"/>
                </a:moveTo>
                <a:lnTo>
                  <a:pt x="750621" y="1587852"/>
                </a:lnTo>
                <a:lnTo>
                  <a:pt x="750621" y="0"/>
                </a:lnTo>
                <a:lnTo>
                  <a:pt x="0" y="0"/>
                </a:lnTo>
                <a:lnTo>
                  <a:pt x="0" y="1587852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" name="Google Shape;47;p3"/>
          <p:cNvSpPr/>
          <p:nvPr/>
        </p:nvSpPr>
        <p:spPr>
          <a:xfrm>
            <a:off x="3670490" y="6560233"/>
            <a:ext cx="1149901" cy="518501"/>
          </a:xfrm>
          <a:custGeom>
            <a:rect b="b" l="l" r="r" t="t"/>
            <a:pathLst>
              <a:path extrusionOk="0" h="518501" w="1149901">
                <a:moveTo>
                  <a:pt x="0" y="0"/>
                </a:moveTo>
                <a:lnTo>
                  <a:pt x="1149901" y="0"/>
                </a:lnTo>
                <a:lnTo>
                  <a:pt x="1149901" y="518500"/>
                </a:lnTo>
                <a:lnTo>
                  <a:pt x="0" y="518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3"/>
          <p:cNvSpPr txBox="1"/>
          <p:nvPr>
            <p:ph idx="1" type="subTitle"/>
          </p:nvPr>
        </p:nvSpPr>
        <p:spPr>
          <a:xfrm>
            <a:off x="1714075" y="2134050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3" type="body"/>
          </p:nvPr>
        </p:nvSpPr>
        <p:spPr>
          <a:xfrm>
            <a:off x="1708750" y="2354925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50" name="Google Shape;50;p3"/>
          <p:cNvSpPr/>
          <p:nvPr>
            <p:ph idx="4" type="pic"/>
          </p:nvPr>
        </p:nvSpPr>
        <p:spPr>
          <a:xfrm>
            <a:off x="3464450" y="1062800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51" name="Google Shape;51;p3"/>
          <p:cNvGrpSpPr/>
          <p:nvPr/>
        </p:nvGrpSpPr>
        <p:grpSpPr>
          <a:xfrm>
            <a:off x="3497687" y="1943138"/>
            <a:ext cx="970937" cy="531484"/>
            <a:chOff x="0" y="-47625"/>
            <a:chExt cx="357330" cy="195600"/>
          </a:xfrm>
        </p:grpSpPr>
        <p:sp>
          <p:nvSpPr>
            <p:cNvPr id="52" name="Google Shape;52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3"/>
          <p:cNvSpPr txBox="1"/>
          <p:nvPr>
            <p:ph idx="5" type="subTitle"/>
          </p:nvPr>
        </p:nvSpPr>
        <p:spPr>
          <a:xfrm>
            <a:off x="3647150" y="2104175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5" name="Google Shape;55;p3"/>
          <p:cNvSpPr txBox="1"/>
          <p:nvPr>
            <p:ph idx="6" type="body"/>
          </p:nvPr>
        </p:nvSpPr>
        <p:spPr>
          <a:xfrm>
            <a:off x="3641825" y="2325050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56" name="Google Shape;56;p3"/>
          <p:cNvSpPr/>
          <p:nvPr>
            <p:ph idx="7" type="pic"/>
          </p:nvPr>
        </p:nvSpPr>
        <p:spPr>
          <a:xfrm>
            <a:off x="6529675" y="1062800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57" name="Google Shape;57;p3"/>
          <p:cNvGrpSpPr/>
          <p:nvPr/>
        </p:nvGrpSpPr>
        <p:grpSpPr>
          <a:xfrm>
            <a:off x="6562912" y="1943138"/>
            <a:ext cx="970937" cy="531484"/>
            <a:chOff x="0" y="-47625"/>
            <a:chExt cx="357330" cy="195600"/>
          </a:xfrm>
        </p:grpSpPr>
        <p:sp>
          <p:nvSpPr>
            <p:cNvPr id="58" name="Google Shape;58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3"/>
          <p:cNvSpPr txBox="1"/>
          <p:nvPr>
            <p:ph idx="8" type="subTitle"/>
          </p:nvPr>
        </p:nvSpPr>
        <p:spPr>
          <a:xfrm>
            <a:off x="6712375" y="2104175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1" name="Google Shape;61;p3"/>
          <p:cNvSpPr txBox="1"/>
          <p:nvPr>
            <p:ph idx="9" type="body"/>
          </p:nvPr>
        </p:nvSpPr>
        <p:spPr>
          <a:xfrm>
            <a:off x="6707050" y="2325050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62" name="Google Shape;62;p3"/>
          <p:cNvSpPr/>
          <p:nvPr>
            <p:ph idx="13" type="pic"/>
          </p:nvPr>
        </p:nvSpPr>
        <p:spPr>
          <a:xfrm>
            <a:off x="8462750" y="1032925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63" name="Google Shape;63;p3"/>
          <p:cNvGrpSpPr/>
          <p:nvPr/>
        </p:nvGrpSpPr>
        <p:grpSpPr>
          <a:xfrm>
            <a:off x="8495987" y="1913263"/>
            <a:ext cx="970937" cy="531484"/>
            <a:chOff x="0" y="-47625"/>
            <a:chExt cx="357330" cy="195600"/>
          </a:xfrm>
        </p:grpSpPr>
        <p:sp>
          <p:nvSpPr>
            <p:cNvPr id="64" name="Google Shape;64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3"/>
          <p:cNvSpPr txBox="1"/>
          <p:nvPr>
            <p:ph idx="14" type="subTitle"/>
          </p:nvPr>
        </p:nvSpPr>
        <p:spPr>
          <a:xfrm>
            <a:off x="8645450" y="2074300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7" name="Google Shape;67;p3"/>
          <p:cNvSpPr txBox="1"/>
          <p:nvPr>
            <p:ph idx="15" type="body"/>
          </p:nvPr>
        </p:nvSpPr>
        <p:spPr>
          <a:xfrm>
            <a:off x="8640125" y="2295175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68" name="Google Shape;68;p3"/>
          <p:cNvSpPr/>
          <p:nvPr>
            <p:ph idx="16" type="pic"/>
          </p:nvPr>
        </p:nvSpPr>
        <p:spPr>
          <a:xfrm>
            <a:off x="1147450" y="3215800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69" name="Google Shape;69;p3"/>
          <p:cNvGrpSpPr/>
          <p:nvPr/>
        </p:nvGrpSpPr>
        <p:grpSpPr>
          <a:xfrm>
            <a:off x="1180687" y="4096138"/>
            <a:ext cx="970937" cy="531484"/>
            <a:chOff x="0" y="-47625"/>
            <a:chExt cx="357330" cy="195600"/>
          </a:xfrm>
        </p:grpSpPr>
        <p:sp>
          <p:nvSpPr>
            <p:cNvPr id="70" name="Google Shape;70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3"/>
          <p:cNvSpPr txBox="1"/>
          <p:nvPr>
            <p:ph idx="17" type="subTitle"/>
          </p:nvPr>
        </p:nvSpPr>
        <p:spPr>
          <a:xfrm>
            <a:off x="1330150" y="4257175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3" name="Google Shape;73;p3"/>
          <p:cNvSpPr txBox="1"/>
          <p:nvPr>
            <p:ph idx="18" type="body"/>
          </p:nvPr>
        </p:nvSpPr>
        <p:spPr>
          <a:xfrm>
            <a:off x="1324825" y="4478050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74" name="Google Shape;74;p3"/>
          <p:cNvSpPr/>
          <p:nvPr>
            <p:ph idx="19" type="pic"/>
          </p:nvPr>
        </p:nvSpPr>
        <p:spPr>
          <a:xfrm>
            <a:off x="3792300" y="3215788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75" name="Google Shape;75;p3"/>
          <p:cNvGrpSpPr/>
          <p:nvPr/>
        </p:nvGrpSpPr>
        <p:grpSpPr>
          <a:xfrm>
            <a:off x="3825537" y="4096126"/>
            <a:ext cx="970937" cy="531484"/>
            <a:chOff x="0" y="-47625"/>
            <a:chExt cx="357330" cy="195600"/>
          </a:xfrm>
        </p:grpSpPr>
        <p:sp>
          <p:nvSpPr>
            <p:cNvPr id="76" name="Google Shape;76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Google Shape;78;p3"/>
          <p:cNvSpPr txBox="1"/>
          <p:nvPr>
            <p:ph idx="20" type="subTitle"/>
          </p:nvPr>
        </p:nvSpPr>
        <p:spPr>
          <a:xfrm>
            <a:off x="3975000" y="4257163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9" name="Google Shape;79;p3"/>
          <p:cNvSpPr txBox="1"/>
          <p:nvPr>
            <p:ph idx="21" type="body"/>
          </p:nvPr>
        </p:nvSpPr>
        <p:spPr>
          <a:xfrm>
            <a:off x="3969675" y="4478038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80" name="Google Shape;80;p3"/>
          <p:cNvSpPr/>
          <p:nvPr>
            <p:ph idx="22" type="pic"/>
          </p:nvPr>
        </p:nvSpPr>
        <p:spPr>
          <a:xfrm>
            <a:off x="1128463" y="5061394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81" name="Google Shape;81;p3"/>
          <p:cNvGrpSpPr/>
          <p:nvPr/>
        </p:nvGrpSpPr>
        <p:grpSpPr>
          <a:xfrm>
            <a:off x="1161700" y="5941732"/>
            <a:ext cx="970937" cy="531484"/>
            <a:chOff x="0" y="-47625"/>
            <a:chExt cx="357330" cy="195600"/>
          </a:xfrm>
        </p:grpSpPr>
        <p:sp>
          <p:nvSpPr>
            <p:cNvPr id="82" name="Google Shape;82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3"/>
          <p:cNvSpPr txBox="1"/>
          <p:nvPr>
            <p:ph idx="23" type="subTitle"/>
          </p:nvPr>
        </p:nvSpPr>
        <p:spPr>
          <a:xfrm>
            <a:off x="1311163" y="6102769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85" name="Google Shape;85;p3"/>
          <p:cNvSpPr txBox="1"/>
          <p:nvPr>
            <p:ph idx="24" type="body"/>
          </p:nvPr>
        </p:nvSpPr>
        <p:spPr>
          <a:xfrm>
            <a:off x="1305838" y="6323644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86" name="Google Shape;86;p3"/>
          <p:cNvSpPr/>
          <p:nvPr>
            <p:ph idx="25" type="pic"/>
          </p:nvPr>
        </p:nvSpPr>
        <p:spPr>
          <a:xfrm>
            <a:off x="2889813" y="5061394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87" name="Google Shape;87;p3"/>
          <p:cNvGrpSpPr/>
          <p:nvPr/>
        </p:nvGrpSpPr>
        <p:grpSpPr>
          <a:xfrm>
            <a:off x="2923049" y="5941732"/>
            <a:ext cx="970937" cy="531484"/>
            <a:chOff x="0" y="-47625"/>
            <a:chExt cx="357330" cy="195600"/>
          </a:xfrm>
        </p:grpSpPr>
        <p:sp>
          <p:nvSpPr>
            <p:cNvPr id="88" name="Google Shape;88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3"/>
          <p:cNvSpPr txBox="1"/>
          <p:nvPr>
            <p:ph idx="26" type="subTitle"/>
          </p:nvPr>
        </p:nvSpPr>
        <p:spPr>
          <a:xfrm>
            <a:off x="3072513" y="6102769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91" name="Google Shape;91;p3"/>
          <p:cNvSpPr txBox="1"/>
          <p:nvPr>
            <p:ph idx="27" type="body"/>
          </p:nvPr>
        </p:nvSpPr>
        <p:spPr>
          <a:xfrm>
            <a:off x="3067188" y="6323644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92" name="Google Shape;92;p3"/>
          <p:cNvSpPr/>
          <p:nvPr>
            <p:ph idx="28" type="pic"/>
          </p:nvPr>
        </p:nvSpPr>
        <p:spPr>
          <a:xfrm>
            <a:off x="4738888" y="5061394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93" name="Google Shape;93;p3"/>
          <p:cNvGrpSpPr/>
          <p:nvPr/>
        </p:nvGrpSpPr>
        <p:grpSpPr>
          <a:xfrm>
            <a:off x="4772125" y="5941732"/>
            <a:ext cx="970937" cy="531484"/>
            <a:chOff x="0" y="-47625"/>
            <a:chExt cx="357330" cy="195600"/>
          </a:xfrm>
        </p:grpSpPr>
        <p:sp>
          <p:nvSpPr>
            <p:cNvPr id="94" name="Google Shape;94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3"/>
          <p:cNvSpPr txBox="1"/>
          <p:nvPr>
            <p:ph idx="29" type="subTitle"/>
          </p:nvPr>
        </p:nvSpPr>
        <p:spPr>
          <a:xfrm>
            <a:off x="4921588" y="6102769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97" name="Google Shape;97;p3"/>
          <p:cNvSpPr txBox="1"/>
          <p:nvPr>
            <p:ph idx="30" type="body"/>
          </p:nvPr>
        </p:nvSpPr>
        <p:spPr>
          <a:xfrm>
            <a:off x="4916263" y="6323644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98" name="Google Shape;98;p3"/>
          <p:cNvSpPr/>
          <p:nvPr>
            <p:ph idx="31" type="pic"/>
          </p:nvPr>
        </p:nvSpPr>
        <p:spPr>
          <a:xfrm>
            <a:off x="6587963" y="5061394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99" name="Google Shape;99;p3"/>
          <p:cNvGrpSpPr/>
          <p:nvPr/>
        </p:nvGrpSpPr>
        <p:grpSpPr>
          <a:xfrm>
            <a:off x="6621199" y="5941732"/>
            <a:ext cx="970937" cy="531484"/>
            <a:chOff x="0" y="-47625"/>
            <a:chExt cx="357330" cy="195600"/>
          </a:xfrm>
        </p:grpSpPr>
        <p:sp>
          <p:nvSpPr>
            <p:cNvPr id="100" name="Google Shape;100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3"/>
          <p:cNvSpPr txBox="1"/>
          <p:nvPr>
            <p:ph idx="32" type="subTitle"/>
          </p:nvPr>
        </p:nvSpPr>
        <p:spPr>
          <a:xfrm>
            <a:off x="6770663" y="6102769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3" name="Google Shape;103;p3"/>
          <p:cNvSpPr txBox="1"/>
          <p:nvPr>
            <p:ph idx="33" type="body"/>
          </p:nvPr>
        </p:nvSpPr>
        <p:spPr>
          <a:xfrm>
            <a:off x="6765338" y="6323644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104" name="Google Shape;104;p3"/>
          <p:cNvSpPr/>
          <p:nvPr>
            <p:ph idx="34" type="pic"/>
          </p:nvPr>
        </p:nvSpPr>
        <p:spPr>
          <a:xfrm>
            <a:off x="8437038" y="5061394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05" name="Google Shape;105;p3"/>
          <p:cNvGrpSpPr/>
          <p:nvPr/>
        </p:nvGrpSpPr>
        <p:grpSpPr>
          <a:xfrm>
            <a:off x="8470275" y="5941732"/>
            <a:ext cx="970937" cy="531484"/>
            <a:chOff x="0" y="-47625"/>
            <a:chExt cx="357330" cy="195600"/>
          </a:xfrm>
        </p:grpSpPr>
        <p:sp>
          <p:nvSpPr>
            <p:cNvPr id="106" name="Google Shape;106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"/>
          <p:cNvSpPr txBox="1"/>
          <p:nvPr>
            <p:ph idx="35" type="subTitle"/>
          </p:nvPr>
        </p:nvSpPr>
        <p:spPr>
          <a:xfrm>
            <a:off x="8619738" y="6102769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9" name="Google Shape;109;p3"/>
          <p:cNvSpPr txBox="1"/>
          <p:nvPr>
            <p:ph idx="36" type="body"/>
          </p:nvPr>
        </p:nvSpPr>
        <p:spPr>
          <a:xfrm>
            <a:off x="8614413" y="6323644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110" name="Google Shape;110;p3"/>
          <p:cNvSpPr/>
          <p:nvPr>
            <p:ph idx="37" type="pic"/>
          </p:nvPr>
        </p:nvSpPr>
        <p:spPr>
          <a:xfrm>
            <a:off x="5749850" y="3215788"/>
            <a:ext cx="1066200" cy="106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11" name="Google Shape;111;p3"/>
          <p:cNvGrpSpPr/>
          <p:nvPr/>
        </p:nvGrpSpPr>
        <p:grpSpPr>
          <a:xfrm>
            <a:off x="5783087" y="4096126"/>
            <a:ext cx="970937" cy="531484"/>
            <a:chOff x="0" y="-47625"/>
            <a:chExt cx="357330" cy="195600"/>
          </a:xfrm>
        </p:grpSpPr>
        <p:sp>
          <p:nvSpPr>
            <p:cNvPr id="112" name="Google Shape;112;p3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0" y="-47625"/>
              <a:ext cx="357300" cy="1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3"/>
          <p:cNvSpPr txBox="1"/>
          <p:nvPr>
            <p:ph idx="38" type="subTitle"/>
          </p:nvPr>
        </p:nvSpPr>
        <p:spPr>
          <a:xfrm>
            <a:off x="5932550" y="4257163"/>
            <a:ext cx="700800" cy="1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15" name="Google Shape;115;p3"/>
          <p:cNvSpPr txBox="1"/>
          <p:nvPr>
            <p:ph idx="39" type="body"/>
          </p:nvPr>
        </p:nvSpPr>
        <p:spPr>
          <a:xfrm>
            <a:off x="5927225" y="4478038"/>
            <a:ext cx="700800" cy="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40"/>
              </a:spcBef>
              <a:spcAft>
                <a:spcPts val="0"/>
              </a:spcAft>
              <a:buSzPts val="1000"/>
              <a:buChar char="•"/>
              <a:defRPr sz="1000"/>
            </a:lvl1pPr>
            <a:lvl2pPr indent="-292100" lvl="1" marL="914400" rtl="0" algn="ctr">
              <a:spcBef>
                <a:spcPts val="560"/>
              </a:spcBef>
              <a:spcAft>
                <a:spcPts val="0"/>
              </a:spcAft>
              <a:buSzPts val="1000"/>
              <a:buChar char="–"/>
              <a:defRPr/>
            </a:lvl2pPr>
            <a:lvl3pPr indent="-292100" lvl="2" marL="1371600" rtl="0" algn="ctr">
              <a:spcBef>
                <a:spcPts val="48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 algn="ctr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 algn="ctr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 algn="ctr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116" name="Google Shape;116;p3"/>
          <p:cNvSpPr txBox="1"/>
          <p:nvPr>
            <p:ph type="title"/>
          </p:nvPr>
        </p:nvSpPr>
        <p:spPr>
          <a:xfrm>
            <a:off x="3306525" y="174625"/>
            <a:ext cx="4106700" cy="5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8" name="Google Shape;138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9" name="Google Shape;13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6" name="Google Shape;146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8" name="Google Shape;14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9" name="Google Shape;159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0" name="Google Shape;16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5E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5C67AA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rgbClr val="5C67AA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a"/>
              <a:buChar char="•"/>
              <a:defRPr i="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indent="-2921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ua"/>
              <a:buChar char="–"/>
              <a:defRPr i="0" sz="10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indent="-2921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ua"/>
              <a:buChar char="•"/>
              <a:defRPr i="0" sz="10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indent="-2921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ua"/>
              <a:buChar char="–"/>
              <a:defRPr i="0" sz="10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ua"/>
              <a:buChar char="»"/>
              <a:defRPr i="0" sz="10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ua"/>
              <a:buChar char="•"/>
              <a:defRPr i="0" sz="10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ua"/>
              <a:buChar char="•"/>
              <a:defRPr i="0" sz="10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ua"/>
              <a:buChar char="•"/>
              <a:defRPr i="0" sz="10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ua"/>
              <a:buChar char="•"/>
              <a:defRPr i="0" sz="10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5.png"/><Relationship Id="rId11" Type="http://schemas.openxmlformats.org/officeDocument/2006/relationships/image" Target="../media/image15.jpg"/><Relationship Id="rId22" Type="http://schemas.openxmlformats.org/officeDocument/2006/relationships/image" Target="../media/image7.png"/><Relationship Id="rId10" Type="http://schemas.openxmlformats.org/officeDocument/2006/relationships/image" Target="../media/image19.jpg"/><Relationship Id="rId21" Type="http://schemas.openxmlformats.org/officeDocument/2006/relationships/image" Target="../media/image6.png"/><Relationship Id="rId13" Type="http://schemas.openxmlformats.org/officeDocument/2006/relationships/image" Target="../media/image27.jpg"/><Relationship Id="rId1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image" Target="../media/image13.jpg"/><Relationship Id="rId15" Type="http://schemas.openxmlformats.org/officeDocument/2006/relationships/image" Target="../media/image16.jpg"/><Relationship Id="rId14" Type="http://schemas.openxmlformats.org/officeDocument/2006/relationships/image" Target="../media/image18.jpg"/><Relationship Id="rId17" Type="http://schemas.openxmlformats.org/officeDocument/2006/relationships/image" Target="../media/image4.png"/><Relationship Id="rId16" Type="http://schemas.openxmlformats.org/officeDocument/2006/relationships/image" Target="../media/image3.png"/><Relationship Id="rId5" Type="http://schemas.openxmlformats.org/officeDocument/2006/relationships/image" Target="../media/image20.jpg"/><Relationship Id="rId19" Type="http://schemas.openxmlformats.org/officeDocument/2006/relationships/image" Target="../media/image11.png"/><Relationship Id="rId6" Type="http://schemas.openxmlformats.org/officeDocument/2006/relationships/image" Target="../media/image8.jpg"/><Relationship Id="rId18" Type="http://schemas.openxmlformats.org/officeDocument/2006/relationships/image" Target="../media/image1.png"/><Relationship Id="rId7" Type="http://schemas.openxmlformats.org/officeDocument/2006/relationships/image" Target="../media/image10.jpg"/><Relationship Id="rId8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5E0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14"/>
          <p:cNvCxnSpPr/>
          <p:nvPr/>
        </p:nvCxnSpPr>
        <p:spPr>
          <a:xfrm rot="10800000">
            <a:off x="2064465" y="2163377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14"/>
          <p:cNvCxnSpPr/>
          <p:nvPr/>
        </p:nvCxnSpPr>
        <p:spPr>
          <a:xfrm rot="10800000">
            <a:off x="7062776" y="2182847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14"/>
          <p:cNvCxnSpPr/>
          <p:nvPr/>
        </p:nvCxnSpPr>
        <p:spPr>
          <a:xfrm rot="10800000">
            <a:off x="8034494" y="2755386"/>
            <a:ext cx="0" cy="972363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189" name="Google Shape;189;p14"/>
          <p:cNvCxnSpPr/>
          <p:nvPr/>
        </p:nvCxnSpPr>
        <p:spPr>
          <a:xfrm rot="10800000">
            <a:off x="3002963" y="2735152"/>
            <a:ext cx="0" cy="972363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190" name="Google Shape;190;p14"/>
          <p:cNvCxnSpPr/>
          <p:nvPr/>
        </p:nvCxnSpPr>
        <p:spPr>
          <a:xfrm rot="10800000">
            <a:off x="4349870" y="4133168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14"/>
          <p:cNvSpPr/>
          <p:nvPr/>
        </p:nvSpPr>
        <p:spPr>
          <a:xfrm>
            <a:off x="-1289184" y="4302882"/>
            <a:ext cx="3540838" cy="3833584"/>
          </a:xfrm>
          <a:custGeom>
            <a:rect b="b" l="l" r="r" t="t"/>
            <a:pathLst>
              <a:path extrusionOk="0" h="3833584" w="3540838">
                <a:moveTo>
                  <a:pt x="0" y="0"/>
                </a:moveTo>
                <a:lnTo>
                  <a:pt x="3540838" y="0"/>
                </a:lnTo>
                <a:lnTo>
                  <a:pt x="3540838" y="3833584"/>
                </a:lnTo>
                <a:lnTo>
                  <a:pt x="0" y="3833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92" name="Google Shape;192;p14"/>
          <p:cNvCxnSpPr/>
          <p:nvPr/>
        </p:nvCxnSpPr>
        <p:spPr>
          <a:xfrm rot="10800000">
            <a:off x="1641423" y="6169214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14"/>
          <p:cNvCxnSpPr/>
          <p:nvPr/>
        </p:nvCxnSpPr>
        <p:spPr>
          <a:xfrm rot="10800000">
            <a:off x="7106090" y="6169214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14"/>
          <p:cNvCxnSpPr/>
          <p:nvPr/>
        </p:nvCxnSpPr>
        <p:spPr>
          <a:xfrm rot="10800000">
            <a:off x="3997550" y="2163377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14"/>
          <p:cNvCxnSpPr/>
          <p:nvPr/>
        </p:nvCxnSpPr>
        <p:spPr>
          <a:xfrm rot="10800000">
            <a:off x="8995862" y="2182847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14"/>
          <p:cNvCxnSpPr/>
          <p:nvPr/>
        </p:nvCxnSpPr>
        <p:spPr>
          <a:xfrm rot="10800000">
            <a:off x="6282955" y="4133168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14"/>
          <p:cNvCxnSpPr/>
          <p:nvPr/>
        </p:nvCxnSpPr>
        <p:spPr>
          <a:xfrm rot="10800000">
            <a:off x="3465192" y="6175957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14"/>
          <p:cNvCxnSpPr/>
          <p:nvPr/>
        </p:nvCxnSpPr>
        <p:spPr>
          <a:xfrm rot="10800000">
            <a:off x="9039176" y="6169214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14"/>
          <p:cNvCxnSpPr/>
          <p:nvPr/>
        </p:nvCxnSpPr>
        <p:spPr>
          <a:xfrm rot="10800000">
            <a:off x="5292830" y="4734986"/>
            <a:ext cx="0" cy="610882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00" name="Google Shape;200;p14"/>
          <p:cNvCxnSpPr/>
          <p:nvPr/>
        </p:nvCxnSpPr>
        <p:spPr>
          <a:xfrm>
            <a:off x="2024306" y="2788638"/>
            <a:ext cx="2013517" cy="4116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01" name="Google Shape;201;p14"/>
          <p:cNvCxnSpPr/>
          <p:nvPr/>
        </p:nvCxnSpPr>
        <p:spPr>
          <a:xfrm>
            <a:off x="7024672" y="2808107"/>
            <a:ext cx="2014504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02" name="Google Shape;202;p14"/>
          <p:cNvCxnSpPr/>
          <p:nvPr/>
        </p:nvCxnSpPr>
        <p:spPr>
          <a:xfrm>
            <a:off x="6297334" y="3707515"/>
            <a:ext cx="1787635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03" name="Google Shape;203;p14"/>
          <p:cNvCxnSpPr/>
          <p:nvPr/>
        </p:nvCxnSpPr>
        <p:spPr>
          <a:xfrm>
            <a:off x="2953489" y="3707515"/>
            <a:ext cx="1396380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04" name="Google Shape;204;p14"/>
          <p:cNvCxnSpPr/>
          <p:nvPr/>
        </p:nvCxnSpPr>
        <p:spPr>
          <a:xfrm>
            <a:off x="4304709" y="4766403"/>
            <a:ext cx="2022297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05" name="Google Shape;205;p14"/>
          <p:cNvCxnSpPr/>
          <p:nvPr/>
        </p:nvCxnSpPr>
        <p:spPr>
          <a:xfrm>
            <a:off x="3132347" y="5714403"/>
            <a:ext cx="4349724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06" name="Google Shape;206;p14"/>
          <p:cNvCxnSpPr/>
          <p:nvPr/>
        </p:nvCxnSpPr>
        <p:spPr>
          <a:xfrm>
            <a:off x="1608774" y="6790586"/>
            <a:ext cx="1894548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07" name="Google Shape;207;p14"/>
          <p:cNvCxnSpPr/>
          <p:nvPr/>
        </p:nvCxnSpPr>
        <p:spPr>
          <a:xfrm>
            <a:off x="7063433" y="6794475"/>
            <a:ext cx="2010555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lg" w="lg" type="oval"/>
            <a:tailEnd len="lg" w="lg" type="oval"/>
          </a:ln>
        </p:spPr>
      </p:cxnSp>
      <p:grpSp>
        <p:nvGrpSpPr>
          <p:cNvPr id="208" name="Google Shape;208;p14"/>
          <p:cNvGrpSpPr/>
          <p:nvPr/>
        </p:nvGrpSpPr>
        <p:grpSpPr>
          <a:xfrm>
            <a:off x="1531362" y="1036387"/>
            <a:ext cx="1066205" cy="1101176"/>
            <a:chOff x="0" y="0"/>
            <a:chExt cx="6350000" cy="6558280"/>
          </a:xfrm>
        </p:grpSpPr>
        <p:sp>
          <p:nvSpPr>
            <p:cNvPr id="209" name="Google Shape;209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5480" r="-3935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14"/>
          <p:cNvGrpSpPr/>
          <p:nvPr/>
        </p:nvGrpSpPr>
        <p:grpSpPr>
          <a:xfrm>
            <a:off x="6529674" y="1055856"/>
            <a:ext cx="1066205" cy="1101176"/>
            <a:chOff x="0" y="0"/>
            <a:chExt cx="6350000" cy="6558280"/>
          </a:xfrm>
        </p:grpSpPr>
        <p:sp>
          <p:nvSpPr>
            <p:cNvPr id="212" name="Google Shape;212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45619" l="-13852" r="-10742" t="-3531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14"/>
          <p:cNvGrpSpPr/>
          <p:nvPr/>
        </p:nvGrpSpPr>
        <p:grpSpPr>
          <a:xfrm>
            <a:off x="3816767" y="3056120"/>
            <a:ext cx="1066205" cy="1101176"/>
            <a:chOff x="0" y="0"/>
            <a:chExt cx="6350000" cy="6558280"/>
          </a:xfrm>
        </p:grpSpPr>
        <p:sp>
          <p:nvSpPr>
            <p:cNvPr id="215" name="Google Shape;215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4508" l="-38533" r="-55550" t="-1059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1134100" y="5081493"/>
            <a:ext cx="1066205" cy="1101176"/>
            <a:chOff x="0" y="0"/>
            <a:chExt cx="6350000" cy="6558280"/>
          </a:xfrm>
        </p:grpSpPr>
        <p:sp>
          <p:nvSpPr>
            <p:cNvPr id="218" name="Google Shape;218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5771" l="-23195" r="-18882" t="-18972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14"/>
          <p:cNvGrpSpPr/>
          <p:nvPr/>
        </p:nvGrpSpPr>
        <p:grpSpPr>
          <a:xfrm>
            <a:off x="6572988" y="5081493"/>
            <a:ext cx="1066205" cy="1101176"/>
            <a:chOff x="0" y="0"/>
            <a:chExt cx="6350000" cy="6558280"/>
          </a:xfrm>
        </p:grpSpPr>
        <p:sp>
          <p:nvSpPr>
            <p:cNvPr id="221" name="Google Shape;221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28417" l="-141107" r="-138571" t="-16332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3450069" y="1036387"/>
            <a:ext cx="1066205" cy="1101176"/>
            <a:chOff x="0" y="0"/>
            <a:chExt cx="6350000" cy="6558280"/>
          </a:xfrm>
        </p:grpSpPr>
        <p:sp>
          <p:nvSpPr>
            <p:cNvPr id="224" name="Google Shape;224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19801" l="-34729" r="-52916" t="-115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14"/>
          <p:cNvGrpSpPr/>
          <p:nvPr/>
        </p:nvGrpSpPr>
        <p:grpSpPr>
          <a:xfrm>
            <a:off x="8448381" y="1055856"/>
            <a:ext cx="1066205" cy="1101176"/>
            <a:chOff x="0" y="0"/>
            <a:chExt cx="6350000" cy="6558280"/>
          </a:xfrm>
        </p:grpSpPr>
        <p:sp>
          <p:nvSpPr>
            <p:cNvPr id="227" name="Google Shape;227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-44942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14"/>
          <p:cNvGrpSpPr/>
          <p:nvPr/>
        </p:nvGrpSpPr>
        <p:grpSpPr>
          <a:xfrm>
            <a:off x="5735474" y="3056120"/>
            <a:ext cx="1066205" cy="1101176"/>
            <a:chOff x="0" y="0"/>
            <a:chExt cx="6350000" cy="6558280"/>
          </a:xfrm>
        </p:grpSpPr>
        <p:sp>
          <p:nvSpPr>
            <p:cNvPr id="230" name="Google Shape;230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-28760" l="-41374" r="-67586" t="-5936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" name="Google Shape;232;p14"/>
          <p:cNvGrpSpPr/>
          <p:nvPr/>
        </p:nvGrpSpPr>
        <p:grpSpPr>
          <a:xfrm>
            <a:off x="2917711" y="5088236"/>
            <a:ext cx="1066205" cy="1101176"/>
            <a:chOff x="0" y="0"/>
            <a:chExt cx="6350000" cy="6558280"/>
          </a:xfrm>
        </p:grpSpPr>
        <p:sp>
          <p:nvSpPr>
            <p:cNvPr id="233" name="Google Shape;233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-22606" l="0" r="0" t="-22606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14"/>
          <p:cNvGrpSpPr/>
          <p:nvPr/>
        </p:nvGrpSpPr>
        <p:grpSpPr>
          <a:xfrm>
            <a:off x="8491695" y="5081493"/>
            <a:ext cx="1066205" cy="1101176"/>
            <a:chOff x="0" y="0"/>
            <a:chExt cx="6350000" cy="6558280"/>
          </a:xfrm>
        </p:grpSpPr>
        <p:sp>
          <p:nvSpPr>
            <p:cNvPr id="236" name="Google Shape;236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-35309" l="0" r="0" t="-9901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14"/>
          <p:cNvGrpSpPr/>
          <p:nvPr/>
        </p:nvGrpSpPr>
        <p:grpSpPr>
          <a:xfrm>
            <a:off x="4745349" y="5081493"/>
            <a:ext cx="1066205" cy="1101176"/>
            <a:chOff x="0" y="0"/>
            <a:chExt cx="6350000" cy="6558280"/>
          </a:xfrm>
        </p:grpSpPr>
        <p:sp>
          <p:nvSpPr>
            <p:cNvPr id="239" name="Google Shape;239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-58119" l="-16269" r="-15341" t="-32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64612" y="1973012"/>
            <a:ext cx="970948" cy="531148"/>
            <a:chOff x="0" y="-47625"/>
            <a:chExt cx="357330" cy="195474"/>
          </a:xfrm>
        </p:grpSpPr>
        <p:sp>
          <p:nvSpPr>
            <p:cNvPr id="242" name="Google Shape;242;p14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0" y="-47625"/>
              <a:ext cx="357330" cy="19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4"/>
          <p:cNvGrpSpPr/>
          <p:nvPr/>
        </p:nvGrpSpPr>
        <p:grpSpPr>
          <a:xfrm>
            <a:off x="3512076" y="1973012"/>
            <a:ext cx="970948" cy="531148"/>
            <a:chOff x="0" y="-47625"/>
            <a:chExt cx="357330" cy="195474"/>
          </a:xfrm>
        </p:grpSpPr>
        <p:sp>
          <p:nvSpPr>
            <p:cNvPr id="245" name="Google Shape;245;p14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0" y="-47625"/>
              <a:ext cx="357330" cy="19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4"/>
          <p:cNvGrpSpPr/>
          <p:nvPr/>
        </p:nvGrpSpPr>
        <p:grpSpPr>
          <a:xfrm>
            <a:off x="6591681" y="1992481"/>
            <a:ext cx="970948" cy="531148"/>
            <a:chOff x="0" y="-47625"/>
            <a:chExt cx="357330" cy="195474"/>
          </a:xfrm>
        </p:grpSpPr>
        <p:sp>
          <p:nvSpPr>
            <p:cNvPr id="248" name="Google Shape;248;p14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0" y="-47625"/>
              <a:ext cx="357330" cy="19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4"/>
          <p:cNvGrpSpPr/>
          <p:nvPr/>
        </p:nvGrpSpPr>
        <p:grpSpPr>
          <a:xfrm>
            <a:off x="8510388" y="1992481"/>
            <a:ext cx="970948" cy="531148"/>
            <a:chOff x="0" y="-47625"/>
            <a:chExt cx="357330" cy="195474"/>
          </a:xfrm>
        </p:grpSpPr>
        <p:sp>
          <p:nvSpPr>
            <p:cNvPr id="251" name="Google Shape;251;p14"/>
            <p:cNvSpPr/>
            <p:nvPr/>
          </p:nvSpPr>
          <p:spPr>
            <a:xfrm>
              <a:off x="0" y="0"/>
              <a:ext cx="357330" cy="147849"/>
            </a:xfrm>
            <a:custGeom>
              <a:rect b="b" l="l" r="r" t="t"/>
              <a:pathLst>
                <a:path extrusionOk="0" h="147849" w="357330">
                  <a:moveTo>
                    <a:pt x="73925" y="0"/>
                  </a:moveTo>
                  <a:lnTo>
                    <a:pt x="283405" y="0"/>
                  </a:lnTo>
                  <a:cubicBezTo>
                    <a:pt x="303011" y="0"/>
                    <a:pt x="321814" y="7788"/>
                    <a:pt x="335678" y="21652"/>
                  </a:cubicBezTo>
                  <a:cubicBezTo>
                    <a:pt x="349541" y="35516"/>
                    <a:pt x="357330" y="54319"/>
                    <a:pt x="357330" y="73925"/>
                  </a:cubicBezTo>
                  <a:lnTo>
                    <a:pt x="357330" y="73925"/>
                  </a:lnTo>
                  <a:cubicBezTo>
                    <a:pt x="357330" y="93531"/>
                    <a:pt x="349541" y="112334"/>
                    <a:pt x="335678" y="126197"/>
                  </a:cubicBezTo>
                  <a:cubicBezTo>
                    <a:pt x="321814" y="140061"/>
                    <a:pt x="303011" y="147849"/>
                    <a:pt x="283405" y="147849"/>
                  </a:cubicBezTo>
                  <a:lnTo>
                    <a:pt x="73925" y="147849"/>
                  </a:lnTo>
                  <a:cubicBezTo>
                    <a:pt x="54319" y="147849"/>
                    <a:pt x="35516" y="140061"/>
                    <a:pt x="21652" y="126197"/>
                  </a:cubicBezTo>
                  <a:cubicBezTo>
                    <a:pt x="7788" y="112334"/>
                    <a:pt x="0" y="93531"/>
                    <a:pt x="0" y="73925"/>
                  </a:cubicBezTo>
                  <a:lnTo>
                    <a:pt x="0" y="73925"/>
                  </a:lnTo>
                  <a:cubicBezTo>
                    <a:pt x="0" y="54319"/>
                    <a:pt x="7788" y="35516"/>
                    <a:pt x="21652" y="21652"/>
                  </a:cubicBezTo>
                  <a:cubicBezTo>
                    <a:pt x="35516" y="7788"/>
                    <a:pt x="54319" y="0"/>
                    <a:pt x="73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0" y="-47625"/>
              <a:ext cx="357330" cy="19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4"/>
          <p:cNvGrpSpPr/>
          <p:nvPr/>
        </p:nvGrpSpPr>
        <p:grpSpPr>
          <a:xfrm>
            <a:off x="5783103" y="3997971"/>
            <a:ext cx="970948" cy="530760"/>
            <a:chOff x="0" y="-47625"/>
            <a:chExt cx="357330" cy="195331"/>
          </a:xfrm>
        </p:grpSpPr>
        <p:sp>
          <p:nvSpPr>
            <p:cNvPr id="254" name="Google Shape;254;p14"/>
            <p:cNvSpPr/>
            <p:nvPr/>
          </p:nvSpPr>
          <p:spPr>
            <a:xfrm>
              <a:off x="0" y="0"/>
              <a:ext cx="357330" cy="147706"/>
            </a:xfrm>
            <a:custGeom>
              <a:rect b="b" l="l" r="r" t="t"/>
              <a:pathLst>
                <a:path extrusionOk="0" h="147706" w="357330">
                  <a:moveTo>
                    <a:pt x="73853" y="0"/>
                  </a:moveTo>
                  <a:lnTo>
                    <a:pt x="283477" y="0"/>
                  </a:lnTo>
                  <a:cubicBezTo>
                    <a:pt x="303064" y="0"/>
                    <a:pt x="321849" y="7781"/>
                    <a:pt x="335699" y="21631"/>
                  </a:cubicBezTo>
                  <a:cubicBezTo>
                    <a:pt x="349549" y="35481"/>
                    <a:pt x="357330" y="54266"/>
                    <a:pt x="357330" y="73853"/>
                  </a:cubicBezTo>
                  <a:lnTo>
                    <a:pt x="357330" y="73853"/>
                  </a:lnTo>
                  <a:cubicBezTo>
                    <a:pt x="357330" y="93440"/>
                    <a:pt x="349549" y="112225"/>
                    <a:pt x="335699" y="126075"/>
                  </a:cubicBezTo>
                  <a:cubicBezTo>
                    <a:pt x="321849" y="139925"/>
                    <a:pt x="303064" y="147706"/>
                    <a:pt x="283477" y="147706"/>
                  </a:cubicBezTo>
                  <a:lnTo>
                    <a:pt x="73853" y="147706"/>
                  </a:lnTo>
                  <a:cubicBezTo>
                    <a:pt x="54266" y="147706"/>
                    <a:pt x="35481" y="139925"/>
                    <a:pt x="21631" y="126075"/>
                  </a:cubicBezTo>
                  <a:cubicBezTo>
                    <a:pt x="7781" y="112225"/>
                    <a:pt x="0" y="93440"/>
                    <a:pt x="0" y="73853"/>
                  </a:cubicBezTo>
                  <a:lnTo>
                    <a:pt x="0" y="73853"/>
                  </a:lnTo>
                  <a:cubicBezTo>
                    <a:pt x="0" y="54266"/>
                    <a:pt x="7781" y="35481"/>
                    <a:pt x="21631" y="21631"/>
                  </a:cubicBezTo>
                  <a:cubicBezTo>
                    <a:pt x="35481" y="7781"/>
                    <a:pt x="54266" y="0"/>
                    <a:pt x="738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0" y="-47625"/>
              <a:ext cx="357330" cy="195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4"/>
          <p:cNvGrpSpPr/>
          <p:nvPr/>
        </p:nvGrpSpPr>
        <p:grpSpPr>
          <a:xfrm>
            <a:off x="3864396" y="3997971"/>
            <a:ext cx="970948" cy="530760"/>
            <a:chOff x="0" y="-47625"/>
            <a:chExt cx="357330" cy="195331"/>
          </a:xfrm>
        </p:grpSpPr>
        <p:sp>
          <p:nvSpPr>
            <p:cNvPr id="257" name="Google Shape;257;p14"/>
            <p:cNvSpPr/>
            <p:nvPr/>
          </p:nvSpPr>
          <p:spPr>
            <a:xfrm>
              <a:off x="0" y="0"/>
              <a:ext cx="357330" cy="147706"/>
            </a:xfrm>
            <a:custGeom>
              <a:rect b="b" l="l" r="r" t="t"/>
              <a:pathLst>
                <a:path extrusionOk="0" h="147706" w="357330">
                  <a:moveTo>
                    <a:pt x="73853" y="0"/>
                  </a:moveTo>
                  <a:lnTo>
                    <a:pt x="283477" y="0"/>
                  </a:lnTo>
                  <a:cubicBezTo>
                    <a:pt x="303064" y="0"/>
                    <a:pt x="321849" y="7781"/>
                    <a:pt x="335699" y="21631"/>
                  </a:cubicBezTo>
                  <a:cubicBezTo>
                    <a:pt x="349549" y="35481"/>
                    <a:pt x="357330" y="54266"/>
                    <a:pt x="357330" y="73853"/>
                  </a:cubicBezTo>
                  <a:lnTo>
                    <a:pt x="357330" y="73853"/>
                  </a:lnTo>
                  <a:cubicBezTo>
                    <a:pt x="357330" y="93440"/>
                    <a:pt x="349549" y="112225"/>
                    <a:pt x="335699" y="126075"/>
                  </a:cubicBezTo>
                  <a:cubicBezTo>
                    <a:pt x="321849" y="139925"/>
                    <a:pt x="303064" y="147706"/>
                    <a:pt x="283477" y="147706"/>
                  </a:cubicBezTo>
                  <a:lnTo>
                    <a:pt x="73853" y="147706"/>
                  </a:lnTo>
                  <a:cubicBezTo>
                    <a:pt x="54266" y="147706"/>
                    <a:pt x="35481" y="139925"/>
                    <a:pt x="21631" y="126075"/>
                  </a:cubicBezTo>
                  <a:cubicBezTo>
                    <a:pt x="7781" y="112225"/>
                    <a:pt x="0" y="93440"/>
                    <a:pt x="0" y="73853"/>
                  </a:cubicBezTo>
                  <a:lnTo>
                    <a:pt x="0" y="73853"/>
                  </a:lnTo>
                  <a:cubicBezTo>
                    <a:pt x="0" y="54266"/>
                    <a:pt x="7781" y="35481"/>
                    <a:pt x="21631" y="21631"/>
                  </a:cubicBezTo>
                  <a:cubicBezTo>
                    <a:pt x="35481" y="7781"/>
                    <a:pt x="54266" y="0"/>
                    <a:pt x="738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0" y="-47625"/>
              <a:ext cx="357330" cy="195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4"/>
          <p:cNvGrpSpPr/>
          <p:nvPr/>
        </p:nvGrpSpPr>
        <p:grpSpPr>
          <a:xfrm>
            <a:off x="1181729" y="6017866"/>
            <a:ext cx="970948" cy="542367"/>
            <a:chOff x="0" y="-47625"/>
            <a:chExt cx="357330" cy="199603"/>
          </a:xfrm>
        </p:grpSpPr>
        <p:sp>
          <p:nvSpPr>
            <p:cNvPr id="260" name="Google Shape;260;p14"/>
            <p:cNvSpPr/>
            <p:nvPr/>
          </p:nvSpPr>
          <p:spPr>
            <a:xfrm>
              <a:off x="0" y="0"/>
              <a:ext cx="357330" cy="151978"/>
            </a:xfrm>
            <a:custGeom>
              <a:rect b="b" l="l" r="r" t="t"/>
              <a:pathLst>
                <a:path extrusionOk="0" h="151978" w="357330">
                  <a:moveTo>
                    <a:pt x="75989" y="0"/>
                  </a:moveTo>
                  <a:lnTo>
                    <a:pt x="281341" y="0"/>
                  </a:lnTo>
                  <a:cubicBezTo>
                    <a:pt x="301494" y="0"/>
                    <a:pt x="320823" y="8006"/>
                    <a:pt x="335073" y="22257"/>
                  </a:cubicBezTo>
                  <a:cubicBezTo>
                    <a:pt x="349324" y="36507"/>
                    <a:pt x="357330" y="55835"/>
                    <a:pt x="357330" y="75989"/>
                  </a:cubicBezTo>
                  <a:lnTo>
                    <a:pt x="357330" y="75989"/>
                  </a:lnTo>
                  <a:cubicBezTo>
                    <a:pt x="357330" y="117956"/>
                    <a:pt x="323308" y="151978"/>
                    <a:pt x="281341" y="151978"/>
                  </a:cubicBezTo>
                  <a:lnTo>
                    <a:pt x="75989" y="151978"/>
                  </a:lnTo>
                  <a:cubicBezTo>
                    <a:pt x="34021" y="151978"/>
                    <a:pt x="0" y="117956"/>
                    <a:pt x="0" y="75989"/>
                  </a:cubicBezTo>
                  <a:lnTo>
                    <a:pt x="0" y="75989"/>
                  </a:lnTo>
                  <a:cubicBezTo>
                    <a:pt x="0" y="34021"/>
                    <a:pt x="34021" y="0"/>
                    <a:pt x="75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 txBox="1"/>
            <p:nvPr/>
          </p:nvSpPr>
          <p:spPr>
            <a:xfrm>
              <a:off x="0" y="-47625"/>
              <a:ext cx="357330" cy="19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4"/>
          <p:cNvGrpSpPr/>
          <p:nvPr/>
        </p:nvGrpSpPr>
        <p:grpSpPr>
          <a:xfrm>
            <a:off x="2970578" y="6024609"/>
            <a:ext cx="970948" cy="542367"/>
            <a:chOff x="0" y="-47625"/>
            <a:chExt cx="357330" cy="199603"/>
          </a:xfrm>
        </p:grpSpPr>
        <p:sp>
          <p:nvSpPr>
            <p:cNvPr id="263" name="Google Shape;263;p14"/>
            <p:cNvSpPr/>
            <p:nvPr/>
          </p:nvSpPr>
          <p:spPr>
            <a:xfrm>
              <a:off x="0" y="0"/>
              <a:ext cx="357330" cy="151978"/>
            </a:xfrm>
            <a:custGeom>
              <a:rect b="b" l="l" r="r" t="t"/>
              <a:pathLst>
                <a:path extrusionOk="0" h="151978" w="357330">
                  <a:moveTo>
                    <a:pt x="75989" y="0"/>
                  </a:moveTo>
                  <a:lnTo>
                    <a:pt x="281341" y="0"/>
                  </a:lnTo>
                  <a:cubicBezTo>
                    <a:pt x="301494" y="0"/>
                    <a:pt x="320823" y="8006"/>
                    <a:pt x="335073" y="22257"/>
                  </a:cubicBezTo>
                  <a:cubicBezTo>
                    <a:pt x="349324" y="36507"/>
                    <a:pt x="357330" y="55835"/>
                    <a:pt x="357330" y="75989"/>
                  </a:cubicBezTo>
                  <a:lnTo>
                    <a:pt x="357330" y="75989"/>
                  </a:lnTo>
                  <a:cubicBezTo>
                    <a:pt x="357330" y="117956"/>
                    <a:pt x="323308" y="151978"/>
                    <a:pt x="281341" y="151978"/>
                  </a:cubicBezTo>
                  <a:lnTo>
                    <a:pt x="75989" y="151978"/>
                  </a:lnTo>
                  <a:cubicBezTo>
                    <a:pt x="34021" y="151978"/>
                    <a:pt x="0" y="117956"/>
                    <a:pt x="0" y="75989"/>
                  </a:cubicBezTo>
                  <a:lnTo>
                    <a:pt x="0" y="75989"/>
                  </a:lnTo>
                  <a:cubicBezTo>
                    <a:pt x="0" y="34021"/>
                    <a:pt x="34021" y="0"/>
                    <a:pt x="75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0" y="-47625"/>
              <a:ext cx="357330" cy="19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4"/>
          <p:cNvGrpSpPr/>
          <p:nvPr/>
        </p:nvGrpSpPr>
        <p:grpSpPr>
          <a:xfrm>
            <a:off x="4807356" y="6024609"/>
            <a:ext cx="970948" cy="542367"/>
            <a:chOff x="0" y="-47625"/>
            <a:chExt cx="357330" cy="199603"/>
          </a:xfrm>
        </p:grpSpPr>
        <p:sp>
          <p:nvSpPr>
            <p:cNvPr id="266" name="Google Shape;266;p14"/>
            <p:cNvSpPr/>
            <p:nvPr/>
          </p:nvSpPr>
          <p:spPr>
            <a:xfrm>
              <a:off x="0" y="0"/>
              <a:ext cx="357330" cy="151978"/>
            </a:xfrm>
            <a:custGeom>
              <a:rect b="b" l="l" r="r" t="t"/>
              <a:pathLst>
                <a:path extrusionOk="0" h="151978" w="357330">
                  <a:moveTo>
                    <a:pt x="75989" y="0"/>
                  </a:moveTo>
                  <a:lnTo>
                    <a:pt x="281341" y="0"/>
                  </a:lnTo>
                  <a:cubicBezTo>
                    <a:pt x="301494" y="0"/>
                    <a:pt x="320823" y="8006"/>
                    <a:pt x="335073" y="22257"/>
                  </a:cubicBezTo>
                  <a:cubicBezTo>
                    <a:pt x="349324" y="36507"/>
                    <a:pt x="357330" y="55835"/>
                    <a:pt x="357330" y="75989"/>
                  </a:cubicBezTo>
                  <a:lnTo>
                    <a:pt x="357330" y="75989"/>
                  </a:lnTo>
                  <a:cubicBezTo>
                    <a:pt x="357330" y="117956"/>
                    <a:pt x="323308" y="151978"/>
                    <a:pt x="281341" y="151978"/>
                  </a:cubicBezTo>
                  <a:lnTo>
                    <a:pt x="75989" y="151978"/>
                  </a:lnTo>
                  <a:cubicBezTo>
                    <a:pt x="34021" y="151978"/>
                    <a:pt x="0" y="117956"/>
                    <a:pt x="0" y="75989"/>
                  </a:cubicBezTo>
                  <a:lnTo>
                    <a:pt x="0" y="75989"/>
                  </a:lnTo>
                  <a:cubicBezTo>
                    <a:pt x="0" y="34021"/>
                    <a:pt x="34021" y="0"/>
                    <a:pt x="75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 txBox="1"/>
            <p:nvPr/>
          </p:nvSpPr>
          <p:spPr>
            <a:xfrm>
              <a:off x="0" y="-47625"/>
              <a:ext cx="357330" cy="19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4"/>
          <p:cNvGrpSpPr/>
          <p:nvPr/>
        </p:nvGrpSpPr>
        <p:grpSpPr>
          <a:xfrm>
            <a:off x="6620616" y="6024609"/>
            <a:ext cx="970948" cy="542367"/>
            <a:chOff x="0" y="-47625"/>
            <a:chExt cx="357330" cy="199603"/>
          </a:xfrm>
        </p:grpSpPr>
        <p:sp>
          <p:nvSpPr>
            <p:cNvPr id="269" name="Google Shape;269;p14"/>
            <p:cNvSpPr/>
            <p:nvPr/>
          </p:nvSpPr>
          <p:spPr>
            <a:xfrm>
              <a:off x="0" y="0"/>
              <a:ext cx="357330" cy="151978"/>
            </a:xfrm>
            <a:custGeom>
              <a:rect b="b" l="l" r="r" t="t"/>
              <a:pathLst>
                <a:path extrusionOk="0" h="151978" w="357330">
                  <a:moveTo>
                    <a:pt x="75989" y="0"/>
                  </a:moveTo>
                  <a:lnTo>
                    <a:pt x="281341" y="0"/>
                  </a:lnTo>
                  <a:cubicBezTo>
                    <a:pt x="301494" y="0"/>
                    <a:pt x="320823" y="8006"/>
                    <a:pt x="335073" y="22257"/>
                  </a:cubicBezTo>
                  <a:cubicBezTo>
                    <a:pt x="349324" y="36507"/>
                    <a:pt x="357330" y="55835"/>
                    <a:pt x="357330" y="75989"/>
                  </a:cubicBezTo>
                  <a:lnTo>
                    <a:pt x="357330" y="75989"/>
                  </a:lnTo>
                  <a:cubicBezTo>
                    <a:pt x="357330" y="117956"/>
                    <a:pt x="323308" y="151978"/>
                    <a:pt x="281341" y="151978"/>
                  </a:cubicBezTo>
                  <a:lnTo>
                    <a:pt x="75989" y="151978"/>
                  </a:lnTo>
                  <a:cubicBezTo>
                    <a:pt x="34021" y="151978"/>
                    <a:pt x="0" y="117956"/>
                    <a:pt x="0" y="75989"/>
                  </a:cubicBezTo>
                  <a:lnTo>
                    <a:pt x="0" y="75989"/>
                  </a:lnTo>
                  <a:cubicBezTo>
                    <a:pt x="0" y="34021"/>
                    <a:pt x="34021" y="0"/>
                    <a:pt x="75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0" y="-47625"/>
              <a:ext cx="357330" cy="19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4"/>
          <p:cNvGrpSpPr/>
          <p:nvPr/>
        </p:nvGrpSpPr>
        <p:grpSpPr>
          <a:xfrm>
            <a:off x="8556835" y="6024609"/>
            <a:ext cx="970948" cy="542367"/>
            <a:chOff x="0" y="-47625"/>
            <a:chExt cx="357330" cy="199603"/>
          </a:xfrm>
        </p:grpSpPr>
        <p:sp>
          <p:nvSpPr>
            <p:cNvPr id="272" name="Google Shape;272;p14"/>
            <p:cNvSpPr/>
            <p:nvPr/>
          </p:nvSpPr>
          <p:spPr>
            <a:xfrm>
              <a:off x="0" y="0"/>
              <a:ext cx="357330" cy="151978"/>
            </a:xfrm>
            <a:custGeom>
              <a:rect b="b" l="l" r="r" t="t"/>
              <a:pathLst>
                <a:path extrusionOk="0" h="151978" w="357330">
                  <a:moveTo>
                    <a:pt x="75989" y="0"/>
                  </a:moveTo>
                  <a:lnTo>
                    <a:pt x="281341" y="0"/>
                  </a:lnTo>
                  <a:cubicBezTo>
                    <a:pt x="301494" y="0"/>
                    <a:pt x="320823" y="8006"/>
                    <a:pt x="335073" y="22257"/>
                  </a:cubicBezTo>
                  <a:cubicBezTo>
                    <a:pt x="349324" y="36507"/>
                    <a:pt x="357330" y="55835"/>
                    <a:pt x="357330" y="75989"/>
                  </a:cubicBezTo>
                  <a:lnTo>
                    <a:pt x="357330" y="75989"/>
                  </a:lnTo>
                  <a:cubicBezTo>
                    <a:pt x="357330" y="117956"/>
                    <a:pt x="323308" y="151978"/>
                    <a:pt x="281341" y="151978"/>
                  </a:cubicBezTo>
                  <a:lnTo>
                    <a:pt x="75989" y="151978"/>
                  </a:lnTo>
                  <a:cubicBezTo>
                    <a:pt x="34021" y="151978"/>
                    <a:pt x="0" y="117956"/>
                    <a:pt x="0" y="75989"/>
                  </a:cubicBezTo>
                  <a:lnTo>
                    <a:pt x="0" y="75989"/>
                  </a:lnTo>
                  <a:cubicBezTo>
                    <a:pt x="0" y="34021"/>
                    <a:pt x="34021" y="0"/>
                    <a:pt x="75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0" y="-47625"/>
              <a:ext cx="357330" cy="19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4" name="Google Shape;274;p14"/>
          <p:cNvCxnSpPr/>
          <p:nvPr/>
        </p:nvCxnSpPr>
        <p:spPr>
          <a:xfrm>
            <a:off x="1910196" y="3707515"/>
            <a:ext cx="1043293" cy="0"/>
          </a:xfrm>
          <a:prstGeom prst="straightConnector1">
            <a:avLst/>
          </a:prstGeom>
          <a:noFill/>
          <a:ln cap="flat" cmpd="sng" w="19050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5" name="Google Shape;275;p14"/>
          <p:cNvGrpSpPr/>
          <p:nvPr/>
        </p:nvGrpSpPr>
        <p:grpSpPr>
          <a:xfrm>
            <a:off x="1148479" y="3069627"/>
            <a:ext cx="1066205" cy="1101176"/>
            <a:chOff x="0" y="0"/>
            <a:chExt cx="6350000" cy="6558280"/>
          </a:xfrm>
        </p:grpSpPr>
        <p:sp>
          <p:nvSpPr>
            <p:cNvPr id="276" name="Google Shape;276;p14"/>
            <p:cNvSpPr/>
            <p:nvPr/>
          </p:nvSpPr>
          <p:spPr>
            <a:xfrm>
              <a:off x="74930" y="74930"/>
              <a:ext cx="6200140" cy="6408420"/>
            </a:xfrm>
            <a:custGeom>
              <a:rect b="b" l="l" r="r" t="t"/>
              <a:pathLst>
                <a:path extrusionOk="0"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37318" l="-63227" r="-65924" t="-1038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0" y="0"/>
              <a:ext cx="6350000" cy="6558280"/>
            </a:xfrm>
            <a:custGeom>
              <a:rect b="b" l="l" r="r" t="t"/>
              <a:pathLst>
                <a:path extrusionOk="0"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" name="Google Shape;278;p14"/>
          <p:cNvGrpSpPr/>
          <p:nvPr/>
        </p:nvGrpSpPr>
        <p:grpSpPr>
          <a:xfrm>
            <a:off x="1196108" y="4011478"/>
            <a:ext cx="970948" cy="530760"/>
            <a:chOff x="0" y="-47625"/>
            <a:chExt cx="357330" cy="195331"/>
          </a:xfrm>
        </p:grpSpPr>
        <p:sp>
          <p:nvSpPr>
            <p:cNvPr id="279" name="Google Shape;279;p14"/>
            <p:cNvSpPr/>
            <p:nvPr/>
          </p:nvSpPr>
          <p:spPr>
            <a:xfrm>
              <a:off x="0" y="0"/>
              <a:ext cx="357330" cy="147706"/>
            </a:xfrm>
            <a:custGeom>
              <a:rect b="b" l="l" r="r" t="t"/>
              <a:pathLst>
                <a:path extrusionOk="0" h="147706" w="357330">
                  <a:moveTo>
                    <a:pt x="73853" y="0"/>
                  </a:moveTo>
                  <a:lnTo>
                    <a:pt x="283477" y="0"/>
                  </a:lnTo>
                  <a:cubicBezTo>
                    <a:pt x="303064" y="0"/>
                    <a:pt x="321849" y="7781"/>
                    <a:pt x="335699" y="21631"/>
                  </a:cubicBezTo>
                  <a:cubicBezTo>
                    <a:pt x="349549" y="35481"/>
                    <a:pt x="357330" y="54266"/>
                    <a:pt x="357330" y="73853"/>
                  </a:cubicBezTo>
                  <a:lnTo>
                    <a:pt x="357330" y="73853"/>
                  </a:lnTo>
                  <a:cubicBezTo>
                    <a:pt x="357330" y="93440"/>
                    <a:pt x="349549" y="112225"/>
                    <a:pt x="335699" y="126075"/>
                  </a:cubicBezTo>
                  <a:cubicBezTo>
                    <a:pt x="321849" y="139925"/>
                    <a:pt x="303064" y="147706"/>
                    <a:pt x="283477" y="147706"/>
                  </a:cubicBezTo>
                  <a:lnTo>
                    <a:pt x="73853" y="147706"/>
                  </a:lnTo>
                  <a:cubicBezTo>
                    <a:pt x="54266" y="147706"/>
                    <a:pt x="35481" y="139925"/>
                    <a:pt x="21631" y="126075"/>
                  </a:cubicBezTo>
                  <a:cubicBezTo>
                    <a:pt x="7781" y="112225"/>
                    <a:pt x="0" y="93440"/>
                    <a:pt x="0" y="73853"/>
                  </a:cubicBezTo>
                  <a:lnTo>
                    <a:pt x="0" y="73853"/>
                  </a:lnTo>
                  <a:cubicBezTo>
                    <a:pt x="0" y="54266"/>
                    <a:pt x="7781" y="35481"/>
                    <a:pt x="21631" y="21631"/>
                  </a:cubicBezTo>
                  <a:cubicBezTo>
                    <a:pt x="35481" y="7781"/>
                    <a:pt x="54266" y="0"/>
                    <a:pt x="738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 txBox="1"/>
            <p:nvPr/>
          </p:nvSpPr>
          <p:spPr>
            <a:xfrm>
              <a:off x="0" y="-47625"/>
              <a:ext cx="357330" cy="195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4"/>
          <p:cNvSpPr/>
          <p:nvPr/>
        </p:nvSpPr>
        <p:spPr>
          <a:xfrm rot="-1544115">
            <a:off x="617643" y="563101"/>
            <a:ext cx="427678" cy="725996"/>
          </a:xfrm>
          <a:custGeom>
            <a:rect b="b" l="l" r="r" t="t"/>
            <a:pathLst>
              <a:path extrusionOk="0" h="725996" w="427678">
                <a:moveTo>
                  <a:pt x="0" y="0"/>
                </a:moveTo>
                <a:lnTo>
                  <a:pt x="427678" y="0"/>
                </a:lnTo>
                <a:lnTo>
                  <a:pt x="427678" y="725996"/>
                </a:lnTo>
                <a:lnTo>
                  <a:pt x="0" y="725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4"/>
          <p:cNvSpPr/>
          <p:nvPr/>
        </p:nvSpPr>
        <p:spPr>
          <a:xfrm>
            <a:off x="9481336" y="735101"/>
            <a:ext cx="2611636" cy="3024000"/>
          </a:xfrm>
          <a:custGeom>
            <a:rect b="b" l="l" r="r" t="t"/>
            <a:pathLst>
              <a:path extrusionOk="0" h="3024000" w="2611636">
                <a:moveTo>
                  <a:pt x="0" y="0"/>
                </a:moveTo>
                <a:lnTo>
                  <a:pt x="2611636" y="0"/>
                </a:lnTo>
                <a:lnTo>
                  <a:pt x="261163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4"/>
          <p:cNvSpPr/>
          <p:nvPr/>
        </p:nvSpPr>
        <p:spPr>
          <a:xfrm rot="151337">
            <a:off x="1182155" y="760235"/>
            <a:ext cx="235288" cy="399408"/>
          </a:xfrm>
          <a:custGeom>
            <a:rect b="b" l="l" r="r" t="t"/>
            <a:pathLst>
              <a:path extrusionOk="0" h="399408" w="235288">
                <a:moveTo>
                  <a:pt x="0" y="0"/>
                </a:moveTo>
                <a:lnTo>
                  <a:pt x="235288" y="0"/>
                </a:lnTo>
                <a:lnTo>
                  <a:pt x="235288" y="399408"/>
                </a:lnTo>
                <a:lnTo>
                  <a:pt x="0" y="399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4"/>
          <p:cNvSpPr/>
          <p:nvPr/>
        </p:nvSpPr>
        <p:spPr>
          <a:xfrm>
            <a:off x="8915539" y="6437510"/>
            <a:ext cx="2581328" cy="2046289"/>
          </a:xfrm>
          <a:custGeom>
            <a:rect b="b" l="l" r="r" t="t"/>
            <a:pathLst>
              <a:path extrusionOk="0" h="2046289" w="2581328">
                <a:moveTo>
                  <a:pt x="0" y="0"/>
                </a:moveTo>
                <a:lnTo>
                  <a:pt x="2581328" y="0"/>
                </a:lnTo>
                <a:lnTo>
                  <a:pt x="2581328" y="2046289"/>
                </a:lnTo>
                <a:lnTo>
                  <a:pt x="0" y="2046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4"/>
          <p:cNvSpPr/>
          <p:nvPr/>
        </p:nvSpPr>
        <p:spPr>
          <a:xfrm flipH="1" rot="5400000">
            <a:off x="7719029" y="4015358"/>
            <a:ext cx="731880" cy="1306929"/>
          </a:xfrm>
          <a:custGeom>
            <a:rect b="b" l="l" r="r" t="t"/>
            <a:pathLst>
              <a:path extrusionOk="0" h="1306929" w="731880">
                <a:moveTo>
                  <a:pt x="0" y="1306929"/>
                </a:moveTo>
                <a:lnTo>
                  <a:pt x="731880" y="1306929"/>
                </a:lnTo>
                <a:lnTo>
                  <a:pt x="731880" y="0"/>
                </a:lnTo>
                <a:lnTo>
                  <a:pt x="0" y="0"/>
                </a:lnTo>
                <a:lnTo>
                  <a:pt x="0" y="1306929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4"/>
          <p:cNvSpPr/>
          <p:nvPr/>
        </p:nvSpPr>
        <p:spPr>
          <a:xfrm flipH="1" rot="10800000">
            <a:off x="5707926" y="1877418"/>
            <a:ext cx="794532" cy="1021010"/>
          </a:xfrm>
          <a:custGeom>
            <a:rect b="b" l="l" r="r" t="t"/>
            <a:pathLst>
              <a:path extrusionOk="0" h="1021010" w="794532">
                <a:moveTo>
                  <a:pt x="0" y="1021010"/>
                </a:moveTo>
                <a:lnTo>
                  <a:pt x="794531" y="1021010"/>
                </a:lnTo>
                <a:lnTo>
                  <a:pt x="794531" y="0"/>
                </a:lnTo>
                <a:lnTo>
                  <a:pt x="0" y="0"/>
                </a:lnTo>
                <a:lnTo>
                  <a:pt x="0" y="102101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4"/>
          <p:cNvSpPr/>
          <p:nvPr/>
        </p:nvSpPr>
        <p:spPr>
          <a:xfrm flipH="1" rot="10800000">
            <a:off x="533091" y="1877418"/>
            <a:ext cx="750621" cy="1587852"/>
          </a:xfrm>
          <a:custGeom>
            <a:rect b="b" l="l" r="r" t="t"/>
            <a:pathLst>
              <a:path extrusionOk="0" h="1587852" w="750621">
                <a:moveTo>
                  <a:pt x="0" y="1587852"/>
                </a:moveTo>
                <a:lnTo>
                  <a:pt x="750621" y="1587852"/>
                </a:lnTo>
                <a:lnTo>
                  <a:pt x="750621" y="0"/>
                </a:lnTo>
                <a:lnTo>
                  <a:pt x="0" y="0"/>
                </a:lnTo>
                <a:lnTo>
                  <a:pt x="0" y="1587852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4"/>
          <p:cNvSpPr/>
          <p:nvPr/>
        </p:nvSpPr>
        <p:spPr>
          <a:xfrm>
            <a:off x="3670490" y="6560233"/>
            <a:ext cx="1149901" cy="518501"/>
          </a:xfrm>
          <a:custGeom>
            <a:rect b="b" l="l" r="r" t="t"/>
            <a:pathLst>
              <a:path extrusionOk="0" h="518501" w="1149901">
                <a:moveTo>
                  <a:pt x="0" y="0"/>
                </a:moveTo>
                <a:lnTo>
                  <a:pt x="1149901" y="0"/>
                </a:lnTo>
                <a:lnTo>
                  <a:pt x="1149901" y="518500"/>
                </a:lnTo>
                <a:lnTo>
                  <a:pt x="0" y="518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4"/>
          <p:cNvSpPr txBox="1"/>
          <p:nvPr/>
        </p:nvSpPr>
        <p:spPr>
          <a:xfrm>
            <a:off x="1659749" y="2315628"/>
            <a:ext cx="780674" cy="176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290" name="Google Shape;290;p14"/>
          <p:cNvSpPr txBox="1"/>
          <p:nvPr/>
        </p:nvSpPr>
        <p:spPr>
          <a:xfrm>
            <a:off x="1690135" y="2095145"/>
            <a:ext cx="719901" cy="235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3406770" y="265811"/>
            <a:ext cx="4184795" cy="660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2" u="none" cap="none" strike="noStrike">
                <a:solidFill>
                  <a:srgbClr val="5C67AA"/>
                </a:solidFill>
                <a:latin typeface="Josefin Sans"/>
                <a:ea typeface="Josefin Sans"/>
                <a:cs typeface="Josefin Sans"/>
                <a:sym typeface="Josefin Sans"/>
              </a:rPr>
              <a:t>FAMILY TREE</a:t>
            </a:r>
            <a:endParaRPr/>
          </a:p>
        </p:txBody>
      </p:sp>
      <p:sp>
        <p:nvSpPr>
          <p:cNvPr id="292" name="Google Shape;292;p14"/>
          <p:cNvSpPr txBox="1"/>
          <p:nvPr/>
        </p:nvSpPr>
        <p:spPr>
          <a:xfrm>
            <a:off x="3607214" y="2315628"/>
            <a:ext cx="780674" cy="176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293" name="Google Shape;293;p14"/>
          <p:cNvSpPr txBox="1"/>
          <p:nvPr/>
        </p:nvSpPr>
        <p:spPr>
          <a:xfrm>
            <a:off x="3637600" y="2095145"/>
            <a:ext cx="719901" cy="235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294" name="Google Shape;294;p14"/>
          <p:cNvSpPr txBox="1"/>
          <p:nvPr/>
        </p:nvSpPr>
        <p:spPr>
          <a:xfrm>
            <a:off x="6670425" y="2315628"/>
            <a:ext cx="780674" cy="176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295" name="Google Shape;295;p14"/>
          <p:cNvSpPr txBox="1"/>
          <p:nvPr/>
        </p:nvSpPr>
        <p:spPr>
          <a:xfrm>
            <a:off x="6700812" y="2121836"/>
            <a:ext cx="719901" cy="235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296" name="Google Shape;296;p14"/>
          <p:cNvSpPr txBox="1"/>
          <p:nvPr/>
        </p:nvSpPr>
        <p:spPr>
          <a:xfrm>
            <a:off x="8617890" y="2315628"/>
            <a:ext cx="780674" cy="176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297" name="Google Shape;297;p14"/>
          <p:cNvSpPr txBox="1"/>
          <p:nvPr/>
        </p:nvSpPr>
        <p:spPr>
          <a:xfrm>
            <a:off x="8648276" y="2121836"/>
            <a:ext cx="719901" cy="235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1299308" y="4338860"/>
            <a:ext cx="78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1329693" y="4146691"/>
            <a:ext cx="7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1269412" y="6379666"/>
            <a:ext cx="78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301" name="Google Shape;301;p14"/>
          <p:cNvSpPr txBox="1"/>
          <p:nvPr/>
        </p:nvSpPr>
        <p:spPr>
          <a:xfrm>
            <a:off x="1299799" y="6175900"/>
            <a:ext cx="7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302" name="Google Shape;302;p14"/>
          <p:cNvSpPr txBox="1"/>
          <p:nvPr/>
        </p:nvSpPr>
        <p:spPr>
          <a:xfrm>
            <a:off x="3065715" y="6379666"/>
            <a:ext cx="78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3096102" y="6169157"/>
            <a:ext cx="7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304" name="Google Shape;304;p14"/>
          <p:cNvSpPr txBox="1"/>
          <p:nvPr/>
        </p:nvSpPr>
        <p:spPr>
          <a:xfrm>
            <a:off x="4902494" y="6379666"/>
            <a:ext cx="78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305" name="Google Shape;305;p14"/>
          <p:cNvSpPr txBox="1"/>
          <p:nvPr/>
        </p:nvSpPr>
        <p:spPr>
          <a:xfrm>
            <a:off x="4932880" y="6169157"/>
            <a:ext cx="7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306" name="Google Shape;306;p14"/>
          <p:cNvSpPr txBox="1"/>
          <p:nvPr/>
        </p:nvSpPr>
        <p:spPr>
          <a:xfrm>
            <a:off x="6739272" y="6379666"/>
            <a:ext cx="78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6769658" y="6169157"/>
            <a:ext cx="7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308" name="Google Shape;308;p14"/>
          <p:cNvSpPr txBox="1"/>
          <p:nvPr/>
        </p:nvSpPr>
        <p:spPr>
          <a:xfrm>
            <a:off x="8667889" y="6379666"/>
            <a:ext cx="78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309" name="Google Shape;309;p14"/>
          <p:cNvSpPr txBox="1"/>
          <p:nvPr/>
        </p:nvSpPr>
        <p:spPr>
          <a:xfrm>
            <a:off x="8698275" y="6169157"/>
            <a:ext cx="7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310" name="Google Shape;310;p14"/>
          <p:cNvSpPr txBox="1"/>
          <p:nvPr/>
        </p:nvSpPr>
        <p:spPr>
          <a:xfrm>
            <a:off x="3949589" y="4338860"/>
            <a:ext cx="78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311" name="Google Shape;311;p14"/>
          <p:cNvSpPr txBox="1"/>
          <p:nvPr/>
        </p:nvSpPr>
        <p:spPr>
          <a:xfrm>
            <a:off x="3979975" y="4116755"/>
            <a:ext cx="7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5886303" y="4338860"/>
            <a:ext cx="78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</a:t>
            </a:r>
            <a:endParaRPr/>
          </a:p>
        </p:txBody>
      </p:sp>
      <p:sp>
        <p:nvSpPr>
          <p:cNvPr id="313" name="Google Shape;313;p14"/>
          <p:cNvSpPr txBox="1"/>
          <p:nvPr/>
        </p:nvSpPr>
        <p:spPr>
          <a:xfrm>
            <a:off x="5916688" y="4133184"/>
            <a:ext cx="7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5E0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5"/>
          <p:cNvGrpSpPr/>
          <p:nvPr/>
        </p:nvGrpSpPr>
        <p:grpSpPr>
          <a:xfrm>
            <a:off x="452643" y="2024739"/>
            <a:ext cx="2980314" cy="4954066"/>
            <a:chOff x="0" y="-38100"/>
            <a:chExt cx="1342589" cy="2231736"/>
          </a:xfrm>
        </p:grpSpPr>
        <p:sp>
          <p:nvSpPr>
            <p:cNvPr id="319" name="Google Shape;319;p15"/>
            <p:cNvSpPr/>
            <p:nvPr/>
          </p:nvSpPr>
          <p:spPr>
            <a:xfrm>
              <a:off x="0" y="0"/>
              <a:ext cx="1342589" cy="2193636"/>
            </a:xfrm>
            <a:custGeom>
              <a:rect b="b" l="l" r="r" t="t"/>
              <a:pathLst>
                <a:path extrusionOk="0" h="2193636" w="1342589">
                  <a:moveTo>
                    <a:pt x="36368" y="0"/>
                  </a:moveTo>
                  <a:lnTo>
                    <a:pt x="1306221" y="0"/>
                  </a:lnTo>
                  <a:cubicBezTo>
                    <a:pt x="1315866" y="0"/>
                    <a:pt x="1325117" y="3832"/>
                    <a:pt x="1331937" y="10652"/>
                  </a:cubicBezTo>
                  <a:cubicBezTo>
                    <a:pt x="1338757" y="17472"/>
                    <a:pt x="1342589" y="26722"/>
                    <a:pt x="1342589" y="36368"/>
                  </a:cubicBezTo>
                  <a:lnTo>
                    <a:pt x="1342589" y="2157269"/>
                  </a:lnTo>
                  <a:cubicBezTo>
                    <a:pt x="1342589" y="2166914"/>
                    <a:pt x="1338757" y="2176164"/>
                    <a:pt x="1331937" y="2182984"/>
                  </a:cubicBezTo>
                  <a:cubicBezTo>
                    <a:pt x="1325117" y="2189805"/>
                    <a:pt x="1315866" y="2193636"/>
                    <a:pt x="1306221" y="2193636"/>
                  </a:cubicBezTo>
                  <a:lnTo>
                    <a:pt x="36368" y="2193636"/>
                  </a:lnTo>
                  <a:cubicBezTo>
                    <a:pt x="26722" y="2193636"/>
                    <a:pt x="17472" y="2189805"/>
                    <a:pt x="10652" y="2182984"/>
                  </a:cubicBezTo>
                  <a:cubicBezTo>
                    <a:pt x="3832" y="2176164"/>
                    <a:pt x="0" y="2166914"/>
                    <a:pt x="0" y="2157269"/>
                  </a:cubicBezTo>
                  <a:lnTo>
                    <a:pt x="0" y="36368"/>
                  </a:lnTo>
                  <a:cubicBezTo>
                    <a:pt x="0" y="26722"/>
                    <a:pt x="3832" y="17472"/>
                    <a:pt x="10652" y="10652"/>
                  </a:cubicBezTo>
                  <a:cubicBezTo>
                    <a:pt x="17472" y="3832"/>
                    <a:pt x="26722" y="0"/>
                    <a:pt x="3636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5"/>
            <p:cNvSpPr txBox="1"/>
            <p:nvPr/>
          </p:nvSpPr>
          <p:spPr>
            <a:xfrm>
              <a:off x="0" y="-38100"/>
              <a:ext cx="1342589" cy="2231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5"/>
          <p:cNvGrpSpPr/>
          <p:nvPr/>
        </p:nvGrpSpPr>
        <p:grpSpPr>
          <a:xfrm>
            <a:off x="3572176" y="2024739"/>
            <a:ext cx="6731014" cy="4954066"/>
            <a:chOff x="0" y="-38100"/>
            <a:chExt cx="3032225" cy="2231736"/>
          </a:xfrm>
        </p:grpSpPr>
        <p:sp>
          <p:nvSpPr>
            <p:cNvPr id="322" name="Google Shape;322;p15"/>
            <p:cNvSpPr/>
            <p:nvPr/>
          </p:nvSpPr>
          <p:spPr>
            <a:xfrm>
              <a:off x="0" y="0"/>
              <a:ext cx="3032225" cy="2193636"/>
            </a:xfrm>
            <a:custGeom>
              <a:rect b="b" l="l" r="r" t="t"/>
              <a:pathLst>
                <a:path extrusionOk="0" h="2193636" w="3032225">
                  <a:moveTo>
                    <a:pt x="16103" y="0"/>
                  </a:moveTo>
                  <a:lnTo>
                    <a:pt x="3016122" y="0"/>
                  </a:lnTo>
                  <a:cubicBezTo>
                    <a:pt x="3020393" y="0"/>
                    <a:pt x="3024489" y="1697"/>
                    <a:pt x="3027509" y="4716"/>
                  </a:cubicBezTo>
                  <a:cubicBezTo>
                    <a:pt x="3030528" y="7736"/>
                    <a:pt x="3032225" y="11832"/>
                    <a:pt x="3032225" y="16103"/>
                  </a:cubicBezTo>
                  <a:lnTo>
                    <a:pt x="3032225" y="2177534"/>
                  </a:lnTo>
                  <a:cubicBezTo>
                    <a:pt x="3032225" y="2181804"/>
                    <a:pt x="3030528" y="2185900"/>
                    <a:pt x="3027509" y="2188920"/>
                  </a:cubicBezTo>
                  <a:cubicBezTo>
                    <a:pt x="3024489" y="2191939"/>
                    <a:pt x="3020393" y="2193636"/>
                    <a:pt x="3016122" y="2193636"/>
                  </a:cubicBezTo>
                  <a:lnTo>
                    <a:pt x="16103" y="2193636"/>
                  </a:lnTo>
                  <a:cubicBezTo>
                    <a:pt x="11832" y="2193636"/>
                    <a:pt x="7736" y="2191939"/>
                    <a:pt x="4716" y="2188920"/>
                  </a:cubicBezTo>
                  <a:cubicBezTo>
                    <a:pt x="1697" y="2185900"/>
                    <a:pt x="0" y="2181804"/>
                    <a:pt x="0" y="2177534"/>
                  </a:cubicBezTo>
                  <a:lnTo>
                    <a:pt x="0" y="16103"/>
                  </a:lnTo>
                  <a:cubicBezTo>
                    <a:pt x="0" y="11832"/>
                    <a:pt x="1697" y="7736"/>
                    <a:pt x="4716" y="4716"/>
                  </a:cubicBezTo>
                  <a:cubicBezTo>
                    <a:pt x="7736" y="1697"/>
                    <a:pt x="11832" y="0"/>
                    <a:pt x="16103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5"/>
            <p:cNvSpPr txBox="1"/>
            <p:nvPr/>
          </p:nvSpPr>
          <p:spPr>
            <a:xfrm>
              <a:off x="0" y="-38100"/>
              <a:ext cx="3032225" cy="2231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5"/>
          <p:cNvGrpSpPr/>
          <p:nvPr/>
        </p:nvGrpSpPr>
        <p:grpSpPr>
          <a:xfrm>
            <a:off x="665914" y="2188860"/>
            <a:ext cx="2553771" cy="462979"/>
            <a:chOff x="0" y="-38100"/>
            <a:chExt cx="1150437" cy="208566"/>
          </a:xfrm>
        </p:grpSpPr>
        <p:sp>
          <p:nvSpPr>
            <p:cNvPr id="325" name="Google Shape;325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5"/>
          <p:cNvGrpSpPr/>
          <p:nvPr/>
        </p:nvGrpSpPr>
        <p:grpSpPr>
          <a:xfrm>
            <a:off x="5660797" y="2188860"/>
            <a:ext cx="2553771" cy="462979"/>
            <a:chOff x="0" y="-38100"/>
            <a:chExt cx="1150437" cy="208566"/>
          </a:xfrm>
        </p:grpSpPr>
        <p:sp>
          <p:nvSpPr>
            <p:cNvPr id="328" name="Google Shape;328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5"/>
          <p:cNvGrpSpPr/>
          <p:nvPr/>
        </p:nvGrpSpPr>
        <p:grpSpPr>
          <a:xfrm>
            <a:off x="665914" y="4988304"/>
            <a:ext cx="2553771" cy="462979"/>
            <a:chOff x="0" y="-38100"/>
            <a:chExt cx="1150437" cy="208566"/>
          </a:xfrm>
        </p:grpSpPr>
        <p:sp>
          <p:nvSpPr>
            <p:cNvPr id="331" name="Google Shape;331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5"/>
          <p:cNvSpPr txBox="1"/>
          <p:nvPr/>
        </p:nvSpPr>
        <p:spPr>
          <a:xfrm>
            <a:off x="720515" y="2665864"/>
            <a:ext cx="2444570" cy="425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uses the following free fonts: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781460" y="4543479"/>
            <a:ext cx="2197859" cy="425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You can find these fonts online too.</a:t>
            </a:r>
            <a:endParaRPr/>
          </a:p>
        </p:txBody>
      </p:sp>
      <p:sp>
        <p:nvSpPr>
          <p:cNvPr id="335" name="Google Shape;335;p15"/>
          <p:cNvSpPr txBox="1"/>
          <p:nvPr/>
        </p:nvSpPr>
        <p:spPr>
          <a:xfrm>
            <a:off x="1021826" y="3181912"/>
            <a:ext cx="1841947" cy="1332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TITLES:</a:t>
            </a:r>
            <a:endParaRPr/>
          </a:p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JOSEFIN SANS</a:t>
            </a:r>
            <a:endParaRPr/>
          </a:p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HEADERS:</a:t>
            </a:r>
            <a:endParaRPr/>
          </a:p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JUA</a:t>
            </a:r>
            <a:endParaRPr/>
          </a:p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BODY COPY:</a:t>
            </a:r>
            <a:endParaRPr/>
          </a:p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JUA</a:t>
            </a:r>
            <a:endParaRPr/>
          </a:p>
        </p:txBody>
      </p:sp>
      <p:sp>
        <p:nvSpPr>
          <p:cNvPr id="336" name="Google Shape;336;p15"/>
          <p:cNvSpPr txBox="1"/>
          <p:nvPr/>
        </p:nvSpPr>
        <p:spPr>
          <a:xfrm>
            <a:off x="2488290" y="1417291"/>
            <a:ext cx="5769277" cy="225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Use these design resources in your Canva Presentation.</a:t>
            </a:r>
            <a:endParaRPr/>
          </a:p>
        </p:txBody>
      </p:sp>
      <p:sp>
        <p:nvSpPr>
          <p:cNvPr id="337" name="Google Shape;337;p15"/>
          <p:cNvSpPr txBox="1"/>
          <p:nvPr/>
        </p:nvSpPr>
        <p:spPr>
          <a:xfrm>
            <a:off x="6843983" y="7153583"/>
            <a:ext cx="3459207" cy="121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1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1" u="none" cap="none" strike="noStrike">
                <a:solidFill>
                  <a:srgbClr val="ED7843"/>
                </a:solidFill>
                <a:latin typeface="Jua"/>
                <a:ea typeface="Jua"/>
                <a:cs typeface="Jua"/>
                <a:sym typeface="Jua"/>
              </a:rPr>
              <a:t>DON'T FORGET TO DELETE THIS PAGE BEFORE PRESENTING. </a:t>
            </a:r>
            <a:endParaRPr/>
          </a:p>
        </p:txBody>
      </p:sp>
      <p:sp>
        <p:nvSpPr>
          <p:cNvPr id="338" name="Google Shape;338;p15"/>
          <p:cNvSpPr txBox="1"/>
          <p:nvPr/>
        </p:nvSpPr>
        <p:spPr>
          <a:xfrm>
            <a:off x="2933855" y="728428"/>
            <a:ext cx="5146882" cy="660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2" u="none" cap="none" strike="noStrike">
                <a:solidFill>
                  <a:srgbClr val="5C67AA"/>
                </a:solidFill>
                <a:latin typeface="Josefin Sans"/>
                <a:ea typeface="Josefin Sans"/>
                <a:cs typeface="Josefin Sans"/>
                <a:sym typeface="Josefin Sans"/>
              </a:rPr>
              <a:t>RESOURCE PAGE</a:t>
            </a:r>
            <a:endParaRPr/>
          </a:p>
        </p:txBody>
      </p:sp>
      <p:sp>
        <p:nvSpPr>
          <p:cNvPr id="339" name="Google Shape;339;p15"/>
          <p:cNvSpPr txBox="1"/>
          <p:nvPr/>
        </p:nvSpPr>
        <p:spPr>
          <a:xfrm>
            <a:off x="1021826" y="2315018"/>
            <a:ext cx="1841947" cy="257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Jua"/>
                <a:ea typeface="Jua"/>
                <a:cs typeface="Jua"/>
                <a:sym typeface="Jua"/>
              </a:rPr>
              <a:t>Fonts</a:t>
            </a:r>
            <a:endParaRPr/>
          </a:p>
        </p:txBody>
      </p:sp>
      <p:sp>
        <p:nvSpPr>
          <p:cNvPr id="340" name="Google Shape;340;p15"/>
          <p:cNvSpPr txBox="1"/>
          <p:nvPr/>
        </p:nvSpPr>
        <p:spPr>
          <a:xfrm>
            <a:off x="6016709" y="2315018"/>
            <a:ext cx="1841947" cy="257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Jua"/>
                <a:ea typeface="Jua"/>
                <a:cs typeface="Jua"/>
                <a:sym typeface="Jua"/>
              </a:rPr>
              <a:t>Design Elements</a:t>
            </a:r>
            <a:endParaRPr/>
          </a:p>
        </p:txBody>
      </p:sp>
      <p:sp>
        <p:nvSpPr>
          <p:cNvPr id="341" name="Google Shape;341;p15"/>
          <p:cNvSpPr txBox="1"/>
          <p:nvPr/>
        </p:nvSpPr>
        <p:spPr>
          <a:xfrm>
            <a:off x="1021826" y="5096187"/>
            <a:ext cx="1841947" cy="257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Jua"/>
                <a:ea typeface="Jua"/>
                <a:cs typeface="Jua"/>
                <a:sym typeface="Jua"/>
              </a:rPr>
              <a:t>Colors</a:t>
            </a:r>
            <a:endParaRPr/>
          </a:p>
        </p:txBody>
      </p:sp>
      <p:grpSp>
        <p:nvGrpSpPr>
          <p:cNvPr id="342" name="Google Shape;342;p15"/>
          <p:cNvGrpSpPr/>
          <p:nvPr/>
        </p:nvGrpSpPr>
        <p:grpSpPr>
          <a:xfrm>
            <a:off x="802479" y="5535389"/>
            <a:ext cx="440942" cy="461611"/>
            <a:chOff x="0" y="-38100"/>
            <a:chExt cx="812800" cy="850900"/>
          </a:xfrm>
        </p:grpSpPr>
        <p:sp>
          <p:nvSpPr>
            <p:cNvPr id="343" name="Google Shape;34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5"/>
          <p:cNvSpPr txBox="1"/>
          <p:nvPr/>
        </p:nvSpPr>
        <p:spPr>
          <a:xfrm>
            <a:off x="665914" y="6046285"/>
            <a:ext cx="714071" cy="128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#000000</a:t>
            </a:r>
            <a:endParaRPr/>
          </a:p>
        </p:txBody>
      </p:sp>
      <p:grpSp>
        <p:nvGrpSpPr>
          <p:cNvPr id="346" name="Google Shape;346;p15"/>
          <p:cNvGrpSpPr/>
          <p:nvPr/>
        </p:nvGrpSpPr>
        <p:grpSpPr>
          <a:xfrm>
            <a:off x="1439447" y="5535389"/>
            <a:ext cx="440942" cy="461611"/>
            <a:chOff x="0" y="-38100"/>
            <a:chExt cx="812800" cy="850900"/>
          </a:xfrm>
        </p:grpSpPr>
        <p:sp>
          <p:nvSpPr>
            <p:cNvPr id="347" name="Google Shape;34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C67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15"/>
          <p:cNvSpPr txBox="1"/>
          <p:nvPr/>
        </p:nvSpPr>
        <p:spPr>
          <a:xfrm>
            <a:off x="1302883" y="6046285"/>
            <a:ext cx="714071" cy="128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#5C67AA</a:t>
            </a:r>
            <a:endParaRPr/>
          </a:p>
        </p:txBody>
      </p:sp>
      <p:grpSp>
        <p:nvGrpSpPr>
          <p:cNvPr id="350" name="Google Shape;350;p15"/>
          <p:cNvGrpSpPr/>
          <p:nvPr/>
        </p:nvGrpSpPr>
        <p:grpSpPr>
          <a:xfrm>
            <a:off x="2076415" y="5535389"/>
            <a:ext cx="440942" cy="461611"/>
            <a:chOff x="0" y="-38100"/>
            <a:chExt cx="812800" cy="850900"/>
          </a:xfrm>
        </p:grpSpPr>
        <p:sp>
          <p:nvSpPr>
            <p:cNvPr id="351" name="Google Shape;35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4A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15"/>
          <p:cNvSpPr txBox="1"/>
          <p:nvPr/>
        </p:nvSpPr>
        <p:spPr>
          <a:xfrm>
            <a:off x="1939851" y="6046285"/>
            <a:ext cx="714071" cy="128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#C4A2D7</a:t>
            </a:r>
            <a:endParaRPr/>
          </a:p>
        </p:txBody>
      </p:sp>
      <p:grpSp>
        <p:nvGrpSpPr>
          <p:cNvPr id="354" name="Google Shape;354;p15"/>
          <p:cNvGrpSpPr/>
          <p:nvPr/>
        </p:nvGrpSpPr>
        <p:grpSpPr>
          <a:xfrm>
            <a:off x="2713383" y="5535389"/>
            <a:ext cx="440942" cy="461611"/>
            <a:chOff x="0" y="-38100"/>
            <a:chExt cx="812800" cy="850900"/>
          </a:xfrm>
        </p:grpSpPr>
        <p:sp>
          <p:nvSpPr>
            <p:cNvPr id="355" name="Google Shape;35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97E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15"/>
          <p:cNvSpPr txBox="1"/>
          <p:nvPr/>
        </p:nvSpPr>
        <p:spPr>
          <a:xfrm>
            <a:off x="2576819" y="6046285"/>
            <a:ext cx="714071" cy="128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#C97EA3</a:t>
            </a:r>
            <a:endParaRPr/>
          </a:p>
        </p:txBody>
      </p:sp>
      <p:grpSp>
        <p:nvGrpSpPr>
          <p:cNvPr id="358" name="Google Shape;358;p15"/>
          <p:cNvGrpSpPr/>
          <p:nvPr/>
        </p:nvGrpSpPr>
        <p:grpSpPr>
          <a:xfrm>
            <a:off x="1403845" y="6192114"/>
            <a:ext cx="440942" cy="461611"/>
            <a:chOff x="0" y="-38100"/>
            <a:chExt cx="812800" cy="850900"/>
          </a:xfrm>
        </p:grpSpPr>
        <p:sp>
          <p:nvSpPr>
            <p:cNvPr id="359" name="Google Shape;35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4E5E0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5"/>
          <p:cNvSpPr txBox="1"/>
          <p:nvPr/>
        </p:nvSpPr>
        <p:spPr>
          <a:xfrm>
            <a:off x="1267280" y="6703010"/>
            <a:ext cx="714071" cy="128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#F4E5E0</a:t>
            </a:r>
            <a:endParaRPr/>
          </a:p>
        </p:txBody>
      </p:sp>
      <p:grpSp>
        <p:nvGrpSpPr>
          <p:cNvPr id="362" name="Google Shape;362;p15"/>
          <p:cNvGrpSpPr/>
          <p:nvPr/>
        </p:nvGrpSpPr>
        <p:grpSpPr>
          <a:xfrm>
            <a:off x="2040813" y="6192114"/>
            <a:ext cx="440942" cy="461611"/>
            <a:chOff x="0" y="-38100"/>
            <a:chExt cx="812800" cy="850900"/>
          </a:xfrm>
        </p:grpSpPr>
        <p:sp>
          <p:nvSpPr>
            <p:cNvPr id="363" name="Google Shape;36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92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5"/>
          <p:cNvSpPr txBox="1"/>
          <p:nvPr/>
        </p:nvSpPr>
        <p:spPr>
          <a:xfrm>
            <a:off x="1904249" y="6703010"/>
            <a:ext cx="714071" cy="128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#FFFFFF</a:t>
            </a:r>
            <a:endParaRPr/>
          </a:p>
        </p:txBody>
      </p:sp>
      <p:sp>
        <p:nvSpPr>
          <p:cNvPr id="366" name="Google Shape;366;p15"/>
          <p:cNvSpPr/>
          <p:nvPr/>
        </p:nvSpPr>
        <p:spPr>
          <a:xfrm>
            <a:off x="3943928" y="4591094"/>
            <a:ext cx="1905121" cy="2062631"/>
          </a:xfrm>
          <a:custGeom>
            <a:rect b="b" l="l" r="r" t="t"/>
            <a:pathLst>
              <a:path extrusionOk="0" h="2062631" w="1905121">
                <a:moveTo>
                  <a:pt x="0" y="0"/>
                </a:moveTo>
                <a:lnTo>
                  <a:pt x="1905121" y="0"/>
                </a:lnTo>
                <a:lnTo>
                  <a:pt x="1905121" y="2062631"/>
                </a:lnTo>
                <a:lnTo>
                  <a:pt x="0" y="2062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15"/>
          <p:cNvSpPr/>
          <p:nvPr/>
        </p:nvSpPr>
        <p:spPr>
          <a:xfrm rot="-274024">
            <a:off x="4865953" y="3030522"/>
            <a:ext cx="745634" cy="1265737"/>
          </a:xfrm>
          <a:custGeom>
            <a:rect b="b" l="l" r="r" t="t"/>
            <a:pathLst>
              <a:path extrusionOk="0" h="1265737" w="745634">
                <a:moveTo>
                  <a:pt x="0" y="0"/>
                </a:moveTo>
                <a:lnTo>
                  <a:pt x="745635" y="0"/>
                </a:lnTo>
                <a:lnTo>
                  <a:pt x="745635" y="1265737"/>
                </a:lnTo>
                <a:lnTo>
                  <a:pt x="0" y="12657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15"/>
          <p:cNvSpPr/>
          <p:nvPr/>
        </p:nvSpPr>
        <p:spPr>
          <a:xfrm>
            <a:off x="8505218" y="4599936"/>
            <a:ext cx="1773727" cy="2053789"/>
          </a:xfrm>
          <a:custGeom>
            <a:rect b="b" l="l" r="r" t="t"/>
            <a:pathLst>
              <a:path extrusionOk="0" h="2053789" w="1773727">
                <a:moveTo>
                  <a:pt x="0" y="0"/>
                </a:moveTo>
                <a:lnTo>
                  <a:pt x="1773727" y="0"/>
                </a:lnTo>
                <a:lnTo>
                  <a:pt x="1773727" y="2053789"/>
                </a:lnTo>
                <a:lnTo>
                  <a:pt x="0" y="2053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15"/>
          <p:cNvSpPr/>
          <p:nvPr/>
        </p:nvSpPr>
        <p:spPr>
          <a:xfrm>
            <a:off x="6100104" y="4921389"/>
            <a:ext cx="2157464" cy="1710281"/>
          </a:xfrm>
          <a:custGeom>
            <a:rect b="b" l="l" r="r" t="t"/>
            <a:pathLst>
              <a:path extrusionOk="0" h="1710281" w="2157464">
                <a:moveTo>
                  <a:pt x="0" y="0"/>
                </a:moveTo>
                <a:lnTo>
                  <a:pt x="2157464" y="0"/>
                </a:lnTo>
                <a:lnTo>
                  <a:pt x="2157464" y="1710281"/>
                </a:lnTo>
                <a:lnTo>
                  <a:pt x="0" y="1710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15"/>
          <p:cNvSpPr/>
          <p:nvPr/>
        </p:nvSpPr>
        <p:spPr>
          <a:xfrm flipH="1" rot="5400000">
            <a:off x="7914117" y="3344010"/>
            <a:ext cx="686901" cy="1226608"/>
          </a:xfrm>
          <a:custGeom>
            <a:rect b="b" l="l" r="r" t="t"/>
            <a:pathLst>
              <a:path extrusionOk="0" h="1226608" w="686901">
                <a:moveTo>
                  <a:pt x="0" y="1226609"/>
                </a:moveTo>
                <a:lnTo>
                  <a:pt x="686901" y="1226609"/>
                </a:lnTo>
                <a:lnTo>
                  <a:pt x="686901" y="0"/>
                </a:lnTo>
                <a:lnTo>
                  <a:pt x="0" y="0"/>
                </a:lnTo>
                <a:lnTo>
                  <a:pt x="0" y="1226609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15"/>
          <p:cNvSpPr/>
          <p:nvPr/>
        </p:nvSpPr>
        <p:spPr>
          <a:xfrm flipH="1" rot="10800000">
            <a:off x="9347122" y="3300869"/>
            <a:ext cx="745701" cy="958261"/>
          </a:xfrm>
          <a:custGeom>
            <a:rect b="b" l="l" r="r" t="t"/>
            <a:pathLst>
              <a:path extrusionOk="0" h="958261" w="745701">
                <a:moveTo>
                  <a:pt x="0" y="958262"/>
                </a:moveTo>
                <a:lnTo>
                  <a:pt x="745701" y="958262"/>
                </a:lnTo>
                <a:lnTo>
                  <a:pt x="745701" y="0"/>
                </a:lnTo>
                <a:lnTo>
                  <a:pt x="0" y="0"/>
                </a:lnTo>
                <a:lnTo>
                  <a:pt x="0" y="958262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5"/>
          <p:cNvSpPr/>
          <p:nvPr/>
        </p:nvSpPr>
        <p:spPr>
          <a:xfrm flipH="1" rot="10800000">
            <a:off x="3678121" y="2918257"/>
            <a:ext cx="704489" cy="1490266"/>
          </a:xfrm>
          <a:custGeom>
            <a:rect b="b" l="l" r="r" t="t"/>
            <a:pathLst>
              <a:path extrusionOk="0" h="1490266" w="704489">
                <a:moveTo>
                  <a:pt x="0" y="1490266"/>
                </a:moveTo>
                <a:lnTo>
                  <a:pt x="704489" y="1490266"/>
                </a:lnTo>
                <a:lnTo>
                  <a:pt x="704489" y="0"/>
                </a:lnTo>
                <a:lnTo>
                  <a:pt x="0" y="0"/>
                </a:lnTo>
                <a:lnTo>
                  <a:pt x="0" y="1490266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5"/>
          <p:cNvSpPr/>
          <p:nvPr/>
        </p:nvSpPr>
        <p:spPr>
          <a:xfrm>
            <a:off x="5858452" y="3713997"/>
            <a:ext cx="1079231" cy="486635"/>
          </a:xfrm>
          <a:custGeom>
            <a:rect b="b" l="l" r="r" t="t"/>
            <a:pathLst>
              <a:path extrusionOk="0" h="486635" w="1079231">
                <a:moveTo>
                  <a:pt x="0" y="0"/>
                </a:moveTo>
                <a:lnTo>
                  <a:pt x="1079230" y="0"/>
                </a:lnTo>
                <a:lnTo>
                  <a:pt x="1079230" y="486635"/>
                </a:lnTo>
                <a:lnTo>
                  <a:pt x="0" y="486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5E0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/>
          <p:nvPr/>
        </p:nvSpPr>
        <p:spPr>
          <a:xfrm>
            <a:off x="9583715" y="5094828"/>
            <a:ext cx="2537603" cy="2938278"/>
          </a:xfrm>
          <a:custGeom>
            <a:rect b="b" l="l" r="r" t="t"/>
            <a:pathLst>
              <a:path extrusionOk="0" h="2938278" w="2537603">
                <a:moveTo>
                  <a:pt x="0" y="0"/>
                </a:moveTo>
                <a:lnTo>
                  <a:pt x="2537603" y="0"/>
                </a:lnTo>
                <a:lnTo>
                  <a:pt x="2537603" y="2938278"/>
                </a:lnTo>
                <a:lnTo>
                  <a:pt x="0" y="2938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6"/>
          <p:cNvSpPr/>
          <p:nvPr/>
        </p:nvSpPr>
        <p:spPr>
          <a:xfrm>
            <a:off x="-993631" y="-381857"/>
            <a:ext cx="4053964" cy="3213688"/>
          </a:xfrm>
          <a:custGeom>
            <a:rect b="b" l="l" r="r" t="t"/>
            <a:pathLst>
              <a:path extrusionOk="0" h="3213688" w="4053964">
                <a:moveTo>
                  <a:pt x="0" y="0"/>
                </a:moveTo>
                <a:lnTo>
                  <a:pt x="4053964" y="0"/>
                </a:lnTo>
                <a:lnTo>
                  <a:pt x="4053964" y="3213687"/>
                </a:lnTo>
                <a:lnTo>
                  <a:pt x="0" y="3213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0" name="Google Shape;380;p16"/>
          <p:cNvGrpSpPr/>
          <p:nvPr/>
        </p:nvGrpSpPr>
        <p:grpSpPr>
          <a:xfrm>
            <a:off x="756000" y="674566"/>
            <a:ext cx="9145417" cy="6129434"/>
            <a:chOff x="0" y="-38100"/>
            <a:chExt cx="4119879" cy="2761222"/>
          </a:xfrm>
        </p:grpSpPr>
        <p:sp>
          <p:nvSpPr>
            <p:cNvPr id="381" name="Google Shape;381;p16"/>
            <p:cNvSpPr/>
            <p:nvPr/>
          </p:nvSpPr>
          <p:spPr>
            <a:xfrm>
              <a:off x="0" y="0"/>
              <a:ext cx="4119879" cy="2723122"/>
            </a:xfrm>
            <a:custGeom>
              <a:rect b="b" l="l" r="r" t="t"/>
              <a:pathLst>
                <a:path extrusionOk="0" h="2723122" w="4119879">
                  <a:moveTo>
                    <a:pt x="11851" y="0"/>
                  </a:moveTo>
                  <a:lnTo>
                    <a:pt x="4108028" y="0"/>
                  </a:lnTo>
                  <a:cubicBezTo>
                    <a:pt x="4111171" y="0"/>
                    <a:pt x="4114185" y="1249"/>
                    <a:pt x="4116408" y="3471"/>
                  </a:cubicBezTo>
                  <a:cubicBezTo>
                    <a:pt x="4118630" y="5694"/>
                    <a:pt x="4119879" y="8708"/>
                    <a:pt x="4119879" y="11851"/>
                  </a:cubicBezTo>
                  <a:lnTo>
                    <a:pt x="4119879" y="2711271"/>
                  </a:lnTo>
                  <a:cubicBezTo>
                    <a:pt x="4119879" y="2714414"/>
                    <a:pt x="4118630" y="2717428"/>
                    <a:pt x="4116408" y="2719651"/>
                  </a:cubicBezTo>
                  <a:cubicBezTo>
                    <a:pt x="4114185" y="2721874"/>
                    <a:pt x="4111171" y="2723122"/>
                    <a:pt x="4108028" y="2723122"/>
                  </a:cubicBezTo>
                  <a:lnTo>
                    <a:pt x="11851" y="2723122"/>
                  </a:lnTo>
                  <a:cubicBezTo>
                    <a:pt x="8708" y="2723122"/>
                    <a:pt x="5694" y="2721874"/>
                    <a:pt x="3471" y="2719651"/>
                  </a:cubicBezTo>
                  <a:cubicBezTo>
                    <a:pt x="1249" y="2717428"/>
                    <a:pt x="0" y="2714414"/>
                    <a:pt x="0" y="2711271"/>
                  </a:cubicBezTo>
                  <a:lnTo>
                    <a:pt x="0" y="11851"/>
                  </a:lnTo>
                  <a:cubicBezTo>
                    <a:pt x="0" y="8708"/>
                    <a:pt x="1249" y="5694"/>
                    <a:pt x="3471" y="3471"/>
                  </a:cubicBezTo>
                  <a:cubicBezTo>
                    <a:pt x="5694" y="1249"/>
                    <a:pt x="8708" y="0"/>
                    <a:pt x="1185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 txBox="1"/>
            <p:nvPr/>
          </p:nvSpPr>
          <p:spPr>
            <a:xfrm>
              <a:off x="0" y="-38100"/>
              <a:ext cx="4119879" cy="2761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6"/>
          <p:cNvSpPr txBox="1"/>
          <p:nvPr/>
        </p:nvSpPr>
        <p:spPr>
          <a:xfrm>
            <a:off x="1974629" y="2606532"/>
            <a:ext cx="6742742" cy="225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84" name="Google Shape;384;p16"/>
          <p:cNvSpPr txBox="1"/>
          <p:nvPr/>
        </p:nvSpPr>
        <p:spPr>
          <a:xfrm>
            <a:off x="4156090" y="6147600"/>
            <a:ext cx="2379821" cy="309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HAPPY DESIGNING!</a:t>
            </a:r>
            <a:endParaRPr/>
          </a:p>
        </p:txBody>
      </p:sp>
      <p:sp>
        <p:nvSpPr>
          <p:cNvPr id="385" name="Google Shape;385;p16"/>
          <p:cNvSpPr txBox="1"/>
          <p:nvPr/>
        </p:nvSpPr>
        <p:spPr>
          <a:xfrm>
            <a:off x="3935705" y="4027464"/>
            <a:ext cx="3082377" cy="225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for the presentation template</a:t>
            </a:r>
            <a:endParaRPr/>
          </a:p>
        </p:txBody>
      </p:sp>
      <p:sp>
        <p:nvSpPr>
          <p:cNvPr id="386" name="Google Shape;386;p16"/>
          <p:cNvSpPr txBox="1"/>
          <p:nvPr/>
        </p:nvSpPr>
        <p:spPr>
          <a:xfrm>
            <a:off x="3935705" y="5250022"/>
            <a:ext cx="3015532" cy="225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for the photos</a:t>
            </a:r>
            <a:endParaRPr/>
          </a:p>
        </p:txBody>
      </p:sp>
      <p:sp>
        <p:nvSpPr>
          <p:cNvPr id="387" name="Google Shape;387;p16"/>
          <p:cNvSpPr txBox="1"/>
          <p:nvPr/>
        </p:nvSpPr>
        <p:spPr>
          <a:xfrm>
            <a:off x="3197996" y="1675552"/>
            <a:ext cx="4296008" cy="662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2" u="none" cap="none" strike="noStrike">
                <a:solidFill>
                  <a:srgbClr val="5C67AA"/>
                </a:solidFill>
                <a:latin typeface="Josefin Sans"/>
                <a:ea typeface="Josefin Sans"/>
                <a:cs typeface="Josefin Sans"/>
                <a:sym typeface="Josefin Sans"/>
              </a:rPr>
              <a:t>CREDITS</a:t>
            </a:r>
            <a:endParaRPr/>
          </a:p>
        </p:txBody>
      </p:sp>
      <p:sp>
        <p:nvSpPr>
          <p:cNvPr id="388" name="Google Shape;388;p16"/>
          <p:cNvSpPr txBox="1"/>
          <p:nvPr/>
        </p:nvSpPr>
        <p:spPr>
          <a:xfrm>
            <a:off x="3572201" y="4670063"/>
            <a:ext cx="3547598" cy="424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5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Pexels, Pixabay</a:t>
            </a:r>
            <a:endParaRPr/>
          </a:p>
        </p:txBody>
      </p:sp>
      <p:pic>
        <p:nvPicPr>
          <p:cNvPr id="389" name="Google Shape;3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2425" y="3105549"/>
            <a:ext cx="3202075" cy="79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llustrated Family Hierarchy Infographics">
  <a:themeElements>
    <a:clrScheme name="Office">
      <a:dk1>
        <a:srgbClr val="000000"/>
      </a:dk1>
      <a:lt1>
        <a:srgbClr val="F4E5E0"/>
      </a:lt1>
      <a:dk2>
        <a:srgbClr val="5C67AA"/>
      </a:dk2>
      <a:lt2>
        <a:srgbClr val="C97EA3"/>
      </a:lt2>
      <a:accent1>
        <a:srgbClr val="292929"/>
      </a:accent1>
      <a:accent2>
        <a:srgbClr val="FFFFFF"/>
      </a:accent2>
      <a:accent3>
        <a:srgbClr val="C4A2D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