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Lst>
  <p:sldSz cy="10693400" cx="7556500"/>
  <p:notesSz cx="6858000" cy="9144000"/>
  <p:embeddedFontLst>
    <p:embeddedFont>
      <p:font typeface="Londrina Solid"/>
      <p:regular r:id="rId10"/>
    </p:embeddedFont>
    <p:embeddedFont>
      <p:font typeface="Londrina Solid Black"/>
      <p:bold r:id="rId11"/>
    </p:embeddedFont>
    <p:embeddedFont>
      <p:font typeface="DM Sans"/>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font" Target="fonts/LondrinaSolidBlack-bold.fntdata"/><Relationship Id="rId10" Type="http://schemas.openxmlformats.org/officeDocument/2006/relationships/font" Target="fonts/LondrinaSolid-regular.fntdata"/><Relationship Id="rId13" Type="http://schemas.openxmlformats.org/officeDocument/2006/relationships/font" Target="fonts/DMSans-bold.fntdata"/><Relationship Id="rId12" Type="http://schemas.openxmlformats.org/officeDocument/2006/relationships/font" Target="fonts/DMSans-regular.fntdata"/><Relationship Id="rId15" Type="http://schemas.openxmlformats.org/officeDocument/2006/relationships/font" Target="fonts/DMSans-boldItalic.fntdata"/><Relationship Id="rId14" Type="http://schemas.openxmlformats.org/officeDocument/2006/relationships/font" Target="fonts/DMSa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3" name="Shape 133"/>
        <p:cNvGrpSpPr/>
        <p:nvPr/>
      </p:nvGrpSpPr>
      <p:grpSpPr>
        <a:xfrm>
          <a:off x="0" y="0"/>
          <a:ext cx="0" cy="0"/>
          <a:chOff x="0" y="0"/>
          <a:chExt cx="0" cy="0"/>
        </a:xfrm>
      </p:grpSpPr>
      <p:sp>
        <p:nvSpPr>
          <p:cNvPr id="134" name="Google Shape;134;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5" name="Google Shape;135;p11"/>
          <p:cNvSpPr/>
          <p:nvPr>
            <p:ph idx="2" type="pic"/>
          </p:nvPr>
        </p:nvSpPr>
        <p:spPr>
          <a:xfrm>
            <a:off x="1792288" y="612775"/>
            <a:ext cx="5486400" cy="4114800"/>
          </a:xfrm>
          <a:prstGeom prst="rect">
            <a:avLst/>
          </a:prstGeom>
          <a:noFill/>
          <a:ln>
            <a:noFill/>
          </a:ln>
        </p:spPr>
      </p:sp>
      <p:sp>
        <p:nvSpPr>
          <p:cNvPr id="136" name="Google Shape;136;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37" name="Google Shape;137;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0" name="Shape 140"/>
        <p:cNvGrpSpPr/>
        <p:nvPr/>
      </p:nvGrpSpPr>
      <p:grpSpPr>
        <a:xfrm>
          <a:off x="0" y="0"/>
          <a:ext cx="0" cy="0"/>
          <a:chOff x="0" y="0"/>
          <a:chExt cx="0" cy="0"/>
        </a:xfrm>
      </p:grpSpPr>
      <p:sp>
        <p:nvSpPr>
          <p:cNvPr id="141" name="Google Shape;141;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1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3" name="Google Shape;143;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6" name="Shape 146"/>
        <p:cNvGrpSpPr/>
        <p:nvPr/>
      </p:nvGrpSpPr>
      <p:grpSpPr>
        <a:xfrm>
          <a:off x="0" y="0"/>
          <a:ext cx="0" cy="0"/>
          <a:chOff x="0" y="0"/>
          <a:chExt cx="0" cy="0"/>
        </a:xfrm>
      </p:grpSpPr>
      <p:sp>
        <p:nvSpPr>
          <p:cNvPr id="147" name="Google Shape;147;p1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8" name="Google Shape;148;p1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9" name="Google Shape;149;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DAE479"/>
        </a:solidFill>
      </p:bgPr>
    </p:bg>
    <p:spTree>
      <p:nvGrpSpPr>
        <p:cNvPr id="15" name="Shape 15"/>
        <p:cNvGrpSpPr/>
        <p:nvPr/>
      </p:nvGrpSpPr>
      <p:grpSpPr>
        <a:xfrm>
          <a:off x="0" y="0"/>
          <a:ext cx="0" cy="0"/>
          <a:chOff x="0" y="0"/>
          <a:chExt cx="0" cy="0"/>
        </a:xfrm>
      </p:grpSpPr>
      <p:grpSp>
        <p:nvGrpSpPr>
          <p:cNvPr id="16" name="Google Shape;16;p3"/>
          <p:cNvGrpSpPr/>
          <p:nvPr/>
        </p:nvGrpSpPr>
        <p:grpSpPr>
          <a:xfrm>
            <a:off x="1845337" y="2693791"/>
            <a:ext cx="5278796" cy="1256524"/>
            <a:chOff x="0" y="0"/>
            <a:chExt cx="1953012" cy="464880"/>
          </a:xfrm>
        </p:grpSpPr>
        <p:sp>
          <p:nvSpPr>
            <p:cNvPr id="17" name="Google Shape;17;p3"/>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EA7DAF"/>
              </a:solidFill>
              <a:prstDash val="solid"/>
              <a:miter lim="8000"/>
              <a:headEnd len="sm" w="sm" type="none"/>
              <a:tailEnd len="sm" w="sm" type="none"/>
            </a:ln>
          </p:spPr>
        </p:sp>
        <p:sp>
          <p:nvSpPr>
            <p:cNvPr id="18" name="Google Shape;18;p3"/>
            <p:cNvSpPr txBox="1"/>
            <p:nvPr/>
          </p:nvSpPr>
          <p:spPr>
            <a:xfrm>
              <a:off x="0" y="66675"/>
              <a:ext cx="1953000" cy="398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 name="Google Shape;19;p3"/>
          <p:cNvGrpSpPr/>
          <p:nvPr/>
        </p:nvGrpSpPr>
        <p:grpSpPr>
          <a:xfrm>
            <a:off x="1845337" y="4242961"/>
            <a:ext cx="5278796" cy="1256524"/>
            <a:chOff x="0" y="0"/>
            <a:chExt cx="1953012" cy="464880"/>
          </a:xfrm>
        </p:grpSpPr>
        <p:sp>
          <p:nvSpPr>
            <p:cNvPr id="20" name="Google Shape;20;p3"/>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FB8875"/>
              </a:solidFill>
              <a:prstDash val="solid"/>
              <a:miter lim="8000"/>
              <a:headEnd len="sm" w="sm" type="none"/>
              <a:tailEnd len="sm" w="sm" type="none"/>
            </a:ln>
          </p:spPr>
        </p:sp>
        <p:sp>
          <p:nvSpPr>
            <p:cNvPr id="21" name="Google Shape;21;p3"/>
            <p:cNvSpPr txBox="1"/>
            <p:nvPr/>
          </p:nvSpPr>
          <p:spPr>
            <a:xfrm>
              <a:off x="0" y="66675"/>
              <a:ext cx="1953000" cy="398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 name="Google Shape;22;p3"/>
          <p:cNvGrpSpPr/>
          <p:nvPr/>
        </p:nvGrpSpPr>
        <p:grpSpPr>
          <a:xfrm>
            <a:off x="1845337" y="5792132"/>
            <a:ext cx="5278796" cy="1256524"/>
            <a:chOff x="0" y="0"/>
            <a:chExt cx="1953012" cy="464880"/>
          </a:xfrm>
        </p:grpSpPr>
        <p:sp>
          <p:nvSpPr>
            <p:cNvPr id="23" name="Google Shape;23;p3"/>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EA7DAF"/>
              </a:solidFill>
              <a:prstDash val="solid"/>
              <a:miter lim="8000"/>
              <a:headEnd len="sm" w="sm" type="none"/>
              <a:tailEnd len="sm" w="sm" type="none"/>
            </a:ln>
          </p:spPr>
        </p:sp>
        <p:sp>
          <p:nvSpPr>
            <p:cNvPr id="24" name="Google Shape;24;p3"/>
            <p:cNvSpPr txBox="1"/>
            <p:nvPr/>
          </p:nvSpPr>
          <p:spPr>
            <a:xfrm>
              <a:off x="0" y="66675"/>
              <a:ext cx="1953000" cy="398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 name="Google Shape;25;p3"/>
          <p:cNvGrpSpPr/>
          <p:nvPr/>
        </p:nvGrpSpPr>
        <p:grpSpPr>
          <a:xfrm>
            <a:off x="1845337" y="7341302"/>
            <a:ext cx="5278796" cy="1256524"/>
            <a:chOff x="0" y="0"/>
            <a:chExt cx="1953012" cy="464880"/>
          </a:xfrm>
        </p:grpSpPr>
        <p:sp>
          <p:nvSpPr>
            <p:cNvPr id="26" name="Google Shape;26;p3"/>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FB8875"/>
              </a:solidFill>
              <a:prstDash val="solid"/>
              <a:miter lim="8000"/>
              <a:headEnd len="sm" w="sm" type="none"/>
              <a:tailEnd len="sm" w="sm" type="none"/>
            </a:ln>
          </p:spPr>
        </p:sp>
        <p:sp>
          <p:nvSpPr>
            <p:cNvPr id="27" name="Google Shape;27;p3"/>
            <p:cNvSpPr txBox="1"/>
            <p:nvPr/>
          </p:nvSpPr>
          <p:spPr>
            <a:xfrm>
              <a:off x="0" y="66675"/>
              <a:ext cx="1953000" cy="398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8" name="Google Shape;28;p3"/>
          <p:cNvGrpSpPr/>
          <p:nvPr/>
        </p:nvGrpSpPr>
        <p:grpSpPr>
          <a:xfrm>
            <a:off x="1845337" y="8890473"/>
            <a:ext cx="5278796" cy="1256524"/>
            <a:chOff x="0" y="0"/>
            <a:chExt cx="1953012" cy="464880"/>
          </a:xfrm>
        </p:grpSpPr>
        <p:sp>
          <p:nvSpPr>
            <p:cNvPr id="29" name="Google Shape;29;p3"/>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EA7DAF"/>
              </a:solidFill>
              <a:prstDash val="solid"/>
              <a:miter lim="8000"/>
              <a:headEnd len="sm" w="sm" type="none"/>
              <a:tailEnd len="sm" w="sm" type="none"/>
            </a:ln>
          </p:spPr>
        </p:sp>
        <p:sp>
          <p:nvSpPr>
            <p:cNvPr id="30" name="Google Shape;30;p3"/>
            <p:cNvSpPr txBox="1"/>
            <p:nvPr/>
          </p:nvSpPr>
          <p:spPr>
            <a:xfrm>
              <a:off x="0" y="66675"/>
              <a:ext cx="1953000" cy="398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31" name="Google Shape;31;p3"/>
          <p:cNvCxnSpPr/>
          <p:nvPr/>
        </p:nvCxnSpPr>
        <p:spPr>
          <a:xfrm>
            <a:off x="999255" y="3322044"/>
            <a:ext cx="0" cy="6073800"/>
          </a:xfrm>
          <a:prstGeom prst="straightConnector1">
            <a:avLst/>
          </a:prstGeom>
          <a:noFill/>
          <a:ln cap="flat" cmpd="sng" w="38100">
            <a:solidFill>
              <a:srgbClr val="4370E4"/>
            </a:solidFill>
            <a:prstDash val="solid"/>
            <a:round/>
            <a:headEnd len="sm" w="sm" type="none"/>
            <a:tailEnd len="sm" w="sm" type="none"/>
          </a:ln>
        </p:spPr>
      </p:cxnSp>
      <p:grpSp>
        <p:nvGrpSpPr>
          <p:cNvPr id="32" name="Google Shape;32;p3"/>
          <p:cNvGrpSpPr/>
          <p:nvPr/>
        </p:nvGrpSpPr>
        <p:grpSpPr>
          <a:xfrm>
            <a:off x="435937" y="2758726"/>
            <a:ext cx="1126622" cy="1126622"/>
            <a:chOff x="0" y="0"/>
            <a:chExt cx="812800" cy="812800"/>
          </a:xfrm>
        </p:grpSpPr>
        <p:sp>
          <p:nvSpPr>
            <p:cNvPr id="33" name="Google Shape;33;p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7DA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txBox="1"/>
            <p:nvPr/>
          </p:nvSpPr>
          <p:spPr>
            <a:xfrm>
              <a:off x="76200" y="142875"/>
              <a:ext cx="660300" cy="5937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5" name="Google Shape;35;p3"/>
          <p:cNvGrpSpPr/>
          <p:nvPr/>
        </p:nvGrpSpPr>
        <p:grpSpPr>
          <a:xfrm>
            <a:off x="435937" y="4307897"/>
            <a:ext cx="1126622" cy="1126622"/>
            <a:chOff x="0" y="0"/>
            <a:chExt cx="812800" cy="812800"/>
          </a:xfrm>
        </p:grpSpPr>
        <p:sp>
          <p:nvSpPr>
            <p:cNvPr id="36" name="Google Shape;36;p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txBox="1"/>
            <p:nvPr/>
          </p:nvSpPr>
          <p:spPr>
            <a:xfrm>
              <a:off x="76200" y="142875"/>
              <a:ext cx="660300" cy="5937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8" name="Google Shape;38;p3"/>
          <p:cNvGrpSpPr/>
          <p:nvPr/>
        </p:nvGrpSpPr>
        <p:grpSpPr>
          <a:xfrm>
            <a:off x="435937" y="5857067"/>
            <a:ext cx="1126622" cy="1126622"/>
            <a:chOff x="0" y="0"/>
            <a:chExt cx="812800" cy="812800"/>
          </a:xfrm>
        </p:grpSpPr>
        <p:sp>
          <p:nvSpPr>
            <p:cNvPr id="39" name="Google Shape;39;p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7DA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3"/>
            <p:cNvSpPr txBox="1"/>
            <p:nvPr/>
          </p:nvSpPr>
          <p:spPr>
            <a:xfrm>
              <a:off x="76200" y="142875"/>
              <a:ext cx="660300" cy="5937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1" name="Google Shape;41;p3"/>
          <p:cNvGrpSpPr/>
          <p:nvPr/>
        </p:nvGrpSpPr>
        <p:grpSpPr>
          <a:xfrm>
            <a:off x="435937" y="7406238"/>
            <a:ext cx="1126622" cy="1126622"/>
            <a:chOff x="0" y="0"/>
            <a:chExt cx="812800" cy="812800"/>
          </a:xfrm>
        </p:grpSpPr>
        <p:sp>
          <p:nvSpPr>
            <p:cNvPr id="42" name="Google Shape;42;p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txBox="1"/>
            <p:nvPr/>
          </p:nvSpPr>
          <p:spPr>
            <a:xfrm>
              <a:off x="76200" y="142875"/>
              <a:ext cx="660300" cy="5937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4" name="Google Shape;44;p3"/>
          <p:cNvGrpSpPr/>
          <p:nvPr/>
        </p:nvGrpSpPr>
        <p:grpSpPr>
          <a:xfrm>
            <a:off x="435937" y="8955408"/>
            <a:ext cx="1126622" cy="1126622"/>
            <a:chOff x="0" y="0"/>
            <a:chExt cx="812800" cy="812800"/>
          </a:xfrm>
        </p:grpSpPr>
        <p:sp>
          <p:nvSpPr>
            <p:cNvPr id="45" name="Google Shape;45;p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7DA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txBox="1"/>
            <p:nvPr/>
          </p:nvSpPr>
          <p:spPr>
            <a:xfrm>
              <a:off x="76200" y="142875"/>
              <a:ext cx="660300" cy="5937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47" name="Google Shape;47;p3"/>
          <p:cNvSpPr txBox="1"/>
          <p:nvPr/>
        </p:nvSpPr>
        <p:spPr>
          <a:xfrm>
            <a:off x="2122619" y="2969619"/>
            <a:ext cx="4724100" cy="231000"/>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lang="en-US" sz="1500">
                <a:solidFill>
                  <a:srgbClr val="264594"/>
                </a:solidFill>
                <a:latin typeface="DM Sans"/>
                <a:ea typeface="DM Sans"/>
                <a:cs typeface="DM Sans"/>
                <a:sym typeface="DM Sans"/>
              </a:rPr>
              <a:t>Click to edit this document</a:t>
            </a:r>
            <a:endParaRPr/>
          </a:p>
        </p:txBody>
      </p:sp>
      <p:sp>
        <p:nvSpPr>
          <p:cNvPr id="48" name="Google Shape;48;p3"/>
          <p:cNvSpPr txBox="1"/>
          <p:nvPr/>
        </p:nvSpPr>
        <p:spPr>
          <a:xfrm>
            <a:off x="2122619" y="4518790"/>
            <a:ext cx="4724100" cy="507900"/>
          </a:xfrm>
          <a:prstGeom prst="rect">
            <a:avLst/>
          </a:prstGeom>
          <a:noFill/>
          <a:ln>
            <a:noFill/>
          </a:ln>
        </p:spPr>
        <p:txBody>
          <a:bodyPr anchorCtr="0" anchor="t" bIns="0" lIns="0" spcFirstLastPara="1" rIns="0" wrap="square" tIns="0">
            <a:spAutoFit/>
          </a:bodyPr>
          <a:lstStyle/>
          <a:p>
            <a:pPr indent="0" lvl="0" marL="0" rtl="0" algn="just">
              <a:lnSpc>
                <a:spcPct val="120000"/>
              </a:lnSpc>
              <a:spcBef>
                <a:spcPts val="0"/>
              </a:spcBef>
              <a:spcAft>
                <a:spcPts val="0"/>
              </a:spcAft>
              <a:buClr>
                <a:schemeClr val="dk1"/>
              </a:buClr>
              <a:buFont typeface="Arial"/>
              <a:buNone/>
            </a:pPr>
            <a:r>
              <a:rPr lang="en-US" sz="1500">
                <a:solidFill>
                  <a:srgbClr val="264594"/>
                </a:solidFill>
                <a:latin typeface="DM Sans"/>
                <a:ea typeface="DM Sans"/>
                <a:cs typeface="DM Sans"/>
                <a:sym typeface="DM Sans"/>
              </a:rPr>
              <a:t>Click to edit this document</a:t>
            </a:r>
            <a:endParaRPr>
              <a:solidFill>
                <a:schemeClr val="dk1"/>
              </a:solidFill>
            </a:endParaRPr>
          </a:p>
          <a:p>
            <a:pPr indent="0" lvl="0" marL="0" marR="0" rtl="0" algn="just">
              <a:lnSpc>
                <a:spcPct val="120000"/>
              </a:lnSpc>
              <a:spcBef>
                <a:spcPts val="0"/>
              </a:spcBef>
              <a:spcAft>
                <a:spcPts val="0"/>
              </a:spcAft>
              <a:buNone/>
            </a:pPr>
            <a:r>
              <a:t/>
            </a:r>
            <a:endParaRPr sz="1500">
              <a:solidFill>
                <a:srgbClr val="264594"/>
              </a:solidFill>
              <a:latin typeface="DM Sans"/>
              <a:ea typeface="DM Sans"/>
              <a:cs typeface="DM Sans"/>
              <a:sym typeface="DM Sans"/>
            </a:endParaRPr>
          </a:p>
        </p:txBody>
      </p:sp>
      <p:sp>
        <p:nvSpPr>
          <p:cNvPr id="49" name="Google Shape;49;p3"/>
          <p:cNvSpPr txBox="1"/>
          <p:nvPr/>
        </p:nvSpPr>
        <p:spPr>
          <a:xfrm>
            <a:off x="2122619" y="6070968"/>
            <a:ext cx="4724100" cy="507900"/>
          </a:xfrm>
          <a:prstGeom prst="rect">
            <a:avLst/>
          </a:prstGeom>
          <a:noFill/>
          <a:ln>
            <a:noFill/>
          </a:ln>
        </p:spPr>
        <p:txBody>
          <a:bodyPr anchorCtr="0" anchor="t" bIns="0" lIns="0" spcFirstLastPara="1" rIns="0" wrap="square" tIns="0">
            <a:spAutoFit/>
          </a:bodyPr>
          <a:lstStyle/>
          <a:p>
            <a:pPr indent="0" lvl="0" marL="0" rtl="0" algn="just">
              <a:lnSpc>
                <a:spcPct val="120000"/>
              </a:lnSpc>
              <a:spcBef>
                <a:spcPts val="0"/>
              </a:spcBef>
              <a:spcAft>
                <a:spcPts val="0"/>
              </a:spcAft>
              <a:buClr>
                <a:schemeClr val="dk1"/>
              </a:buClr>
              <a:buFont typeface="Arial"/>
              <a:buNone/>
            </a:pPr>
            <a:r>
              <a:rPr lang="en-US" sz="1500">
                <a:solidFill>
                  <a:srgbClr val="264594"/>
                </a:solidFill>
                <a:latin typeface="DM Sans"/>
                <a:ea typeface="DM Sans"/>
                <a:cs typeface="DM Sans"/>
                <a:sym typeface="DM Sans"/>
              </a:rPr>
              <a:t>Click to edit this document</a:t>
            </a:r>
            <a:endParaRPr>
              <a:solidFill>
                <a:schemeClr val="dk1"/>
              </a:solidFill>
            </a:endParaRPr>
          </a:p>
          <a:p>
            <a:pPr indent="0" lvl="0" marL="0" marR="0" rtl="0" algn="just">
              <a:lnSpc>
                <a:spcPct val="120000"/>
              </a:lnSpc>
              <a:spcBef>
                <a:spcPts val="0"/>
              </a:spcBef>
              <a:spcAft>
                <a:spcPts val="0"/>
              </a:spcAft>
              <a:buNone/>
            </a:pPr>
            <a:r>
              <a:t/>
            </a:r>
            <a:endParaRPr sz="1500">
              <a:solidFill>
                <a:srgbClr val="264594"/>
              </a:solidFill>
              <a:latin typeface="DM Sans"/>
              <a:ea typeface="DM Sans"/>
              <a:cs typeface="DM Sans"/>
              <a:sym typeface="DM Sans"/>
            </a:endParaRPr>
          </a:p>
        </p:txBody>
      </p:sp>
      <p:sp>
        <p:nvSpPr>
          <p:cNvPr id="50" name="Google Shape;50;p3"/>
          <p:cNvSpPr txBox="1"/>
          <p:nvPr/>
        </p:nvSpPr>
        <p:spPr>
          <a:xfrm>
            <a:off x="2122619" y="7620139"/>
            <a:ext cx="4724100" cy="507900"/>
          </a:xfrm>
          <a:prstGeom prst="rect">
            <a:avLst/>
          </a:prstGeom>
          <a:noFill/>
          <a:ln>
            <a:noFill/>
          </a:ln>
        </p:spPr>
        <p:txBody>
          <a:bodyPr anchorCtr="0" anchor="t" bIns="0" lIns="0" spcFirstLastPara="1" rIns="0" wrap="square" tIns="0">
            <a:spAutoFit/>
          </a:bodyPr>
          <a:lstStyle/>
          <a:p>
            <a:pPr indent="0" lvl="0" marL="0" rtl="0" algn="just">
              <a:lnSpc>
                <a:spcPct val="120000"/>
              </a:lnSpc>
              <a:spcBef>
                <a:spcPts val="0"/>
              </a:spcBef>
              <a:spcAft>
                <a:spcPts val="0"/>
              </a:spcAft>
              <a:buClr>
                <a:schemeClr val="dk1"/>
              </a:buClr>
              <a:buFont typeface="Arial"/>
              <a:buNone/>
            </a:pPr>
            <a:r>
              <a:rPr lang="en-US" sz="1500">
                <a:solidFill>
                  <a:srgbClr val="264594"/>
                </a:solidFill>
                <a:latin typeface="DM Sans"/>
                <a:ea typeface="DM Sans"/>
                <a:cs typeface="DM Sans"/>
                <a:sym typeface="DM Sans"/>
              </a:rPr>
              <a:t>Click to edit this document</a:t>
            </a:r>
            <a:endParaRPr>
              <a:solidFill>
                <a:schemeClr val="dk1"/>
              </a:solidFill>
            </a:endParaRPr>
          </a:p>
          <a:p>
            <a:pPr indent="0" lvl="0" marL="0" marR="0" rtl="0" algn="just">
              <a:lnSpc>
                <a:spcPct val="120000"/>
              </a:lnSpc>
              <a:spcBef>
                <a:spcPts val="0"/>
              </a:spcBef>
              <a:spcAft>
                <a:spcPts val="0"/>
              </a:spcAft>
              <a:buNone/>
            </a:pPr>
            <a:r>
              <a:t/>
            </a:r>
            <a:endParaRPr sz="1500">
              <a:solidFill>
                <a:srgbClr val="264594"/>
              </a:solidFill>
              <a:latin typeface="DM Sans"/>
              <a:ea typeface="DM Sans"/>
              <a:cs typeface="DM Sans"/>
              <a:sym typeface="DM Sans"/>
            </a:endParaRPr>
          </a:p>
        </p:txBody>
      </p:sp>
      <p:sp>
        <p:nvSpPr>
          <p:cNvPr id="51" name="Google Shape;51;p3"/>
          <p:cNvSpPr txBox="1"/>
          <p:nvPr/>
        </p:nvSpPr>
        <p:spPr>
          <a:xfrm>
            <a:off x="2122619" y="9159784"/>
            <a:ext cx="4724100" cy="507900"/>
          </a:xfrm>
          <a:prstGeom prst="rect">
            <a:avLst/>
          </a:prstGeom>
          <a:noFill/>
          <a:ln>
            <a:noFill/>
          </a:ln>
        </p:spPr>
        <p:txBody>
          <a:bodyPr anchorCtr="0" anchor="t" bIns="0" lIns="0" spcFirstLastPara="1" rIns="0" wrap="square" tIns="0">
            <a:spAutoFit/>
          </a:bodyPr>
          <a:lstStyle/>
          <a:p>
            <a:pPr indent="0" lvl="0" marL="0" rtl="0" algn="just">
              <a:lnSpc>
                <a:spcPct val="120000"/>
              </a:lnSpc>
              <a:spcBef>
                <a:spcPts val="0"/>
              </a:spcBef>
              <a:spcAft>
                <a:spcPts val="0"/>
              </a:spcAft>
              <a:buClr>
                <a:schemeClr val="dk1"/>
              </a:buClr>
              <a:buFont typeface="Arial"/>
              <a:buNone/>
            </a:pPr>
            <a:r>
              <a:rPr lang="en-US" sz="1500">
                <a:solidFill>
                  <a:srgbClr val="264594"/>
                </a:solidFill>
                <a:latin typeface="DM Sans"/>
                <a:ea typeface="DM Sans"/>
                <a:cs typeface="DM Sans"/>
                <a:sym typeface="DM Sans"/>
              </a:rPr>
              <a:t>Click to edit this document</a:t>
            </a:r>
            <a:endParaRPr>
              <a:solidFill>
                <a:schemeClr val="dk1"/>
              </a:solidFill>
            </a:endParaRPr>
          </a:p>
          <a:p>
            <a:pPr indent="0" lvl="0" marL="0" marR="0" rtl="0" algn="just">
              <a:lnSpc>
                <a:spcPct val="120000"/>
              </a:lnSpc>
              <a:spcBef>
                <a:spcPts val="0"/>
              </a:spcBef>
              <a:spcAft>
                <a:spcPts val="0"/>
              </a:spcAft>
              <a:buNone/>
            </a:pPr>
            <a:r>
              <a:t/>
            </a:r>
            <a:endParaRPr sz="1500">
              <a:solidFill>
                <a:srgbClr val="264594"/>
              </a:solidFill>
              <a:latin typeface="DM Sans"/>
              <a:ea typeface="DM Sans"/>
              <a:cs typeface="DM Sans"/>
              <a:sym typeface="DM Sans"/>
            </a:endParaRPr>
          </a:p>
        </p:txBody>
      </p:sp>
      <p:sp>
        <p:nvSpPr>
          <p:cNvPr id="52" name="Google Shape;52;p3"/>
          <p:cNvSpPr txBox="1"/>
          <p:nvPr/>
        </p:nvSpPr>
        <p:spPr>
          <a:xfrm>
            <a:off x="577288" y="530136"/>
            <a:ext cx="6381300" cy="1177500"/>
          </a:xfrm>
          <a:prstGeom prst="rect">
            <a:avLst/>
          </a:prstGeom>
          <a:noFill/>
          <a:ln>
            <a:noFill/>
          </a:ln>
        </p:spPr>
        <p:txBody>
          <a:bodyPr anchorCtr="0" anchor="t" bIns="0" lIns="0" spcFirstLastPara="1" rIns="0" wrap="square" tIns="0">
            <a:spAutoFit/>
          </a:bodyPr>
          <a:lstStyle/>
          <a:p>
            <a:pPr indent="0" lvl="0" marL="0" marR="0" rtl="0" algn="ctr">
              <a:lnSpc>
                <a:spcPct val="89999"/>
              </a:lnSpc>
              <a:spcBef>
                <a:spcPts val="0"/>
              </a:spcBef>
              <a:spcAft>
                <a:spcPts val="0"/>
              </a:spcAft>
              <a:buNone/>
            </a:pPr>
            <a:r>
              <a:rPr lang="en-US" sz="8500">
                <a:solidFill>
                  <a:srgbClr val="FF67AD"/>
                </a:solidFill>
                <a:latin typeface="Londrina Solid Black"/>
                <a:ea typeface="Londrina Solid Black"/>
                <a:cs typeface="Londrina Solid Black"/>
                <a:sym typeface="Londrina Solid Black"/>
              </a:rPr>
              <a:t>CLICK TO EDIT</a:t>
            </a:r>
            <a:endParaRPr sz="8500"/>
          </a:p>
        </p:txBody>
      </p:sp>
      <p:sp>
        <p:nvSpPr>
          <p:cNvPr id="53" name="Google Shape;53;p3"/>
          <p:cNvSpPr txBox="1"/>
          <p:nvPr/>
        </p:nvSpPr>
        <p:spPr>
          <a:xfrm>
            <a:off x="577288" y="1598417"/>
            <a:ext cx="6381300" cy="831000"/>
          </a:xfrm>
          <a:prstGeom prst="rect">
            <a:avLst/>
          </a:prstGeom>
          <a:noFill/>
          <a:ln>
            <a:noFill/>
          </a:ln>
        </p:spPr>
        <p:txBody>
          <a:bodyPr anchorCtr="0" anchor="t" bIns="0" lIns="0" spcFirstLastPara="1" rIns="0" wrap="square" tIns="0">
            <a:spAutoFit/>
          </a:bodyPr>
          <a:lstStyle/>
          <a:p>
            <a:pPr indent="0" lvl="0" marL="0" marR="0" rtl="0" algn="ctr">
              <a:lnSpc>
                <a:spcPct val="89998"/>
              </a:lnSpc>
              <a:spcBef>
                <a:spcPts val="0"/>
              </a:spcBef>
              <a:spcAft>
                <a:spcPts val="0"/>
              </a:spcAft>
              <a:buNone/>
            </a:pPr>
            <a:r>
              <a:rPr lang="en-US" sz="5999">
                <a:solidFill>
                  <a:srgbClr val="FF7760"/>
                </a:solidFill>
                <a:latin typeface="Londrina Solid Black"/>
                <a:ea typeface="Londrina Solid Black"/>
                <a:cs typeface="Londrina Solid Black"/>
                <a:sym typeface="Londrina Solid Black"/>
              </a:rPr>
              <a:t>THEME STYLE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
    <p:bg>
      <p:bgPr>
        <a:solidFill>
          <a:srgbClr val="FAF7F1"/>
        </a:solidFill>
      </p:bgPr>
    </p:bg>
    <p:spTree>
      <p:nvGrpSpPr>
        <p:cNvPr id="54" name="Shape 54"/>
        <p:cNvGrpSpPr/>
        <p:nvPr/>
      </p:nvGrpSpPr>
      <p:grpSpPr>
        <a:xfrm>
          <a:off x="0" y="0"/>
          <a:ext cx="0" cy="0"/>
          <a:chOff x="0" y="0"/>
          <a:chExt cx="0" cy="0"/>
        </a:xfrm>
      </p:grpSpPr>
      <p:grpSp>
        <p:nvGrpSpPr>
          <p:cNvPr id="55" name="Google Shape;55;p4"/>
          <p:cNvGrpSpPr/>
          <p:nvPr/>
        </p:nvGrpSpPr>
        <p:grpSpPr>
          <a:xfrm>
            <a:off x="3695725" y="5031654"/>
            <a:ext cx="144375" cy="844975"/>
            <a:chOff x="0" y="0"/>
            <a:chExt cx="51740" cy="302815"/>
          </a:xfrm>
        </p:grpSpPr>
        <p:sp>
          <p:nvSpPr>
            <p:cNvPr id="56" name="Google Shape;56;p4"/>
            <p:cNvSpPr/>
            <p:nvPr/>
          </p:nvSpPr>
          <p:spPr>
            <a:xfrm>
              <a:off x="0" y="0"/>
              <a:ext cx="51740" cy="302815"/>
            </a:xfrm>
            <a:custGeom>
              <a:rect b="b" l="l" r="r" t="t"/>
              <a:pathLst>
                <a:path extrusionOk="0" h="302815" w="51740">
                  <a:moveTo>
                    <a:pt x="25870" y="0"/>
                  </a:moveTo>
                  <a:lnTo>
                    <a:pt x="25870" y="0"/>
                  </a:lnTo>
                  <a:cubicBezTo>
                    <a:pt x="40158" y="0"/>
                    <a:pt x="51740" y="11582"/>
                    <a:pt x="51740" y="25870"/>
                  </a:cubicBezTo>
                  <a:lnTo>
                    <a:pt x="51740" y="276945"/>
                  </a:lnTo>
                  <a:cubicBezTo>
                    <a:pt x="51740" y="291232"/>
                    <a:pt x="40158" y="302815"/>
                    <a:pt x="25870" y="302815"/>
                  </a:cubicBezTo>
                  <a:lnTo>
                    <a:pt x="25870" y="302815"/>
                  </a:lnTo>
                  <a:cubicBezTo>
                    <a:pt x="11582" y="302815"/>
                    <a:pt x="0" y="291232"/>
                    <a:pt x="0" y="276945"/>
                  </a:cubicBezTo>
                  <a:lnTo>
                    <a:pt x="0" y="25870"/>
                  </a:lnTo>
                  <a:cubicBezTo>
                    <a:pt x="0" y="11582"/>
                    <a:pt x="11582" y="0"/>
                    <a:pt x="25870" y="0"/>
                  </a:cubicBezTo>
                  <a:close/>
                </a:path>
              </a:pathLst>
            </a:custGeom>
            <a:solidFill>
              <a:srgbClr val="4370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4"/>
            <p:cNvSpPr txBox="1"/>
            <p:nvPr/>
          </p:nvSpPr>
          <p:spPr>
            <a:xfrm>
              <a:off x="0" y="66675"/>
              <a:ext cx="51600" cy="236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8" name="Google Shape;58;p4"/>
          <p:cNvGrpSpPr/>
          <p:nvPr/>
        </p:nvGrpSpPr>
        <p:grpSpPr>
          <a:xfrm>
            <a:off x="3695725" y="6128916"/>
            <a:ext cx="144375" cy="844975"/>
            <a:chOff x="0" y="0"/>
            <a:chExt cx="51740" cy="302815"/>
          </a:xfrm>
        </p:grpSpPr>
        <p:sp>
          <p:nvSpPr>
            <p:cNvPr id="59" name="Google Shape;59;p4"/>
            <p:cNvSpPr/>
            <p:nvPr/>
          </p:nvSpPr>
          <p:spPr>
            <a:xfrm>
              <a:off x="0" y="0"/>
              <a:ext cx="51740" cy="302815"/>
            </a:xfrm>
            <a:custGeom>
              <a:rect b="b" l="l" r="r" t="t"/>
              <a:pathLst>
                <a:path extrusionOk="0" h="302815" w="51740">
                  <a:moveTo>
                    <a:pt x="25870" y="0"/>
                  </a:moveTo>
                  <a:lnTo>
                    <a:pt x="25870" y="0"/>
                  </a:lnTo>
                  <a:cubicBezTo>
                    <a:pt x="40158" y="0"/>
                    <a:pt x="51740" y="11582"/>
                    <a:pt x="51740" y="25870"/>
                  </a:cubicBezTo>
                  <a:lnTo>
                    <a:pt x="51740" y="276945"/>
                  </a:lnTo>
                  <a:cubicBezTo>
                    <a:pt x="51740" y="291232"/>
                    <a:pt x="40158" y="302815"/>
                    <a:pt x="25870" y="302815"/>
                  </a:cubicBezTo>
                  <a:lnTo>
                    <a:pt x="25870" y="302815"/>
                  </a:lnTo>
                  <a:cubicBezTo>
                    <a:pt x="11582" y="302815"/>
                    <a:pt x="0" y="291232"/>
                    <a:pt x="0" y="276945"/>
                  </a:cubicBezTo>
                  <a:lnTo>
                    <a:pt x="0" y="25870"/>
                  </a:lnTo>
                  <a:cubicBezTo>
                    <a:pt x="0" y="11582"/>
                    <a:pt x="11582" y="0"/>
                    <a:pt x="2587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4"/>
            <p:cNvSpPr txBox="1"/>
            <p:nvPr/>
          </p:nvSpPr>
          <p:spPr>
            <a:xfrm>
              <a:off x="0" y="66675"/>
              <a:ext cx="51600" cy="236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1" name="Google Shape;61;p4"/>
          <p:cNvGrpSpPr/>
          <p:nvPr/>
        </p:nvGrpSpPr>
        <p:grpSpPr>
          <a:xfrm>
            <a:off x="3695725" y="3334718"/>
            <a:ext cx="144375" cy="412909"/>
            <a:chOff x="0" y="0"/>
            <a:chExt cx="51740" cy="147975"/>
          </a:xfrm>
        </p:grpSpPr>
        <p:sp>
          <p:nvSpPr>
            <p:cNvPr id="62" name="Google Shape;62;p4"/>
            <p:cNvSpPr/>
            <p:nvPr/>
          </p:nvSpPr>
          <p:spPr>
            <a:xfrm>
              <a:off x="0" y="0"/>
              <a:ext cx="51740" cy="147908"/>
            </a:xfrm>
            <a:custGeom>
              <a:rect b="b" l="l" r="r" t="t"/>
              <a:pathLst>
                <a:path extrusionOk="0" h="147908" w="51740">
                  <a:moveTo>
                    <a:pt x="25870" y="0"/>
                  </a:moveTo>
                  <a:lnTo>
                    <a:pt x="25870" y="0"/>
                  </a:lnTo>
                  <a:cubicBezTo>
                    <a:pt x="40158" y="0"/>
                    <a:pt x="51740" y="11582"/>
                    <a:pt x="51740" y="25870"/>
                  </a:cubicBezTo>
                  <a:lnTo>
                    <a:pt x="51740" y="122038"/>
                  </a:lnTo>
                  <a:cubicBezTo>
                    <a:pt x="51740" y="136326"/>
                    <a:pt x="40158" y="147908"/>
                    <a:pt x="25870" y="147908"/>
                  </a:cubicBezTo>
                  <a:lnTo>
                    <a:pt x="25870" y="147908"/>
                  </a:lnTo>
                  <a:cubicBezTo>
                    <a:pt x="11582" y="147908"/>
                    <a:pt x="0" y="136326"/>
                    <a:pt x="0" y="122038"/>
                  </a:cubicBezTo>
                  <a:lnTo>
                    <a:pt x="0" y="25870"/>
                  </a:lnTo>
                  <a:cubicBezTo>
                    <a:pt x="0" y="11582"/>
                    <a:pt x="11582" y="0"/>
                    <a:pt x="2587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4"/>
            <p:cNvSpPr txBox="1"/>
            <p:nvPr/>
          </p:nvSpPr>
          <p:spPr>
            <a:xfrm>
              <a:off x="0" y="66675"/>
              <a:ext cx="51600" cy="813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4" name="Google Shape;64;p4"/>
          <p:cNvGrpSpPr/>
          <p:nvPr/>
        </p:nvGrpSpPr>
        <p:grpSpPr>
          <a:xfrm>
            <a:off x="3688176" y="7199025"/>
            <a:ext cx="168548" cy="844975"/>
            <a:chOff x="0" y="0"/>
            <a:chExt cx="60405" cy="302815"/>
          </a:xfrm>
        </p:grpSpPr>
        <p:sp>
          <p:nvSpPr>
            <p:cNvPr id="65" name="Google Shape;65;p4"/>
            <p:cNvSpPr/>
            <p:nvPr/>
          </p:nvSpPr>
          <p:spPr>
            <a:xfrm>
              <a:off x="0" y="0"/>
              <a:ext cx="60405" cy="302815"/>
            </a:xfrm>
            <a:custGeom>
              <a:rect b="b" l="l" r="r" t="t"/>
              <a:pathLst>
                <a:path extrusionOk="0" h="302815" w="60405">
                  <a:moveTo>
                    <a:pt x="30202" y="0"/>
                  </a:moveTo>
                  <a:lnTo>
                    <a:pt x="30202" y="0"/>
                  </a:lnTo>
                  <a:cubicBezTo>
                    <a:pt x="38212" y="0"/>
                    <a:pt x="45894" y="3182"/>
                    <a:pt x="51558" y="8846"/>
                  </a:cubicBezTo>
                  <a:cubicBezTo>
                    <a:pt x="57223" y="14510"/>
                    <a:pt x="60405" y="22192"/>
                    <a:pt x="60405" y="30202"/>
                  </a:cubicBezTo>
                  <a:lnTo>
                    <a:pt x="60405" y="272613"/>
                  </a:lnTo>
                  <a:cubicBezTo>
                    <a:pt x="60405" y="280623"/>
                    <a:pt x="57223" y="288305"/>
                    <a:pt x="51558" y="293969"/>
                  </a:cubicBezTo>
                  <a:cubicBezTo>
                    <a:pt x="45894" y="299633"/>
                    <a:pt x="38212" y="302815"/>
                    <a:pt x="30202" y="302815"/>
                  </a:cubicBezTo>
                  <a:lnTo>
                    <a:pt x="30202" y="302815"/>
                  </a:lnTo>
                  <a:cubicBezTo>
                    <a:pt x="22192" y="302815"/>
                    <a:pt x="14510" y="299633"/>
                    <a:pt x="8846" y="293969"/>
                  </a:cubicBezTo>
                  <a:cubicBezTo>
                    <a:pt x="3182" y="288305"/>
                    <a:pt x="0" y="280623"/>
                    <a:pt x="0" y="272613"/>
                  </a:cubicBezTo>
                  <a:lnTo>
                    <a:pt x="0" y="30202"/>
                  </a:lnTo>
                  <a:cubicBezTo>
                    <a:pt x="0" y="22192"/>
                    <a:pt x="3182" y="14510"/>
                    <a:pt x="8846" y="8846"/>
                  </a:cubicBezTo>
                  <a:cubicBezTo>
                    <a:pt x="14510" y="3182"/>
                    <a:pt x="22192" y="0"/>
                    <a:pt x="30202" y="0"/>
                  </a:cubicBezTo>
                  <a:close/>
                </a:path>
              </a:pathLst>
            </a:custGeom>
            <a:solidFill>
              <a:srgbClr val="FF67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4"/>
            <p:cNvSpPr txBox="1"/>
            <p:nvPr/>
          </p:nvSpPr>
          <p:spPr>
            <a:xfrm>
              <a:off x="0" y="66675"/>
              <a:ext cx="60300" cy="2361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7" name="Google Shape;67;p4"/>
          <p:cNvGrpSpPr/>
          <p:nvPr/>
        </p:nvGrpSpPr>
        <p:grpSpPr>
          <a:xfrm>
            <a:off x="3688176" y="8260687"/>
            <a:ext cx="187066" cy="1491957"/>
            <a:chOff x="0" y="0"/>
            <a:chExt cx="67039" cy="534675"/>
          </a:xfrm>
        </p:grpSpPr>
        <p:sp>
          <p:nvSpPr>
            <p:cNvPr id="68" name="Google Shape;68;p4"/>
            <p:cNvSpPr/>
            <p:nvPr/>
          </p:nvSpPr>
          <p:spPr>
            <a:xfrm>
              <a:off x="0" y="0"/>
              <a:ext cx="67039" cy="534671"/>
            </a:xfrm>
            <a:custGeom>
              <a:rect b="b" l="l" r="r" t="t"/>
              <a:pathLst>
                <a:path extrusionOk="0" h="534671" w="67039">
                  <a:moveTo>
                    <a:pt x="33520" y="0"/>
                  </a:moveTo>
                  <a:lnTo>
                    <a:pt x="33520" y="0"/>
                  </a:lnTo>
                  <a:cubicBezTo>
                    <a:pt x="42409" y="0"/>
                    <a:pt x="50935" y="3532"/>
                    <a:pt x="57221" y="9818"/>
                  </a:cubicBezTo>
                  <a:cubicBezTo>
                    <a:pt x="63507" y="16104"/>
                    <a:pt x="67039" y="24630"/>
                    <a:pt x="67039" y="33520"/>
                  </a:cubicBezTo>
                  <a:lnTo>
                    <a:pt x="67039" y="501151"/>
                  </a:lnTo>
                  <a:cubicBezTo>
                    <a:pt x="67039" y="510041"/>
                    <a:pt x="63507" y="518567"/>
                    <a:pt x="57221" y="524853"/>
                  </a:cubicBezTo>
                  <a:cubicBezTo>
                    <a:pt x="50935" y="531139"/>
                    <a:pt x="42409" y="534671"/>
                    <a:pt x="33520" y="534671"/>
                  </a:cubicBezTo>
                  <a:lnTo>
                    <a:pt x="33520" y="534671"/>
                  </a:lnTo>
                  <a:cubicBezTo>
                    <a:pt x="24630" y="534671"/>
                    <a:pt x="16104" y="531139"/>
                    <a:pt x="9818" y="524853"/>
                  </a:cubicBezTo>
                  <a:cubicBezTo>
                    <a:pt x="3532" y="518567"/>
                    <a:pt x="0" y="510041"/>
                    <a:pt x="0" y="501151"/>
                  </a:cubicBezTo>
                  <a:lnTo>
                    <a:pt x="0" y="33520"/>
                  </a:lnTo>
                  <a:cubicBezTo>
                    <a:pt x="0" y="24630"/>
                    <a:pt x="3532" y="16104"/>
                    <a:pt x="9818" y="9818"/>
                  </a:cubicBezTo>
                  <a:cubicBezTo>
                    <a:pt x="16104" y="3532"/>
                    <a:pt x="24630" y="0"/>
                    <a:pt x="33520" y="0"/>
                  </a:cubicBezTo>
                  <a:close/>
                </a:path>
              </a:pathLst>
            </a:custGeom>
            <a:solidFill>
              <a:srgbClr val="4370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4"/>
            <p:cNvSpPr txBox="1"/>
            <p:nvPr/>
          </p:nvSpPr>
          <p:spPr>
            <a:xfrm>
              <a:off x="0" y="66675"/>
              <a:ext cx="66900" cy="4680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70" name="Google Shape;70;p4"/>
          <p:cNvCxnSpPr/>
          <p:nvPr/>
        </p:nvCxnSpPr>
        <p:spPr>
          <a:xfrm>
            <a:off x="3695725" y="3855097"/>
            <a:ext cx="720900" cy="0"/>
          </a:xfrm>
          <a:prstGeom prst="straightConnector1">
            <a:avLst/>
          </a:prstGeom>
          <a:noFill/>
          <a:ln cap="flat" cmpd="sng" w="38100">
            <a:solidFill>
              <a:srgbClr val="FF67AD"/>
            </a:solidFill>
            <a:prstDash val="solid"/>
            <a:round/>
            <a:headEnd len="lg" w="lg" type="oval"/>
            <a:tailEnd len="lg" w="lg" type="oval"/>
          </a:ln>
        </p:spPr>
      </p:cxnSp>
      <p:cxnSp>
        <p:nvCxnSpPr>
          <p:cNvPr id="71" name="Google Shape;71;p4"/>
          <p:cNvCxnSpPr/>
          <p:nvPr/>
        </p:nvCxnSpPr>
        <p:spPr>
          <a:xfrm>
            <a:off x="3119118" y="4913449"/>
            <a:ext cx="720900" cy="0"/>
          </a:xfrm>
          <a:prstGeom prst="straightConnector1">
            <a:avLst/>
          </a:prstGeom>
          <a:noFill/>
          <a:ln cap="flat" cmpd="sng" w="38100">
            <a:solidFill>
              <a:srgbClr val="4370E4"/>
            </a:solidFill>
            <a:prstDash val="solid"/>
            <a:round/>
            <a:headEnd len="lg" w="lg" type="oval"/>
            <a:tailEnd len="lg" w="lg" type="oval"/>
          </a:ln>
        </p:spPr>
      </p:cxnSp>
      <p:grpSp>
        <p:nvGrpSpPr>
          <p:cNvPr id="72" name="Google Shape;72;p4"/>
          <p:cNvGrpSpPr/>
          <p:nvPr/>
        </p:nvGrpSpPr>
        <p:grpSpPr>
          <a:xfrm>
            <a:off x="3695725" y="3959872"/>
            <a:ext cx="144375" cy="851128"/>
            <a:chOff x="0" y="0"/>
            <a:chExt cx="51740" cy="305020"/>
          </a:xfrm>
        </p:grpSpPr>
        <p:sp>
          <p:nvSpPr>
            <p:cNvPr id="73" name="Google Shape;73;p4"/>
            <p:cNvSpPr/>
            <p:nvPr/>
          </p:nvSpPr>
          <p:spPr>
            <a:xfrm>
              <a:off x="0" y="0"/>
              <a:ext cx="51740" cy="305020"/>
            </a:xfrm>
            <a:custGeom>
              <a:rect b="b" l="l" r="r" t="t"/>
              <a:pathLst>
                <a:path extrusionOk="0" h="305020" w="51740">
                  <a:moveTo>
                    <a:pt x="25870" y="0"/>
                  </a:moveTo>
                  <a:lnTo>
                    <a:pt x="25870" y="0"/>
                  </a:lnTo>
                  <a:cubicBezTo>
                    <a:pt x="40158" y="0"/>
                    <a:pt x="51740" y="11582"/>
                    <a:pt x="51740" y="25870"/>
                  </a:cubicBezTo>
                  <a:lnTo>
                    <a:pt x="51740" y="279150"/>
                  </a:lnTo>
                  <a:cubicBezTo>
                    <a:pt x="51740" y="293438"/>
                    <a:pt x="40158" y="305020"/>
                    <a:pt x="25870" y="305020"/>
                  </a:cubicBezTo>
                  <a:lnTo>
                    <a:pt x="25870" y="305020"/>
                  </a:lnTo>
                  <a:cubicBezTo>
                    <a:pt x="11582" y="305020"/>
                    <a:pt x="0" y="293438"/>
                    <a:pt x="0" y="279150"/>
                  </a:cubicBezTo>
                  <a:lnTo>
                    <a:pt x="0" y="25870"/>
                  </a:lnTo>
                  <a:cubicBezTo>
                    <a:pt x="0" y="11582"/>
                    <a:pt x="11582" y="0"/>
                    <a:pt x="25870" y="0"/>
                  </a:cubicBezTo>
                  <a:close/>
                </a:path>
              </a:pathLst>
            </a:custGeom>
            <a:solidFill>
              <a:srgbClr val="FF67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4"/>
            <p:cNvSpPr txBox="1"/>
            <p:nvPr/>
          </p:nvSpPr>
          <p:spPr>
            <a:xfrm>
              <a:off x="0" y="66675"/>
              <a:ext cx="51600" cy="2382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75" name="Google Shape;75;p4"/>
          <p:cNvCxnSpPr/>
          <p:nvPr/>
        </p:nvCxnSpPr>
        <p:spPr>
          <a:xfrm>
            <a:off x="3688176" y="6005091"/>
            <a:ext cx="720900" cy="0"/>
          </a:xfrm>
          <a:prstGeom prst="straightConnector1">
            <a:avLst/>
          </a:prstGeom>
          <a:noFill/>
          <a:ln cap="flat" cmpd="sng" w="38100">
            <a:solidFill>
              <a:srgbClr val="FF7760"/>
            </a:solidFill>
            <a:prstDash val="solid"/>
            <a:round/>
            <a:headEnd len="lg" w="lg" type="oval"/>
            <a:tailEnd len="lg" w="lg" type="oval"/>
          </a:ln>
        </p:spPr>
      </p:cxnSp>
      <p:cxnSp>
        <p:nvCxnSpPr>
          <p:cNvPr id="76" name="Google Shape;76;p4"/>
          <p:cNvCxnSpPr/>
          <p:nvPr/>
        </p:nvCxnSpPr>
        <p:spPr>
          <a:xfrm>
            <a:off x="3119118" y="7084725"/>
            <a:ext cx="720900" cy="0"/>
          </a:xfrm>
          <a:prstGeom prst="straightConnector1">
            <a:avLst/>
          </a:prstGeom>
          <a:noFill/>
          <a:ln cap="flat" cmpd="sng" w="38100">
            <a:solidFill>
              <a:srgbClr val="FF67AD"/>
            </a:solidFill>
            <a:prstDash val="solid"/>
            <a:round/>
            <a:headEnd len="lg" w="lg" type="oval"/>
            <a:tailEnd len="lg" w="lg" type="oval"/>
          </a:ln>
        </p:spPr>
      </p:cxnSp>
      <p:cxnSp>
        <p:nvCxnSpPr>
          <p:cNvPr id="77" name="Google Shape;77;p4"/>
          <p:cNvCxnSpPr/>
          <p:nvPr/>
        </p:nvCxnSpPr>
        <p:spPr>
          <a:xfrm>
            <a:off x="3688176" y="8145487"/>
            <a:ext cx="720900" cy="0"/>
          </a:xfrm>
          <a:prstGeom prst="straightConnector1">
            <a:avLst/>
          </a:prstGeom>
          <a:noFill/>
          <a:ln cap="flat" cmpd="sng" w="38100">
            <a:solidFill>
              <a:srgbClr val="4370E4"/>
            </a:solidFill>
            <a:prstDash val="solid"/>
            <a:round/>
            <a:headEnd len="lg" w="lg" type="oval"/>
            <a:tailEnd len="lg" w="lg" type="oval"/>
          </a:ln>
        </p:spPr>
      </p:cxnSp>
      <p:sp>
        <p:nvSpPr>
          <p:cNvPr id="78" name="Google Shape;78;p4"/>
          <p:cNvSpPr txBox="1"/>
          <p:nvPr/>
        </p:nvSpPr>
        <p:spPr>
          <a:xfrm>
            <a:off x="711909" y="7367920"/>
            <a:ext cx="2231700" cy="3693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Clr>
                <a:schemeClr val="dk1"/>
              </a:buClr>
              <a:buFont typeface="Arial"/>
              <a:buNone/>
            </a:pPr>
            <a:r>
              <a:rPr b="1" lang="en-US" sz="800">
                <a:solidFill>
                  <a:srgbClr val="FF67AD"/>
                </a:solidFill>
                <a:latin typeface="DM Sans"/>
                <a:ea typeface="DM Sans"/>
                <a:cs typeface="DM Sans"/>
                <a:sym typeface="DM Sans"/>
              </a:rPr>
              <a:t>Click to edit this document</a:t>
            </a:r>
            <a:endParaRPr>
              <a:solidFill>
                <a:schemeClr val="dk1"/>
              </a:solidFill>
            </a:endParaRPr>
          </a:p>
          <a:p>
            <a:pPr indent="0" lvl="0" marL="0" rtl="0" algn="r">
              <a:spcBef>
                <a:spcPts val="0"/>
              </a:spcBef>
              <a:spcAft>
                <a:spcPts val="0"/>
              </a:spcAft>
              <a:buClr>
                <a:schemeClr val="dk1"/>
              </a:buClr>
              <a:buFont typeface="Arial"/>
              <a:buNone/>
            </a:pPr>
            <a:r>
              <a:t/>
            </a:r>
            <a:endParaRPr b="1" sz="800">
              <a:solidFill>
                <a:srgbClr val="4370E4"/>
              </a:solidFill>
              <a:latin typeface="DM Sans"/>
              <a:ea typeface="DM Sans"/>
              <a:cs typeface="DM Sans"/>
              <a:sym typeface="DM Sans"/>
            </a:endParaRPr>
          </a:p>
          <a:p>
            <a:pPr indent="0" lvl="0" marL="0" marR="0" rtl="0" algn="r">
              <a:lnSpc>
                <a:spcPct val="100000"/>
              </a:lnSpc>
              <a:spcBef>
                <a:spcPts val="0"/>
              </a:spcBef>
              <a:spcAft>
                <a:spcPts val="0"/>
              </a:spcAft>
              <a:buNone/>
            </a:pPr>
            <a:r>
              <a:t/>
            </a:r>
            <a:endParaRPr b="1" sz="800">
              <a:solidFill>
                <a:srgbClr val="FF67AD"/>
              </a:solidFill>
              <a:latin typeface="DM Sans"/>
              <a:ea typeface="DM Sans"/>
              <a:cs typeface="DM Sans"/>
              <a:sym typeface="DM Sans"/>
            </a:endParaRPr>
          </a:p>
        </p:txBody>
      </p:sp>
      <p:sp>
        <p:nvSpPr>
          <p:cNvPr id="79" name="Google Shape;79;p4"/>
          <p:cNvSpPr txBox="1"/>
          <p:nvPr/>
        </p:nvSpPr>
        <p:spPr>
          <a:xfrm>
            <a:off x="4652382" y="5617750"/>
            <a:ext cx="2789100" cy="615600"/>
          </a:xfrm>
          <a:prstGeom prst="rect">
            <a:avLst/>
          </a:prstGeom>
          <a:noFill/>
          <a:ln>
            <a:noFill/>
          </a:ln>
        </p:spPr>
        <p:txBody>
          <a:bodyPr anchorCtr="0" anchor="t" bIns="0" lIns="0" spcFirstLastPara="1" rIns="0" wrap="square" tIns="0">
            <a:spAutoFit/>
          </a:bodyPr>
          <a:lstStyle/>
          <a:p>
            <a:pPr indent="0" lvl="0" marL="0" marR="0" rtl="0" algn="l">
              <a:lnSpc>
                <a:spcPct val="140010"/>
              </a:lnSpc>
              <a:spcBef>
                <a:spcPts val="0"/>
              </a:spcBef>
              <a:spcAft>
                <a:spcPts val="0"/>
              </a:spcAft>
              <a:buNone/>
            </a:pPr>
            <a:r>
              <a:rPr lang="en-US" sz="3999">
                <a:solidFill>
                  <a:srgbClr val="FF7760"/>
                </a:solidFill>
                <a:latin typeface="Londrina Solid"/>
                <a:ea typeface="Londrina Solid"/>
                <a:cs typeface="Londrina Solid"/>
                <a:sym typeface="Londrina Solid"/>
              </a:rPr>
              <a:t>CLICK TO EDIT</a:t>
            </a:r>
            <a:endParaRPr/>
          </a:p>
        </p:txBody>
      </p:sp>
      <p:sp>
        <p:nvSpPr>
          <p:cNvPr id="80" name="Google Shape;80;p4"/>
          <p:cNvSpPr txBox="1"/>
          <p:nvPr/>
        </p:nvSpPr>
        <p:spPr>
          <a:xfrm>
            <a:off x="4652383" y="7758775"/>
            <a:ext cx="2789100" cy="615600"/>
          </a:xfrm>
          <a:prstGeom prst="rect">
            <a:avLst/>
          </a:prstGeom>
          <a:noFill/>
          <a:ln>
            <a:noFill/>
          </a:ln>
        </p:spPr>
        <p:txBody>
          <a:bodyPr anchorCtr="0" anchor="t" bIns="0" lIns="0" spcFirstLastPara="1" rIns="0" wrap="square" tIns="0">
            <a:spAutoFit/>
          </a:bodyPr>
          <a:lstStyle/>
          <a:p>
            <a:pPr indent="0" lvl="0" marL="0" marR="0" rtl="0" algn="l">
              <a:lnSpc>
                <a:spcPct val="140010"/>
              </a:lnSpc>
              <a:spcBef>
                <a:spcPts val="0"/>
              </a:spcBef>
              <a:spcAft>
                <a:spcPts val="0"/>
              </a:spcAft>
              <a:buNone/>
            </a:pPr>
            <a:r>
              <a:rPr lang="en-US" sz="3999">
                <a:solidFill>
                  <a:srgbClr val="4370E4"/>
                </a:solidFill>
                <a:latin typeface="Londrina Solid"/>
                <a:ea typeface="Londrina Solid"/>
                <a:cs typeface="Londrina Solid"/>
                <a:sym typeface="Londrina Solid"/>
              </a:rPr>
              <a:t>CLICK TO EDIT</a:t>
            </a:r>
            <a:endParaRPr/>
          </a:p>
        </p:txBody>
      </p:sp>
      <p:sp>
        <p:nvSpPr>
          <p:cNvPr id="81" name="Google Shape;81;p4"/>
          <p:cNvSpPr txBox="1"/>
          <p:nvPr/>
        </p:nvSpPr>
        <p:spPr>
          <a:xfrm>
            <a:off x="4652366" y="4173672"/>
            <a:ext cx="2187600" cy="123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US" sz="800">
                <a:solidFill>
                  <a:srgbClr val="FF67AD"/>
                </a:solidFill>
                <a:latin typeface="DM Sans"/>
                <a:ea typeface="DM Sans"/>
                <a:cs typeface="DM Sans"/>
                <a:sym typeface="DM Sans"/>
              </a:rPr>
              <a:t>Click to edit this document</a:t>
            </a:r>
            <a:endParaRPr/>
          </a:p>
        </p:txBody>
      </p:sp>
      <p:sp>
        <p:nvSpPr>
          <p:cNvPr id="82" name="Google Shape;82;p4"/>
          <p:cNvSpPr txBox="1"/>
          <p:nvPr/>
        </p:nvSpPr>
        <p:spPr>
          <a:xfrm>
            <a:off x="4652366" y="8476320"/>
            <a:ext cx="22317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Font typeface="Arial"/>
              <a:buNone/>
            </a:pPr>
            <a:r>
              <a:rPr b="1" lang="en-US" sz="800">
                <a:solidFill>
                  <a:srgbClr val="FF67AD"/>
                </a:solidFill>
                <a:latin typeface="DM Sans"/>
                <a:ea typeface="DM Sans"/>
                <a:cs typeface="DM Sans"/>
                <a:sym typeface="DM Sans"/>
              </a:rPr>
              <a:t>Click to edit this document</a:t>
            </a:r>
            <a:endParaRPr>
              <a:solidFill>
                <a:schemeClr val="dk1"/>
              </a:solidFill>
            </a:endParaRPr>
          </a:p>
          <a:p>
            <a:pPr indent="0" lvl="0" marL="0" marR="0" rtl="0" algn="l">
              <a:lnSpc>
                <a:spcPct val="100000"/>
              </a:lnSpc>
              <a:spcBef>
                <a:spcPts val="0"/>
              </a:spcBef>
              <a:spcAft>
                <a:spcPts val="0"/>
              </a:spcAft>
              <a:buNone/>
            </a:pPr>
            <a:r>
              <a:t/>
            </a:r>
            <a:endParaRPr b="1" sz="800">
              <a:solidFill>
                <a:srgbClr val="4370E4"/>
              </a:solidFill>
              <a:latin typeface="DM Sans"/>
              <a:ea typeface="DM Sans"/>
              <a:cs typeface="DM Sans"/>
              <a:sym typeface="DM Sans"/>
            </a:endParaRPr>
          </a:p>
        </p:txBody>
      </p:sp>
      <p:sp>
        <p:nvSpPr>
          <p:cNvPr id="83" name="Google Shape;83;p4"/>
          <p:cNvSpPr txBox="1"/>
          <p:nvPr/>
        </p:nvSpPr>
        <p:spPr>
          <a:xfrm>
            <a:off x="577288" y="790063"/>
            <a:ext cx="6381300" cy="1191300"/>
          </a:xfrm>
          <a:prstGeom prst="rect">
            <a:avLst/>
          </a:prstGeom>
          <a:noFill/>
          <a:ln>
            <a:noFill/>
          </a:ln>
        </p:spPr>
        <p:txBody>
          <a:bodyPr anchorCtr="0" anchor="t" bIns="0" lIns="0" spcFirstLastPara="1" rIns="0" wrap="square" tIns="0">
            <a:spAutoFit/>
          </a:bodyPr>
          <a:lstStyle/>
          <a:p>
            <a:pPr indent="0" lvl="0" marL="0" marR="0" rtl="0" algn="ctr">
              <a:lnSpc>
                <a:spcPct val="89999"/>
              </a:lnSpc>
              <a:spcBef>
                <a:spcPts val="0"/>
              </a:spcBef>
              <a:spcAft>
                <a:spcPts val="0"/>
              </a:spcAft>
              <a:buNone/>
            </a:pPr>
            <a:r>
              <a:rPr lang="en-US" sz="8599">
                <a:solidFill>
                  <a:srgbClr val="FF67AD"/>
                </a:solidFill>
                <a:latin typeface="Londrina Solid Black"/>
                <a:ea typeface="Londrina Solid Black"/>
                <a:cs typeface="Londrina Solid Black"/>
                <a:sym typeface="Londrina Solid Black"/>
              </a:rPr>
              <a:t>CLICK TO EDIT</a:t>
            </a:r>
            <a:endParaRPr sz="100"/>
          </a:p>
        </p:txBody>
      </p:sp>
      <p:sp>
        <p:nvSpPr>
          <p:cNvPr id="84" name="Google Shape;84;p4"/>
          <p:cNvSpPr txBox="1"/>
          <p:nvPr/>
        </p:nvSpPr>
        <p:spPr>
          <a:xfrm>
            <a:off x="577288" y="1925019"/>
            <a:ext cx="6381300" cy="803400"/>
          </a:xfrm>
          <a:prstGeom prst="rect">
            <a:avLst/>
          </a:prstGeom>
          <a:noFill/>
          <a:ln>
            <a:noFill/>
          </a:ln>
        </p:spPr>
        <p:txBody>
          <a:bodyPr anchorCtr="0" anchor="t" bIns="0" lIns="0" spcFirstLastPara="1" rIns="0" wrap="square" tIns="0">
            <a:spAutoFit/>
          </a:bodyPr>
          <a:lstStyle/>
          <a:p>
            <a:pPr indent="0" lvl="0" marL="0" marR="0" rtl="0" algn="ctr">
              <a:lnSpc>
                <a:spcPct val="89998"/>
              </a:lnSpc>
              <a:spcBef>
                <a:spcPts val="0"/>
              </a:spcBef>
              <a:spcAft>
                <a:spcPts val="0"/>
              </a:spcAft>
              <a:buNone/>
            </a:pPr>
            <a:r>
              <a:rPr lang="en-US" sz="5800">
                <a:solidFill>
                  <a:srgbClr val="4370E4"/>
                </a:solidFill>
                <a:latin typeface="Londrina Solid Black"/>
                <a:ea typeface="Londrina Solid Black"/>
                <a:cs typeface="Londrina Solid Black"/>
                <a:sym typeface="Londrina Solid Black"/>
              </a:rPr>
              <a:t>THEME STYLE</a:t>
            </a:r>
            <a:endParaRPr sz="5800"/>
          </a:p>
        </p:txBody>
      </p:sp>
      <p:sp>
        <p:nvSpPr>
          <p:cNvPr id="85" name="Google Shape;85;p4"/>
          <p:cNvSpPr txBox="1"/>
          <p:nvPr/>
        </p:nvSpPr>
        <p:spPr>
          <a:xfrm>
            <a:off x="756000" y="5132312"/>
            <a:ext cx="2187600" cy="2463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Clr>
                <a:schemeClr val="dk1"/>
              </a:buClr>
              <a:buFont typeface="Arial"/>
              <a:buNone/>
            </a:pPr>
            <a:r>
              <a:rPr b="1" lang="en-US" sz="800">
                <a:solidFill>
                  <a:srgbClr val="FF67AD"/>
                </a:solidFill>
                <a:latin typeface="DM Sans"/>
                <a:ea typeface="DM Sans"/>
                <a:cs typeface="DM Sans"/>
                <a:sym typeface="DM Sans"/>
              </a:rPr>
              <a:t>Click to edit this document</a:t>
            </a:r>
            <a:endParaRPr>
              <a:solidFill>
                <a:schemeClr val="dk1"/>
              </a:solidFill>
            </a:endParaRPr>
          </a:p>
          <a:p>
            <a:pPr indent="0" lvl="0" marL="0" marR="0" rtl="0" algn="r">
              <a:lnSpc>
                <a:spcPct val="100000"/>
              </a:lnSpc>
              <a:spcBef>
                <a:spcPts val="0"/>
              </a:spcBef>
              <a:spcAft>
                <a:spcPts val="0"/>
              </a:spcAft>
              <a:buNone/>
            </a:pPr>
            <a:r>
              <a:t/>
            </a:r>
            <a:endParaRPr b="1" sz="800">
              <a:solidFill>
                <a:srgbClr val="4370E4"/>
              </a:solidFill>
              <a:latin typeface="DM Sans"/>
              <a:ea typeface="DM Sans"/>
              <a:cs typeface="DM Sans"/>
              <a:sym typeface="DM Sans"/>
            </a:endParaRPr>
          </a:p>
        </p:txBody>
      </p:sp>
      <p:sp>
        <p:nvSpPr>
          <p:cNvPr id="86" name="Google Shape;86;p4"/>
          <p:cNvSpPr txBox="1"/>
          <p:nvPr/>
        </p:nvSpPr>
        <p:spPr>
          <a:xfrm>
            <a:off x="4652366" y="6335291"/>
            <a:ext cx="21876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Font typeface="Arial"/>
              <a:buNone/>
            </a:pPr>
            <a:r>
              <a:rPr b="1" lang="en-US" sz="800">
                <a:solidFill>
                  <a:srgbClr val="FF67AD"/>
                </a:solidFill>
                <a:latin typeface="DM Sans"/>
                <a:ea typeface="DM Sans"/>
                <a:cs typeface="DM Sans"/>
                <a:sym typeface="DM Sans"/>
              </a:rPr>
              <a:t>Click to edit this document</a:t>
            </a:r>
            <a:endParaRPr>
              <a:solidFill>
                <a:schemeClr val="dk1"/>
              </a:solidFill>
            </a:endParaRPr>
          </a:p>
          <a:p>
            <a:pPr indent="0" lvl="0" marL="0" marR="0" rtl="0" algn="l">
              <a:lnSpc>
                <a:spcPct val="100000"/>
              </a:lnSpc>
              <a:spcBef>
                <a:spcPts val="0"/>
              </a:spcBef>
              <a:spcAft>
                <a:spcPts val="0"/>
              </a:spcAft>
              <a:buNone/>
            </a:pPr>
            <a:r>
              <a:t/>
            </a:r>
            <a:endParaRPr b="1" sz="800">
              <a:solidFill>
                <a:srgbClr val="FF7760"/>
              </a:solidFill>
              <a:latin typeface="DM Sans"/>
              <a:ea typeface="DM Sans"/>
              <a:cs typeface="DM Sans"/>
              <a:sym typeface="DM Sans"/>
            </a:endParaRPr>
          </a:p>
        </p:txBody>
      </p:sp>
      <p:sp>
        <p:nvSpPr>
          <p:cNvPr id="87" name="Google Shape;87;p4"/>
          <p:cNvSpPr txBox="1"/>
          <p:nvPr/>
        </p:nvSpPr>
        <p:spPr>
          <a:xfrm>
            <a:off x="154301" y="4462375"/>
            <a:ext cx="2789100" cy="615600"/>
          </a:xfrm>
          <a:prstGeom prst="rect">
            <a:avLst/>
          </a:prstGeom>
          <a:noFill/>
          <a:ln>
            <a:noFill/>
          </a:ln>
        </p:spPr>
        <p:txBody>
          <a:bodyPr anchorCtr="0" anchor="t" bIns="0" lIns="0" spcFirstLastPara="1" rIns="0" wrap="square" tIns="0">
            <a:spAutoFit/>
          </a:bodyPr>
          <a:lstStyle/>
          <a:p>
            <a:pPr indent="0" lvl="0" marL="0" marR="0" rtl="0" algn="r">
              <a:lnSpc>
                <a:spcPct val="140010"/>
              </a:lnSpc>
              <a:spcBef>
                <a:spcPts val="0"/>
              </a:spcBef>
              <a:spcAft>
                <a:spcPts val="0"/>
              </a:spcAft>
              <a:buNone/>
            </a:pPr>
            <a:r>
              <a:rPr lang="en-US" sz="3999">
                <a:solidFill>
                  <a:srgbClr val="4370E4"/>
                </a:solidFill>
                <a:latin typeface="Londrina Solid"/>
                <a:ea typeface="Londrina Solid"/>
                <a:cs typeface="Londrina Solid"/>
                <a:sym typeface="Londrina Solid"/>
              </a:rPr>
              <a:t>CLICK TO EDIT</a:t>
            </a:r>
            <a:endParaRPr/>
          </a:p>
        </p:txBody>
      </p:sp>
      <p:sp>
        <p:nvSpPr>
          <p:cNvPr id="88" name="Google Shape;88;p4"/>
          <p:cNvSpPr txBox="1"/>
          <p:nvPr/>
        </p:nvSpPr>
        <p:spPr>
          <a:xfrm>
            <a:off x="4652380" y="3455350"/>
            <a:ext cx="2789100" cy="615600"/>
          </a:xfrm>
          <a:prstGeom prst="rect">
            <a:avLst/>
          </a:prstGeom>
          <a:noFill/>
          <a:ln>
            <a:noFill/>
          </a:ln>
        </p:spPr>
        <p:txBody>
          <a:bodyPr anchorCtr="0" anchor="t" bIns="0" lIns="0" spcFirstLastPara="1" rIns="0" wrap="square" tIns="0">
            <a:spAutoFit/>
          </a:bodyPr>
          <a:lstStyle/>
          <a:p>
            <a:pPr indent="0" lvl="0" marL="0" marR="0" rtl="0" algn="l">
              <a:lnSpc>
                <a:spcPct val="140010"/>
              </a:lnSpc>
              <a:spcBef>
                <a:spcPts val="0"/>
              </a:spcBef>
              <a:spcAft>
                <a:spcPts val="0"/>
              </a:spcAft>
              <a:buNone/>
            </a:pPr>
            <a:r>
              <a:rPr lang="en-US" sz="3999">
                <a:solidFill>
                  <a:srgbClr val="FF67AD"/>
                </a:solidFill>
                <a:latin typeface="Londrina Solid"/>
                <a:ea typeface="Londrina Solid"/>
                <a:cs typeface="Londrina Solid"/>
                <a:sym typeface="Londrina Solid"/>
              </a:rPr>
              <a:t>CLICK TO EDIT</a:t>
            </a:r>
            <a:endParaRPr/>
          </a:p>
        </p:txBody>
      </p:sp>
      <p:sp>
        <p:nvSpPr>
          <p:cNvPr id="89" name="Google Shape;89;p4"/>
          <p:cNvSpPr txBox="1"/>
          <p:nvPr/>
        </p:nvSpPr>
        <p:spPr>
          <a:xfrm>
            <a:off x="154525" y="6624650"/>
            <a:ext cx="2789100" cy="615600"/>
          </a:xfrm>
          <a:prstGeom prst="rect">
            <a:avLst/>
          </a:prstGeom>
          <a:noFill/>
          <a:ln>
            <a:noFill/>
          </a:ln>
        </p:spPr>
        <p:txBody>
          <a:bodyPr anchorCtr="0" anchor="t" bIns="0" lIns="0" spcFirstLastPara="1" rIns="0" wrap="square" tIns="0">
            <a:spAutoFit/>
          </a:bodyPr>
          <a:lstStyle/>
          <a:p>
            <a:pPr indent="0" lvl="0" marL="0" marR="0" rtl="0" algn="r">
              <a:lnSpc>
                <a:spcPct val="140010"/>
              </a:lnSpc>
              <a:spcBef>
                <a:spcPts val="0"/>
              </a:spcBef>
              <a:spcAft>
                <a:spcPts val="0"/>
              </a:spcAft>
              <a:buNone/>
            </a:pPr>
            <a:r>
              <a:rPr lang="en-US" sz="3999">
                <a:solidFill>
                  <a:srgbClr val="FF67AD"/>
                </a:solidFill>
                <a:latin typeface="Londrina Solid"/>
                <a:ea typeface="Londrina Solid"/>
                <a:cs typeface="Londrina Solid"/>
                <a:sym typeface="Londrina Solid"/>
              </a:rPr>
              <a:t>CLICK TO EDIT</a:t>
            </a:r>
            <a:endParaRPr/>
          </a:p>
        </p:txBody>
      </p:sp>
      <p:grpSp>
        <p:nvGrpSpPr>
          <p:cNvPr id="90" name="Google Shape;90;p4"/>
          <p:cNvGrpSpPr/>
          <p:nvPr/>
        </p:nvGrpSpPr>
        <p:grpSpPr>
          <a:xfrm>
            <a:off x="0" y="0"/>
            <a:ext cx="7560123" cy="10692177"/>
            <a:chOff x="0" y="0"/>
            <a:chExt cx="2709333" cy="3831772"/>
          </a:xfrm>
        </p:grpSpPr>
        <p:sp>
          <p:nvSpPr>
            <p:cNvPr id="91" name="Google Shape;91;p4"/>
            <p:cNvSpPr/>
            <p:nvPr/>
          </p:nvSpPr>
          <p:spPr>
            <a:xfrm>
              <a:off x="0" y="0"/>
              <a:ext cx="2709333" cy="3831772"/>
            </a:xfrm>
            <a:custGeom>
              <a:rect b="b" l="l" r="r" t="t"/>
              <a:pathLst>
                <a:path extrusionOk="0" h="3831772" w="2709333">
                  <a:moveTo>
                    <a:pt x="0" y="0"/>
                  </a:moveTo>
                  <a:lnTo>
                    <a:pt x="2709333" y="0"/>
                  </a:lnTo>
                  <a:lnTo>
                    <a:pt x="2709333" y="3831772"/>
                  </a:lnTo>
                  <a:lnTo>
                    <a:pt x="0" y="3831772"/>
                  </a:lnTo>
                  <a:close/>
                </a:path>
              </a:pathLst>
            </a:custGeom>
            <a:solidFill>
              <a:srgbClr val="000000">
                <a:alpha val="0"/>
              </a:srgbClr>
            </a:solidFill>
            <a:ln cap="sq" cmpd="sng" w="285750">
              <a:solidFill>
                <a:srgbClr val="FF7760"/>
              </a:solidFill>
              <a:prstDash val="solid"/>
              <a:miter lim="8000"/>
              <a:headEnd len="sm" w="sm" type="none"/>
              <a:tailEnd len="sm" w="sm" type="none"/>
            </a:ln>
          </p:spPr>
        </p:sp>
        <p:sp>
          <p:nvSpPr>
            <p:cNvPr id="92" name="Google Shape;92;p4"/>
            <p:cNvSpPr txBox="1"/>
            <p:nvPr/>
          </p:nvSpPr>
          <p:spPr>
            <a:xfrm>
              <a:off x="0" y="66675"/>
              <a:ext cx="2709300" cy="37650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3" name="Shape 93"/>
        <p:cNvGrpSpPr/>
        <p:nvPr/>
      </p:nvGrpSpPr>
      <p:grpSpPr>
        <a:xfrm>
          <a:off x="0" y="0"/>
          <a:ext cx="0" cy="0"/>
          <a:chOff x="0" y="0"/>
          <a:chExt cx="0" cy="0"/>
        </a:xfrm>
      </p:grpSpPr>
      <p:sp>
        <p:nvSpPr>
          <p:cNvPr id="94" name="Google Shape;9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6" name="Google Shape;96;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9" name="Shape 99"/>
        <p:cNvGrpSpPr/>
        <p:nvPr/>
      </p:nvGrpSpPr>
      <p:grpSpPr>
        <a:xfrm>
          <a:off x="0" y="0"/>
          <a:ext cx="0" cy="0"/>
          <a:chOff x="0" y="0"/>
          <a:chExt cx="0" cy="0"/>
        </a:xfrm>
      </p:grpSpPr>
      <p:sp>
        <p:nvSpPr>
          <p:cNvPr id="100" name="Google Shape;100;p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02" name="Google Shape;10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5" name="Shape 105"/>
        <p:cNvGrpSpPr/>
        <p:nvPr/>
      </p:nvGrpSpPr>
      <p:grpSpPr>
        <a:xfrm>
          <a:off x="0" y="0"/>
          <a:ext cx="0" cy="0"/>
          <a:chOff x="0" y="0"/>
          <a:chExt cx="0" cy="0"/>
        </a:xfrm>
      </p:grpSpPr>
      <p:sp>
        <p:nvSpPr>
          <p:cNvPr id="106" name="Google Shape;10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7" name="Google Shape;107;p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8" name="Google Shape;108;p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9" name="Google Shape;109;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2" name="Shape 112"/>
        <p:cNvGrpSpPr/>
        <p:nvPr/>
      </p:nvGrpSpPr>
      <p:grpSpPr>
        <a:xfrm>
          <a:off x="0" y="0"/>
          <a:ext cx="0" cy="0"/>
          <a:chOff x="0" y="0"/>
          <a:chExt cx="0" cy="0"/>
        </a:xfrm>
      </p:grpSpPr>
      <p:sp>
        <p:nvSpPr>
          <p:cNvPr id="113" name="Google Shape;113;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5" name="Google Shape;115;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6" name="Google Shape;116;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7" name="Google Shape;117;p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8" name="Google Shape;118;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1" name="Shape 121"/>
        <p:cNvGrpSpPr/>
        <p:nvPr/>
      </p:nvGrpSpPr>
      <p:grpSpPr>
        <a:xfrm>
          <a:off x="0" y="0"/>
          <a:ext cx="0" cy="0"/>
          <a:chOff x="0" y="0"/>
          <a:chExt cx="0" cy="0"/>
        </a:xfrm>
      </p:grpSpPr>
      <p:sp>
        <p:nvSpPr>
          <p:cNvPr id="122" name="Google Shape;122;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6" name="Shape 126"/>
        <p:cNvGrpSpPr/>
        <p:nvPr/>
      </p:nvGrpSpPr>
      <p:grpSpPr>
        <a:xfrm>
          <a:off x="0" y="0"/>
          <a:ext cx="0" cy="0"/>
          <a:chOff x="0" y="0"/>
          <a:chExt cx="0" cy="0"/>
        </a:xfrm>
      </p:grpSpPr>
      <p:sp>
        <p:nvSpPr>
          <p:cNvPr id="127" name="Google Shape;127;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8" name="Google Shape;128;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29" name="Google Shape;129;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30" name="Google Shape;130;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40" Type="http://schemas.openxmlformats.org/officeDocument/2006/relationships/image" Target="../media/image40.png"/><Relationship Id="rId20" Type="http://schemas.openxmlformats.org/officeDocument/2006/relationships/image" Target="../media/image23.png"/><Relationship Id="rId41" Type="http://schemas.openxmlformats.org/officeDocument/2006/relationships/image" Target="../media/image39.png"/><Relationship Id="rId22" Type="http://schemas.openxmlformats.org/officeDocument/2006/relationships/image" Target="../media/image5.png"/><Relationship Id="rId21" Type="http://schemas.openxmlformats.org/officeDocument/2006/relationships/image" Target="../media/image15.png"/><Relationship Id="rId24" Type="http://schemas.openxmlformats.org/officeDocument/2006/relationships/image" Target="../media/image6.png"/><Relationship Id="rId23"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0.png"/><Relationship Id="rId4" Type="http://schemas.openxmlformats.org/officeDocument/2006/relationships/image" Target="../media/image22.png"/><Relationship Id="rId9" Type="http://schemas.openxmlformats.org/officeDocument/2006/relationships/image" Target="../media/image30.png"/><Relationship Id="rId26" Type="http://schemas.openxmlformats.org/officeDocument/2006/relationships/image" Target="../media/image38.png"/><Relationship Id="rId25" Type="http://schemas.openxmlformats.org/officeDocument/2006/relationships/image" Target="../media/image11.png"/><Relationship Id="rId28" Type="http://schemas.openxmlformats.org/officeDocument/2006/relationships/image" Target="../media/image27.png"/><Relationship Id="rId27" Type="http://schemas.openxmlformats.org/officeDocument/2006/relationships/image" Target="../media/image18.png"/><Relationship Id="rId5" Type="http://schemas.openxmlformats.org/officeDocument/2006/relationships/image" Target="../media/image32.png"/><Relationship Id="rId6" Type="http://schemas.openxmlformats.org/officeDocument/2006/relationships/image" Target="../media/image13.png"/><Relationship Id="rId29" Type="http://schemas.openxmlformats.org/officeDocument/2006/relationships/image" Target="../media/image16.png"/><Relationship Id="rId7" Type="http://schemas.openxmlformats.org/officeDocument/2006/relationships/image" Target="../media/image31.png"/><Relationship Id="rId8" Type="http://schemas.openxmlformats.org/officeDocument/2006/relationships/image" Target="../media/image12.png"/><Relationship Id="rId31" Type="http://schemas.openxmlformats.org/officeDocument/2006/relationships/image" Target="../media/image17.png"/><Relationship Id="rId30" Type="http://schemas.openxmlformats.org/officeDocument/2006/relationships/image" Target="../media/image14.png"/><Relationship Id="rId11" Type="http://schemas.openxmlformats.org/officeDocument/2006/relationships/image" Target="../media/image2.png"/><Relationship Id="rId33" Type="http://schemas.openxmlformats.org/officeDocument/2006/relationships/image" Target="../media/image25.png"/><Relationship Id="rId10" Type="http://schemas.openxmlformats.org/officeDocument/2006/relationships/image" Target="../media/image9.png"/><Relationship Id="rId32" Type="http://schemas.openxmlformats.org/officeDocument/2006/relationships/image" Target="../media/image21.png"/><Relationship Id="rId13" Type="http://schemas.openxmlformats.org/officeDocument/2006/relationships/image" Target="../media/image24.png"/><Relationship Id="rId35" Type="http://schemas.openxmlformats.org/officeDocument/2006/relationships/image" Target="../media/image36.png"/><Relationship Id="rId12" Type="http://schemas.openxmlformats.org/officeDocument/2006/relationships/image" Target="../media/image4.png"/><Relationship Id="rId34" Type="http://schemas.openxmlformats.org/officeDocument/2006/relationships/image" Target="../media/image20.png"/><Relationship Id="rId15" Type="http://schemas.openxmlformats.org/officeDocument/2006/relationships/image" Target="../media/image28.png"/><Relationship Id="rId37" Type="http://schemas.openxmlformats.org/officeDocument/2006/relationships/image" Target="../media/image33.png"/><Relationship Id="rId14" Type="http://schemas.openxmlformats.org/officeDocument/2006/relationships/image" Target="../media/image7.png"/><Relationship Id="rId36" Type="http://schemas.openxmlformats.org/officeDocument/2006/relationships/image" Target="../media/image19.png"/><Relationship Id="rId17" Type="http://schemas.openxmlformats.org/officeDocument/2006/relationships/image" Target="../media/image34.png"/><Relationship Id="rId39" Type="http://schemas.openxmlformats.org/officeDocument/2006/relationships/image" Target="../media/image26.png"/><Relationship Id="rId16" Type="http://schemas.openxmlformats.org/officeDocument/2006/relationships/image" Target="../media/image1.png"/><Relationship Id="rId38" Type="http://schemas.openxmlformats.org/officeDocument/2006/relationships/image" Target="../media/image29.png"/><Relationship Id="rId19" Type="http://schemas.openxmlformats.org/officeDocument/2006/relationships/image" Target="../media/image3.png"/><Relationship Id="rId18" Type="http://schemas.openxmlformats.org/officeDocument/2006/relationships/image" Target="../media/image3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AE479"/>
        </a:solidFill>
      </p:bgPr>
    </p:bg>
    <p:spTree>
      <p:nvGrpSpPr>
        <p:cNvPr id="155" name="Shape 155"/>
        <p:cNvGrpSpPr/>
        <p:nvPr/>
      </p:nvGrpSpPr>
      <p:grpSpPr>
        <a:xfrm>
          <a:off x="0" y="0"/>
          <a:ext cx="0" cy="0"/>
          <a:chOff x="0" y="0"/>
          <a:chExt cx="0" cy="0"/>
        </a:xfrm>
      </p:grpSpPr>
      <p:grpSp>
        <p:nvGrpSpPr>
          <p:cNvPr id="156" name="Google Shape;156;p14"/>
          <p:cNvGrpSpPr/>
          <p:nvPr/>
        </p:nvGrpSpPr>
        <p:grpSpPr>
          <a:xfrm>
            <a:off x="1845337" y="2693791"/>
            <a:ext cx="5278726" cy="1256507"/>
            <a:chOff x="0" y="0"/>
            <a:chExt cx="1953012" cy="464880"/>
          </a:xfrm>
        </p:grpSpPr>
        <p:sp>
          <p:nvSpPr>
            <p:cNvPr id="157" name="Google Shape;157;p14"/>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EA7DAF"/>
              </a:solidFill>
              <a:prstDash val="solid"/>
              <a:miter lim="8000"/>
              <a:headEnd len="sm" w="sm" type="none"/>
              <a:tailEnd len="sm" w="sm" type="none"/>
            </a:ln>
          </p:spPr>
        </p:sp>
        <p:sp>
          <p:nvSpPr>
            <p:cNvPr id="158" name="Google Shape;158;p14"/>
            <p:cNvSpPr txBox="1"/>
            <p:nvPr/>
          </p:nvSpPr>
          <p:spPr>
            <a:xfrm>
              <a:off x="0" y="66675"/>
              <a:ext cx="1953012" cy="39820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9" name="Google Shape;159;p14"/>
          <p:cNvGrpSpPr/>
          <p:nvPr/>
        </p:nvGrpSpPr>
        <p:grpSpPr>
          <a:xfrm>
            <a:off x="1845337" y="4242961"/>
            <a:ext cx="5278726" cy="1256507"/>
            <a:chOff x="0" y="0"/>
            <a:chExt cx="1953012" cy="464880"/>
          </a:xfrm>
        </p:grpSpPr>
        <p:sp>
          <p:nvSpPr>
            <p:cNvPr id="160" name="Google Shape;160;p14"/>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FB8875"/>
              </a:solidFill>
              <a:prstDash val="solid"/>
              <a:miter lim="8000"/>
              <a:headEnd len="sm" w="sm" type="none"/>
              <a:tailEnd len="sm" w="sm" type="none"/>
            </a:ln>
          </p:spPr>
        </p:sp>
        <p:sp>
          <p:nvSpPr>
            <p:cNvPr id="161" name="Google Shape;161;p14"/>
            <p:cNvSpPr txBox="1"/>
            <p:nvPr/>
          </p:nvSpPr>
          <p:spPr>
            <a:xfrm>
              <a:off x="0" y="66675"/>
              <a:ext cx="1953012" cy="39820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2" name="Google Shape;162;p14"/>
          <p:cNvGrpSpPr/>
          <p:nvPr/>
        </p:nvGrpSpPr>
        <p:grpSpPr>
          <a:xfrm>
            <a:off x="1845337" y="5792132"/>
            <a:ext cx="5278726" cy="1256507"/>
            <a:chOff x="0" y="0"/>
            <a:chExt cx="1953012" cy="464880"/>
          </a:xfrm>
        </p:grpSpPr>
        <p:sp>
          <p:nvSpPr>
            <p:cNvPr id="163" name="Google Shape;163;p14"/>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EA7DAF"/>
              </a:solidFill>
              <a:prstDash val="solid"/>
              <a:miter lim="8000"/>
              <a:headEnd len="sm" w="sm" type="none"/>
              <a:tailEnd len="sm" w="sm" type="none"/>
            </a:ln>
          </p:spPr>
        </p:sp>
        <p:sp>
          <p:nvSpPr>
            <p:cNvPr id="164" name="Google Shape;164;p14"/>
            <p:cNvSpPr txBox="1"/>
            <p:nvPr/>
          </p:nvSpPr>
          <p:spPr>
            <a:xfrm>
              <a:off x="0" y="66675"/>
              <a:ext cx="1953012" cy="39820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5" name="Google Shape;165;p14"/>
          <p:cNvGrpSpPr/>
          <p:nvPr/>
        </p:nvGrpSpPr>
        <p:grpSpPr>
          <a:xfrm>
            <a:off x="1845337" y="7341302"/>
            <a:ext cx="5278726" cy="1256507"/>
            <a:chOff x="0" y="0"/>
            <a:chExt cx="1953012" cy="464880"/>
          </a:xfrm>
        </p:grpSpPr>
        <p:sp>
          <p:nvSpPr>
            <p:cNvPr id="166" name="Google Shape;166;p14"/>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FB8875"/>
              </a:solidFill>
              <a:prstDash val="solid"/>
              <a:miter lim="8000"/>
              <a:headEnd len="sm" w="sm" type="none"/>
              <a:tailEnd len="sm" w="sm" type="none"/>
            </a:ln>
          </p:spPr>
        </p:sp>
        <p:sp>
          <p:nvSpPr>
            <p:cNvPr id="167" name="Google Shape;167;p14"/>
            <p:cNvSpPr txBox="1"/>
            <p:nvPr/>
          </p:nvSpPr>
          <p:spPr>
            <a:xfrm>
              <a:off x="0" y="66675"/>
              <a:ext cx="1953012" cy="39820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68" name="Google Shape;168;p14"/>
          <p:cNvGrpSpPr/>
          <p:nvPr/>
        </p:nvGrpSpPr>
        <p:grpSpPr>
          <a:xfrm>
            <a:off x="1845337" y="8890473"/>
            <a:ext cx="5278726" cy="1256507"/>
            <a:chOff x="0" y="0"/>
            <a:chExt cx="1953012" cy="464880"/>
          </a:xfrm>
        </p:grpSpPr>
        <p:sp>
          <p:nvSpPr>
            <p:cNvPr id="169" name="Google Shape;169;p14"/>
            <p:cNvSpPr/>
            <p:nvPr/>
          </p:nvSpPr>
          <p:spPr>
            <a:xfrm>
              <a:off x="0" y="0"/>
              <a:ext cx="1953012" cy="464880"/>
            </a:xfrm>
            <a:custGeom>
              <a:rect b="b" l="l" r="r" t="t"/>
              <a:pathLst>
                <a:path extrusionOk="0" h="464880" w="1953012">
                  <a:moveTo>
                    <a:pt x="0" y="0"/>
                  </a:moveTo>
                  <a:lnTo>
                    <a:pt x="1953012" y="0"/>
                  </a:lnTo>
                  <a:lnTo>
                    <a:pt x="1953012" y="464880"/>
                  </a:lnTo>
                  <a:lnTo>
                    <a:pt x="0" y="464880"/>
                  </a:lnTo>
                  <a:close/>
                </a:path>
              </a:pathLst>
            </a:custGeom>
            <a:solidFill>
              <a:srgbClr val="FFFFFF"/>
            </a:solidFill>
            <a:ln cap="sq" cmpd="sng" w="38100">
              <a:solidFill>
                <a:srgbClr val="EA7DAF"/>
              </a:solidFill>
              <a:prstDash val="solid"/>
              <a:miter lim="8000"/>
              <a:headEnd len="sm" w="sm" type="none"/>
              <a:tailEnd len="sm" w="sm" type="none"/>
            </a:ln>
          </p:spPr>
        </p:sp>
        <p:sp>
          <p:nvSpPr>
            <p:cNvPr id="170" name="Google Shape;170;p14"/>
            <p:cNvSpPr txBox="1"/>
            <p:nvPr/>
          </p:nvSpPr>
          <p:spPr>
            <a:xfrm>
              <a:off x="0" y="66675"/>
              <a:ext cx="1953012" cy="39820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171" name="Google Shape;171;p14"/>
          <p:cNvCxnSpPr/>
          <p:nvPr/>
        </p:nvCxnSpPr>
        <p:spPr>
          <a:xfrm>
            <a:off x="999255" y="3322044"/>
            <a:ext cx="0" cy="6073713"/>
          </a:xfrm>
          <a:prstGeom prst="straightConnector1">
            <a:avLst/>
          </a:prstGeom>
          <a:noFill/>
          <a:ln cap="flat" cmpd="sng" w="38100">
            <a:solidFill>
              <a:srgbClr val="4370E4"/>
            </a:solidFill>
            <a:prstDash val="solid"/>
            <a:round/>
            <a:headEnd len="sm" w="sm" type="none"/>
            <a:tailEnd len="sm" w="sm" type="none"/>
          </a:ln>
        </p:spPr>
      </p:cxnSp>
      <p:grpSp>
        <p:nvGrpSpPr>
          <p:cNvPr id="172" name="Google Shape;172;p14"/>
          <p:cNvGrpSpPr/>
          <p:nvPr/>
        </p:nvGrpSpPr>
        <p:grpSpPr>
          <a:xfrm>
            <a:off x="435937" y="2758726"/>
            <a:ext cx="1126636" cy="1126636"/>
            <a:chOff x="0" y="0"/>
            <a:chExt cx="812800" cy="812800"/>
          </a:xfrm>
        </p:grpSpPr>
        <p:sp>
          <p:nvSpPr>
            <p:cNvPr id="173" name="Google Shape;173;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7DA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4"/>
            <p:cNvSpPr txBox="1"/>
            <p:nvPr/>
          </p:nvSpPr>
          <p:spPr>
            <a:xfrm>
              <a:off x="76200" y="142875"/>
              <a:ext cx="660400" cy="59372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5" name="Google Shape;175;p14"/>
          <p:cNvGrpSpPr/>
          <p:nvPr/>
        </p:nvGrpSpPr>
        <p:grpSpPr>
          <a:xfrm>
            <a:off x="435937" y="4307897"/>
            <a:ext cx="1126636" cy="1126636"/>
            <a:chOff x="0" y="0"/>
            <a:chExt cx="812800" cy="812800"/>
          </a:xfrm>
        </p:grpSpPr>
        <p:sp>
          <p:nvSpPr>
            <p:cNvPr id="176" name="Google Shape;176;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4"/>
            <p:cNvSpPr txBox="1"/>
            <p:nvPr/>
          </p:nvSpPr>
          <p:spPr>
            <a:xfrm>
              <a:off x="76200" y="142875"/>
              <a:ext cx="660400" cy="59372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78" name="Google Shape;178;p14"/>
          <p:cNvGrpSpPr/>
          <p:nvPr/>
        </p:nvGrpSpPr>
        <p:grpSpPr>
          <a:xfrm>
            <a:off x="435937" y="5857067"/>
            <a:ext cx="1126636" cy="1126636"/>
            <a:chOff x="0" y="0"/>
            <a:chExt cx="812800" cy="812800"/>
          </a:xfrm>
        </p:grpSpPr>
        <p:sp>
          <p:nvSpPr>
            <p:cNvPr id="179" name="Google Shape;179;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7DA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4"/>
            <p:cNvSpPr txBox="1"/>
            <p:nvPr/>
          </p:nvSpPr>
          <p:spPr>
            <a:xfrm>
              <a:off x="76200" y="142875"/>
              <a:ext cx="660400" cy="59372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1" name="Google Shape;181;p14"/>
          <p:cNvGrpSpPr/>
          <p:nvPr/>
        </p:nvGrpSpPr>
        <p:grpSpPr>
          <a:xfrm>
            <a:off x="435937" y="7406238"/>
            <a:ext cx="1126636" cy="1126636"/>
            <a:chOff x="0" y="0"/>
            <a:chExt cx="812800" cy="812800"/>
          </a:xfrm>
        </p:grpSpPr>
        <p:sp>
          <p:nvSpPr>
            <p:cNvPr id="182" name="Google Shape;182;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4"/>
            <p:cNvSpPr txBox="1"/>
            <p:nvPr/>
          </p:nvSpPr>
          <p:spPr>
            <a:xfrm>
              <a:off x="76200" y="142875"/>
              <a:ext cx="660400" cy="59372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4" name="Google Shape;184;p14"/>
          <p:cNvGrpSpPr/>
          <p:nvPr/>
        </p:nvGrpSpPr>
        <p:grpSpPr>
          <a:xfrm>
            <a:off x="435937" y="8955408"/>
            <a:ext cx="1126636" cy="1126636"/>
            <a:chOff x="0" y="0"/>
            <a:chExt cx="812800" cy="812800"/>
          </a:xfrm>
        </p:grpSpPr>
        <p:sp>
          <p:nvSpPr>
            <p:cNvPr id="185" name="Google Shape;185;p14"/>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A7DA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4"/>
            <p:cNvSpPr txBox="1"/>
            <p:nvPr/>
          </p:nvSpPr>
          <p:spPr>
            <a:xfrm>
              <a:off x="76200" y="142875"/>
              <a:ext cx="660400" cy="59372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7" name="Google Shape;187;p14"/>
          <p:cNvSpPr txBox="1"/>
          <p:nvPr/>
        </p:nvSpPr>
        <p:spPr>
          <a:xfrm>
            <a:off x="591367" y="3071659"/>
            <a:ext cx="815700" cy="566400"/>
          </a:xfrm>
          <a:prstGeom prst="rect">
            <a:avLst/>
          </a:prstGeom>
          <a:noFill/>
          <a:ln>
            <a:noFill/>
          </a:ln>
        </p:spPr>
        <p:txBody>
          <a:bodyPr anchorCtr="0" anchor="t" bIns="0" lIns="0" spcFirstLastPara="1" rIns="0" wrap="square" tIns="0">
            <a:spAutoFit/>
          </a:bodyPr>
          <a:lstStyle/>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JUNE</a:t>
            </a:r>
            <a:endParaRPr/>
          </a:p>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1</a:t>
            </a:r>
            <a:endParaRPr/>
          </a:p>
        </p:txBody>
      </p:sp>
      <p:sp>
        <p:nvSpPr>
          <p:cNvPr id="188" name="Google Shape;188;p14"/>
          <p:cNvSpPr txBox="1"/>
          <p:nvPr/>
        </p:nvSpPr>
        <p:spPr>
          <a:xfrm>
            <a:off x="595238" y="4608022"/>
            <a:ext cx="815700" cy="566400"/>
          </a:xfrm>
          <a:prstGeom prst="rect">
            <a:avLst/>
          </a:prstGeom>
          <a:noFill/>
          <a:ln>
            <a:noFill/>
          </a:ln>
        </p:spPr>
        <p:txBody>
          <a:bodyPr anchorCtr="0" anchor="t" bIns="0" lIns="0" spcFirstLastPara="1" rIns="0" wrap="square" tIns="0">
            <a:spAutoFit/>
          </a:bodyPr>
          <a:lstStyle/>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JULY</a:t>
            </a:r>
            <a:endParaRPr/>
          </a:p>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2</a:t>
            </a:r>
            <a:endParaRPr/>
          </a:p>
        </p:txBody>
      </p:sp>
      <p:sp>
        <p:nvSpPr>
          <p:cNvPr id="189" name="Google Shape;189;p14"/>
          <p:cNvSpPr txBox="1"/>
          <p:nvPr/>
        </p:nvSpPr>
        <p:spPr>
          <a:xfrm>
            <a:off x="610417" y="6158433"/>
            <a:ext cx="815700" cy="566400"/>
          </a:xfrm>
          <a:prstGeom prst="rect">
            <a:avLst/>
          </a:prstGeom>
          <a:noFill/>
          <a:ln>
            <a:noFill/>
          </a:ln>
        </p:spPr>
        <p:txBody>
          <a:bodyPr anchorCtr="0" anchor="t" bIns="0" lIns="0" spcFirstLastPara="1" rIns="0" wrap="square" tIns="0">
            <a:spAutoFit/>
          </a:bodyPr>
          <a:lstStyle/>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AUG</a:t>
            </a:r>
            <a:endParaRPr/>
          </a:p>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3</a:t>
            </a:r>
            <a:endParaRPr/>
          </a:p>
        </p:txBody>
      </p:sp>
      <p:sp>
        <p:nvSpPr>
          <p:cNvPr id="190" name="Google Shape;190;p14"/>
          <p:cNvSpPr txBox="1"/>
          <p:nvPr/>
        </p:nvSpPr>
        <p:spPr>
          <a:xfrm>
            <a:off x="610417" y="7707603"/>
            <a:ext cx="815700" cy="566400"/>
          </a:xfrm>
          <a:prstGeom prst="rect">
            <a:avLst/>
          </a:prstGeom>
          <a:noFill/>
          <a:ln>
            <a:noFill/>
          </a:ln>
        </p:spPr>
        <p:txBody>
          <a:bodyPr anchorCtr="0" anchor="t" bIns="0" lIns="0" spcFirstLastPara="1" rIns="0" wrap="square" tIns="0">
            <a:spAutoFit/>
          </a:bodyPr>
          <a:lstStyle/>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SEP</a:t>
            </a:r>
            <a:endParaRPr/>
          </a:p>
          <a:p>
            <a:pPr indent="0" lvl="0" marL="0" marR="0" rtl="0" algn="ctr">
              <a:lnSpc>
                <a:spcPct val="80000"/>
              </a:lnSpc>
              <a:spcBef>
                <a:spcPts val="0"/>
              </a:spcBef>
              <a:spcAft>
                <a:spcPts val="0"/>
              </a:spcAft>
              <a:buNone/>
            </a:pPr>
            <a:r>
              <a:rPr b="0" i="0" lang="en-US" sz="2300" u="none" cap="none" strike="noStrike">
                <a:solidFill>
                  <a:srgbClr val="264594"/>
                </a:solidFill>
                <a:latin typeface="Londrina Solid"/>
                <a:ea typeface="Londrina Solid"/>
                <a:cs typeface="Londrina Solid"/>
                <a:sym typeface="Londrina Solid"/>
              </a:rPr>
              <a:t>4</a:t>
            </a:r>
            <a:endParaRPr/>
          </a:p>
        </p:txBody>
      </p:sp>
      <p:sp>
        <p:nvSpPr>
          <p:cNvPr id="191" name="Google Shape;191;p14"/>
          <p:cNvSpPr txBox="1"/>
          <p:nvPr/>
        </p:nvSpPr>
        <p:spPr>
          <a:xfrm>
            <a:off x="595238" y="9256774"/>
            <a:ext cx="815700" cy="591000"/>
          </a:xfrm>
          <a:prstGeom prst="rect">
            <a:avLst/>
          </a:prstGeom>
          <a:noFill/>
          <a:ln>
            <a:noFill/>
          </a:ln>
        </p:spPr>
        <p:txBody>
          <a:bodyPr anchorCtr="0" anchor="t" bIns="0" lIns="0" spcFirstLastPara="1" rIns="0" wrap="square" tIns="0">
            <a:spAutoFit/>
          </a:bodyPr>
          <a:lstStyle/>
          <a:p>
            <a:pPr indent="0" lvl="0" marL="0" marR="0" rtl="0" algn="ctr">
              <a:lnSpc>
                <a:spcPct val="80000"/>
              </a:lnSpc>
              <a:spcBef>
                <a:spcPts val="0"/>
              </a:spcBef>
              <a:spcAft>
                <a:spcPts val="0"/>
              </a:spcAft>
              <a:buNone/>
            </a:pPr>
            <a:r>
              <a:rPr b="0" i="0" lang="en-US" sz="2400" u="none" cap="none" strike="noStrike">
                <a:solidFill>
                  <a:srgbClr val="264594"/>
                </a:solidFill>
                <a:latin typeface="Londrina Solid"/>
                <a:ea typeface="Londrina Solid"/>
                <a:cs typeface="Londrina Solid"/>
                <a:sym typeface="Londrina Solid"/>
              </a:rPr>
              <a:t>OCT</a:t>
            </a:r>
            <a:endParaRPr/>
          </a:p>
          <a:p>
            <a:pPr indent="0" lvl="0" marL="0" marR="0" rtl="0" algn="ctr">
              <a:lnSpc>
                <a:spcPct val="80000"/>
              </a:lnSpc>
              <a:spcBef>
                <a:spcPts val="0"/>
              </a:spcBef>
              <a:spcAft>
                <a:spcPts val="0"/>
              </a:spcAft>
              <a:buNone/>
            </a:pPr>
            <a:r>
              <a:rPr b="0" i="0" lang="en-US" sz="2400" u="none" cap="none" strike="noStrike">
                <a:solidFill>
                  <a:srgbClr val="264594"/>
                </a:solidFill>
                <a:latin typeface="Londrina Solid"/>
                <a:ea typeface="Londrina Solid"/>
                <a:cs typeface="Londrina Solid"/>
                <a:sym typeface="Londrina Solid"/>
              </a:rPr>
              <a:t>5</a:t>
            </a:r>
            <a:endParaRPr/>
          </a:p>
        </p:txBody>
      </p:sp>
      <p:sp>
        <p:nvSpPr>
          <p:cNvPr id="192" name="Google Shape;192;p14"/>
          <p:cNvSpPr txBox="1"/>
          <p:nvPr/>
        </p:nvSpPr>
        <p:spPr>
          <a:xfrm>
            <a:off x="2122619" y="2969619"/>
            <a:ext cx="4724162" cy="695325"/>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1500" u="none" cap="none" strike="noStrike">
                <a:solidFill>
                  <a:srgbClr val="264594"/>
                </a:solidFill>
                <a:latin typeface="DM Sans"/>
                <a:ea typeface="DM Sans"/>
                <a:cs typeface="DM Sans"/>
                <a:sym typeface="DM Sans"/>
              </a:rPr>
              <a:t>Lorem ipsum dolor sit amet, consectetur adipiscing elit, sed do eiusmod tempor incididunt ut labore et dolore magna aliqua. </a:t>
            </a:r>
            <a:endParaRPr/>
          </a:p>
        </p:txBody>
      </p:sp>
      <p:sp>
        <p:nvSpPr>
          <p:cNvPr id="193" name="Google Shape;193;p14"/>
          <p:cNvSpPr txBox="1"/>
          <p:nvPr/>
        </p:nvSpPr>
        <p:spPr>
          <a:xfrm>
            <a:off x="2122619" y="4518790"/>
            <a:ext cx="4724162" cy="695325"/>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1500" u="none" cap="none" strike="noStrike">
                <a:solidFill>
                  <a:srgbClr val="264594"/>
                </a:solidFill>
                <a:latin typeface="DM Sans"/>
                <a:ea typeface="DM Sans"/>
                <a:cs typeface="DM Sans"/>
                <a:sym typeface="DM Sans"/>
              </a:rPr>
              <a:t>Lorem ipsum dolor sit amet, consectetur adipiscing elit, sed do eiusmod tempor incididunt ut labore et dolore magna aliqua. </a:t>
            </a:r>
            <a:endParaRPr/>
          </a:p>
        </p:txBody>
      </p:sp>
      <p:sp>
        <p:nvSpPr>
          <p:cNvPr id="194" name="Google Shape;194;p14"/>
          <p:cNvSpPr txBox="1"/>
          <p:nvPr/>
        </p:nvSpPr>
        <p:spPr>
          <a:xfrm>
            <a:off x="2122619" y="6070968"/>
            <a:ext cx="4724162" cy="695325"/>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1500" u="none" cap="none" strike="noStrike">
                <a:solidFill>
                  <a:srgbClr val="264594"/>
                </a:solidFill>
                <a:latin typeface="DM Sans"/>
                <a:ea typeface="DM Sans"/>
                <a:cs typeface="DM Sans"/>
                <a:sym typeface="DM Sans"/>
              </a:rPr>
              <a:t>Lorem ipsum dolor sit amet, consectetur adipiscing elit, sed do eiusmod tempor incididunt ut labore et dolore magna aliqua. </a:t>
            </a:r>
            <a:endParaRPr/>
          </a:p>
        </p:txBody>
      </p:sp>
      <p:sp>
        <p:nvSpPr>
          <p:cNvPr id="195" name="Google Shape;195;p14"/>
          <p:cNvSpPr txBox="1"/>
          <p:nvPr/>
        </p:nvSpPr>
        <p:spPr>
          <a:xfrm>
            <a:off x="2122619" y="7620139"/>
            <a:ext cx="4724162" cy="695325"/>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1500" u="none" cap="none" strike="noStrike">
                <a:solidFill>
                  <a:srgbClr val="264594"/>
                </a:solidFill>
                <a:latin typeface="DM Sans"/>
                <a:ea typeface="DM Sans"/>
                <a:cs typeface="DM Sans"/>
                <a:sym typeface="DM Sans"/>
              </a:rPr>
              <a:t>Lorem ipsum dolor sit amet, consectetur adipiscing elit, sed do eiusmod tempor incididunt ut labore et dolore magna aliqua. </a:t>
            </a:r>
            <a:endParaRPr/>
          </a:p>
        </p:txBody>
      </p:sp>
      <p:sp>
        <p:nvSpPr>
          <p:cNvPr id="196" name="Google Shape;196;p14"/>
          <p:cNvSpPr txBox="1"/>
          <p:nvPr/>
        </p:nvSpPr>
        <p:spPr>
          <a:xfrm>
            <a:off x="2122619" y="9159784"/>
            <a:ext cx="4724162" cy="695325"/>
          </a:xfrm>
          <a:prstGeom prst="rect">
            <a:avLst/>
          </a:prstGeom>
          <a:noFill/>
          <a:ln>
            <a:noFill/>
          </a:ln>
        </p:spPr>
        <p:txBody>
          <a:bodyPr anchorCtr="0" anchor="t" bIns="0" lIns="0" spcFirstLastPara="1" rIns="0" wrap="square" tIns="0">
            <a:spAutoFit/>
          </a:bodyPr>
          <a:lstStyle/>
          <a:p>
            <a:pPr indent="0" lvl="0" marL="0" marR="0" rtl="0" algn="just">
              <a:lnSpc>
                <a:spcPct val="120000"/>
              </a:lnSpc>
              <a:spcBef>
                <a:spcPts val="0"/>
              </a:spcBef>
              <a:spcAft>
                <a:spcPts val="0"/>
              </a:spcAft>
              <a:buNone/>
            </a:pPr>
            <a:r>
              <a:rPr b="0" i="0" lang="en-US" sz="1500" u="none" cap="none" strike="noStrike">
                <a:solidFill>
                  <a:srgbClr val="264594"/>
                </a:solidFill>
                <a:latin typeface="DM Sans"/>
                <a:ea typeface="DM Sans"/>
                <a:cs typeface="DM Sans"/>
                <a:sym typeface="DM Sans"/>
              </a:rPr>
              <a:t>Lorem ipsum dolor sit amet, consectetur adipiscing elit, sed do eiusmod tempor incididunt ut labore et dolore magna aliqua. </a:t>
            </a:r>
            <a:endParaRPr/>
          </a:p>
        </p:txBody>
      </p:sp>
      <p:sp>
        <p:nvSpPr>
          <p:cNvPr id="197" name="Google Shape;197;p14"/>
          <p:cNvSpPr txBox="1"/>
          <p:nvPr/>
        </p:nvSpPr>
        <p:spPr>
          <a:xfrm>
            <a:off x="577288" y="530136"/>
            <a:ext cx="6381248" cy="1238238"/>
          </a:xfrm>
          <a:prstGeom prst="rect">
            <a:avLst/>
          </a:prstGeom>
          <a:noFill/>
          <a:ln>
            <a:noFill/>
          </a:ln>
        </p:spPr>
        <p:txBody>
          <a:bodyPr anchorCtr="0" anchor="t" bIns="0" lIns="0" spcFirstLastPara="1" rIns="0" wrap="square" tIns="0">
            <a:spAutoFit/>
          </a:bodyPr>
          <a:lstStyle/>
          <a:p>
            <a:pPr indent="0" lvl="0" marL="0" marR="0" rtl="0" algn="ctr">
              <a:lnSpc>
                <a:spcPct val="89999"/>
              </a:lnSpc>
              <a:spcBef>
                <a:spcPts val="0"/>
              </a:spcBef>
              <a:spcAft>
                <a:spcPts val="0"/>
              </a:spcAft>
              <a:buNone/>
            </a:pPr>
            <a:r>
              <a:rPr b="0" i="0" lang="en-US" sz="9999" u="none" cap="none" strike="noStrike">
                <a:solidFill>
                  <a:srgbClr val="FF67AD"/>
                </a:solidFill>
                <a:latin typeface="Londrina Solid Black"/>
                <a:ea typeface="Londrina Solid Black"/>
                <a:cs typeface="Londrina Solid Black"/>
                <a:sym typeface="Londrina Solid Black"/>
              </a:rPr>
              <a:t>ON THIS DAY</a:t>
            </a:r>
            <a:endParaRPr/>
          </a:p>
        </p:txBody>
      </p:sp>
      <p:sp>
        <p:nvSpPr>
          <p:cNvPr id="198" name="Google Shape;198;p14"/>
          <p:cNvSpPr txBox="1"/>
          <p:nvPr/>
        </p:nvSpPr>
        <p:spPr>
          <a:xfrm>
            <a:off x="577288" y="1598417"/>
            <a:ext cx="6381248" cy="733424"/>
          </a:xfrm>
          <a:prstGeom prst="rect">
            <a:avLst/>
          </a:prstGeom>
          <a:noFill/>
          <a:ln>
            <a:noFill/>
          </a:ln>
        </p:spPr>
        <p:txBody>
          <a:bodyPr anchorCtr="0" anchor="t" bIns="0" lIns="0" spcFirstLastPara="1" rIns="0" wrap="square" tIns="0">
            <a:spAutoFit/>
          </a:bodyPr>
          <a:lstStyle/>
          <a:p>
            <a:pPr indent="0" lvl="0" marL="0" marR="0" rtl="0" algn="ctr">
              <a:lnSpc>
                <a:spcPct val="89998"/>
              </a:lnSpc>
              <a:spcBef>
                <a:spcPts val="0"/>
              </a:spcBef>
              <a:spcAft>
                <a:spcPts val="0"/>
              </a:spcAft>
              <a:buNone/>
            </a:pPr>
            <a:r>
              <a:rPr b="0" i="0" lang="en-US" sz="5999" u="none" cap="none" strike="noStrike">
                <a:solidFill>
                  <a:srgbClr val="FF7760"/>
                </a:solidFill>
                <a:latin typeface="Londrina Solid Black"/>
                <a:ea typeface="Londrina Solid Black"/>
                <a:cs typeface="Londrina Solid Black"/>
                <a:sym typeface="Londrina Solid Black"/>
              </a:rPr>
              <a:t>MEMORY HIERARCHY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AF7F1"/>
        </a:solidFill>
      </p:bgPr>
    </p:bg>
    <p:spTree>
      <p:nvGrpSpPr>
        <p:cNvPr id="202" name="Shape 202"/>
        <p:cNvGrpSpPr/>
        <p:nvPr/>
      </p:nvGrpSpPr>
      <p:grpSpPr>
        <a:xfrm>
          <a:off x="0" y="0"/>
          <a:ext cx="0" cy="0"/>
          <a:chOff x="0" y="0"/>
          <a:chExt cx="0" cy="0"/>
        </a:xfrm>
      </p:grpSpPr>
      <p:grpSp>
        <p:nvGrpSpPr>
          <p:cNvPr id="203" name="Google Shape;203;p15"/>
          <p:cNvGrpSpPr/>
          <p:nvPr/>
        </p:nvGrpSpPr>
        <p:grpSpPr>
          <a:xfrm>
            <a:off x="3695725" y="5031654"/>
            <a:ext cx="144374" cy="844960"/>
            <a:chOff x="0" y="0"/>
            <a:chExt cx="51740" cy="302815"/>
          </a:xfrm>
        </p:grpSpPr>
        <p:sp>
          <p:nvSpPr>
            <p:cNvPr id="204" name="Google Shape;204;p15"/>
            <p:cNvSpPr/>
            <p:nvPr/>
          </p:nvSpPr>
          <p:spPr>
            <a:xfrm>
              <a:off x="0" y="0"/>
              <a:ext cx="51740" cy="302815"/>
            </a:xfrm>
            <a:custGeom>
              <a:rect b="b" l="l" r="r" t="t"/>
              <a:pathLst>
                <a:path extrusionOk="0" h="302815" w="51740">
                  <a:moveTo>
                    <a:pt x="25870" y="0"/>
                  </a:moveTo>
                  <a:lnTo>
                    <a:pt x="25870" y="0"/>
                  </a:lnTo>
                  <a:cubicBezTo>
                    <a:pt x="40158" y="0"/>
                    <a:pt x="51740" y="11582"/>
                    <a:pt x="51740" y="25870"/>
                  </a:cubicBezTo>
                  <a:lnTo>
                    <a:pt x="51740" y="276945"/>
                  </a:lnTo>
                  <a:cubicBezTo>
                    <a:pt x="51740" y="291232"/>
                    <a:pt x="40158" y="302815"/>
                    <a:pt x="25870" y="302815"/>
                  </a:cubicBezTo>
                  <a:lnTo>
                    <a:pt x="25870" y="302815"/>
                  </a:lnTo>
                  <a:cubicBezTo>
                    <a:pt x="11582" y="302815"/>
                    <a:pt x="0" y="291232"/>
                    <a:pt x="0" y="276945"/>
                  </a:cubicBezTo>
                  <a:lnTo>
                    <a:pt x="0" y="25870"/>
                  </a:lnTo>
                  <a:cubicBezTo>
                    <a:pt x="0" y="11582"/>
                    <a:pt x="11582" y="0"/>
                    <a:pt x="25870" y="0"/>
                  </a:cubicBezTo>
                  <a:close/>
                </a:path>
              </a:pathLst>
            </a:custGeom>
            <a:solidFill>
              <a:srgbClr val="4370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5"/>
            <p:cNvSpPr txBox="1"/>
            <p:nvPr/>
          </p:nvSpPr>
          <p:spPr>
            <a:xfrm>
              <a:off x="0" y="66675"/>
              <a:ext cx="51740" cy="23614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6" name="Google Shape;206;p15"/>
          <p:cNvGrpSpPr/>
          <p:nvPr/>
        </p:nvGrpSpPr>
        <p:grpSpPr>
          <a:xfrm>
            <a:off x="3695725" y="6128916"/>
            <a:ext cx="144374" cy="844960"/>
            <a:chOff x="0" y="0"/>
            <a:chExt cx="51740" cy="302815"/>
          </a:xfrm>
        </p:grpSpPr>
        <p:sp>
          <p:nvSpPr>
            <p:cNvPr id="207" name="Google Shape;207;p15"/>
            <p:cNvSpPr/>
            <p:nvPr/>
          </p:nvSpPr>
          <p:spPr>
            <a:xfrm>
              <a:off x="0" y="0"/>
              <a:ext cx="51740" cy="302815"/>
            </a:xfrm>
            <a:custGeom>
              <a:rect b="b" l="l" r="r" t="t"/>
              <a:pathLst>
                <a:path extrusionOk="0" h="302815" w="51740">
                  <a:moveTo>
                    <a:pt x="25870" y="0"/>
                  </a:moveTo>
                  <a:lnTo>
                    <a:pt x="25870" y="0"/>
                  </a:lnTo>
                  <a:cubicBezTo>
                    <a:pt x="40158" y="0"/>
                    <a:pt x="51740" y="11582"/>
                    <a:pt x="51740" y="25870"/>
                  </a:cubicBezTo>
                  <a:lnTo>
                    <a:pt x="51740" y="276945"/>
                  </a:lnTo>
                  <a:cubicBezTo>
                    <a:pt x="51740" y="291232"/>
                    <a:pt x="40158" y="302815"/>
                    <a:pt x="25870" y="302815"/>
                  </a:cubicBezTo>
                  <a:lnTo>
                    <a:pt x="25870" y="302815"/>
                  </a:lnTo>
                  <a:cubicBezTo>
                    <a:pt x="11582" y="302815"/>
                    <a:pt x="0" y="291232"/>
                    <a:pt x="0" y="276945"/>
                  </a:cubicBezTo>
                  <a:lnTo>
                    <a:pt x="0" y="25870"/>
                  </a:lnTo>
                  <a:cubicBezTo>
                    <a:pt x="0" y="11582"/>
                    <a:pt x="11582" y="0"/>
                    <a:pt x="2587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5"/>
            <p:cNvSpPr txBox="1"/>
            <p:nvPr/>
          </p:nvSpPr>
          <p:spPr>
            <a:xfrm>
              <a:off x="0" y="66675"/>
              <a:ext cx="51740" cy="23614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09" name="Google Shape;209;p15"/>
          <p:cNvGrpSpPr/>
          <p:nvPr/>
        </p:nvGrpSpPr>
        <p:grpSpPr>
          <a:xfrm>
            <a:off x="0" y="0"/>
            <a:ext cx="7560123" cy="10692177"/>
            <a:chOff x="0" y="0"/>
            <a:chExt cx="2709333" cy="3831772"/>
          </a:xfrm>
        </p:grpSpPr>
        <p:sp>
          <p:nvSpPr>
            <p:cNvPr id="210" name="Google Shape;210;p15"/>
            <p:cNvSpPr/>
            <p:nvPr/>
          </p:nvSpPr>
          <p:spPr>
            <a:xfrm>
              <a:off x="0" y="0"/>
              <a:ext cx="2709333" cy="3831772"/>
            </a:xfrm>
            <a:custGeom>
              <a:rect b="b" l="l" r="r" t="t"/>
              <a:pathLst>
                <a:path extrusionOk="0" h="3831772" w="2709333">
                  <a:moveTo>
                    <a:pt x="0" y="0"/>
                  </a:moveTo>
                  <a:lnTo>
                    <a:pt x="2709333" y="0"/>
                  </a:lnTo>
                  <a:lnTo>
                    <a:pt x="2709333" y="3831772"/>
                  </a:lnTo>
                  <a:lnTo>
                    <a:pt x="0" y="3831772"/>
                  </a:lnTo>
                  <a:close/>
                </a:path>
              </a:pathLst>
            </a:custGeom>
            <a:solidFill>
              <a:srgbClr val="000000">
                <a:alpha val="0"/>
              </a:srgbClr>
            </a:solidFill>
            <a:ln cap="sq" cmpd="sng" w="285750">
              <a:solidFill>
                <a:srgbClr val="FF7760"/>
              </a:solidFill>
              <a:prstDash val="solid"/>
              <a:miter lim="8000"/>
              <a:headEnd len="sm" w="sm" type="none"/>
              <a:tailEnd len="sm" w="sm" type="none"/>
            </a:ln>
          </p:spPr>
        </p:sp>
        <p:sp>
          <p:nvSpPr>
            <p:cNvPr id="211" name="Google Shape;211;p15"/>
            <p:cNvSpPr txBox="1"/>
            <p:nvPr/>
          </p:nvSpPr>
          <p:spPr>
            <a:xfrm>
              <a:off x="0" y="66675"/>
              <a:ext cx="2709300" cy="376500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2" name="Google Shape;212;p15"/>
          <p:cNvGrpSpPr/>
          <p:nvPr/>
        </p:nvGrpSpPr>
        <p:grpSpPr>
          <a:xfrm>
            <a:off x="3695725" y="3334718"/>
            <a:ext cx="144374" cy="412717"/>
            <a:chOff x="0" y="0"/>
            <a:chExt cx="51740" cy="147908"/>
          </a:xfrm>
        </p:grpSpPr>
        <p:sp>
          <p:nvSpPr>
            <p:cNvPr id="213" name="Google Shape;213;p15"/>
            <p:cNvSpPr/>
            <p:nvPr/>
          </p:nvSpPr>
          <p:spPr>
            <a:xfrm>
              <a:off x="0" y="0"/>
              <a:ext cx="51740" cy="147908"/>
            </a:xfrm>
            <a:custGeom>
              <a:rect b="b" l="l" r="r" t="t"/>
              <a:pathLst>
                <a:path extrusionOk="0" h="147908" w="51740">
                  <a:moveTo>
                    <a:pt x="25870" y="0"/>
                  </a:moveTo>
                  <a:lnTo>
                    <a:pt x="25870" y="0"/>
                  </a:lnTo>
                  <a:cubicBezTo>
                    <a:pt x="40158" y="0"/>
                    <a:pt x="51740" y="11582"/>
                    <a:pt x="51740" y="25870"/>
                  </a:cubicBezTo>
                  <a:lnTo>
                    <a:pt x="51740" y="122038"/>
                  </a:lnTo>
                  <a:cubicBezTo>
                    <a:pt x="51740" y="136326"/>
                    <a:pt x="40158" y="147908"/>
                    <a:pt x="25870" y="147908"/>
                  </a:cubicBezTo>
                  <a:lnTo>
                    <a:pt x="25870" y="147908"/>
                  </a:lnTo>
                  <a:cubicBezTo>
                    <a:pt x="11582" y="147908"/>
                    <a:pt x="0" y="136326"/>
                    <a:pt x="0" y="122038"/>
                  </a:cubicBezTo>
                  <a:lnTo>
                    <a:pt x="0" y="25870"/>
                  </a:lnTo>
                  <a:cubicBezTo>
                    <a:pt x="0" y="11582"/>
                    <a:pt x="11582" y="0"/>
                    <a:pt x="25870" y="0"/>
                  </a:cubicBezTo>
                  <a:close/>
                </a:path>
              </a:pathLst>
            </a:custGeom>
            <a:solidFill>
              <a:srgbClr val="FF77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5"/>
            <p:cNvSpPr txBox="1"/>
            <p:nvPr/>
          </p:nvSpPr>
          <p:spPr>
            <a:xfrm>
              <a:off x="0" y="66675"/>
              <a:ext cx="51740" cy="81233"/>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5" name="Google Shape;215;p15"/>
          <p:cNvGrpSpPr/>
          <p:nvPr/>
        </p:nvGrpSpPr>
        <p:grpSpPr>
          <a:xfrm>
            <a:off x="3688176" y="7199025"/>
            <a:ext cx="168550" cy="844960"/>
            <a:chOff x="0" y="0"/>
            <a:chExt cx="60405" cy="302815"/>
          </a:xfrm>
        </p:grpSpPr>
        <p:sp>
          <p:nvSpPr>
            <p:cNvPr id="216" name="Google Shape;216;p15"/>
            <p:cNvSpPr/>
            <p:nvPr/>
          </p:nvSpPr>
          <p:spPr>
            <a:xfrm>
              <a:off x="0" y="0"/>
              <a:ext cx="60405" cy="302815"/>
            </a:xfrm>
            <a:custGeom>
              <a:rect b="b" l="l" r="r" t="t"/>
              <a:pathLst>
                <a:path extrusionOk="0" h="302815" w="60405">
                  <a:moveTo>
                    <a:pt x="30202" y="0"/>
                  </a:moveTo>
                  <a:lnTo>
                    <a:pt x="30202" y="0"/>
                  </a:lnTo>
                  <a:cubicBezTo>
                    <a:pt x="38212" y="0"/>
                    <a:pt x="45894" y="3182"/>
                    <a:pt x="51558" y="8846"/>
                  </a:cubicBezTo>
                  <a:cubicBezTo>
                    <a:pt x="57223" y="14510"/>
                    <a:pt x="60405" y="22192"/>
                    <a:pt x="60405" y="30202"/>
                  </a:cubicBezTo>
                  <a:lnTo>
                    <a:pt x="60405" y="272613"/>
                  </a:lnTo>
                  <a:cubicBezTo>
                    <a:pt x="60405" y="280623"/>
                    <a:pt x="57223" y="288305"/>
                    <a:pt x="51558" y="293969"/>
                  </a:cubicBezTo>
                  <a:cubicBezTo>
                    <a:pt x="45894" y="299633"/>
                    <a:pt x="38212" y="302815"/>
                    <a:pt x="30202" y="302815"/>
                  </a:cubicBezTo>
                  <a:lnTo>
                    <a:pt x="30202" y="302815"/>
                  </a:lnTo>
                  <a:cubicBezTo>
                    <a:pt x="22192" y="302815"/>
                    <a:pt x="14510" y="299633"/>
                    <a:pt x="8846" y="293969"/>
                  </a:cubicBezTo>
                  <a:cubicBezTo>
                    <a:pt x="3182" y="288305"/>
                    <a:pt x="0" y="280623"/>
                    <a:pt x="0" y="272613"/>
                  </a:cubicBezTo>
                  <a:lnTo>
                    <a:pt x="0" y="30202"/>
                  </a:lnTo>
                  <a:cubicBezTo>
                    <a:pt x="0" y="22192"/>
                    <a:pt x="3182" y="14510"/>
                    <a:pt x="8846" y="8846"/>
                  </a:cubicBezTo>
                  <a:cubicBezTo>
                    <a:pt x="14510" y="3182"/>
                    <a:pt x="22192" y="0"/>
                    <a:pt x="30202" y="0"/>
                  </a:cubicBezTo>
                  <a:close/>
                </a:path>
              </a:pathLst>
            </a:custGeom>
            <a:solidFill>
              <a:srgbClr val="FF67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5"/>
            <p:cNvSpPr txBox="1"/>
            <p:nvPr/>
          </p:nvSpPr>
          <p:spPr>
            <a:xfrm>
              <a:off x="0" y="66675"/>
              <a:ext cx="60405" cy="236140"/>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18" name="Google Shape;218;p15"/>
          <p:cNvGrpSpPr/>
          <p:nvPr/>
        </p:nvGrpSpPr>
        <p:grpSpPr>
          <a:xfrm>
            <a:off x="3688176" y="8260687"/>
            <a:ext cx="187063" cy="1491921"/>
            <a:chOff x="0" y="0"/>
            <a:chExt cx="67039" cy="534671"/>
          </a:xfrm>
        </p:grpSpPr>
        <p:sp>
          <p:nvSpPr>
            <p:cNvPr id="219" name="Google Shape;219;p15"/>
            <p:cNvSpPr/>
            <p:nvPr/>
          </p:nvSpPr>
          <p:spPr>
            <a:xfrm>
              <a:off x="0" y="0"/>
              <a:ext cx="67039" cy="534671"/>
            </a:xfrm>
            <a:custGeom>
              <a:rect b="b" l="l" r="r" t="t"/>
              <a:pathLst>
                <a:path extrusionOk="0" h="534671" w="67039">
                  <a:moveTo>
                    <a:pt x="33520" y="0"/>
                  </a:moveTo>
                  <a:lnTo>
                    <a:pt x="33520" y="0"/>
                  </a:lnTo>
                  <a:cubicBezTo>
                    <a:pt x="42409" y="0"/>
                    <a:pt x="50935" y="3532"/>
                    <a:pt x="57221" y="9818"/>
                  </a:cubicBezTo>
                  <a:cubicBezTo>
                    <a:pt x="63507" y="16104"/>
                    <a:pt x="67039" y="24630"/>
                    <a:pt x="67039" y="33520"/>
                  </a:cubicBezTo>
                  <a:lnTo>
                    <a:pt x="67039" y="501151"/>
                  </a:lnTo>
                  <a:cubicBezTo>
                    <a:pt x="67039" y="510041"/>
                    <a:pt x="63507" y="518567"/>
                    <a:pt x="57221" y="524853"/>
                  </a:cubicBezTo>
                  <a:cubicBezTo>
                    <a:pt x="50935" y="531139"/>
                    <a:pt x="42409" y="534671"/>
                    <a:pt x="33520" y="534671"/>
                  </a:cubicBezTo>
                  <a:lnTo>
                    <a:pt x="33520" y="534671"/>
                  </a:lnTo>
                  <a:cubicBezTo>
                    <a:pt x="24630" y="534671"/>
                    <a:pt x="16104" y="531139"/>
                    <a:pt x="9818" y="524853"/>
                  </a:cubicBezTo>
                  <a:cubicBezTo>
                    <a:pt x="3532" y="518567"/>
                    <a:pt x="0" y="510041"/>
                    <a:pt x="0" y="501151"/>
                  </a:cubicBezTo>
                  <a:lnTo>
                    <a:pt x="0" y="33520"/>
                  </a:lnTo>
                  <a:cubicBezTo>
                    <a:pt x="0" y="24630"/>
                    <a:pt x="3532" y="16104"/>
                    <a:pt x="9818" y="9818"/>
                  </a:cubicBezTo>
                  <a:cubicBezTo>
                    <a:pt x="16104" y="3532"/>
                    <a:pt x="24630" y="0"/>
                    <a:pt x="33520" y="0"/>
                  </a:cubicBezTo>
                  <a:close/>
                </a:path>
              </a:pathLst>
            </a:custGeom>
            <a:solidFill>
              <a:srgbClr val="4370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5"/>
            <p:cNvSpPr txBox="1"/>
            <p:nvPr/>
          </p:nvSpPr>
          <p:spPr>
            <a:xfrm>
              <a:off x="0" y="66675"/>
              <a:ext cx="67039" cy="467996"/>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221" name="Google Shape;221;p15"/>
          <p:cNvCxnSpPr/>
          <p:nvPr/>
        </p:nvCxnSpPr>
        <p:spPr>
          <a:xfrm>
            <a:off x="3695725" y="3855097"/>
            <a:ext cx="720981" cy="0"/>
          </a:xfrm>
          <a:prstGeom prst="straightConnector1">
            <a:avLst/>
          </a:prstGeom>
          <a:noFill/>
          <a:ln cap="flat" cmpd="sng" w="38100">
            <a:solidFill>
              <a:srgbClr val="FF67AD"/>
            </a:solidFill>
            <a:prstDash val="solid"/>
            <a:round/>
            <a:headEnd len="lg" w="lg" type="oval"/>
            <a:tailEnd len="lg" w="lg" type="oval"/>
          </a:ln>
        </p:spPr>
      </p:cxnSp>
      <p:cxnSp>
        <p:nvCxnSpPr>
          <p:cNvPr id="222" name="Google Shape;222;p15"/>
          <p:cNvCxnSpPr/>
          <p:nvPr/>
        </p:nvCxnSpPr>
        <p:spPr>
          <a:xfrm>
            <a:off x="3119118" y="4913449"/>
            <a:ext cx="720981" cy="0"/>
          </a:xfrm>
          <a:prstGeom prst="straightConnector1">
            <a:avLst/>
          </a:prstGeom>
          <a:noFill/>
          <a:ln cap="flat" cmpd="sng" w="38100">
            <a:solidFill>
              <a:srgbClr val="4370E4"/>
            </a:solidFill>
            <a:prstDash val="solid"/>
            <a:round/>
            <a:headEnd len="lg" w="lg" type="oval"/>
            <a:tailEnd len="lg" w="lg" type="oval"/>
          </a:ln>
        </p:spPr>
      </p:cxnSp>
      <p:grpSp>
        <p:nvGrpSpPr>
          <p:cNvPr id="223" name="Google Shape;223;p15"/>
          <p:cNvGrpSpPr/>
          <p:nvPr/>
        </p:nvGrpSpPr>
        <p:grpSpPr>
          <a:xfrm>
            <a:off x="3695725" y="3959872"/>
            <a:ext cx="144374" cy="851115"/>
            <a:chOff x="0" y="0"/>
            <a:chExt cx="51740" cy="305020"/>
          </a:xfrm>
        </p:grpSpPr>
        <p:sp>
          <p:nvSpPr>
            <p:cNvPr id="224" name="Google Shape;224;p15"/>
            <p:cNvSpPr/>
            <p:nvPr/>
          </p:nvSpPr>
          <p:spPr>
            <a:xfrm>
              <a:off x="0" y="0"/>
              <a:ext cx="51740" cy="305020"/>
            </a:xfrm>
            <a:custGeom>
              <a:rect b="b" l="l" r="r" t="t"/>
              <a:pathLst>
                <a:path extrusionOk="0" h="305020" w="51740">
                  <a:moveTo>
                    <a:pt x="25870" y="0"/>
                  </a:moveTo>
                  <a:lnTo>
                    <a:pt x="25870" y="0"/>
                  </a:lnTo>
                  <a:cubicBezTo>
                    <a:pt x="40158" y="0"/>
                    <a:pt x="51740" y="11582"/>
                    <a:pt x="51740" y="25870"/>
                  </a:cubicBezTo>
                  <a:lnTo>
                    <a:pt x="51740" y="279150"/>
                  </a:lnTo>
                  <a:cubicBezTo>
                    <a:pt x="51740" y="293438"/>
                    <a:pt x="40158" y="305020"/>
                    <a:pt x="25870" y="305020"/>
                  </a:cubicBezTo>
                  <a:lnTo>
                    <a:pt x="25870" y="305020"/>
                  </a:lnTo>
                  <a:cubicBezTo>
                    <a:pt x="11582" y="305020"/>
                    <a:pt x="0" y="293438"/>
                    <a:pt x="0" y="279150"/>
                  </a:cubicBezTo>
                  <a:lnTo>
                    <a:pt x="0" y="25870"/>
                  </a:lnTo>
                  <a:cubicBezTo>
                    <a:pt x="0" y="11582"/>
                    <a:pt x="11582" y="0"/>
                    <a:pt x="25870" y="0"/>
                  </a:cubicBezTo>
                  <a:close/>
                </a:path>
              </a:pathLst>
            </a:custGeom>
            <a:solidFill>
              <a:srgbClr val="FF67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5"/>
            <p:cNvSpPr txBox="1"/>
            <p:nvPr/>
          </p:nvSpPr>
          <p:spPr>
            <a:xfrm>
              <a:off x="0" y="66675"/>
              <a:ext cx="51740" cy="238345"/>
            </a:xfrm>
            <a:prstGeom prst="rect">
              <a:avLst/>
            </a:prstGeom>
            <a:noFill/>
            <a:ln>
              <a:noFill/>
            </a:ln>
          </p:spPr>
          <p:txBody>
            <a:bodyPr anchorCtr="0" anchor="ctr" bIns="50800" lIns="50800" spcFirstLastPara="1" rIns="50800" wrap="square" tIns="50800">
              <a:noAutofit/>
            </a:bodyPr>
            <a:lstStyle/>
            <a:p>
              <a:pPr indent="0" lvl="0" marL="0" marR="0" rtl="0" algn="ctr">
                <a:lnSpc>
                  <a:spcPct val="70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226" name="Google Shape;226;p15"/>
          <p:cNvCxnSpPr/>
          <p:nvPr/>
        </p:nvCxnSpPr>
        <p:spPr>
          <a:xfrm>
            <a:off x="3688176" y="6005091"/>
            <a:ext cx="720981" cy="0"/>
          </a:xfrm>
          <a:prstGeom prst="straightConnector1">
            <a:avLst/>
          </a:prstGeom>
          <a:noFill/>
          <a:ln cap="flat" cmpd="sng" w="38100">
            <a:solidFill>
              <a:srgbClr val="FF7760"/>
            </a:solidFill>
            <a:prstDash val="solid"/>
            <a:round/>
            <a:headEnd len="lg" w="lg" type="oval"/>
            <a:tailEnd len="lg" w="lg" type="oval"/>
          </a:ln>
        </p:spPr>
      </p:cxnSp>
      <p:cxnSp>
        <p:nvCxnSpPr>
          <p:cNvPr id="227" name="Google Shape;227;p15"/>
          <p:cNvCxnSpPr/>
          <p:nvPr/>
        </p:nvCxnSpPr>
        <p:spPr>
          <a:xfrm>
            <a:off x="3119118" y="7084725"/>
            <a:ext cx="720900" cy="0"/>
          </a:xfrm>
          <a:prstGeom prst="straightConnector1">
            <a:avLst/>
          </a:prstGeom>
          <a:noFill/>
          <a:ln cap="flat" cmpd="sng" w="38100">
            <a:solidFill>
              <a:srgbClr val="FF67AD"/>
            </a:solidFill>
            <a:prstDash val="solid"/>
            <a:round/>
            <a:headEnd len="lg" w="lg" type="oval"/>
            <a:tailEnd len="lg" w="lg" type="oval"/>
          </a:ln>
        </p:spPr>
      </p:cxnSp>
      <p:cxnSp>
        <p:nvCxnSpPr>
          <p:cNvPr id="228" name="Google Shape;228;p15"/>
          <p:cNvCxnSpPr/>
          <p:nvPr/>
        </p:nvCxnSpPr>
        <p:spPr>
          <a:xfrm>
            <a:off x="3688176" y="8145487"/>
            <a:ext cx="720981" cy="0"/>
          </a:xfrm>
          <a:prstGeom prst="straightConnector1">
            <a:avLst/>
          </a:prstGeom>
          <a:noFill/>
          <a:ln cap="flat" cmpd="sng" w="38100">
            <a:solidFill>
              <a:srgbClr val="4370E4"/>
            </a:solidFill>
            <a:prstDash val="solid"/>
            <a:round/>
            <a:headEnd len="lg" w="lg" type="oval"/>
            <a:tailEnd len="lg" w="lg" type="oval"/>
          </a:ln>
        </p:spPr>
      </p:cxnSp>
      <p:sp>
        <p:nvSpPr>
          <p:cNvPr id="229" name="Google Shape;229;p15"/>
          <p:cNvSpPr txBox="1"/>
          <p:nvPr/>
        </p:nvSpPr>
        <p:spPr>
          <a:xfrm>
            <a:off x="711909" y="7367920"/>
            <a:ext cx="2231700" cy="615600"/>
          </a:xfrm>
          <a:prstGeom prst="rect">
            <a:avLst/>
          </a:prstGeom>
          <a:noFill/>
          <a:ln>
            <a:noFill/>
          </a:ln>
        </p:spPr>
        <p:txBody>
          <a:bodyPr anchorCtr="0" anchor="t" bIns="0" lIns="0" spcFirstLastPara="1" rIns="0" wrap="square" tIns="0">
            <a:spAutoFit/>
          </a:bodyPr>
          <a:lstStyle/>
          <a:p>
            <a:pPr indent="0" lvl="0" marL="0" marR="0" rtl="0" algn="r">
              <a:lnSpc>
                <a:spcPct val="100000"/>
              </a:lnSpc>
              <a:spcBef>
                <a:spcPts val="0"/>
              </a:spcBef>
              <a:spcAft>
                <a:spcPts val="0"/>
              </a:spcAft>
              <a:buNone/>
            </a:pPr>
            <a:r>
              <a:rPr b="1" i="0" lang="en-US" sz="800" u="none" cap="none" strike="noStrike">
                <a:solidFill>
                  <a:srgbClr val="FF67AD"/>
                </a:solidFill>
                <a:latin typeface="DM Sans"/>
                <a:ea typeface="DM Sans"/>
                <a:cs typeface="DM Sans"/>
                <a:sym typeface="DM Sans"/>
              </a:rPr>
              <a:t>Lorem ipsum dolor sit amet, consectetur adipiscing elit. Quisque porta sem ac feugiat feugiat. Phasellus nec turpis at urna lobortis fringilla molestie non erat. Vestibulum nec bibendum neque. Sed vel semper orci.</a:t>
            </a:r>
            <a:endParaRPr/>
          </a:p>
        </p:txBody>
      </p:sp>
      <p:sp>
        <p:nvSpPr>
          <p:cNvPr id="230" name="Google Shape;230;p15"/>
          <p:cNvSpPr txBox="1"/>
          <p:nvPr/>
        </p:nvSpPr>
        <p:spPr>
          <a:xfrm>
            <a:off x="4652366" y="5617741"/>
            <a:ext cx="1536854" cy="688975"/>
          </a:xfrm>
          <a:prstGeom prst="rect">
            <a:avLst/>
          </a:prstGeom>
          <a:noFill/>
          <a:ln>
            <a:noFill/>
          </a:ln>
        </p:spPr>
        <p:txBody>
          <a:bodyPr anchorCtr="0" anchor="t" bIns="0" lIns="0" spcFirstLastPara="1" rIns="0" wrap="square" tIns="0">
            <a:spAutoFit/>
          </a:bodyPr>
          <a:lstStyle/>
          <a:p>
            <a:pPr indent="0" lvl="0" marL="0" marR="0" rtl="0" algn="l">
              <a:lnSpc>
                <a:spcPct val="140010"/>
              </a:lnSpc>
              <a:spcBef>
                <a:spcPts val="0"/>
              </a:spcBef>
              <a:spcAft>
                <a:spcPts val="0"/>
              </a:spcAft>
              <a:buNone/>
            </a:pPr>
            <a:r>
              <a:rPr b="0" i="0" lang="en-US" sz="3999" u="none" cap="none" strike="noStrike">
                <a:solidFill>
                  <a:srgbClr val="FF7760"/>
                </a:solidFill>
                <a:latin typeface="Londrina Solid"/>
                <a:ea typeface="Londrina Solid"/>
                <a:cs typeface="Londrina Solid"/>
                <a:sym typeface="Londrina Solid"/>
              </a:rPr>
              <a:t>AUG 3</a:t>
            </a:r>
            <a:endParaRPr/>
          </a:p>
        </p:txBody>
      </p:sp>
      <p:sp>
        <p:nvSpPr>
          <p:cNvPr id="231" name="Google Shape;231;p15"/>
          <p:cNvSpPr txBox="1"/>
          <p:nvPr/>
        </p:nvSpPr>
        <p:spPr>
          <a:xfrm>
            <a:off x="4652366" y="7758770"/>
            <a:ext cx="1490343" cy="688975"/>
          </a:xfrm>
          <a:prstGeom prst="rect">
            <a:avLst/>
          </a:prstGeom>
          <a:noFill/>
          <a:ln>
            <a:noFill/>
          </a:ln>
        </p:spPr>
        <p:txBody>
          <a:bodyPr anchorCtr="0" anchor="t" bIns="0" lIns="0" spcFirstLastPara="1" rIns="0" wrap="square" tIns="0">
            <a:spAutoFit/>
          </a:bodyPr>
          <a:lstStyle/>
          <a:p>
            <a:pPr indent="0" lvl="0" marL="0" marR="0" rtl="0" algn="l">
              <a:lnSpc>
                <a:spcPct val="140010"/>
              </a:lnSpc>
              <a:spcBef>
                <a:spcPts val="0"/>
              </a:spcBef>
              <a:spcAft>
                <a:spcPts val="0"/>
              </a:spcAft>
              <a:buNone/>
            </a:pPr>
            <a:r>
              <a:rPr b="0" i="0" lang="en-US" sz="3999" u="none" cap="none" strike="noStrike">
                <a:solidFill>
                  <a:srgbClr val="4370E4"/>
                </a:solidFill>
                <a:latin typeface="Londrina Solid"/>
                <a:ea typeface="Londrina Solid"/>
                <a:cs typeface="Londrina Solid"/>
                <a:sym typeface="Londrina Solid"/>
              </a:rPr>
              <a:t>OCT 5</a:t>
            </a:r>
            <a:endParaRPr/>
          </a:p>
        </p:txBody>
      </p:sp>
      <p:sp>
        <p:nvSpPr>
          <p:cNvPr id="232" name="Google Shape;232;p15"/>
          <p:cNvSpPr txBox="1"/>
          <p:nvPr/>
        </p:nvSpPr>
        <p:spPr>
          <a:xfrm>
            <a:off x="4652366" y="4173672"/>
            <a:ext cx="21876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800" u="none" cap="none" strike="noStrike">
                <a:solidFill>
                  <a:srgbClr val="FF67AD"/>
                </a:solidFill>
                <a:latin typeface="DM Sans"/>
                <a:ea typeface="DM Sans"/>
                <a:cs typeface="DM Sans"/>
                <a:sym typeface="DM Sans"/>
              </a:rPr>
              <a:t>Lorem ipsum dolor sit amet, consectetur adipiscing elit. Quisque porta sem ac feugiat feugiat. Phasellus nec turpis at urna lobortis fringilla molestie non erat. Vestibulum nec bibendum neque. Sed vel semper orci.</a:t>
            </a:r>
            <a:endParaRPr/>
          </a:p>
        </p:txBody>
      </p:sp>
      <p:sp>
        <p:nvSpPr>
          <p:cNvPr id="233" name="Google Shape;233;p15"/>
          <p:cNvSpPr txBox="1"/>
          <p:nvPr/>
        </p:nvSpPr>
        <p:spPr>
          <a:xfrm>
            <a:off x="4652366" y="8476320"/>
            <a:ext cx="2231700" cy="615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800" u="none" cap="none" strike="noStrike">
                <a:solidFill>
                  <a:srgbClr val="4370E4"/>
                </a:solidFill>
                <a:latin typeface="DM Sans"/>
                <a:ea typeface="DM Sans"/>
                <a:cs typeface="DM Sans"/>
                <a:sym typeface="DM Sans"/>
              </a:rPr>
              <a:t>Lorem ipsum dolor sit amet, consectetur adipiscing elit. Quisque porta sem ac feugiat feugiat. Phasellus nec turpis at urna lobortis fringilla molestie non erat. Vestibulum nec bibendum neque. Sed vel semper orci.</a:t>
            </a:r>
            <a:endParaRPr/>
          </a:p>
        </p:txBody>
      </p:sp>
      <p:sp>
        <p:nvSpPr>
          <p:cNvPr id="234" name="Google Shape;234;p15"/>
          <p:cNvSpPr txBox="1"/>
          <p:nvPr/>
        </p:nvSpPr>
        <p:spPr>
          <a:xfrm>
            <a:off x="577288" y="790063"/>
            <a:ext cx="6381248" cy="1238238"/>
          </a:xfrm>
          <a:prstGeom prst="rect">
            <a:avLst/>
          </a:prstGeom>
          <a:noFill/>
          <a:ln>
            <a:noFill/>
          </a:ln>
        </p:spPr>
        <p:txBody>
          <a:bodyPr anchorCtr="0" anchor="t" bIns="0" lIns="0" spcFirstLastPara="1" rIns="0" wrap="square" tIns="0">
            <a:spAutoFit/>
          </a:bodyPr>
          <a:lstStyle/>
          <a:p>
            <a:pPr indent="0" lvl="0" marL="0" marR="0" rtl="0" algn="ctr">
              <a:lnSpc>
                <a:spcPct val="89999"/>
              </a:lnSpc>
              <a:spcBef>
                <a:spcPts val="0"/>
              </a:spcBef>
              <a:spcAft>
                <a:spcPts val="0"/>
              </a:spcAft>
              <a:buNone/>
            </a:pPr>
            <a:r>
              <a:rPr b="0" i="0" lang="en-US" sz="9999" u="none" cap="none" strike="noStrike">
                <a:solidFill>
                  <a:srgbClr val="FF67AD"/>
                </a:solidFill>
                <a:latin typeface="Londrina Solid Black"/>
                <a:ea typeface="Londrina Solid Black"/>
                <a:cs typeface="Londrina Solid Black"/>
                <a:sym typeface="Londrina Solid Black"/>
              </a:rPr>
              <a:t>ON THIS DAY</a:t>
            </a:r>
            <a:endParaRPr/>
          </a:p>
        </p:txBody>
      </p:sp>
      <p:sp>
        <p:nvSpPr>
          <p:cNvPr id="235" name="Google Shape;235;p15"/>
          <p:cNvSpPr txBox="1"/>
          <p:nvPr/>
        </p:nvSpPr>
        <p:spPr>
          <a:xfrm>
            <a:off x="577288" y="1925019"/>
            <a:ext cx="6381248" cy="733424"/>
          </a:xfrm>
          <a:prstGeom prst="rect">
            <a:avLst/>
          </a:prstGeom>
          <a:noFill/>
          <a:ln>
            <a:noFill/>
          </a:ln>
        </p:spPr>
        <p:txBody>
          <a:bodyPr anchorCtr="0" anchor="t" bIns="0" lIns="0" spcFirstLastPara="1" rIns="0" wrap="square" tIns="0">
            <a:spAutoFit/>
          </a:bodyPr>
          <a:lstStyle/>
          <a:p>
            <a:pPr indent="0" lvl="0" marL="0" marR="0" rtl="0" algn="ctr">
              <a:lnSpc>
                <a:spcPct val="89998"/>
              </a:lnSpc>
              <a:spcBef>
                <a:spcPts val="0"/>
              </a:spcBef>
              <a:spcAft>
                <a:spcPts val="0"/>
              </a:spcAft>
              <a:buNone/>
            </a:pPr>
            <a:r>
              <a:rPr b="0" i="0" lang="en-US" sz="5999" u="none" cap="none" strike="noStrike">
                <a:solidFill>
                  <a:srgbClr val="4370E4"/>
                </a:solidFill>
                <a:latin typeface="Londrina Solid Black"/>
                <a:ea typeface="Londrina Solid Black"/>
                <a:cs typeface="Londrina Solid Black"/>
                <a:sym typeface="Londrina Solid Black"/>
              </a:rPr>
              <a:t>MEMORY HIERARCHY</a:t>
            </a:r>
            <a:endParaRPr/>
          </a:p>
        </p:txBody>
      </p:sp>
      <p:sp>
        <p:nvSpPr>
          <p:cNvPr id="236" name="Google Shape;236;p15"/>
          <p:cNvSpPr txBox="1"/>
          <p:nvPr/>
        </p:nvSpPr>
        <p:spPr>
          <a:xfrm>
            <a:off x="756000" y="5132312"/>
            <a:ext cx="2187600" cy="738900"/>
          </a:xfrm>
          <a:prstGeom prst="rect">
            <a:avLst/>
          </a:prstGeom>
          <a:noFill/>
          <a:ln>
            <a:noFill/>
          </a:ln>
        </p:spPr>
        <p:txBody>
          <a:bodyPr anchorCtr="0" anchor="t" bIns="0" lIns="0" spcFirstLastPara="1" rIns="0" wrap="square" tIns="0">
            <a:spAutoFit/>
          </a:bodyPr>
          <a:lstStyle/>
          <a:p>
            <a:pPr indent="0" lvl="0" marL="0" marR="0" rtl="0" algn="r">
              <a:lnSpc>
                <a:spcPct val="100000"/>
              </a:lnSpc>
              <a:spcBef>
                <a:spcPts val="0"/>
              </a:spcBef>
              <a:spcAft>
                <a:spcPts val="0"/>
              </a:spcAft>
              <a:buNone/>
            </a:pPr>
            <a:r>
              <a:rPr b="1" i="0" lang="en-US" sz="800" u="none" cap="none" strike="noStrike">
                <a:solidFill>
                  <a:srgbClr val="4370E4"/>
                </a:solidFill>
                <a:latin typeface="DM Sans"/>
                <a:ea typeface="DM Sans"/>
                <a:cs typeface="DM Sans"/>
                <a:sym typeface="DM Sans"/>
              </a:rPr>
              <a:t>Lorem ipsum dolor sit amet, consectetur adipiscing elit. Quisque porta sem ac feugiat feugiat. Phasellus nec turpis at urna lobortis fringilla molestie non erat. Vestibulum nec bibendum neque. Sed vel semper orci.</a:t>
            </a:r>
            <a:endParaRPr/>
          </a:p>
        </p:txBody>
      </p:sp>
      <p:sp>
        <p:nvSpPr>
          <p:cNvPr id="237" name="Google Shape;237;p15"/>
          <p:cNvSpPr txBox="1"/>
          <p:nvPr/>
        </p:nvSpPr>
        <p:spPr>
          <a:xfrm>
            <a:off x="4652366" y="6335291"/>
            <a:ext cx="2187600" cy="7389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800" u="none" cap="none" strike="noStrike">
                <a:solidFill>
                  <a:srgbClr val="FF7760"/>
                </a:solidFill>
                <a:latin typeface="DM Sans"/>
                <a:ea typeface="DM Sans"/>
                <a:cs typeface="DM Sans"/>
                <a:sym typeface="DM Sans"/>
              </a:rPr>
              <a:t>Lorem ipsum dolor sit amet, consectetur adipiscing elit. Quisque porta sem ac feugiat feugiat. Phasellus nec turpis at urna lobortis fringilla molestie non erat. Vestibulum nec bibendum neque. Sed vel semper orci.</a:t>
            </a:r>
            <a:endParaRPr/>
          </a:p>
        </p:txBody>
      </p:sp>
      <p:sp>
        <p:nvSpPr>
          <p:cNvPr id="238" name="Google Shape;238;p15"/>
          <p:cNvSpPr txBox="1"/>
          <p:nvPr/>
        </p:nvSpPr>
        <p:spPr>
          <a:xfrm>
            <a:off x="1179786" y="4462387"/>
            <a:ext cx="1763848" cy="688975"/>
          </a:xfrm>
          <a:prstGeom prst="rect">
            <a:avLst/>
          </a:prstGeom>
          <a:noFill/>
          <a:ln>
            <a:noFill/>
          </a:ln>
        </p:spPr>
        <p:txBody>
          <a:bodyPr anchorCtr="0" anchor="t" bIns="0" lIns="0" spcFirstLastPara="1" rIns="0" wrap="square" tIns="0">
            <a:spAutoFit/>
          </a:bodyPr>
          <a:lstStyle/>
          <a:p>
            <a:pPr indent="0" lvl="0" marL="0" marR="0" rtl="0" algn="r">
              <a:lnSpc>
                <a:spcPct val="140010"/>
              </a:lnSpc>
              <a:spcBef>
                <a:spcPts val="0"/>
              </a:spcBef>
              <a:spcAft>
                <a:spcPts val="0"/>
              </a:spcAft>
              <a:buNone/>
            </a:pPr>
            <a:r>
              <a:rPr b="0" i="0" lang="en-US" sz="3999" u="none" cap="none" strike="noStrike">
                <a:solidFill>
                  <a:srgbClr val="4370E4"/>
                </a:solidFill>
                <a:latin typeface="Londrina Solid"/>
                <a:ea typeface="Londrina Solid"/>
                <a:cs typeface="Londrina Solid"/>
                <a:sym typeface="Londrina Solid"/>
              </a:rPr>
              <a:t>JULY 2</a:t>
            </a:r>
            <a:endParaRPr/>
          </a:p>
        </p:txBody>
      </p:sp>
      <p:sp>
        <p:nvSpPr>
          <p:cNvPr id="239" name="Google Shape;239;p15"/>
          <p:cNvSpPr txBox="1"/>
          <p:nvPr/>
        </p:nvSpPr>
        <p:spPr>
          <a:xfrm>
            <a:off x="4652366" y="3455351"/>
            <a:ext cx="1742851" cy="688975"/>
          </a:xfrm>
          <a:prstGeom prst="rect">
            <a:avLst/>
          </a:prstGeom>
          <a:noFill/>
          <a:ln>
            <a:noFill/>
          </a:ln>
        </p:spPr>
        <p:txBody>
          <a:bodyPr anchorCtr="0" anchor="t" bIns="0" lIns="0" spcFirstLastPara="1" rIns="0" wrap="square" tIns="0">
            <a:spAutoFit/>
          </a:bodyPr>
          <a:lstStyle/>
          <a:p>
            <a:pPr indent="0" lvl="0" marL="0" marR="0" rtl="0" algn="l">
              <a:lnSpc>
                <a:spcPct val="140010"/>
              </a:lnSpc>
              <a:spcBef>
                <a:spcPts val="0"/>
              </a:spcBef>
              <a:spcAft>
                <a:spcPts val="0"/>
              </a:spcAft>
              <a:buNone/>
            </a:pPr>
            <a:r>
              <a:rPr b="0" i="0" lang="en-US" sz="3999" u="none" cap="none" strike="noStrike">
                <a:solidFill>
                  <a:srgbClr val="FF67AD"/>
                </a:solidFill>
                <a:latin typeface="Londrina Solid"/>
                <a:ea typeface="Londrina Solid"/>
                <a:cs typeface="Londrina Solid"/>
                <a:sym typeface="Londrina Solid"/>
              </a:rPr>
              <a:t>JUNE 1</a:t>
            </a:r>
            <a:endParaRPr/>
          </a:p>
        </p:txBody>
      </p:sp>
      <p:sp>
        <p:nvSpPr>
          <p:cNvPr id="240" name="Google Shape;240;p15"/>
          <p:cNvSpPr txBox="1"/>
          <p:nvPr/>
        </p:nvSpPr>
        <p:spPr>
          <a:xfrm>
            <a:off x="1248006" y="6624640"/>
            <a:ext cx="1695628" cy="688975"/>
          </a:xfrm>
          <a:prstGeom prst="rect">
            <a:avLst/>
          </a:prstGeom>
          <a:noFill/>
          <a:ln>
            <a:noFill/>
          </a:ln>
        </p:spPr>
        <p:txBody>
          <a:bodyPr anchorCtr="0" anchor="t" bIns="0" lIns="0" spcFirstLastPara="1" rIns="0" wrap="square" tIns="0">
            <a:spAutoFit/>
          </a:bodyPr>
          <a:lstStyle/>
          <a:p>
            <a:pPr indent="0" lvl="0" marL="0" marR="0" rtl="0" algn="r">
              <a:lnSpc>
                <a:spcPct val="140010"/>
              </a:lnSpc>
              <a:spcBef>
                <a:spcPts val="0"/>
              </a:spcBef>
              <a:spcAft>
                <a:spcPts val="0"/>
              </a:spcAft>
              <a:buNone/>
            </a:pPr>
            <a:r>
              <a:rPr b="0" i="0" lang="en-US" sz="3999" u="none" cap="none" strike="noStrike">
                <a:solidFill>
                  <a:srgbClr val="FF67AD"/>
                </a:solidFill>
                <a:latin typeface="Londrina Solid"/>
                <a:ea typeface="Londrina Solid"/>
                <a:cs typeface="Londrina Solid"/>
                <a:sym typeface="Londrina Solid"/>
              </a:rPr>
              <a:t>SEPT 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D7843"/>
        </a:solidFill>
      </p:bgPr>
    </p:bg>
    <p:spTree>
      <p:nvGrpSpPr>
        <p:cNvPr id="244" name="Shape 244"/>
        <p:cNvGrpSpPr/>
        <p:nvPr/>
      </p:nvGrpSpPr>
      <p:grpSpPr>
        <a:xfrm>
          <a:off x="0" y="0"/>
          <a:ext cx="0" cy="0"/>
          <a:chOff x="0" y="0"/>
          <a:chExt cx="0" cy="0"/>
        </a:xfrm>
      </p:grpSpPr>
      <p:grpSp>
        <p:nvGrpSpPr>
          <p:cNvPr id="245" name="Google Shape;245;p16"/>
          <p:cNvGrpSpPr/>
          <p:nvPr/>
        </p:nvGrpSpPr>
        <p:grpSpPr>
          <a:xfrm>
            <a:off x="597709" y="2293186"/>
            <a:ext cx="6291470" cy="3757704"/>
            <a:chOff x="0" y="-19050"/>
            <a:chExt cx="3295172" cy="1968106"/>
          </a:xfrm>
        </p:grpSpPr>
        <p:sp>
          <p:nvSpPr>
            <p:cNvPr id="246" name="Google Shape;246;p16"/>
            <p:cNvSpPr/>
            <p:nvPr/>
          </p:nvSpPr>
          <p:spPr>
            <a:xfrm>
              <a:off x="0" y="0"/>
              <a:ext cx="3295172" cy="1949056"/>
            </a:xfrm>
            <a:custGeom>
              <a:rect b="b" l="l" r="r" t="t"/>
              <a:pathLst>
                <a:path extrusionOk="0" h="1949056" w="3295172">
                  <a:moveTo>
                    <a:pt x="14767" y="0"/>
                  </a:moveTo>
                  <a:lnTo>
                    <a:pt x="3280406" y="0"/>
                  </a:lnTo>
                  <a:cubicBezTo>
                    <a:pt x="3284322" y="0"/>
                    <a:pt x="3288078" y="1556"/>
                    <a:pt x="3290847" y="4325"/>
                  </a:cubicBezTo>
                  <a:cubicBezTo>
                    <a:pt x="3293616" y="7094"/>
                    <a:pt x="3295172" y="10850"/>
                    <a:pt x="3295172" y="14767"/>
                  </a:cubicBezTo>
                  <a:lnTo>
                    <a:pt x="3295172" y="1934289"/>
                  </a:lnTo>
                  <a:cubicBezTo>
                    <a:pt x="3295172" y="1942445"/>
                    <a:pt x="3288561" y="1949056"/>
                    <a:pt x="3280406" y="1949056"/>
                  </a:cubicBezTo>
                  <a:lnTo>
                    <a:pt x="14767" y="1949056"/>
                  </a:lnTo>
                  <a:cubicBezTo>
                    <a:pt x="10850" y="1949056"/>
                    <a:pt x="7094" y="1947500"/>
                    <a:pt x="4325" y="1944731"/>
                  </a:cubicBezTo>
                  <a:cubicBezTo>
                    <a:pt x="1556" y="1941962"/>
                    <a:pt x="0" y="1938206"/>
                    <a:pt x="0" y="1934289"/>
                  </a:cubicBezTo>
                  <a:lnTo>
                    <a:pt x="0" y="14767"/>
                  </a:lnTo>
                  <a:cubicBezTo>
                    <a:pt x="0" y="6611"/>
                    <a:pt x="6611" y="0"/>
                    <a:pt x="14767"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6"/>
            <p:cNvSpPr txBox="1"/>
            <p:nvPr/>
          </p:nvSpPr>
          <p:spPr>
            <a:xfrm>
              <a:off x="0" y="-19050"/>
              <a:ext cx="3295172" cy="196810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48" name="Google Shape;248;p16"/>
          <p:cNvGrpSpPr/>
          <p:nvPr/>
        </p:nvGrpSpPr>
        <p:grpSpPr>
          <a:xfrm>
            <a:off x="910235" y="2663159"/>
            <a:ext cx="2662799" cy="438652"/>
            <a:chOff x="0" y="-19050"/>
            <a:chExt cx="1150437" cy="189516"/>
          </a:xfrm>
        </p:grpSpPr>
        <p:sp>
          <p:nvSpPr>
            <p:cNvPr id="249" name="Google Shape;249;p16"/>
            <p:cNvSpPr/>
            <p:nvPr/>
          </p:nvSpPr>
          <p:spPr>
            <a:xfrm>
              <a:off x="0" y="0"/>
              <a:ext cx="1150437" cy="170466"/>
            </a:xfrm>
            <a:custGeom>
              <a:rect b="b" l="l" r="r" t="t"/>
              <a:pathLst>
                <a:path extrusionOk="0" h="170466" w="1150437">
                  <a:moveTo>
                    <a:pt x="26167" y="0"/>
                  </a:moveTo>
                  <a:lnTo>
                    <a:pt x="1124270" y="0"/>
                  </a:lnTo>
                  <a:cubicBezTo>
                    <a:pt x="1131210" y="0"/>
                    <a:pt x="1137866" y="2757"/>
                    <a:pt x="1142773" y="7664"/>
                  </a:cubicBezTo>
                  <a:cubicBezTo>
                    <a:pt x="1147680" y="12571"/>
                    <a:pt x="1150437" y="19227"/>
                    <a:pt x="1150437" y="26167"/>
                  </a:cubicBezTo>
                  <a:lnTo>
                    <a:pt x="1150437" y="144299"/>
                  </a:lnTo>
                  <a:cubicBezTo>
                    <a:pt x="1150437" y="158750"/>
                    <a:pt x="1138722" y="170466"/>
                    <a:pt x="1124270" y="170466"/>
                  </a:cubicBezTo>
                  <a:lnTo>
                    <a:pt x="26167" y="170466"/>
                  </a:lnTo>
                  <a:cubicBezTo>
                    <a:pt x="11715" y="170466"/>
                    <a:pt x="0" y="158750"/>
                    <a:pt x="0" y="144299"/>
                  </a:cubicBezTo>
                  <a:lnTo>
                    <a:pt x="0" y="26167"/>
                  </a:lnTo>
                  <a:cubicBezTo>
                    <a:pt x="0" y="11715"/>
                    <a:pt x="11715" y="0"/>
                    <a:pt x="26167"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6"/>
            <p:cNvSpPr txBox="1"/>
            <p:nvPr/>
          </p:nvSpPr>
          <p:spPr>
            <a:xfrm>
              <a:off x="0" y="-19050"/>
              <a:ext cx="1150437" cy="18951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1" name="Google Shape;251;p16"/>
          <p:cNvGrpSpPr/>
          <p:nvPr/>
        </p:nvGrpSpPr>
        <p:grpSpPr>
          <a:xfrm>
            <a:off x="3882517" y="2663159"/>
            <a:ext cx="2662799" cy="438652"/>
            <a:chOff x="0" y="-19050"/>
            <a:chExt cx="1150437" cy="189516"/>
          </a:xfrm>
        </p:grpSpPr>
        <p:sp>
          <p:nvSpPr>
            <p:cNvPr id="252" name="Google Shape;252;p16"/>
            <p:cNvSpPr/>
            <p:nvPr/>
          </p:nvSpPr>
          <p:spPr>
            <a:xfrm>
              <a:off x="0" y="0"/>
              <a:ext cx="1150437" cy="170466"/>
            </a:xfrm>
            <a:custGeom>
              <a:rect b="b" l="l" r="r" t="t"/>
              <a:pathLst>
                <a:path extrusionOk="0" h="170466" w="1150437">
                  <a:moveTo>
                    <a:pt x="26167" y="0"/>
                  </a:moveTo>
                  <a:lnTo>
                    <a:pt x="1124270" y="0"/>
                  </a:lnTo>
                  <a:cubicBezTo>
                    <a:pt x="1131210" y="0"/>
                    <a:pt x="1137866" y="2757"/>
                    <a:pt x="1142773" y="7664"/>
                  </a:cubicBezTo>
                  <a:cubicBezTo>
                    <a:pt x="1147680" y="12571"/>
                    <a:pt x="1150437" y="19227"/>
                    <a:pt x="1150437" y="26167"/>
                  </a:cubicBezTo>
                  <a:lnTo>
                    <a:pt x="1150437" y="144299"/>
                  </a:lnTo>
                  <a:cubicBezTo>
                    <a:pt x="1150437" y="158750"/>
                    <a:pt x="1138722" y="170466"/>
                    <a:pt x="1124270" y="170466"/>
                  </a:cubicBezTo>
                  <a:lnTo>
                    <a:pt x="26167" y="170466"/>
                  </a:lnTo>
                  <a:cubicBezTo>
                    <a:pt x="11715" y="170466"/>
                    <a:pt x="0" y="158750"/>
                    <a:pt x="0" y="144299"/>
                  </a:cubicBezTo>
                  <a:lnTo>
                    <a:pt x="0" y="26167"/>
                  </a:lnTo>
                  <a:cubicBezTo>
                    <a:pt x="0" y="11715"/>
                    <a:pt x="11715" y="0"/>
                    <a:pt x="26167"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6"/>
            <p:cNvSpPr txBox="1"/>
            <p:nvPr/>
          </p:nvSpPr>
          <p:spPr>
            <a:xfrm>
              <a:off x="0" y="-19050"/>
              <a:ext cx="1150437" cy="18951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4" name="Google Shape;254;p16"/>
          <p:cNvGrpSpPr/>
          <p:nvPr/>
        </p:nvGrpSpPr>
        <p:grpSpPr>
          <a:xfrm>
            <a:off x="597709" y="6240789"/>
            <a:ext cx="6291470" cy="3757704"/>
            <a:chOff x="0" y="-19050"/>
            <a:chExt cx="3295172" cy="1968106"/>
          </a:xfrm>
        </p:grpSpPr>
        <p:sp>
          <p:nvSpPr>
            <p:cNvPr id="255" name="Google Shape;255;p16"/>
            <p:cNvSpPr/>
            <p:nvPr/>
          </p:nvSpPr>
          <p:spPr>
            <a:xfrm>
              <a:off x="0" y="0"/>
              <a:ext cx="3295172" cy="1949056"/>
            </a:xfrm>
            <a:custGeom>
              <a:rect b="b" l="l" r="r" t="t"/>
              <a:pathLst>
                <a:path extrusionOk="0" h="1949056" w="3295172">
                  <a:moveTo>
                    <a:pt x="14767" y="0"/>
                  </a:moveTo>
                  <a:lnTo>
                    <a:pt x="3280406" y="0"/>
                  </a:lnTo>
                  <a:cubicBezTo>
                    <a:pt x="3284322" y="0"/>
                    <a:pt x="3288078" y="1556"/>
                    <a:pt x="3290847" y="4325"/>
                  </a:cubicBezTo>
                  <a:cubicBezTo>
                    <a:pt x="3293616" y="7094"/>
                    <a:pt x="3295172" y="10850"/>
                    <a:pt x="3295172" y="14767"/>
                  </a:cubicBezTo>
                  <a:lnTo>
                    <a:pt x="3295172" y="1934289"/>
                  </a:lnTo>
                  <a:cubicBezTo>
                    <a:pt x="3295172" y="1942445"/>
                    <a:pt x="3288561" y="1949056"/>
                    <a:pt x="3280406" y="1949056"/>
                  </a:cubicBezTo>
                  <a:lnTo>
                    <a:pt x="14767" y="1949056"/>
                  </a:lnTo>
                  <a:cubicBezTo>
                    <a:pt x="10850" y="1949056"/>
                    <a:pt x="7094" y="1947500"/>
                    <a:pt x="4325" y="1944731"/>
                  </a:cubicBezTo>
                  <a:cubicBezTo>
                    <a:pt x="1556" y="1941962"/>
                    <a:pt x="0" y="1938206"/>
                    <a:pt x="0" y="1934289"/>
                  </a:cubicBezTo>
                  <a:lnTo>
                    <a:pt x="0" y="14767"/>
                  </a:lnTo>
                  <a:cubicBezTo>
                    <a:pt x="0" y="6611"/>
                    <a:pt x="6611" y="0"/>
                    <a:pt x="14767"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6"/>
            <p:cNvSpPr txBox="1"/>
            <p:nvPr/>
          </p:nvSpPr>
          <p:spPr>
            <a:xfrm>
              <a:off x="0" y="-19050"/>
              <a:ext cx="3295172" cy="196810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7" name="Google Shape;257;p16"/>
          <p:cNvGrpSpPr/>
          <p:nvPr/>
        </p:nvGrpSpPr>
        <p:grpSpPr>
          <a:xfrm>
            <a:off x="2448601" y="6642643"/>
            <a:ext cx="2662799" cy="438652"/>
            <a:chOff x="0" y="-19050"/>
            <a:chExt cx="1150437" cy="189516"/>
          </a:xfrm>
        </p:grpSpPr>
        <p:sp>
          <p:nvSpPr>
            <p:cNvPr id="258" name="Google Shape;258;p16"/>
            <p:cNvSpPr/>
            <p:nvPr/>
          </p:nvSpPr>
          <p:spPr>
            <a:xfrm>
              <a:off x="0" y="0"/>
              <a:ext cx="1150437" cy="170466"/>
            </a:xfrm>
            <a:custGeom>
              <a:rect b="b" l="l" r="r" t="t"/>
              <a:pathLst>
                <a:path extrusionOk="0" h="170466" w="1150437">
                  <a:moveTo>
                    <a:pt x="26167" y="0"/>
                  </a:moveTo>
                  <a:lnTo>
                    <a:pt x="1124270" y="0"/>
                  </a:lnTo>
                  <a:cubicBezTo>
                    <a:pt x="1131210" y="0"/>
                    <a:pt x="1137866" y="2757"/>
                    <a:pt x="1142773" y="7664"/>
                  </a:cubicBezTo>
                  <a:cubicBezTo>
                    <a:pt x="1147680" y="12571"/>
                    <a:pt x="1150437" y="19227"/>
                    <a:pt x="1150437" y="26167"/>
                  </a:cubicBezTo>
                  <a:lnTo>
                    <a:pt x="1150437" y="144299"/>
                  </a:lnTo>
                  <a:cubicBezTo>
                    <a:pt x="1150437" y="158750"/>
                    <a:pt x="1138722" y="170466"/>
                    <a:pt x="1124270" y="170466"/>
                  </a:cubicBezTo>
                  <a:lnTo>
                    <a:pt x="26167" y="170466"/>
                  </a:lnTo>
                  <a:cubicBezTo>
                    <a:pt x="11715" y="170466"/>
                    <a:pt x="0" y="158750"/>
                    <a:pt x="0" y="144299"/>
                  </a:cubicBezTo>
                  <a:lnTo>
                    <a:pt x="0" y="26167"/>
                  </a:lnTo>
                  <a:cubicBezTo>
                    <a:pt x="0" y="11715"/>
                    <a:pt x="11715" y="0"/>
                    <a:pt x="26167"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16"/>
            <p:cNvSpPr txBox="1"/>
            <p:nvPr/>
          </p:nvSpPr>
          <p:spPr>
            <a:xfrm>
              <a:off x="0" y="-19050"/>
              <a:ext cx="1150437" cy="189516"/>
            </a:xfrm>
            <a:prstGeom prst="rect">
              <a:avLst/>
            </a:prstGeom>
            <a:noFill/>
            <a:ln>
              <a:noFill/>
            </a:ln>
          </p:spPr>
          <p:txBody>
            <a:bodyPr anchorCtr="0" anchor="ctr" bIns="25525" lIns="25525" spcFirstLastPara="1" rIns="25525" wrap="square" tIns="25525">
              <a:noAutofit/>
            </a:bodyPr>
            <a:lstStyle/>
            <a:p>
              <a:pPr indent="0" lvl="0" marL="0" marR="0" rtl="0" algn="ctr">
                <a:lnSpc>
                  <a:spcPct val="6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60" name="Google Shape;260;p16"/>
          <p:cNvSpPr txBox="1"/>
          <p:nvPr/>
        </p:nvSpPr>
        <p:spPr>
          <a:xfrm>
            <a:off x="439417" y="1476337"/>
            <a:ext cx="6608053" cy="215333"/>
          </a:xfrm>
          <a:prstGeom prst="rect">
            <a:avLst/>
          </a:prstGeom>
          <a:noFill/>
          <a:ln>
            <a:noFill/>
          </a:ln>
        </p:spPr>
        <p:txBody>
          <a:bodyPr anchorCtr="0" anchor="t" bIns="0" lIns="0" spcFirstLastPara="1" rIns="0" wrap="square" tIns="0">
            <a:spAutoFit/>
          </a:bodyPr>
          <a:lstStyle/>
          <a:p>
            <a:pPr indent="0" lvl="1" marL="0" marR="0" rtl="0" algn="ctr">
              <a:lnSpc>
                <a:spcPct val="121995"/>
              </a:lnSpc>
              <a:spcBef>
                <a:spcPts val="0"/>
              </a:spcBef>
              <a:spcAft>
                <a:spcPts val="0"/>
              </a:spcAft>
              <a:buNone/>
            </a:pPr>
            <a:r>
              <a:rPr b="0" i="0" lang="en-US" sz="1473" u="none" cap="none" strike="noStrike">
                <a:solidFill>
                  <a:srgbClr val="000000"/>
                </a:solidFill>
                <a:latin typeface="DM Sans"/>
                <a:ea typeface="DM Sans"/>
                <a:cs typeface="DM Sans"/>
                <a:sym typeface="DM Sans"/>
              </a:rPr>
              <a:t>Use these design resources in your Canva Presentation.</a:t>
            </a:r>
            <a:endParaRPr/>
          </a:p>
        </p:txBody>
      </p:sp>
      <p:sp>
        <p:nvSpPr>
          <p:cNvPr id="261" name="Google Shape;261;p16"/>
          <p:cNvSpPr txBox="1"/>
          <p:nvPr/>
        </p:nvSpPr>
        <p:spPr>
          <a:xfrm>
            <a:off x="1273162" y="832200"/>
            <a:ext cx="5013676" cy="564413"/>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4220" u="none" cap="none" strike="noStrike">
                <a:solidFill>
                  <a:srgbClr val="000000"/>
                </a:solidFill>
                <a:latin typeface="DM Sans"/>
                <a:ea typeface="DM Sans"/>
                <a:cs typeface="DM Sans"/>
                <a:sym typeface="DM Sans"/>
              </a:rPr>
              <a:t>RESOURCE PAGE</a:t>
            </a:r>
            <a:endParaRPr/>
          </a:p>
        </p:txBody>
      </p:sp>
      <p:sp>
        <p:nvSpPr>
          <p:cNvPr id="262" name="Google Shape;262;p16"/>
          <p:cNvSpPr txBox="1"/>
          <p:nvPr/>
        </p:nvSpPr>
        <p:spPr>
          <a:xfrm>
            <a:off x="967166" y="3343247"/>
            <a:ext cx="2548936" cy="297522"/>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b="0" i="0" lang="en-US" sz="1036" u="none" cap="none" strike="noStrike">
                <a:solidFill>
                  <a:srgbClr val="000000"/>
                </a:solidFill>
                <a:latin typeface="Arial"/>
                <a:ea typeface="Arial"/>
                <a:cs typeface="Arial"/>
                <a:sym typeface="Arial"/>
              </a:rPr>
              <a:t>This presentation template</a:t>
            </a:r>
            <a:endParaRPr/>
          </a:p>
          <a:p>
            <a:pPr indent="0" lvl="0" marL="0" marR="0" rtl="0" algn="ctr">
              <a:lnSpc>
                <a:spcPct val="122007"/>
              </a:lnSpc>
              <a:spcBef>
                <a:spcPts val="0"/>
              </a:spcBef>
              <a:spcAft>
                <a:spcPts val="0"/>
              </a:spcAft>
              <a:buNone/>
            </a:pPr>
            <a:r>
              <a:rPr b="0" i="0" lang="en-US" sz="1036" u="none" cap="none" strike="noStrike">
                <a:solidFill>
                  <a:srgbClr val="000000"/>
                </a:solidFill>
                <a:latin typeface="Arial"/>
                <a:ea typeface="Arial"/>
                <a:cs typeface="Arial"/>
                <a:sym typeface="Arial"/>
              </a:rPr>
              <a:t>uses the following free fonts:</a:t>
            </a:r>
            <a:endParaRPr/>
          </a:p>
        </p:txBody>
      </p:sp>
      <p:sp>
        <p:nvSpPr>
          <p:cNvPr id="263" name="Google Shape;263;p16"/>
          <p:cNvSpPr txBox="1"/>
          <p:nvPr/>
        </p:nvSpPr>
        <p:spPr>
          <a:xfrm>
            <a:off x="932455" y="5145853"/>
            <a:ext cx="2662799" cy="142683"/>
          </a:xfrm>
          <a:prstGeom prst="rect">
            <a:avLst/>
          </a:prstGeom>
          <a:noFill/>
          <a:ln>
            <a:noFill/>
          </a:ln>
        </p:spPr>
        <p:txBody>
          <a:bodyPr anchorCtr="0" anchor="t" bIns="0" lIns="0" spcFirstLastPara="1" rIns="0" wrap="square" tIns="0">
            <a:spAutoFit/>
          </a:bodyPr>
          <a:lstStyle/>
          <a:p>
            <a:pPr indent="0" lvl="0" marL="0" marR="0" rtl="0" algn="ctr">
              <a:lnSpc>
                <a:spcPct val="122007"/>
              </a:lnSpc>
              <a:spcBef>
                <a:spcPts val="0"/>
              </a:spcBef>
              <a:spcAft>
                <a:spcPts val="0"/>
              </a:spcAft>
              <a:buNone/>
            </a:pPr>
            <a:r>
              <a:rPr b="0" i="0" lang="en-US" sz="1036" u="none" cap="none" strike="noStrike">
                <a:solidFill>
                  <a:srgbClr val="000000"/>
                </a:solidFill>
                <a:latin typeface="Arial"/>
                <a:ea typeface="Arial"/>
                <a:cs typeface="Arial"/>
                <a:sym typeface="Arial"/>
              </a:rPr>
              <a:t>You can find these fonts online too.</a:t>
            </a:r>
            <a:endParaRPr/>
          </a:p>
        </p:txBody>
      </p:sp>
      <p:sp>
        <p:nvSpPr>
          <p:cNvPr id="264" name="Google Shape;264;p16"/>
          <p:cNvSpPr txBox="1"/>
          <p:nvPr/>
        </p:nvSpPr>
        <p:spPr>
          <a:xfrm>
            <a:off x="1273162" y="3937653"/>
            <a:ext cx="1920585" cy="957194"/>
          </a:xfrm>
          <a:prstGeom prst="rect">
            <a:avLst/>
          </a:prstGeom>
          <a:noFill/>
          <a:ln>
            <a:noFill/>
          </a:ln>
        </p:spPr>
        <p:txBody>
          <a:bodyPr anchorCtr="0" anchor="t" bIns="0" lIns="0" spcFirstLastPara="1" rIns="0" wrap="square" tIns="0">
            <a:spAutoFit/>
          </a:bodyPr>
          <a:lstStyle/>
          <a:p>
            <a:pPr indent="0" lvl="0" marL="0" marR="0" rtl="0" algn="ctr">
              <a:lnSpc>
                <a:spcPct val="103070"/>
              </a:lnSpc>
              <a:spcBef>
                <a:spcPts val="0"/>
              </a:spcBef>
              <a:spcAft>
                <a:spcPts val="0"/>
              </a:spcAft>
              <a:buNone/>
            </a:pPr>
            <a:r>
              <a:rPr b="0" i="0" lang="en-US" sz="912" u="none" cap="none" strike="noStrike">
                <a:solidFill>
                  <a:srgbClr val="000000"/>
                </a:solidFill>
                <a:latin typeface="Arial"/>
                <a:ea typeface="Arial"/>
                <a:cs typeface="Arial"/>
                <a:sym typeface="Arial"/>
              </a:rPr>
              <a:t>TITLES:</a:t>
            </a:r>
            <a:endParaRPr/>
          </a:p>
          <a:p>
            <a:pPr indent="0" lvl="0" marL="0" marR="0" rtl="0" algn="ctr">
              <a:lnSpc>
                <a:spcPct val="103032"/>
              </a:lnSpc>
              <a:spcBef>
                <a:spcPts val="0"/>
              </a:spcBef>
              <a:spcAft>
                <a:spcPts val="0"/>
              </a:spcAft>
              <a:buNone/>
            </a:pPr>
            <a:r>
              <a:rPr b="0" i="0" lang="en-US" sz="1286" u="none" cap="none" strike="noStrike">
                <a:solidFill>
                  <a:srgbClr val="000000"/>
                </a:solidFill>
                <a:latin typeface="Arial"/>
                <a:ea typeface="Arial"/>
                <a:cs typeface="Arial"/>
                <a:sym typeface="Arial"/>
              </a:rPr>
              <a:t>LONDRINA SOLID</a:t>
            </a:r>
            <a:endParaRPr/>
          </a:p>
          <a:p>
            <a:pPr indent="0" lvl="0" marL="0" marR="0" rtl="0" algn="ctr">
              <a:lnSpc>
                <a:spcPct val="73094"/>
              </a:lnSpc>
              <a:spcBef>
                <a:spcPts val="0"/>
              </a:spcBef>
              <a:spcAft>
                <a:spcPts val="0"/>
              </a:spcAft>
              <a:buNone/>
            </a:pPr>
            <a:r>
              <a:t/>
            </a:r>
            <a:endParaRPr b="0" i="0" sz="1286" u="none" cap="none" strike="noStrike">
              <a:solidFill>
                <a:srgbClr val="000000"/>
              </a:solidFill>
              <a:latin typeface="Arial"/>
              <a:ea typeface="Arial"/>
              <a:cs typeface="Arial"/>
              <a:sym typeface="Arial"/>
            </a:endParaRPr>
          </a:p>
          <a:p>
            <a:pPr indent="0" lvl="0" marL="0" marR="0" rtl="0" algn="ctr">
              <a:lnSpc>
                <a:spcPct val="73094"/>
              </a:lnSpc>
              <a:spcBef>
                <a:spcPts val="0"/>
              </a:spcBef>
              <a:spcAft>
                <a:spcPts val="0"/>
              </a:spcAft>
              <a:buNone/>
            </a:pPr>
            <a:r>
              <a:t/>
            </a:r>
            <a:endParaRPr b="0" i="0" sz="1286" u="none" cap="none" strike="noStrike">
              <a:solidFill>
                <a:srgbClr val="000000"/>
              </a:solidFill>
              <a:latin typeface="Arial"/>
              <a:ea typeface="Arial"/>
              <a:cs typeface="Arial"/>
              <a:sym typeface="Arial"/>
            </a:endParaRPr>
          </a:p>
          <a:p>
            <a:pPr indent="0" lvl="0" marL="0" marR="0" rtl="0" algn="ctr">
              <a:lnSpc>
                <a:spcPct val="103070"/>
              </a:lnSpc>
              <a:spcBef>
                <a:spcPts val="0"/>
              </a:spcBef>
              <a:spcAft>
                <a:spcPts val="0"/>
              </a:spcAft>
              <a:buNone/>
            </a:pPr>
            <a:r>
              <a:rPr b="0" i="0" lang="en-US" sz="912" u="none" cap="none" strike="noStrike">
                <a:solidFill>
                  <a:srgbClr val="000000"/>
                </a:solidFill>
                <a:latin typeface="Arial"/>
                <a:ea typeface="Arial"/>
                <a:cs typeface="Arial"/>
                <a:sym typeface="Arial"/>
              </a:rPr>
              <a:t>BODY COPY:</a:t>
            </a:r>
            <a:endParaRPr/>
          </a:p>
          <a:p>
            <a:pPr indent="0" lvl="0" marL="0" marR="0" rtl="0" algn="ctr">
              <a:lnSpc>
                <a:spcPct val="103025"/>
              </a:lnSpc>
              <a:spcBef>
                <a:spcPts val="0"/>
              </a:spcBef>
              <a:spcAft>
                <a:spcPts val="0"/>
              </a:spcAft>
              <a:buNone/>
            </a:pPr>
            <a:r>
              <a:rPr b="0" i="0" lang="en-US" sz="1289" u="none" cap="none" strike="noStrike">
                <a:solidFill>
                  <a:srgbClr val="000000"/>
                </a:solidFill>
                <a:latin typeface="Arial"/>
                <a:ea typeface="Arial"/>
                <a:cs typeface="Arial"/>
                <a:sym typeface="Arial"/>
              </a:rPr>
              <a:t>DM SANS</a:t>
            </a:r>
            <a:endParaRPr/>
          </a:p>
          <a:p>
            <a:pPr indent="0" lvl="0" marL="0" marR="0" rtl="0" algn="ctr">
              <a:lnSpc>
                <a:spcPct val="102792"/>
              </a:lnSpc>
              <a:spcBef>
                <a:spcPts val="0"/>
              </a:spcBef>
              <a:spcAft>
                <a:spcPts val="0"/>
              </a:spcAft>
              <a:buNone/>
            </a:pPr>
            <a:r>
              <a:t/>
            </a:r>
            <a:endParaRPr b="0" i="0" sz="1289" u="none" cap="none" strike="noStrike">
              <a:solidFill>
                <a:srgbClr val="000000"/>
              </a:solidFill>
              <a:latin typeface="Arial"/>
              <a:ea typeface="Arial"/>
              <a:cs typeface="Arial"/>
              <a:sym typeface="Arial"/>
            </a:endParaRPr>
          </a:p>
        </p:txBody>
      </p:sp>
      <p:sp>
        <p:nvSpPr>
          <p:cNvPr id="265" name="Google Shape;265;p16"/>
          <p:cNvSpPr txBox="1"/>
          <p:nvPr/>
        </p:nvSpPr>
        <p:spPr>
          <a:xfrm>
            <a:off x="3801010" y="3942420"/>
            <a:ext cx="842981" cy="121606"/>
          </a:xfrm>
          <a:prstGeom prst="rect">
            <a:avLst/>
          </a:prstGeom>
          <a:noFill/>
          <a:ln>
            <a:noFill/>
          </a:ln>
        </p:spPr>
        <p:txBody>
          <a:bodyPr anchorCtr="0" anchor="t" bIns="0" lIns="0" spcFirstLastPara="1" rIns="0" wrap="square" tIns="0">
            <a:spAutoFit/>
          </a:bodyPr>
          <a:lstStyle/>
          <a:p>
            <a:pPr indent="0" lvl="0" marL="0" marR="0" rtl="0" algn="ctr">
              <a:lnSpc>
                <a:spcPct val="103010"/>
              </a:lnSpc>
              <a:spcBef>
                <a:spcPts val="0"/>
              </a:spcBef>
              <a:spcAft>
                <a:spcPts val="0"/>
              </a:spcAft>
              <a:buNone/>
            </a:pPr>
            <a:r>
              <a:rPr b="0" i="0" lang="en-US" sz="897" u="none" cap="none" strike="noStrike">
                <a:solidFill>
                  <a:srgbClr val="000000"/>
                </a:solidFill>
                <a:latin typeface="Arial"/>
                <a:ea typeface="Arial"/>
                <a:cs typeface="Arial"/>
                <a:sym typeface="Arial"/>
              </a:rPr>
              <a:t>#BFCD36</a:t>
            </a:r>
            <a:endParaRPr/>
          </a:p>
        </p:txBody>
      </p:sp>
      <p:sp>
        <p:nvSpPr>
          <p:cNvPr id="266" name="Google Shape;266;p16"/>
          <p:cNvSpPr txBox="1"/>
          <p:nvPr/>
        </p:nvSpPr>
        <p:spPr>
          <a:xfrm>
            <a:off x="4447112" y="3942420"/>
            <a:ext cx="842981" cy="121606"/>
          </a:xfrm>
          <a:prstGeom prst="rect">
            <a:avLst/>
          </a:prstGeom>
          <a:noFill/>
          <a:ln>
            <a:noFill/>
          </a:ln>
        </p:spPr>
        <p:txBody>
          <a:bodyPr anchorCtr="0" anchor="t" bIns="0" lIns="0" spcFirstLastPara="1" rIns="0" wrap="square" tIns="0">
            <a:spAutoFit/>
          </a:bodyPr>
          <a:lstStyle/>
          <a:p>
            <a:pPr indent="0" lvl="0" marL="0" marR="0" rtl="0" algn="ctr">
              <a:lnSpc>
                <a:spcPct val="103010"/>
              </a:lnSpc>
              <a:spcBef>
                <a:spcPts val="0"/>
              </a:spcBef>
              <a:spcAft>
                <a:spcPts val="0"/>
              </a:spcAft>
              <a:buNone/>
            </a:pPr>
            <a:r>
              <a:rPr b="0" i="0" lang="en-US" sz="897" u="none" cap="none" strike="noStrike">
                <a:solidFill>
                  <a:srgbClr val="000000"/>
                </a:solidFill>
                <a:latin typeface="Arial"/>
                <a:ea typeface="Arial"/>
                <a:cs typeface="Arial"/>
                <a:sym typeface="Arial"/>
              </a:rPr>
              <a:t>#ED7843</a:t>
            </a:r>
            <a:endParaRPr/>
          </a:p>
        </p:txBody>
      </p:sp>
      <p:sp>
        <p:nvSpPr>
          <p:cNvPr id="267" name="Google Shape;267;p16"/>
          <p:cNvSpPr txBox="1"/>
          <p:nvPr/>
        </p:nvSpPr>
        <p:spPr>
          <a:xfrm>
            <a:off x="1281342" y="2793997"/>
            <a:ext cx="1920585" cy="224729"/>
          </a:xfrm>
          <a:prstGeom prst="rect">
            <a:avLst/>
          </a:prstGeom>
          <a:noFill/>
          <a:ln>
            <a:noFill/>
          </a:ln>
        </p:spPr>
        <p:txBody>
          <a:bodyPr anchorCtr="0" anchor="t" bIns="0" lIns="0" spcFirstLastPara="1" rIns="0" wrap="square" tIns="0">
            <a:spAutoFit/>
          </a:bodyPr>
          <a:lstStyle/>
          <a:p>
            <a:pPr indent="0" lvl="0" marL="0" marR="0" rtl="0" algn="ctr">
              <a:lnSpc>
                <a:spcPct val="121981"/>
              </a:lnSpc>
              <a:spcBef>
                <a:spcPts val="0"/>
              </a:spcBef>
              <a:spcAft>
                <a:spcPts val="0"/>
              </a:spcAft>
              <a:buNone/>
            </a:pPr>
            <a:r>
              <a:rPr b="1" i="0" lang="en-US" sz="1524" u="none" cap="none" strike="noStrike">
                <a:solidFill>
                  <a:srgbClr val="0F1A38"/>
                </a:solidFill>
                <a:latin typeface="DM Sans"/>
                <a:ea typeface="DM Sans"/>
                <a:cs typeface="DM Sans"/>
                <a:sym typeface="DM Sans"/>
              </a:rPr>
              <a:t>Fonts</a:t>
            </a:r>
            <a:endParaRPr/>
          </a:p>
        </p:txBody>
      </p:sp>
      <p:sp>
        <p:nvSpPr>
          <p:cNvPr id="268" name="Google Shape;268;p16"/>
          <p:cNvSpPr txBox="1"/>
          <p:nvPr/>
        </p:nvSpPr>
        <p:spPr>
          <a:xfrm>
            <a:off x="4253623" y="2774941"/>
            <a:ext cx="1920585" cy="224729"/>
          </a:xfrm>
          <a:prstGeom prst="rect">
            <a:avLst/>
          </a:prstGeom>
          <a:noFill/>
          <a:ln>
            <a:noFill/>
          </a:ln>
        </p:spPr>
        <p:txBody>
          <a:bodyPr anchorCtr="0" anchor="t" bIns="0" lIns="0" spcFirstLastPara="1" rIns="0" wrap="square" tIns="0">
            <a:spAutoFit/>
          </a:bodyPr>
          <a:lstStyle/>
          <a:p>
            <a:pPr indent="0" lvl="0" marL="0" marR="0" rtl="0" algn="ctr">
              <a:lnSpc>
                <a:spcPct val="121981"/>
              </a:lnSpc>
              <a:spcBef>
                <a:spcPts val="0"/>
              </a:spcBef>
              <a:spcAft>
                <a:spcPts val="0"/>
              </a:spcAft>
              <a:buNone/>
            </a:pPr>
            <a:r>
              <a:rPr b="1" i="0" lang="en-US" sz="1524" u="none" cap="none" strike="noStrike">
                <a:solidFill>
                  <a:srgbClr val="0F1A38"/>
                </a:solidFill>
                <a:latin typeface="DM Sans"/>
                <a:ea typeface="DM Sans"/>
                <a:cs typeface="DM Sans"/>
                <a:sym typeface="DM Sans"/>
              </a:rPr>
              <a:t>Colors</a:t>
            </a:r>
            <a:endParaRPr/>
          </a:p>
        </p:txBody>
      </p:sp>
      <p:sp>
        <p:nvSpPr>
          <p:cNvPr id="269" name="Google Shape;269;p16"/>
          <p:cNvSpPr txBox="1"/>
          <p:nvPr/>
        </p:nvSpPr>
        <p:spPr>
          <a:xfrm>
            <a:off x="2819707" y="6773481"/>
            <a:ext cx="1920585" cy="224729"/>
          </a:xfrm>
          <a:prstGeom prst="rect">
            <a:avLst/>
          </a:prstGeom>
          <a:noFill/>
          <a:ln>
            <a:noFill/>
          </a:ln>
        </p:spPr>
        <p:txBody>
          <a:bodyPr anchorCtr="0" anchor="t" bIns="0" lIns="0" spcFirstLastPara="1" rIns="0" wrap="square" tIns="0">
            <a:spAutoFit/>
          </a:bodyPr>
          <a:lstStyle/>
          <a:p>
            <a:pPr indent="0" lvl="0" marL="0" marR="0" rtl="0" algn="ctr">
              <a:lnSpc>
                <a:spcPct val="121981"/>
              </a:lnSpc>
              <a:spcBef>
                <a:spcPts val="0"/>
              </a:spcBef>
              <a:spcAft>
                <a:spcPts val="0"/>
              </a:spcAft>
              <a:buNone/>
            </a:pPr>
            <a:r>
              <a:rPr b="1" i="0" lang="en-US" sz="1524" u="none" cap="none" strike="noStrike">
                <a:solidFill>
                  <a:srgbClr val="0F1A38"/>
                </a:solidFill>
                <a:latin typeface="DM Sans"/>
                <a:ea typeface="DM Sans"/>
                <a:cs typeface="DM Sans"/>
                <a:sym typeface="DM Sans"/>
              </a:rPr>
              <a:t>Design Elements</a:t>
            </a:r>
            <a:endParaRPr/>
          </a:p>
        </p:txBody>
      </p:sp>
      <p:grpSp>
        <p:nvGrpSpPr>
          <p:cNvPr id="270" name="Google Shape;270;p16"/>
          <p:cNvGrpSpPr/>
          <p:nvPr/>
        </p:nvGrpSpPr>
        <p:grpSpPr>
          <a:xfrm>
            <a:off x="3957488" y="3333722"/>
            <a:ext cx="530024" cy="530024"/>
            <a:chOff x="0" y="0"/>
            <a:chExt cx="812800" cy="812800"/>
          </a:xfrm>
        </p:grpSpPr>
        <p:sp>
          <p:nvSpPr>
            <p:cNvPr id="271" name="Google Shape;271;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BFCD3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6"/>
            <p:cNvSpPr txBox="1"/>
            <p:nvPr/>
          </p:nvSpPr>
          <p:spPr>
            <a:xfrm>
              <a:off x="76200" y="76200"/>
              <a:ext cx="660400" cy="660400"/>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73" name="Google Shape;273;p16"/>
          <p:cNvGrpSpPr/>
          <p:nvPr/>
        </p:nvGrpSpPr>
        <p:grpSpPr>
          <a:xfrm>
            <a:off x="4605078" y="3333722"/>
            <a:ext cx="530024" cy="530024"/>
            <a:chOff x="0" y="0"/>
            <a:chExt cx="812800" cy="812800"/>
          </a:xfrm>
        </p:grpSpPr>
        <p:sp>
          <p:nvSpPr>
            <p:cNvPr id="274" name="Google Shape;274;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ED78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6"/>
            <p:cNvSpPr txBox="1"/>
            <p:nvPr/>
          </p:nvSpPr>
          <p:spPr>
            <a:xfrm>
              <a:off x="76200" y="76200"/>
              <a:ext cx="660400" cy="660400"/>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76" name="Google Shape;276;p16"/>
          <p:cNvSpPr txBox="1"/>
          <p:nvPr/>
        </p:nvSpPr>
        <p:spPr>
          <a:xfrm>
            <a:off x="5135102" y="3942420"/>
            <a:ext cx="842981" cy="121606"/>
          </a:xfrm>
          <a:prstGeom prst="rect">
            <a:avLst/>
          </a:prstGeom>
          <a:noFill/>
          <a:ln>
            <a:noFill/>
          </a:ln>
        </p:spPr>
        <p:txBody>
          <a:bodyPr anchorCtr="0" anchor="t" bIns="0" lIns="0" spcFirstLastPara="1" rIns="0" wrap="square" tIns="0">
            <a:spAutoFit/>
          </a:bodyPr>
          <a:lstStyle/>
          <a:p>
            <a:pPr indent="0" lvl="0" marL="0" marR="0" rtl="0" algn="ctr">
              <a:lnSpc>
                <a:spcPct val="103010"/>
              </a:lnSpc>
              <a:spcBef>
                <a:spcPts val="0"/>
              </a:spcBef>
              <a:spcAft>
                <a:spcPts val="0"/>
              </a:spcAft>
              <a:buNone/>
            </a:pPr>
            <a:r>
              <a:rPr b="0" i="0" lang="en-US" sz="897" u="none" cap="none" strike="noStrike">
                <a:solidFill>
                  <a:srgbClr val="000000"/>
                </a:solidFill>
                <a:latin typeface="Arial"/>
                <a:ea typeface="Arial"/>
                <a:cs typeface="Arial"/>
                <a:sym typeface="Arial"/>
              </a:rPr>
              <a:t>#FF67AD</a:t>
            </a:r>
            <a:endParaRPr/>
          </a:p>
        </p:txBody>
      </p:sp>
      <p:sp>
        <p:nvSpPr>
          <p:cNvPr id="277" name="Google Shape;277;p16"/>
          <p:cNvSpPr txBox="1"/>
          <p:nvPr/>
        </p:nvSpPr>
        <p:spPr>
          <a:xfrm>
            <a:off x="5783841" y="3942420"/>
            <a:ext cx="842981" cy="121606"/>
          </a:xfrm>
          <a:prstGeom prst="rect">
            <a:avLst/>
          </a:prstGeom>
          <a:noFill/>
          <a:ln>
            <a:noFill/>
          </a:ln>
        </p:spPr>
        <p:txBody>
          <a:bodyPr anchorCtr="0" anchor="t" bIns="0" lIns="0" spcFirstLastPara="1" rIns="0" wrap="square" tIns="0">
            <a:spAutoFit/>
          </a:bodyPr>
          <a:lstStyle/>
          <a:p>
            <a:pPr indent="0" lvl="0" marL="0" marR="0" rtl="0" algn="ctr">
              <a:lnSpc>
                <a:spcPct val="103010"/>
              </a:lnSpc>
              <a:spcBef>
                <a:spcPts val="0"/>
              </a:spcBef>
              <a:spcAft>
                <a:spcPts val="0"/>
              </a:spcAft>
              <a:buNone/>
            </a:pPr>
            <a:r>
              <a:rPr b="0" i="0" lang="en-US" sz="897" u="none" cap="none" strike="noStrike">
                <a:solidFill>
                  <a:srgbClr val="000000"/>
                </a:solidFill>
                <a:latin typeface="Arial"/>
                <a:ea typeface="Arial"/>
                <a:cs typeface="Arial"/>
                <a:sym typeface="Arial"/>
              </a:rPr>
              <a:t>#4370E4</a:t>
            </a:r>
            <a:endParaRPr/>
          </a:p>
        </p:txBody>
      </p:sp>
      <p:grpSp>
        <p:nvGrpSpPr>
          <p:cNvPr id="278" name="Google Shape;278;p16"/>
          <p:cNvGrpSpPr/>
          <p:nvPr/>
        </p:nvGrpSpPr>
        <p:grpSpPr>
          <a:xfrm>
            <a:off x="5289338" y="3333722"/>
            <a:ext cx="530024" cy="530024"/>
            <a:chOff x="0" y="0"/>
            <a:chExt cx="812800" cy="812800"/>
          </a:xfrm>
        </p:grpSpPr>
        <p:sp>
          <p:nvSpPr>
            <p:cNvPr id="279" name="Google Shape;279;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67A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6"/>
            <p:cNvSpPr txBox="1"/>
            <p:nvPr/>
          </p:nvSpPr>
          <p:spPr>
            <a:xfrm>
              <a:off x="76200" y="76200"/>
              <a:ext cx="660400" cy="660400"/>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81" name="Google Shape;281;p16"/>
          <p:cNvGrpSpPr/>
          <p:nvPr/>
        </p:nvGrpSpPr>
        <p:grpSpPr>
          <a:xfrm>
            <a:off x="5933662" y="3333722"/>
            <a:ext cx="530024" cy="530024"/>
            <a:chOff x="0" y="0"/>
            <a:chExt cx="812800" cy="812800"/>
          </a:xfrm>
        </p:grpSpPr>
        <p:sp>
          <p:nvSpPr>
            <p:cNvPr id="282" name="Google Shape;282;p16"/>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370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6"/>
            <p:cNvSpPr txBox="1"/>
            <p:nvPr/>
          </p:nvSpPr>
          <p:spPr>
            <a:xfrm>
              <a:off x="76200" y="76200"/>
              <a:ext cx="660400" cy="660400"/>
            </a:xfrm>
            <a:prstGeom prst="rect">
              <a:avLst/>
            </a:prstGeom>
            <a:noFill/>
            <a:ln>
              <a:noFill/>
            </a:ln>
          </p:spPr>
          <p:txBody>
            <a:bodyPr anchorCtr="0" anchor="ctr" bIns="50800" lIns="50800" spcFirstLastPara="1" rIns="50800" wrap="square" tIns="50800">
              <a:noAutofit/>
            </a:bodyPr>
            <a:lstStyle/>
            <a:p>
              <a:pPr indent="0" lvl="0" marL="0" marR="0" rtl="0" algn="ctr">
                <a:lnSpc>
                  <a:spcPct val="7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84" name="Google Shape;284;p16"/>
          <p:cNvGrpSpPr/>
          <p:nvPr/>
        </p:nvGrpSpPr>
        <p:grpSpPr>
          <a:xfrm>
            <a:off x="1198947" y="7319420"/>
            <a:ext cx="5162106" cy="2364080"/>
            <a:chOff x="0" y="0"/>
            <a:chExt cx="6882808" cy="3152106"/>
          </a:xfrm>
        </p:grpSpPr>
        <p:sp>
          <p:nvSpPr>
            <p:cNvPr id="285" name="Google Shape;285;p16"/>
            <p:cNvSpPr/>
            <p:nvPr/>
          </p:nvSpPr>
          <p:spPr>
            <a:xfrm>
              <a:off x="5616057" y="916672"/>
              <a:ext cx="483951" cy="416198"/>
            </a:xfrm>
            <a:custGeom>
              <a:rect b="b" l="l" r="r" t="t"/>
              <a:pathLst>
                <a:path extrusionOk="0" h="416198" w="483951">
                  <a:moveTo>
                    <a:pt x="0" y="0"/>
                  </a:moveTo>
                  <a:lnTo>
                    <a:pt x="483951" y="0"/>
                  </a:lnTo>
                  <a:lnTo>
                    <a:pt x="483951" y="416197"/>
                  </a:lnTo>
                  <a:lnTo>
                    <a:pt x="0" y="416197"/>
                  </a:lnTo>
                  <a:lnTo>
                    <a:pt x="0" y="0"/>
                  </a:lnTo>
                  <a:close/>
                </a:path>
              </a:pathLst>
            </a:custGeom>
            <a:blipFill rotWithShape="1">
              <a:blip r:embed="rId3">
                <a:alphaModFix/>
              </a:blip>
              <a:stretch>
                <a:fillRect b="0" l="0" r="0" t="0"/>
              </a:stretch>
            </a:blipFill>
            <a:ln>
              <a:noFill/>
            </a:ln>
          </p:spPr>
        </p:sp>
        <p:sp>
          <p:nvSpPr>
            <p:cNvPr id="286" name="Google Shape;286;p16"/>
            <p:cNvSpPr/>
            <p:nvPr/>
          </p:nvSpPr>
          <p:spPr>
            <a:xfrm>
              <a:off x="6500943" y="1720942"/>
              <a:ext cx="343964" cy="475327"/>
            </a:xfrm>
            <a:custGeom>
              <a:rect b="b" l="l" r="r" t="t"/>
              <a:pathLst>
                <a:path extrusionOk="0" h="475327" w="343964">
                  <a:moveTo>
                    <a:pt x="0" y="0"/>
                  </a:moveTo>
                  <a:lnTo>
                    <a:pt x="343964" y="0"/>
                  </a:lnTo>
                  <a:lnTo>
                    <a:pt x="343964" y="475327"/>
                  </a:lnTo>
                  <a:lnTo>
                    <a:pt x="0" y="475327"/>
                  </a:lnTo>
                  <a:lnTo>
                    <a:pt x="0" y="0"/>
                  </a:lnTo>
                  <a:close/>
                </a:path>
              </a:pathLst>
            </a:custGeom>
            <a:blipFill rotWithShape="1">
              <a:blip r:embed="rId4">
                <a:alphaModFix/>
              </a:blip>
              <a:stretch>
                <a:fillRect b="0" l="0" r="0" t="0"/>
              </a:stretch>
            </a:blipFill>
            <a:ln>
              <a:noFill/>
            </a:ln>
          </p:spPr>
        </p:sp>
        <p:sp>
          <p:nvSpPr>
            <p:cNvPr id="287" name="Google Shape;287;p16"/>
            <p:cNvSpPr/>
            <p:nvPr/>
          </p:nvSpPr>
          <p:spPr>
            <a:xfrm>
              <a:off x="5716564" y="1771583"/>
              <a:ext cx="283381" cy="424685"/>
            </a:xfrm>
            <a:custGeom>
              <a:rect b="b" l="l" r="r" t="t"/>
              <a:pathLst>
                <a:path extrusionOk="0" h="424685" w="283381">
                  <a:moveTo>
                    <a:pt x="0" y="0"/>
                  </a:moveTo>
                  <a:lnTo>
                    <a:pt x="283381" y="0"/>
                  </a:lnTo>
                  <a:lnTo>
                    <a:pt x="283381" y="424686"/>
                  </a:lnTo>
                  <a:lnTo>
                    <a:pt x="0" y="424686"/>
                  </a:lnTo>
                  <a:lnTo>
                    <a:pt x="0" y="0"/>
                  </a:lnTo>
                  <a:close/>
                </a:path>
              </a:pathLst>
            </a:custGeom>
            <a:blipFill rotWithShape="1">
              <a:blip r:embed="rId5">
                <a:alphaModFix/>
              </a:blip>
              <a:stretch>
                <a:fillRect b="0" l="0" r="0" t="0"/>
              </a:stretch>
            </a:blipFill>
            <a:ln>
              <a:noFill/>
            </a:ln>
          </p:spPr>
        </p:sp>
        <p:sp>
          <p:nvSpPr>
            <p:cNvPr id="288" name="Google Shape;288;p16"/>
            <p:cNvSpPr/>
            <p:nvPr/>
          </p:nvSpPr>
          <p:spPr>
            <a:xfrm>
              <a:off x="6412834" y="2624440"/>
              <a:ext cx="469974" cy="424685"/>
            </a:xfrm>
            <a:custGeom>
              <a:rect b="b" l="l" r="r" t="t"/>
              <a:pathLst>
                <a:path extrusionOk="0" h="424685" w="469974">
                  <a:moveTo>
                    <a:pt x="0" y="0"/>
                  </a:moveTo>
                  <a:lnTo>
                    <a:pt x="469974" y="0"/>
                  </a:lnTo>
                  <a:lnTo>
                    <a:pt x="469974" y="424685"/>
                  </a:lnTo>
                  <a:lnTo>
                    <a:pt x="0" y="424685"/>
                  </a:lnTo>
                  <a:lnTo>
                    <a:pt x="0" y="0"/>
                  </a:lnTo>
                  <a:close/>
                </a:path>
              </a:pathLst>
            </a:custGeom>
            <a:blipFill rotWithShape="1">
              <a:blip r:embed="rId6">
                <a:alphaModFix/>
              </a:blip>
              <a:stretch>
                <a:fillRect b="0" l="0" r="0" t="0"/>
              </a:stretch>
            </a:blipFill>
            <a:ln>
              <a:noFill/>
            </a:ln>
          </p:spPr>
        </p:sp>
        <p:sp>
          <p:nvSpPr>
            <p:cNvPr id="289" name="Google Shape;289;p16"/>
            <p:cNvSpPr/>
            <p:nvPr/>
          </p:nvSpPr>
          <p:spPr>
            <a:xfrm>
              <a:off x="6412834" y="25321"/>
              <a:ext cx="424685" cy="424685"/>
            </a:xfrm>
            <a:custGeom>
              <a:rect b="b" l="l" r="r" t="t"/>
              <a:pathLst>
                <a:path extrusionOk="0" h="424685" w="424685">
                  <a:moveTo>
                    <a:pt x="0" y="0"/>
                  </a:moveTo>
                  <a:lnTo>
                    <a:pt x="424685" y="0"/>
                  </a:lnTo>
                  <a:lnTo>
                    <a:pt x="424685" y="424685"/>
                  </a:lnTo>
                  <a:lnTo>
                    <a:pt x="0" y="424685"/>
                  </a:lnTo>
                  <a:lnTo>
                    <a:pt x="0" y="0"/>
                  </a:lnTo>
                  <a:close/>
                </a:path>
              </a:pathLst>
            </a:custGeom>
            <a:blipFill rotWithShape="1">
              <a:blip r:embed="rId7">
                <a:alphaModFix/>
              </a:blip>
              <a:stretch>
                <a:fillRect b="0" l="0" r="0" t="0"/>
              </a:stretch>
            </a:blipFill>
            <a:ln>
              <a:noFill/>
            </a:ln>
          </p:spPr>
        </p:sp>
        <p:sp>
          <p:nvSpPr>
            <p:cNvPr id="290" name="Google Shape;290;p16"/>
            <p:cNvSpPr/>
            <p:nvPr/>
          </p:nvSpPr>
          <p:spPr>
            <a:xfrm>
              <a:off x="5562233" y="29564"/>
              <a:ext cx="581029" cy="357069"/>
            </a:xfrm>
            <a:custGeom>
              <a:rect b="b" l="l" r="r" t="t"/>
              <a:pathLst>
                <a:path extrusionOk="0" h="357069" w="581029">
                  <a:moveTo>
                    <a:pt x="0" y="0"/>
                  </a:moveTo>
                  <a:lnTo>
                    <a:pt x="581029" y="0"/>
                  </a:lnTo>
                  <a:lnTo>
                    <a:pt x="581029" y="357069"/>
                  </a:lnTo>
                  <a:lnTo>
                    <a:pt x="0" y="357069"/>
                  </a:lnTo>
                  <a:lnTo>
                    <a:pt x="0" y="0"/>
                  </a:lnTo>
                  <a:close/>
                </a:path>
              </a:pathLst>
            </a:custGeom>
            <a:blipFill rotWithShape="1">
              <a:blip r:embed="rId8">
                <a:alphaModFix/>
              </a:blip>
              <a:stretch>
                <a:fillRect b="0" l="0" r="0" t="0"/>
              </a:stretch>
            </a:blipFill>
            <a:ln>
              <a:noFill/>
            </a:ln>
          </p:spPr>
        </p:sp>
        <p:sp>
          <p:nvSpPr>
            <p:cNvPr id="291" name="Google Shape;291;p16"/>
            <p:cNvSpPr/>
            <p:nvPr/>
          </p:nvSpPr>
          <p:spPr>
            <a:xfrm>
              <a:off x="6369580" y="916672"/>
              <a:ext cx="475327" cy="475327"/>
            </a:xfrm>
            <a:custGeom>
              <a:rect b="b" l="l" r="r" t="t"/>
              <a:pathLst>
                <a:path extrusionOk="0" h="475327" w="475327">
                  <a:moveTo>
                    <a:pt x="0" y="0"/>
                  </a:moveTo>
                  <a:lnTo>
                    <a:pt x="475327" y="0"/>
                  </a:lnTo>
                  <a:lnTo>
                    <a:pt x="475327" y="475326"/>
                  </a:lnTo>
                  <a:lnTo>
                    <a:pt x="0" y="475326"/>
                  </a:lnTo>
                  <a:lnTo>
                    <a:pt x="0" y="0"/>
                  </a:lnTo>
                  <a:close/>
                </a:path>
              </a:pathLst>
            </a:custGeom>
            <a:blipFill rotWithShape="1">
              <a:blip r:embed="rId9">
                <a:alphaModFix/>
              </a:blip>
              <a:stretch>
                <a:fillRect b="0" l="0" r="0" t="0"/>
              </a:stretch>
            </a:blipFill>
            <a:ln>
              <a:noFill/>
            </a:ln>
          </p:spPr>
        </p:sp>
        <p:sp>
          <p:nvSpPr>
            <p:cNvPr id="292" name="Google Shape;292;p16"/>
            <p:cNvSpPr/>
            <p:nvPr/>
          </p:nvSpPr>
          <p:spPr>
            <a:xfrm>
              <a:off x="5668945" y="2634982"/>
              <a:ext cx="331000" cy="475327"/>
            </a:xfrm>
            <a:custGeom>
              <a:rect b="b" l="l" r="r" t="t"/>
              <a:pathLst>
                <a:path extrusionOk="0" h="475327" w="331000">
                  <a:moveTo>
                    <a:pt x="0" y="0"/>
                  </a:moveTo>
                  <a:lnTo>
                    <a:pt x="331000" y="0"/>
                  </a:lnTo>
                  <a:lnTo>
                    <a:pt x="331000" y="475327"/>
                  </a:lnTo>
                  <a:lnTo>
                    <a:pt x="0" y="475327"/>
                  </a:lnTo>
                  <a:lnTo>
                    <a:pt x="0" y="0"/>
                  </a:lnTo>
                  <a:close/>
                </a:path>
              </a:pathLst>
            </a:custGeom>
            <a:blipFill rotWithShape="1">
              <a:blip r:embed="rId10">
                <a:alphaModFix/>
              </a:blip>
              <a:stretch>
                <a:fillRect b="0" l="0" r="0" t="0"/>
              </a:stretch>
            </a:blipFill>
            <a:ln>
              <a:noFill/>
            </a:ln>
          </p:spPr>
        </p:sp>
        <p:sp>
          <p:nvSpPr>
            <p:cNvPr id="293" name="Google Shape;293;p16"/>
            <p:cNvSpPr/>
            <p:nvPr/>
          </p:nvSpPr>
          <p:spPr>
            <a:xfrm>
              <a:off x="3401527" y="4670"/>
              <a:ext cx="417423" cy="475327"/>
            </a:xfrm>
            <a:custGeom>
              <a:rect b="b" l="l" r="r" t="t"/>
              <a:pathLst>
                <a:path extrusionOk="0" h="475327" w="417423">
                  <a:moveTo>
                    <a:pt x="0" y="0"/>
                  </a:moveTo>
                  <a:lnTo>
                    <a:pt x="417424" y="0"/>
                  </a:lnTo>
                  <a:lnTo>
                    <a:pt x="417424" y="475327"/>
                  </a:lnTo>
                  <a:lnTo>
                    <a:pt x="0" y="475327"/>
                  </a:lnTo>
                  <a:lnTo>
                    <a:pt x="0" y="0"/>
                  </a:lnTo>
                  <a:close/>
                </a:path>
              </a:pathLst>
            </a:custGeom>
            <a:blipFill rotWithShape="1">
              <a:blip r:embed="rId11">
                <a:alphaModFix/>
              </a:blip>
              <a:stretch>
                <a:fillRect b="0" l="0" r="0" t="0"/>
              </a:stretch>
            </a:blipFill>
            <a:ln>
              <a:noFill/>
            </a:ln>
          </p:spPr>
        </p:sp>
        <p:sp>
          <p:nvSpPr>
            <p:cNvPr id="294" name="Google Shape;294;p16"/>
            <p:cNvSpPr/>
            <p:nvPr/>
          </p:nvSpPr>
          <p:spPr>
            <a:xfrm>
              <a:off x="4780474" y="90910"/>
              <a:ext cx="551109" cy="327659"/>
            </a:xfrm>
            <a:custGeom>
              <a:rect b="b" l="l" r="r" t="t"/>
              <a:pathLst>
                <a:path extrusionOk="0" h="327659" w="551109">
                  <a:moveTo>
                    <a:pt x="0" y="0"/>
                  </a:moveTo>
                  <a:lnTo>
                    <a:pt x="551109" y="0"/>
                  </a:lnTo>
                  <a:lnTo>
                    <a:pt x="551109" y="327659"/>
                  </a:lnTo>
                  <a:lnTo>
                    <a:pt x="0" y="327659"/>
                  </a:lnTo>
                  <a:lnTo>
                    <a:pt x="0" y="0"/>
                  </a:lnTo>
                  <a:close/>
                </a:path>
              </a:pathLst>
            </a:custGeom>
            <a:blipFill rotWithShape="1">
              <a:blip r:embed="rId12">
                <a:alphaModFix/>
              </a:blip>
              <a:stretch>
                <a:fillRect b="0" l="0" r="0" t="0"/>
              </a:stretch>
            </a:blipFill>
            <a:ln>
              <a:noFill/>
            </a:ln>
          </p:spPr>
        </p:sp>
        <p:sp>
          <p:nvSpPr>
            <p:cNvPr id="295" name="Google Shape;295;p16"/>
            <p:cNvSpPr/>
            <p:nvPr/>
          </p:nvSpPr>
          <p:spPr>
            <a:xfrm>
              <a:off x="661154" y="29991"/>
              <a:ext cx="424685" cy="424685"/>
            </a:xfrm>
            <a:custGeom>
              <a:rect b="b" l="l" r="r" t="t"/>
              <a:pathLst>
                <a:path extrusionOk="0" h="424685" w="424685">
                  <a:moveTo>
                    <a:pt x="0" y="0"/>
                  </a:moveTo>
                  <a:lnTo>
                    <a:pt x="424686" y="0"/>
                  </a:lnTo>
                  <a:lnTo>
                    <a:pt x="424686" y="424685"/>
                  </a:lnTo>
                  <a:lnTo>
                    <a:pt x="0" y="424685"/>
                  </a:lnTo>
                  <a:lnTo>
                    <a:pt x="0" y="0"/>
                  </a:lnTo>
                  <a:close/>
                </a:path>
              </a:pathLst>
            </a:custGeom>
            <a:blipFill rotWithShape="1">
              <a:blip r:embed="rId13">
                <a:alphaModFix/>
              </a:blip>
              <a:stretch>
                <a:fillRect b="0" l="0" r="0" t="0"/>
              </a:stretch>
            </a:blipFill>
            <a:ln>
              <a:noFill/>
            </a:ln>
          </p:spPr>
        </p:sp>
        <p:sp>
          <p:nvSpPr>
            <p:cNvPr id="296" name="Google Shape;296;p16"/>
            <p:cNvSpPr/>
            <p:nvPr/>
          </p:nvSpPr>
          <p:spPr>
            <a:xfrm>
              <a:off x="3450" y="29991"/>
              <a:ext cx="424685" cy="424685"/>
            </a:xfrm>
            <a:custGeom>
              <a:rect b="b" l="l" r="r" t="t"/>
              <a:pathLst>
                <a:path extrusionOk="0" h="424685" w="424685">
                  <a:moveTo>
                    <a:pt x="0" y="0"/>
                  </a:moveTo>
                  <a:lnTo>
                    <a:pt x="424685" y="0"/>
                  </a:lnTo>
                  <a:lnTo>
                    <a:pt x="424685" y="424685"/>
                  </a:lnTo>
                  <a:lnTo>
                    <a:pt x="0" y="424685"/>
                  </a:lnTo>
                  <a:lnTo>
                    <a:pt x="0" y="0"/>
                  </a:lnTo>
                  <a:close/>
                </a:path>
              </a:pathLst>
            </a:custGeom>
            <a:blipFill rotWithShape="1">
              <a:blip r:embed="rId14">
                <a:alphaModFix/>
              </a:blip>
              <a:stretch>
                <a:fillRect b="0" l="0" r="0" t="0"/>
              </a:stretch>
            </a:blipFill>
            <a:ln>
              <a:noFill/>
            </a:ln>
          </p:spPr>
        </p:sp>
        <p:sp>
          <p:nvSpPr>
            <p:cNvPr id="297" name="Google Shape;297;p16"/>
            <p:cNvSpPr/>
            <p:nvPr/>
          </p:nvSpPr>
          <p:spPr>
            <a:xfrm>
              <a:off x="2676628" y="17397"/>
              <a:ext cx="471296" cy="449873"/>
            </a:xfrm>
            <a:custGeom>
              <a:rect b="b" l="l" r="r" t="t"/>
              <a:pathLst>
                <a:path extrusionOk="0" h="449873" w="471296">
                  <a:moveTo>
                    <a:pt x="0" y="0"/>
                  </a:moveTo>
                  <a:lnTo>
                    <a:pt x="471296" y="0"/>
                  </a:lnTo>
                  <a:lnTo>
                    <a:pt x="471296" y="449873"/>
                  </a:lnTo>
                  <a:lnTo>
                    <a:pt x="0" y="449873"/>
                  </a:lnTo>
                  <a:lnTo>
                    <a:pt x="0" y="0"/>
                  </a:lnTo>
                  <a:close/>
                </a:path>
              </a:pathLst>
            </a:custGeom>
            <a:blipFill rotWithShape="1">
              <a:blip r:embed="rId15">
                <a:alphaModFix/>
              </a:blip>
              <a:stretch>
                <a:fillRect b="0" l="0" r="0" t="0"/>
              </a:stretch>
            </a:blipFill>
            <a:ln>
              <a:noFill/>
            </a:ln>
          </p:spPr>
        </p:sp>
        <p:sp>
          <p:nvSpPr>
            <p:cNvPr id="298" name="Google Shape;298;p16"/>
            <p:cNvSpPr/>
            <p:nvPr/>
          </p:nvSpPr>
          <p:spPr>
            <a:xfrm>
              <a:off x="1328464" y="4670"/>
              <a:ext cx="471870" cy="475327"/>
            </a:xfrm>
            <a:custGeom>
              <a:rect b="b" l="l" r="r" t="t"/>
              <a:pathLst>
                <a:path extrusionOk="0" h="475327" w="471870">
                  <a:moveTo>
                    <a:pt x="0" y="0"/>
                  </a:moveTo>
                  <a:lnTo>
                    <a:pt x="471870" y="0"/>
                  </a:lnTo>
                  <a:lnTo>
                    <a:pt x="471870" y="475327"/>
                  </a:lnTo>
                  <a:lnTo>
                    <a:pt x="0" y="475327"/>
                  </a:lnTo>
                  <a:lnTo>
                    <a:pt x="0" y="0"/>
                  </a:lnTo>
                  <a:close/>
                </a:path>
              </a:pathLst>
            </a:custGeom>
            <a:blipFill rotWithShape="1">
              <a:blip r:embed="rId16">
                <a:alphaModFix/>
              </a:blip>
              <a:stretch>
                <a:fillRect b="0" l="0" r="0" t="0"/>
              </a:stretch>
            </a:blipFill>
            <a:ln>
              <a:noFill/>
            </a:ln>
          </p:spPr>
        </p:sp>
        <p:sp>
          <p:nvSpPr>
            <p:cNvPr id="299" name="Google Shape;299;p16"/>
            <p:cNvSpPr/>
            <p:nvPr/>
          </p:nvSpPr>
          <p:spPr>
            <a:xfrm>
              <a:off x="2038155" y="0"/>
              <a:ext cx="393597" cy="479997"/>
            </a:xfrm>
            <a:custGeom>
              <a:rect b="b" l="l" r="r" t="t"/>
              <a:pathLst>
                <a:path extrusionOk="0" h="479997" w="393597">
                  <a:moveTo>
                    <a:pt x="0" y="0"/>
                  </a:moveTo>
                  <a:lnTo>
                    <a:pt x="393597" y="0"/>
                  </a:lnTo>
                  <a:lnTo>
                    <a:pt x="393597" y="479997"/>
                  </a:lnTo>
                  <a:lnTo>
                    <a:pt x="0" y="479997"/>
                  </a:lnTo>
                  <a:lnTo>
                    <a:pt x="0" y="0"/>
                  </a:lnTo>
                  <a:close/>
                </a:path>
              </a:pathLst>
            </a:custGeom>
            <a:blipFill rotWithShape="1">
              <a:blip r:embed="rId17">
                <a:alphaModFix/>
              </a:blip>
              <a:stretch>
                <a:fillRect b="0" l="0" r="0" t="0"/>
              </a:stretch>
            </a:blipFill>
            <a:ln>
              <a:noFill/>
            </a:ln>
          </p:spPr>
        </p:sp>
        <p:sp>
          <p:nvSpPr>
            <p:cNvPr id="300" name="Google Shape;300;p16"/>
            <p:cNvSpPr/>
            <p:nvPr/>
          </p:nvSpPr>
          <p:spPr>
            <a:xfrm>
              <a:off x="4083732" y="29991"/>
              <a:ext cx="447046" cy="449498"/>
            </a:xfrm>
            <a:custGeom>
              <a:rect b="b" l="l" r="r" t="t"/>
              <a:pathLst>
                <a:path extrusionOk="0" h="449498" w="447046">
                  <a:moveTo>
                    <a:pt x="0" y="0"/>
                  </a:moveTo>
                  <a:lnTo>
                    <a:pt x="447046" y="0"/>
                  </a:lnTo>
                  <a:lnTo>
                    <a:pt x="447046" y="449497"/>
                  </a:lnTo>
                  <a:lnTo>
                    <a:pt x="0" y="449497"/>
                  </a:lnTo>
                  <a:lnTo>
                    <a:pt x="0" y="0"/>
                  </a:lnTo>
                  <a:close/>
                </a:path>
              </a:pathLst>
            </a:custGeom>
            <a:blipFill rotWithShape="1">
              <a:blip r:embed="rId18">
                <a:alphaModFix/>
              </a:blip>
              <a:stretch>
                <a:fillRect b="0" l="0" r="0" t="0"/>
              </a:stretch>
            </a:blipFill>
            <a:ln>
              <a:noFill/>
            </a:ln>
          </p:spPr>
        </p:sp>
        <p:sp>
          <p:nvSpPr>
            <p:cNvPr id="301" name="Google Shape;301;p16"/>
            <p:cNvSpPr/>
            <p:nvPr/>
          </p:nvSpPr>
          <p:spPr>
            <a:xfrm>
              <a:off x="4035949" y="878215"/>
              <a:ext cx="383718" cy="475327"/>
            </a:xfrm>
            <a:custGeom>
              <a:rect b="b" l="l" r="r" t="t"/>
              <a:pathLst>
                <a:path extrusionOk="0" h="475327" w="383718">
                  <a:moveTo>
                    <a:pt x="0" y="0"/>
                  </a:moveTo>
                  <a:lnTo>
                    <a:pt x="383718" y="0"/>
                  </a:lnTo>
                  <a:lnTo>
                    <a:pt x="383718" y="475326"/>
                  </a:lnTo>
                  <a:lnTo>
                    <a:pt x="0" y="475326"/>
                  </a:lnTo>
                  <a:lnTo>
                    <a:pt x="0" y="0"/>
                  </a:lnTo>
                  <a:close/>
                </a:path>
              </a:pathLst>
            </a:custGeom>
            <a:blipFill rotWithShape="1">
              <a:blip r:embed="rId19">
                <a:alphaModFix/>
              </a:blip>
              <a:stretch>
                <a:fillRect b="0" l="0" r="0" t="0"/>
              </a:stretch>
            </a:blipFill>
            <a:ln>
              <a:noFill/>
            </a:ln>
          </p:spPr>
        </p:sp>
        <p:sp>
          <p:nvSpPr>
            <p:cNvPr id="302" name="Google Shape;302;p16"/>
            <p:cNvSpPr/>
            <p:nvPr/>
          </p:nvSpPr>
          <p:spPr>
            <a:xfrm>
              <a:off x="3209114" y="878215"/>
              <a:ext cx="516659" cy="475327"/>
            </a:xfrm>
            <a:custGeom>
              <a:rect b="b" l="l" r="r" t="t"/>
              <a:pathLst>
                <a:path extrusionOk="0" h="475327" w="516659">
                  <a:moveTo>
                    <a:pt x="0" y="0"/>
                  </a:moveTo>
                  <a:lnTo>
                    <a:pt x="516659" y="0"/>
                  </a:lnTo>
                  <a:lnTo>
                    <a:pt x="516659" y="475326"/>
                  </a:lnTo>
                  <a:lnTo>
                    <a:pt x="0" y="475326"/>
                  </a:lnTo>
                  <a:lnTo>
                    <a:pt x="0" y="0"/>
                  </a:lnTo>
                  <a:close/>
                </a:path>
              </a:pathLst>
            </a:custGeom>
            <a:blipFill rotWithShape="1">
              <a:blip r:embed="rId20">
                <a:alphaModFix/>
              </a:blip>
              <a:stretch>
                <a:fillRect b="0" l="0" r="0" t="0"/>
              </a:stretch>
            </a:blipFill>
            <a:ln>
              <a:noFill/>
            </a:ln>
          </p:spPr>
        </p:sp>
        <p:sp>
          <p:nvSpPr>
            <p:cNvPr id="303" name="Google Shape;303;p16"/>
            <p:cNvSpPr/>
            <p:nvPr/>
          </p:nvSpPr>
          <p:spPr>
            <a:xfrm>
              <a:off x="4761753" y="986007"/>
              <a:ext cx="543195" cy="312090"/>
            </a:xfrm>
            <a:custGeom>
              <a:rect b="b" l="l" r="r" t="t"/>
              <a:pathLst>
                <a:path extrusionOk="0" h="312090" w="543195">
                  <a:moveTo>
                    <a:pt x="0" y="0"/>
                  </a:moveTo>
                  <a:lnTo>
                    <a:pt x="543195" y="0"/>
                  </a:lnTo>
                  <a:lnTo>
                    <a:pt x="543195" y="312091"/>
                  </a:lnTo>
                  <a:lnTo>
                    <a:pt x="0" y="312091"/>
                  </a:lnTo>
                  <a:lnTo>
                    <a:pt x="0" y="0"/>
                  </a:lnTo>
                  <a:close/>
                </a:path>
              </a:pathLst>
            </a:custGeom>
            <a:blipFill rotWithShape="1">
              <a:blip r:embed="rId21">
                <a:alphaModFix/>
              </a:blip>
              <a:stretch>
                <a:fillRect b="0" l="0" r="0" t="0"/>
              </a:stretch>
            </a:blipFill>
            <a:ln>
              <a:noFill/>
            </a:ln>
          </p:spPr>
        </p:sp>
        <p:sp>
          <p:nvSpPr>
            <p:cNvPr id="304" name="Google Shape;304;p16"/>
            <p:cNvSpPr/>
            <p:nvPr/>
          </p:nvSpPr>
          <p:spPr>
            <a:xfrm>
              <a:off x="1648553" y="878215"/>
              <a:ext cx="475327" cy="475327"/>
            </a:xfrm>
            <a:custGeom>
              <a:rect b="b" l="l" r="r" t="t"/>
              <a:pathLst>
                <a:path extrusionOk="0" h="475327" w="475327">
                  <a:moveTo>
                    <a:pt x="0" y="0"/>
                  </a:moveTo>
                  <a:lnTo>
                    <a:pt x="475327" y="0"/>
                  </a:lnTo>
                  <a:lnTo>
                    <a:pt x="475327" y="475326"/>
                  </a:lnTo>
                  <a:lnTo>
                    <a:pt x="0" y="475326"/>
                  </a:lnTo>
                  <a:lnTo>
                    <a:pt x="0" y="0"/>
                  </a:lnTo>
                  <a:close/>
                </a:path>
              </a:pathLst>
            </a:custGeom>
            <a:blipFill rotWithShape="1">
              <a:blip r:embed="rId22">
                <a:alphaModFix/>
              </a:blip>
              <a:stretch>
                <a:fillRect b="0" l="0" r="0" t="0"/>
              </a:stretch>
            </a:blipFill>
            <a:ln>
              <a:noFill/>
            </a:ln>
          </p:spPr>
        </p:sp>
        <p:sp>
          <p:nvSpPr>
            <p:cNvPr id="305" name="Google Shape;305;p16"/>
            <p:cNvSpPr/>
            <p:nvPr/>
          </p:nvSpPr>
          <p:spPr>
            <a:xfrm>
              <a:off x="3450" y="878215"/>
              <a:ext cx="552705" cy="475327"/>
            </a:xfrm>
            <a:custGeom>
              <a:rect b="b" l="l" r="r" t="t"/>
              <a:pathLst>
                <a:path extrusionOk="0" h="475327" w="552705">
                  <a:moveTo>
                    <a:pt x="0" y="0"/>
                  </a:moveTo>
                  <a:lnTo>
                    <a:pt x="552705" y="0"/>
                  </a:lnTo>
                  <a:lnTo>
                    <a:pt x="552705" y="475326"/>
                  </a:lnTo>
                  <a:lnTo>
                    <a:pt x="0" y="475326"/>
                  </a:lnTo>
                  <a:lnTo>
                    <a:pt x="0" y="0"/>
                  </a:lnTo>
                  <a:close/>
                </a:path>
              </a:pathLst>
            </a:custGeom>
            <a:blipFill rotWithShape="1">
              <a:blip r:embed="rId23">
                <a:alphaModFix/>
              </a:blip>
              <a:stretch>
                <a:fillRect b="0" l="0" r="0" t="0"/>
              </a:stretch>
            </a:blipFill>
            <a:ln>
              <a:noFill/>
            </a:ln>
          </p:spPr>
        </p:sp>
        <p:sp>
          <p:nvSpPr>
            <p:cNvPr id="306" name="Google Shape;306;p16"/>
            <p:cNvSpPr/>
            <p:nvPr/>
          </p:nvSpPr>
          <p:spPr>
            <a:xfrm>
              <a:off x="2377864" y="878215"/>
              <a:ext cx="474462" cy="475327"/>
            </a:xfrm>
            <a:custGeom>
              <a:rect b="b" l="l" r="r" t="t"/>
              <a:pathLst>
                <a:path extrusionOk="0" h="475327" w="474462">
                  <a:moveTo>
                    <a:pt x="0" y="0"/>
                  </a:moveTo>
                  <a:lnTo>
                    <a:pt x="474463" y="0"/>
                  </a:lnTo>
                  <a:lnTo>
                    <a:pt x="474463" y="475326"/>
                  </a:lnTo>
                  <a:lnTo>
                    <a:pt x="0" y="475326"/>
                  </a:lnTo>
                  <a:lnTo>
                    <a:pt x="0" y="0"/>
                  </a:lnTo>
                  <a:close/>
                </a:path>
              </a:pathLst>
            </a:custGeom>
            <a:blipFill rotWithShape="1">
              <a:blip r:embed="rId24">
                <a:alphaModFix/>
              </a:blip>
              <a:stretch>
                <a:fillRect b="0" l="0" r="0" t="0"/>
              </a:stretch>
            </a:blipFill>
            <a:ln>
              <a:noFill/>
            </a:ln>
          </p:spPr>
        </p:sp>
        <p:sp>
          <p:nvSpPr>
            <p:cNvPr id="307" name="Google Shape;307;p16"/>
            <p:cNvSpPr/>
            <p:nvPr/>
          </p:nvSpPr>
          <p:spPr>
            <a:xfrm>
              <a:off x="864691" y="878215"/>
              <a:ext cx="475327" cy="475327"/>
            </a:xfrm>
            <a:custGeom>
              <a:rect b="b" l="l" r="r" t="t"/>
              <a:pathLst>
                <a:path extrusionOk="0" h="475327" w="475327">
                  <a:moveTo>
                    <a:pt x="0" y="0"/>
                  </a:moveTo>
                  <a:lnTo>
                    <a:pt x="475326" y="0"/>
                  </a:lnTo>
                  <a:lnTo>
                    <a:pt x="475326" y="475326"/>
                  </a:lnTo>
                  <a:lnTo>
                    <a:pt x="0" y="475326"/>
                  </a:lnTo>
                  <a:lnTo>
                    <a:pt x="0" y="0"/>
                  </a:lnTo>
                  <a:close/>
                </a:path>
              </a:pathLst>
            </a:custGeom>
            <a:blipFill rotWithShape="1">
              <a:blip r:embed="rId25">
                <a:alphaModFix/>
              </a:blip>
              <a:stretch>
                <a:fillRect b="0" l="0" r="0" t="0"/>
              </a:stretch>
            </a:blipFill>
            <a:ln>
              <a:noFill/>
            </a:ln>
          </p:spPr>
        </p:sp>
        <p:sp>
          <p:nvSpPr>
            <p:cNvPr id="308" name="Google Shape;308;p16"/>
            <p:cNvSpPr/>
            <p:nvPr/>
          </p:nvSpPr>
          <p:spPr>
            <a:xfrm>
              <a:off x="3467241" y="1764826"/>
              <a:ext cx="520933" cy="411064"/>
            </a:xfrm>
            <a:custGeom>
              <a:rect b="b" l="l" r="r" t="t"/>
              <a:pathLst>
                <a:path extrusionOk="0" h="411064" w="520933">
                  <a:moveTo>
                    <a:pt x="0" y="0"/>
                  </a:moveTo>
                  <a:lnTo>
                    <a:pt x="520933" y="0"/>
                  </a:lnTo>
                  <a:lnTo>
                    <a:pt x="520933" y="411064"/>
                  </a:lnTo>
                  <a:lnTo>
                    <a:pt x="0" y="411064"/>
                  </a:lnTo>
                  <a:lnTo>
                    <a:pt x="0" y="0"/>
                  </a:lnTo>
                  <a:close/>
                </a:path>
              </a:pathLst>
            </a:custGeom>
            <a:blipFill rotWithShape="1">
              <a:blip r:embed="rId26">
                <a:alphaModFix/>
              </a:blip>
              <a:stretch>
                <a:fillRect b="0" l="0" r="0" t="0"/>
              </a:stretch>
            </a:blipFill>
            <a:ln>
              <a:noFill/>
            </a:ln>
          </p:spPr>
        </p:sp>
        <p:sp>
          <p:nvSpPr>
            <p:cNvPr id="309" name="Google Shape;309;p16"/>
            <p:cNvSpPr/>
            <p:nvPr/>
          </p:nvSpPr>
          <p:spPr>
            <a:xfrm>
              <a:off x="2668794" y="1784144"/>
              <a:ext cx="537247" cy="323325"/>
            </a:xfrm>
            <a:custGeom>
              <a:rect b="b" l="l" r="r" t="t"/>
              <a:pathLst>
                <a:path extrusionOk="0" h="323325" w="537247">
                  <a:moveTo>
                    <a:pt x="0" y="0"/>
                  </a:moveTo>
                  <a:lnTo>
                    <a:pt x="537246" y="0"/>
                  </a:lnTo>
                  <a:lnTo>
                    <a:pt x="537246" y="323325"/>
                  </a:lnTo>
                  <a:lnTo>
                    <a:pt x="0" y="323325"/>
                  </a:lnTo>
                  <a:lnTo>
                    <a:pt x="0" y="0"/>
                  </a:lnTo>
                  <a:close/>
                </a:path>
              </a:pathLst>
            </a:custGeom>
            <a:blipFill rotWithShape="1">
              <a:blip r:embed="rId27">
                <a:alphaModFix/>
              </a:blip>
              <a:stretch>
                <a:fillRect b="0" l="0" r="0" t="0"/>
              </a:stretch>
            </a:blipFill>
            <a:ln>
              <a:noFill/>
            </a:ln>
          </p:spPr>
        </p:sp>
        <p:sp>
          <p:nvSpPr>
            <p:cNvPr id="310" name="Google Shape;310;p16"/>
            <p:cNvSpPr/>
            <p:nvPr/>
          </p:nvSpPr>
          <p:spPr>
            <a:xfrm>
              <a:off x="1403865" y="1734755"/>
              <a:ext cx="442077" cy="471206"/>
            </a:xfrm>
            <a:custGeom>
              <a:rect b="b" l="l" r="r" t="t"/>
              <a:pathLst>
                <a:path extrusionOk="0" h="471206" w="442077">
                  <a:moveTo>
                    <a:pt x="0" y="0"/>
                  </a:moveTo>
                  <a:lnTo>
                    <a:pt x="442077" y="0"/>
                  </a:lnTo>
                  <a:lnTo>
                    <a:pt x="442077" y="471206"/>
                  </a:lnTo>
                  <a:lnTo>
                    <a:pt x="0" y="471206"/>
                  </a:lnTo>
                  <a:lnTo>
                    <a:pt x="0" y="0"/>
                  </a:lnTo>
                  <a:close/>
                </a:path>
              </a:pathLst>
            </a:custGeom>
            <a:blipFill rotWithShape="1">
              <a:blip r:embed="rId28">
                <a:alphaModFix/>
              </a:blip>
              <a:stretch>
                <a:fillRect b="0" l="0" r="0" t="0"/>
              </a:stretch>
            </a:blipFill>
            <a:ln>
              <a:noFill/>
            </a:ln>
          </p:spPr>
        </p:sp>
        <p:sp>
          <p:nvSpPr>
            <p:cNvPr id="311" name="Google Shape;311;p16"/>
            <p:cNvSpPr/>
            <p:nvPr/>
          </p:nvSpPr>
          <p:spPr>
            <a:xfrm>
              <a:off x="2107143" y="1740275"/>
              <a:ext cx="300450" cy="411064"/>
            </a:xfrm>
            <a:custGeom>
              <a:rect b="b" l="l" r="r" t="t"/>
              <a:pathLst>
                <a:path extrusionOk="0" h="411064" w="300450">
                  <a:moveTo>
                    <a:pt x="0" y="0"/>
                  </a:moveTo>
                  <a:lnTo>
                    <a:pt x="300450" y="0"/>
                  </a:lnTo>
                  <a:lnTo>
                    <a:pt x="300450" y="411064"/>
                  </a:lnTo>
                  <a:lnTo>
                    <a:pt x="0" y="411064"/>
                  </a:lnTo>
                  <a:lnTo>
                    <a:pt x="0" y="0"/>
                  </a:lnTo>
                  <a:close/>
                </a:path>
              </a:pathLst>
            </a:custGeom>
            <a:blipFill rotWithShape="1">
              <a:blip r:embed="rId29">
                <a:alphaModFix/>
              </a:blip>
              <a:stretch>
                <a:fillRect b="0" l="0" r="0" t="0"/>
              </a:stretch>
            </a:blipFill>
            <a:ln>
              <a:noFill/>
            </a:ln>
          </p:spPr>
        </p:sp>
        <p:sp>
          <p:nvSpPr>
            <p:cNvPr id="312" name="Google Shape;312;p16"/>
            <p:cNvSpPr/>
            <p:nvPr/>
          </p:nvSpPr>
          <p:spPr>
            <a:xfrm>
              <a:off x="797767" y="1734755"/>
              <a:ext cx="343552" cy="471206"/>
            </a:xfrm>
            <a:custGeom>
              <a:rect b="b" l="l" r="r" t="t"/>
              <a:pathLst>
                <a:path extrusionOk="0" h="471206" w="343552">
                  <a:moveTo>
                    <a:pt x="0" y="0"/>
                  </a:moveTo>
                  <a:lnTo>
                    <a:pt x="343552" y="0"/>
                  </a:lnTo>
                  <a:lnTo>
                    <a:pt x="343552" y="471206"/>
                  </a:lnTo>
                  <a:lnTo>
                    <a:pt x="0" y="471206"/>
                  </a:lnTo>
                  <a:lnTo>
                    <a:pt x="0" y="0"/>
                  </a:lnTo>
                  <a:close/>
                </a:path>
              </a:pathLst>
            </a:custGeom>
            <a:blipFill rotWithShape="1">
              <a:blip r:embed="rId30">
                <a:alphaModFix/>
              </a:blip>
              <a:stretch>
                <a:fillRect b="0" l="0" r="0" t="0"/>
              </a:stretch>
            </a:blipFill>
            <a:ln>
              <a:noFill/>
            </a:ln>
          </p:spPr>
        </p:sp>
        <p:sp>
          <p:nvSpPr>
            <p:cNvPr id="313" name="Google Shape;313;p16"/>
            <p:cNvSpPr/>
            <p:nvPr/>
          </p:nvSpPr>
          <p:spPr>
            <a:xfrm>
              <a:off x="4924331" y="1764826"/>
              <a:ext cx="411064" cy="411064"/>
            </a:xfrm>
            <a:custGeom>
              <a:rect b="b" l="l" r="r" t="t"/>
              <a:pathLst>
                <a:path extrusionOk="0" h="411064" w="411064">
                  <a:moveTo>
                    <a:pt x="0" y="0"/>
                  </a:moveTo>
                  <a:lnTo>
                    <a:pt x="411064" y="0"/>
                  </a:lnTo>
                  <a:lnTo>
                    <a:pt x="411064" y="411064"/>
                  </a:lnTo>
                  <a:lnTo>
                    <a:pt x="0" y="411064"/>
                  </a:lnTo>
                  <a:lnTo>
                    <a:pt x="0" y="0"/>
                  </a:lnTo>
                  <a:close/>
                </a:path>
              </a:pathLst>
            </a:custGeom>
            <a:blipFill rotWithShape="1">
              <a:blip r:embed="rId31">
                <a:alphaModFix/>
              </a:blip>
              <a:stretch>
                <a:fillRect b="0" l="0" r="0" t="0"/>
              </a:stretch>
            </a:blipFill>
            <a:ln>
              <a:noFill/>
            </a:ln>
          </p:spPr>
        </p:sp>
        <p:sp>
          <p:nvSpPr>
            <p:cNvPr id="314" name="Google Shape;314;p16"/>
            <p:cNvSpPr/>
            <p:nvPr/>
          </p:nvSpPr>
          <p:spPr>
            <a:xfrm>
              <a:off x="4251393" y="1764826"/>
              <a:ext cx="411064" cy="411064"/>
            </a:xfrm>
            <a:custGeom>
              <a:rect b="b" l="l" r="r" t="t"/>
              <a:pathLst>
                <a:path extrusionOk="0" h="411064" w="411064">
                  <a:moveTo>
                    <a:pt x="0" y="0"/>
                  </a:moveTo>
                  <a:lnTo>
                    <a:pt x="411064" y="0"/>
                  </a:lnTo>
                  <a:lnTo>
                    <a:pt x="411064" y="411064"/>
                  </a:lnTo>
                  <a:lnTo>
                    <a:pt x="0" y="411064"/>
                  </a:lnTo>
                  <a:lnTo>
                    <a:pt x="0" y="0"/>
                  </a:lnTo>
                  <a:close/>
                </a:path>
              </a:pathLst>
            </a:custGeom>
            <a:blipFill rotWithShape="1">
              <a:blip r:embed="rId32">
                <a:alphaModFix/>
              </a:blip>
              <a:stretch>
                <a:fillRect b="0" l="0" r="0" t="0"/>
              </a:stretch>
            </a:blipFill>
            <a:ln>
              <a:noFill/>
            </a:ln>
          </p:spPr>
        </p:sp>
        <p:sp>
          <p:nvSpPr>
            <p:cNvPr id="315" name="Google Shape;315;p16"/>
            <p:cNvSpPr/>
            <p:nvPr/>
          </p:nvSpPr>
          <p:spPr>
            <a:xfrm>
              <a:off x="3450" y="1708144"/>
              <a:ext cx="532443" cy="475327"/>
            </a:xfrm>
            <a:custGeom>
              <a:rect b="b" l="l" r="r" t="t"/>
              <a:pathLst>
                <a:path extrusionOk="0" h="475327" w="532443">
                  <a:moveTo>
                    <a:pt x="0" y="0"/>
                  </a:moveTo>
                  <a:lnTo>
                    <a:pt x="532443" y="0"/>
                  </a:lnTo>
                  <a:lnTo>
                    <a:pt x="532443" y="475326"/>
                  </a:lnTo>
                  <a:lnTo>
                    <a:pt x="0" y="475326"/>
                  </a:lnTo>
                  <a:lnTo>
                    <a:pt x="0" y="0"/>
                  </a:lnTo>
                  <a:close/>
                </a:path>
              </a:pathLst>
            </a:custGeom>
            <a:blipFill rotWithShape="1">
              <a:blip r:embed="rId33">
                <a:alphaModFix/>
              </a:blip>
              <a:stretch>
                <a:fillRect b="0" l="0" r="0" t="0"/>
              </a:stretch>
            </a:blipFill>
            <a:ln>
              <a:noFill/>
            </a:ln>
          </p:spPr>
        </p:sp>
        <p:sp>
          <p:nvSpPr>
            <p:cNvPr id="316" name="Google Shape;316;p16"/>
            <p:cNvSpPr/>
            <p:nvPr/>
          </p:nvSpPr>
          <p:spPr>
            <a:xfrm>
              <a:off x="4823257" y="2645000"/>
              <a:ext cx="406934" cy="465309"/>
            </a:xfrm>
            <a:custGeom>
              <a:rect b="b" l="l" r="r" t="t"/>
              <a:pathLst>
                <a:path extrusionOk="0" h="465309" w="406934">
                  <a:moveTo>
                    <a:pt x="0" y="0"/>
                  </a:moveTo>
                  <a:lnTo>
                    <a:pt x="406934" y="0"/>
                  </a:lnTo>
                  <a:lnTo>
                    <a:pt x="406934" y="465309"/>
                  </a:lnTo>
                  <a:lnTo>
                    <a:pt x="0" y="465309"/>
                  </a:lnTo>
                  <a:lnTo>
                    <a:pt x="0" y="0"/>
                  </a:lnTo>
                  <a:close/>
                </a:path>
              </a:pathLst>
            </a:custGeom>
            <a:blipFill rotWithShape="1">
              <a:blip r:embed="rId34">
                <a:alphaModFix/>
              </a:blip>
              <a:stretch>
                <a:fillRect b="0" l="0" r="0" t="0"/>
              </a:stretch>
            </a:blipFill>
            <a:ln>
              <a:noFill/>
            </a:ln>
          </p:spPr>
        </p:sp>
        <p:sp>
          <p:nvSpPr>
            <p:cNvPr id="317" name="Google Shape;317;p16"/>
            <p:cNvSpPr/>
            <p:nvPr/>
          </p:nvSpPr>
          <p:spPr>
            <a:xfrm>
              <a:off x="4017722" y="2706183"/>
              <a:ext cx="489917" cy="342942"/>
            </a:xfrm>
            <a:custGeom>
              <a:rect b="b" l="l" r="r" t="t"/>
              <a:pathLst>
                <a:path extrusionOk="0" h="342942" w="489917">
                  <a:moveTo>
                    <a:pt x="0" y="0"/>
                  </a:moveTo>
                  <a:lnTo>
                    <a:pt x="489918" y="0"/>
                  </a:lnTo>
                  <a:lnTo>
                    <a:pt x="489918" y="342942"/>
                  </a:lnTo>
                  <a:lnTo>
                    <a:pt x="0" y="342942"/>
                  </a:lnTo>
                  <a:lnTo>
                    <a:pt x="0" y="0"/>
                  </a:lnTo>
                  <a:close/>
                </a:path>
              </a:pathLst>
            </a:custGeom>
            <a:blipFill rotWithShape="1">
              <a:blip r:embed="rId35">
                <a:alphaModFix/>
              </a:blip>
              <a:stretch>
                <a:fillRect b="0" l="0" r="0" t="0"/>
              </a:stretch>
            </a:blipFill>
            <a:ln>
              <a:noFill/>
            </a:ln>
          </p:spPr>
        </p:sp>
        <p:sp>
          <p:nvSpPr>
            <p:cNvPr id="318" name="Google Shape;318;p16"/>
            <p:cNvSpPr/>
            <p:nvPr/>
          </p:nvSpPr>
          <p:spPr>
            <a:xfrm>
              <a:off x="3278652" y="2706183"/>
              <a:ext cx="419152" cy="342942"/>
            </a:xfrm>
            <a:custGeom>
              <a:rect b="b" l="l" r="r" t="t"/>
              <a:pathLst>
                <a:path extrusionOk="0" h="342942" w="419152">
                  <a:moveTo>
                    <a:pt x="0" y="0"/>
                  </a:moveTo>
                  <a:lnTo>
                    <a:pt x="419152" y="0"/>
                  </a:lnTo>
                  <a:lnTo>
                    <a:pt x="419152" y="342942"/>
                  </a:lnTo>
                  <a:lnTo>
                    <a:pt x="0" y="342942"/>
                  </a:lnTo>
                  <a:lnTo>
                    <a:pt x="0" y="0"/>
                  </a:lnTo>
                  <a:close/>
                </a:path>
              </a:pathLst>
            </a:custGeom>
            <a:blipFill rotWithShape="1">
              <a:blip r:embed="rId36">
                <a:alphaModFix/>
              </a:blip>
              <a:stretch>
                <a:fillRect b="0" l="0" r="0" t="0"/>
              </a:stretch>
            </a:blipFill>
            <a:ln>
              <a:noFill/>
            </a:ln>
          </p:spPr>
        </p:sp>
        <p:sp>
          <p:nvSpPr>
            <p:cNvPr id="319" name="Google Shape;319;p16"/>
            <p:cNvSpPr/>
            <p:nvPr/>
          </p:nvSpPr>
          <p:spPr>
            <a:xfrm>
              <a:off x="2070128" y="2645000"/>
              <a:ext cx="234347" cy="465309"/>
            </a:xfrm>
            <a:custGeom>
              <a:rect b="b" l="l" r="r" t="t"/>
              <a:pathLst>
                <a:path extrusionOk="0" h="465309" w="234347">
                  <a:moveTo>
                    <a:pt x="0" y="0"/>
                  </a:moveTo>
                  <a:lnTo>
                    <a:pt x="234347" y="0"/>
                  </a:lnTo>
                  <a:lnTo>
                    <a:pt x="234347" y="465309"/>
                  </a:lnTo>
                  <a:lnTo>
                    <a:pt x="0" y="465309"/>
                  </a:lnTo>
                  <a:lnTo>
                    <a:pt x="0" y="0"/>
                  </a:lnTo>
                  <a:close/>
                </a:path>
              </a:pathLst>
            </a:custGeom>
            <a:blipFill rotWithShape="1">
              <a:blip r:embed="rId37">
                <a:alphaModFix/>
              </a:blip>
              <a:stretch>
                <a:fillRect b="0" l="0" r="0" t="0"/>
              </a:stretch>
            </a:blipFill>
            <a:ln>
              <a:noFill/>
            </a:ln>
          </p:spPr>
        </p:sp>
        <p:sp>
          <p:nvSpPr>
            <p:cNvPr id="320" name="Google Shape;320;p16"/>
            <p:cNvSpPr/>
            <p:nvPr/>
          </p:nvSpPr>
          <p:spPr>
            <a:xfrm>
              <a:off x="2620092" y="2706183"/>
              <a:ext cx="342942" cy="342942"/>
            </a:xfrm>
            <a:custGeom>
              <a:rect b="b" l="l" r="r" t="t"/>
              <a:pathLst>
                <a:path extrusionOk="0" h="342942" w="342942">
                  <a:moveTo>
                    <a:pt x="0" y="0"/>
                  </a:moveTo>
                  <a:lnTo>
                    <a:pt x="342943" y="0"/>
                  </a:lnTo>
                  <a:lnTo>
                    <a:pt x="342943" y="342942"/>
                  </a:lnTo>
                  <a:lnTo>
                    <a:pt x="0" y="342942"/>
                  </a:lnTo>
                  <a:lnTo>
                    <a:pt x="0" y="0"/>
                  </a:lnTo>
                  <a:close/>
                </a:path>
              </a:pathLst>
            </a:custGeom>
            <a:blipFill rotWithShape="1">
              <a:blip r:embed="rId38">
                <a:alphaModFix/>
              </a:blip>
              <a:stretch>
                <a:fillRect b="0" l="0" r="0" t="0"/>
              </a:stretch>
            </a:blipFill>
            <a:ln>
              <a:noFill/>
            </a:ln>
          </p:spPr>
        </p:sp>
        <p:sp>
          <p:nvSpPr>
            <p:cNvPr id="321" name="Google Shape;321;p16"/>
            <p:cNvSpPr/>
            <p:nvPr/>
          </p:nvSpPr>
          <p:spPr>
            <a:xfrm>
              <a:off x="0" y="2603204"/>
              <a:ext cx="295409" cy="548902"/>
            </a:xfrm>
            <a:custGeom>
              <a:rect b="b" l="l" r="r" t="t"/>
              <a:pathLst>
                <a:path extrusionOk="0" h="548902" w="295409">
                  <a:moveTo>
                    <a:pt x="0" y="0"/>
                  </a:moveTo>
                  <a:lnTo>
                    <a:pt x="295409" y="0"/>
                  </a:lnTo>
                  <a:lnTo>
                    <a:pt x="295409" y="548901"/>
                  </a:lnTo>
                  <a:lnTo>
                    <a:pt x="0" y="548901"/>
                  </a:lnTo>
                  <a:lnTo>
                    <a:pt x="0" y="0"/>
                  </a:lnTo>
                  <a:close/>
                </a:path>
              </a:pathLst>
            </a:custGeom>
            <a:blipFill rotWithShape="1">
              <a:blip r:embed="rId39">
                <a:alphaModFix/>
              </a:blip>
              <a:stretch>
                <a:fillRect b="0" l="0" r="0" t="0"/>
              </a:stretch>
            </a:blipFill>
            <a:ln>
              <a:noFill/>
            </a:ln>
          </p:spPr>
        </p:sp>
        <p:sp>
          <p:nvSpPr>
            <p:cNvPr id="322" name="Google Shape;322;p16"/>
            <p:cNvSpPr/>
            <p:nvPr/>
          </p:nvSpPr>
          <p:spPr>
            <a:xfrm>
              <a:off x="611887" y="2603204"/>
              <a:ext cx="425149" cy="548902"/>
            </a:xfrm>
            <a:custGeom>
              <a:rect b="b" l="l" r="r" t="t"/>
              <a:pathLst>
                <a:path extrusionOk="0" h="548902" w="425149">
                  <a:moveTo>
                    <a:pt x="0" y="0"/>
                  </a:moveTo>
                  <a:lnTo>
                    <a:pt x="425149" y="0"/>
                  </a:lnTo>
                  <a:lnTo>
                    <a:pt x="425149" y="548901"/>
                  </a:lnTo>
                  <a:lnTo>
                    <a:pt x="0" y="548901"/>
                  </a:lnTo>
                  <a:lnTo>
                    <a:pt x="0" y="0"/>
                  </a:lnTo>
                  <a:close/>
                </a:path>
              </a:pathLst>
            </a:custGeom>
            <a:blipFill rotWithShape="1">
              <a:blip r:embed="rId40">
                <a:alphaModFix/>
              </a:blip>
              <a:stretch>
                <a:fillRect b="0" l="0" r="0" t="0"/>
              </a:stretch>
            </a:blipFill>
            <a:ln>
              <a:noFill/>
            </a:ln>
          </p:spPr>
        </p:sp>
        <p:sp>
          <p:nvSpPr>
            <p:cNvPr id="323" name="Google Shape;323;p16"/>
            <p:cNvSpPr/>
            <p:nvPr/>
          </p:nvSpPr>
          <p:spPr>
            <a:xfrm>
              <a:off x="1352653" y="2645000"/>
              <a:ext cx="401858" cy="465309"/>
            </a:xfrm>
            <a:custGeom>
              <a:rect b="b" l="l" r="r" t="t"/>
              <a:pathLst>
                <a:path extrusionOk="0" h="465309" w="401858">
                  <a:moveTo>
                    <a:pt x="0" y="0"/>
                  </a:moveTo>
                  <a:lnTo>
                    <a:pt x="401858" y="0"/>
                  </a:lnTo>
                  <a:lnTo>
                    <a:pt x="401858" y="465309"/>
                  </a:lnTo>
                  <a:lnTo>
                    <a:pt x="0" y="465309"/>
                  </a:lnTo>
                  <a:lnTo>
                    <a:pt x="0" y="0"/>
                  </a:lnTo>
                  <a:close/>
                </a:path>
              </a:pathLst>
            </a:custGeom>
            <a:blipFill rotWithShape="1">
              <a:blip r:embed="rId41">
                <a:alphaModFix/>
              </a:blip>
              <a:stretch>
                <a:fillRect b="0" l="0" r="0" t="0"/>
              </a:stretch>
            </a:blipFill>
            <a:ln>
              <a:noFill/>
            </a:ln>
          </p:spPr>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D7843"/>
        </a:solidFill>
      </p:bgPr>
    </p:bg>
    <p:spTree>
      <p:nvGrpSpPr>
        <p:cNvPr id="327" name="Shape 327"/>
        <p:cNvGrpSpPr/>
        <p:nvPr/>
      </p:nvGrpSpPr>
      <p:grpSpPr>
        <a:xfrm>
          <a:off x="0" y="0"/>
          <a:ext cx="0" cy="0"/>
          <a:chOff x="0" y="0"/>
          <a:chExt cx="0" cy="0"/>
        </a:xfrm>
      </p:grpSpPr>
      <p:sp>
        <p:nvSpPr>
          <p:cNvPr id="328" name="Google Shape;328;p17"/>
          <p:cNvSpPr txBox="1"/>
          <p:nvPr/>
        </p:nvSpPr>
        <p:spPr>
          <a:xfrm>
            <a:off x="439417" y="2556337"/>
            <a:ext cx="6608053" cy="434408"/>
          </a:xfrm>
          <a:prstGeom prst="rect">
            <a:avLst/>
          </a:prstGeom>
          <a:noFill/>
          <a:ln>
            <a:noFill/>
          </a:ln>
        </p:spPr>
        <p:txBody>
          <a:bodyPr anchorCtr="0" anchor="t" bIns="0" lIns="0" spcFirstLastPara="1" rIns="0" wrap="square" tIns="0">
            <a:spAutoFit/>
          </a:bodyPr>
          <a:lstStyle/>
          <a:p>
            <a:pPr indent="0" lvl="0" marL="0" marR="0" rtl="0" algn="ctr">
              <a:lnSpc>
                <a:spcPct val="121995"/>
              </a:lnSpc>
              <a:spcBef>
                <a:spcPts val="0"/>
              </a:spcBef>
              <a:spcAft>
                <a:spcPts val="0"/>
              </a:spcAft>
              <a:buNone/>
            </a:pPr>
            <a:r>
              <a:rPr b="0" i="0" lang="en-US" sz="1473" u="none" cap="none" strike="noStrike">
                <a:solidFill>
                  <a:srgbClr val="FFFFFF"/>
                </a:solidFill>
                <a:latin typeface="Arial"/>
                <a:ea typeface="Arial"/>
                <a:cs typeface="Arial"/>
                <a:sym typeface="Arial"/>
              </a:rPr>
              <a:t>This presentation template is free for everyone to use</a:t>
            </a:r>
            <a:endParaRPr/>
          </a:p>
          <a:p>
            <a:pPr indent="0" lvl="1" marL="0" marR="0" rtl="0" algn="ctr">
              <a:lnSpc>
                <a:spcPct val="121995"/>
              </a:lnSpc>
              <a:spcBef>
                <a:spcPts val="0"/>
              </a:spcBef>
              <a:spcAft>
                <a:spcPts val="0"/>
              </a:spcAft>
              <a:buNone/>
            </a:pPr>
            <a:r>
              <a:rPr b="0" i="0" lang="en-US" sz="1473" u="none" cap="none" strike="noStrike">
                <a:solidFill>
                  <a:srgbClr val="FFFFFF"/>
                </a:solidFill>
                <a:latin typeface="Arial"/>
                <a:ea typeface="Arial"/>
                <a:cs typeface="Arial"/>
                <a:sym typeface="Arial"/>
              </a:rPr>
              <a:t>thanks to the following:</a:t>
            </a:r>
            <a:endParaRPr/>
          </a:p>
        </p:txBody>
      </p:sp>
      <p:sp>
        <p:nvSpPr>
          <p:cNvPr id="329" name="Google Shape;329;p17"/>
          <p:cNvSpPr txBox="1"/>
          <p:nvPr/>
        </p:nvSpPr>
        <p:spPr>
          <a:xfrm>
            <a:off x="1273162" y="1921725"/>
            <a:ext cx="5013676" cy="554888"/>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220" u="none" cap="none" strike="noStrike">
                <a:solidFill>
                  <a:srgbClr val="FFFFFF"/>
                </a:solidFill>
                <a:latin typeface="Arial"/>
                <a:ea typeface="Arial"/>
                <a:cs typeface="Arial"/>
                <a:sym typeface="Arial"/>
              </a:rPr>
              <a:t>CREDITS</a:t>
            </a:r>
            <a:endParaRPr/>
          </a:p>
        </p:txBody>
      </p:sp>
      <p:grpSp>
        <p:nvGrpSpPr>
          <p:cNvPr id="330" name="Google Shape;330;p17"/>
          <p:cNvGrpSpPr/>
          <p:nvPr/>
        </p:nvGrpSpPr>
        <p:grpSpPr>
          <a:xfrm>
            <a:off x="1118663" y="3314324"/>
            <a:ext cx="5527708" cy="2292391"/>
            <a:chOff x="0" y="-28575"/>
            <a:chExt cx="1658589" cy="687832"/>
          </a:xfrm>
        </p:grpSpPr>
        <p:sp>
          <p:nvSpPr>
            <p:cNvPr id="331" name="Google Shape;331;p17"/>
            <p:cNvSpPr/>
            <p:nvPr/>
          </p:nvSpPr>
          <p:spPr>
            <a:xfrm>
              <a:off x="0" y="0"/>
              <a:ext cx="1658589" cy="659257"/>
            </a:xfrm>
            <a:custGeom>
              <a:rect b="b" l="l" r="r" t="t"/>
              <a:pathLst>
                <a:path extrusionOk="0" h="659257" w="1658589">
                  <a:moveTo>
                    <a:pt x="29412" y="0"/>
                  </a:moveTo>
                  <a:lnTo>
                    <a:pt x="1629177" y="0"/>
                  </a:lnTo>
                  <a:cubicBezTo>
                    <a:pt x="1645421" y="0"/>
                    <a:pt x="1658589" y="13168"/>
                    <a:pt x="1658589" y="29412"/>
                  </a:cubicBezTo>
                  <a:lnTo>
                    <a:pt x="1658589" y="629845"/>
                  </a:lnTo>
                  <a:cubicBezTo>
                    <a:pt x="1658589" y="646089"/>
                    <a:pt x="1645421" y="659257"/>
                    <a:pt x="1629177" y="659257"/>
                  </a:cubicBezTo>
                  <a:lnTo>
                    <a:pt x="29412" y="659257"/>
                  </a:lnTo>
                  <a:cubicBezTo>
                    <a:pt x="13168" y="659257"/>
                    <a:pt x="0" y="646089"/>
                    <a:pt x="0" y="629845"/>
                  </a:cubicBezTo>
                  <a:lnTo>
                    <a:pt x="0" y="29412"/>
                  </a:lnTo>
                  <a:cubicBezTo>
                    <a:pt x="0" y="13168"/>
                    <a:pt x="13168" y="0"/>
                    <a:pt x="29412"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17"/>
            <p:cNvSpPr txBox="1"/>
            <p:nvPr/>
          </p:nvSpPr>
          <p:spPr>
            <a:xfrm>
              <a:off x="0" y="-28575"/>
              <a:ext cx="1658589" cy="687832"/>
            </a:xfrm>
            <a:prstGeom prst="rect">
              <a:avLst/>
            </a:prstGeom>
            <a:noFill/>
            <a:ln>
              <a:noFill/>
            </a:ln>
          </p:spPr>
          <p:txBody>
            <a:bodyPr anchorCtr="0" anchor="ctr" bIns="44575" lIns="44575" spcFirstLastPara="1" rIns="44575" wrap="square" tIns="44575">
              <a:noAutofit/>
            </a:bodyPr>
            <a:lstStyle/>
            <a:p>
              <a:pPr indent="0" lvl="0" marL="0" marR="0" rtl="0" algn="ctr">
                <a:lnSpc>
                  <a:spcPct val="12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33" name="Google Shape;333;p17"/>
          <p:cNvGrpSpPr/>
          <p:nvPr/>
        </p:nvGrpSpPr>
        <p:grpSpPr>
          <a:xfrm>
            <a:off x="1118663" y="5787706"/>
            <a:ext cx="5527708" cy="2292391"/>
            <a:chOff x="0" y="-28575"/>
            <a:chExt cx="1658589" cy="687832"/>
          </a:xfrm>
        </p:grpSpPr>
        <p:sp>
          <p:nvSpPr>
            <p:cNvPr id="334" name="Google Shape;334;p17"/>
            <p:cNvSpPr/>
            <p:nvPr/>
          </p:nvSpPr>
          <p:spPr>
            <a:xfrm>
              <a:off x="0" y="0"/>
              <a:ext cx="1658589" cy="659257"/>
            </a:xfrm>
            <a:custGeom>
              <a:rect b="b" l="l" r="r" t="t"/>
              <a:pathLst>
                <a:path extrusionOk="0" h="659257" w="1658589">
                  <a:moveTo>
                    <a:pt x="29412" y="0"/>
                  </a:moveTo>
                  <a:lnTo>
                    <a:pt x="1629177" y="0"/>
                  </a:lnTo>
                  <a:cubicBezTo>
                    <a:pt x="1645421" y="0"/>
                    <a:pt x="1658589" y="13168"/>
                    <a:pt x="1658589" y="29412"/>
                  </a:cubicBezTo>
                  <a:lnTo>
                    <a:pt x="1658589" y="629845"/>
                  </a:lnTo>
                  <a:cubicBezTo>
                    <a:pt x="1658589" y="646089"/>
                    <a:pt x="1645421" y="659257"/>
                    <a:pt x="1629177" y="659257"/>
                  </a:cubicBezTo>
                  <a:lnTo>
                    <a:pt x="29412" y="659257"/>
                  </a:lnTo>
                  <a:cubicBezTo>
                    <a:pt x="13168" y="659257"/>
                    <a:pt x="0" y="646089"/>
                    <a:pt x="0" y="629845"/>
                  </a:cubicBezTo>
                  <a:lnTo>
                    <a:pt x="0" y="29412"/>
                  </a:lnTo>
                  <a:cubicBezTo>
                    <a:pt x="0" y="13168"/>
                    <a:pt x="13168" y="0"/>
                    <a:pt x="29412" y="0"/>
                  </a:cubicBezTo>
                  <a:close/>
                </a:path>
              </a:pathLst>
            </a:custGeom>
            <a:solidFill>
              <a:srgbClr val="F0F0F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17"/>
            <p:cNvSpPr txBox="1"/>
            <p:nvPr/>
          </p:nvSpPr>
          <p:spPr>
            <a:xfrm>
              <a:off x="0" y="-28575"/>
              <a:ext cx="1658589" cy="687832"/>
            </a:xfrm>
            <a:prstGeom prst="rect">
              <a:avLst/>
            </a:prstGeom>
            <a:noFill/>
            <a:ln>
              <a:noFill/>
            </a:ln>
          </p:spPr>
          <p:txBody>
            <a:bodyPr anchorCtr="0" anchor="ctr" bIns="44575" lIns="44575" spcFirstLastPara="1" rIns="44575" wrap="square" tIns="44575">
              <a:noAutofit/>
            </a:bodyPr>
            <a:lstStyle/>
            <a:p>
              <a:pPr indent="0" lvl="0" marL="0" marR="0" rtl="0" algn="ctr">
                <a:lnSpc>
                  <a:spcPct val="1202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36" name="Google Shape;336;p17"/>
          <p:cNvSpPr txBox="1"/>
          <p:nvPr/>
        </p:nvSpPr>
        <p:spPr>
          <a:xfrm>
            <a:off x="1717064" y="5054421"/>
            <a:ext cx="4330905" cy="263085"/>
          </a:xfrm>
          <a:prstGeom prst="rect">
            <a:avLst/>
          </a:prstGeom>
          <a:noFill/>
          <a:ln>
            <a:noFill/>
          </a:ln>
        </p:spPr>
        <p:txBody>
          <a:bodyPr anchorCtr="0" anchor="t" bIns="0" lIns="0" spcFirstLastPara="1" rIns="0" wrap="square" tIns="0">
            <a:spAutoFit/>
          </a:bodyPr>
          <a:lstStyle/>
          <a:p>
            <a:pPr indent="0" lvl="1" marL="0" marR="0" rtl="0" algn="ctr">
              <a:lnSpc>
                <a:spcPct val="122063"/>
              </a:lnSpc>
              <a:spcBef>
                <a:spcPts val="0"/>
              </a:spcBef>
              <a:spcAft>
                <a:spcPts val="0"/>
              </a:spcAft>
              <a:buNone/>
            </a:pPr>
            <a:r>
              <a:rPr b="0" i="0" lang="en-US" sz="1754" u="none" cap="none" strike="noStrike">
                <a:solidFill>
                  <a:srgbClr val="000000"/>
                </a:solidFill>
                <a:latin typeface="Arial"/>
                <a:ea typeface="Arial"/>
                <a:cs typeface="Arial"/>
                <a:sym typeface="Arial"/>
              </a:rPr>
              <a:t>for the presentation template</a:t>
            </a:r>
            <a:endParaRPr/>
          </a:p>
        </p:txBody>
      </p:sp>
      <p:sp>
        <p:nvSpPr>
          <p:cNvPr id="337" name="Google Shape;337;p17"/>
          <p:cNvSpPr txBox="1"/>
          <p:nvPr/>
        </p:nvSpPr>
        <p:spPr>
          <a:xfrm>
            <a:off x="2319849" y="7280945"/>
            <a:ext cx="3125335" cy="263085"/>
          </a:xfrm>
          <a:prstGeom prst="rect">
            <a:avLst/>
          </a:prstGeom>
          <a:noFill/>
          <a:ln>
            <a:noFill/>
          </a:ln>
        </p:spPr>
        <p:txBody>
          <a:bodyPr anchorCtr="0" anchor="t" bIns="0" lIns="0" spcFirstLastPara="1" rIns="0" wrap="square" tIns="0">
            <a:spAutoFit/>
          </a:bodyPr>
          <a:lstStyle/>
          <a:p>
            <a:pPr indent="0" lvl="1" marL="0" marR="0" rtl="0" algn="ctr">
              <a:lnSpc>
                <a:spcPct val="122063"/>
              </a:lnSpc>
              <a:spcBef>
                <a:spcPts val="0"/>
              </a:spcBef>
              <a:spcAft>
                <a:spcPts val="0"/>
              </a:spcAft>
              <a:buNone/>
            </a:pPr>
            <a:r>
              <a:rPr b="0" i="0" lang="en-US" sz="1754" u="none" cap="none" strike="noStrike">
                <a:solidFill>
                  <a:srgbClr val="000000"/>
                </a:solidFill>
                <a:latin typeface="Arial"/>
                <a:ea typeface="Arial"/>
                <a:cs typeface="Arial"/>
                <a:sym typeface="Arial"/>
              </a:rPr>
              <a:t>for the photos</a:t>
            </a:r>
            <a:endParaRPr/>
          </a:p>
        </p:txBody>
      </p:sp>
      <p:sp>
        <p:nvSpPr>
          <p:cNvPr id="338" name="Google Shape;338;p17"/>
          <p:cNvSpPr txBox="1"/>
          <p:nvPr/>
        </p:nvSpPr>
        <p:spPr>
          <a:xfrm>
            <a:off x="1219392" y="6539266"/>
            <a:ext cx="5326250" cy="532129"/>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136" u="none" cap="none" strike="noStrike">
                <a:solidFill>
                  <a:srgbClr val="0F1A38"/>
                </a:solidFill>
                <a:latin typeface="Arial"/>
                <a:ea typeface="Arial"/>
                <a:cs typeface="Arial"/>
                <a:sym typeface="Arial"/>
              </a:rPr>
              <a:t>Pexels, Pixabay</a:t>
            </a:r>
            <a:endParaRPr/>
          </a:p>
        </p:txBody>
      </p:sp>
      <p:sp>
        <p:nvSpPr>
          <p:cNvPr id="339" name="Google Shape;339;p17"/>
          <p:cNvSpPr txBox="1"/>
          <p:nvPr/>
        </p:nvSpPr>
        <p:spPr>
          <a:xfrm>
            <a:off x="1945056" y="8299172"/>
            <a:ext cx="3572987" cy="355707"/>
          </a:xfrm>
          <a:prstGeom prst="rect">
            <a:avLst/>
          </a:prstGeom>
          <a:noFill/>
          <a:ln>
            <a:noFill/>
          </a:ln>
        </p:spPr>
        <p:txBody>
          <a:bodyPr anchorCtr="0" anchor="t" bIns="0" lIns="0" spcFirstLastPara="1" rIns="0" wrap="square" tIns="0">
            <a:spAutoFit/>
          </a:bodyPr>
          <a:lstStyle/>
          <a:p>
            <a:pPr indent="0" lvl="1" marL="0" marR="0" rtl="0" algn="ctr">
              <a:lnSpc>
                <a:spcPct val="122018"/>
              </a:lnSpc>
              <a:spcBef>
                <a:spcPts val="0"/>
              </a:spcBef>
              <a:spcAft>
                <a:spcPts val="0"/>
              </a:spcAft>
              <a:buNone/>
            </a:pPr>
            <a:r>
              <a:rPr b="0" i="0" lang="en-US" sz="2457" u="none" cap="none" strike="noStrike">
                <a:solidFill>
                  <a:srgbClr val="FFFFFF"/>
                </a:solidFill>
                <a:latin typeface="Arial"/>
                <a:ea typeface="Arial"/>
                <a:cs typeface="Arial"/>
                <a:sym typeface="Arial"/>
              </a:rPr>
              <a:t>HAPPY DESIGNING!</a:t>
            </a:r>
            <a:endParaRPr/>
          </a:p>
        </p:txBody>
      </p:sp>
      <p:pic>
        <p:nvPicPr>
          <p:cNvPr id="340" name="Google Shape;340;p17"/>
          <p:cNvPicPr preferRelativeResize="0"/>
          <p:nvPr/>
        </p:nvPicPr>
        <p:blipFill>
          <a:blip r:embed="rId3">
            <a:alphaModFix/>
          </a:blip>
          <a:stretch>
            <a:fillRect/>
          </a:stretch>
        </p:blipFill>
        <p:spPr>
          <a:xfrm>
            <a:off x="1765150" y="3788476"/>
            <a:ext cx="4234749" cy="10650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