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Poppins Light"/>
      <p:regular r:id="rId25"/>
      <p:bold r:id="rId26"/>
      <p:italic r:id="rId27"/>
      <p:boldItalic r:id="rId28"/>
    </p:embeddedFont>
    <p:embeddedFont>
      <p:font typeface="Poppins Medium"/>
      <p:regular r:id="rId29"/>
      <p:bold r:id="rId30"/>
      <p:italic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8DF61D-DE82-420F-9FD6-55CE73E20BF9}">
  <a:tblStyle styleId="{6F8DF61D-DE82-420F-9FD6-55CE73E20BF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Light-bold.fntdata"/><Relationship Id="rId25" Type="http://schemas.openxmlformats.org/officeDocument/2006/relationships/font" Target="fonts/PoppinsLight-regular.fntdata"/><Relationship Id="rId28" Type="http://schemas.openxmlformats.org/officeDocument/2006/relationships/font" Target="fonts/PoppinsLight-boldItalic.fntdata"/><Relationship Id="rId27" Type="http://schemas.openxmlformats.org/officeDocument/2006/relationships/font" Target="fonts/Poppins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Medium-italic.fntdata"/><Relationship Id="rId30" Type="http://schemas.openxmlformats.org/officeDocument/2006/relationships/font" Target="fonts/PoppinsMedium-bold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Poppins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italic.fntdata"/><Relationship Id="rId12" Type="http://schemas.openxmlformats.org/officeDocument/2006/relationships/slide" Target="slides/slide6.xml"/><Relationship Id="rId34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PoppinsSemi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398577" y="572134"/>
            <a:ext cx="7260262" cy="9048972"/>
          </a:xfrm>
          <a:custGeom>
            <a:rect b="b" l="l" r="r" t="t"/>
            <a:pathLst>
              <a:path extrusionOk="0" h="2382876" w="1911853">
                <a:moveTo>
                  <a:pt x="42661" y="0"/>
                </a:moveTo>
                <a:lnTo>
                  <a:pt x="1869192" y="0"/>
                </a:lnTo>
                <a:cubicBezTo>
                  <a:pt x="1892753" y="0"/>
                  <a:pt x="1911853" y="19100"/>
                  <a:pt x="1911853" y="42661"/>
                </a:cubicBezTo>
                <a:lnTo>
                  <a:pt x="1911853" y="2340215"/>
                </a:lnTo>
                <a:cubicBezTo>
                  <a:pt x="1911853" y="2363776"/>
                  <a:pt x="1892753" y="2382876"/>
                  <a:pt x="1869192" y="2382876"/>
                </a:cubicBezTo>
                <a:lnTo>
                  <a:pt x="42661" y="2382876"/>
                </a:lnTo>
                <a:cubicBezTo>
                  <a:pt x="19100" y="2382876"/>
                  <a:pt x="0" y="2363776"/>
                  <a:pt x="0" y="2340215"/>
                </a:cubicBezTo>
                <a:lnTo>
                  <a:pt x="0" y="42661"/>
                </a:lnTo>
                <a:cubicBezTo>
                  <a:pt x="0" y="19100"/>
                  <a:pt x="19100" y="0"/>
                  <a:pt x="42661" y="0"/>
                </a:cubicBezTo>
                <a:close/>
              </a:path>
            </a:pathLst>
          </a:custGeom>
          <a:solidFill>
            <a:srgbClr val="8CC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10398577" y="355141"/>
            <a:ext cx="7259100" cy="9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3"/>
          <p:cNvGrpSpPr/>
          <p:nvPr/>
        </p:nvGrpSpPr>
        <p:grpSpPr>
          <a:xfrm>
            <a:off x="1028700" y="7424825"/>
            <a:ext cx="2410272" cy="1037773"/>
            <a:chOff x="0" y="-57150"/>
            <a:chExt cx="634800" cy="273321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634741" cy="216171"/>
            </a:xfrm>
            <a:custGeom>
              <a:rect b="b" l="l" r="r" t="t"/>
              <a:pathLst>
                <a:path extrusionOk="0" h="216171" w="634741">
                  <a:moveTo>
                    <a:pt x="108086" y="0"/>
                  </a:moveTo>
                  <a:lnTo>
                    <a:pt x="526656" y="0"/>
                  </a:lnTo>
                  <a:cubicBezTo>
                    <a:pt x="555322" y="0"/>
                    <a:pt x="582814" y="11388"/>
                    <a:pt x="603084" y="31658"/>
                  </a:cubicBezTo>
                  <a:cubicBezTo>
                    <a:pt x="623354" y="51928"/>
                    <a:pt x="634741" y="79420"/>
                    <a:pt x="634741" y="108086"/>
                  </a:cubicBezTo>
                  <a:lnTo>
                    <a:pt x="634741" y="108086"/>
                  </a:lnTo>
                  <a:cubicBezTo>
                    <a:pt x="634741" y="136752"/>
                    <a:pt x="623354" y="164244"/>
                    <a:pt x="603084" y="184514"/>
                  </a:cubicBezTo>
                  <a:cubicBezTo>
                    <a:pt x="582814" y="204784"/>
                    <a:pt x="555322" y="216171"/>
                    <a:pt x="526656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0" y="-57150"/>
              <a:ext cx="6348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3729478" y="7424825"/>
            <a:ext cx="3636397" cy="1037773"/>
            <a:chOff x="0" y="-57150"/>
            <a:chExt cx="957728" cy="273321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957728" cy="216171"/>
            </a:xfrm>
            <a:custGeom>
              <a:rect b="b" l="l" r="r" t="t"/>
              <a:pathLst>
                <a:path extrusionOk="0" h="216171" w="957728">
                  <a:moveTo>
                    <a:pt x="108086" y="0"/>
                  </a:moveTo>
                  <a:lnTo>
                    <a:pt x="849643" y="0"/>
                  </a:lnTo>
                  <a:cubicBezTo>
                    <a:pt x="878309" y="0"/>
                    <a:pt x="905801" y="11388"/>
                    <a:pt x="926071" y="31658"/>
                  </a:cubicBezTo>
                  <a:cubicBezTo>
                    <a:pt x="946341" y="51928"/>
                    <a:pt x="957728" y="79420"/>
                    <a:pt x="957728" y="108086"/>
                  </a:cubicBezTo>
                  <a:lnTo>
                    <a:pt x="957728" y="108086"/>
                  </a:lnTo>
                  <a:cubicBezTo>
                    <a:pt x="957728" y="136752"/>
                    <a:pt x="946341" y="164244"/>
                    <a:pt x="926071" y="184514"/>
                  </a:cubicBezTo>
                  <a:cubicBezTo>
                    <a:pt x="905801" y="204784"/>
                    <a:pt x="878309" y="216171"/>
                    <a:pt x="849643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0" y="-57150"/>
              <a:ext cx="9576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3"/>
          <p:cNvSpPr/>
          <p:nvPr/>
        </p:nvSpPr>
        <p:spPr>
          <a:xfrm rot="3902098">
            <a:off x="16920" y="-1233855"/>
            <a:ext cx="2771247" cy="5114718"/>
          </a:xfrm>
          <a:custGeom>
            <a:rect b="b" l="l" r="r" t="t"/>
            <a:pathLst>
              <a:path extrusionOk="0" h="5109452" w="2768394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 rot="7190023">
            <a:off x="7999920" y="6378903"/>
            <a:ext cx="3194824" cy="5198677"/>
          </a:xfrm>
          <a:custGeom>
            <a:rect b="b" l="l" r="r" t="t"/>
            <a:pathLst>
              <a:path extrusionOk="0" h="5198515" w="3194724">
                <a:moveTo>
                  <a:pt x="0" y="0"/>
                </a:moveTo>
                <a:lnTo>
                  <a:pt x="3194723" y="0"/>
                </a:lnTo>
                <a:lnTo>
                  <a:pt x="3194723" y="5198514"/>
                </a:lnTo>
                <a:lnTo>
                  <a:pt x="0" y="5198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>
            <p:ph idx="2" type="pic"/>
          </p:nvPr>
        </p:nvSpPr>
        <p:spPr>
          <a:xfrm>
            <a:off x="10979213" y="1125062"/>
            <a:ext cx="6099000" cy="7943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1028700" y="2426998"/>
            <a:ext cx="82296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Poppins"/>
              <a:buNone/>
              <a:defRPr b="1" i="0" sz="1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551025" y="506550"/>
            <a:ext cx="8275800" cy="9273900"/>
          </a:xfrm>
          <a:prstGeom prst="roundRect">
            <a:avLst>
              <a:gd fmla="val 3894" name="adj"/>
            </a:avLst>
          </a:prstGeom>
          <a:solidFill>
            <a:srgbClr val="3A96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1028700" y="2427000"/>
            <a:ext cx="68106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Poppins"/>
              <a:buNone/>
              <a:defRPr b="1" i="0" sz="8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9423775" y="3043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4782510" y="7234726"/>
            <a:ext cx="6079398" cy="5173015"/>
          </a:xfrm>
          <a:custGeom>
            <a:rect b="b" l="l" r="r" t="t"/>
            <a:pathLst>
              <a:path extrusionOk="0" h="5173015" w="6079398">
                <a:moveTo>
                  <a:pt x="0" y="0"/>
                </a:moveTo>
                <a:lnTo>
                  <a:pt x="6079397" y="0"/>
                </a:lnTo>
                <a:lnTo>
                  <a:pt x="6079397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 rot="-3471485">
            <a:off x="15213146" y="215789"/>
            <a:ext cx="4293387" cy="2880472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 rot="560680">
            <a:off x="-1421096" y="3944282"/>
            <a:ext cx="3896304" cy="6340141"/>
          </a:xfrm>
          <a:custGeom>
            <a:rect b="b" l="l" r="r" t="t"/>
            <a:pathLst>
              <a:path extrusionOk="0" h="6335194" w="3893264">
                <a:moveTo>
                  <a:pt x="0" y="0"/>
                </a:moveTo>
                <a:lnTo>
                  <a:pt x="3893265" y="0"/>
                </a:lnTo>
                <a:lnTo>
                  <a:pt x="3893265" y="6335194"/>
                </a:lnTo>
                <a:lnTo>
                  <a:pt x="0" y="6335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 rot="-4087125">
            <a:off x="16113185" y="-505605"/>
            <a:ext cx="3239484" cy="5978915"/>
          </a:xfrm>
          <a:custGeom>
            <a:rect b="b" l="l" r="r" t="t"/>
            <a:pathLst>
              <a:path extrusionOk="0" h="5981869" w="3241085">
                <a:moveTo>
                  <a:pt x="0" y="0"/>
                </a:moveTo>
                <a:lnTo>
                  <a:pt x="3241085" y="0"/>
                </a:lnTo>
                <a:lnTo>
                  <a:pt x="3241085" y="5981869"/>
                </a:lnTo>
                <a:lnTo>
                  <a:pt x="0" y="598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8CC3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39" name="Google Shape;39;p6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 rot="-1011006">
            <a:off x="-1486641" y="8290346"/>
            <a:ext cx="4291444" cy="2879169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rot="-1964114">
            <a:off x="15763835" y="-977608"/>
            <a:ext cx="4396819" cy="3741294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1448850" y="1296099"/>
            <a:ext cx="82296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b="1" i="0" sz="6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564425" y="3638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F68654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47" name="Google Shape;47;p7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7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7"/>
          <p:cNvSpPr/>
          <p:nvPr/>
        </p:nvSpPr>
        <p:spPr>
          <a:xfrm rot="-1011006">
            <a:off x="-1486641" y="8290346"/>
            <a:ext cx="4291444" cy="2879169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7"/>
          <p:cNvSpPr/>
          <p:nvPr/>
        </p:nvSpPr>
        <p:spPr>
          <a:xfrm rot="-1964114">
            <a:off x="15763835" y="-977608"/>
            <a:ext cx="4396819" cy="3741294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" name="Google Shape;51;p7"/>
          <p:cNvGrpSpPr/>
          <p:nvPr/>
        </p:nvGrpSpPr>
        <p:grpSpPr>
          <a:xfrm>
            <a:off x="8218805" y="969767"/>
            <a:ext cx="3795871" cy="4015700"/>
            <a:chOff x="0" y="-57150"/>
            <a:chExt cx="999729" cy="1057626"/>
          </a:xfrm>
        </p:grpSpPr>
        <p:sp>
          <p:nvSpPr>
            <p:cNvPr id="52" name="Google Shape;52;p7"/>
            <p:cNvSpPr/>
            <p:nvPr/>
          </p:nvSpPr>
          <p:spPr>
            <a:xfrm>
              <a:off x="0" y="0"/>
              <a:ext cx="999729" cy="1000476"/>
            </a:xfrm>
            <a:custGeom>
              <a:rect b="b" l="l" r="r" t="t"/>
              <a:pathLst>
                <a:path extrusionOk="0" h="1000476" w="999729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7"/>
            <p:cNvSpPr txBox="1"/>
            <p:nvPr/>
          </p:nvSpPr>
          <p:spPr>
            <a:xfrm>
              <a:off x="0" y="-57150"/>
              <a:ext cx="999600" cy="10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7"/>
          <p:cNvGrpSpPr/>
          <p:nvPr/>
        </p:nvGrpSpPr>
        <p:grpSpPr>
          <a:xfrm>
            <a:off x="8218805" y="5084567"/>
            <a:ext cx="3795871" cy="4015700"/>
            <a:chOff x="0" y="-57150"/>
            <a:chExt cx="999729" cy="1057626"/>
          </a:xfrm>
        </p:grpSpPr>
        <p:sp>
          <p:nvSpPr>
            <p:cNvPr id="55" name="Google Shape;55;p7"/>
            <p:cNvSpPr/>
            <p:nvPr/>
          </p:nvSpPr>
          <p:spPr>
            <a:xfrm>
              <a:off x="0" y="0"/>
              <a:ext cx="999729" cy="1000476"/>
            </a:xfrm>
            <a:custGeom>
              <a:rect b="b" l="l" r="r" t="t"/>
              <a:pathLst>
                <a:path extrusionOk="0" h="1000476" w="999729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7"/>
            <p:cNvSpPr txBox="1"/>
            <p:nvPr/>
          </p:nvSpPr>
          <p:spPr>
            <a:xfrm>
              <a:off x="0" y="-57150"/>
              <a:ext cx="999600" cy="10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7"/>
          <p:cNvSpPr txBox="1"/>
          <p:nvPr>
            <p:ph type="title"/>
          </p:nvPr>
        </p:nvSpPr>
        <p:spPr>
          <a:xfrm>
            <a:off x="1344475" y="1739750"/>
            <a:ext cx="59364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b="1" i="0" sz="6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460050" y="4721950"/>
            <a:ext cx="5220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12410350" y="1212050"/>
            <a:ext cx="4578000" cy="3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12410350" y="5326875"/>
            <a:ext cx="4578000" cy="3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7"/>
          <p:cNvSpPr/>
          <p:nvPr>
            <p:ph idx="4" type="pic"/>
          </p:nvPr>
        </p:nvSpPr>
        <p:spPr>
          <a:xfrm>
            <a:off x="8470676" y="1452675"/>
            <a:ext cx="3292200" cy="3292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7"/>
          <p:cNvSpPr/>
          <p:nvPr>
            <p:ph idx="5" type="pic"/>
          </p:nvPr>
        </p:nvSpPr>
        <p:spPr>
          <a:xfrm>
            <a:off x="8470676" y="5567475"/>
            <a:ext cx="3292200" cy="3292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657670" y="402766"/>
            <a:ext cx="16973282" cy="9264535"/>
            <a:chOff x="0" y="-57150"/>
            <a:chExt cx="4470300" cy="2440026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8"/>
            <p:cNvSpPr txBox="1"/>
            <p:nvPr/>
          </p:nvSpPr>
          <p:spPr>
            <a:xfrm>
              <a:off x="0" y="-57150"/>
              <a:ext cx="4470300" cy="24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/>
          <p:nvPr/>
        </p:nvSpPr>
        <p:spPr>
          <a:xfrm>
            <a:off x="-2785261" y="-480529"/>
            <a:ext cx="6079398" cy="5173015"/>
          </a:xfrm>
          <a:custGeom>
            <a:rect b="b" l="l" r="r" t="t"/>
            <a:pathLst>
              <a:path extrusionOk="0" h="5173015" w="6079398">
                <a:moveTo>
                  <a:pt x="0" y="0"/>
                </a:moveTo>
                <a:lnTo>
                  <a:pt x="6079397" y="0"/>
                </a:lnTo>
                <a:lnTo>
                  <a:pt x="6079397" y="5173015"/>
                </a:lnTo>
                <a:lnTo>
                  <a:pt x="0" y="5173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-3471485">
            <a:off x="14716803" y="8113527"/>
            <a:ext cx="5468586" cy="3668924"/>
          </a:xfrm>
          <a:custGeom>
            <a:rect b="b" l="l" r="r" t="t"/>
            <a:pathLst>
              <a:path extrusionOk="0" h="3665604" w="5463637">
                <a:moveTo>
                  <a:pt x="0" y="0"/>
                </a:moveTo>
                <a:lnTo>
                  <a:pt x="5463637" y="0"/>
                </a:lnTo>
                <a:lnTo>
                  <a:pt x="5463637" y="3665604"/>
                </a:lnTo>
                <a:lnTo>
                  <a:pt x="0" y="3665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4915425" y="3012613"/>
            <a:ext cx="82935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oppins"/>
              <a:buNone/>
              <a:defRPr b="1" i="0" sz="6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4140300" y="5443438"/>
            <a:ext cx="10008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C6EB97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9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73" name="Google Shape;73;p9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9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9"/>
          <p:cNvSpPr/>
          <p:nvPr/>
        </p:nvSpPr>
        <p:spPr>
          <a:xfrm rot="3902098">
            <a:off x="-592892" y="-1255022"/>
            <a:ext cx="2771247" cy="5114718"/>
          </a:xfrm>
          <a:custGeom>
            <a:rect b="b" l="l" r="r" t="t"/>
            <a:pathLst>
              <a:path extrusionOk="0" h="5109452" w="2768394">
                <a:moveTo>
                  <a:pt x="0" y="0"/>
                </a:moveTo>
                <a:lnTo>
                  <a:pt x="2768394" y="0"/>
                </a:lnTo>
                <a:lnTo>
                  <a:pt x="2768394" y="5109451"/>
                </a:lnTo>
                <a:lnTo>
                  <a:pt x="0" y="5109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 rot="7190023">
            <a:off x="16032809" y="7067466"/>
            <a:ext cx="3194824" cy="5198677"/>
          </a:xfrm>
          <a:custGeom>
            <a:rect b="b" l="l" r="r" t="t"/>
            <a:pathLst>
              <a:path extrusionOk="0" h="5198515" w="3194724">
                <a:moveTo>
                  <a:pt x="0" y="0"/>
                </a:moveTo>
                <a:lnTo>
                  <a:pt x="3194724" y="0"/>
                </a:lnTo>
                <a:lnTo>
                  <a:pt x="3194724" y="5198515"/>
                </a:lnTo>
                <a:lnTo>
                  <a:pt x="0" y="5198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1566300" y="2052874"/>
            <a:ext cx="82296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b="1" i="0" sz="6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1681875" y="43957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9"/>
          <p:cNvSpPr/>
          <p:nvPr>
            <p:ph idx="2" type="pic"/>
          </p:nvPr>
        </p:nvSpPr>
        <p:spPr>
          <a:xfrm>
            <a:off x="10464450" y="1217800"/>
            <a:ext cx="6613800" cy="7757700"/>
          </a:xfrm>
          <a:prstGeom prst="roundRect">
            <a:avLst>
              <a:gd fmla="val 1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0"/>
          <p:cNvGrpSpPr/>
          <p:nvPr/>
        </p:nvGrpSpPr>
        <p:grpSpPr>
          <a:xfrm>
            <a:off x="775070" y="402766"/>
            <a:ext cx="7049704" cy="9264535"/>
            <a:chOff x="0" y="-57150"/>
            <a:chExt cx="1856700" cy="2440026"/>
          </a:xfrm>
        </p:grpSpPr>
        <p:sp>
          <p:nvSpPr>
            <p:cNvPr id="82" name="Google Shape;82;p10"/>
            <p:cNvSpPr/>
            <p:nvPr/>
          </p:nvSpPr>
          <p:spPr>
            <a:xfrm>
              <a:off x="0" y="0"/>
              <a:ext cx="1856605" cy="2382876"/>
            </a:xfrm>
            <a:custGeom>
              <a:rect b="b" l="l" r="r" t="t"/>
              <a:pathLst>
                <a:path extrusionOk="0" h="2382876" w="1856605">
                  <a:moveTo>
                    <a:pt x="43930" y="0"/>
                  </a:moveTo>
                  <a:lnTo>
                    <a:pt x="1812675" y="0"/>
                  </a:lnTo>
                  <a:cubicBezTo>
                    <a:pt x="1836937" y="0"/>
                    <a:pt x="1856605" y="19668"/>
                    <a:pt x="1856605" y="43930"/>
                  </a:cubicBezTo>
                  <a:lnTo>
                    <a:pt x="1856605" y="2338946"/>
                  </a:lnTo>
                  <a:cubicBezTo>
                    <a:pt x="1856605" y="2350596"/>
                    <a:pt x="1851976" y="2361770"/>
                    <a:pt x="1843738" y="2370009"/>
                  </a:cubicBezTo>
                  <a:cubicBezTo>
                    <a:pt x="1835500" y="2378247"/>
                    <a:pt x="1824326" y="2382876"/>
                    <a:pt x="1812675" y="2382876"/>
                  </a:cubicBezTo>
                  <a:lnTo>
                    <a:pt x="43930" y="2382876"/>
                  </a:lnTo>
                  <a:cubicBezTo>
                    <a:pt x="32279" y="2382876"/>
                    <a:pt x="21105" y="2378247"/>
                    <a:pt x="12867" y="2370009"/>
                  </a:cubicBezTo>
                  <a:cubicBezTo>
                    <a:pt x="4628" y="2361770"/>
                    <a:pt x="0" y="2350596"/>
                    <a:pt x="0" y="2338946"/>
                  </a:cubicBezTo>
                  <a:lnTo>
                    <a:pt x="0" y="43930"/>
                  </a:lnTo>
                  <a:cubicBezTo>
                    <a:pt x="0" y="19668"/>
                    <a:pt x="19668" y="0"/>
                    <a:pt x="43930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0"/>
            <p:cNvSpPr txBox="1"/>
            <p:nvPr/>
          </p:nvSpPr>
          <p:spPr>
            <a:xfrm>
              <a:off x="0" y="-57150"/>
              <a:ext cx="1856700" cy="24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0"/>
          <p:cNvSpPr/>
          <p:nvPr/>
        </p:nvSpPr>
        <p:spPr>
          <a:xfrm>
            <a:off x="-769106" y="7234726"/>
            <a:ext cx="6079398" cy="5173015"/>
          </a:xfrm>
          <a:custGeom>
            <a:rect b="b" l="l" r="r" t="t"/>
            <a:pathLst>
              <a:path extrusionOk="0" h="5173015" w="6079398">
                <a:moveTo>
                  <a:pt x="0" y="0"/>
                </a:moveTo>
                <a:lnTo>
                  <a:pt x="6079398" y="0"/>
                </a:lnTo>
                <a:lnTo>
                  <a:pt x="6079398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0"/>
          <p:cNvSpPr/>
          <p:nvPr/>
        </p:nvSpPr>
        <p:spPr>
          <a:xfrm rot="-2365226">
            <a:off x="14730450" y="-406717"/>
            <a:ext cx="4289461" cy="2877838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1" y="0"/>
                </a:lnTo>
                <a:lnTo>
                  <a:pt x="4289501" y="2877864"/>
                </a:lnTo>
                <a:lnTo>
                  <a:pt x="0" y="2877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260175" y="2427000"/>
            <a:ext cx="60795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Poppins"/>
              <a:buNone/>
              <a:defRPr b="1" i="0" sz="8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8572500" y="3043400"/>
            <a:ext cx="9081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877873"/>
            <a:ext cx="82296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b="1" i="0" sz="6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2425" y="4408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10398577" y="572134"/>
            <a:ext cx="7259067" cy="9047481"/>
          </a:xfrm>
          <a:custGeom>
            <a:rect b="b" l="l" r="r" t="t"/>
            <a:pathLst>
              <a:path extrusionOk="0" h="2382876" w="1911853">
                <a:moveTo>
                  <a:pt x="42661" y="0"/>
                </a:moveTo>
                <a:lnTo>
                  <a:pt x="1869192" y="0"/>
                </a:lnTo>
                <a:cubicBezTo>
                  <a:pt x="1892753" y="0"/>
                  <a:pt x="1911853" y="19100"/>
                  <a:pt x="1911853" y="42661"/>
                </a:cubicBezTo>
                <a:lnTo>
                  <a:pt x="1911853" y="2340215"/>
                </a:lnTo>
                <a:cubicBezTo>
                  <a:pt x="1911853" y="2363776"/>
                  <a:pt x="1892753" y="2382876"/>
                  <a:pt x="1869192" y="2382876"/>
                </a:cubicBezTo>
                <a:lnTo>
                  <a:pt x="42661" y="2382876"/>
                </a:lnTo>
                <a:cubicBezTo>
                  <a:pt x="19100" y="2382876"/>
                  <a:pt x="0" y="2363776"/>
                  <a:pt x="0" y="2340215"/>
                </a:cubicBezTo>
                <a:lnTo>
                  <a:pt x="0" y="42661"/>
                </a:lnTo>
                <a:cubicBezTo>
                  <a:pt x="0" y="19100"/>
                  <a:pt x="19100" y="0"/>
                  <a:pt x="42661" y="0"/>
                </a:cubicBezTo>
                <a:close/>
              </a:path>
            </a:pathLst>
          </a:custGeom>
          <a:solidFill>
            <a:srgbClr val="8CC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0398577" y="355143"/>
            <a:ext cx="7259067" cy="9264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1"/>
          <p:cNvGrpSpPr/>
          <p:nvPr/>
        </p:nvGrpSpPr>
        <p:grpSpPr>
          <a:xfrm>
            <a:off x="1028700" y="6457925"/>
            <a:ext cx="2410048" cy="1037773"/>
            <a:chOff x="0" y="-57150"/>
            <a:chExt cx="634741" cy="273321"/>
          </a:xfrm>
        </p:grpSpPr>
        <p:sp>
          <p:nvSpPr>
            <p:cNvPr id="95" name="Google Shape;95;p11"/>
            <p:cNvSpPr/>
            <p:nvPr/>
          </p:nvSpPr>
          <p:spPr>
            <a:xfrm>
              <a:off x="0" y="0"/>
              <a:ext cx="634741" cy="216171"/>
            </a:xfrm>
            <a:custGeom>
              <a:rect b="b" l="l" r="r" t="t"/>
              <a:pathLst>
                <a:path extrusionOk="0" h="216171" w="634741">
                  <a:moveTo>
                    <a:pt x="108086" y="0"/>
                  </a:moveTo>
                  <a:lnTo>
                    <a:pt x="526656" y="0"/>
                  </a:lnTo>
                  <a:cubicBezTo>
                    <a:pt x="555322" y="0"/>
                    <a:pt x="582814" y="11388"/>
                    <a:pt x="603084" y="31658"/>
                  </a:cubicBezTo>
                  <a:cubicBezTo>
                    <a:pt x="623354" y="51928"/>
                    <a:pt x="634741" y="79420"/>
                    <a:pt x="634741" y="108086"/>
                  </a:cubicBezTo>
                  <a:lnTo>
                    <a:pt x="634741" y="108086"/>
                  </a:lnTo>
                  <a:cubicBezTo>
                    <a:pt x="634741" y="136752"/>
                    <a:pt x="623354" y="164244"/>
                    <a:pt x="603084" y="184514"/>
                  </a:cubicBezTo>
                  <a:cubicBezTo>
                    <a:pt x="582814" y="204784"/>
                    <a:pt x="555322" y="216171"/>
                    <a:pt x="526656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1"/>
            <p:cNvSpPr txBox="1"/>
            <p:nvPr/>
          </p:nvSpPr>
          <p:spPr>
            <a:xfrm>
              <a:off x="0" y="-57150"/>
              <a:ext cx="634741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1"/>
          <p:cNvGrpSpPr/>
          <p:nvPr/>
        </p:nvGrpSpPr>
        <p:grpSpPr>
          <a:xfrm>
            <a:off x="3729478" y="6457925"/>
            <a:ext cx="3636397" cy="1037773"/>
            <a:chOff x="0" y="-57150"/>
            <a:chExt cx="957728" cy="273321"/>
          </a:xfrm>
        </p:grpSpPr>
        <p:sp>
          <p:nvSpPr>
            <p:cNvPr id="98" name="Google Shape;98;p11"/>
            <p:cNvSpPr/>
            <p:nvPr/>
          </p:nvSpPr>
          <p:spPr>
            <a:xfrm>
              <a:off x="0" y="0"/>
              <a:ext cx="957728" cy="216171"/>
            </a:xfrm>
            <a:custGeom>
              <a:rect b="b" l="l" r="r" t="t"/>
              <a:pathLst>
                <a:path extrusionOk="0" h="216171" w="957728">
                  <a:moveTo>
                    <a:pt x="108086" y="0"/>
                  </a:moveTo>
                  <a:lnTo>
                    <a:pt x="849643" y="0"/>
                  </a:lnTo>
                  <a:cubicBezTo>
                    <a:pt x="878309" y="0"/>
                    <a:pt x="905801" y="11388"/>
                    <a:pt x="926071" y="31658"/>
                  </a:cubicBezTo>
                  <a:cubicBezTo>
                    <a:pt x="946341" y="51928"/>
                    <a:pt x="957728" y="79420"/>
                    <a:pt x="957728" y="108086"/>
                  </a:cubicBezTo>
                  <a:lnTo>
                    <a:pt x="957728" y="108086"/>
                  </a:lnTo>
                  <a:cubicBezTo>
                    <a:pt x="957728" y="136752"/>
                    <a:pt x="946341" y="164244"/>
                    <a:pt x="926071" y="184514"/>
                  </a:cubicBezTo>
                  <a:cubicBezTo>
                    <a:pt x="905801" y="204784"/>
                    <a:pt x="878309" y="216171"/>
                    <a:pt x="849643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 txBox="1"/>
            <p:nvPr/>
          </p:nvSpPr>
          <p:spPr>
            <a:xfrm>
              <a:off x="0" y="-57150"/>
              <a:ext cx="957728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1"/>
          <p:cNvSpPr/>
          <p:nvPr/>
        </p:nvSpPr>
        <p:spPr>
          <a:xfrm rot="3900547">
            <a:off x="21185" y="-1232845"/>
            <a:ext cx="2768394" cy="5109452"/>
          </a:xfrm>
          <a:custGeom>
            <a:rect b="b" l="l" r="r" t="t"/>
            <a:pathLst>
              <a:path extrusionOk="0" h="5109452" w="2768394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1"/>
          <p:cNvSpPr/>
          <p:nvPr/>
        </p:nvSpPr>
        <p:spPr>
          <a:xfrm rot="7189528">
            <a:off x="8000079" y="6379420"/>
            <a:ext cx="3194724" cy="5198515"/>
          </a:xfrm>
          <a:custGeom>
            <a:rect b="b" l="l" r="r" t="t"/>
            <a:pathLst>
              <a:path extrusionOk="0" h="5198515" w="3194724">
                <a:moveTo>
                  <a:pt x="0" y="0"/>
                </a:moveTo>
                <a:lnTo>
                  <a:pt x="3194723" y="0"/>
                </a:lnTo>
                <a:lnTo>
                  <a:pt x="3194723" y="5198514"/>
                </a:lnTo>
                <a:lnTo>
                  <a:pt x="0" y="5198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1"/>
          <p:cNvSpPr txBox="1"/>
          <p:nvPr/>
        </p:nvSpPr>
        <p:spPr>
          <a:xfrm>
            <a:off x="1028700" y="3492957"/>
            <a:ext cx="9074602" cy="2632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Personal Finance 101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985702" y="6849375"/>
            <a:ext cx="251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 10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3747800" y="6849375"/>
            <a:ext cx="36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Elective Subject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10585395" y="2004820"/>
            <a:ext cx="6710677" cy="6182110"/>
          </a:xfrm>
          <a:custGeom>
            <a:rect b="b" l="l" r="r" t="t"/>
            <a:pathLst>
              <a:path extrusionOk="0" h="5911850" w="6417310">
                <a:moveTo>
                  <a:pt x="1215390" y="402590"/>
                </a:moveTo>
                <a:lnTo>
                  <a:pt x="177800" y="2192020"/>
                </a:lnTo>
                <a:cubicBezTo>
                  <a:pt x="0" y="2498090"/>
                  <a:pt x="43180" y="2884170"/>
                  <a:pt x="283210" y="3144520"/>
                </a:cubicBezTo>
                <a:lnTo>
                  <a:pt x="2594610" y="5651500"/>
                </a:lnTo>
                <a:cubicBezTo>
                  <a:pt x="2747010" y="5817870"/>
                  <a:pt x="2962910" y="5911850"/>
                  <a:pt x="3187700" y="5911850"/>
                </a:cubicBezTo>
                <a:lnTo>
                  <a:pt x="5609590" y="5911850"/>
                </a:lnTo>
                <a:cubicBezTo>
                  <a:pt x="6055360" y="5911850"/>
                  <a:pt x="6417310" y="5549900"/>
                  <a:pt x="6417310" y="5104130"/>
                </a:cubicBezTo>
                <a:lnTo>
                  <a:pt x="6417310" y="1891030"/>
                </a:lnTo>
                <a:cubicBezTo>
                  <a:pt x="6417310" y="1724660"/>
                  <a:pt x="6366510" y="1562100"/>
                  <a:pt x="6269990" y="1426210"/>
                </a:cubicBezTo>
                <a:lnTo>
                  <a:pt x="5507990" y="342900"/>
                </a:lnTo>
                <a:cubicBezTo>
                  <a:pt x="5356860" y="128270"/>
                  <a:pt x="5110480" y="0"/>
                  <a:pt x="4847590" y="0"/>
                </a:cubicBezTo>
                <a:lnTo>
                  <a:pt x="1913890" y="0"/>
                </a:lnTo>
                <a:cubicBezTo>
                  <a:pt x="1625600" y="0"/>
                  <a:pt x="1358900" y="153670"/>
                  <a:pt x="1215390" y="40259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587" l="0" r="0" t="-3058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E89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0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260" name="Google Shape;260;p20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0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20"/>
          <p:cNvSpPr txBox="1"/>
          <p:nvPr/>
        </p:nvSpPr>
        <p:spPr>
          <a:xfrm>
            <a:off x="2006524" y="5500550"/>
            <a:ext cx="7383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Wondering how much to save?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The 50-30-20 rule is a good place to start:</a:t>
            </a:r>
            <a:br>
              <a:rPr lang="en-US" sz="2300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50% for needs, 30% for wants, and 20% for savings.</a:t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 rot="5660391">
            <a:off x="16390424" y="-981176"/>
            <a:ext cx="2768394" cy="5109452"/>
          </a:xfrm>
          <a:custGeom>
            <a:rect b="b" l="l" r="r" t="t"/>
            <a:pathLst>
              <a:path extrusionOk="0" h="5109452" w="2768394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20"/>
          <p:cNvSpPr/>
          <p:nvPr/>
        </p:nvSpPr>
        <p:spPr>
          <a:xfrm rot="-3008120">
            <a:off x="-1301813" y="5851233"/>
            <a:ext cx="3194724" cy="5198515"/>
          </a:xfrm>
          <a:custGeom>
            <a:rect b="b" l="l" r="r" t="t"/>
            <a:pathLst>
              <a:path extrusionOk="0" h="5198515" w="3194724">
                <a:moveTo>
                  <a:pt x="0" y="0"/>
                </a:moveTo>
                <a:lnTo>
                  <a:pt x="3194723" y="0"/>
                </a:lnTo>
                <a:lnTo>
                  <a:pt x="3194723" y="5198515"/>
                </a:lnTo>
                <a:lnTo>
                  <a:pt x="0" y="5198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5" name="Google Shape;26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7494" y="1285519"/>
            <a:ext cx="8136772" cy="731020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 txBox="1"/>
          <p:nvPr/>
        </p:nvSpPr>
        <p:spPr>
          <a:xfrm>
            <a:off x="2006533" y="2466218"/>
            <a:ext cx="713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Spending and Saving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1028700" y="1699225"/>
            <a:ext cx="159816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Money Management Tips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 rot="-1964015">
            <a:off x="14394571" y="2953889"/>
            <a:ext cx="5734405" cy="4879457"/>
          </a:xfrm>
          <a:custGeom>
            <a:rect b="b" l="l" r="r" t="t"/>
            <a:pathLst>
              <a:path extrusionOk="0" h="4879457" w="5734405">
                <a:moveTo>
                  <a:pt x="0" y="0"/>
                </a:moveTo>
                <a:lnTo>
                  <a:pt x="5734405" y="0"/>
                </a:lnTo>
                <a:lnTo>
                  <a:pt x="5734405" y="4879457"/>
                </a:lnTo>
                <a:lnTo>
                  <a:pt x="0" y="4879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3" name="Google Shape;273;p21"/>
          <p:cNvGrpSpPr/>
          <p:nvPr/>
        </p:nvGrpSpPr>
        <p:grpSpPr>
          <a:xfrm>
            <a:off x="1975222" y="3074824"/>
            <a:ext cx="4575964" cy="1037767"/>
            <a:chOff x="0" y="-57150"/>
            <a:chExt cx="1205192" cy="273321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0"/>
              <a:ext cx="1205192" cy="216171"/>
            </a:xfrm>
            <a:custGeom>
              <a:rect b="b" l="l" r="r" t="t"/>
              <a:pathLst>
                <a:path extrusionOk="0" h="216171" w="1205192">
                  <a:moveTo>
                    <a:pt x="108086" y="0"/>
                  </a:moveTo>
                  <a:lnTo>
                    <a:pt x="1097106" y="0"/>
                  </a:lnTo>
                  <a:cubicBezTo>
                    <a:pt x="1125773" y="0"/>
                    <a:pt x="1153265" y="11388"/>
                    <a:pt x="1173535" y="31658"/>
                  </a:cubicBezTo>
                  <a:cubicBezTo>
                    <a:pt x="1193805" y="51928"/>
                    <a:pt x="1205192" y="79420"/>
                    <a:pt x="1205192" y="108086"/>
                  </a:cubicBezTo>
                  <a:lnTo>
                    <a:pt x="1205192" y="108086"/>
                  </a:lnTo>
                  <a:cubicBezTo>
                    <a:pt x="1205192" y="136752"/>
                    <a:pt x="1193805" y="164244"/>
                    <a:pt x="1173535" y="184514"/>
                  </a:cubicBezTo>
                  <a:cubicBezTo>
                    <a:pt x="1153265" y="204784"/>
                    <a:pt x="1125773" y="216171"/>
                    <a:pt x="1097106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1"/>
            <p:cNvSpPr txBox="1"/>
            <p:nvPr/>
          </p:nvSpPr>
          <p:spPr>
            <a:xfrm>
              <a:off x="0" y="-57150"/>
              <a:ext cx="1205192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21"/>
          <p:cNvGrpSpPr/>
          <p:nvPr/>
        </p:nvGrpSpPr>
        <p:grpSpPr>
          <a:xfrm>
            <a:off x="8349063" y="3074824"/>
            <a:ext cx="4096506" cy="1037767"/>
            <a:chOff x="0" y="-57150"/>
            <a:chExt cx="1078915" cy="273321"/>
          </a:xfrm>
        </p:grpSpPr>
        <p:sp>
          <p:nvSpPr>
            <p:cNvPr id="277" name="Google Shape;277;p21"/>
            <p:cNvSpPr/>
            <p:nvPr/>
          </p:nvSpPr>
          <p:spPr>
            <a:xfrm>
              <a:off x="0" y="0"/>
              <a:ext cx="1078915" cy="216171"/>
            </a:xfrm>
            <a:custGeom>
              <a:rect b="b" l="l" r="r" t="t"/>
              <a:pathLst>
                <a:path extrusionOk="0" h="216171" w="1078915">
                  <a:moveTo>
                    <a:pt x="108086" y="0"/>
                  </a:moveTo>
                  <a:lnTo>
                    <a:pt x="970830" y="0"/>
                  </a:lnTo>
                  <a:cubicBezTo>
                    <a:pt x="999496" y="0"/>
                    <a:pt x="1026988" y="11388"/>
                    <a:pt x="1047258" y="31658"/>
                  </a:cubicBezTo>
                  <a:cubicBezTo>
                    <a:pt x="1067528" y="51928"/>
                    <a:pt x="1078915" y="79420"/>
                    <a:pt x="1078915" y="108086"/>
                  </a:cubicBezTo>
                  <a:lnTo>
                    <a:pt x="1078915" y="108086"/>
                  </a:lnTo>
                  <a:cubicBezTo>
                    <a:pt x="1078915" y="136752"/>
                    <a:pt x="1067528" y="164244"/>
                    <a:pt x="1047258" y="184514"/>
                  </a:cubicBezTo>
                  <a:cubicBezTo>
                    <a:pt x="1026988" y="204784"/>
                    <a:pt x="999496" y="216171"/>
                    <a:pt x="97083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0" y="-57150"/>
              <a:ext cx="1078915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1975222" y="5831114"/>
            <a:ext cx="3869395" cy="1037767"/>
            <a:chOff x="0" y="-57150"/>
            <a:chExt cx="1019100" cy="273321"/>
          </a:xfrm>
        </p:grpSpPr>
        <p:sp>
          <p:nvSpPr>
            <p:cNvPr id="280" name="Google Shape;280;p21"/>
            <p:cNvSpPr/>
            <p:nvPr/>
          </p:nvSpPr>
          <p:spPr>
            <a:xfrm>
              <a:off x="0" y="0"/>
              <a:ext cx="1019100" cy="216171"/>
            </a:xfrm>
            <a:custGeom>
              <a:rect b="b" l="l" r="r" t="t"/>
              <a:pathLst>
                <a:path extrusionOk="0" h="216171" w="1019100">
                  <a:moveTo>
                    <a:pt x="108086" y="0"/>
                  </a:moveTo>
                  <a:lnTo>
                    <a:pt x="911014" y="0"/>
                  </a:lnTo>
                  <a:cubicBezTo>
                    <a:pt x="939680" y="0"/>
                    <a:pt x="967172" y="11388"/>
                    <a:pt x="987442" y="31658"/>
                  </a:cubicBezTo>
                  <a:cubicBezTo>
                    <a:pt x="1007712" y="51928"/>
                    <a:pt x="1019100" y="79420"/>
                    <a:pt x="1019100" y="108086"/>
                  </a:cubicBezTo>
                  <a:lnTo>
                    <a:pt x="1019100" y="108086"/>
                  </a:lnTo>
                  <a:cubicBezTo>
                    <a:pt x="1019100" y="136752"/>
                    <a:pt x="1007712" y="164244"/>
                    <a:pt x="987442" y="184514"/>
                  </a:cubicBezTo>
                  <a:cubicBezTo>
                    <a:pt x="967172" y="204784"/>
                    <a:pt x="939680" y="216171"/>
                    <a:pt x="91101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0" y="-57150"/>
              <a:ext cx="1019100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21"/>
          <p:cNvGrpSpPr/>
          <p:nvPr/>
        </p:nvGrpSpPr>
        <p:grpSpPr>
          <a:xfrm>
            <a:off x="8349063" y="5831114"/>
            <a:ext cx="5181595" cy="1037767"/>
            <a:chOff x="0" y="-57150"/>
            <a:chExt cx="1364700" cy="273321"/>
          </a:xfrm>
        </p:grpSpPr>
        <p:sp>
          <p:nvSpPr>
            <p:cNvPr id="283" name="Google Shape;283;p21"/>
            <p:cNvSpPr/>
            <p:nvPr/>
          </p:nvSpPr>
          <p:spPr>
            <a:xfrm>
              <a:off x="0" y="0"/>
              <a:ext cx="1364700" cy="216171"/>
            </a:xfrm>
            <a:custGeom>
              <a:rect b="b" l="l" r="r" t="t"/>
              <a:pathLst>
                <a:path extrusionOk="0" h="216171" w="1364700">
                  <a:moveTo>
                    <a:pt x="108086" y="0"/>
                  </a:moveTo>
                  <a:lnTo>
                    <a:pt x="1256614" y="0"/>
                  </a:lnTo>
                  <a:cubicBezTo>
                    <a:pt x="1285280" y="0"/>
                    <a:pt x="1312772" y="11388"/>
                    <a:pt x="1333042" y="31658"/>
                  </a:cubicBezTo>
                  <a:cubicBezTo>
                    <a:pt x="1353312" y="51928"/>
                    <a:pt x="1364700" y="79420"/>
                    <a:pt x="1364700" y="108086"/>
                  </a:cubicBezTo>
                  <a:lnTo>
                    <a:pt x="1364700" y="108086"/>
                  </a:lnTo>
                  <a:cubicBezTo>
                    <a:pt x="1364700" y="136752"/>
                    <a:pt x="1353312" y="164244"/>
                    <a:pt x="1333042" y="184514"/>
                  </a:cubicBezTo>
                  <a:cubicBezTo>
                    <a:pt x="1312772" y="204784"/>
                    <a:pt x="1285280" y="216171"/>
                    <a:pt x="125661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1"/>
            <p:cNvSpPr txBox="1"/>
            <p:nvPr/>
          </p:nvSpPr>
          <p:spPr>
            <a:xfrm>
              <a:off x="0" y="-57150"/>
              <a:ext cx="1364700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1"/>
          <p:cNvSpPr txBox="1"/>
          <p:nvPr/>
        </p:nvSpPr>
        <p:spPr>
          <a:xfrm>
            <a:off x="2286832" y="4372976"/>
            <a:ext cx="5121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Write down everything you spend, even small purchases</a:t>
            </a: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8660675" y="4411075"/>
            <a:ext cx="5607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Set aside even small amounts from allowance, gifts, or part-time jobs.</a:t>
            </a:r>
            <a:endParaRPr/>
          </a:p>
        </p:txBody>
      </p:sp>
      <p:sp>
        <p:nvSpPr>
          <p:cNvPr id="287" name="Google Shape;287;p21"/>
          <p:cNvSpPr txBox="1"/>
          <p:nvPr/>
        </p:nvSpPr>
        <p:spPr>
          <a:xfrm>
            <a:off x="2286832" y="7129265"/>
            <a:ext cx="5121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Make a weekly or monthly plan for your money, and stick to it.</a:t>
            </a:r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8660672" y="7129265"/>
            <a:ext cx="45174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Ask, “Do I really need this? Can I afford it?”</a:t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2286823" y="3429000"/>
            <a:ext cx="512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Track your spending</a:t>
            </a:r>
            <a:endParaRPr/>
          </a:p>
        </p:txBody>
      </p:sp>
      <p:sp>
        <p:nvSpPr>
          <p:cNvPr id="290" name="Google Shape;290;p21"/>
          <p:cNvSpPr txBox="1"/>
          <p:nvPr/>
        </p:nvSpPr>
        <p:spPr>
          <a:xfrm>
            <a:off x="8660677" y="3429000"/>
            <a:ext cx="560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Save a little, often</a:t>
            </a:r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2286820" y="6185300"/>
            <a:ext cx="560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 a budget</a:t>
            </a:r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8660676" y="6185300"/>
            <a:ext cx="550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Think before you spend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2"/>
          <p:cNvGrpSpPr/>
          <p:nvPr/>
        </p:nvGrpSpPr>
        <p:grpSpPr>
          <a:xfrm>
            <a:off x="775070" y="402768"/>
            <a:ext cx="7049297" cy="9264472"/>
            <a:chOff x="0" y="-57150"/>
            <a:chExt cx="1856605" cy="2440026"/>
          </a:xfrm>
        </p:grpSpPr>
        <p:sp>
          <p:nvSpPr>
            <p:cNvPr id="298" name="Google Shape;298;p22"/>
            <p:cNvSpPr/>
            <p:nvPr/>
          </p:nvSpPr>
          <p:spPr>
            <a:xfrm>
              <a:off x="0" y="0"/>
              <a:ext cx="1856605" cy="2382876"/>
            </a:xfrm>
            <a:custGeom>
              <a:rect b="b" l="l" r="r" t="t"/>
              <a:pathLst>
                <a:path extrusionOk="0" h="2382876" w="1856605">
                  <a:moveTo>
                    <a:pt x="43930" y="0"/>
                  </a:moveTo>
                  <a:lnTo>
                    <a:pt x="1812675" y="0"/>
                  </a:lnTo>
                  <a:cubicBezTo>
                    <a:pt x="1836937" y="0"/>
                    <a:pt x="1856605" y="19668"/>
                    <a:pt x="1856605" y="43930"/>
                  </a:cubicBezTo>
                  <a:lnTo>
                    <a:pt x="1856605" y="2338946"/>
                  </a:lnTo>
                  <a:cubicBezTo>
                    <a:pt x="1856605" y="2350596"/>
                    <a:pt x="1851976" y="2361770"/>
                    <a:pt x="1843738" y="2370009"/>
                  </a:cubicBezTo>
                  <a:cubicBezTo>
                    <a:pt x="1835500" y="2378247"/>
                    <a:pt x="1824326" y="2382876"/>
                    <a:pt x="1812675" y="2382876"/>
                  </a:cubicBezTo>
                  <a:lnTo>
                    <a:pt x="43930" y="2382876"/>
                  </a:lnTo>
                  <a:cubicBezTo>
                    <a:pt x="32279" y="2382876"/>
                    <a:pt x="21105" y="2378247"/>
                    <a:pt x="12867" y="2370009"/>
                  </a:cubicBezTo>
                  <a:cubicBezTo>
                    <a:pt x="4628" y="2361770"/>
                    <a:pt x="0" y="2350596"/>
                    <a:pt x="0" y="2338946"/>
                  </a:cubicBezTo>
                  <a:lnTo>
                    <a:pt x="0" y="43930"/>
                  </a:lnTo>
                  <a:cubicBezTo>
                    <a:pt x="0" y="19668"/>
                    <a:pt x="19668" y="0"/>
                    <a:pt x="43930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2"/>
            <p:cNvSpPr txBox="1"/>
            <p:nvPr/>
          </p:nvSpPr>
          <p:spPr>
            <a:xfrm>
              <a:off x="0" y="-57150"/>
              <a:ext cx="1856605" cy="244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2"/>
          <p:cNvGrpSpPr/>
          <p:nvPr/>
        </p:nvGrpSpPr>
        <p:grpSpPr>
          <a:xfrm>
            <a:off x="8299163" y="2644948"/>
            <a:ext cx="8575699" cy="1139594"/>
            <a:chOff x="0" y="-57150"/>
            <a:chExt cx="2056803" cy="273321"/>
          </a:xfrm>
        </p:grpSpPr>
        <p:sp>
          <p:nvSpPr>
            <p:cNvPr id="301" name="Google Shape;301;p22"/>
            <p:cNvSpPr/>
            <p:nvPr/>
          </p:nvSpPr>
          <p:spPr>
            <a:xfrm>
              <a:off x="0" y="0"/>
              <a:ext cx="2056803" cy="216171"/>
            </a:xfrm>
            <a:custGeom>
              <a:rect b="b" l="l" r="r" t="t"/>
              <a:pathLst>
                <a:path extrusionOk="0" h="216171" w="2056803">
                  <a:moveTo>
                    <a:pt x="90277" y="0"/>
                  </a:moveTo>
                  <a:lnTo>
                    <a:pt x="1966526" y="0"/>
                  </a:lnTo>
                  <a:cubicBezTo>
                    <a:pt x="1990469" y="0"/>
                    <a:pt x="2013431" y="9511"/>
                    <a:pt x="2030362" y="26442"/>
                  </a:cubicBezTo>
                  <a:cubicBezTo>
                    <a:pt x="2047292" y="43372"/>
                    <a:pt x="2056803" y="66334"/>
                    <a:pt x="2056803" y="90277"/>
                  </a:cubicBezTo>
                  <a:lnTo>
                    <a:pt x="2056803" y="125894"/>
                  </a:lnTo>
                  <a:cubicBezTo>
                    <a:pt x="2056803" y="175753"/>
                    <a:pt x="2016385" y="216171"/>
                    <a:pt x="1966526" y="216171"/>
                  </a:cubicBezTo>
                  <a:lnTo>
                    <a:pt x="90277" y="216171"/>
                  </a:lnTo>
                  <a:cubicBezTo>
                    <a:pt x="66334" y="216171"/>
                    <a:pt x="43372" y="206660"/>
                    <a:pt x="26442" y="189730"/>
                  </a:cubicBezTo>
                  <a:cubicBezTo>
                    <a:pt x="9511" y="172799"/>
                    <a:pt x="0" y="149837"/>
                    <a:pt x="0" y="125894"/>
                  </a:cubicBezTo>
                  <a:lnTo>
                    <a:pt x="0" y="90277"/>
                  </a:lnTo>
                  <a:cubicBezTo>
                    <a:pt x="0" y="66334"/>
                    <a:pt x="9511" y="43372"/>
                    <a:pt x="26442" y="26442"/>
                  </a:cubicBezTo>
                  <a:cubicBezTo>
                    <a:pt x="43372" y="9511"/>
                    <a:pt x="66334" y="0"/>
                    <a:pt x="90277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0" y="-57150"/>
              <a:ext cx="2056803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>
            <a:off x="-769106" y="7234726"/>
            <a:ext cx="6079398" cy="5173015"/>
          </a:xfrm>
          <a:custGeom>
            <a:rect b="b" l="l" r="r" t="t"/>
            <a:pathLst>
              <a:path extrusionOk="0" h="5173015" w="6079398">
                <a:moveTo>
                  <a:pt x="0" y="0"/>
                </a:moveTo>
                <a:lnTo>
                  <a:pt x="6079398" y="0"/>
                </a:lnTo>
                <a:lnTo>
                  <a:pt x="6079398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2"/>
          <p:cNvSpPr/>
          <p:nvPr/>
        </p:nvSpPr>
        <p:spPr>
          <a:xfrm rot="-2369905">
            <a:off x="14730111" y="-410232"/>
            <a:ext cx="4289501" cy="2877865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1" y="0"/>
                </a:lnTo>
                <a:lnTo>
                  <a:pt x="4289501" y="2877864"/>
                </a:lnTo>
                <a:lnTo>
                  <a:pt x="0" y="2877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2"/>
          <p:cNvSpPr txBox="1"/>
          <p:nvPr/>
        </p:nvSpPr>
        <p:spPr>
          <a:xfrm>
            <a:off x="1336700" y="1274984"/>
            <a:ext cx="5388588" cy="3959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1-week spending tracker challenge</a:t>
            </a:r>
            <a:endParaRPr/>
          </a:p>
        </p:txBody>
      </p:sp>
      <p:sp>
        <p:nvSpPr>
          <p:cNvPr id="306" name="Google Shape;306;p22"/>
          <p:cNvSpPr txBox="1"/>
          <p:nvPr/>
        </p:nvSpPr>
        <p:spPr>
          <a:xfrm>
            <a:off x="8259851" y="3066500"/>
            <a:ext cx="86814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3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Track your daily spending for 7 days</a:t>
            </a:r>
            <a:endParaRPr/>
          </a:p>
        </p:txBody>
      </p:sp>
      <p:sp>
        <p:nvSpPr>
          <p:cNvPr id="307" name="Google Shape;307;p22"/>
          <p:cNvSpPr txBox="1"/>
          <p:nvPr/>
        </p:nvSpPr>
        <p:spPr>
          <a:xfrm>
            <a:off x="8686476" y="4095959"/>
            <a:ext cx="81885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Create a chart </a:t>
            </a: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to show your spending by category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3B3B3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Then answer:</a:t>
            </a:r>
            <a:endParaRPr/>
          </a:p>
          <a:p>
            <a:pPr indent="-248287" lvl="1" marL="49657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Where did most of your money go?</a:t>
            </a:r>
            <a:endParaRPr/>
          </a:p>
          <a:p>
            <a:pPr indent="-248287" lvl="1" marL="49657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What will you change next week?</a:t>
            </a:r>
            <a:endParaRPr/>
          </a:p>
          <a:p>
            <a:pPr indent="-248287" lvl="1" marL="49657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What surprised you?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/>
          <p:nvPr/>
        </p:nvSpPr>
        <p:spPr>
          <a:xfrm>
            <a:off x="2711017" y="1683317"/>
            <a:ext cx="12865966" cy="362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3B3B3B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4059125" y="665950"/>
            <a:ext cx="101697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Resource Page</a:t>
            </a:r>
            <a:endParaRPr/>
          </a:p>
        </p:txBody>
      </p:sp>
      <p:grpSp>
        <p:nvGrpSpPr>
          <p:cNvPr id="314" name="Google Shape;314;p23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15" name="Google Shape;315;p2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AF5ED"/>
            </a:solidFill>
            <a:ln cap="sq" cmpd="sng" w="19050">
              <a:solidFill>
                <a:srgbClr val="E55F1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3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18" name="Google Shape;318;p2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AF5ED"/>
            </a:solidFill>
            <a:ln cap="sq" cmpd="sng" w="19050">
              <a:solidFill>
                <a:srgbClr val="E55F1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3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21" name="Google Shape;321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85233" y="0"/>
                  </a:moveTo>
                  <a:lnTo>
                    <a:pt x="1052085" y="0"/>
                  </a:lnTo>
                  <a:cubicBezTo>
                    <a:pt x="1074691" y="0"/>
                    <a:pt x="1096370" y="8980"/>
                    <a:pt x="1112354" y="24964"/>
                  </a:cubicBezTo>
                  <a:cubicBezTo>
                    <a:pt x="1128338" y="40948"/>
                    <a:pt x="1137318" y="62628"/>
                    <a:pt x="1137318" y="85233"/>
                  </a:cubicBezTo>
                  <a:lnTo>
                    <a:pt x="1137318" y="85233"/>
                  </a:lnTo>
                  <a:cubicBezTo>
                    <a:pt x="1137318" y="107838"/>
                    <a:pt x="1128338" y="129517"/>
                    <a:pt x="1112354" y="145502"/>
                  </a:cubicBezTo>
                  <a:cubicBezTo>
                    <a:pt x="1096370" y="161486"/>
                    <a:pt x="1074691" y="170466"/>
                    <a:pt x="105208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323" name="Google Shape;323;p23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24" name="Google Shape;324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85233" y="0"/>
                  </a:moveTo>
                  <a:lnTo>
                    <a:pt x="1065204" y="0"/>
                  </a:lnTo>
                  <a:cubicBezTo>
                    <a:pt x="1087810" y="0"/>
                    <a:pt x="1109489" y="8980"/>
                    <a:pt x="1125473" y="24964"/>
                  </a:cubicBezTo>
                  <a:cubicBezTo>
                    <a:pt x="1141457" y="40948"/>
                    <a:pt x="1150437" y="62628"/>
                    <a:pt x="1150437" y="85233"/>
                  </a:cubicBezTo>
                  <a:lnTo>
                    <a:pt x="1150437" y="85233"/>
                  </a:lnTo>
                  <a:cubicBezTo>
                    <a:pt x="1150437" y="107838"/>
                    <a:pt x="1141457" y="129517"/>
                    <a:pt x="1125473" y="145502"/>
                  </a:cubicBezTo>
                  <a:cubicBezTo>
                    <a:pt x="1109489" y="161486"/>
                    <a:pt x="1087810" y="170466"/>
                    <a:pt x="1065204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326" name="Google Shape;326;p23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27" name="Google Shape;327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85233" y="0"/>
                  </a:moveTo>
                  <a:lnTo>
                    <a:pt x="1052085" y="0"/>
                  </a:lnTo>
                  <a:cubicBezTo>
                    <a:pt x="1074691" y="0"/>
                    <a:pt x="1096370" y="8980"/>
                    <a:pt x="1112354" y="24964"/>
                  </a:cubicBezTo>
                  <a:cubicBezTo>
                    <a:pt x="1128338" y="40948"/>
                    <a:pt x="1137318" y="62628"/>
                    <a:pt x="1137318" y="85233"/>
                  </a:cubicBezTo>
                  <a:lnTo>
                    <a:pt x="1137318" y="85233"/>
                  </a:lnTo>
                  <a:cubicBezTo>
                    <a:pt x="1137318" y="107838"/>
                    <a:pt x="1128338" y="129517"/>
                    <a:pt x="1112354" y="145502"/>
                  </a:cubicBezTo>
                  <a:cubicBezTo>
                    <a:pt x="1096370" y="161486"/>
                    <a:pt x="1074691" y="170466"/>
                    <a:pt x="105208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329" name="Google Shape;329;p23"/>
          <p:cNvGrpSpPr/>
          <p:nvPr/>
        </p:nvGrpSpPr>
        <p:grpSpPr>
          <a:xfrm>
            <a:off x="1161022" y="8261080"/>
            <a:ext cx="725897" cy="725897"/>
            <a:chOff x="0" y="0"/>
            <a:chExt cx="812800" cy="812800"/>
          </a:xfrm>
        </p:grpSpPr>
        <p:sp>
          <p:nvSpPr>
            <p:cNvPr id="330" name="Google Shape;330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3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33" name="Google Shape;333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36" name="Google Shape;336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23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39" name="Google Shape;339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42" name="Google Shape;342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E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23"/>
          <p:cNvSpPr txBox="1"/>
          <p:nvPr/>
        </p:nvSpPr>
        <p:spPr>
          <a:xfrm>
            <a:off x="1173043" y="3648978"/>
            <a:ext cx="4181285" cy="538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B3B3B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B3B3B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uses the following free fonts:</a:t>
            </a:r>
            <a:endParaRPr/>
          </a:p>
        </p:txBody>
      </p:sp>
      <p:sp>
        <p:nvSpPr>
          <p:cNvPr id="345" name="Google Shape;345;p23"/>
          <p:cNvSpPr txBox="1"/>
          <p:nvPr/>
        </p:nvSpPr>
        <p:spPr>
          <a:xfrm>
            <a:off x="1116102" y="6741789"/>
            <a:ext cx="4368067" cy="281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B3B3B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 can find these fonts online too.</a:t>
            </a: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1173022" y="4986675"/>
            <a:ext cx="4181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Poppins Semibold</a:t>
            </a: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1523971" y="5985052"/>
            <a:ext cx="3479429" cy="29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3B3B3B"/>
                </a:solidFill>
                <a:latin typeface="Poppins Light"/>
                <a:ea typeface="Poppins Light"/>
                <a:cs typeface="Poppins Light"/>
                <a:sym typeface="Poppins Light"/>
              </a:rPr>
              <a:t>Poppins Light</a:t>
            </a:r>
            <a:endParaRPr/>
          </a:p>
        </p:txBody>
      </p:sp>
      <p:sp>
        <p:nvSpPr>
          <p:cNvPr id="348" name="Google Shape;348;p23"/>
          <p:cNvSpPr txBox="1"/>
          <p:nvPr/>
        </p:nvSpPr>
        <p:spPr>
          <a:xfrm>
            <a:off x="2319155" y="4692691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TITLES:</a:t>
            </a:r>
            <a:endParaRPr/>
          </a:p>
        </p:txBody>
      </p:sp>
      <p:sp>
        <p:nvSpPr>
          <p:cNvPr id="349" name="Google Shape;349;p23"/>
          <p:cNvSpPr txBox="1"/>
          <p:nvPr/>
        </p:nvSpPr>
        <p:spPr>
          <a:xfrm>
            <a:off x="2319155" y="5693383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BODY TEXT:</a:t>
            </a: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1161022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#F68654</a:t>
            </a:r>
            <a:endParaRPr/>
          </a:p>
        </p:txBody>
      </p:sp>
      <p:sp>
        <p:nvSpPr>
          <p:cNvPr id="351" name="Google Shape;351;p23"/>
          <p:cNvSpPr txBox="1"/>
          <p:nvPr/>
        </p:nvSpPr>
        <p:spPr>
          <a:xfrm>
            <a:off x="2064714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#8CC3FF</a:t>
            </a:r>
            <a:endParaRPr/>
          </a:p>
        </p:txBody>
      </p:sp>
      <p:sp>
        <p:nvSpPr>
          <p:cNvPr id="352" name="Google Shape;352;p23"/>
          <p:cNvSpPr txBox="1"/>
          <p:nvPr/>
        </p:nvSpPr>
        <p:spPr>
          <a:xfrm>
            <a:off x="2943011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#ED8DFD</a:t>
            </a:r>
            <a:endParaRPr/>
          </a:p>
        </p:txBody>
      </p:sp>
      <p:sp>
        <p:nvSpPr>
          <p:cNvPr id="353" name="Google Shape;353;p23"/>
          <p:cNvSpPr txBox="1"/>
          <p:nvPr/>
        </p:nvSpPr>
        <p:spPr>
          <a:xfrm>
            <a:off x="3819515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#3A9680</a:t>
            </a:r>
            <a:endParaRPr/>
          </a:p>
        </p:txBody>
      </p:sp>
      <p:sp>
        <p:nvSpPr>
          <p:cNvPr id="354" name="Google Shape;354;p23"/>
          <p:cNvSpPr txBox="1"/>
          <p:nvPr/>
        </p:nvSpPr>
        <p:spPr>
          <a:xfrm>
            <a:off x="46969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#C6EB97</a:t>
            </a:r>
            <a:endParaRPr/>
          </a:p>
        </p:txBody>
      </p:sp>
      <p:sp>
        <p:nvSpPr>
          <p:cNvPr id="355" name="Google Shape;355;p23"/>
          <p:cNvSpPr/>
          <p:nvPr/>
        </p:nvSpPr>
        <p:spPr>
          <a:xfrm rot="3900547">
            <a:off x="7239645" y="3361211"/>
            <a:ext cx="1417541" cy="2616267"/>
          </a:xfrm>
          <a:custGeom>
            <a:rect b="b" l="l" r="r" t="t"/>
            <a:pathLst>
              <a:path extrusionOk="0" h="2616267" w="1417541">
                <a:moveTo>
                  <a:pt x="0" y="0"/>
                </a:moveTo>
                <a:lnTo>
                  <a:pt x="1417541" y="0"/>
                </a:lnTo>
                <a:lnTo>
                  <a:pt x="1417541" y="2616267"/>
                </a:lnTo>
                <a:lnTo>
                  <a:pt x="0" y="2616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3"/>
          <p:cNvSpPr/>
          <p:nvPr/>
        </p:nvSpPr>
        <p:spPr>
          <a:xfrm rot="7189528">
            <a:off x="10307675" y="3781445"/>
            <a:ext cx="1635841" cy="2661871"/>
          </a:xfrm>
          <a:custGeom>
            <a:rect b="b" l="l" r="r" t="t"/>
            <a:pathLst>
              <a:path extrusionOk="0" h="2661871" w="1635841">
                <a:moveTo>
                  <a:pt x="0" y="0"/>
                </a:moveTo>
                <a:lnTo>
                  <a:pt x="1635840" y="0"/>
                </a:lnTo>
                <a:lnTo>
                  <a:pt x="1635840" y="2661871"/>
                </a:lnTo>
                <a:lnTo>
                  <a:pt x="0" y="2661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3"/>
          <p:cNvSpPr/>
          <p:nvPr/>
        </p:nvSpPr>
        <p:spPr>
          <a:xfrm>
            <a:off x="15223750" y="3926533"/>
            <a:ext cx="1927173" cy="1639849"/>
          </a:xfrm>
          <a:custGeom>
            <a:rect b="b" l="l" r="r" t="t"/>
            <a:pathLst>
              <a:path extrusionOk="0" h="1639849" w="1927173">
                <a:moveTo>
                  <a:pt x="0" y="0"/>
                </a:moveTo>
                <a:lnTo>
                  <a:pt x="1927172" y="0"/>
                </a:lnTo>
                <a:lnTo>
                  <a:pt x="1927172" y="1639849"/>
                </a:lnTo>
                <a:lnTo>
                  <a:pt x="0" y="1639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3"/>
          <p:cNvSpPr/>
          <p:nvPr/>
        </p:nvSpPr>
        <p:spPr>
          <a:xfrm rot="-972238">
            <a:off x="12543874" y="4198632"/>
            <a:ext cx="2230112" cy="1496202"/>
          </a:xfrm>
          <a:custGeom>
            <a:rect b="b" l="l" r="r" t="t"/>
            <a:pathLst>
              <a:path extrusionOk="0" h="1496202" w="2230112">
                <a:moveTo>
                  <a:pt x="0" y="0"/>
                </a:moveTo>
                <a:lnTo>
                  <a:pt x="2230112" y="0"/>
                </a:lnTo>
                <a:lnTo>
                  <a:pt x="2230112" y="1496202"/>
                </a:lnTo>
                <a:lnTo>
                  <a:pt x="0" y="1496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3"/>
          <p:cNvSpPr/>
          <p:nvPr/>
        </p:nvSpPr>
        <p:spPr>
          <a:xfrm>
            <a:off x="13234203" y="6296615"/>
            <a:ext cx="2575087" cy="2327929"/>
          </a:xfrm>
          <a:custGeom>
            <a:rect b="b" l="l" r="r" t="t"/>
            <a:pathLst>
              <a:path extrusionOk="0" h="5741670" w="6351270">
                <a:moveTo>
                  <a:pt x="0" y="542290"/>
                </a:moveTo>
                <a:lnTo>
                  <a:pt x="0" y="2392680"/>
                </a:lnTo>
                <a:cubicBezTo>
                  <a:pt x="0" y="2691130"/>
                  <a:pt x="242570" y="2933700"/>
                  <a:pt x="542290" y="2933700"/>
                </a:cubicBezTo>
                <a:lnTo>
                  <a:pt x="1148080" y="2933700"/>
                </a:lnTo>
                <a:cubicBezTo>
                  <a:pt x="1447800" y="2933700"/>
                  <a:pt x="1690370" y="3176270"/>
                  <a:pt x="1690370" y="3475990"/>
                </a:cubicBezTo>
                <a:lnTo>
                  <a:pt x="1690370" y="5199380"/>
                </a:lnTo>
                <a:cubicBezTo>
                  <a:pt x="1690370" y="5499100"/>
                  <a:pt x="1932940" y="5741670"/>
                  <a:pt x="2232660" y="5741670"/>
                </a:cubicBezTo>
                <a:lnTo>
                  <a:pt x="3599180" y="5741670"/>
                </a:lnTo>
                <a:cubicBezTo>
                  <a:pt x="3735070" y="5741670"/>
                  <a:pt x="3867150" y="5689600"/>
                  <a:pt x="3967480" y="5598160"/>
                </a:cubicBezTo>
                <a:lnTo>
                  <a:pt x="6177280" y="3553460"/>
                </a:lnTo>
                <a:cubicBezTo>
                  <a:pt x="6287770" y="3450590"/>
                  <a:pt x="6351270" y="3307080"/>
                  <a:pt x="6351270" y="3155950"/>
                </a:cubicBezTo>
                <a:lnTo>
                  <a:pt x="6351270" y="542290"/>
                </a:lnTo>
                <a:cubicBezTo>
                  <a:pt x="6350000" y="242570"/>
                  <a:pt x="6107430" y="0"/>
                  <a:pt x="5807710" y="0"/>
                </a:cubicBezTo>
                <a:lnTo>
                  <a:pt x="542290" y="0"/>
                </a:lnTo>
                <a:cubicBezTo>
                  <a:pt x="242570" y="0"/>
                  <a:pt x="0" y="242570"/>
                  <a:pt x="0" y="54229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3"/>
          <p:cNvSpPr/>
          <p:nvPr/>
        </p:nvSpPr>
        <p:spPr>
          <a:xfrm>
            <a:off x="10507945" y="6296615"/>
            <a:ext cx="2526406" cy="2327414"/>
          </a:xfrm>
          <a:custGeom>
            <a:rect b="b" l="l" r="r" t="t"/>
            <a:pathLst>
              <a:path extrusionOk="0" h="5911850" w="6417310">
                <a:moveTo>
                  <a:pt x="1215390" y="402590"/>
                </a:moveTo>
                <a:lnTo>
                  <a:pt x="177800" y="2192020"/>
                </a:lnTo>
                <a:cubicBezTo>
                  <a:pt x="0" y="2498090"/>
                  <a:pt x="43180" y="2884170"/>
                  <a:pt x="283210" y="3144520"/>
                </a:cubicBezTo>
                <a:lnTo>
                  <a:pt x="2594610" y="5651500"/>
                </a:lnTo>
                <a:cubicBezTo>
                  <a:pt x="2747010" y="5817870"/>
                  <a:pt x="2962910" y="5911850"/>
                  <a:pt x="3187700" y="5911850"/>
                </a:cubicBezTo>
                <a:lnTo>
                  <a:pt x="5609590" y="5911850"/>
                </a:lnTo>
                <a:cubicBezTo>
                  <a:pt x="6055360" y="5911850"/>
                  <a:pt x="6417310" y="5549900"/>
                  <a:pt x="6417310" y="5104130"/>
                </a:cubicBezTo>
                <a:lnTo>
                  <a:pt x="6417310" y="1891030"/>
                </a:lnTo>
                <a:cubicBezTo>
                  <a:pt x="6417310" y="1724660"/>
                  <a:pt x="6366510" y="1562100"/>
                  <a:pt x="6269990" y="1426210"/>
                </a:cubicBezTo>
                <a:lnTo>
                  <a:pt x="5507990" y="342900"/>
                </a:lnTo>
                <a:cubicBezTo>
                  <a:pt x="5356860" y="128270"/>
                  <a:pt x="5110480" y="0"/>
                  <a:pt x="4847590" y="0"/>
                </a:cubicBezTo>
                <a:lnTo>
                  <a:pt x="1913890" y="0"/>
                </a:lnTo>
                <a:cubicBezTo>
                  <a:pt x="1625600" y="0"/>
                  <a:pt x="1358900" y="153670"/>
                  <a:pt x="1215390" y="40259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/>
          <p:nvPr/>
        </p:nvSpPr>
        <p:spPr>
          <a:xfrm>
            <a:off x="7824516" y="6306492"/>
            <a:ext cx="2479680" cy="2308155"/>
          </a:xfrm>
          <a:custGeom>
            <a:rect b="b" l="l" r="r" t="t"/>
            <a:pathLst>
              <a:path extrusionOk="0" h="5913120" w="6352540">
                <a:moveTo>
                  <a:pt x="5995670" y="1826260"/>
                </a:moveTo>
                <a:lnTo>
                  <a:pt x="4719320" y="1826260"/>
                </a:lnTo>
                <a:cubicBezTo>
                  <a:pt x="4523740" y="1826260"/>
                  <a:pt x="4364990" y="1667510"/>
                  <a:pt x="4364990" y="1471930"/>
                </a:cubicBezTo>
                <a:lnTo>
                  <a:pt x="4364990" y="354330"/>
                </a:lnTo>
                <a:cubicBezTo>
                  <a:pt x="4364990" y="158750"/>
                  <a:pt x="4206240" y="0"/>
                  <a:pt x="4010660" y="0"/>
                </a:cubicBezTo>
                <a:lnTo>
                  <a:pt x="1061720" y="0"/>
                </a:lnTo>
                <a:cubicBezTo>
                  <a:pt x="866140" y="0"/>
                  <a:pt x="707390" y="158750"/>
                  <a:pt x="707390" y="354330"/>
                </a:cubicBezTo>
                <a:lnTo>
                  <a:pt x="707390" y="506730"/>
                </a:lnTo>
                <a:cubicBezTo>
                  <a:pt x="707390" y="702310"/>
                  <a:pt x="548640" y="861060"/>
                  <a:pt x="353060" y="861060"/>
                </a:cubicBezTo>
                <a:cubicBezTo>
                  <a:pt x="158750" y="861060"/>
                  <a:pt x="0" y="1018540"/>
                  <a:pt x="0" y="1214120"/>
                </a:cubicBezTo>
                <a:lnTo>
                  <a:pt x="0" y="4723130"/>
                </a:lnTo>
                <a:cubicBezTo>
                  <a:pt x="0" y="4918710"/>
                  <a:pt x="158750" y="5077460"/>
                  <a:pt x="354330" y="5077460"/>
                </a:cubicBezTo>
                <a:cubicBezTo>
                  <a:pt x="549910" y="5077460"/>
                  <a:pt x="708660" y="5236210"/>
                  <a:pt x="708660" y="5431790"/>
                </a:cubicBezTo>
                <a:lnTo>
                  <a:pt x="708660" y="5558790"/>
                </a:lnTo>
                <a:cubicBezTo>
                  <a:pt x="708660" y="5754370"/>
                  <a:pt x="867410" y="5913120"/>
                  <a:pt x="1062990" y="5913120"/>
                </a:cubicBezTo>
                <a:lnTo>
                  <a:pt x="4013200" y="5913120"/>
                </a:lnTo>
                <a:cubicBezTo>
                  <a:pt x="4208780" y="5913120"/>
                  <a:pt x="4367530" y="5754370"/>
                  <a:pt x="4367530" y="5558790"/>
                </a:cubicBezTo>
                <a:lnTo>
                  <a:pt x="4367530" y="5431790"/>
                </a:lnTo>
                <a:cubicBezTo>
                  <a:pt x="4367530" y="5236210"/>
                  <a:pt x="4526280" y="5077460"/>
                  <a:pt x="4721860" y="5077460"/>
                </a:cubicBezTo>
                <a:lnTo>
                  <a:pt x="5998210" y="5077460"/>
                </a:lnTo>
                <a:cubicBezTo>
                  <a:pt x="6193790" y="5077460"/>
                  <a:pt x="6352540" y="4918710"/>
                  <a:pt x="6352540" y="4723130"/>
                </a:cubicBezTo>
                <a:lnTo>
                  <a:pt x="6352540" y="2179320"/>
                </a:lnTo>
                <a:cubicBezTo>
                  <a:pt x="6350000" y="1983740"/>
                  <a:pt x="6191250" y="1826260"/>
                  <a:pt x="5995670" y="18262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/>
          <p:nvPr/>
        </p:nvSpPr>
        <p:spPr>
          <a:xfrm rot="-1964015">
            <a:off x="-1688838" y="1435441"/>
            <a:ext cx="4402988" cy="3746543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7" name="Google Shape;367;p24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368" name="Google Shape;368;p24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4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4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371" name="Google Shape;371;p24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4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4"/>
          <p:cNvSpPr txBox="1"/>
          <p:nvPr/>
        </p:nvSpPr>
        <p:spPr>
          <a:xfrm>
            <a:off x="2373861" y="6315946"/>
            <a:ext cx="576652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 this presentation template</a:t>
            </a:r>
            <a:endParaRPr/>
          </a:p>
        </p:txBody>
      </p:sp>
      <p:sp>
        <p:nvSpPr>
          <p:cNvPr id="374" name="Google Shape;374;p24"/>
          <p:cNvSpPr txBox="1"/>
          <p:nvPr/>
        </p:nvSpPr>
        <p:spPr>
          <a:xfrm>
            <a:off x="9882077" y="6315946"/>
            <a:ext cx="6297604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 the photos, graphics, and elements</a:t>
            </a:r>
            <a:endParaRPr/>
          </a:p>
        </p:txBody>
      </p:sp>
      <p:sp>
        <p:nvSpPr>
          <p:cNvPr id="375" name="Google Shape;375;p24"/>
          <p:cNvSpPr txBox="1"/>
          <p:nvPr/>
        </p:nvSpPr>
        <p:spPr>
          <a:xfrm>
            <a:off x="10088745" y="4691980"/>
            <a:ext cx="588427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Pexels, Pixabay, Sketchify</a:t>
            </a:r>
            <a:endParaRPr/>
          </a:p>
        </p:txBody>
      </p:sp>
      <p:sp>
        <p:nvSpPr>
          <p:cNvPr id="376" name="Google Shape;376;p24"/>
          <p:cNvSpPr txBox="1"/>
          <p:nvPr/>
        </p:nvSpPr>
        <p:spPr>
          <a:xfrm>
            <a:off x="3377480" y="2956287"/>
            <a:ext cx="1153303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5469973" y="1651362"/>
            <a:ext cx="7348055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Credits</a:t>
            </a:r>
            <a:endParaRPr/>
          </a:p>
        </p:txBody>
      </p:sp>
      <p:sp>
        <p:nvSpPr>
          <p:cNvPr id="378" name="Google Shape;378;p24"/>
          <p:cNvSpPr/>
          <p:nvPr/>
        </p:nvSpPr>
        <p:spPr>
          <a:xfrm rot="3900547">
            <a:off x="15650312" y="5250246"/>
            <a:ext cx="2768394" cy="5109452"/>
          </a:xfrm>
          <a:custGeom>
            <a:rect b="b" l="l" r="r" t="t"/>
            <a:pathLst>
              <a:path extrusionOk="0" h="5109452" w="2768394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4"/>
          <p:cNvSpPr/>
          <p:nvPr/>
        </p:nvSpPr>
        <p:spPr>
          <a:xfrm>
            <a:off x="2844892" y="45404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775070" y="619759"/>
            <a:ext cx="8014879" cy="9047481"/>
          </a:xfrm>
          <a:custGeom>
            <a:rect b="b" l="l" r="r" t="t"/>
            <a:pathLst>
              <a:path extrusionOk="0" h="2382876" w="2110915">
                <a:moveTo>
                  <a:pt x="38638" y="0"/>
                </a:moveTo>
                <a:lnTo>
                  <a:pt x="2072277" y="0"/>
                </a:lnTo>
                <a:cubicBezTo>
                  <a:pt x="2082524" y="0"/>
                  <a:pt x="2092352" y="4071"/>
                  <a:pt x="2099598" y="11317"/>
                </a:cubicBezTo>
                <a:cubicBezTo>
                  <a:pt x="2106844" y="18563"/>
                  <a:pt x="2110915" y="28390"/>
                  <a:pt x="2110915" y="38638"/>
                </a:cubicBezTo>
                <a:lnTo>
                  <a:pt x="2110915" y="2344238"/>
                </a:lnTo>
                <a:cubicBezTo>
                  <a:pt x="2110915" y="2365577"/>
                  <a:pt x="2093616" y="2382876"/>
                  <a:pt x="2072277" y="2382876"/>
                </a:cubicBezTo>
                <a:lnTo>
                  <a:pt x="38638" y="2382876"/>
                </a:lnTo>
                <a:cubicBezTo>
                  <a:pt x="17299" y="2382876"/>
                  <a:pt x="0" y="2365577"/>
                  <a:pt x="0" y="2344238"/>
                </a:cubicBezTo>
                <a:lnTo>
                  <a:pt x="0" y="38638"/>
                </a:lnTo>
                <a:cubicBezTo>
                  <a:pt x="0" y="17299"/>
                  <a:pt x="17299" y="0"/>
                  <a:pt x="38638" y="0"/>
                </a:cubicBezTo>
                <a:close/>
              </a:path>
            </a:pathLst>
          </a:custGeom>
          <a:solidFill>
            <a:srgbClr val="3A96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775070" y="402768"/>
            <a:ext cx="8014879" cy="9264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2"/>
          <p:cNvGrpSpPr/>
          <p:nvPr/>
        </p:nvGrpSpPr>
        <p:grpSpPr>
          <a:xfrm>
            <a:off x="9788005" y="1661686"/>
            <a:ext cx="2635673" cy="1037767"/>
            <a:chOff x="0" y="-57150"/>
            <a:chExt cx="694169" cy="273321"/>
          </a:xfrm>
        </p:grpSpPr>
        <p:sp>
          <p:nvSpPr>
            <p:cNvPr id="113" name="Google Shape;113;p12"/>
            <p:cNvSpPr/>
            <p:nvPr/>
          </p:nvSpPr>
          <p:spPr>
            <a:xfrm>
              <a:off x="0" y="0"/>
              <a:ext cx="694169" cy="216171"/>
            </a:xfrm>
            <a:custGeom>
              <a:rect b="b" l="l" r="r" t="t"/>
              <a:pathLst>
                <a:path extrusionOk="0" h="216171" w="694169">
                  <a:moveTo>
                    <a:pt x="108086" y="0"/>
                  </a:moveTo>
                  <a:lnTo>
                    <a:pt x="586084" y="0"/>
                  </a:lnTo>
                  <a:cubicBezTo>
                    <a:pt x="614750" y="0"/>
                    <a:pt x="642242" y="11388"/>
                    <a:pt x="662512" y="31658"/>
                  </a:cubicBezTo>
                  <a:cubicBezTo>
                    <a:pt x="682782" y="51928"/>
                    <a:pt x="694169" y="79420"/>
                    <a:pt x="694169" y="108086"/>
                  </a:cubicBezTo>
                  <a:lnTo>
                    <a:pt x="694169" y="108086"/>
                  </a:lnTo>
                  <a:cubicBezTo>
                    <a:pt x="694169" y="136752"/>
                    <a:pt x="682782" y="164244"/>
                    <a:pt x="662512" y="184514"/>
                  </a:cubicBezTo>
                  <a:cubicBezTo>
                    <a:pt x="642242" y="204784"/>
                    <a:pt x="614750" y="216171"/>
                    <a:pt x="58608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0" y="-57150"/>
              <a:ext cx="694169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2"/>
          <p:cNvGrpSpPr/>
          <p:nvPr/>
        </p:nvGrpSpPr>
        <p:grpSpPr>
          <a:xfrm>
            <a:off x="9788005" y="3839483"/>
            <a:ext cx="3424501" cy="1037767"/>
            <a:chOff x="0" y="-57150"/>
            <a:chExt cx="901926" cy="273321"/>
          </a:xfrm>
        </p:grpSpPr>
        <p:sp>
          <p:nvSpPr>
            <p:cNvPr id="116" name="Google Shape;116;p12"/>
            <p:cNvSpPr/>
            <p:nvPr/>
          </p:nvSpPr>
          <p:spPr>
            <a:xfrm>
              <a:off x="0" y="0"/>
              <a:ext cx="901926" cy="216171"/>
            </a:xfrm>
            <a:custGeom>
              <a:rect b="b" l="l" r="r" t="t"/>
              <a:pathLst>
                <a:path extrusionOk="0" h="216171" w="901926">
                  <a:moveTo>
                    <a:pt x="108086" y="0"/>
                  </a:moveTo>
                  <a:lnTo>
                    <a:pt x="793841" y="0"/>
                  </a:lnTo>
                  <a:cubicBezTo>
                    <a:pt x="822507" y="0"/>
                    <a:pt x="849999" y="11388"/>
                    <a:pt x="870269" y="31658"/>
                  </a:cubicBezTo>
                  <a:cubicBezTo>
                    <a:pt x="890539" y="51928"/>
                    <a:pt x="901926" y="79420"/>
                    <a:pt x="901926" y="108086"/>
                  </a:cubicBezTo>
                  <a:lnTo>
                    <a:pt x="901926" y="108086"/>
                  </a:lnTo>
                  <a:cubicBezTo>
                    <a:pt x="901926" y="136752"/>
                    <a:pt x="890539" y="164244"/>
                    <a:pt x="870269" y="184514"/>
                  </a:cubicBezTo>
                  <a:cubicBezTo>
                    <a:pt x="849999" y="204784"/>
                    <a:pt x="822507" y="216171"/>
                    <a:pt x="793841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0" y="-57150"/>
              <a:ext cx="901926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2"/>
          <p:cNvGrpSpPr/>
          <p:nvPr/>
        </p:nvGrpSpPr>
        <p:grpSpPr>
          <a:xfrm>
            <a:off x="9788005" y="6196958"/>
            <a:ext cx="4673254" cy="1037767"/>
            <a:chOff x="0" y="-57150"/>
            <a:chExt cx="1230816" cy="273321"/>
          </a:xfrm>
        </p:grpSpPr>
        <p:sp>
          <p:nvSpPr>
            <p:cNvPr id="119" name="Google Shape;119;p12"/>
            <p:cNvSpPr/>
            <p:nvPr/>
          </p:nvSpPr>
          <p:spPr>
            <a:xfrm>
              <a:off x="0" y="0"/>
              <a:ext cx="1230816" cy="216171"/>
            </a:xfrm>
            <a:custGeom>
              <a:rect b="b" l="l" r="r" t="t"/>
              <a:pathLst>
                <a:path extrusionOk="0" h="216171" w="1230816">
                  <a:moveTo>
                    <a:pt x="108086" y="0"/>
                  </a:moveTo>
                  <a:lnTo>
                    <a:pt x="1122730" y="0"/>
                  </a:lnTo>
                  <a:cubicBezTo>
                    <a:pt x="1151396" y="0"/>
                    <a:pt x="1178888" y="11388"/>
                    <a:pt x="1199158" y="31658"/>
                  </a:cubicBezTo>
                  <a:cubicBezTo>
                    <a:pt x="1219428" y="51928"/>
                    <a:pt x="1230816" y="79420"/>
                    <a:pt x="1230816" y="108086"/>
                  </a:cubicBezTo>
                  <a:lnTo>
                    <a:pt x="1230816" y="108086"/>
                  </a:lnTo>
                  <a:cubicBezTo>
                    <a:pt x="1230816" y="136752"/>
                    <a:pt x="1219428" y="164244"/>
                    <a:pt x="1199158" y="184514"/>
                  </a:cubicBezTo>
                  <a:cubicBezTo>
                    <a:pt x="1178888" y="204784"/>
                    <a:pt x="1151396" y="216171"/>
                    <a:pt x="112273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0" y="-57150"/>
              <a:ext cx="1230816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2"/>
          <p:cNvSpPr/>
          <p:nvPr/>
        </p:nvSpPr>
        <p:spPr>
          <a:xfrm>
            <a:off x="4782510" y="7234726"/>
            <a:ext cx="6079398" cy="5173015"/>
          </a:xfrm>
          <a:custGeom>
            <a:rect b="b" l="l" r="r" t="t"/>
            <a:pathLst>
              <a:path extrusionOk="0" h="5173015" w="6079398">
                <a:moveTo>
                  <a:pt x="0" y="0"/>
                </a:moveTo>
                <a:lnTo>
                  <a:pt x="6079397" y="0"/>
                </a:lnTo>
                <a:lnTo>
                  <a:pt x="6079397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2"/>
          <p:cNvSpPr/>
          <p:nvPr/>
        </p:nvSpPr>
        <p:spPr>
          <a:xfrm rot="-3471884">
            <a:off x="15212830" y="217770"/>
            <a:ext cx="4289501" cy="2877865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2"/>
          <p:cNvSpPr txBox="1"/>
          <p:nvPr/>
        </p:nvSpPr>
        <p:spPr>
          <a:xfrm>
            <a:off x="1380051" y="3213313"/>
            <a:ext cx="58266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you’ll learn 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0099615" y="2972339"/>
            <a:ext cx="5121598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Managing your money wisely</a:t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10040426" y="2043800"/>
            <a:ext cx="221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Budgeting</a:t>
            </a: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10099615" y="5148396"/>
            <a:ext cx="406658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Knowing the difference</a:t>
            </a:r>
            <a:endParaRPr/>
          </a:p>
        </p:txBody>
      </p:sp>
      <p:sp>
        <p:nvSpPr>
          <p:cNvPr id="127" name="Google Shape;127;p12"/>
          <p:cNvSpPr txBox="1"/>
          <p:nvPr/>
        </p:nvSpPr>
        <p:spPr>
          <a:xfrm>
            <a:off x="9915724" y="4222400"/>
            <a:ext cx="316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Debit vs credit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10099615" y="7505871"/>
            <a:ext cx="6857168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Smart choices, long-term gains</a:t>
            </a:r>
            <a:endParaRPr/>
          </a:p>
        </p:txBody>
      </p:sp>
      <p:sp>
        <p:nvSpPr>
          <p:cNvPr id="129" name="Google Shape;129;p12"/>
          <p:cNvSpPr txBox="1"/>
          <p:nvPr/>
        </p:nvSpPr>
        <p:spPr>
          <a:xfrm>
            <a:off x="9597201" y="6579075"/>
            <a:ext cx="502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Spending and saving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1506512" y="3018085"/>
            <a:ext cx="15274975" cy="1167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Would you rather have...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8423340" y="5101800"/>
            <a:ext cx="1158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or</a:t>
            </a:r>
            <a:endParaRPr/>
          </a:p>
        </p:txBody>
      </p:sp>
      <p:grpSp>
        <p:nvGrpSpPr>
          <p:cNvPr id="136" name="Google Shape;136;p13"/>
          <p:cNvGrpSpPr/>
          <p:nvPr/>
        </p:nvGrpSpPr>
        <p:grpSpPr>
          <a:xfrm>
            <a:off x="1619478" y="4244692"/>
            <a:ext cx="6713472" cy="1933063"/>
            <a:chOff x="0" y="-57150"/>
            <a:chExt cx="949236" cy="273321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49236" cy="216171"/>
            </a:xfrm>
            <a:custGeom>
              <a:rect b="b" l="l" r="r" t="t"/>
              <a:pathLst>
                <a:path extrusionOk="0" h="216171" w="949236">
                  <a:moveTo>
                    <a:pt x="108086" y="0"/>
                  </a:moveTo>
                  <a:lnTo>
                    <a:pt x="841150" y="0"/>
                  </a:lnTo>
                  <a:cubicBezTo>
                    <a:pt x="869816" y="0"/>
                    <a:pt x="897308" y="11388"/>
                    <a:pt x="917578" y="31658"/>
                  </a:cubicBezTo>
                  <a:cubicBezTo>
                    <a:pt x="937848" y="51928"/>
                    <a:pt x="949236" y="79420"/>
                    <a:pt x="949236" y="108086"/>
                  </a:cubicBezTo>
                  <a:lnTo>
                    <a:pt x="949236" y="108086"/>
                  </a:lnTo>
                  <a:cubicBezTo>
                    <a:pt x="949236" y="136752"/>
                    <a:pt x="937848" y="164244"/>
                    <a:pt x="917578" y="184514"/>
                  </a:cubicBezTo>
                  <a:cubicBezTo>
                    <a:pt x="897308" y="204784"/>
                    <a:pt x="869816" y="216171"/>
                    <a:pt x="84115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0" y="-57150"/>
              <a:ext cx="949236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9740607" y="3999751"/>
            <a:ext cx="6937439" cy="2422950"/>
            <a:chOff x="0" y="-57150"/>
            <a:chExt cx="980900" cy="342586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980900" cy="285436"/>
            </a:xfrm>
            <a:custGeom>
              <a:rect b="b" l="l" r="r" t="t"/>
              <a:pathLst>
                <a:path extrusionOk="0" h="285436" w="980900">
                  <a:moveTo>
                    <a:pt x="111596" y="0"/>
                  </a:moveTo>
                  <a:lnTo>
                    <a:pt x="869304" y="0"/>
                  </a:lnTo>
                  <a:cubicBezTo>
                    <a:pt x="930936" y="0"/>
                    <a:pt x="980900" y="49963"/>
                    <a:pt x="980900" y="111596"/>
                  </a:cubicBezTo>
                  <a:lnTo>
                    <a:pt x="980900" y="173840"/>
                  </a:lnTo>
                  <a:cubicBezTo>
                    <a:pt x="980900" y="203437"/>
                    <a:pt x="969142" y="231822"/>
                    <a:pt x="948214" y="252750"/>
                  </a:cubicBezTo>
                  <a:cubicBezTo>
                    <a:pt x="927286" y="273679"/>
                    <a:pt x="898901" y="285436"/>
                    <a:pt x="869304" y="285436"/>
                  </a:cubicBezTo>
                  <a:lnTo>
                    <a:pt x="111596" y="285436"/>
                  </a:lnTo>
                  <a:cubicBezTo>
                    <a:pt x="81999" y="285436"/>
                    <a:pt x="53614" y="273679"/>
                    <a:pt x="32686" y="252750"/>
                  </a:cubicBezTo>
                  <a:cubicBezTo>
                    <a:pt x="11757" y="231822"/>
                    <a:pt x="0" y="203437"/>
                    <a:pt x="0" y="173840"/>
                  </a:cubicBezTo>
                  <a:lnTo>
                    <a:pt x="0" y="111596"/>
                  </a:lnTo>
                  <a:cubicBezTo>
                    <a:pt x="0" y="81999"/>
                    <a:pt x="11757" y="53614"/>
                    <a:pt x="32686" y="32686"/>
                  </a:cubicBezTo>
                  <a:cubicBezTo>
                    <a:pt x="53614" y="11757"/>
                    <a:pt x="81999" y="0"/>
                    <a:pt x="11159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-57150"/>
              <a:ext cx="980900" cy="34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3"/>
          <p:cNvSpPr txBox="1"/>
          <p:nvPr/>
        </p:nvSpPr>
        <p:spPr>
          <a:xfrm>
            <a:off x="1135025" y="5001900"/>
            <a:ext cx="7682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$10 million now?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9934888" y="4743899"/>
            <a:ext cx="6549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$20 million years from now?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557317">
            <a:off x="-1417308" y="3942690"/>
            <a:ext cx="3893264" cy="6335194"/>
          </a:xfrm>
          <a:custGeom>
            <a:rect b="b" l="l" r="r" t="t"/>
            <a:pathLst>
              <a:path extrusionOk="0" h="6335194" w="3893264">
                <a:moveTo>
                  <a:pt x="0" y="0"/>
                </a:moveTo>
                <a:lnTo>
                  <a:pt x="3893265" y="0"/>
                </a:lnTo>
                <a:lnTo>
                  <a:pt x="3893265" y="6335194"/>
                </a:lnTo>
                <a:lnTo>
                  <a:pt x="0" y="6335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/>
          <p:nvPr/>
        </p:nvSpPr>
        <p:spPr>
          <a:xfrm rot="-4089260">
            <a:off x="16113811" y="-509373"/>
            <a:ext cx="3241085" cy="5981869"/>
          </a:xfrm>
          <a:custGeom>
            <a:rect b="b" l="l" r="r" t="t"/>
            <a:pathLst>
              <a:path extrusionOk="0" h="5981869" w="3241085">
                <a:moveTo>
                  <a:pt x="0" y="0"/>
                </a:moveTo>
                <a:lnTo>
                  <a:pt x="3241085" y="0"/>
                </a:lnTo>
                <a:lnTo>
                  <a:pt x="3241085" y="5981869"/>
                </a:lnTo>
                <a:lnTo>
                  <a:pt x="0" y="598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3"/>
          <p:cNvSpPr txBox="1"/>
          <p:nvPr/>
        </p:nvSpPr>
        <p:spPr>
          <a:xfrm>
            <a:off x="5459326" y="7168700"/>
            <a:ext cx="708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4C4C4"/>
                </a:solidFill>
                <a:latin typeface="Poppins"/>
                <a:ea typeface="Poppins"/>
                <a:cs typeface="Poppins"/>
                <a:sym typeface="Poppins"/>
              </a:rPr>
              <a:t>Talk about your answer with a peer.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C3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4"/>
          <p:cNvGrpSpPr/>
          <p:nvPr/>
        </p:nvGrpSpPr>
        <p:grpSpPr>
          <a:xfrm>
            <a:off x="657670" y="475098"/>
            <a:ext cx="16972660" cy="9192142"/>
            <a:chOff x="0" y="-38100"/>
            <a:chExt cx="4470166" cy="2420976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0" y="-38100"/>
              <a:ext cx="4470166" cy="2420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/>
          <p:nvPr/>
        </p:nvSpPr>
        <p:spPr>
          <a:xfrm>
            <a:off x="1704050" y="1758675"/>
            <a:ext cx="65973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Budgeting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8781343" y="1929043"/>
            <a:ext cx="64818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Creating a budget is key to having a healthy financial lifestyle. It helps you to:</a:t>
            </a:r>
            <a:endParaRPr/>
          </a:p>
        </p:txBody>
      </p:sp>
      <p:grpSp>
        <p:nvGrpSpPr>
          <p:cNvPr id="156" name="Google Shape;156;p14"/>
          <p:cNvGrpSpPr/>
          <p:nvPr/>
        </p:nvGrpSpPr>
        <p:grpSpPr>
          <a:xfrm>
            <a:off x="1704053" y="3412653"/>
            <a:ext cx="5043864" cy="1182310"/>
            <a:chOff x="0" y="-57150"/>
            <a:chExt cx="1166019" cy="273321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1166019" cy="216171"/>
            </a:xfrm>
            <a:custGeom>
              <a:rect b="b" l="l" r="r" t="t"/>
              <a:pathLst>
                <a:path extrusionOk="0" h="216171" w="1166019">
                  <a:moveTo>
                    <a:pt x="108086" y="0"/>
                  </a:moveTo>
                  <a:lnTo>
                    <a:pt x="1057934" y="0"/>
                  </a:lnTo>
                  <a:cubicBezTo>
                    <a:pt x="1086600" y="0"/>
                    <a:pt x="1114092" y="11388"/>
                    <a:pt x="1134362" y="31658"/>
                  </a:cubicBezTo>
                  <a:cubicBezTo>
                    <a:pt x="1154632" y="51928"/>
                    <a:pt x="1166019" y="79420"/>
                    <a:pt x="1166019" y="108086"/>
                  </a:cubicBezTo>
                  <a:lnTo>
                    <a:pt x="1166019" y="108086"/>
                  </a:lnTo>
                  <a:cubicBezTo>
                    <a:pt x="1166019" y="136752"/>
                    <a:pt x="1154632" y="164244"/>
                    <a:pt x="1134362" y="184514"/>
                  </a:cubicBezTo>
                  <a:cubicBezTo>
                    <a:pt x="1114092" y="204784"/>
                    <a:pt x="1086600" y="216171"/>
                    <a:pt x="105793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57150"/>
              <a:ext cx="1166019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5521794" y="4877235"/>
            <a:ext cx="7244411" cy="1182310"/>
            <a:chOff x="0" y="-57150"/>
            <a:chExt cx="1674733" cy="273321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1674733" cy="216171"/>
            </a:xfrm>
            <a:custGeom>
              <a:rect b="b" l="l" r="r" t="t"/>
              <a:pathLst>
                <a:path extrusionOk="0" h="216171" w="1674733">
                  <a:moveTo>
                    <a:pt x="106867" y="0"/>
                  </a:moveTo>
                  <a:lnTo>
                    <a:pt x="1567865" y="0"/>
                  </a:lnTo>
                  <a:cubicBezTo>
                    <a:pt x="1596208" y="0"/>
                    <a:pt x="1623391" y="11259"/>
                    <a:pt x="1643432" y="31301"/>
                  </a:cubicBezTo>
                  <a:cubicBezTo>
                    <a:pt x="1663474" y="51342"/>
                    <a:pt x="1674733" y="78524"/>
                    <a:pt x="1674733" y="106867"/>
                  </a:cubicBezTo>
                  <a:lnTo>
                    <a:pt x="1674733" y="109304"/>
                  </a:lnTo>
                  <a:cubicBezTo>
                    <a:pt x="1674733" y="168325"/>
                    <a:pt x="1626887" y="216171"/>
                    <a:pt x="1567865" y="216171"/>
                  </a:cubicBezTo>
                  <a:lnTo>
                    <a:pt x="106867" y="216171"/>
                  </a:lnTo>
                  <a:cubicBezTo>
                    <a:pt x="78524" y="216171"/>
                    <a:pt x="51342" y="204912"/>
                    <a:pt x="31301" y="184870"/>
                  </a:cubicBezTo>
                  <a:cubicBezTo>
                    <a:pt x="11259" y="164829"/>
                    <a:pt x="0" y="137647"/>
                    <a:pt x="0" y="109304"/>
                  </a:cubicBezTo>
                  <a:lnTo>
                    <a:pt x="0" y="106867"/>
                  </a:lnTo>
                  <a:cubicBezTo>
                    <a:pt x="0" y="78524"/>
                    <a:pt x="11259" y="51342"/>
                    <a:pt x="31301" y="31301"/>
                  </a:cubicBezTo>
                  <a:cubicBezTo>
                    <a:pt x="51342" y="11259"/>
                    <a:pt x="78524" y="0"/>
                    <a:pt x="106867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0" y="-57150"/>
              <a:ext cx="1674733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9945483" y="3412653"/>
            <a:ext cx="6638463" cy="1182310"/>
            <a:chOff x="0" y="-57150"/>
            <a:chExt cx="1534652" cy="273321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1534652" cy="216171"/>
            </a:xfrm>
            <a:custGeom>
              <a:rect b="b" l="l" r="r" t="t"/>
              <a:pathLst>
                <a:path extrusionOk="0" h="216171" w="1534652">
                  <a:moveTo>
                    <a:pt x="108086" y="0"/>
                  </a:moveTo>
                  <a:lnTo>
                    <a:pt x="1426567" y="0"/>
                  </a:lnTo>
                  <a:cubicBezTo>
                    <a:pt x="1455233" y="0"/>
                    <a:pt x="1482725" y="11388"/>
                    <a:pt x="1502995" y="31658"/>
                  </a:cubicBezTo>
                  <a:cubicBezTo>
                    <a:pt x="1523265" y="51928"/>
                    <a:pt x="1534652" y="79420"/>
                    <a:pt x="1534652" y="108086"/>
                  </a:cubicBezTo>
                  <a:lnTo>
                    <a:pt x="1534652" y="108086"/>
                  </a:lnTo>
                  <a:cubicBezTo>
                    <a:pt x="1534652" y="136752"/>
                    <a:pt x="1523265" y="164244"/>
                    <a:pt x="1502995" y="184514"/>
                  </a:cubicBezTo>
                  <a:cubicBezTo>
                    <a:pt x="1482725" y="204784"/>
                    <a:pt x="1455233" y="216171"/>
                    <a:pt x="1426567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0" y="-57150"/>
              <a:ext cx="1534652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1704053" y="6545755"/>
            <a:ext cx="6045810" cy="1182310"/>
            <a:chOff x="0" y="-57150"/>
            <a:chExt cx="1397645" cy="273321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1397645" cy="216171"/>
            </a:xfrm>
            <a:custGeom>
              <a:rect b="b" l="l" r="r" t="t"/>
              <a:pathLst>
                <a:path extrusionOk="0" h="216171" w="1397645">
                  <a:moveTo>
                    <a:pt x="108086" y="0"/>
                  </a:moveTo>
                  <a:lnTo>
                    <a:pt x="1289559" y="0"/>
                  </a:lnTo>
                  <a:cubicBezTo>
                    <a:pt x="1318226" y="0"/>
                    <a:pt x="1345718" y="11388"/>
                    <a:pt x="1365988" y="31658"/>
                  </a:cubicBezTo>
                  <a:cubicBezTo>
                    <a:pt x="1386258" y="51928"/>
                    <a:pt x="1397645" y="79420"/>
                    <a:pt x="1397645" y="108086"/>
                  </a:cubicBezTo>
                  <a:lnTo>
                    <a:pt x="1397645" y="108086"/>
                  </a:lnTo>
                  <a:cubicBezTo>
                    <a:pt x="1397645" y="136752"/>
                    <a:pt x="1386258" y="164244"/>
                    <a:pt x="1365988" y="184514"/>
                  </a:cubicBezTo>
                  <a:cubicBezTo>
                    <a:pt x="1345718" y="204784"/>
                    <a:pt x="1318226" y="216171"/>
                    <a:pt x="1289559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0" y="-57150"/>
              <a:ext cx="1397645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9408247" y="6550012"/>
            <a:ext cx="7175699" cy="1182310"/>
            <a:chOff x="0" y="-57150"/>
            <a:chExt cx="1658848" cy="273321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1658848" cy="216171"/>
            </a:xfrm>
            <a:custGeom>
              <a:rect b="b" l="l" r="r" t="t"/>
              <a:pathLst>
                <a:path extrusionOk="0" h="216171" w="1658848">
                  <a:moveTo>
                    <a:pt x="107891" y="0"/>
                  </a:moveTo>
                  <a:lnTo>
                    <a:pt x="1550957" y="0"/>
                  </a:lnTo>
                  <a:cubicBezTo>
                    <a:pt x="1610544" y="0"/>
                    <a:pt x="1658848" y="48304"/>
                    <a:pt x="1658848" y="107891"/>
                  </a:cubicBezTo>
                  <a:lnTo>
                    <a:pt x="1658848" y="108280"/>
                  </a:lnTo>
                  <a:cubicBezTo>
                    <a:pt x="1658848" y="167867"/>
                    <a:pt x="1610544" y="216171"/>
                    <a:pt x="1550957" y="216171"/>
                  </a:cubicBezTo>
                  <a:lnTo>
                    <a:pt x="107891" y="216171"/>
                  </a:lnTo>
                  <a:cubicBezTo>
                    <a:pt x="48304" y="216171"/>
                    <a:pt x="0" y="167867"/>
                    <a:pt x="0" y="108280"/>
                  </a:cubicBezTo>
                  <a:lnTo>
                    <a:pt x="0" y="107891"/>
                  </a:lnTo>
                  <a:cubicBezTo>
                    <a:pt x="0" y="48304"/>
                    <a:pt x="48304" y="0"/>
                    <a:pt x="107891" y="0"/>
                  </a:cubicBezTo>
                  <a:close/>
                </a:path>
              </a:pathLst>
            </a:custGeom>
            <a:solidFill>
              <a:srgbClr val="B2DB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0" y="-57150"/>
              <a:ext cx="1658848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1756513" y="3864475"/>
            <a:ext cx="49389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16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your spending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5449800" y="5329050"/>
            <a:ext cx="73884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16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Save for the things you want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9642524" y="3864475"/>
            <a:ext cx="72444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16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Afford the things you need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704076" y="7001825"/>
            <a:ext cx="60459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16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Avoid getting into debt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9218701" y="7001825"/>
            <a:ext cx="75549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16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confidence with money</a:t>
            </a:r>
            <a:endParaRPr/>
          </a:p>
        </p:txBody>
      </p:sp>
      <p:sp>
        <p:nvSpPr>
          <p:cNvPr id="176" name="Google Shape;176;p14"/>
          <p:cNvSpPr/>
          <p:nvPr/>
        </p:nvSpPr>
        <p:spPr>
          <a:xfrm rot="-1009680">
            <a:off x="-1487080" y="8291608"/>
            <a:ext cx="4289501" cy="2877865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 rot="-1964015">
            <a:off x="15764753" y="-979610"/>
            <a:ext cx="4402988" cy="3746543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C3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5"/>
          <p:cNvGrpSpPr/>
          <p:nvPr/>
        </p:nvGrpSpPr>
        <p:grpSpPr>
          <a:xfrm>
            <a:off x="657670" y="475098"/>
            <a:ext cx="16972660" cy="9192142"/>
            <a:chOff x="0" y="-38100"/>
            <a:chExt cx="4470166" cy="2420976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-38100"/>
              <a:ext cx="4470166" cy="2420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85" name="Google Shape;185;p15"/>
          <p:cNvGraphicFramePr/>
          <p:nvPr/>
        </p:nvGraphicFramePr>
        <p:xfrm>
          <a:off x="1704053" y="3461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{6F8DF61D-DE82-420F-9FD6-55CE73E20BF9}</a:tableStyleId>
              </a:tblPr>
              <a:tblGrid>
                <a:gridCol w="3831450"/>
                <a:gridCol w="2837675"/>
              </a:tblGrid>
              <a:tr h="1047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Income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654"/>
                    </a:solidFill>
                  </a:tcPr>
                </a:tc>
                <a:tc hMerge="1"/>
              </a:tr>
              <a:tr h="10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Allowance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Part-time job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86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15"/>
          <p:cNvSpPr txBox="1"/>
          <p:nvPr/>
        </p:nvSpPr>
        <p:spPr>
          <a:xfrm>
            <a:off x="1704050" y="1758675"/>
            <a:ext cx="70212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Budgeting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8725252" y="1727563"/>
            <a:ext cx="7440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Take a look at the sample tables below. How much is left over, and where could you make changes to stay within budget?</a:t>
            </a:r>
            <a:endParaRPr/>
          </a:p>
        </p:txBody>
      </p:sp>
      <p:graphicFrame>
        <p:nvGraphicFramePr>
          <p:cNvPr id="188" name="Google Shape;188;p15"/>
          <p:cNvGraphicFramePr/>
          <p:nvPr/>
        </p:nvGraphicFramePr>
        <p:xfrm>
          <a:off x="9947448" y="3461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{6F8DF61D-DE82-420F-9FD6-55CE73E20BF9}</a:tableStyleId>
              </a:tblPr>
              <a:tblGrid>
                <a:gridCol w="3831450"/>
                <a:gridCol w="2837675"/>
              </a:tblGrid>
              <a:tr h="1045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Expenses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63D6"/>
                    </a:solidFill>
                  </a:tcPr>
                </a:tc>
                <a:tc hMerge="1"/>
              </a:tr>
              <a:tr h="10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School Supplies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Transportation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Snacks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71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15"/>
          <p:cNvSpPr/>
          <p:nvPr/>
        </p:nvSpPr>
        <p:spPr>
          <a:xfrm rot="8219032">
            <a:off x="-594409" y="-66013"/>
            <a:ext cx="3246218" cy="2177917"/>
          </a:xfrm>
          <a:custGeom>
            <a:rect b="b" l="l" r="r" t="t"/>
            <a:pathLst>
              <a:path extrusionOk="0" h="2177917" w="3246218">
                <a:moveTo>
                  <a:pt x="0" y="0"/>
                </a:moveTo>
                <a:lnTo>
                  <a:pt x="3246218" y="0"/>
                </a:lnTo>
                <a:lnTo>
                  <a:pt x="3246218" y="2177917"/>
                </a:lnTo>
                <a:lnTo>
                  <a:pt x="0" y="2177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5"/>
          <p:cNvSpPr/>
          <p:nvPr/>
        </p:nvSpPr>
        <p:spPr>
          <a:xfrm rot="-1964015">
            <a:off x="16267979" y="7857269"/>
            <a:ext cx="4402988" cy="3746543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8654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657670" y="475098"/>
            <a:ext cx="16972660" cy="9192142"/>
            <a:chOff x="0" y="-38100"/>
            <a:chExt cx="4470166" cy="2420976"/>
          </a:xfrm>
        </p:grpSpPr>
        <p:sp>
          <p:nvSpPr>
            <p:cNvPr id="196" name="Google Shape;196;p16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 txBox="1"/>
            <p:nvPr/>
          </p:nvSpPr>
          <p:spPr>
            <a:xfrm>
              <a:off x="0" y="-38100"/>
              <a:ext cx="4470166" cy="2420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6"/>
          <p:cNvSpPr/>
          <p:nvPr/>
        </p:nvSpPr>
        <p:spPr>
          <a:xfrm rot="-1009680">
            <a:off x="-1487080" y="8291608"/>
            <a:ext cx="4289501" cy="2877865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6"/>
          <p:cNvSpPr/>
          <p:nvPr/>
        </p:nvSpPr>
        <p:spPr>
          <a:xfrm rot="-1964015">
            <a:off x="15764753" y="-979610"/>
            <a:ext cx="4402988" cy="3746543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0" name="Google Shape;200;p16"/>
          <p:cNvGrpSpPr/>
          <p:nvPr/>
        </p:nvGrpSpPr>
        <p:grpSpPr>
          <a:xfrm>
            <a:off x="8218805" y="969769"/>
            <a:ext cx="3795845" cy="4015672"/>
            <a:chOff x="0" y="-57150"/>
            <a:chExt cx="999729" cy="1057626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999729" cy="1000476"/>
            </a:xfrm>
            <a:custGeom>
              <a:rect b="b" l="l" r="r" t="t"/>
              <a:pathLst>
                <a:path extrusionOk="0" h="1000476" w="999729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0" y="-57150"/>
              <a:ext cx="999729" cy="1057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6"/>
          <p:cNvGrpSpPr/>
          <p:nvPr/>
        </p:nvGrpSpPr>
        <p:grpSpPr>
          <a:xfrm>
            <a:off x="8218805" y="5084569"/>
            <a:ext cx="3795845" cy="4015672"/>
            <a:chOff x="0" y="-57150"/>
            <a:chExt cx="999729" cy="1057626"/>
          </a:xfrm>
        </p:grpSpPr>
        <p:sp>
          <p:nvSpPr>
            <p:cNvPr id="204" name="Google Shape;204;p16"/>
            <p:cNvSpPr/>
            <p:nvPr/>
          </p:nvSpPr>
          <p:spPr>
            <a:xfrm>
              <a:off x="0" y="0"/>
              <a:ext cx="999729" cy="1000476"/>
            </a:xfrm>
            <a:custGeom>
              <a:rect b="b" l="l" r="r" t="t"/>
              <a:pathLst>
                <a:path extrusionOk="0" h="1000476" w="999729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0" y="-57150"/>
              <a:ext cx="999729" cy="1057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6"/>
          <p:cNvSpPr/>
          <p:nvPr/>
        </p:nvSpPr>
        <p:spPr>
          <a:xfrm>
            <a:off x="8389825" y="5652400"/>
            <a:ext cx="3416617" cy="3147507"/>
          </a:xfrm>
          <a:custGeom>
            <a:rect b="b" l="l" r="r" t="t"/>
            <a:pathLst>
              <a:path extrusionOk="0" h="5911850" w="6417310">
                <a:moveTo>
                  <a:pt x="1215390" y="402590"/>
                </a:moveTo>
                <a:lnTo>
                  <a:pt x="177800" y="2192020"/>
                </a:lnTo>
                <a:cubicBezTo>
                  <a:pt x="0" y="2498090"/>
                  <a:pt x="43180" y="2884170"/>
                  <a:pt x="283210" y="3144520"/>
                </a:cubicBezTo>
                <a:lnTo>
                  <a:pt x="2594610" y="5651500"/>
                </a:lnTo>
                <a:cubicBezTo>
                  <a:pt x="2747010" y="5817870"/>
                  <a:pt x="2962910" y="5911850"/>
                  <a:pt x="3187700" y="5911850"/>
                </a:cubicBezTo>
                <a:lnTo>
                  <a:pt x="5609590" y="5911850"/>
                </a:lnTo>
                <a:cubicBezTo>
                  <a:pt x="6055360" y="5911850"/>
                  <a:pt x="6417310" y="5549900"/>
                  <a:pt x="6417310" y="5104130"/>
                </a:cubicBezTo>
                <a:lnTo>
                  <a:pt x="6417310" y="1891030"/>
                </a:lnTo>
                <a:cubicBezTo>
                  <a:pt x="6417310" y="1724660"/>
                  <a:pt x="6366510" y="1562100"/>
                  <a:pt x="6269990" y="1426210"/>
                </a:cubicBezTo>
                <a:lnTo>
                  <a:pt x="5507990" y="342900"/>
                </a:lnTo>
                <a:cubicBezTo>
                  <a:pt x="5356860" y="128270"/>
                  <a:pt x="5110480" y="0"/>
                  <a:pt x="4847590" y="0"/>
                </a:cubicBezTo>
                <a:lnTo>
                  <a:pt x="1913890" y="0"/>
                </a:lnTo>
                <a:cubicBezTo>
                  <a:pt x="1625600" y="0"/>
                  <a:pt x="1358900" y="153670"/>
                  <a:pt x="1215390" y="40259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777" r="-1977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1705488" y="3306710"/>
            <a:ext cx="5093463" cy="2158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Debit vs. credit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1705506" y="5855200"/>
            <a:ext cx="615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How are these two different?</a:t>
            </a:r>
            <a:endParaRPr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12458220" y="2018408"/>
            <a:ext cx="1727227" cy="1037767"/>
            <a:chOff x="0" y="-57150"/>
            <a:chExt cx="454908" cy="273321"/>
          </a:xfrm>
        </p:grpSpPr>
        <p:sp>
          <p:nvSpPr>
            <p:cNvPr id="210" name="Google Shape;210;p16"/>
            <p:cNvSpPr/>
            <p:nvPr/>
          </p:nvSpPr>
          <p:spPr>
            <a:xfrm>
              <a:off x="0" y="0"/>
              <a:ext cx="454908" cy="216171"/>
            </a:xfrm>
            <a:custGeom>
              <a:rect b="b" l="l" r="r" t="t"/>
              <a:pathLst>
                <a:path extrusionOk="0" h="216171" w="454908">
                  <a:moveTo>
                    <a:pt x="108086" y="0"/>
                  </a:moveTo>
                  <a:lnTo>
                    <a:pt x="346822" y="0"/>
                  </a:lnTo>
                  <a:cubicBezTo>
                    <a:pt x="375488" y="0"/>
                    <a:pt x="402980" y="11388"/>
                    <a:pt x="423250" y="31658"/>
                  </a:cubicBezTo>
                  <a:cubicBezTo>
                    <a:pt x="443520" y="51928"/>
                    <a:pt x="454908" y="79420"/>
                    <a:pt x="454908" y="108086"/>
                  </a:cubicBezTo>
                  <a:lnTo>
                    <a:pt x="454908" y="108086"/>
                  </a:lnTo>
                  <a:cubicBezTo>
                    <a:pt x="454908" y="136752"/>
                    <a:pt x="443520" y="164244"/>
                    <a:pt x="423250" y="184514"/>
                  </a:cubicBezTo>
                  <a:cubicBezTo>
                    <a:pt x="402980" y="204784"/>
                    <a:pt x="375488" y="216171"/>
                    <a:pt x="346822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0" y="-57150"/>
              <a:ext cx="454908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12458220" y="5613208"/>
            <a:ext cx="1878635" cy="1037767"/>
            <a:chOff x="0" y="-57150"/>
            <a:chExt cx="494785" cy="273321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494785" cy="216171"/>
            </a:xfrm>
            <a:custGeom>
              <a:rect b="b" l="l" r="r" t="t"/>
              <a:pathLst>
                <a:path extrusionOk="0" h="216171" w="494785">
                  <a:moveTo>
                    <a:pt x="108086" y="0"/>
                  </a:moveTo>
                  <a:lnTo>
                    <a:pt x="386699" y="0"/>
                  </a:lnTo>
                  <a:cubicBezTo>
                    <a:pt x="415365" y="0"/>
                    <a:pt x="442857" y="11388"/>
                    <a:pt x="463127" y="31658"/>
                  </a:cubicBezTo>
                  <a:cubicBezTo>
                    <a:pt x="483397" y="51928"/>
                    <a:pt x="494785" y="79420"/>
                    <a:pt x="494785" y="108086"/>
                  </a:cubicBezTo>
                  <a:lnTo>
                    <a:pt x="494785" y="108086"/>
                  </a:lnTo>
                  <a:cubicBezTo>
                    <a:pt x="494785" y="136752"/>
                    <a:pt x="483397" y="164244"/>
                    <a:pt x="463127" y="184514"/>
                  </a:cubicBezTo>
                  <a:cubicBezTo>
                    <a:pt x="442857" y="204784"/>
                    <a:pt x="415365" y="216171"/>
                    <a:pt x="386699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0" y="-57150"/>
              <a:ext cx="494785" cy="273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12693241" y="3179140"/>
            <a:ext cx="40113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Uses your own money from your bank account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12693241" y="6873305"/>
            <a:ext cx="40113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Uses the bank’s money, which you have to pay back later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12640627" y="2397088"/>
            <a:ext cx="140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Debit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12458212" y="5991888"/>
            <a:ext cx="187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Credit</a:t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8459734" y="1495779"/>
            <a:ext cx="3353427" cy="3121462"/>
          </a:xfrm>
          <a:custGeom>
            <a:rect b="b" l="l" r="r" t="t"/>
            <a:pathLst>
              <a:path extrusionOk="0" h="5913120" w="6352540">
                <a:moveTo>
                  <a:pt x="5995670" y="1826260"/>
                </a:moveTo>
                <a:lnTo>
                  <a:pt x="4719320" y="1826260"/>
                </a:lnTo>
                <a:cubicBezTo>
                  <a:pt x="4523740" y="1826260"/>
                  <a:pt x="4364990" y="1667510"/>
                  <a:pt x="4364990" y="1471930"/>
                </a:cubicBezTo>
                <a:lnTo>
                  <a:pt x="4364990" y="354330"/>
                </a:lnTo>
                <a:cubicBezTo>
                  <a:pt x="4364990" y="158750"/>
                  <a:pt x="4206240" y="0"/>
                  <a:pt x="4010660" y="0"/>
                </a:cubicBezTo>
                <a:lnTo>
                  <a:pt x="1061720" y="0"/>
                </a:lnTo>
                <a:cubicBezTo>
                  <a:pt x="866140" y="0"/>
                  <a:pt x="707390" y="158750"/>
                  <a:pt x="707390" y="354330"/>
                </a:cubicBezTo>
                <a:lnTo>
                  <a:pt x="707390" y="506730"/>
                </a:lnTo>
                <a:cubicBezTo>
                  <a:pt x="707390" y="702310"/>
                  <a:pt x="548640" y="861060"/>
                  <a:pt x="353060" y="861060"/>
                </a:cubicBezTo>
                <a:cubicBezTo>
                  <a:pt x="158750" y="861060"/>
                  <a:pt x="0" y="1018540"/>
                  <a:pt x="0" y="1214120"/>
                </a:cubicBezTo>
                <a:lnTo>
                  <a:pt x="0" y="4723130"/>
                </a:lnTo>
                <a:cubicBezTo>
                  <a:pt x="0" y="4918710"/>
                  <a:pt x="158750" y="5077460"/>
                  <a:pt x="354330" y="5077460"/>
                </a:cubicBezTo>
                <a:cubicBezTo>
                  <a:pt x="549910" y="5077460"/>
                  <a:pt x="708660" y="5236210"/>
                  <a:pt x="708660" y="5431790"/>
                </a:cubicBezTo>
                <a:lnTo>
                  <a:pt x="708660" y="5558790"/>
                </a:lnTo>
                <a:cubicBezTo>
                  <a:pt x="708660" y="5754370"/>
                  <a:pt x="867410" y="5913120"/>
                  <a:pt x="1062990" y="5913120"/>
                </a:cubicBezTo>
                <a:lnTo>
                  <a:pt x="4013200" y="5913120"/>
                </a:lnTo>
                <a:cubicBezTo>
                  <a:pt x="4208780" y="5913120"/>
                  <a:pt x="4367530" y="5754370"/>
                  <a:pt x="4367530" y="5558790"/>
                </a:cubicBezTo>
                <a:lnTo>
                  <a:pt x="4367530" y="5431790"/>
                </a:lnTo>
                <a:cubicBezTo>
                  <a:pt x="4367530" y="5236210"/>
                  <a:pt x="4526280" y="5077460"/>
                  <a:pt x="4721860" y="5077460"/>
                </a:cubicBezTo>
                <a:lnTo>
                  <a:pt x="5998210" y="5077460"/>
                </a:lnTo>
                <a:cubicBezTo>
                  <a:pt x="6193790" y="5077460"/>
                  <a:pt x="6352540" y="4918710"/>
                  <a:pt x="6352540" y="4723130"/>
                </a:cubicBezTo>
                <a:lnTo>
                  <a:pt x="6352540" y="2179320"/>
                </a:lnTo>
                <a:cubicBezTo>
                  <a:pt x="6350000" y="1983740"/>
                  <a:pt x="6191250" y="1826260"/>
                  <a:pt x="5995670" y="182626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9853" r="-1985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8654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7"/>
          <p:cNvGrpSpPr/>
          <p:nvPr/>
        </p:nvGrpSpPr>
        <p:grpSpPr>
          <a:xfrm>
            <a:off x="657670" y="402768"/>
            <a:ext cx="16972660" cy="9264472"/>
            <a:chOff x="0" y="-57150"/>
            <a:chExt cx="4470166" cy="2440026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0" y="-57150"/>
              <a:ext cx="4470166" cy="244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 rot="-1009680">
            <a:off x="16143250" y="7819368"/>
            <a:ext cx="4289501" cy="2877865"/>
          </a:xfrm>
          <a:custGeom>
            <a:rect b="b" l="l" r="r" t="t"/>
            <a:pathLst>
              <a:path extrusionOk="0" h="2877865" w="4289501">
                <a:moveTo>
                  <a:pt x="0" y="0"/>
                </a:moveTo>
                <a:lnTo>
                  <a:pt x="4289500" y="0"/>
                </a:lnTo>
                <a:lnTo>
                  <a:pt x="4289500" y="2877864"/>
                </a:lnTo>
                <a:lnTo>
                  <a:pt x="0" y="2877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 rot="-1964015">
            <a:off x="-1369552" y="-1253512"/>
            <a:ext cx="4402988" cy="3746543"/>
          </a:xfrm>
          <a:custGeom>
            <a:rect b="b" l="l" r="r" t="t"/>
            <a:pathLst>
              <a:path extrusionOk="0" h="3746543" w="4402988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7"/>
          <p:cNvSpPr txBox="1"/>
          <p:nvPr/>
        </p:nvSpPr>
        <p:spPr>
          <a:xfrm>
            <a:off x="1458913" y="3306710"/>
            <a:ext cx="50934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Debit vs. credit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1458928" y="5815750"/>
            <a:ext cx="517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B3B3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are these two different?</a:t>
            </a:r>
            <a:endParaRPr/>
          </a:p>
        </p:txBody>
      </p:sp>
      <p:graphicFrame>
        <p:nvGraphicFramePr>
          <p:cNvPr id="231" name="Google Shape;231;p17"/>
          <p:cNvGraphicFramePr/>
          <p:nvPr/>
        </p:nvGraphicFramePr>
        <p:xfrm>
          <a:off x="7360254" y="144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{6F8DF61D-DE82-420F-9FD6-55CE73E20BF9}</a:tableStyleId>
              </a:tblPr>
              <a:tblGrid>
                <a:gridCol w="1771875"/>
                <a:gridCol w="3633600"/>
                <a:gridCol w="3989000"/>
              </a:tblGrid>
              <a:tr h="104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9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63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Advantages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63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Disadvantages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63D6"/>
                    </a:solidFill>
                  </a:tcPr>
                </a:tc>
              </a:tr>
              <a:tr h="165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Debit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Avoids interest or fees when used responsibly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Requires money in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account</a:t>
                      </a:r>
                      <a:endParaRPr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9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Prevents you going into debt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Offers limited protection against fraud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Enables you to buy what you need, when you need it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 lead to debt if not paid off on time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9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Allows payment in installments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3B3B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have high interest rates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663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5ED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8"/>
          <p:cNvGrpSpPr/>
          <p:nvPr/>
        </p:nvGrpSpPr>
        <p:grpSpPr>
          <a:xfrm>
            <a:off x="657670" y="402768"/>
            <a:ext cx="16972660" cy="9264472"/>
            <a:chOff x="0" y="-57150"/>
            <a:chExt cx="4470166" cy="2440026"/>
          </a:xfrm>
        </p:grpSpPr>
        <p:sp>
          <p:nvSpPr>
            <p:cNvPr id="237" name="Google Shape;237;p18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 txBox="1"/>
            <p:nvPr/>
          </p:nvSpPr>
          <p:spPr>
            <a:xfrm>
              <a:off x="0" y="-57150"/>
              <a:ext cx="4470166" cy="244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8"/>
          <p:cNvSpPr/>
          <p:nvPr/>
        </p:nvSpPr>
        <p:spPr>
          <a:xfrm>
            <a:off x="-2785261" y="-480529"/>
            <a:ext cx="6079398" cy="5173015"/>
          </a:xfrm>
          <a:custGeom>
            <a:rect b="b" l="l" r="r" t="t"/>
            <a:pathLst>
              <a:path extrusionOk="0" h="5173015" w="6079398">
                <a:moveTo>
                  <a:pt x="0" y="0"/>
                </a:moveTo>
                <a:lnTo>
                  <a:pt x="6079397" y="0"/>
                </a:lnTo>
                <a:lnTo>
                  <a:pt x="6079397" y="5173015"/>
                </a:lnTo>
                <a:lnTo>
                  <a:pt x="0" y="5173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8"/>
          <p:cNvSpPr/>
          <p:nvPr/>
        </p:nvSpPr>
        <p:spPr>
          <a:xfrm rot="-3471884">
            <a:off x="14716400" y="8116051"/>
            <a:ext cx="5463637" cy="3665604"/>
          </a:xfrm>
          <a:custGeom>
            <a:rect b="b" l="l" r="r" t="t"/>
            <a:pathLst>
              <a:path extrusionOk="0" h="3665604" w="5463637">
                <a:moveTo>
                  <a:pt x="0" y="0"/>
                </a:moveTo>
                <a:lnTo>
                  <a:pt x="5463637" y="0"/>
                </a:lnTo>
                <a:lnTo>
                  <a:pt x="5463637" y="3665604"/>
                </a:lnTo>
                <a:lnTo>
                  <a:pt x="0" y="3665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8"/>
          <p:cNvSpPr txBox="1"/>
          <p:nvPr/>
        </p:nvSpPr>
        <p:spPr>
          <a:xfrm>
            <a:off x="4694311" y="3335359"/>
            <a:ext cx="88995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Quick Check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2520400" y="5022325"/>
            <a:ext cx="132471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would you do if someone gave you $1,000 today?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Would your answer change if you had to make that money last a whole week?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EB97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9"/>
          <p:cNvGrpSpPr/>
          <p:nvPr/>
        </p:nvGrpSpPr>
        <p:grpSpPr>
          <a:xfrm>
            <a:off x="657670" y="475098"/>
            <a:ext cx="16972660" cy="9192142"/>
            <a:chOff x="0" y="-38100"/>
            <a:chExt cx="4470166" cy="2420976"/>
          </a:xfrm>
        </p:grpSpPr>
        <p:sp>
          <p:nvSpPr>
            <p:cNvPr id="248" name="Google Shape;248;p19"/>
            <p:cNvSpPr/>
            <p:nvPr/>
          </p:nvSpPr>
          <p:spPr>
            <a:xfrm>
              <a:off x="0" y="0"/>
              <a:ext cx="4470166" cy="2382876"/>
            </a:xfrm>
            <a:custGeom>
              <a:rect b="b" l="l" r="r" t="t"/>
              <a:pathLst>
                <a:path extrusionOk="0" h="2382876" w="4470166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0" y="-38100"/>
              <a:ext cx="4470166" cy="2420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9"/>
          <p:cNvSpPr txBox="1"/>
          <p:nvPr/>
        </p:nvSpPr>
        <p:spPr>
          <a:xfrm>
            <a:off x="2006533" y="2466218"/>
            <a:ext cx="713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Spending and Saving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006533" y="5820501"/>
            <a:ext cx="67914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3B3B3B"/>
                </a:solidFill>
                <a:latin typeface="Poppins"/>
                <a:ea typeface="Poppins"/>
                <a:cs typeface="Poppins"/>
                <a:sym typeface="Poppins"/>
              </a:rPr>
              <a:t>Saving a little each month helps you handle the unexpected, like a surprise trip to the doctor or a last-minute move. </a:t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 rot="3900547">
            <a:off x="-588627" y="-1254012"/>
            <a:ext cx="2768394" cy="5109452"/>
          </a:xfrm>
          <a:custGeom>
            <a:rect b="b" l="l" r="r" t="t"/>
            <a:pathLst>
              <a:path extrusionOk="0" h="5109452" w="2768394">
                <a:moveTo>
                  <a:pt x="0" y="0"/>
                </a:moveTo>
                <a:lnTo>
                  <a:pt x="2768394" y="0"/>
                </a:lnTo>
                <a:lnTo>
                  <a:pt x="2768394" y="5109451"/>
                </a:lnTo>
                <a:lnTo>
                  <a:pt x="0" y="5109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9"/>
          <p:cNvSpPr/>
          <p:nvPr/>
        </p:nvSpPr>
        <p:spPr>
          <a:xfrm rot="7189528">
            <a:off x="16032968" y="7067983"/>
            <a:ext cx="3194724" cy="5198515"/>
          </a:xfrm>
          <a:custGeom>
            <a:rect b="b" l="l" r="r" t="t"/>
            <a:pathLst>
              <a:path extrusionOk="0" h="5198515" w="3194724">
                <a:moveTo>
                  <a:pt x="0" y="0"/>
                </a:moveTo>
                <a:lnTo>
                  <a:pt x="3194724" y="0"/>
                </a:lnTo>
                <a:lnTo>
                  <a:pt x="3194724" y="5198515"/>
                </a:lnTo>
                <a:lnTo>
                  <a:pt x="0" y="5198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9"/>
          <p:cNvSpPr/>
          <p:nvPr/>
        </p:nvSpPr>
        <p:spPr>
          <a:xfrm>
            <a:off x="9563620" y="1823551"/>
            <a:ext cx="7092736" cy="6411969"/>
          </a:xfrm>
          <a:custGeom>
            <a:rect b="b" l="l" r="r" t="t"/>
            <a:pathLst>
              <a:path extrusionOk="0" h="5741670" w="6351270">
                <a:moveTo>
                  <a:pt x="0" y="542290"/>
                </a:moveTo>
                <a:lnTo>
                  <a:pt x="0" y="2392680"/>
                </a:lnTo>
                <a:cubicBezTo>
                  <a:pt x="0" y="2691130"/>
                  <a:pt x="242570" y="2933700"/>
                  <a:pt x="542290" y="2933700"/>
                </a:cubicBezTo>
                <a:lnTo>
                  <a:pt x="1148080" y="2933700"/>
                </a:lnTo>
                <a:cubicBezTo>
                  <a:pt x="1447800" y="2933700"/>
                  <a:pt x="1690370" y="3176270"/>
                  <a:pt x="1690370" y="3475990"/>
                </a:cubicBezTo>
                <a:lnTo>
                  <a:pt x="1690370" y="5199380"/>
                </a:lnTo>
                <a:cubicBezTo>
                  <a:pt x="1690370" y="5499100"/>
                  <a:pt x="1932940" y="5741670"/>
                  <a:pt x="2232660" y="5741670"/>
                </a:cubicBezTo>
                <a:lnTo>
                  <a:pt x="3599180" y="5741670"/>
                </a:lnTo>
                <a:cubicBezTo>
                  <a:pt x="3735070" y="5741670"/>
                  <a:pt x="3867150" y="5689600"/>
                  <a:pt x="3967480" y="5598160"/>
                </a:cubicBezTo>
                <a:lnTo>
                  <a:pt x="6177280" y="3553460"/>
                </a:lnTo>
                <a:cubicBezTo>
                  <a:pt x="6287770" y="3450590"/>
                  <a:pt x="6351270" y="3307080"/>
                  <a:pt x="6351270" y="3155950"/>
                </a:cubicBezTo>
                <a:lnTo>
                  <a:pt x="6351270" y="542290"/>
                </a:lnTo>
                <a:cubicBezTo>
                  <a:pt x="6350000" y="242570"/>
                  <a:pt x="6107430" y="0"/>
                  <a:pt x="5807710" y="0"/>
                </a:cubicBezTo>
                <a:lnTo>
                  <a:pt x="542290" y="0"/>
                </a:lnTo>
                <a:cubicBezTo>
                  <a:pt x="242570" y="0"/>
                  <a:pt x="0" y="242570"/>
                  <a:pt x="0" y="54229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841" r="-1784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