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10287000" cx="18288000"/>
  <p:notesSz cx="6858000" cy="9144000"/>
  <p:embeddedFontLst>
    <p:embeddedFont>
      <p:font typeface="Bebas Neue"/>
      <p:regular r:id="rId23"/>
    </p:embeddedFont>
    <p:embeddedFont>
      <p:font typeface="Public Sans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2D705CF-FFB6-44F7-993E-C332D231E34F}">
  <a:tblStyle styleId="{52D705CF-FFB6-44F7-993E-C332D231E34F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PublicSans-regular.fntdata"/><Relationship Id="rId23" Type="http://schemas.openxmlformats.org/officeDocument/2006/relationships/font" Target="fonts/BebasNeue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PublicSans-italic.fntdata"/><Relationship Id="rId25" Type="http://schemas.openxmlformats.org/officeDocument/2006/relationships/font" Target="fonts/PublicSans-bold.fntdata"/><Relationship Id="rId27" Type="http://schemas.openxmlformats.org/officeDocument/2006/relationships/font" Target="fonts/PublicSans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jp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-75639" l="0" r="0" t="-75629"/>
            </a:stretch>
          </a:blipFill>
          <a:ln>
            <a:noFill/>
          </a:ln>
        </p:spPr>
      </p:sp>
      <p:sp>
        <p:nvSpPr>
          <p:cNvPr id="18" name="Google Shape;18;p3"/>
          <p:cNvSpPr/>
          <p:nvPr/>
        </p:nvSpPr>
        <p:spPr>
          <a:xfrm>
            <a:off x="1936482" y="9042559"/>
            <a:ext cx="6245133" cy="215741"/>
          </a:xfrm>
          <a:custGeom>
            <a:rect b="b" l="l" r="r" t="t"/>
            <a:pathLst>
              <a:path extrusionOk="0" h="215741" w="6245133">
                <a:moveTo>
                  <a:pt x="0" y="0"/>
                </a:moveTo>
                <a:lnTo>
                  <a:pt x="6245133" y="0"/>
                </a:lnTo>
                <a:lnTo>
                  <a:pt x="6245133" y="215741"/>
                </a:lnTo>
                <a:lnTo>
                  <a:pt x="0" y="2157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" name="Google Shape;19;p3"/>
          <p:cNvSpPr/>
          <p:nvPr/>
        </p:nvSpPr>
        <p:spPr>
          <a:xfrm>
            <a:off x="1169182" y="1130346"/>
            <a:ext cx="3041517" cy="215741"/>
          </a:xfrm>
          <a:custGeom>
            <a:rect b="b" l="l" r="r" t="t"/>
            <a:pathLst>
              <a:path extrusionOk="0" h="215741" w="3041517">
                <a:moveTo>
                  <a:pt x="0" y="0"/>
                </a:moveTo>
                <a:lnTo>
                  <a:pt x="3041517" y="0"/>
                </a:lnTo>
                <a:lnTo>
                  <a:pt x="3041517" y="215741"/>
                </a:lnTo>
                <a:lnTo>
                  <a:pt x="0" y="2157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105326" t="0"/>
            </a:stretch>
          </a:blipFill>
          <a:ln>
            <a:noFill/>
          </a:ln>
        </p:spPr>
      </p:sp>
      <p:sp>
        <p:nvSpPr>
          <p:cNvPr id="20" name="Google Shape;20;p3"/>
          <p:cNvSpPr/>
          <p:nvPr/>
        </p:nvSpPr>
        <p:spPr>
          <a:xfrm flipH="1">
            <a:off x="6242964" y="1130346"/>
            <a:ext cx="3041517" cy="215741"/>
          </a:xfrm>
          <a:custGeom>
            <a:rect b="b" l="l" r="r" t="t"/>
            <a:pathLst>
              <a:path extrusionOk="0" h="215741" w="3041517">
                <a:moveTo>
                  <a:pt x="3041518" y="0"/>
                </a:moveTo>
                <a:lnTo>
                  <a:pt x="0" y="0"/>
                </a:lnTo>
                <a:lnTo>
                  <a:pt x="0" y="215741"/>
                </a:lnTo>
                <a:lnTo>
                  <a:pt x="3041518" y="215741"/>
                </a:lnTo>
                <a:lnTo>
                  <a:pt x="3041518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105326" t="0"/>
            </a:stretch>
          </a:blipFill>
          <a:ln>
            <a:noFill/>
          </a:ln>
        </p:spPr>
      </p:sp>
      <p:sp>
        <p:nvSpPr>
          <p:cNvPr id="21" name="Google Shape;21;p3"/>
          <p:cNvSpPr/>
          <p:nvPr>
            <p:ph idx="2" type="pic"/>
          </p:nvPr>
        </p:nvSpPr>
        <p:spPr>
          <a:xfrm>
            <a:off x="10397900" y="0"/>
            <a:ext cx="7927200" cy="10345500"/>
          </a:xfrm>
          <a:prstGeom prst="rect">
            <a:avLst/>
          </a:prstGeom>
          <a:noFill/>
          <a:ln>
            <a:noFill/>
          </a:ln>
        </p:spPr>
      </p:sp>
      <p:sp>
        <p:nvSpPr>
          <p:cNvPr id="22" name="Google Shape;22;p3"/>
          <p:cNvSpPr txBox="1"/>
          <p:nvPr>
            <p:ph type="title"/>
          </p:nvPr>
        </p:nvSpPr>
        <p:spPr>
          <a:xfrm>
            <a:off x="1112000" y="2240411"/>
            <a:ext cx="8229600" cy="56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16000"/>
              <a:buFont typeface="Bebas Neue"/>
              <a:buNone/>
              <a:defRPr i="0" sz="16000" u="none" cap="none" strike="noStrike">
                <a:solidFill>
                  <a:srgbClr val="800000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1307500" y="8225825"/>
            <a:ext cx="82296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algn="ctr">
              <a:spcBef>
                <a:spcPts val="640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Public Sans"/>
              <a:buChar char="•"/>
              <a:defRPr i="0" sz="2000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indent="-355600" lvl="1" marL="914400" marR="0" algn="ctr">
              <a:spcBef>
                <a:spcPts val="560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Public Sans"/>
              <a:buChar char="–"/>
              <a:defRPr i="0" sz="2000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indent="-355600" lvl="2" marL="1371600" marR="0" algn="ctr">
              <a:spcBef>
                <a:spcPts val="480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Public Sans"/>
              <a:buChar char="•"/>
              <a:defRPr i="0" sz="2000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indent="-355600" lvl="3" marL="1828800" marR="0" algn="ctr">
              <a:spcBef>
                <a:spcPts val="400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Public Sans"/>
              <a:buChar char="–"/>
              <a:defRPr i="0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indent="-355600" lvl="4" marL="2286000" marR="0" algn="ctr">
              <a:spcBef>
                <a:spcPts val="400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Public Sans"/>
              <a:buChar char="»"/>
              <a:defRPr i="0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indent="-355600" lvl="5" marL="2743200" marR="0" algn="ctr">
              <a:spcBef>
                <a:spcPts val="400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Public Sans"/>
              <a:buChar char="•"/>
              <a:defRPr i="0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indent="-355600" lvl="6" marL="3200400" marR="0" algn="ctr">
              <a:spcBef>
                <a:spcPts val="400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Public Sans"/>
              <a:buChar char="•"/>
              <a:defRPr i="0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indent="-355600" lvl="7" marL="3657600" marR="0" algn="ctr">
              <a:spcBef>
                <a:spcPts val="400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Public Sans"/>
              <a:buChar char="•"/>
              <a:defRPr i="0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indent="-355600" lvl="8" marL="4114800" marR="0" algn="ctr">
              <a:spcBef>
                <a:spcPts val="400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Public Sans"/>
              <a:buChar char="•"/>
              <a:defRPr i="0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>
            <p:ph idx="2" type="pic"/>
          </p:nvPr>
        </p:nvSpPr>
        <p:spPr>
          <a:xfrm>
            <a:off x="-12325" y="-15400"/>
            <a:ext cx="18288000" cy="10287000"/>
          </a:xfrm>
          <a:prstGeom prst="rect">
            <a:avLst/>
          </a:prstGeom>
          <a:noFill/>
          <a:ln>
            <a:noFill/>
          </a:ln>
        </p:spPr>
      </p:sp>
      <p:sp>
        <p:nvSpPr>
          <p:cNvPr id="26" name="Google Shape;26;p4"/>
          <p:cNvSpPr txBox="1"/>
          <p:nvPr>
            <p:ph type="title"/>
          </p:nvPr>
        </p:nvSpPr>
        <p:spPr>
          <a:xfrm>
            <a:off x="5016875" y="7406398"/>
            <a:ext cx="8229600" cy="92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4000"/>
              <a:buFont typeface="Bebas Neue"/>
              <a:buNone/>
              <a:defRPr i="0" sz="4000" u="none" cap="none" strike="noStrike">
                <a:solidFill>
                  <a:srgbClr val="800000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5016875" y="8289600"/>
            <a:ext cx="82296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algn="ctr">
              <a:spcBef>
                <a:spcPts val="640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Public Sans"/>
              <a:buChar char="•"/>
              <a:defRPr i="0" sz="2000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indent="-355600" lvl="1" marL="914400" marR="0" algn="ctr">
              <a:spcBef>
                <a:spcPts val="560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Public Sans"/>
              <a:buChar char="–"/>
              <a:defRPr i="0" sz="2000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indent="-355600" lvl="2" marL="1371600" marR="0" algn="ctr">
              <a:spcBef>
                <a:spcPts val="480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Public Sans"/>
              <a:buChar char="•"/>
              <a:defRPr i="0" sz="2000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indent="-355600" lvl="3" marL="1828800" marR="0" algn="ctr">
              <a:spcBef>
                <a:spcPts val="400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Public Sans"/>
              <a:buChar char="–"/>
              <a:defRPr i="0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indent="-355600" lvl="4" marL="2286000" marR="0" algn="ctr">
              <a:spcBef>
                <a:spcPts val="400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Public Sans"/>
              <a:buChar char="»"/>
              <a:defRPr i="0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indent="-355600" lvl="5" marL="2743200" marR="0" algn="ctr">
              <a:spcBef>
                <a:spcPts val="400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Public Sans"/>
              <a:buChar char="•"/>
              <a:defRPr i="0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indent="-355600" lvl="6" marL="3200400" marR="0" algn="ctr">
              <a:spcBef>
                <a:spcPts val="400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Public Sans"/>
              <a:buChar char="•"/>
              <a:defRPr i="0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indent="-355600" lvl="7" marL="3657600" marR="0" algn="ctr">
              <a:spcBef>
                <a:spcPts val="400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Public Sans"/>
              <a:buChar char="•"/>
              <a:defRPr i="0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indent="-355600" lvl="8" marL="4114800" marR="0" algn="ctr">
              <a:spcBef>
                <a:spcPts val="400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Public Sans"/>
              <a:buChar char="•"/>
              <a:defRPr i="0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8" name="Google Shape;38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5" name="Google Shape;45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8" name="Google Shape;58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9" name="Google Shape;59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6" name="Google Shape;66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5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">
              <a:alphaModFix/>
            </a:blip>
            <a:stretch>
              <a:fillRect b="-75639" l="0" r="0" t="-75629"/>
            </a:stretch>
          </a:blipFill>
          <a:ln>
            <a:noFill/>
          </a:ln>
        </p:spPr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4400"/>
              <a:buFont typeface="Bebas Neue"/>
              <a:buNone/>
              <a:defRPr i="0" sz="4400" u="none" cap="none" strike="noStrike">
                <a:solidFill>
                  <a:srgbClr val="800000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800000"/>
              </a:buClr>
              <a:buSzPts val="3200"/>
              <a:buFont typeface="Public Sans"/>
              <a:buChar char="•"/>
              <a:defRPr i="0" sz="3200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800000"/>
              </a:buClr>
              <a:buSzPts val="2800"/>
              <a:buFont typeface="Public Sans"/>
              <a:buChar char="–"/>
              <a:defRPr i="0" sz="2800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800000"/>
              </a:buClr>
              <a:buSzPts val="2400"/>
              <a:buFont typeface="Public Sans"/>
              <a:buChar char="•"/>
              <a:defRPr i="0" sz="2400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Public Sans"/>
              <a:buChar char="–"/>
              <a:defRPr i="0" sz="2000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Public Sans"/>
              <a:buChar char="»"/>
              <a:defRPr i="0" sz="2000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Public Sans"/>
              <a:buChar char="•"/>
              <a:defRPr i="0" sz="2000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Public Sans"/>
              <a:buChar char="•"/>
              <a:defRPr i="0" sz="2000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Public Sans"/>
              <a:buChar char="•"/>
              <a:defRPr i="0" sz="2000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Public Sans"/>
              <a:buChar char="•"/>
              <a:defRPr i="0" sz="2000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5.jpg"/><Relationship Id="rId4" Type="http://schemas.openxmlformats.org/officeDocument/2006/relationships/image" Target="../media/image5.jpg"/><Relationship Id="rId5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jpg"/><Relationship Id="rId4" Type="http://schemas.openxmlformats.org/officeDocument/2006/relationships/image" Target="../media/image29.jpg"/><Relationship Id="rId5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jpg"/><Relationship Id="rId4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jpg"/><Relationship Id="rId4" Type="http://schemas.openxmlformats.org/officeDocument/2006/relationships/image" Target="../media/image29.jpg"/></Relationships>
</file>

<file path=ppt/slides/_rels/slide14.xml.rels><?xml version="1.0" encoding="UTF-8" standalone="yes"?><Relationships xmlns="http://schemas.openxmlformats.org/package/2006/relationships"><Relationship Id="rId40" Type="http://schemas.openxmlformats.org/officeDocument/2006/relationships/image" Target="../media/image55.png"/><Relationship Id="rId20" Type="http://schemas.openxmlformats.org/officeDocument/2006/relationships/image" Target="../media/image34.png"/><Relationship Id="rId41" Type="http://schemas.openxmlformats.org/officeDocument/2006/relationships/image" Target="../media/image54.png"/><Relationship Id="rId22" Type="http://schemas.openxmlformats.org/officeDocument/2006/relationships/image" Target="../media/image42.png"/><Relationship Id="rId21" Type="http://schemas.openxmlformats.org/officeDocument/2006/relationships/image" Target="../media/image33.png"/><Relationship Id="rId24" Type="http://schemas.openxmlformats.org/officeDocument/2006/relationships/image" Target="../media/image38.png"/><Relationship Id="rId23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9" Type="http://schemas.openxmlformats.org/officeDocument/2006/relationships/image" Target="../media/image23.png"/><Relationship Id="rId26" Type="http://schemas.openxmlformats.org/officeDocument/2006/relationships/image" Target="../media/image40.png"/><Relationship Id="rId25" Type="http://schemas.openxmlformats.org/officeDocument/2006/relationships/image" Target="../media/image35.png"/><Relationship Id="rId28" Type="http://schemas.openxmlformats.org/officeDocument/2006/relationships/image" Target="../media/image48.png"/><Relationship Id="rId27" Type="http://schemas.openxmlformats.org/officeDocument/2006/relationships/image" Target="../media/image44.png"/><Relationship Id="rId5" Type="http://schemas.openxmlformats.org/officeDocument/2006/relationships/image" Target="../media/image19.png"/><Relationship Id="rId6" Type="http://schemas.openxmlformats.org/officeDocument/2006/relationships/image" Target="../media/image21.png"/><Relationship Id="rId29" Type="http://schemas.openxmlformats.org/officeDocument/2006/relationships/image" Target="../media/image43.png"/><Relationship Id="rId7" Type="http://schemas.openxmlformats.org/officeDocument/2006/relationships/image" Target="../media/image15.png"/><Relationship Id="rId8" Type="http://schemas.openxmlformats.org/officeDocument/2006/relationships/image" Target="../media/image20.png"/><Relationship Id="rId31" Type="http://schemas.openxmlformats.org/officeDocument/2006/relationships/image" Target="../media/image39.png"/><Relationship Id="rId30" Type="http://schemas.openxmlformats.org/officeDocument/2006/relationships/image" Target="../media/image36.png"/><Relationship Id="rId11" Type="http://schemas.openxmlformats.org/officeDocument/2006/relationships/image" Target="../media/image17.png"/><Relationship Id="rId33" Type="http://schemas.openxmlformats.org/officeDocument/2006/relationships/image" Target="../media/image41.png"/><Relationship Id="rId10" Type="http://schemas.openxmlformats.org/officeDocument/2006/relationships/image" Target="../media/image27.png"/><Relationship Id="rId32" Type="http://schemas.openxmlformats.org/officeDocument/2006/relationships/image" Target="../media/image45.png"/><Relationship Id="rId13" Type="http://schemas.openxmlformats.org/officeDocument/2006/relationships/image" Target="../media/image16.png"/><Relationship Id="rId35" Type="http://schemas.openxmlformats.org/officeDocument/2006/relationships/image" Target="../media/image46.png"/><Relationship Id="rId12" Type="http://schemas.openxmlformats.org/officeDocument/2006/relationships/image" Target="../media/image22.png"/><Relationship Id="rId34" Type="http://schemas.openxmlformats.org/officeDocument/2006/relationships/image" Target="../media/image50.png"/><Relationship Id="rId15" Type="http://schemas.openxmlformats.org/officeDocument/2006/relationships/image" Target="../media/image30.png"/><Relationship Id="rId37" Type="http://schemas.openxmlformats.org/officeDocument/2006/relationships/image" Target="../media/image49.png"/><Relationship Id="rId14" Type="http://schemas.openxmlformats.org/officeDocument/2006/relationships/image" Target="../media/image18.png"/><Relationship Id="rId36" Type="http://schemas.openxmlformats.org/officeDocument/2006/relationships/image" Target="../media/image47.png"/><Relationship Id="rId17" Type="http://schemas.openxmlformats.org/officeDocument/2006/relationships/image" Target="../media/image28.png"/><Relationship Id="rId39" Type="http://schemas.openxmlformats.org/officeDocument/2006/relationships/image" Target="../media/image52.png"/><Relationship Id="rId16" Type="http://schemas.openxmlformats.org/officeDocument/2006/relationships/image" Target="../media/image24.png"/><Relationship Id="rId38" Type="http://schemas.openxmlformats.org/officeDocument/2006/relationships/image" Target="../media/image51.png"/><Relationship Id="rId19" Type="http://schemas.openxmlformats.org/officeDocument/2006/relationships/image" Target="../media/image32.png"/><Relationship Id="rId18" Type="http://schemas.openxmlformats.org/officeDocument/2006/relationships/image" Target="../media/image3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5.jp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5.jp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5.jp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5.jp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jp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5.jp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jpg"/><Relationship Id="rId4" Type="http://schemas.openxmlformats.org/officeDocument/2006/relationships/image" Target="../media/image7.jpg"/><Relationship Id="rId5" Type="http://schemas.openxmlformats.org/officeDocument/2006/relationships/image" Target="../media/image29.jpg"/><Relationship Id="rId6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5634" l="0" r="0" t="-75634"/>
            </a:stretch>
          </a:blipFill>
          <a:ln>
            <a:noFill/>
          </a:ln>
        </p:spPr>
      </p:sp>
      <p:pic>
        <p:nvPicPr>
          <p:cNvPr id="86" name="Google Shape;86;p13"/>
          <p:cNvPicPr preferRelativeResize="0"/>
          <p:nvPr/>
        </p:nvPicPr>
        <p:blipFill rotWithShape="1">
          <a:blip r:embed="rId4">
            <a:alphaModFix/>
          </a:blip>
          <a:srcRect b="1146" l="0" r="0" t="12603"/>
          <a:stretch/>
        </p:blipFill>
        <p:spPr>
          <a:xfrm>
            <a:off x="10341694" y="0"/>
            <a:ext cx="7946306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/>
          <p:nvPr/>
        </p:nvSpPr>
        <p:spPr>
          <a:xfrm>
            <a:off x="1936482" y="9042559"/>
            <a:ext cx="6245133" cy="215741"/>
          </a:xfrm>
          <a:custGeom>
            <a:rect b="b" l="l" r="r" t="t"/>
            <a:pathLst>
              <a:path extrusionOk="0" h="215741" w="6245133">
                <a:moveTo>
                  <a:pt x="0" y="0"/>
                </a:moveTo>
                <a:lnTo>
                  <a:pt x="6245133" y="0"/>
                </a:lnTo>
                <a:lnTo>
                  <a:pt x="6245133" y="215741"/>
                </a:lnTo>
                <a:lnTo>
                  <a:pt x="0" y="2157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8" name="Google Shape;88;p13"/>
          <p:cNvSpPr/>
          <p:nvPr/>
        </p:nvSpPr>
        <p:spPr>
          <a:xfrm>
            <a:off x="1169182" y="1130346"/>
            <a:ext cx="3041517" cy="215741"/>
          </a:xfrm>
          <a:custGeom>
            <a:rect b="b" l="l" r="r" t="t"/>
            <a:pathLst>
              <a:path extrusionOk="0" h="215741" w="3041517">
                <a:moveTo>
                  <a:pt x="0" y="0"/>
                </a:moveTo>
                <a:lnTo>
                  <a:pt x="3041517" y="0"/>
                </a:lnTo>
                <a:lnTo>
                  <a:pt x="3041517" y="215741"/>
                </a:lnTo>
                <a:lnTo>
                  <a:pt x="0" y="2157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-105326" t="0"/>
            </a:stretch>
          </a:blipFill>
          <a:ln>
            <a:noFill/>
          </a:ln>
        </p:spPr>
      </p:sp>
      <p:sp>
        <p:nvSpPr>
          <p:cNvPr id="89" name="Google Shape;89;p13"/>
          <p:cNvSpPr/>
          <p:nvPr/>
        </p:nvSpPr>
        <p:spPr>
          <a:xfrm flipH="1">
            <a:off x="6242964" y="1130346"/>
            <a:ext cx="3041517" cy="215741"/>
          </a:xfrm>
          <a:custGeom>
            <a:rect b="b" l="l" r="r" t="t"/>
            <a:pathLst>
              <a:path extrusionOk="0" h="215741" w="3041517">
                <a:moveTo>
                  <a:pt x="3041518" y="0"/>
                </a:moveTo>
                <a:lnTo>
                  <a:pt x="0" y="0"/>
                </a:lnTo>
                <a:lnTo>
                  <a:pt x="0" y="215741"/>
                </a:lnTo>
                <a:lnTo>
                  <a:pt x="3041518" y="215741"/>
                </a:lnTo>
                <a:lnTo>
                  <a:pt x="3041518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-105326" t="0"/>
            </a:stretch>
          </a:blipFill>
          <a:ln>
            <a:noFill/>
          </a:ln>
        </p:spPr>
      </p:sp>
      <p:sp>
        <p:nvSpPr>
          <p:cNvPr id="90" name="Google Shape;90;p13"/>
          <p:cNvSpPr txBox="1"/>
          <p:nvPr/>
        </p:nvSpPr>
        <p:spPr>
          <a:xfrm>
            <a:off x="1028700" y="2418452"/>
            <a:ext cx="8396400" cy="51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63" u="none" cap="none" strike="noStrike">
                <a:solidFill>
                  <a:srgbClr val="800000"/>
                </a:solidFill>
                <a:latin typeface="Bebas Neue"/>
                <a:ea typeface="Bebas Neue"/>
                <a:cs typeface="Bebas Neue"/>
                <a:sym typeface="Bebas Neue"/>
              </a:rPr>
              <a:t>PHILIPPINE POLITICS AND GOVERNANCE</a:t>
            </a:r>
            <a:endParaRPr/>
          </a:p>
        </p:txBody>
      </p:sp>
      <p:sp>
        <p:nvSpPr>
          <p:cNvPr id="91" name="Google Shape;91;p13"/>
          <p:cNvSpPr txBox="1"/>
          <p:nvPr/>
        </p:nvSpPr>
        <p:spPr>
          <a:xfrm>
            <a:off x="1028700" y="7979786"/>
            <a:ext cx="80607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99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rPr>
              <a:t>An introduction to the Philippine political system</a:t>
            </a:r>
            <a:endParaRPr sz="1200"/>
          </a:p>
        </p:txBody>
      </p:sp>
      <p:sp>
        <p:nvSpPr>
          <p:cNvPr id="92" name="Google Shape;92;p13"/>
          <p:cNvSpPr txBox="1"/>
          <p:nvPr/>
        </p:nvSpPr>
        <p:spPr>
          <a:xfrm>
            <a:off x="4334139" y="1019175"/>
            <a:ext cx="1785384" cy="4285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rPr>
              <a:t>GRADE 12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2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5634" l="0" r="0" t="-75634"/>
            </a:stretch>
          </a:blipFill>
          <a:ln>
            <a:noFill/>
          </a:ln>
        </p:spPr>
      </p:sp>
      <p:sp>
        <p:nvSpPr>
          <p:cNvPr id="246" name="Google Shape;246;p22"/>
          <p:cNvSpPr txBox="1"/>
          <p:nvPr/>
        </p:nvSpPr>
        <p:spPr>
          <a:xfrm>
            <a:off x="1028700" y="6480533"/>
            <a:ext cx="7126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rPr>
              <a:t>These are groups of people with shared political beliefs, goals, and interests. They work together to influence government and win elections.</a:t>
            </a:r>
            <a:endParaRPr/>
          </a:p>
        </p:txBody>
      </p:sp>
      <p:sp>
        <p:nvSpPr>
          <p:cNvPr id="247" name="Google Shape;247;p22"/>
          <p:cNvSpPr txBox="1"/>
          <p:nvPr/>
        </p:nvSpPr>
        <p:spPr>
          <a:xfrm>
            <a:off x="1028700" y="2822019"/>
            <a:ext cx="5646300" cy="35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472" u="none" cap="none" strike="noStrike">
                <a:solidFill>
                  <a:srgbClr val="800000"/>
                </a:solidFill>
                <a:latin typeface="Bebas Neue"/>
                <a:ea typeface="Bebas Neue"/>
                <a:cs typeface="Bebas Neue"/>
                <a:sym typeface="Bebas Neue"/>
              </a:rPr>
              <a:t>POLITICAL PARTIES</a:t>
            </a:r>
            <a:endParaRPr/>
          </a:p>
        </p:txBody>
      </p:sp>
      <p:sp>
        <p:nvSpPr>
          <p:cNvPr id="248" name="Google Shape;248;p22"/>
          <p:cNvSpPr/>
          <p:nvPr/>
        </p:nvSpPr>
        <p:spPr>
          <a:xfrm>
            <a:off x="9144000" y="1028203"/>
            <a:ext cx="8115300" cy="3932343"/>
          </a:xfrm>
          <a:custGeom>
            <a:rect b="b" l="l" r="r" t="t"/>
            <a:pathLst>
              <a:path extrusionOk="0" h="10042188" w="20724382">
                <a:moveTo>
                  <a:pt x="0" y="0"/>
                </a:moveTo>
                <a:lnTo>
                  <a:pt x="0" y="10042188"/>
                </a:lnTo>
                <a:lnTo>
                  <a:pt x="20724382" y="10042188"/>
                </a:lnTo>
                <a:lnTo>
                  <a:pt x="20724382" y="0"/>
                </a:lnTo>
                <a:lnTo>
                  <a:pt x="0" y="0"/>
                </a:lnTo>
                <a:close/>
                <a:moveTo>
                  <a:pt x="20660882" y="9978688"/>
                </a:moveTo>
                <a:lnTo>
                  <a:pt x="63500" y="9978688"/>
                </a:lnTo>
                <a:lnTo>
                  <a:pt x="63500" y="63500"/>
                </a:lnTo>
                <a:lnTo>
                  <a:pt x="20660882" y="63500"/>
                </a:lnTo>
                <a:lnTo>
                  <a:pt x="20660882" y="9978688"/>
                </a:lnTo>
                <a:close/>
                <a:moveTo>
                  <a:pt x="394081" y="9673507"/>
                </a:moveTo>
                <a:cubicBezTo>
                  <a:pt x="429387" y="9676936"/>
                  <a:pt x="529209" y="9697637"/>
                  <a:pt x="529209" y="9819938"/>
                </a:cubicBezTo>
                <a:lnTo>
                  <a:pt x="529209" y="9832638"/>
                </a:lnTo>
                <a:lnTo>
                  <a:pt x="20195174" y="9832638"/>
                </a:lnTo>
                <a:lnTo>
                  <a:pt x="20195174" y="9819938"/>
                </a:lnTo>
                <a:cubicBezTo>
                  <a:pt x="20195174" y="9698018"/>
                  <a:pt x="20294995" y="9677189"/>
                  <a:pt x="20330300" y="9673507"/>
                </a:cubicBezTo>
                <a:cubicBezTo>
                  <a:pt x="20337159" y="9762407"/>
                  <a:pt x="20411580" y="9832638"/>
                  <a:pt x="20502132" y="9832638"/>
                </a:cubicBezTo>
                <a:lnTo>
                  <a:pt x="20514832" y="9832638"/>
                </a:lnTo>
                <a:lnTo>
                  <a:pt x="20514832" y="9819938"/>
                </a:lnTo>
                <a:cubicBezTo>
                  <a:pt x="20514832" y="9729260"/>
                  <a:pt x="20444473" y="9654838"/>
                  <a:pt x="20355447" y="9648107"/>
                </a:cubicBezTo>
                <a:cubicBezTo>
                  <a:pt x="20357733" y="9607975"/>
                  <a:pt x="20371448" y="9575844"/>
                  <a:pt x="20396341" y="9552730"/>
                </a:cubicBezTo>
                <a:cubicBezTo>
                  <a:pt x="20439649" y="9512598"/>
                  <a:pt x="20499846" y="9512852"/>
                  <a:pt x="20500226" y="9512852"/>
                </a:cubicBezTo>
                <a:lnTo>
                  <a:pt x="20514704" y="9512979"/>
                </a:lnTo>
                <a:lnTo>
                  <a:pt x="20514704" y="9500406"/>
                </a:lnTo>
                <a:lnTo>
                  <a:pt x="20514704" y="541909"/>
                </a:lnTo>
                <a:lnTo>
                  <a:pt x="20514704" y="529463"/>
                </a:lnTo>
                <a:lnTo>
                  <a:pt x="20500226" y="529463"/>
                </a:lnTo>
                <a:cubicBezTo>
                  <a:pt x="20499592" y="529590"/>
                  <a:pt x="20439774" y="529717"/>
                  <a:pt x="20396341" y="489585"/>
                </a:cubicBezTo>
                <a:cubicBezTo>
                  <a:pt x="20371322" y="466344"/>
                  <a:pt x="20357605" y="434213"/>
                  <a:pt x="20355320" y="394208"/>
                </a:cubicBezTo>
                <a:cubicBezTo>
                  <a:pt x="20444347" y="387477"/>
                  <a:pt x="20514704" y="313055"/>
                  <a:pt x="20514704" y="222377"/>
                </a:cubicBezTo>
                <a:lnTo>
                  <a:pt x="20514704" y="209677"/>
                </a:lnTo>
                <a:lnTo>
                  <a:pt x="20502004" y="209677"/>
                </a:lnTo>
                <a:cubicBezTo>
                  <a:pt x="20411453" y="209677"/>
                  <a:pt x="20337032" y="279908"/>
                  <a:pt x="20330173" y="368808"/>
                </a:cubicBezTo>
                <a:cubicBezTo>
                  <a:pt x="20294868" y="365252"/>
                  <a:pt x="20195046" y="344297"/>
                  <a:pt x="20195046" y="222377"/>
                </a:cubicBezTo>
                <a:lnTo>
                  <a:pt x="20195046" y="209677"/>
                </a:lnTo>
                <a:lnTo>
                  <a:pt x="529209" y="209677"/>
                </a:lnTo>
                <a:lnTo>
                  <a:pt x="529209" y="222377"/>
                </a:lnTo>
                <a:cubicBezTo>
                  <a:pt x="529209" y="344297"/>
                  <a:pt x="429387" y="365252"/>
                  <a:pt x="394081" y="368808"/>
                </a:cubicBezTo>
                <a:cubicBezTo>
                  <a:pt x="387223" y="279908"/>
                  <a:pt x="312801" y="209677"/>
                  <a:pt x="222250" y="209677"/>
                </a:cubicBezTo>
                <a:lnTo>
                  <a:pt x="209550" y="209677"/>
                </a:lnTo>
                <a:lnTo>
                  <a:pt x="209550" y="222377"/>
                </a:lnTo>
                <a:cubicBezTo>
                  <a:pt x="209550" y="313055"/>
                  <a:pt x="279908" y="387477"/>
                  <a:pt x="368935" y="394208"/>
                </a:cubicBezTo>
                <a:cubicBezTo>
                  <a:pt x="366649" y="434340"/>
                  <a:pt x="352933" y="466471"/>
                  <a:pt x="327914" y="489585"/>
                </a:cubicBezTo>
                <a:cubicBezTo>
                  <a:pt x="284480" y="529844"/>
                  <a:pt x="224663" y="529463"/>
                  <a:pt x="224028" y="529463"/>
                </a:cubicBezTo>
                <a:lnTo>
                  <a:pt x="209550" y="529844"/>
                </a:lnTo>
                <a:lnTo>
                  <a:pt x="209550" y="541909"/>
                </a:lnTo>
                <a:lnTo>
                  <a:pt x="209550" y="9500279"/>
                </a:lnTo>
                <a:lnTo>
                  <a:pt x="209550" y="9513614"/>
                </a:lnTo>
                <a:lnTo>
                  <a:pt x="224028" y="9512852"/>
                </a:lnTo>
                <a:cubicBezTo>
                  <a:pt x="224790" y="9512852"/>
                  <a:pt x="284607" y="9512598"/>
                  <a:pt x="327914" y="9552730"/>
                </a:cubicBezTo>
                <a:cubicBezTo>
                  <a:pt x="352933" y="9575971"/>
                  <a:pt x="366649" y="9607975"/>
                  <a:pt x="368808" y="9648107"/>
                </a:cubicBezTo>
                <a:cubicBezTo>
                  <a:pt x="279781" y="9654838"/>
                  <a:pt x="209423" y="9729260"/>
                  <a:pt x="209423" y="9819938"/>
                </a:cubicBezTo>
                <a:lnTo>
                  <a:pt x="209423" y="9832638"/>
                </a:lnTo>
                <a:lnTo>
                  <a:pt x="222123" y="9832638"/>
                </a:lnTo>
                <a:cubicBezTo>
                  <a:pt x="312801" y="9832638"/>
                  <a:pt x="387223" y="9762407"/>
                  <a:pt x="394081" y="9673507"/>
                </a:cubicBezTo>
                <a:close/>
                <a:moveTo>
                  <a:pt x="318516" y="9514122"/>
                </a:moveTo>
                <a:cubicBezTo>
                  <a:pt x="285496" y="9494437"/>
                  <a:pt x="251206" y="9489230"/>
                  <a:pt x="234950" y="9487833"/>
                </a:cubicBezTo>
                <a:lnTo>
                  <a:pt x="234950" y="554355"/>
                </a:lnTo>
                <a:cubicBezTo>
                  <a:pt x="251206" y="552958"/>
                  <a:pt x="285496" y="547751"/>
                  <a:pt x="318516" y="528066"/>
                </a:cubicBezTo>
                <a:cubicBezTo>
                  <a:pt x="351536" y="508381"/>
                  <a:pt x="390398" y="469519"/>
                  <a:pt x="394462" y="394843"/>
                </a:cubicBezTo>
                <a:lnTo>
                  <a:pt x="394843" y="394843"/>
                </a:lnTo>
                <a:lnTo>
                  <a:pt x="394843" y="393954"/>
                </a:lnTo>
                <a:cubicBezTo>
                  <a:pt x="433451" y="389890"/>
                  <a:pt x="547497" y="366776"/>
                  <a:pt x="554355" y="234950"/>
                </a:cubicBezTo>
                <a:lnTo>
                  <a:pt x="20170153" y="234950"/>
                </a:lnTo>
                <a:cubicBezTo>
                  <a:pt x="20177012" y="366649"/>
                  <a:pt x="20291058" y="389890"/>
                  <a:pt x="20329666" y="393954"/>
                </a:cubicBezTo>
                <a:lnTo>
                  <a:pt x="20329666" y="394843"/>
                </a:lnTo>
                <a:lnTo>
                  <a:pt x="20330046" y="394843"/>
                </a:lnTo>
                <a:cubicBezTo>
                  <a:pt x="20333984" y="469519"/>
                  <a:pt x="20372972" y="508508"/>
                  <a:pt x="20405993" y="528066"/>
                </a:cubicBezTo>
                <a:cubicBezTo>
                  <a:pt x="20439013" y="547751"/>
                  <a:pt x="20473302" y="552958"/>
                  <a:pt x="20489559" y="554355"/>
                </a:cubicBezTo>
                <a:lnTo>
                  <a:pt x="20489559" y="9487833"/>
                </a:lnTo>
                <a:cubicBezTo>
                  <a:pt x="20473302" y="9489230"/>
                  <a:pt x="20439013" y="9494437"/>
                  <a:pt x="20405993" y="9514122"/>
                </a:cubicBezTo>
                <a:cubicBezTo>
                  <a:pt x="20372972" y="9533807"/>
                  <a:pt x="20334111" y="9572669"/>
                  <a:pt x="20330046" y="9647345"/>
                </a:cubicBezTo>
                <a:lnTo>
                  <a:pt x="20329666" y="9647345"/>
                </a:lnTo>
                <a:lnTo>
                  <a:pt x="20329666" y="9648234"/>
                </a:lnTo>
                <a:cubicBezTo>
                  <a:pt x="20291058" y="9652298"/>
                  <a:pt x="20177012" y="9675412"/>
                  <a:pt x="20170153" y="9807238"/>
                </a:cubicBezTo>
                <a:lnTo>
                  <a:pt x="554355" y="9807238"/>
                </a:lnTo>
                <a:cubicBezTo>
                  <a:pt x="547497" y="9675539"/>
                  <a:pt x="433451" y="9652298"/>
                  <a:pt x="394843" y="9648234"/>
                </a:cubicBezTo>
                <a:lnTo>
                  <a:pt x="394843" y="9647345"/>
                </a:lnTo>
                <a:lnTo>
                  <a:pt x="394462" y="9647345"/>
                </a:lnTo>
                <a:cubicBezTo>
                  <a:pt x="390398" y="9572669"/>
                  <a:pt x="351536" y="9533807"/>
                  <a:pt x="318516" y="9514122"/>
                </a:cubicBezTo>
                <a:close/>
              </a:path>
            </a:pathLst>
          </a:custGeom>
          <a:solidFill>
            <a:srgbClr val="8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2"/>
          <p:cNvSpPr/>
          <p:nvPr/>
        </p:nvSpPr>
        <p:spPr>
          <a:xfrm>
            <a:off x="9144000" y="5325460"/>
            <a:ext cx="8115300" cy="3932343"/>
          </a:xfrm>
          <a:custGeom>
            <a:rect b="b" l="l" r="r" t="t"/>
            <a:pathLst>
              <a:path extrusionOk="0" h="10042188" w="20724382">
                <a:moveTo>
                  <a:pt x="0" y="0"/>
                </a:moveTo>
                <a:lnTo>
                  <a:pt x="0" y="10042188"/>
                </a:lnTo>
                <a:lnTo>
                  <a:pt x="20724382" y="10042188"/>
                </a:lnTo>
                <a:lnTo>
                  <a:pt x="20724382" y="0"/>
                </a:lnTo>
                <a:lnTo>
                  <a:pt x="0" y="0"/>
                </a:lnTo>
                <a:close/>
                <a:moveTo>
                  <a:pt x="20660882" y="9978688"/>
                </a:moveTo>
                <a:lnTo>
                  <a:pt x="63500" y="9978688"/>
                </a:lnTo>
                <a:lnTo>
                  <a:pt x="63500" y="63500"/>
                </a:lnTo>
                <a:lnTo>
                  <a:pt x="20660882" y="63500"/>
                </a:lnTo>
                <a:lnTo>
                  <a:pt x="20660882" y="9978688"/>
                </a:lnTo>
                <a:close/>
                <a:moveTo>
                  <a:pt x="394081" y="9673507"/>
                </a:moveTo>
                <a:cubicBezTo>
                  <a:pt x="429387" y="9676936"/>
                  <a:pt x="529209" y="9697637"/>
                  <a:pt x="529209" y="9819938"/>
                </a:cubicBezTo>
                <a:lnTo>
                  <a:pt x="529209" y="9832638"/>
                </a:lnTo>
                <a:lnTo>
                  <a:pt x="20195174" y="9832638"/>
                </a:lnTo>
                <a:lnTo>
                  <a:pt x="20195174" y="9819938"/>
                </a:lnTo>
                <a:cubicBezTo>
                  <a:pt x="20195174" y="9698018"/>
                  <a:pt x="20294995" y="9677189"/>
                  <a:pt x="20330300" y="9673507"/>
                </a:cubicBezTo>
                <a:cubicBezTo>
                  <a:pt x="20337159" y="9762407"/>
                  <a:pt x="20411580" y="9832638"/>
                  <a:pt x="20502132" y="9832638"/>
                </a:cubicBezTo>
                <a:lnTo>
                  <a:pt x="20514832" y="9832638"/>
                </a:lnTo>
                <a:lnTo>
                  <a:pt x="20514832" y="9819938"/>
                </a:lnTo>
                <a:cubicBezTo>
                  <a:pt x="20514832" y="9729260"/>
                  <a:pt x="20444473" y="9654838"/>
                  <a:pt x="20355447" y="9648107"/>
                </a:cubicBezTo>
                <a:cubicBezTo>
                  <a:pt x="20357733" y="9607975"/>
                  <a:pt x="20371448" y="9575844"/>
                  <a:pt x="20396341" y="9552730"/>
                </a:cubicBezTo>
                <a:cubicBezTo>
                  <a:pt x="20439649" y="9512598"/>
                  <a:pt x="20499846" y="9512852"/>
                  <a:pt x="20500226" y="9512852"/>
                </a:cubicBezTo>
                <a:lnTo>
                  <a:pt x="20514704" y="9512979"/>
                </a:lnTo>
                <a:lnTo>
                  <a:pt x="20514704" y="9500406"/>
                </a:lnTo>
                <a:lnTo>
                  <a:pt x="20514704" y="541909"/>
                </a:lnTo>
                <a:lnTo>
                  <a:pt x="20514704" y="529463"/>
                </a:lnTo>
                <a:lnTo>
                  <a:pt x="20500226" y="529463"/>
                </a:lnTo>
                <a:cubicBezTo>
                  <a:pt x="20499592" y="529590"/>
                  <a:pt x="20439774" y="529717"/>
                  <a:pt x="20396341" y="489585"/>
                </a:cubicBezTo>
                <a:cubicBezTo>
                  <a:pt x="20371322" y="466344"/>
                  <a:pt x="20357605" y="434213"/>
                  <a:pt x="20355320" y="394208"/>
                </a:cubicBezTo>
                <a:cubicBezTo>
                  <a:pt x="20444347" y="387477"/>
                  <a:pt x="20514704" y="313055"/>
                  <a:pt x="20514704" y="222377"/>
                </a:cubicBezTo>
                <a:lnTo>
                  <a:pt x="20514704" y="209677"/>
                </a:lnTo>
                <a:lnTo>
                  <a:pt x="20502004" y="209677"/>
                </a:lnTo>
                <a:cubicBezTo>
                  <a:pt x="20411453" y="209677"/>
                  <a:pt x="20337032" y="279908"/>
                  <a:pt x="20330173" y="368808"/>
                </a:cubicBezTo>
                <a:cubicBezTo>
                  <a:pt x="20294868" y="365252"/>
                  <a:pt x="20195046" y="344297"/>
                  <a:pt x="20195046" y="222377"/>
                </a:cubicBezTo>
                <a:lnTo>
                  <a:pt x="20195046" y="209677"/>
                </a:lnTo>
                <a:lnTo>
                  <a:pt x="529209" y="209677"/>
                </a:lnTo>
                <a:lnTo>
                  <a:pt x="529209" y="222377"/>
                </a:lnTo>
                <a:cubicBezTo>
                  <a:pt x="529209" y="344297"/>
                  <a:pt x="429387" y="365252"/>
                  <a:pt x="394081" y="368808"/>
                </a:cubicBezTo>
                <a:cubicBezTo>
                  <a:pt x="387223" y="279908"/>
                  <a:pt x="312801" y="209677"/>
                  <a:pt x="222250" y="209677"/>
                </a:cubicBezTo>
                <a:lnTo>
                  <a:pt x="209550" y="209677"/>
                </a:lnTo>
                <a:lnTo>
                  <a:pt x="209550" y="222377"/>
                </a:lnTo>
                <a:cubicBezTo>
                  <a:pt x="209550" y="313055"/>
                  <a:pt x="279908" y="387477"/>
                  <a:pt x="368935" y="394208"/>
                </a:cubicBezTo>
                <a:cubicBezTo>
                  <a:pt x="366649" y="434340"/>
                  <a:pt x="352933" y="466471"/>
                  <a:pt x="327914" y="489585"/>
                </a:cubicBezTo>
                <a:cubicBezTo>
                  <a:pt x="284480" y="529844"/>
                  <a:pt x="224663" y="529463"/>
                  <a:pt x="224028" y="529463"/>
                </a:cubicBezTo>
                <a:lnTo>
                  <a:pt x="209550" y="529844"/>
                </a:lnTo>
                <a:lnTo>
                  <a:pt x="209550" y="541909"/>
                </a:lnTo>
                <a:lnTo>
                  <a:pt x="209550" y="9500279"/>
                </a:lnTo>
                <a:lnTo>
                  <a:pt x="209550" y="9513614"/>
                </a:lnTo>
                <a:lnTo>
                  <a:pt x="224028" y="9512852"/>
                </a:lnTo>
                <a:cubicBezTo>
                  <a:pt x="224790" y="9512852"/>
                  <a:pt x="284607" y="9512598"/>
                  <a:pt x="327914" y="9552730"/>
                </a:cubicBezTo>
                <a:cubicBezTo>
                  <a:pt x="352933" y="9575971"/>
                  <a:pt x="366649" y="9607975"/>
                  <a:pt x="368808" y="9648107"/>
                </a:cubicBezTo>
                <a:cubicBezTo>
                  <a:pt x="279781" y="9654838"/>
                  <a:pt x="209423" y="9729260"/>
                  <a:pt x="209423" y="9819938"/>
                </a:cubicBezTo>
                <a:lnTo>
                  <a:pt x="209423" y="9832638"/>
                </a:lnTo>
                <a:lnTo>
                  <a:pt x="222123" y="9832638"/>
                </a:lnTo>
                <a:cubicBezTo>
                  <a:pt x="312801" y="9832638"/>
                  <a:pt x="387223" y="9762407"/>
                  <a:pt x="394081" y="9673507"/>
                </a:cubicBezTo>
                <a:close/>
                <a:moveTo>
                  <a:pt x="318516" y="9514122"/>
                </a:moveTo>
                <a:cubicBezTo>
                  <a:pt x="285496" y="9494437"/>
                  <a:pt x="251206" y="9489230"/>
                  <a:pt x="234950" y="9487833"/>
                </a:cubicBezTo>
                <a:lnTo>
                  <a:pt x="234950" y="554355"/>
                </a:lnTo>
                <a:cubicBezTo>
                  <a:pt x="251206" y="552958"/>
                  <a:pt x="285496" y="547751"/>
                  <a:pt x="318516" y="528066"/>
                </a:cubicBezTo>
                <a:cubicBezTo>
                  <a:pt x="351536" y="508381"/>
                  <a:pt x="390398" y="469519"/>
                  <a:pt x="394462" y="394843"/>
                </a:cubicBezTo>
                <a:lnTo>
                  <a:pt x="394843" y="394843"/>
                </a:lnTo>
                <a:lnTo>
                  <a:pt x="394843" y="393954"/>
                </a:lnTo>
                <a:cubicBezTo>
                  <a:pt x="433451" y="389890"/>
                  <a:pt x="547497" y="366776"/>
                  <a:pt x="554355" y="234950"/>
                </a:cubicBezTo>
                <a:lnTo>
                  <a:pt x="20170153" y="234950"/>
                </a:lnTo>
                <a:cubicBezTo>
                  <a:pt x="20177012" y="366649"/>
                  <a:pt x="20291058" y="389890"/>
                  <a:pt x="20329666" y="393954"/>
                </a:cubicBezTo>
                <a:lnTo>
                  <a:pt x="20329666" y="394843"/>
                </a:lnTo>
                <a:lnTo>
                  <a:pt x="20330046" y="394843"/>
                </a:lnTo>
                <a:cubicBezTo>
                  <a:pt x="20333984" y="469519"/>
                  <a:pt x="20372972" y="508508"/>
                  <a:pt x="20405993" y="528066"/>
                </a:cubicBezTo>
                <a:cubicBezTo>
                  <a:pt x="20439013" y="547751"/>
                  <a:pt x="20473302" y="552958"/>
                  <a:pt x="20489559" y="554355"/>
                </a:cubicBezTo>
                <a:lnTo>
                  <a:pt x="20489559" y="9487833"/>
                </a:lnTo>
                <a:cubicBezTo>
                  <a:pt x="20473302" y="9489230"/>
                  <a:pt x="20439013" y="9494437"/>
                  <a:pt x="20405993" y="9514122"/>
                </a:cubicBezTo>
                <a:cubicBezTo>
                  <a:pt x="20372972" y="9533807"/>
                  <a:pt x="20334111" y="9572669"/>
                  <a:pt x="20330046" y="9647345"/>
                </a:cubicBezTo>
                <a:lnTo>
                  <a:pt x="20329666" y="9647345"/>
                </a:lnTo>
                <a:lnTo>
                  <a:pt x="20329666" y="9648234"/>
                </a:lnTo>
                <a:cubicBezTo>
                  <a:pt x="20291058" y="9652298"/>
                  <a:pt x="20177012" y="9675412"/>
                  <a:pt x="20170153" y="9807238"/>
                </a:cubicBezTo>
                <a:lnTo>
                  <a:pt x="554355" y="9807238"/>
                </a:lnTo>
                <a:cubicBezTo>
                  <a:pt x="547497" y="9675539"/>
                  <a:pt x="433451" y="9652298"/>
                  <a:pt x="394843" y="9648234"/>
                </a:cubicBezTo>
                <a:lnTo>
                  <a:pt x="394843" y="9647345"/>
                </a:lnTo>
                <a:lnTo>
                  <a:pt x="394462" y="9647345"/>
                </a:lnTo>
                <a:cubicBezTo>
                  <a:pt x="390398" y="9572669"/>
                  <a:pt x="351536" y="9533807"/>
                  <a:pt x="318516" y="9514122"/>
                </a:cubicBezTo>
                <a:close/>
              </a:path>
            </a:pathLst>
          </a:custGeom>
          <a:solidFill>
            <a:srgbClr val="8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0" name="Google Shape;250;p22"/>
          <p:cNvPicPr preferRelativeResize="0"/>
          <p:nvPr/>
        </p:nvPicPr>
        <p:blipFill rotWithShape="1">
          <a:blip r:embed="rId4">
            <a:alphaModFix/>
          </a:blip>
          <a:srcRect b="0" l="8446" r="8446" t="0"/>
          <a:stretch/>
        </p:blipFill>
        <p:spPr>
          <a:xfrm>
            <a:off x="9543907" y="1434463"/>
            <a:ext cx="4183256" cy="3120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2"/>
          <p:cNvPicPr preferRelativeResize="0"/>
          <p:nvPr/>
        </p:nvPicPr>
        <p:blipFill rotWithShape="1">
          <a:blip r:embed="rId5">
            <a:alphaModFix/>
          </a:blip>
          <a:srcRect b="6217" l="0" r="0" t="44078"/>
          <a:stretch/>
        </p:blipFill>
        <p:spPr>
          <a:xfrm>
            <a:off x="9543907" y="5731720"/>
            <a:ext cx="4183256" cy="3120818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2"/>
          <p:cNvSpPr txBox="1"/>
          <p:nvPr/>
        </p:nvSpPr>
        <p:spPr>
          <a:xfrm>
            <a:off x="13970544" y="2309071"/>
            <a:ext cx="2888849" cy="1352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rPr>
              <a:t>The Philippines has a multi-party system, which means many parties compete.</a:t>
            </a:r>
            <a:endParaRPr/>
          </a:p>
        </p:txBody>
      </p:sp>
      <p:sp>
        <p:nvSpPr>
          <p:cNvPr id="253" name="Google Shape;253;p22"/>
          <p:cNvSpPr txBox="1"/>
          <p:nvPr/>
        </p:nvSpPr>
        <p:spPr>
          <a:xfrm>
            <a:off x="13970544" y="6606329"/>
            <a:ext cx="2888849" cy="1352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rPr>
              <a:t>Some form coalitions during elections to boost their chances of winning.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3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5634" l="0" r="0" t="-75634"/>
            </a:stretch>
          </a:blipFill>
          <a:ln>
            <a:noFill/>
          </a:ln>
        </p:spPr>
      </p:sp>
      <p:sp>
        <p:nvSpPr>
          <p:cNvPr id="259" name="Google Shape;259;p23"/>
          <p:cNvSpPr txBox="1"/>
          <p:nvPr/>
        </p:nvSpPr>
        <p:spPr>
          <a:xfrm>
            <a:off x="1028700" y="5528813"/>
            <a:ext cx="7126500" cy="3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rPr>
              <a:t>While the state creates and enforces laws, it is the people who give power to leaders through active participation.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500" u="none" cap="none" strike="noStrike">
              <a:solidFill>
                <a:srgbClr val="8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rPr>
              <a:t>Besides voting, citizens can shape politics by:</a:t>
            </a:r>
            <a:endParaRPr/>
          </a:p>
          <a:p>
            <a:pPr indent="-269876" lvl="1" marL="53975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rPr>
              <a:t>joining peaceful protests</a:t>
            </a:r>
            <a:endParaRPr/>
          </a:p>
          <a:p>
            <a:pPr indent="-269876" lvl="1" marL="53975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rPr>
              <a:t>speaking up on relevant issues</a:t>
            </a:r>
            <a:endParaRPr/>
          </a:p>
          <a:p>
            <a:pPr indent="-269876" lvl="1" marL="53975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rPr>
              <a:t>joining community programs. </a:t>
            </a:r>
            <a:endParaRPr/>
          </a:p>
        </p:txBody>
      </p:sp>
      <p:sp>
        <p:nvSpPr>
          <p:cNvPr id="260" name="Google Shape;260;p23"/>
          <p:cNvSpPr txBox="1"/>
          <p:nvPr/>
        </p:nvSpPr>
        <p:spPr>
          <a:xfrm>
            <a:off x="1028700" y="1611233"/>
            <a:ext cx="6555300" cy="38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502" u="none" cap="none" strike="noStrike">
                <a:solidFill>
                  <a:srgbClr val="800000"/>
                </a:solidFill>
                <a:latin typeface="Bebas Neue"/>
                <a:ea typeface="Bebas Neue"/>
                <a:cs typeface="Bebas Neue"/>
                <a:sym typeface="Bebas Neue"/>
              </a:rPr>
              <a:t>STATE AND SOCIETY</a:t>
            </a:r>
            <a:endParaRPr/>
          </a:p>
        </p:txBody>
      </p:sp>
      <p:pic>
        <p:nvPicPr>
          <p:cNvPr id="261" name="Google Shape;261;p23"/>
          <p:cNvPicPr preferRelativeResize="0"/>
          <p:nvPr/>
        </p:nvPicPr>
        <p:blipFill rotWithShape="1">
          <a:blip r:embed="rId4">
            <a:alphaModFix/>
          </a:blip>
          <a:srcRect b="0" l="24267" r="24267" t="0"/>
          <a:stretch/>
        </p:blipFill>
        <p:spPr>
          <a:xfrm>
            <a:off x="10341694" y="0"/>
            <a:ext cx="7946306" cy="102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4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5634" l="0" r="0" t="-75634"/>
            </a:stretch>
          </a:blipFill>
          <a:ln>
            <a:noFill/>
          </a:ln>
        </p:spPr>
      </p:sp>
      <p:sp>
        <p:nvSpPr>
          <p:cNvPr id="267" name="Google Shape;267;p24"/>
          <p:cNvSpPr txBox="1"/>
          <p:nvPr/>
        </p:nvSpPr>
        <p:spPr>
          <a:xfrm>
            <a:off x="1022062" y="1383927"/>
            <a:ext cx="4132255" cy="16160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9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978" u="none" cap="none" strike="noStrike">
                <a:solidFill>
                  <a:srgbClr val="800000"/>
                </a:solidFill>
                <a:latin typeface="Bebas Neue"/>
                <a:ea typeface="Bebas Neue"/>
                <a:cs typeface="Bebas Neue"/>
                <a:sym typeface="Bebas Neue"/>
              </a:rPr>
              <a:t>A RECAP</a:t>
            </a:r>
            <a:endParaRPr/>
          </a:p>
        </p:txBody>
      </p:sp>
      <p:sp>
        <p:nvSpPr>
          <p:cNvPr id="268" name="Google Shape;268;p24"/>
          <p:cNvSpPr/>
          <p:nvPr/>
        </p:nvSpPr>
        <p:spPr>
          <a:xfrm>
            <a:off x="7534217" y="1028700"/>
            <a:ext cx="9724840" cy="8229600"/>
          </a:xfrm>
          <a:custGeom>
            <a:rect b="b" l="l" r="r" t="t"/>
            <a:pathLst>
              <a:path extrusionOk="0" h="12931703" w="15281270">
                <a:moveTo>
                  <a:pt x="15249520" y="788162"/>
                </a:moveTo>
                <a:cubicBezTo>
                  <a:pt x="15076167" y="787781"/>
                  <a:pt x="14935450" y="646557"/>
                  <a:pt x="14935831" y="473202"/>
                </a:cubicBezTo>
                <a:lnTo>
                  <a:pt x="14936085" y="347091"/>
                </a:lnTo>
                <a:lnTo>
                  <a:pt x="14809974" y="346837"/>
                </a:lnTo>
                <a:cubicBezTo>
                  <a:pt x="14636618" y="346456"/>
                  <a:pt x="14496030" y="205232"/>
                  <a:pt x="14496284" y="31877"/>
                </a:cubicBezTo>
                <a:lnTo>
                  <a:pt x="14496284" y="0"/>
                </a:lnTo>
                <a:lnTo>
                  <a:pt x="784733" y="0"/>
                </a:lnTo>
                <a:lnTo>
                  <a:pt x="784860" y="31877"/>
                </a:lnTo>
                <a:cubicBezTo>
                  <a:pt x="784987" y="115824"/>
                  <a:pt x="752475" y="194818"/>
                  <a:pt x="693293" y="254381"/>
                </a:cubicBezTo>
                <a:cubicBezTo>
                  <a:pt x="634111" y="313817"/>
                  <a:pt x="555244" y="346710"/>
                  <a:pt x="471170" y="346964"/>
                </a:cubicBezTo>
                <a:lnTo>
                  <a:pt x="345059" y="347218"/>
                </a:lnTo>
                <a:lnTo>
                  <a:pt x="345313" y="473329"/>
                </a:lnTo>
                <a:cubicBezTo>
                  <a:pt x="345694" y="646684"/>
                  <a:pt x="204978" y="787908"/>
                  <a:pt x="31623" y="788289"/>
                </a:cubicBezTo>
                <a:lnTo>
                  <a:pt x="0" y="788162"/>
                </a:lnTo>
                <a:lnTo>
                  <a:pt x="0" y="12511460"/>
                </a:lnTo>
                <a:lnTo>
                  <a:pt x="31750" y="12511460"/>
                </a:lnTo>
                <a:cubicBezTo>
                  <a:pt x="245364" y="12511460"/>
                  <a:pt x="419227" y="12685323"/>
                  <a:pt x="419227" y="12899953"/>
                </a:cubicBezTo>
                <a:lnTo>
                  <a:pt x="419227" y="12931703"/>
                </a:lnTo>
                <a:lnTo>
                  <a:pt x="14829786" y="12931703"/>
                </a:lnTo>
                <a:lnTo>
                  <a:pt x="14861536" y="12931703"/>
                </a:lnTo>
                <a:lnTo>
                  <a:pt x="14861536" y="12898937"/>
                </a:lnTo>
                <a:cubicBezTo>
                  <a:pt x="14861536" y="12685323"/>
                  <a:pt x="15035399" y="12511460"/>
                  <a:pt x="15249520" y="12511460"/>
                </a:cubicBezTo>
                <a:lnTo>
                  <a:pt x="15281270" y="12511460"/>
                </a:lnTo>
                <a:lnTo>
                  <a:pt x="15281270" y="788162"/>
                </a:lnTo>
                <a:lnTo>
                  <a:pt x="15249520" y="788162"/>
                </a:lnTo>
                <a:close/>
                <a:moveTo>
                  <a:pt x="15217770" y="12449103"/>
                </a:moveTo>
                <a:cubicBezTo>
                  <a:pt x="14994124" y="12464469"/>
                  <a:pt x="14814800" y="12643793"/>
                  <a:pt x="14799179" y="12868330"/>
                </a:cubicBezTo>
                <a:lnTo>
                  <a:pt x="481711" y="12868330"/>
                </a:lnTo>
                <a:cubicBezTo>
                  <a:pt x="466598" y="12644302"/>
                  <a:pt x="287274" y="12464724"/>
                  <a:pt x="63500" y="12449103"/>
                </a:cubicBezTo>
                <a:lnTo>
                  <a:pt x="63500" y="850265"/>
                </a:lnTo>
                <a:cubicBezTo>
                  <a:pt x="257048" y="833755"/>
                  <a:pt x="409194" y="670687"/>
                  <a:pt x="408813" y="473075"/>
                </a:cubicBezTo>
                <a:lnTo>
                  <a:pt x="408686" y="410464"/>
                </a:lnTo>
                <a:lnTo>
                  <a:pt x="471297" y="410337"/>
                </a:lnTo>
                <a:cubicBezTo>
                  <a:pt x="668909" y="409829"/>
                  <a:pt x="831215" y="257048"/>
                  <a:pt x="847090" y="63500"/>
                </a:cubicBezTo>
                <a:lnTo>
                  <a:pt x="14434181" y="63500"/>
                </a:lnTo>
                <a:cubicBezTo>
                  <a:pt x="14450056" y="257048"/>
                  <a:pt x="14612362" y="409829"/>
                  <a:pt x="14809974" y="410337"/>
                </a:cubicBezTo>
                <a:lnTo>
                  <a:pt x="14872585" y="410464"/>
                </a:lnTo>
                <a:lnTo>
                  <a:pt x="14872458" y="473075"/>
                </a:lnTo>
                <a:cubicBezTo>
                  <a:pt x="14872077" y="670687"/>
                  <a:pt x="15024222" y="833755"/>
                  <a:pt x="15217770" y="850265"/>
                </a:cubicBezTo>
                <a:lnTo>
                  <a:pt x="15217770" y="12449103"/>
                </a:lnTo>
                <a:close/>
                <a:moveTo>
                  <a:pt x="14733392" y="559562"/>
                </a:moveTo>
                <a:lnTo>
                  <a:pt x="14731868" y="550545"/>
                </a:lnTo>
                <a:lnTo>
                  <a:pt x="14722852" y="549021"/>
                </a:lnTo>
                <a:cubicBezTo>
                  <a:pt x="14615156" y="530987"/>
                  <a:pt x="14517239" y="480187"/>
                  <a:pt x="14439516" y="402082"/>
                </a:cubicBezTo>
                <a:cubicBezTo>
                  <a:pt x="14386556" y="348996"/>
                  <a:pt x="14346551" y="286893"/>
                  <a:pt x="14320389" y="217678"/>
                </a:cubicBezTo>
                <a:lnTo>
                  <a:pt x="14317342" y="209423"/>
                </a:lnTo>
                <a:lnTo>
                  <a:pt x="963930" y="209423"/>
                </a:lnTo>
                <a:lnTo>
                  <a:pt x="960882" y="217678"/>
                </a:lnTo>
                <a:cubicBezTo>
                  <a:pt x="934720" y="286893"/>
                  <a:pt x="894715" y="348869"/>
                  <a:pt x="841756" y="402082"/>
                </a:cubicBezTo>
                <a:cubicBezTo>
                  <a:pt x="764032" y="480187"/>
                  <a:pt x="665988" y="530987"/>
                  <a:pt x="558419" y="549021"/>
                </a:cubicBezTo>
                <a:lnTo>
                  <a:pt x="549529" y="550545"/>
                </a:lnTo>
                <a:lnTo>
                  <a:pt x="548005" y="559562"/>
                </a:lnTo>
                <a:cubicBezTo>
                  <a:pt x="517779" y="742188"/>
                  <a:pt x="391287" y="897001"/>
                  <a:pt x="217805" y="963295"/>
                </a:cubicBezTo>
                <a:lnTo>
                  <a:pt x="209550" y="966470"/>
                </a:lnTo>
                <a:lnTo>
                  <a:pt x="209550" y="12328961"/>
                </a:lnTo>
                <a:lnTo>
                  <a:pt x="218313" y="12331881"/>
                </a:lnTo>
                <a:cubicBezTo>
                  <a:pt x="398018" y="12391191"/>
                  <a:pt x="540385" y="12533812"/>
                  <a:pt x="599313" y="12713517"/>
                </a:cubicBezTo>
                <a:lnTo>
                  <a:pt x="602234" y="12722280"/>
                </a:lnTo>
                <a:lnTo>
                  <a:pt x="14678910" y="12722280"/>
                </a:lnTo>
                <a:lnTo>
                  <a:pt x="14681831" y="12713517"/>
                </a:lnTo>
                <a:cubicBezTo>
                  <a:pt x="14740886" y="12533557"/>
                  <a:pt x="14883380" y="12390810"/>
                  <a:pt x="15063085" y="12331628"/>
                </a:cubicBezTo>
                <a:lnTo>
                  <a:pt x="15071847" y="12328706"/>
                </a:lnTo>
                <a:lnTo>
                  <a:pt x="15071847" y="966470"/>
                </a:lnTo>
                <a:lnTo>
                  <a:pt x="15063719" y="963295"/>
                </a:lnTo>
                <a:cubicBezTo>
                  <a:pt x="14890111" y="896874"/>
                  <a:pt x="14763618" y="742188"/>
                  <a:pt x="14733392" y="559562"/>
                </a:cubicBezTo>
                <a:close/>
                <a:moveTo>
                  <a:pt x="15046320" y="12310418"/>
                </a:moveTo>
                <a:cubicBezTo>
                  <a:pt x="14865981" y="12372776"/>
                  <a:pt x="14722725" y="12516159"/>
                  <a:pt x="14660494" y="12696753"/>
                </a:cubicBezTo>
                <a:lnTo>
                  <a:pt x="620395" y="12696753"/>
                </a:lnTo>
                <a:cubicBezTo>
                  <a:pt x="558292" y="12516413"/>
                  <a:pt x="415163" y="12373029"/>
                  <a:pt x="234950" y="12310545"/>
                </a:cubicBezTo>
                <a:lnTo>
                  <a:pt x="234950" y="983869"/>
                </a:lnTo>
                <a:cubicBezTo>
                  <a:pt x="409829" y="913765"/>
                  <a:pt x="537718" y="757428"/>
                  <a:pt x="571373" y="572643"/>
                </a:cubicBezTo>
                <a:cubicBezTo>
                  <a:pt x="680847" y="552450"/>
                  <a:pt x="780288" y="499872"/>
                  <a:pt x="859663" y="420116"/>
                </a:cubicBezTo>
                <a:cubicBezTo>
                  <a:pt x="913003" y="366522"/>
                  <a:pt x="953897" y="304292"/>
                  <a:pt x="981329" y="235077"/>
                </a:cubicBezTo>
                <a:lnTo>
                  <a:pt x="14299816" y="235077"/>
                </a:lnTo>
                <a:cubicBezTo>
                  <a:pt x="14327246" y="304419"/>
                  <a:pt x="14368142" y="366649"/>
                  <a:pt x="14421481" y="420116"/>
                </a:cubicBezTo>
                <a:cubicBezTo>
                  <a:pt x="14500856" y="499745"/>
                  <a:pt x="14600296" y="552450"/>
                  <a:pt x="14709770" y="572643"/>
                </a:cubicBezTo>
                <a:cubicBezTo>
                  <a:pt x="14743553" y="757428"/>
                  <a:pt x="14871316" y="913765"/>
                  <a:pt x="15046195" y="983869"/>
                </a:cubicBezTo>
                <a:lnTo>
                  <a:pt x="15046195" y="12310418"/>
                </a:lnTo>
                <a:close/>
              </a:path>
            </a:pathLst>
          </a:custGeom>
          <a:solidFill>
            <a:srgbClr val="8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24"/>
          <p:cNvSpPr txBox="1"/>
          <p:nvPr/>
        </p:nvSpPr>
        <p:spPr>
          <a:xfrm>
            <a:off x="9059621" y="2239291"/>
            <a:ext cx="6400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rPr>
              <a:t>From colonial rule to democracy, key moments shaped the Philippine political system.</a:t>
            </a:r>
            <a:endParaRPr/>
          </a:p>
        </p:txBody>
      </p:sp>
      <p:sp>
        <p:nvSpPr>
          <p:cNvPr id="270" name="Google Shape;270;p24"/>
          <p:cNvSpPr txBox="1"/>
          <p:nvPr/>
        </p:nvSpPr>
        <p:spPr>
          <a:xfrm>
            <a:off x="9059621" y="4080015"/>
            <a:ext cx="6488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rPr>
              <a:t>The executive enforces laws, the legislative creates laws, and the judiciary interprets them.</a:t>
            </a:r>
            <a:endParaRPr/>
          </a:p>
        </p:txBody>
      </p:sp>
      <p:sp>
        <p:nvSpPr>
          <p:cNvPr id="271" name="Google Shape;271;p24"/>
          <p:cNvSpPr txBox="1"/>
          <p:nvPr/>
        </p:nvSpPr>
        <p:spPr>
          <a:xfrm>
            <a:off x="9059621" y="5921713"/>
            <a:ext cx="6253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rPr>
              <a:t>LGUs deliver services and programs that matter locally.</a:t>
            </a:r>
            <a:endParaRPr/>
          </a:p>
        </p:txBody>
      </p:sp>
      <p:sp>
        <p:nvSpPr>
          <p:cNvPr id="272" name="Google Shape;272;p24"/>
          <p:cNvSpPr txBox="1"/>
          <p:nvPr/>
        </p:nvSpPr>
        <p:spPr>
          <a:xfrm>
            <a:off x="9059621" y="7763412"/>
            <a:ext cx="6674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rPr>
              <a:t>Voting lets citizens choose their leaders. Parties help organize and influence political decisions.</a:t>
            </a:r>
            <a:endParaRPr/>
          </a:p>
        </p:txBody>
      </p:sp>
      <p:sp>
        <p:nvSpPr>
          <p:cNvPr id="273" name="Google Shape;273;p24"/>
          <p:cNvSpPr txBox="1"/>
          <p:nvPr/>
        </p:nvSpPr>
        <p:spPr>
          <a:xfrm>
            <a:off x="9059621" y="1658150"/>
            <a:ext cx="6253792" cy="4908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rPr>
              <a:t>Background of Philippine politics</a:t>
            </a:r>
            <a:endParaRPr/>
          </a:p>
        </p:txBody>
      </p:sp>
      <p:sp>
        <p:nvSpPr>
          <p:cNvPr id="274" name="Google Shape;274;p24"/>
          <p:cNvSpPr txBox="1"/>
          <p:nvPr/>
        </p:nvSpPr>
        <p:spPr>
          <a:xfrm>
            <a:off x="9059621" y="3498874"/>
            <a:ext cx="6253792" cy="4908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rPr>
              <a:t>Branches of government</a:t>
            </a:r>
            <a:endParaRPr/>
          </a:p>
        </p:txBody>
      </p:sp>
      <p:sp>
        <p:nvSpPr>
          <p:cNvPr id="275" name="Google Shape;275;p24"/>
          <p:cNvSpPr txBox="1"/>
          <p:nvPr/>
        </p:nvSpPr>
        <p:spPr>
          <a:xfrm>
            <a:off x="9059621" y="5340572"/>
            <a:ext cx="6253792" cy="4908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rPr>
              <a:t>Local governance</a:t>
            </a:r>
            <a:endParaRPr/>
          </a:p>
        </p:txBody>
      </p:sp>
      <p:sp>
        <p:nvSpPr>
          <p:cNvPr id="276" name="Google Shape;276;p24"/>
          <p:cNvSpPr txBox="1"/>
          <p:nvPr/>
        </p:nvSpPr>
        <p:spPr>
          <a:xfrm>
            <a:off x="9059621" y="7182271"/>
            <a:ext cx="6253792" cy="4908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rPr>
              <a:t>Elections and political parties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5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5634" l="0" r="0" t="-75634"/>
            </a:stretch>
          </a:blipFill>
          <a:ln>
            <a:noFill/>
          </a:ln>
        </p:spPr>
      </p:sp>
      <p:pic>
        <p:nvPicPr>
          <p:cNvPr id="282" name="Google Shape;282;p25"/>
          <p:cNvPicPr preferRelativeResize="0"/>
          <p:nvPr/>
        </p:nvPicPr>
        <p:blipFill rotWithShape="1">
          <a:blip r:embed="rId4">
            <a:alphaModFix/>
          </a:blip>
          <a:srcRect b="14126" l="31335" r="0" t="23576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25"/>
          <p:cNvSpPr txBox="1"/>
          <p:nvPr/>
        </p:nvSpPr>
        <p:spPr>
          <a:xfrm>
            <a:off x="10065878" y="8705883"/>
            <a:ext cx="7193422" cy="5524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rPr>
              <a:t>— Thomas Jefferson</a:t>
            </a:r>
            <a:endParaRPr/>
          </a:p>
        </p:txBody>
      </p:sp>
      <p:sp>
        <p:nvSpPr>
          <p:cNvPr id="284" name="Google Shape;284;p25"/>
          <p:cNvSpPr txBox="1"/>
          <p:nvPr/>
        </p:nvSpPr>
        <p:spPr>
          <a:xfrm>
            <a:off x="6013007" y="6508717"/>
            <a:ext cx="11246400" cy="20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499" u="none" cap="none" strike="noStrike">
                <a:solidFill>
                  <a:srgbClr val="800000"/>
                </a:solidFill>
                <a:latin typeface="Bebas Neue"/>
                <a:ea typeface="Bebas Neue"/>
                <a:cs typeface="Bebas Neue"/>
                <a:sym typeface="Bebas Neue"/>
              </a:rPr>
              <a:t>The government you elect is the government you deserve.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4ED"/>
        </a:solid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26"/>
          <p:cNvGrpSpPr/>
          <p:nvPr/>
        </p:nvGrpSpPr>
        <p:grpSpPr>
          <a:xfrm>
            <a:off x="714865" y="2192041"/>
            <a:ext cx="5097641" cy="7508818"/>
            <a:chOff x="0" y="-28575"/>
            <a:chExt cx="1342589" cy="1977631"/>
          </a:xfrm>
        </p:grpSpPr>
        <p:sp>
          <p:nvSpPr>
            <p:cNvPr id="290" name="Google Shape;290;p26"/>
            <p:cNvSpPr/>
            <p:nvPr/>
          </p:nvSpPr>
          <p:spPr>
            <a:xfrm>
              <a:off x="0" y="0"/>
              <a:ext cx="1342589" cy="1949056"/>
            </a:xfrm>
            <a:custGeom>
              <a:rect b="b" l="l" r="r" t="t"/>
              <a:pathLst>
                <a:path extrusionOk="0" h="1949056" w="1342589">
                  <a:moveTo>
                    <a:pt x="30375" y="0"/>
                  </a:moveTo>
                  <a:lnTo>
                    <a:pt x="1312214" y="0"/>
                  </a:lnTo>
                  <a:cubicBezTo>
                    <a:pt x="1320270" y="0"/>
                    <a:pt x="1327996" y="3200"/>
                    <a:pt x="1333692" y="8896"/>
                  </a:cubicBezTo>
                  <a:cubicBezTo>
                    <a:pt x="1339388" y="14593"/>
                    <a:pt x="1342589" y="22319"/>
                    <a:pt x="1342589" y="30375"/>
                  </a:cubicBezTo>
                  <a:lnTo>
                    <a:pt x="1342589" y="1918682"/>
                  </a:lnTo>
                  <a:cubicBezTo>
                    <a:pt x="1342589" y="1935457"/>
                    <a:pt x="1328989" y="1949056"/>
                    <a:pt x="1312214" y="1949056"/>
                  </a:cubicBezTo>
                  <a:lnTo>
                    <a:pt x="30375" y="1949056"/>
                  </a:lnTo>
                  <a:cubicBezTo>
                    <a:pt x="22319" y="1949056"/>
                    <a:pt x="14593" y="1945856"/>
                    <a:pt x="8896" y="1940159"/>
                  </a:cubicBezTo>
                  <a:cubicBezTo>
                    <a:pt x="3200" y="1934463"/>
                    <a:pt x="0" y="1926737"/>
                    <a:pt x="0" y="1918682"/>
                  </a:cubicBezTo>
                  <a:lnTo>
                    <a:pt x="0" y="30375"/>
                  </a:lnTo>
                  <a:cubicBezTo>
                    <a:pt x="0" y="13599"/>
                    <a:pt x="13599" y="0"/>
                    <a:pt x="3037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8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26"/>
            <p:cNvSpPr txBox="1"/>
            <p:nvPr/>
          </p:nvSpPr>
          <p:spPr>
            <a:xfrm>
              <a:off x="0" y="-28575"/>
              <a:ext cx="1342589" cy="19776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2" name="Google Shape;292;p26"/>
          <p:cNvGrpSpPr/>
          <p:nvPr/>
        </p:nvGrpSpPr>
        <p:grpSpPr>
          <a:xfrm>
            <a:off x="6060156" y="2192041"/>
            <a:ext cx="11512980" cy="7508818"/>
            <a:chOff x="0" y="-28575"/>
            <a:chExt cx="3032225" cy="1977631"/>
          </a:xfrm>
        </p:grpSpPr>
        <p:sp>
          <p:nvSpPr>
            <p:cNvPr id="293" name="Google Shape;293;p26"/>
            <p:cNvSpPr/>
            <p:nvPr/>
          </p:nvSpPr>
          <p:spPr>
            <a:xfrm>
              <a:off x="0" y="0"/>
              <a:ext cx="3032225" cy="1949056"/>
            </a:xfrm>
            <a:custGeom>
              <a:rect b="b" l="l" r="r" t="t"/>
              <a:pathLst>
                <a:path extrusionOk="0" h="1949056" w="3032225">
                  <a:moveTo>
                    <a:pt x="13449" y="0"/>
                  </a:moveTo>
                  <a:lnTo>
                    <a:pt x="3018776" y="0"/>
                  </a:lnTo>
                  <a:cubicBezTo>
                    <a:pt x="3022343" y="0"/>
                    <a:pt x="3025764" y="1417"/>
                    <a:pt x="3028286" y="3939"/>
                  </a:cubicBezTo>
                  <a:cubicBezTo>
                    <a:pt x="3030808" y="6461"/>
                    <a:pt x="3032225" y="9882"/>
                    <a:pt x="3032225" y="13449"/>
                  </a:cubicBezTo>
                  <a:lnTo>
                    <a:pt x="3032225" y="1935607"/>
                  </a:lnTo>
                  <a:cubicBezTo>
                    <a:pt x="3032225" y="1939174"/>
                    <a:pt x="3030808" y="1942595"/>
                    <a:pt x="3028286" y="1945117"/>
                  </a:cubicBezTo>
                  <a:cubicBezTo>
                    <a:pt x="3025764" y="1947639"/>
                    <a:pt x="3022343" y="1949056"/>
                    <a:pt x="3018776" y="1949056"/>
                  </a:cubicBezTo>
                  <a:lnTo>
                    <a:pt x="13449" y="1949056"/>
                  </a:lnTo>
                  <a:cubicBezTo>
                    <a:pt x="9882" y="1949056"/>
                    <a:pt x="6461" y="1947639"/>
                    <a:pt x="3939" y="1945117"/>
                  </a:cubicBezTo>
                  <a:cubicBezTo>
                    <a:pt x="1417" y="1942595"/>
                    <a:pt x="0" y="1939174"/>
                    <a:pt x="0" y="1935607"/>
                  </a:cubicBezTo>
                  <a:lnTo>
                    <a:pt x="0" y="13449"/>
                  </a:lnTo>
                  <a:cubicBezTo>
                    <a:pt x="0" y="9882"/>
                    <a:pt x="1417" y="6461"/>
                    <a:pt x="3939" y="3939"/>
                  </a:cubicBezTo>
                  <a:cubicBezTo>
                    <a:pt x="6461" y="1417"/>
                    <a:pt x="9882" y="0"/>
                    <a:pt x="1344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8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26"/>
            <p:cNvSpPr txBox="1"/>
            <p:nvPr/>
          </p:nvSpPr>
          <p:spPr>
            <a:xfrm>
              <a:off x="0" y="-28575"/>
              <a:ext cx="3032225" cy="19776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5" name="Google Shape;295;p26"/>
          <p:cNvGrpSpPr/>
          <p:nvPr/>
        </p:nvGrpSpPr>
        <p:grpSpPr>
          <a:xfrm>
            <a:off x="1104558" y="2676579"/>
            <a:ext cx="4318255" cy="683402"/>
            <a:chOff x="0" y="-9525"/>
            <a:chExt cx="1137318" cy="179991"/>
          </a:xfrm>
        </p:grpSpPr>
        <p:sp>
          <p:nvSpPr>
            <p:cNvPr id="296" name="Google Shape;296;p26"/>
            <p:cNvSpPr/>
            <p:nvPr/>
          </p:nvSpPr>
          <p:spPr>
            <a:xfrm>
              <a:off x="0" y="0"/>
              <a:ext cx="1137318" cy="170466"/>
            </a:xfrm>
            <a:custGeom>
              <a:rect b="b" l="l" r="r" t="t"/>
              <a:pathLst>
                <a:path extrusionOk="0" h="170466" w="1137318">
                  <a:moveTo>
                    <a:pt x="35857" y="0"/>
                  </a:moveTo>
                  <a:lnTo>
                    <a:pt x="1101462" y="0"/>
                  </a:lnTo>
                  <a:cubicBezTo>
                    <a:pt x="1121265" y="0"/>
                    <a:pt x="1137318" y="16054"/>
                    <a:pt x="1137318" y="35857"/>
                  </a:cubicBezTo>
                  <a:lnTo>
                    <a:pt x="1137318" y="134609"/>
                  </a:lnTo>
                  <a:cubicBezTo>
                    <a:pt x="1137318" y="144119"/>
                    <a:pt x="1133540" y="153239"/>
                    <a:pt x="1126816" y="159964"/>
                  </a:cubicBezTo>
                  <a:cubicBezTo>
                    <a:pt x="1120092" y="166688"/>
                    <a:pt x="1110971" y="170466"/>
                    <a:pt x="1101462" y="170466"/>
                  </a:cubicBezTo>
                  <a:lnTo>
                    <a:pt x="35857" y="170466"/>
                  </a:lnTo>
                  <a:cubicBezTo>
                    <a:pt x="26347" y="170466"/>
                    <a:pt x="17227" y="166688"/>
                    <a:pt x="10502" y="159964"/>
                  </a:cubicBezTo>
                  <a:cubicBezTo>
                    <a:pt x="3778" y="153239"/>
                    <a:pt x="0" y="144119"/>
                    <a:pt x="0" y="134609"/>
                  </a:cubicBezTo>
                  <a:lnTo>
                    <a:pt x="0" y="35857"/>
                  </a:lnTo>
                  <a:cubicBezTo>
                    <a:pt x="0" y="26347"/>
                    <a:pt x="3778" y="17227"/>
                    <a:pt x="10502" y="10502"/>
                  </a:cubicBezTo>
                  <a:cubicBezTo>
                    <a:pt x="17227" y="3778"/>
                    <a:pt x="26347" y="0"/>
                    <a:pt x="35857" y="0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26"/>
            <p:cNvSpPr txBox="1"/>
            <p:nvPr/>
          </p:nvSpPr>
          <p:spPr>
            <a:xfrm>
              <a:off x="0" y="-9525"/>
              <a:ext cx="1137318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F8F4ED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Fonts</a:t>
              </a:r>
              <a:endParaRPr/>
            </a:p>
          </p:txBody>
        </p:sp>
      </p:grpSp>
      <p:grpSp>
        <p:nvGrpSpPr>
          <p:cNvPr id="298" name="Google Shape;298;p26"/>
          <p:cNvGrpSpPr/>
          <p:nvPr/>
        </p:nvGrpSpPr>
        <p:grpSpPr>
          <a:xfrm>
            <a:off x="9623087" y="2676579"/>
            <a:ext cx="4368067" cy="683402"/>
            <a:chOff x="0" y="-9525"/>
            <a:chExt cx="1150437" cy="179991"/>
          </a:xfrm>
        </p:grpSpPr>
        <p:sp>
          <p:nvSpPr>
            <p:cNvPr id="299" name="Google Shape;299;p2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5448" y="0"/>
                  </a:moveTo>
                  <a:lnTo>
                    <a:pt x="1114989" y="0"/>
                  </a:lnTo>
                  <a:cubicBezTo>
                    <a:pt x="1124391" y="0"/>
                    <a:pt x="1133407" y="3735"/>
                    <a:pt x="1140055" y="10382"/>
                  </a:cubicBezTo>
                  <a:cubicBezTo>
                    <a:pt x="1146703" y="17030"/>
                    <a:pt x="1150437" y="26046"/>
                    <a:pt x="1150437" y="35448"/>
                  </a:cubicBezTo>
                  <a:lnTo>
                    <a:pt x="1150437" y="135018"/>
                  </a:lnTo>
                  <a:cubicBezTo>
                    <a:pt x="1150437" y="144419"/>
                    <a:pt x="1146703" y="153436"/>
                    <a:pt x="1140055" y="160083"/>
                  </a:cubicBezTo>
                  <a:cubicBezTo>
                    <a:pt x="1133407" y="166731"/>
                    <a:pt x="1124391" y="170466"/>
                    <a:pt x="1114989" y="170466"/>
                  </a:cubicBezTo>
                  <a:lnTo>
                    <a:pt x="35448" y="170466"/>
                  </a:lnTo>
                  <a:cubicBezTo>
                    <a:pt x="26046" y="170466"/>
                    <a:pt x="17030" y="166731"/>
                    <a:pt x="10382" y="160083"/>
                  </a:cubicBezTo>
                  <a:cubicBezTo>
                    <a:pt x="3735" y="153436"/>
                    <a:pt x="0" y="144419"/>
                    <a:pt x="0" y="135018"/>
                  </a:cubicBezTo>
                  <a:lnTo>
                    <a:pt x="0" y="35448"/>
                  </a:lnTo>
                  <a:cubicBezTo>
                    <a:pt x="0" y="26046"/>
                    <a:pt x="3735" y="17030"/>
                    <a:pt x="10382" y="10382"/>
                  </a:cubicBezTo>
                  <a:cubicBezTo>
                    <a:pt x="17030" y="3735"/>
                    <a:pt x="26046" y="0"/>
                    <a:pt x="35448" y="0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26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F8F4ED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Design Elements / Icons</a:t>
              </a:r>
              <a:endParaRPr/>
            </a:p>
          </p:txBody>
        </p:sp>
      </p:grpSp>
      <p:grpSp>
        <p:nvGrpSpPr>
          <p:cNvPr id="301" name="Google Shape;301;p26"/>
          <p:cNvGrpSpPr/>
          <p:nvPr/>
        </p:nvGrpSpPr>
        <p:grpSpPr>
          <a:xfrm>
            <a:off x="1104558" y="7310978"/>
            <a:ext cx="4318255" cy="683402"/>
            <a:chOff x="0" y="-9525"/>
            <a:chExt cx="1137318" cy="179991"/>
          </a:xfrm>
        </p:grpSpPr>
        <p:sp>
          <p:nvSpPr>
            <p:cNvPr id="302" name="Google Shape;302;p26"/>
            <p:cNvSpPr/>
            <p:nvPr/>
          </p:nvSpPr>
          <p:spPr>
            <a:xfrm>
              <a:off x="0" y="0"/>
              <a:ext cx="1137318" cy="170466"/>
            </a:xfrm>
            <a:custGeom>
              <a:rect b="b" l="l" r="r" t="t"/>
              <a:pathLst>
                <a:path extrusionOk="0" h="170466" w="1137318">
                  <a:moveTo>
                    <a:pt x="35857" y="0"/>
                  </a:moveTo>
                  <a:lnTo>
                    <a:pt x="1101462" y="0"/>
                  </a:lnTo>
                  <a:cubicBezTo>
                    <a:pt x="1121265" y="0"/>
                    <a:pt x="1137318" y="16054"/>
                    <a:pt x="1137318" y="35857"/>
                  </a:cubicBezTo>
                  <a:lnTo>
                    <a:pt x="1137318" y="134609"/>
                  </a:lnTo>
                  <a:cubicBezTo>
                    <a:pt x="1137318" y="144119"/>
                    <a:pt x="1133540" y="153239"/>
                    <a:pt x="1126816" y="159964"/>
                  </a:cubicBezTo>
                  <a:cubicBezTo>
                    <a:pt x="1120092" y="166688"/>
                    <a:pt x="1110971" y="170466"/>
                    <a:pt x="1101462" y="170466"/>
                  </a:cubicBezTo>
                  <a:lnTo>
                    <a:pt x="35857" y="170466"/>
                  </a:lnTo>
                  <a:cubicBezTo>
                    <a:pt x="26347" y="170466"/>
                    <a:pt x="17227" y="166688"/>
                    <a:pt x="10502" y="159964"/>
                  </a:cubicBezTo>
                  <a:cubicBezTo>
                    <a:pt x="3778" y="153239"/>
                    <a:pt x="0" y="144119"/>
                    <a:pt x="0" y="134609"/>
                  </a:cubicBezTo>
                  <a:lnTo>
                    <a:pt x="0" y="35857"/>
                  </a:lnTo>
                  <a:cubicBezTo>
                    <a:pt x="0" y="26347"/>
                    <a:pt x="3778" y="17227"/>
                    <a:pt x="10502" y="10502"/>
                  </a:cubicBezTo>
                  <a:cubicBezTo>
                    <a:pt x="17227" y="3778"/>
                    <a:pt x="26347" y="0"/>
                    <a:pt x="35857" y="0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26"/>
            <p:cNvSpPr txBox="1"/>
            <p:nvPr/>
          </p:nvSpPr>
          <p:spPr>
            <a:xfrm>
              <a:off x="0" y="-9525"/>
              <a:ext cx="1137318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F8F4ED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Colors</a:t>
              </a:r>
              <a:endParaRPr/>
            </a:p>
          </p:txBody>
        </p:sp>
      </p:grpSp>
      <p:grpSp>
        <p:nvGrpSpPr>
          <p:cNvPr id="304" name="Google Shape;304;p26"/>
          <p:cNvGrpSpPr/>
          <p:nvPr/>
        </p:nvGrpSpPr>
        <p:grpSpPr>
          <a:xfrm>
            <a:off x="2038847" y="8261080"/>
            <a:ext cx="725897" cy="725897"/>
            <a:chOff x="0" y="0"/>
            <a:chExt cx="812800" cy="812800"/>
          </a:xfrm>
        </p:grpSpPr>
        <p:sp>
          <p:nvSpPr>
            <p:cNvPr id="305" name="Google Shape;305;p2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8F4ED"/>
            </a:solidFill>
            <a:ln cap="sq" cmpd="sng" w="19050">
              <a:solidFill>
                <a:srgbClr val="8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2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7" name="Google Shape;307;p26"/>
          <p:cNvGrpSpPr/>
          <p:nvPr/>
        </p:nvGrpSpPr>
        <p:grpSpPr>
          <a:xfrm>
            <a:off x="2900737" y="8261080"/>
            <a:ext cx="725897" cy="725897"/>
            <a:chOff x="0" y="0"/>
            <a:chExt cx="812800" cy="812800"/>
          </a:xfrm>
        </p:grpSpPr>
        <p:sp>
          <p:nvSpPr>
            <p:cNvPr id="308" name="Google Shape;308;p2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A6363"/>
            </a:solidFill>
            <a:ln cap="sq" cmpd="sng" w="19050">
              <a:solidFill>
                <a:srgbClr val="8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2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0" name="Google Shape;310;p26"/>
          <p:cNvGrpSpPr/>
          <p:nvPr/>
        </p:nvGrpSpPr>
        <p:grpSpPr>
          <a:xfrm>
            <a:off x="3762627" y="8261080"/>
            <a:ext cx="725897" cy="725897"/>
            <a:chOff x="0" y="0"/>
            <a:chExt cx="812800" cy="812800"/>
          </a:xfrm>
        </p:grpSpPr>
        <p:sp>
          <p:nvSpPr>
            <p:cNvPr id="311" name="Google Shape;311;p2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00000"/>
            </a:solidFill>
            <a:ln cap="sq" cmpd="sng" w="19050">
              <a:solidFill>
                <a:srgbClr val="8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2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3" name="Google Shape;313;p26"/>
          <p:cNvSpPr txBox="1"/>
          <p:nvPr/>
        </p:nvSpPr>
        <p:spPr>
          <a:xfrm>
            <a:off x="1173043" y="3668094"/>
            <a:ext cx="4181285" cy="5194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rPr>
              <a:t>uses the following free fonts:</a:t>
            </a:r>
            <a:endParaRPr/>
          </a:p>
        </p:txBody>
      </p:sp>
      <p:sp>
        <p:nvSpPr>
          <p:cNvPr id="314" name="Google Shape;314;p26"/>
          <p:cNvSpPr txBox="1"/>
          <p:nvPr/>
        </p:nvSpPr>
        <p:spPr>
          <a:xfrm>
            <a:off x="1116102" y="6760872"/>
            <a:ext cx="4368067" cy="2623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rPr>
              <a:t>You can find these fonts online too.</a:t>
            </a:r>
            <a:endParaRPr/>
          </a:p>
        </p:txBody>
      </p:sp>
      <p:sp>
        <p:nvSpPr>
          <p:cNvPr id="315" name="Google Shape;315;p26"/>
          <p:cNvSpPr txBox="1"/>
          <p:nvPr/>
        </p:nvSpPr>
        <p:spPr>
          <a:xfrm>
            <a:off x="1688417" y="5005735"/>
            <a:ext cx="3150536" cy="3725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97" u="none" cap="none" strike="noStrike">
                <a:solidFill>
                  <a:srgbClr val="800000"/>
                </a:solidFill>
                <a:latin typeface="Bebas Neue"/>
                <a:ea typeface="Bebas Neue"/>
                <a:cs typeface="Bebas Neue"/>
                <a:sym typeface="Bebas Neue"/>
              </a:rPr>
              <a:t>Bebas Neue</a:t>
            </a:r>
            <a:endParaRPr/>
          </a:p>
        </p:txBody>
      </p:sp>
      <p:sp>
        <p:nvSpPr>
          <p:cNvPr id="316" name="Google Shape;316;p26"/>
          <p:cNvSpPr txBox="1"/>
          <p:nvPr/>
        </p:nvSpPr>
        <p:spPr>
          <a:xfrm>
            <a:off x="1523971" y="5985052"/>
            <a:ext cx="3479429" cy="2929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97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rPr>
              <a:t>Public Sans</a:t>
            </a:r>
            <a:endParaRPr/>
          </a:p>
        </p:txBody>
      </p:sp>
      <p:sp>
        <p:nvSpPr>
          <p:cNvPr id="317" name="Google Shape;317;p26"/>
          <p:cNvSpPr txBox="1"/>
          <p:nvPr/>
        </p:nvSpPr>
        <p:spPr>
          <a:xfrm>
            <a:off x="2319155" y="4702150"/>
            <a:ext cx="1889061" cy="2155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7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rPr>
              <a:t>TITLES:</a:t>
            </a:r>
            <a:endParaRPr/>
          </a:p>
        </p:txBody>
      </p:sp>
      <p:sp>
        <p:nvSpPr>
          <p:cNvPr id="318" name="Google Shape;318;p26"/>
          <p:cNvSpPr txBox="1"/>
          <p:nvPr/>
        </p:nvSpPr>
        <p:spPr>
          <a:xfrm>
            <a:off x="2319155" y="5702842"/>
            <a:ext cx="1889061" cy="2155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7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rPr>
              <a:t>BODY TEXT:</a:t>
            </a:r>
            <a:endParaRPr/>
          </a:p>
        </p:txBody>
      </p:sp>
      <p:sp>
        <p:nvSpPr>
          <p:cNvPr id="319" name="Google Shape;319;p26"/>
          <p:cNvSpPr txBox="1"/>
          <p:nvPr/>
        </p:nvSpPr>
        <p:spPr>
          <a:xfrm>
            <a:off x="2038847" y="9092659"/>
            <a:ext cx="725897" cy="190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rPr>
              <a:t>#F8F4ED</a:t>
            </a:r>
            <a:endParaRPr/>
          </a:p>
        </p:txBody>
      </p:sp>
      <p:sp>
        <p:nvSpPr>
          <p:cNvPr id="320" name="Google Shape;320;p26"/>
          <p:cNvSpPr txBox="1"/>
          <p:nvPr/>
        </p:nvSpPr>
        <p:spPr>
          <a:xfrm>
            <a:off x="2854205" y="9092659"/>
            <a:ext cx="725897" cy="190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rPr>
              <a:t>#CA6363</a:t>
            </a:r>
            <a:endParaRPr/>
          </a:p>
        </p:txBody>
      </p:sp>
      <p:sp>
        <p:nvSpPr>
          <p:cNvPr id="321" name="Google Shape;321;p26"/>
          <p:cNvSpPr txBox="1"/>
          <p:nvPr/>
        </p:nvSpPr>
        <p:spPr>
          <a:xfrm>
            <a:off x="3732502" y="9092659"/>
            <a:ext cx="725897" cy="190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rPr>
              <a:t>#800000</a:t>
            </a:r>
            <a:endParaRPr/>
          </a:p>
        </p:txBody>
      </p:sp>
      <p:sp>
        <p:nvSpPr>
          <p:cNvPr id="322" name="Google Shape;322;p26"/>
          <p:cNvSpPr txBox="1"/>
          <p:nvPr/>
        </p:nvSpPr>
        <p:spPr>
          <a:xfrm>
            <a:off x="3800933" y="1700429"/>
            <a:ext cx="10686133" cy="3334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rPr>
              <a:t>Use these in your presentation. Delete or hide this page before presenting. </a:t>
            </a:r>
            <a:endParaRPr/>
          </a:p>
        </p:txBody>
      </p:sp>
      <p:sp>
        <p:nvSpPr>
          <p:cNvPr id="323" name="Google Shape;323;p26"/>
          <p:cNvSpPr txBox="1"/>
          <p:nvPr/>
        </p:nvSpPr>
        <p:spPr>
          <a:xfrm>
            <a:off x="5469973" y="690916"/>
            <a:ext cx="7348055" cy="8674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399" u="none" cap="none" strike="noStrike">
                <a:solidFill>
                  <a:srgbClr val="800000"/>
                </a:solidFill>
                <a:latin typeface="Bebas Neue"/>
                <a:ea typeface="Bebas Neue"/>
                <a:cs typeface="Bebas Neue"/>
                <a:sym typeface="Bebas Neue"/>
              </a:rPr>
              <a:t>Resource Page</a:t>
            </a:r>
            <a:endParaRPr/>
          </a:p>
        </p:txBody>
      </p:sp>
      <p:sp>
        <p:nvSpPr>
          <p:cNvPr id="324" name="Google Shape;324;p26"/>
          <p:cNvSpPr/>
          <p:nvPr/>
        </p:nvSpPr>
        <p:spPr>
          <a:xfrm>
            <a:off x="6776678" y="8060278"/>
            <a:ext cx="412781" cy="766992"/>
          </a:xfrm>
          <a:custGeom>
            <a:rect b="b" l="l" r="r" t="t"/>
            <a:pathLst>
              <a:path extrusionOk="0" h="766992" w="412781">
                <a:moveTo>
                  <a:pt x="0" y="0"/>
                </a:moveTo>
                <a:lnTo>
                  <a:pt x="412782" y="0"/>
                </a:lnTo>
                <a:lnTo>
                  <a:pt x="412782" y="766993"/>
                </a:lnTo>
                <a:lnTo>
                  <a:pt x="0" y="7669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5" name="Google Shape;325;p26"/>
          <p:cNvSpPr/>
          <p:nvPr/>
        </p:nvSpPr>
        <p:spPr>
          <a:xfrm>
            <a:off x="15014085" y="5418549"/>
            <a:ext cx="724812" cy="623339"/>
          </a:xfrm>
          <a:custGeom>
            <a:rect b="b" l="l" r="r" t="t"/>
            <a:pathLst>
              <a:path extrusionOk="0" h="623339" w="724812">
                <a:moveTo>
                  <a:pt x="0" y="0"/>
                </a:moveTo>
                <a:lnTo>
                  <a:pt x="724812" y="0"/>
                </a:lnTo>
                <a:lnTo>
                  <a:pt x="724812" y="623339"/>
                </a:lnTo>
                <a:lnTo>
                  <a:pt x="0" y="6233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6" name="Google Shape;326;p26"/>
          <p:cNvSpPr/>
          <p:nvPr/>
        </p:nvSpPr>
        <p:spPr>
          <a:xfrm>
            <a:off x="16396329" y="6705292"/>
            <a:ext cx="515154" cy="711896"/>
          </a:xfrm>
          <a:custGeom>
            <a:rect b="b" l="l" r="r" t="t"/>
            <a:pathLst>
              <a:path extrusionOk="0" h="711896" w="515154">
                <a:moveTo>
                  <a:pt x="0" y="0"/>
                </a:moveTo>
                <a:lnTo>
                  <a:pt x="515154" y="0"/>
                </a:lnTo>
                <a:lnTo>
                  <a:pt x="515154" y="711895"/>
                </a:lnTo>
                <a:lnTo>
                  <a:pt x="0" y="7118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7" name="Google Shape;327;p26"/>
          <p:cNvSpPr/>
          <p:nvPr/>
        </p:nvSpPr>
        <p:spPr>
          <a:xfrm>
            <a:off x="15520057" y="6743214"/>
            <a:ext cx="424419" cy="636051"/>
          </a:xfrm>
          <a:custGeom>
            <a:rect b="b" l="l" r="r" t="t"/>
            <a:pathLst>
              <a:path extrusionOk="0" h="636051" w="424419">
                <a:moveTo>
                  <a:pt x="0" y="0"/>
                </a:moveTo>
                <a:lnTo>
                  <a:pt x="424419" y="0"/>
                </a:lnTo>
                <a:lnTo>
                  <a:pt x="424419" y="636051"/>
                </a:lnTo>
                <a:lnTo>
                  <a:pt x="0" y="6360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8" name="Google Shape;328;p26"/>
          <p:cNvSpPr/>
          <p:nvPr/>
        </p:nvSpPr>
        <p:spPr>
          <a:xfrm>
            <a:off x="16264368" y="8125749"/>
            <a:ext cx="703879" cy="636051"/>
          </a:xfrm>
          <a:custGeom>
            <a:rect b="b" l="l" r="r" t="t"/>
            <a:pathLst>
              <a:path extrusionOk="0" h="636051" w="703879">
                <a:moveTo>
                  <a:pt x="0" y="0"/>
                </a:moveTo>
                <a:lnTo>
                  <a:pt x="703879" y="0"/>
                </a:lnTo>
                <a:lnTo>
                  <a:pt x="703879" y="636051"/>
                </a:lnTo>
                <a:lnTo>
                  <a:pt x="0" y="6360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9" name="Google Shape;329;p26"/>
          <p:cNvSpPr/>
          <p:nvPr/>
        </p:nvSpPr>
        <p:spPr>
          <a:xfrm>
            <a:off x="16264368" y="4077675"/>
            <a:ext cx="636051" cy="636051"/>
          </a:xfrm>
          <a:custGeom>
            <a:rect b="b" l="l" r="r" t="t"/>
            <a:pathLst>
              <a:path extrusionOk="0" h="636051" w="636051">
                <a:moveTo>
                  <a:pt x="0" y="0"/>
                </a:moveTo>
                <a:lnTo>
                  <a:pt x="636051" y="0"/>
                </a:lnTo>
                <a:lnTo>
                  <a:pt x="636051" y="636051"/>
                </a:lnTo>
                <a:lnTo>
                  <a:pt x="0" y="6360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0" name="Google Shape;330;p26"/>
          <p:cNvSpPr/>
          <p:nvPr/>
        </p:nvSpPr>
        <p:spPr>
          <a:xfrm>
            <a:off x="15023624" y="4128310"/>
            <a:ext cx="870206" cy="534781"/>
          </a:xfrm>
          <a:custGeom>
            <a:rect b="b" l="l" r="r" t="t"/>
            <a:pathLst>
              <a:path extrusionOk="0" h="534781" w="870206">
                <a:moveTo>
                  <a:pt x="0" y="0"/>
                </a:moveTo>
                <a:lnTo>
                  <a:pt x="870206" y="0"/>
                </a:lnTo>
                <a:lnTo>
                  <a:pt x="870206" y="534781"/>
                </a:lnTo>
                <a:lnTo>
                  <a:pt x="0" y="5347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1" name="Google Shape;331;p26"/>
          <p:cNvSpPr/>
          <p:nvPr/>
        </p:nvSpPr>
        <p:spPr>
          <a:xfrm>
            <a:off x="16199587" y="5374271"/>
            <a:ext cx="711896" cy="711896"/>
          </a:xfrm>
          <a:custGeom>
            <a:rect b="b" l="l" r="r" t="t"/>
            <a:pathLst>
              <a:path extrusionOk="0" h="711896" w="711896">
                <a:moveTo>
                  <a:pt x="0" y="0"/>
                </a:moveTo>
                <a:lnTo>
                  <a:pt x="711896" y="0"/>
                </a:lnTo>
                <a:lnTo>
                  <a:pt x="711896" y="711896"/>
                </a:lnTo>
                <a:lnTo>
                  <a:pt x="0" y="7118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2" name="Google Shape;332;p26"/>
          <p:cNvSpPr/>
          <p:nvPr/>
        </p:nvSpPr>
        <p:spPr>
          <a:xfrm>
            <a:off x="15268076" y="8087827"/>
            <a:ext cx="495738" cy="711896"/>
          </a:xfrm>
          <a:custGeom>
            <a:rect b="b" l="l" r="r" t="t"/>
            <a:pathLst>
              <a:path extrusionOk="0" h="711896" w="495738">
                <a:moveTo>
                  <a:pt x="0" y="0"/>
                </a:moveTo>
                <a:lnTo>
                  <a:pt x="495739" y="0"/>
                </a:lnTo>
                <a:lnTo>
                  <a:pt x="495739" y="711895"/>
                </a:lnTo>
                <a:lnTo>
                  <a:pt x="0" y="7118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3" name="Google Shape;333;p26"/>
          <p:cNvSpPr/>
          <p:nvPr/>
        </p:nvSpPr>
        <p:spPr>
          <a:xfrm>
            <a:off x="11791902" y="4039753"/>
            <a:ext cx="625174" cy="711896"/>
          </a:xfrm>
          <a:custGeom>
            <a:rect b="b" l="l" r="r" t="t"/>
            <a:pathLst>
              <a:path extrusionOk="0" h="711896" w="625174">
                <a:moveTo>
                  <a:pt x="0" y="0"/>
                </a:moveTo>
                <a:lnTo>
                  <a:pt x="625174" y="0"/>
                </a:lnTo>
                <a:lnTo>
                  <a:pt x="625174" y="711896"/>
                </a:lnTo>
                <a:lnTo>
                  <a:pt x="0" y="7118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4" name="Google Shape;334;p26"/>
          <p:cNvSpPr/>
          <p:nvPr/>
        </p:nvSpPr>
        <p:spPr>
          <a:xfrm>
            <a:off x="13827692" y="4150333"/>
            <a:ext cx="825395" cy="490735"/>
          </a:xfrm>
          <a:custGeom>
            <a:rect b="b" l="l" r="r" t="t"/>
            <a:pathLst>
              <a:path extrusionOk="0" h="490735" w="825395">
                <a:moveTo>
                  <a:pt x="0" y="0"/>
                </a:moveTo>
                <a:lnTo>
                  <a:pt x="825394" y="0"/>
                </a:lnTo>
                <a:lnTo>
                  <a:pt x="825394" y="490735"/>
                </a:lnTo>
                <a:lnTo>
                  <a:pt x="0" y="4907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5" name="Google Shape;335;p26"/>
          <p:cNvSpPr/>
          <p:nvPr/>
        </p:nvSpPr>
        <p:spPr>
          <a:xfrm>
            <a:off x="7671632" y="4077675"/>
            <a:ext cx="636051" cy="636051"/>
          </a:xfrm>
          <a:custGeom>
            <a:rect b="b" l="l" r="r" t="t"/>
            <a:pathLst>
              <a:path extrusionOk="0" h="636051" w="636051">
                <a:moveTo>
                  <a:pt x="0" y="0"/>
                </a:moveTo>
                <a:lnTo>
                  <a:pt x="636051" y="0"/>
                </a:lnTo>
                <a:lnTo>
                  <a:pt x="636051" y="636051"/>
                </a:lnTo>
                <a:lnTo>
                  <a:pt x="0" y="6360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6" name="Google Shape;336;p26"/>
          <p:cNvSpPr/>
          <p:nvPr/>
        </p:nvSpPr>
        <p:spPr>
          <a:xfrm>
            <a:off x="6665044" y="4077675"/>
            <a:ext cx="636051" cy="636051"/>
          </a:xfrm>
          <a:custGeom>
            <a:rect b="b" l="l" r="r" t="t"/>
            <a:pathLst>
              <a:path extrusionOk="0" h="636051" w="636051">
                <a:moveTo>
                  <a:pt x="0" y="0"/>
                </a:moveTo>
                <a:lnTo>
                  <a:pt x="636050" y="0"/>
                </a:lnTo>
                <a:lnTo>
                  <a:pt x="636050" y="636051"/>
                </a:lnTo>
                <a:lnTo>
                  <a:pt x="0" y="6360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7" name="Google Shape;337;p26"/>
          <p:cNvSpPr/>
          <p:nvPr/>
        </p:nvSpPr>
        <p:spPr>
          <a:xfrm>
            <a:off x="10715505" y="4058813"/>
            <a:ext cx="705859" cy="673775"/>
          </a:xfrm>
          <a:custGeom>
            <a:rect b="b" l="l" r="r" t="t"/>
            <a:pathLst>
              <a:path extrusionOk="0" h="673775" w="705859">
                <a:moveTo>
                  <a:pt x="0" y="0"/>
                </a:moveTo>
                <a:lnTo>
                  <a:pt x="705859" y="0"/>
                </a:lnTo>
                <a:lnTo>
                  <a:pt x="705859" y="673775"/>
                </a:lnTo>
                <a:lnTo>
                  <a:pt x="0" y="6737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8" name="Google Shape;338;p26"/>
          <p:cNvSpPr/>
          <p:nvPr/>
        </p:nvSpPr>
        <p:spPr>
          <a:xfrm>
            <a:off x="8678221" y="4039753"/>
            <a:ext cx="706718" cy="711896"/>
          </a:xfrm>
          <a:custGeom>
            <a:rect b="b" l="l" r="r" t="t"/>
            <a:pathLst>
              <a:path extrusionOk="0" h="711896" w="706718">
                <a:moveTo>
                  <a:pt x="0" y="0"/>
                </a:moveTo>
                <a:lnTo>
                  <a:pt x="706718" y="0"/>
                </a:lnTo>
                <a:lnTo>
                  <a:pt x="706718" y="711896"/>
                </a:lnTo>
                <a:lnTo>
                  <a:pt x="0" y="7118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9" name="Google Shape;339;p26"/>
          <p:cNvSpPr/>
          <p:nvPr/>
        </p:nvSpPr>
        <p:spPr>
          <a:xfrm>
            <a:off x="9755477" y="4036256"/>
            <a:ext cx="589490" cy="718890"/>
          </a:xfrm>
          <a:custGeom>
            <a:rect b="b" l="l" r="r" t="t"/>
            <a:pathLst>
              <a:path extrusionOk="0" h="718890" w="589490">
                <a:moveTo>
                  <a:pt x="0" y="0"/>
                </a:moveTo>
                <a:lnTo>
                  <a:pt x="589490" y="0"/>
                </a:lnTo>
                <a:lnTo>
                  <a:pt x="589490" y="718890"/>
                </a:lnTo>
                <a:lnTo>
                  <a:pt x="0" y="7188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0" name="Google Shape;340;p26"/>
          <p:cNvSpPr/>
          <p:nvPr/>
        </p:nvSpPr>
        <p:spPr>
          <a:xfrm>
            <a:off x="12787614" y="4059095"/>
            <a:ext cx="669540" cy="673212"/>
          </a:xfrm>
          <a:custGeom>
            <a:rect b="b" l="l" r="r" t="t"/>
            <a:pathLst>
              <a:path extrusionOk="0" h="673212" w="669540">
                <a:moveTo>
                  <a:pt x="0" y="0"/>
                </a:moveTo>
                <a:lnTo>
                  <a:pt x="669540" y="0"/>
                </a:lnTo>
                <a:lnTo>
                  <a:pt x="669540" y="673212"/>
                </a:lnTo>
                <a:lnTo>
                  <a:pt x="0" y="6732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1" name="Google Shape;341;p26"/>
          <p:cNvSpPr/>
          <p:nvPr/>
        </p:nvSpPr>
        <p:spPr>
          <a:xfrm>
            <a:off x="12704470" y="5374271"/>
            <a:ext cx="574694" cy="711896"/>
          </a:xfrm>
          <a:custGeom>
            <a:rect b="b" l="l" r="r" t="t"/>
            <a:pathLst>
              <a:path extrusionOk="0" h="711896" w="574694">
                <a:moveTo>
                  <a:pt x="0" y="0"/>
                </a:moveTo>
                <a:lnTo>
                  <a:pt x="574694" y="0"/>
                </a:lnTo>
                <a:lnTo>
                  <a:pt x="574694" y="711896"/>
                </a:lnTo>
                <a:lnTo>
                  <a:pt x="0" y="7118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2" name="Google Shape;342;p26"/>
          <p:cNvSpPr/>
          <p:nvPr/>
        </p:nvSpPr>
        <p:spPr>
          <a:xfrm>
            <a:off x="11469981" y="5374271"/>
            <a:ext cx="773800" cy="711896"/>
          </a:xfrm>
          <a:custGeom>
            <a:rect b="b" l="l" r="r" t="t"/>
            <a:pathLst>
              <a:path extrusionOk="0" h="711896" w="773800">
                <a:moveTo>
                  <a:pt x="0" y="0"/>
                </a:moveTo>
                <a:lnTo>
                  <a:pt x="773800" y="0"/>
                </a:lnTo>
                <a:lnTo>
                  <a:pt x="773800" y="711896"/>
                </a:lnTo>
                <a:lnTo>
                  <a:pt x="0" y="7118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3" name="Google Shape;343;p26"/>
          <p:cNvSpPr/>
          <p:nvPr/>
        </p:nvSpPr>
        <p:spPr>
          <a:xfrm>
            <a:off x="13739854" y="5496510"/>
            <a:ext cx="813542" cy="467417"/>
          </a:xfrm>
          <a:custGeom>
            <a:rect b="b" l="l" r="r" t="t"/>
            <a:pathLst>
              <a:path extrusionOk="0" h="467417" w="813542">
                <a:moveTo>
                  <a:pt x="0" y="0"/>
                </a:moveTo>
                <a:lnTo>
                  <a:pt x="813542" y="0"/>
                </a:lnTo>
                <a:lnTo>
                  <a:pt x="813542" y="467417"/>
                </a:lnTo>
                <a:lnTo>
                  <a:pt x="0" y="4674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4" name="Google Shape;344;p26"/>
          <p:cNvSpPr/>
          <p:nvPr/>
        </p:nvSpPr>
        <p:spPr>
          <a:xfrm>
            <a:off x="9126105" y="5374271"/>
            <a:ext cx="711896" cy="711896"/>
          </a:xfrm>
          <a:custGeom>
            <a:rect b="b" l="l" r="r" t="t"/>
            <a:pathLst>
              <a:path extrusionOk="0" h="711896" w="711896">
                <a:moveTo>
                  <a:pt x="0" y="0"/>
                </a:moveTo>
                <a:lnTo>
                  <a:pt x="711895" y="0"/>
                </a:lnTo>
                <a:lnTo>
                  <a:pt x="711895" y="711896"/>
                </a:lnTo>
                <a:lnTo>
                  <a:pt x="0" y="7118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5" name="Google Shape;345;p26"/>
          <p:cNvSpPr/>
          <p:nvPr/>
        </p:nvSpPr>
        <p:spPr>
          <a:xfrm>
            <a:off x="6665044" y="5374271"/>
            <a:ext cx="827786" cy="711896"/>
          </a:xfrm>
          <a:custGeom>
            <a:rect b="b" l="l" r="r" t="t"/>
            <a:pathLst>
              <a:path extrusionOk="0" h="711896" w="827786">
                <a:moveTo>
                  <a:pt x="0" y="0"/>
                </a:moveTo>
                <a:lnTo>
                  <a:pt x="827786" y="0"/>
                </a:lnTo>
                <a:lnTo>
                  <a:pt x="827786" y="711896"/>
                </a:lnTo>
                <a:lnTo>
                  <a:pt x="0" y="7118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6" name="Google Shape;346;p26"/>
          <p:cNvSpPr/>
          <p:nvPr/>
        </p:nvSpPr>
        <p:spPr>
          <a:xfrm>
            <a:off x="10298690" y="5374271"/>
            <a:ext cx="710601" cy="711896"/>
          </a:xfrm>
          <a:custGeom>
            <a:rect b="b" l="l" r="r" t="t"/>
            <a:pathLst>
              <a:path extrusionOk="0" h="711896" w="710601">
                <a:moveTo>
                  <a:pt x="0" y="0"/>
                </a:moveTo>
                <a:lnTo>
                  <a:pt x="710601" y="0"/>
                </a:lnTo>
                <a:lnTo>
                  <a:pt x="710601" y="711896"/>
                </a:lnTo>
                <a:lnTo>
                  <a:pt x="0" y="7118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7" name="Google Shape;347;p26"/>
          <p:cNvSpPr/>
          <p:nvPr/>
        </p:nvSpPr>
        <p:spPr>
          <a:xfrm>
            <a:off x="7953519" y="5374271"/>
            <a:ext cx="711896" cy="711896"/>
          </a:xfrm>
          <a:custGeom>
            <a:rect b="b" l="l" r="r" t="t"/>
            <a:pathLst>
              <a:path extrusionOk="0" h="711896" w="711896">
                <a:moveTo>
                  <a:pt x="0" y="0"/>
                </a:moveTo>
                <a:lnTo>
                  <a:pt x="711896" y="0"/>
                </a:lnTo>
                <a:lnTo>
                  <a:pt x="711896" y="711896"/>
                </a:lnTo>
                <a:lnTo>
                  <a:pt x="0" y="7118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8" name="Google Shape;348;p26"/>
          <p:cNvSpPr/>
          <p:nvPr/>
        </p:nvSpPr>
        <p:spPr>
          <a:xfrm>
            <a:off x="12152999" y="6753415"/>
            <a:ext cx="780201" cy="615650"/>
          </a:xfrm>
          <a:custGeom>
            <a:rect b="b" l="l" r="r" t="t"/>
            <a:pathLst>
              <a:path extrusionOk="0" h="615650" w="780201">
                <a:moveTo>
                  <a:pt x="0" y="0"/>
                </a:moveTo>
                <a:lnTo>
                  <a:pt x="780201" y="0"/>
                </a:lnTo>
                <a:lnTo>
                  <a:pt x="780201" y="615649"/>
                </a:lnTo>
                <a:lnTo>
                  <a:pt x="0" y="6156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9" name="Google Shape;349;p26"/>
          <p:cNvSpPr/>
          <p:nvPr/>
        </p:nvSpPr>
        <p:spPr>
          <a:xfrm>
            <a:off x="10896513" y="6819118"/>
            <a:ext cx="804633" cy="484243"/>
          </a:xfrm>
          <a:custGeom>
            <a:rect b="b" l="l" r="r" t="t"/>
            <a:pathLst>
              <a:path extrusionOk="0" h="484243" w="804633">
                <a:moveTo>
                  <a:pt x="0" y="0"/>
                </a:moveTo>
                <a:lnTo>
                  <a:pt x="804633" y="0"/>
                </a:lnTo>
                <a:lnTo>
                  <a:pt x="804633" y="484243"/>
                </a:lnTo>
                <a:lnTo>
                  <a:pt x="0" y="4842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0" name="Google Shape;350;p26"/>
          <p:cNvSpPr/>
          <p:nvPr/>
        </p:nvSpPr>
        <p:spPr>
          <a:xfrm>
            <a:off x="8880726" y="6708377"/>
            <a:ext cx="662098" cy="705725"/>
          </a:xfrm>
          <a:custGeom>
            <a:rect b="b" l="l" r="r" t="t"/>
            <a:pathLst>
              <a:path extrusionOk="0" h="705725" w="662098">
                <a:moveTo>
                  <a:pt x="0" y="0"/>
                </a:moveTo>
                <a:lnTo>
                  <a:pt x="662098" y="0"/>
                </a:lnTo>
                <a:lnTo>
                  <a:pt x="662098" y="705725"/>
                </a:lnTo>
                <a:lnTo>
                  <a:pt x="0" y="7057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1" name="Google Shape;351;p26"/>
          <p:cNvSpPr/>
          <p:nvPr/>
        </p:nvSpPr>
        <p:spPr>
          <a:xfrm>
            <a:off x="9994676" y="6753415"/>
            <a:ext cx="449984" cy="615650"/>
          </a:xfrm>
          <a:custGeom>
            <a:rect b="b" l="l" r="r" t="t"/>
            <a:pathLst>
              <a:path extrusionOk="0" h="615650" w="449984">
                <a:moveTo>
                  <a:pt x="0" y="0"/>
                </a:moveTo>
                <a:lnTo>
                  <a:pt x="449984" y="0"/>
                </a:lnTo>
                <a:lnTo>
                  <a:pt x="449984" y="615649"/>
                </a:lnTo>
                <a:lnTo>
                  <a:pt x="0" y="6156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2" name="Google Shape;352;p26"/>
          <p:cNvSpPr/>
          <p:nvPr/>
        </p:nvSpPr>
        <p:spPr>
          <a:xfrm>
            <a:off x="7914336" y="6708377"/>
            <a:ext cx="514537" cy="705725"/>
          </a:xfrm>
          <a:custGeom>
            <a:rect b="b" l="l" r="r" t="t"/>
            <a:pathLst>
              <a:path extrusionOk="0" h="705725" w="514537">
                <a:moveTo>
                  <a:pt x="0" y="0"/>
                </a:moveTo>
                <a:lnTo>
                  <a:pt x="514537" y="0"/>
                </a:lnTo>
                <a:lnTo>
                  <a:pt x="514537" y="705725"/>
                </a:lnTo>
                <a:lnTo>
                  <a:pt x="0" y="7057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3" name="Google Shape;353;p26"/>
          <p:cNvSpPr/>
          <p:nvPr/>
        </p:nvSpPr>
        <p:spPr>
          <a:xfrm>
            <a:off x="14452555" y="6753415"/>
            <a:ext cx="615650" cy="615650"/>
          </a:xfrm>
          <a:custGeom>
            <a:rect b="b" l="l" r="r" t="t"/>
            <a:pathLst>
              <a:path extrusionOk="0" h="615650" w="615650">
                <a:moveTo>
                  <a:pt x="0" y="0"/>
                </a:moveTo>
                <a:lnTo>
                  <a:pt x="615650" y="0"/>
                </a:lnTo>
                <a:lnTo>
                  <a:pt x="615650" y="615649"/>
                </a:lnTo>
                <a:lnTo>
                  <a:pt x="0" y="6156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4" name="Google Shape;354;p26"/>
          <p:cNvSpPr/>
          <p:nvPr/>
        </p:nvSpPr>
        <p:spPr>
          <a:xfrm>
            <a:off x="13385053" y="6753415"/>
            <a:ext cx="615650" cy="615650"/>
          </a:xfrm>
          <a:custGeom>
            <a:rect b="b" l="l" r="r" t="t"/>
            <a:pathLst>
              <a:path extrusionOk="0" h="615650" w="615650">
                <a:moveTo>
                  <a:pt x="0" y="0"/>
                </a:moveTo>
                <a:lnTo>
                  <a:pt x="615649" y="0"/>
                </a:lnTo>
                <a:lnTo>
                  <a:pt x="615649" y="615649"/>
                </a:lnTo>
                <a:lnTo>
                  <a:pt x="0" y="6156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5" name="Google Shape;355;p26"/>
          <p:cNvSpPr/>
          <p:nvPr/>
        </p:nvSpPr>
        <p:spPr>
          <a:xfrm>
            <a:off x="6665044" y="6705292"/>
            <a:ext cx="797439" cy="711896"/>
          </a:xfrm>
          <a:custGeom>
            <a:rect b="b" l="l" r="r" t="t"/>
            <a:pathLst>
              <a:path extrusionOk="0" h="711896" w="797439">
                <a:moveTo>
                  <a:pt x="0" y="0"/>
                </a:moveTo>
                <a:lnTo>
                  <a:pt x="797439" y="0"/>
                </a:lnTo>
                <a:lnTo>
                  <a:pt x="797439" y="711895"/>
                </a:lnTo>
                <a:lnTo>
                  <a:pt x="0" y="7118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6" name="Google Shape;356;p26"/>
          <p:cNvSpPr/>
          <p:nvPr/>
        </p:nvSpPr>
        <p:spPr>
          <a:xfrm>
            <a:off x="14158058" y="8095328"/>
            <a:ext cx="609464" cy="696893"/>
          </a:xfrm>
          <a:custGeom>
            <a:rect b="b" l="l" r="r" t="t"/>
            <a:pathLst>
              <a:path extrusionOk="0" h="696893" w="609464">
                <a:moveTo>
                  <a:pt x="0" y="0"/>
                </a:moveTo>
                <a:lnTo>
                  <a:pt x="609465" y="0"/>
                </a:lnTo>
                <a:lnTo>
                  <a:pt x="609465" y="696893"/>
                </a:lnTo>
                <a:lnTo>
                  <a:pt x="0" y="6968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7" name="Google Shape;357;p26"/>
          <p:cNvSpPr/>
          <p:nvPr/>
        </p:nvSpPr>
        <p:spPr>
          <a:xfrm>
            <a:off x="12923756" y="8186963"/>
            <a:ext cx="733749" cy="513624"/>
          </a:xfrm>
          <a:custGeom>
            <a:rect b="b" l="l" r="r" t="t"/>
            <a:pathLst>
              <a:path extrusionOk="0" h="513624" w="733749">
                <a:moveTo>
                  <a:pt x="0" y="0"/>
                </a:moveTo>
                <a:lnTo>
                  <a:pt x="733749" y="0"/>
                </a:lnTo>
                <a:lnTo>
                  <a:pt x="733749" y="513624"/>
                </a:lnTo>
                <a:lnTo>
                  <a:pt x="0" y="5136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8" name="Google Shape;358;p26"/>
          <p:cNvSpPr/>
          <p:nvPr/>
        </p:nvSpPr>
        <p:spPr>
          <a:xfrm>
            <a:off x="11795440" y="8186963"/>
            <a:ext cx="627763" cy="513624"/>
          </a:xfrm>
          <a:custGeom>
            <a:rect b="b" l="l" r="r" t="t"/>
            <a:pathLst>
              <a:path extrusionOk="0" h="513624" w="627763">
                <a:moveTo>
                  <a:pt x="0" y="0"/>
                </a:moveTo>
                <a:lnTo>
                  <a:pt x="627762" y="0"/>
                </a:lnTo>
                <a:lnTo>
                  <a:pt x="627762" y="513624"/>
                </a:lnTo>
                <a:lnTo>
                  <a:pt x="0" y="5136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9" name="Google Shape;359;p26"/>
          <p:cNvSpPr/>
          <p:nvPr/>
        </p:nvSpPr>
        <p:spPr>
          <a:xfrm>
            <a:off x="9929728" y="8095328"/>
            <a:ext cx="350981" cy="696893"/>
          </a:xfrm>
          <a:custGeom>
            <a:rect b="b" l="l" r="r" t="t"/>
            <a:pathLst>
              <a:path extrusionOk="0" h="696893" w="350981">
                <a:moveTo>
                  <a:pt x="0" y="0"/>
                </a:moveTo>
                <a:lnTo>
                  <a:pt x="350980" y="0"/>
                </a:lnTo>
                <a:lnTo>
                  <a:pt x="350980" y="696893"/>
                </a:lnTo>
                <a:lnTo>
                  <a:pt x="0" y="6968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0" name="Google Shape;360;p26"/>
          <p:cNvSpPr/>
          <p:nvPr/>
        </p:nvSpPr>
        <p:spPr>
          <a:xfrm>
            <a:off x="10781262" y="8186963"/>
            <a:ext cx="513624" cy="513624"/>
          </a:xfrm>
          <a:custGeom>
            <a:rect b="b" l="l" r="r" t="t"/>
            <a:pathLst>
              <a:path extrusionOk="0" h="513624" w="513624">
                <a:moveTo>
                  <a:pt x="0" y="0"/>
                </a:moveTo>
                <a:lnTo>
                  <a:pt x="513624" y="0"/>
                </a:lnTo>
                <a:lnTo>
                  <a:pt x="513624" y="513624"/>
                </a:lnTo>
                <a:lnTo>
                  <a:pt x="0" y="5136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1" name="Google Shape;361;p26"/>
          <p:cNvSpPr/>
          <p:nvPr/>
        </p:nvSpPr>
        <p:spPr>
          <a:xfrm>
            <a:off x="7690013" y="8032730"/>
            <a:ext cx="636745" cy="822089"/>
          </a:xfrm>
          <a:custGeom>
            <a:rect b="b" l="l" r="r" t="t"/>
            <a:pathLst>
              <a:path extrusionOk="0" h="822089" w="636745">
                <a:moveTo>
                  <a:pt x="0" y="0"/>
                </a:moveTo>
                <a:lnTo>
                  <a:pt x="636746" y="0"/>
                </a:lnTo>
                <a:lnTo>
                  <a:pt x="636746" y="822089"/>
                </a:lnTo>
                <a:lnTo>
                  <a:pt x="0" y="8220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2" name="Google Shape;362;p26"/>
          <p:cNvSpPr/>
          <p:nvPr/>
        </p:nvSpPr>
        <p:spPr>
          <a:xfrm>
            <a:off x="8827312" y="8095328"/>
            <a:ext cx="601862" cy="696893"/>
          </a:xfrm>
          <a:custGeom>
            <a:rect b="b" l="l" r="r" t="t"/>
            <a:pathLst>
              <a:path extrusionOk="0" h="696893" w="601862">
                <a:moveTo>
                  <a:pt x="0" y="0"/>
                </a:moveTo>
                <a:lnTo>
                  <a:pt x="601862" y="0"/>
                </a:lnTo>
                <a:lnTo>
                  <a:pt x="601862" y="696893"/>
                </a:lnTo>
                <a:lnTo>
                  <a:pt x="0" y="6968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1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4ED"/>
        </a:solidFill>
      </p:bgPr>
    </p:bg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7" name="Google Shape;367;p27"/>
          <p:cNvGrpSpPr/>
          <p:nvPr/>
        </p:nvGrpSpPr>
        <p:grpSpPr>
          <a:xfrm>
            <a:off x="714865" y="485203"/>
            <a:ext cx="16858270" cy="9208098"/>
            <a:chOff x="0" y="-28575"/>
            <a:chExt cx="4440038" cy="2425178"/>
          </a:xfrm>
        </p:grpSpPr>
        <p:sp>
          <p:nvSpPr>
            <p:cNvPr id="368" name="Google Shape;368;p27"/>
            <p:cNvSpPr/>
            <p:nvPr/>
          </p:nvSpPr>
          <p:spPr>
            <a:xfrm>
              <a:off x="0" y="0"/>
              <a:ext cx="4440038" cy="2396603"/>
            </a:xfrm>
            <a:custGeom>
              <a:rect b="b" l="l" r="r" t="t"/>
              <a:pathLst>
                <a:path extrusionOk="0" h="2396603" w="4440038">
                  <a:moveTo>
                    <a:pt x="9185" y="0"/>
                  </a:moveTo>
                  <a:lnTo>
                    <a:pt x="4430854" y="0"/>
                  </a:lnTo>
                  <a:cubicBezTo>
                    <a:pt x="4435926" y="0"/>
                    <a:pt x="4440038" y="4112"/>
                    <a:pt x="4440038" y="9185"/>
                  </a:cubicBezTo>
                  <a:lnTo>
                    <a:pt x="4440038" y="2387418"/>
                  </a:lnTo>
                  <a:cubicBezTo>
                    <a:pt x="4440038" y="2389854"/>
                    <a:pt x="4439071" y="2392190"/>
                    <a:pt x="4437348" y="2393913"/>
                  </a:cubicBezTo>
                  <a:cubicBezTo>
                    <a:pt x="4435626" y="2395635"/>
                    <a:pt x="4433289" y="2396603"/>
                    <a:pt x="4430854" y="2396603"/>
                  </a:cubicBezTo>
                  <a:lnTo>
                    <a:pt x="9185" y="2396603"/>
                  </a:lnTo>
                  <a:cubicBezTo>
                    <a:pt x="6749" y="2396603"/>
                    <a:pt x="4413" y="2395635"/>
                    <a:pt x="2690" y="2393913"/>
                  </a:cubicBezTo>
                  <a:cubicBezTo>
                    <a:pt x="968" y="2392190"/>
                    <a:pt x="0" y="2389854"/>
                    <a:pt x="0" y="2387418"/>
                  </a:cubicBezTo>
                  <a:lnTo>
                    <a:pt x="0" y="9185"/>
                  </a:lnTo>
                  <a:cubicBezTo>
                    <a:pt x="0" y="6749"/>
                    <a:pt x="968" y="4413"/>
                    <a:pt x="2690" y="2690"/>
                  </a:cubicBezTo>
                  <a:cubicBezTo>
                    <a:pt x="4413" y="968"/>
                    <a:pt x="6749" y="0"/>
                    <a:pt x="918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8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27"/>
            <p:cNvSpPr txBox="1"/>
            <p:nvPr/>
          </p:nvSpPr>
          <p:spPr>
            <a:xfrm>
              <a:off x="0" y="-28575"/>
              <a:ext cx="4440038" cy="24251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0" name="Google Shape;370;p27"/>
          <p:cNvSpPr txBox="1"/>
          <p:nvPr/>
        </p:nvSpPr>
        <p:spPr>
          <a:xfrm>
            <a:off x="3377480" y="2473316"/>
            <a:ext cx="11533039" cy="3238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rPr>
              <a:t>This presentation template is free for everyone to use, thanks to the following:</a:t>
            </a:r>
            <a:endParaRPr/>
          </a:p>
        </p:txBody>
      </p:sp>
      <p:sp>
        <p:nvSpPr>
          <p:cNvPr id="371" name="Google Shape;371;p27"/>
          <p:cNvSpPr txBox="1"/>
          <p:nvPr/>
        </p:nvSpPr>
        <p:spPr>
          <a:xfrm>
            <a:off x="3377480" y="5250797"/>
            <a:ext cx="11533039" cy="3238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rPr>
              <a:t>for this presentation template</a:t>
            </a:r>
            <a:endParaRPr/>
          </a:p>
        </p:txBody>
      </p:sp>
      <p:sp>
        <p:nvSpPr>
          <p:cNvPr id="372" name="Google Shape;372;p27"/>
          <p:cNvSpPr txBox="1"/>
          <p:nvPr/>
        </p:nvSpPr>
        <p:spPr>
          <a:xfrm>
            <a:off x="3377480" y="7308164"/>
            <a:ext cx="11533039" cy="3238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rPr>
              <a:t>for the photos, graphics, and elements</a:t>
            </a:r>
            <a:endParaRPr/>
          </a:p>
        </p:txBody>
      </p:sp>
      <p:sp>
        <p:nvSpPr>
          <p:cNvPr id="373" name="Google Shape;373;p27"/>
          <p:cNvSpPr txBox="1"/>
          <p:nvPr/>
        </p:nvSpPr>
        <p:spPr>
          <a:xfrm>
            <a:off x="7108732" y="8470181"/>
            <a:ext cx="4070535" cy="5061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rPr>
              <a:t>Happy designing!</a:t>
            </a:r>
            <a:endParaRPr/>
          </a:p>
        </p:txBody>
      </p:sp>
      <p:sp>
        <p:nvSpPr>
          <p:cNvPr id="374" name="Google Shape;374;p27"/>
          <p:cNvSpPr txBox="1"/>
          <p:nvPr/>
        </p:nvSpPr>
        <p:spPr>
          <a:xfrm>
            <a:off x="5469973" y="1443980"/>
            <a:ext cx="7348055" cy="9639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200" u="none" cap="none" strike="noStrike">
                <a:solidFill>
                  <a:srgbClr val="800000"/>
                </a:solidFill>
                <a:latin typeface="Bebas Neue"/>
                <a:ea typeface="Bebas Neue"/>
                <a:cs typeface="Bebas Neue"/>
                <a:sym typeface="Bebas Neue"/>
              </a:rPr>
              <a:t>Credits</a:t>
            </a:r>
            <a:endParaRPr/>
          </a:p>
        </p:txBody>
      </p:sp>
      <p:sp>
        <p:nvSpPr>
          <p:cNvPr id="375" name="Google Shape;375;p27"/>
          <p:cNvSpPr txBox="1"/>
          <p:nvPr/>
        </p:nvSpPr>
        <p:spPr>
          <a:xfrm>
            <a:off x="5004582" y="6508064"/>
            <a:ext cx="8278835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rPr>
              <a:t>Pexels, Pixabay, Sketchify</a:t>
            </a:r>
            <a:endParaRPr/>
          </a:p>
        </p:txBody>
      </p:sp>
      <p:pic>
        <p:nvPicPr>
          <p:cNvPr id="376" name="Google Shape;37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1800" y="3473601"/>
            <a:ext cx="5344526" cy="133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4ED"/>
        </a:solidFill>
      </p:bgPr>
    </p:bg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1" name="Google Shape;381;p28"/>
          <p:cNvGraphicFramePr/>
          <p:nvPr/>
        </p:nvGraphicFramePr>
        <p:xfrm>
          <a:off x="6925541" y="-9730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{52D705CF-FFB6-44F7-993E-C332D231E34F}</a:tableStyleId>
              </a:tblPr>
              <a:tblGrid>
                <a:gridCol w="5683600"/>
                <a:gridCol w="5683600"/>
              </a:tblGrid>
              <a:tr h="2618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cap="none" strike="noStrike">
                          <a:solidFill>
                            <a:srgbClr val="8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 for blur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8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cap="none" strike="noStrike">
                          <a:solidFill>
                            <a:srgbClr val="8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 for confetti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8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18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cap="none" strike="noStrike">
                          <a:solidFill>
                            <a:srgbClr val="8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 for a drumroll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8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cap="none" strike="noStrike">
                          <a:solidFill>
                            <a:srgbClr val="8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 for mic drop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8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18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cap="none" strike="noStrike">
                          <a:solidFill>
                            <a:srgbClr val="8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 for bubbles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8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cap="none" strike="noStrike">
                          <a:solidFill>
                            <a:srgbClr val="8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Q for quiet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8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18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cap="none" strike="noStrike">
                          <a:solidFill>
                            <a:srgbClr val="8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 for unveil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8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cap="none" strike="noStrike">
                          <a:solidFill>
                            <a:srgbClr val="8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Any number from 0-9</a:t>
                      </a:r>
                      <a:endParaRPr sz="1100" u="none" cap="none" strike="noStrike"/>
                    </a:p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cap="none" strike="noStrike">
                          <a:solidFill>
                            <a:srgbClr val="8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for a timer</a:t>
                      </a:r>
                      <a:endParaRPr/>
                    </a:p>
                  </a:txBody>
                  <a:tcPr marT="190500" marB="190500" marR="190500" marL="190500" anchor="ctr">
                    <a:lnL cap="flat" cmpd="sng" w="19050">
                      <a:solidFill>
                        <a:srgbClr val="8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82" name="Google Shape;382;p28"/>
          <p:cNvSpPr txBox="1"/>
          <p:nvPr/>
        </p:nvSpPr>
        <p:spPr>
          <a:xfrm>
            <a:off x="1028700" y="1228725"/>
            <a:ext cx="5059131" cy="29013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100" u="none" cap="none" strike="noStrike">
                <a:solidFill>
                  <a:srgbClr val="800000"/>
                </a:solidFill>
                <a:latin typeface="Bebas Neue"/>
                <a:ea typeface="Bebas Neue"/>
                <a:cs typeface="Bebas Neue"/>
                <a:sym typeface="Bebas Neue"/>
              </a:rPr>
              <a:t>Resource Page</a:t>
            </a:r>
            <a:endParaRPr/>
          </a:p>
        </p:txBody>
      </p:sp>
      <p:sp>
        <p:nvSpPr>
          <p:cNvPr id="383" name="Google Shape;383;p28"/>
          <p:cNvSpPr txBox="1"/>
          <p:nvPr/>
        </p:nvSpPr>
        <p:spPr>
          <a:xfrm>
            <a:off x="1028700" y="6945630"/>
            <a:ext cx="5059131" cy="2171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Find the magic in presenting. Select these keys while in </a:t>
            </a:r>
            <a:r>
              <a:rPr b="1" i="0" lang="en-US" sz="2400" u="none" cap="none" strike="noStrik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Present</a:t>
            </a:r>
            <a:r>
              <a:rPr b="0" i="0" lang="en-US" sz="2400" u="none" cap="none" strike="noStrik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mode. </a:t>
            </a:r>
            <a:endParaRPr/>
          </a:p>
          <a:p>
            <a:pPr indent="0" lvl="0" marL="0" marR="0" rtl="0" algn="l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8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Delete or hide this page before presenting. </a:t>
            </a:r>
            <a:endParaRPr/>
          </a:p>
        </p:txBody>
      </p:sp>
      <p:sp>
        <p:nvSpPr>
          <p:cNvPr id="384" name="Google Shape;384;p28"/>
          <p:cNvSpPr txBox="1"/>
          <p:nvPr/>
        </p:nvSpPr>
        <p:spPr>
          <a:xfrm>
            <a:off x="1028700" y="4508973"/>
            <a:ext cx="5059131" cy="20577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99" u="none" cap="none" strike="noStrik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Note to designer:</a:t>
            </a:r>
            <a:r>
              <a:rPr b="0" i="0" lang="en-US" sz="2299" u="none" cap="none" strike="noStrik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Please make sure to design the Resource Pages well. You're free to play around with the layouts so there's variety in the templates you're designing (e.g. rework positioning, tables, etc.)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5634" l="0" r="0" t="-75634"/>
            </a:stretch>
          </a:blipFill>
          <a:ln>
            <a:noFill/>
          </a:ln>
        </p:spPr>
      </p:sp>
      <p:sp>
        <p:nvSpPr>
          <p:cNvPr id="98" name="Google Shape;98;p14"/>
          <p:cNvSpPr/>
          <p:nvPr/>
        </p:nvSpPr>
        <p:spPr>
          <a:xfrm>
            <a:off x="7665623" y="7839058"/>
            <a:ext cx="2956755" cy="1419242"/>
          </a:xfrm>
          <a:custGeom>
            <a:rect b="b" l="l" r="r" t="t"/>
            <a:pathLst>
              <a:path extrusionOk="0" h="1419242" w="2956755">
                <a:moveTo>
                  <a:pt x="0" y="0"/>
                </a:moveTo>
                <a:lnTo>
                  <a:pt x="2956754" y="0"/>
                </a:lnTo>
                <a:lnTo>
                  <a:pt x="2956754" y="1419242"/>
                </a:lnTo>
                <a:lnTo>
                  <a:pt x="0" y="14192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9" name="Google Shape;99;p14"/>
          <p:cNvSpPr/>
          <p:nvPr/>
        </p:nvSpPr>
        <p:spPr>
          <a:xfrm>
            <a:off x="1057419" y="3018679"/>
            <a:ext cx="3634673" cy="4249642"/>
          </a:xfrm>
          <a:custGeom>
            <a:rect b="b" l="l" r="r" t="t"/>
            <a:pathLst>
              <a:path extrusionOk="0" h="6677737" w="5711396">
                <a:moveTo>
                  <a:pt x="5679646" y="788162"/>
                </a:moveTo>
                <a:cubicBezTo>
                  <a:pt x="5506291" y="787781"/>
                  <a:pt x="5365574" y="646557"/>
                  <a:pt x="5365955" y="473202"/>
                </a:cubicBezTo>
                <a:lnTo>
                  <a:pt x="5366210" y="347091"/>
                </a:lnTo>
                <a:lnTo>
                  <a:pt x="5240099" y="346837"/>
                </a:lnTo>
                <a:cubicBezTo>
                  <a:pt x="5066743" y="346456"/>
                  <a:pt x="4926155" y="205232"/>
                  <a:pt x="4926409" y="31877"/>
                </a:cubicBezTo>
                <a:lnTo>
                  <a:pt x="4926409" y="0"/>
                </a:lnTo>
                <a:lnTo>
                  <a:pt x="784733" y="0"/>
                </a:lnTo>
                <a:lnTo>
                  <a:pt x="784860" y="31877"/>
                </a:lnTo>
                <a:cubicBezTo>
                  <a:pt x="784987" y="115824"/>
                  <a:pt x="752475" y="194818"/>
                  <a:pt x="693293" y="254381"/>
                </a:cubicBezTo>
                <a:cubicBezTo>
                  <a:pt x="634111" y="313817"/>
                  <a:pt x="555244" y="346710"/>
                  <a:pt x="471170" y="346964"/>
                </a:cubicBezTo>
                <a:lnTo>
                  <a:pt x="345059" y="347218"/>
                </a:lnTo>
                <a:lnTo>
                  <a:pt x="345313" y="473329"/>
                </a:lnTo>
                <a:cubicBezTo>
                  <a:pt x="345694" y="646684"/>
                  <a:pt x="204978" y="787908"/>
                  <a:pt x="31623" y="788289"/>
                </a:cubicBezTo>
                <a:lnTo>
                  <a:pt x="0" y="788162"/>
                </a:lnTo>
                <a:lnTo>
                  <a:pt x="0" y="6257493"/>
                </a:lnTo>
                <a:lnTo>
                  <a:pt x="31750" y="6257493"/>
                </a:lnTo>
                <a:cubicBezTo>
                  <a:pt x="245364" y="6257493"/>
                  <a:pt x="419227" y="6431356"/>
                  <a:pt x="419227" y="6645987"/>
                </a:cubicBezTo>
                <a:lnTo>
                  <a:pt x="419227" y="6677737"/>
                </a:lnTo>
                <a:lnTo>
                  <a:pt x="5259911" y="6677737"/>
                </a:lnTo>
                <a:lnTo>
                  <a:pt x="5291661" y="6677737"/>
                </a:lnTo>
                <a:lnTo>
                  <a:pt x="5291661" y="6644970"/>
                </a:lnTo>
                <a:cubicBezTo>
                  <a:pt x="5291661" y="6431356"/>
                  <a:pt x="5465524" y="6257493"/>
                  <a:pt x="5679646" y="6257493"/>
                </a:cubicBezTo>
                <a:lnTo>
                  <a:pt x="5711396" y="6257493"/>
                </a:lnTo>
                <a:lnTo>
                  <a:pt x="5711396" y="788162"/>
                </a:lnTo>
                <a:lnTo>
                  <a:pt x="5679646" y="788162"/>
                </a:lnTo>
                <a:close/>
                <a:moveTo>
                  <a:pt x="5647896" y="6195136"/>
                </a:moveTo>
                <a:cubicBezTo>
                  <a:pt x="5424249" y="6210503"/>
                  <a:pt x="5244924" y="6389827"/>
                  <a:pt x="5229304" y="6614364"/>
                </a:cubicBezTo>
                <a:lnTo>
                  <a:pt x="481711" y="6614364"/>
                </a:lnTo>
                <a:cubicBezTo>
                  <a:pt x="466598" y="6390335"/>
                  <a:pt x="287274" y="6210757"/>
                  <a:pt x="63500" y="6195136"/>
                </a:cubicBezTo>
                <a:lnTo>
                  <a:pt x="63500" y="850265"/>
                </a:lnTo>
                <a:cubicBezTo>
                  <a:pt x="257048" y="833755"/>
                  <a:pt x="409194" y="670687"/>
                  <a:pt x="408813" y="473075"/>
                </a:cubicBezTo>
                <a:lnTo>
                  <a:pt x="408686" y="410464"/>
                </a:lnTo>
                <a:lnTo>
                  <a:pt x="471297" y="410337"/>
                </a:lnTo>
                <a:cubicBezTo>
                  <a:pt x="668909" y="409829"/>
                  <a:pt x="831215" y="257048"/>
                  <a:pt x="847090" y="63500"/>
                </a:cubicBezTo>
                <a:lnTo>
                  <a:pt x="4864306" y="63500"/>
                </a:lnTo>
                <a:cubicBezTo>
                  <a:pt x="4880181" y="257048"/>
                  <a:pt x="5042487" y="409829"/>
                  <a:pt x="5240099" y="410337"/>
                </a:cubicBezTo>
                <a:lnTo>
                  <a:pt x="5302710" y="410464"/>
                </a:lnTo>
                <a:lnTo>
                  <a:pt x="5302583" y="473075"/>
                </a:lnTo>
                <a:cubicBezTo>
                  <a:pt x="5302202" y="670687"/>
                  <a:pt x="5454348" y="833755"/>
                  <a:pt x="5647896" y="850265"/>
                </a:cubicBezTo>
                <a:lnTo>
                  <a:pt x="5647896" y="6195136"/>
                </a:lnTo>
                <a:close/>
                <a:moveTo>
                  <a:pt x="5163517" y="559562"/>
                </a:moveTo>
                <a:lnTo>
                  <a:pt x="5161993" y="550545"/>
                </a:lnTo>
                <a:lnTo>
                  <a:pt x="5152977" y="549021"/>
                </a:lnTo>
                <a:cubicBezTo>
                  <a:pt x="5045280" y="530987"/>
                  <a:pt x="4947364" y="480187"/>
                  <a:pt x="4869640" y="402082"/>
                </a:cubicBezTo>
                <a:cubicBezTo>
                  <a:pt x="4816680" y="348996"/>
                  <a:pt x="4776675" y="286893"/>
                  <a:pt x="4750514" y="217678"/>
                </a:cubicBezTo>
                <a:lnTo>
                  <a:pt x="4747466" y="209423"/>
                </a:lnTo>
                <a:lnTo>
                  <a:pt x="963930" y="209423"/>
                </a:lnTo>
                <a:lnTo>
                  <a:pt x="960882" y="217678"/>
                </a:lnTo>
                <a:cubicBezTo>
                  <a:pt x="934720" y="286893"/>
                  <a:pt x="894715" y="348869"/>
                  <a:pt x="841756" y="402082"/>
                </a:cubicBezTo>
                <a:cubicBezTo>
                  <a:pt x="764032" y="480187"/>
                  <a:pt x="665988" y="530987"/>
                  <a:pt x="558419" y="549021"/>
                </a:cubicBezTo>
                <a:lnTo>
                  <a:pt x="549529" y="550545"/>
                </a:lnTo>
                <a:lnTo>
                  <a:pt x="548005" y="559562"/>
                </a:lnTo>
                <a:cubicBezTo>
                  <a:pt x="517779" y="742188"/>
                  <a:pt x="391287" y="897001"/>
                  <a:pt x="217805" y="963295"/>
                </a:cubicBezTo>
                <a:lnTo>
                  <a:pt x="209550" y="966470"/>
                </a:lnTo>
                <a:lnTo>
                  <a:pt x="209550" y="6074994"/>
                </a:lnTo>
                <a:lnTo>
                  <a:pt x="218313" y="6077915"/>
                </a:lnTo>
                <a:cubicBezTo>
                  <a:pt x="398018" y="6137224"/>
                  <a:pt x="540385" y="6279845"/>
                  <a:pt x="599313" y="6459550"/>
                </a:cubicBezTo>
                <a:lnTo>
                  <a:pt x="602234" y="6468313"/>
                </a:lnTo>
                <a:lnTo>
                  <a:pt x="5109035" y="6468313"/>
                </a:lnTo>
                <a:lnTo>
                  <a:pt x="5111955" y="6459550"/>
                </a:lnTo>
                <a:cubicBezTo>
                  <a:pt x="5171010" y="6279591"/>
                  <a:pt x="5313504" y="6136843"/>
                  <a:pt x="5493210" y="6077661"/>
                </a:cubicBezTo>
                <a:lnTo>
                  <a:pt x="5501973" y="6074740"/>
                </a:lnTo>
                <a:lnTo>
                  <a:pt x="5501973" y="966470"/>
                </a:lnTo>
                <a:lnTo>
                  <a:pt x="5493845" y="963295"/>
                </a:lnTo>
                <a:cubicBezTo>
                  <a:pt x="5320236" y="896874"/>
                  <a:pt x="5193743" y="742188"/>
                  <a:pt x="5163517" y="559562"/>
                </a:cubicBezTo>
                <a:close/>
                <a:moveTo>
                  <a:pt x="5476446" y="6056452"/>
                </a:moveTo>
                <a:cubicBezTo>
                  <a:pt x="5296105" y="6118809"/>
                  <a:pt x="5152849" y="6262192"/>
                  <a:pt x="5090620" y="6442786"/>
                </a:cubicBezTo>
                <a:lnTo>
                  <a:pt x="620395" y="6442786"/>
                </a:lnTo>
                <a:cubicBezTo>
                  <a:pt x="558292" y="6262446"/>
                  <a:pt x="415163" y="6119063"/>
                  <a:pt x="234950" y="6056579"/>
                </a:cubicBezTo>
                <a:lnTo>
                  <a:pt x="234950" y="983869"/>
                </a:lnTo>
                <a:cubicBezTo>
                  <a:pt x="409829" y="913765"/>
                  <a:pt x="537718" y="757428"/>
                  <a:pt x="571373" y="572643"/>
                </a:cubicBezTo>
                <a:cubicBezTo>
                  <a:pt x="680847" y="552450"/>
                  <a:pt x="780288" y="499872"/>
                  <a:pt x="859663" y="420116"/>
                </a:cubicBezTo>
                <a:cubicBezTo>
                  <a:pt x="913003" y="366522"/>
                  <a:pt x="953897" y="304292"/>
                  <a:pt x="981329" y="235077"/>
                </a:cubicBezTo>
                <a:lnTo>
                  <a:pt x="4729940" y="235077"/>
                </a:lnTo>
                <a:cubicBezTo>
                  <a:pt x="4757372" y="304419"/>
                  <a:pt x="4798266" y="366649"/>
                  <a:pt x="4851606" y="420116"/>
                </a:cubicBezTo>
                <a:cubicBezTo>
                  <a:pt x="4930981" y="499745"/>
                  <a:pt x="5030422" y="552450"/>
                  <a:pt x="5139896" y="572643"/>
                </a:cubicBezTo>
                <a:cubicBezTo>
                  <a:pt x="5173678" y="757428"/>
                  <a:pt x="5301440" y="913765"/>
                  <a:pt x="5476319" y="983869"/>
                </a:cubicBezTo>
                <a:lnTo>
                  <a:pt x="5476319" y="6056452"/>
                </a:lnTo>
                <a:close/>
              </a:path>
            </a:pathLst>
          </a:custGeom>
          <a:solidFill>
            <a:srgbClr val="8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4"/>
          <p:cNvSpPr/>
          <p:nvPr/>
        </p:nvSpPr>
        <p:spPr>
          <a:xfrm>
            <a:off x="5235258" y="3018679"/>
            <a:ext cx="3634673" cy="4249642"/>
          </a:xfrm>
          <a:custGeom>
            <a:rect b="b" l="l" r="r" t="t"/>
            <a:pathLst>
              <a:path extrusionOk="0" h="6677737" w="5711396">
                <a:moveTo>
                  <a:pt x="5679646" y="788162"/>
                </a:moveTo>
                <a:cubicBezTo>
                  <a:pt x="5506291" y="787781"/>
                  <a:pt x="5365574" y="646557"/>
                  <a:pt x="5365955" y="473202"/>
                </a:cubicBezTo>
                <a:lnTo>
                  <a:pt x="5366210" y="347091"/>
                </a:lnTo>
                <a:lnTo>
                  <a:pt x="5240099" y="346837"/>
                </a:lnTo>
                <a:cubicBezTo>
                  <a:pt x="5066743" y="346456"/>
                  <a:pt x="4926155" y="205232"/>
                  <a:pt x="4926409" y="31877"/>
                </a:cubicBezTo>
                <a:lnTo>
                  <a:pt x="4926409" y="0"/>
                </a:lnTo>
                <a:lnTo>
                  <a:pt x="784733" y="0"/>
                </a:lnTo>
                <a:lnTo>
                  <a:pt x="784860" y="31877"/>
                </a:lnTo>
                <a:cubicBezTo>
                  <a:pt x="784987" y="115824"/>
                  <a:pt x="752475" y="194818"/>
                  <a:pt x="693293" y="254381"/>
                </a:cubicBezTo>
                <a:cubicBezTo>
                  <a:pt x="634111" y="313817"/>
                  <a:pt x="555244" y="346710"/>
                  <a:pt x="471170" y="346964"/>
                </a:cubicBezTo>
                <a:lnTo>
                  <a:pt x="345059" y="347218"/>
                </a:lnTo>
                <a:lnTo>
                  <a:pt x="345313" y="473329"/>
                </a:lnTo>
                <a:cubicBezTo>
                  <a:pt x="345694" y="646684"/>
                  <a:pt x="204978" y="787908"/>
                  <a:pt x="31623" y="788289"/>
                </a:cubicBezTo>
                <a:lnTo>
                  <a:pt x="0" y="788162"/>
                </a:lnTo>
                <a:lnTo>
                  <a:pt x="0" y="6257493"/>
                </a:lnTo>
                <a:lnTo>
                  <a:pt x="31750" y="6257493"/>
                </a:lnTo>
                <a:cubicBezTo>
                  <a:pt x="245364" y="6257493"/>
                  <a:pt x="419227" y="6431356"/>
                  <a:pt x="419227" y="6645987"/>
                </a:cubicBezTo>
                <a:lnTo>
                  <a:pt x="419227" y="6677737"/>
                </a:lnTo>
                <a:lnTo>
                  <a:pt x="5259911" y="6677737"/>
                </a:lnTo>
                <a:lnTo>
                  <a:pt x="5291661" y="6677737"/>
                </a:lnTo>
                <a:lnTo>
                  <a:pt x="5291661" y="6644970"/>
                </a:lnTo>
                <a:cubicBezTo>
                  <a:pt x="5291661" y="6431356"/>
                  <a:pt x="5465524" y="6257493"/>
                  <a:pt x="5679646" y="6257493"/>
                </a:cubicBezTo>
                <a:lnTo>
                  <a:pt x="5711396" y="6257493"/>
                </a:lnTo>
                <a:lnTo>
                  <a:pt x="5711396" y="788162"/>
                </a:lnTo>
                <a:lnTo>
                  <a:pt x="5679646" y="788162"/>
                </a:lnTo>
                <a:close/>
                <a:moveTo>
                  <a:pt x="5647896" y="6195136"/>
                </a:moveTo>
                <a:cubicBezTo>
                  <a:pt x="5424249" y="6210503"/>
                  <a:pt x="5244924" y="6389827"/>
                  <a:pt x="5229304" y="6614364"/>
                </a:cubicBezTo>
                <a:lnTo>
                  <a:pt x="481711" y="6614364"/>
                </a:lnTo>
                <a:cubicBezTo>
                  <a:pt x="466598" y="6390335"/>
                  <a:pt x="287274" y="6210757"/>
                  <a:pt x="63500" y="6195136"/>
                </a:cubicBezTo>
                <a:lnTo>
                  <a:pt x="63500" y="850265"/>
                </a:lnTo>
                <a:cubicBezTo>
                  <a:pt x="257048" y="833755"/>
                  <a:pt x="409194" y="670687"/>
                  <a:pt x="408813" y="473075"/>
                </a:cubicBezTo>
                <a:lnTo>
                  <a:pt x="408686" y="410464"/>
                </a:lnTo>
                <a:lnTo>
                  <a:pt x="471297" y="410337"/>
                </a:lnTo>
                <a:cubicBezTo>
                  <a:pt x="668909" y="409829"/>
                  <a:pt x="831215" y="257048"/>
                  <a:pt x="847090" y="63500"/>
                </a:cubicBezTo>
                <a:lnTo>
                  <a:pt x="4864306" y="63500"/>
                </a:lnTo>
                <a:cubicBezTo>
                  <a:pt x="4880181" y="257048"/>
                  <a:pt x="5042487" y="409829"/>
                  <a:pt x="5240099" y="410337"/>
                </a:cubicBezTo>
                <a:lnTo>
                  <a:pt x="5302710" y="410464"/>
                </a:lnTo>
                <a:lnTo>
                  <a:pt x="5302583" y="473075"/>
                </a:lnTo>
                <a:cubicBezTo>
                  <a:pt x="5302202" y="670687"/>
                  <a:pt x="5454348" y="833755"/>
                  <a:pt x="5647896" y="850265"/>
                </a:cubicBezTo>
                <a:lnTo>
                  <a:pt x="5647896" y="6195136"/>
                </a:lnTo>
                <a:close/>
                <a:moveTo>
                  <a:pt x="5163517" y="559562"/>
                </a:moveTo>
                <a:lnTo>
                  <a:pt x="5161993" y="550545"/>
                </a:lnTo>
                <a:lnTo>
                  <a:pt x="5152977" y="549021"/>
                </a:lnTo>
                <a:cubicBezTo>
                  <a:pt x="5045280" y="530987"/>
                  <a:pt x="4947364" y="480187"/>
                  <a:pt x="4869640" y="402082"/>
                </a:cubicBezTo>
                <a:cubicBezTo>
                  <a:pt x="4816680" y="348996"/>
                  <a:pt x="4776675" y="286893"/>
                  <a:pt x="4750514" y="217678"/>
                </a:cubicBezTo>
                <a:lnTo>
                  <a:pt x="4747466" y="209423"/>
                </a:lnTo>
                <a:lnTo>
                  <a:pt x="963930" y="209423"/>
                </a:lnTo>
                <a:lnTo>
                  <a:pt x="960882" y="217678"/>
                </a:lnTo>
                <a:cubicBezTo>
                  <a:pt x="934720" y="286893"/>
                  <a:pt x="894715" y="348869"/>
                  <a:pt x="841756" y="402082"/>
                </a:cubicBezTo>
                <a:cubicBezTo>
                  <a:pt x="764032" y="480187"/>
                  <a:pt x="665988" y="530987"/>
                  <a:pt x="558419" y="549021"/>
                </a:cubicBezTo>
                <a:lnTo>
                  <a:pt x="549529" y="550545"/>
                </a:lnTo>
                <a:lnTo>
                  <a:pt x="548005" y="559562"/>
                </a:lnTo>
                <a:cubicBezTo>
                  <a:pt x="517779" y="742188"/>
                  <a:pt x="391287" y="897001"/>
                  <a:pt x="217805" y="963295"/>
                </a:cubicBezTo>
                <a:lnTo>
                  <a:pt x="209550" y="966470"/>
                </a:lnTo>
                <a:lnTo>
                  <a:pt x="209550" y="6074994"/>
                </a:lnTo>
                <a:lnTo>
                  <a:pt x="218313" y="6077915"/>
                </a:lnTo>
                <a:cubicBezTo>
                  <a:pt x="398018" y="6137224"/>
                  <a:pt x="540385" y="6279845"/>
                  <a:pt x="599313" y="6459550"/>
                </a:cubicBezTo>
                <a:lnTo>
                  <a:pt x="602234" y="6468313"/>
                </a:lnTo>
                <a:lnTo>
                  <a:pt x="5109035" y="6468313"/>
                </a:lnTo>
                <a:lnTo>
                  <a:pt x="5111955" y="6459550"/>
                </a:lnTo>
                <a:cubicBezTo>
                  <a:pt x="5171010" y="6279591"/>
                  <a:pt x="5313504" y="6136843"/>
                  <a:pt x="5493210" y="6077661"/>
                </a:cubicBezTo>
                <a:lnTo>
                  <a:pt x="5501973" y="6074740"/>
                </a:lnTo>
                <a:lnTo>
                  <a:pt x="5501973" y="966470"/>
                </a:lnTo>
                <a:lnTo>
                  <a:pt x="5493845" y="963295"/>
                </a:lnTo>
                <a:cubicBezTo>
                  <a:pt x="5320236" y="896874"/>
                  <a:pt x="5193743" y="742188"/>
                  <a:pt x="5163517" y="559562"/>
                </a:cubicBezTo>
                <a:close/>
                <a:moveTo>
                  <a:pt x="5476446" y="6056452"/>
                </a:moveTo>
                <a:cubicBezTo>
                  <a:pt x="5296105" y="6118809"/>
                  <a:pt x="5152849" y="6262192"/>
                  <a:pt x="5090620" y="6442786"/>
                </a:cubicBezTo>
                <a:lnTo>
                  <a:pt x="620395" y="6442786"/>
                </a:lnTo>
                <a:cubicBezTo>
                  <a:pt x="558292" y="6262446"/>
                  <a:pt x="415163" y="6119063"/>
                  <a:pt x="234950" y="6056579"/>
                </a:cubicBezTo>
                <a:lnTo>
                  <a:pt x="234950" y="983869"/>
                </a:lnTo>
                <a:cubicBezTo>
                  <a:pt x="409829" y="913765"/>
                  <a:pt x="537718" y="757428"/>
                  <a:pt x="571373" y="572643"/>
                </a:cubicBezTo>
                <a:cubicBezTo>
                  <a:pt x="680847" y="552450"/>
                  <a:pt x="780288" y="499872"/>
                  <a:pt x="859663" y="420116"/>
                </a:cubicBezTo>
                <a:cubicBezTo>
                  <a:pt x="913003" y="366522"/>
                  <a:pt x="953897" y="304292"/>
                  <a:pt x="981329" y="235077"/>
                </a:cubicBezTo>
                <a:lnTo>
                  <a:pt x="4729940" y="235077"/>
                </a:lnTo>
                <a:cubicBezTo>
                  <a:pt x="4757372" y="304419"/>
                  <a:pt x="4798266" y="366649"/>
                  <a:pt x="4851606" y="420116"/>
                </a:cubicBezTo>
                <a:cubicBezTo>
                  <a:pt x="4930981" y="499745"/>
                  <a:pt x="5030422" y="552450"/>
                  <a:pt x="5139896" y="572643"/>
                </a:cubicBezTo>
                <a:cubicBezTo>
                  <a:pt x="5173678" y="757428"/>
                  <a:pt x="5301440" y="913765"/>
                  <a:pt x="5476319" y="983869"/>
                </a:cubicBezTo>
                <a:lnTo>
                  <a:pt x="5476319" y="6056452"/>
                </a:lnTo>
                <a:close/>
              </a:path>
            </a:pathLst>
          </a:custGeom>
          <a:solidFill>
            <a:srgbClr val="8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4"/>
          <p:cNvSpPr/>
          <p:nvPr/>
        </p:nvSpPr>
        <p:spPr>
          <a:xfrm>
            <a:off x="9413098" y="3018679"/>
            <a:ext cx="3634673" cy="4249642"/>
          </a:xfrm>
          <a:custGeom>
            <a:rect b="b" l="l" r="r" t="t"/>
            <a:pathLst>
              <a:path extrusionOk="0" h="6677737" w="5711396">
                <a:moveTo>
                  <a:pt x="5679646" y="788162"/>
                </a:moveTo>
                <a:cubicBezTo>
                  <a:pt x="5506291" y="787781"/>
                  <a:pt x="5365574" y="646557"/>
                  <a:pt x="5365955" y="473202"/>
                </a:cubicBezTo>
                <a:lnTo>
                  <a:pt x="5366210" y="347091"/>
                </a:lnTo>
                <a:lnTo>
                  <a:pt x="5240099" y="346837"/>
                </a:lnTo>
                <a:cubicBezTo>
                  <a:pt x="5066743" y="346456"/>
                  <a:pt x="4926155" y="205232"/>
                  <a:pt x="4926409" y="31877"/>
                </a:cubicBezTo>
                <a:lnTo>
                  <a:pt x="4926409" y="0"/>
                </a:lnTo>
                <a:lnTo>
                  <a:pt x="784733" y="0"/>
                </a:lnTo>
                <a:lnTo>
                  <a:pt x="784860" y="31877"/>
                </a:lnTo>
                <a:cubicBezTo>
                  <a:pt x="784987" y="115824"/>
                  <a:pt x="752475" y="194818"/>
                  <a:pt x="693293" y="254381"/>
                </a:cubicBezTo>
                <a:cubicBezTo>
                  <a:pt x="634111" y="313817"/>
                  <a:pt x="555244" y="346710"/>
                  <a:pt x="471170" y="346964"/>
                </a:cubicBezTo>
                <a:lnTo>
                  <a:pt x="345059" y="347218"/>
                </a:lnTo>
                <a:lnTo>
                  <a:pt x="345313" y="473329"/>
                </a:lnTo>
                <a:cubicBezTo>
                  <a:pt x="345694" y="646684"/>
                  <a:pt x="204978" y="787908"/>
                  <a:pt x="31623" y="788289"/>
                </a:cubicBezTo>
                <a:lnTo>
                  <a:pt x="0" y="788162"/>
                </a:lnTo>
                <a:lnTo>
                  <a:pt x="0" y="6257493"/>
                </a:lnTo>
                <a:lnTo>
                  <a:pt x="31750" y="6257493"/>
                </a:lnTo>
                <a:cubicBezTo>
                  <a:pt x="245364" y="6257493"/>
                  <a:pt x="419227" y="6431356"/>
                  <a:pt x="419227" y="6645987"/>
                </a:cubicBezTo>
                <a:lnTo>
                  <a:pt x="419227" y="6677737"/>
                </a:lnTo>
                <a:lnTo>
                  <a:pt x="5259911" y="6677737"/>
                </a:lnTo>
                <a:lnTo>
                  <a:pt x="5291661" y="6677737"/>
                </a:lnTo>
                <a:lnTo>
                  <a:pt x="5291661" y="6644970"/>
                </a:lnTo>
                <a:cubicBezTo>
                  <a:pt x="5291661" y="6431356"/>
                  <a:pt x="5465524" y="6257493"/>
                  <a:pt x="5679646" y="6257493"/>
                </a:cubicBezTo>
                <a:lnTo>
                  <a:pt x="5711396" y="6257493"/>
                </a:lnTo>
                <a:lnTo>
                  <a:pt x="5711396" y="788162"/>
                </a:lnTo>
                <a:lnTo>
                  <a:pt x="5679646" y="788162"/>
                </a:lnTo>
                <a:close/>
                <a:moveTo>
                  <a:pt x="5647896" y="6195136"/>
                </a:moveTo>
                <a:cubicBezTo>
                  <a:pt x="5424249" y="6210503"/>
                  <a:pt x="5244924" y="6389827"/>
                  <a:pt x="5229304" y="6614364"/>
                </a:cubicBezTo>
                <a:lnTo>
                  <a:pt x="481711" y="6614364"/>
                </a:lnTo>
                <a:cubicBezTo>
                  <a:pt x="466598" y="6390335"/>
                  <a:pt x="287274" y="6210757"/>
                  <a:pt x="63500" y="6195136"/>
                </a:cubicBezTo>
                <a:lnTo>
                  <a:pt x="63500" y="850265"/>
                </a:lnTo>
                <a:cubicBezTo>
                  <a:pt x="257048" y="833755"/>
                  <a:pt x="409194" y="670687"/>
                  <a:pt x="408813" y="473075"/>
                </a:cubicBezTo>
                <a:lnTo>
                  <a:pt x="408686" y="410464"/>
                </a:lnTo>
                <a:lnTo>
                  <a:pt x="471297" y="410337"/>
                </a:lnTo>
                <a:cubicBezTo>
                  <a:pt x="668909" y="409829"/>
                  <a:pt x="831215" y="257048"/>
                  <a:pt x="847090" y="63500"/>
                </a:cubicBezTo>
                <a:lnTo>
                  <a:pt x="4864306" y="63500"/>
                </a:lnTo>
                <a:cubicBezTo>
                  <a:pt x="4880181" y="257048"/>
                  <a:pt x="5042487" y="409829"/>
                  <a:pt x="5240099" y="410337"/>
                </a:cubicBezTo>
                <a:lnTo>
                  <a:pt x="5302710" y="410464"/>
                </a:lnTo>
                <a:lnTo>
                  <a:pt x="5302583" y="473075"/>
                </a:lnTo>
                <a:cubicBezTo>
                  <a:pt x="5302202" y="670687"/>
                  <a:pt x="5454348" y="833755"/>
                  <a:pt x="5647896" y="850265"/>
                </a:cubicBezTo>
                <a:lnTo>
                  <a:pt x="5647896" y="6195136"/>
                </a:lnTo>
                <a:close/>
                <a:moveTo>
                  <a:pt x="5163517" y="559562"/>
                </a:moveTo>
                <a:lnTo>
                  <a:pt x="5161993" y="550545"/>
                </a:lnTo>
                <a:lnTo>
                  <a:pt x="5152977" y="549021"/>
                </a:lnTo>
                <a:cubicBezTo>
                  <a:pt x="5045280" y="530987"/>
                  <a:pt x="4947364" y="480187"/>
                  <a:pt x="4869640" y="402082"/>
                </a:cubicBezTo>
                <a:cubicBezTo>
                  <a:pt x="4816680" y="348996"/>
                  <a:pt x="4776675" y="286893"/>
                  <a:pt x="4750514" y="217678"/>
                </a:cubicBezTo>
                <a:lnTo>
                  <a:pt x="4747466" y="209423"/>
                </a:lnTo>
                <a:lnTo>
                  <a:pt x="963930" y="209423"/>
                </a:lnTo>
                <a:lnTo>
                  <a:pt x="960882" y="217678"/>
                </a:lnTo>
                <a:cubicBezTo>
                  <a:pt x="934720" y="286893"/>
                  <a:pt x="894715" y="348869"/>
                  <a:pt x="841756" y="402082"/>
                </a:cubicBezTo>
                <a:cubicBezTo>
                  <a:pt x="764032" y="480187"/>
                  <a:pt x="665988" y="530987"/>
                  <a:pt x="558419" y="549021"/>
                </a:cubicBezTo>
                <a:lnTo>
                  <a:pt x="549529" y="550545"/>
                </a:lnTo>
                <a:lnTo>
                  <a:pt x="548005" y="559562"/>
                </a:lnTo>
                <a:cubicBezTo>
                  <a:pt x="517779" y="742188"/>
                  <a:pt x="391287" y="897001"/>
                  <a:pt x="217805" y="963295"/>
                </a:cubicBezTo>
                <a:lnTo>
                  <a:pt x="209550" y="966470"/>
                </a:lnTo>
                <a:lnTo>
                  <a:pt x="209550" y="6074994"/>
                </a:lnTo>
                <a:lnTo>
                  <a:pt x="218313" y="6077915"/>
                </a:lnTo>
                <a:cubicBezTo>
                  <a:pt x="398018" y="6137224"/>
                  <a:pt x="540385" y="6279845"/>
                  <a:pt x="599313" y="6459550"/>
                </a:cubicBezTo>
                <a:lnTo>
                  <a:pt x="602234" y="6468313"/>
                </a:lnTo>
                <a:lnTo>
                  <a:pt x="5109035" y="6468313"/>
                </a:lnTo>
                <a:lnTo>
                  <a:pt x="5111955" y="6459550"/>
                </a:lnTo>
                <a:cubicBezTo>
                  <a:pt x="5171010" y="6279591"/>
                  <a:pt x="5313504" y="6136843"/>
                  <a:pt x="5493210" y="6077661"/>
                </a:cubicBezTo>
                <a:lnTo>
                  <a:pt x="5501973" y="6074740"/>
                </a:lnTo>
                <a:lnTo>
                  <a:pt x="5501973" y="966470"/>
                </a:lnTo>
                <a:lnTo>
                  <a:pt x="5493845" y="963295"/>
                </a:lnTo>
                <a:cubicBezTo>
                  <a:pt x="5320236" y="896874"/>
                  <a:pt x="5193743" y="742188"/>
                  <a:pt x="5163517" y="559562"/>
                </a:cubicBezTo>
                <a:close/>
                <a:moveTo>
                  <a:pt x="5476446" y="6056452"/>
                </a:moveTo>
                <a:cubicBezTo>
                  <a:pt x="5296105" y="6118809"/>
                  <a:pt x="5152849" y="6262192"/>
                  <a:pt x="5090620" y="6442786"/>
                </a:cubicBezTo>
                <a:lnTo>
                  <a:pt x="620395" y="6442786"/>
                </a:lnTo>
                <a:cubicBezTo>
                  <a:pt x="558292" y="6262446"/>
                  <a:pt x="415163" y="6119063"/>
                  <a:pt x="234950" y="6056579"/>
                </a:cubicBezTo>
                <a:lnTo>
                  <a:pt x="234950" y="983869"/>
                </a:lnTo>
                <a:cubicBezTo>
                  <a:pt x="409829" y="913765"/>
                  <a:pt x="537718" y="757428"/>
                  <a:pt x="571373" y="572643"/>
                </a:cubicBezTo>
                <a:cubicBezTo>
                  <a:pt x="680847" y="552450"/>
                  <a:pt x="780288" y="499872"/>
                  <a:pt x="859663" y="420116"/>
                </a:cubicBezTo>
                <a:cubicBezTo>
                  <a:pt x="913003" y="366522"/>
                  <a:pt x="953897" y="304292"/>
                  <a:pt x="981329" y="235077"/>
                </a:cubicBezTo>
                <a:lnTo>
                  <a:pt x="4729940" y="235077"/>
                </a:lnTo>
                <a:cubicBezTo>
                  <a:pt x="4757372" y="304419"/>
                  <a:pt x="4798266" y="366649"/>
                  <a:pt x="4851606" y="420116"/>
                </a:cubicBezTo>
                <a:cubicBezTo>
                  <a:pt x="4930981" y="499745"/>
                  <a:pt x="5030422" y="552450"/>
                  <a:pt x="5139896" y="572643"/>
                </a:cubicBezTo>
                <a:cubicBezTo>
                  <a:pt x="5173678" y="757428"/>
                  <a:pt x="5301440" y="913765"/>
                  <a:pt x="5476319" y="983869"/>
                </a:cubicBezTo>
                <a:lnTo>
                  <a:pt x="5476319" y="6056452"/>
                </a:lnTo>
                <a:close/>
              </a:path>
            </a:pathLst>
          </a:custGeom>
          <a:solidFill>
            <a:srgbClr val="8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4"/>
          <p:cNvSpPr/>
          <p:nvPr/>
        </p:nvSpPr>
        <p:spPr>
          <a:xfrm>
            <a:off x="13595667" y="3018679"/>
            <a:ext cx="3634673" cy="4249642"/>
          </a:xfrm>
          <a:custGeom>
            <a:rect b="b" l="l" r="r" t="t"/>
            <a:pathLst>
              <a:path extrusionOk="0" h="6677737" w="5711396">
                <a:moveTo>
                  <a:pt x="5679646" y="788162"/>
                </a:moveTo>
                <a:cubicBezTo>
                  <a:pt x="5506291" y="787781"/>
                  <a:pt x="5365574" y="646557"/>
                  <a:pt x="5365955" y="473202"/>
                </a:cubicBezTo>
                <a:lnTo>
                  <a:pt x="5366210" y="347091"/>
                </a:lnTo>
                <a:lnTo>
                  <a:pt x="5240099" y="346837"/>
                </a:lnTo>
                <a:cubicBezTo>
                  <a:pt x="5066743" y="346456"/>
                  <a:pt x="4926155" y="205232"/>
                  <a:pt x="4926409" y="31877"/>
                </a:cubicBezTo>
                <a:lnTo>
                  <a:pt x="4926409" y="0"/>
                </a:lnTo>
                <a:lnTo>
                  <a:pt x="784733" y="0"/>
                </a:lnTo>
                <a:lnTo>
                  <a:pt x="784860" y="31877"/>
                </a:lnTo>
                <a:cubicBezTo>
                  <a:pt x="784987" y="115824"/>
                  <a:pt x="752475" y="194818"/>
                  <a:pt x="693293" y="254381"/>
                </a:cubicBezTo>
                <a:cubicBezTo>
                  <a:pt x="634111" y="313817"/>
                  <a:pt x="555244" y="346710"/>
                  <a:pt x="471170" y="346964"/>
                </a:cubicBezTo>
                <a:lnTo>
                  <a:pt x="345059" y="347218"/>
                </a:lnTo>
                <a:lnTo>
                  <a:pt x="345313" y="473329"/>
                </a:lnTo>
                <a:cubicBezTo>
                  <a:pt x="345694" y="646684"/>
                  <a:pt x="204978" y="787908"/>
                  <a:pt x="31623" y="788289"/>
                </a:cubicBezTo>
                <a:lnTo>
                  <a:pt x="0" y="788162"/>
                </a:lnTo>
                <a:lnTo>
                  <a:pt x="0" y="6257493"/>
                </a:lnTo>
                <a:lnTo>
                  <a:pt x="31750" y="6257493"/>
                </a:lnTo>
                <a:cubicBezTo>
                  <a:pt x="245364" y="6257493"/>
                  <a:pt x="419227" y="6431356"/>
                  <a:pt x="419227" y="6645987"/>
                </a:cubicBezTo>
                <a:lnTo>
                  <a:pt x="419227" y="6677737"/>
                </a:lnTo>
                <a:lnTo>
                  <a:pt x="5259911" y="6677737"/>
                </a:lnTo>
                <a:lnTo>
                  <a:pt x="5291661" y="6677737"/>
                </a:lnTo>
                <a:lnTo>
                  <a:pt x="5291661" y="6644970"/>
                </a:lnTo>
                <a:cubicBezTo>
                  <a:pt x="5291661" y="6431356"/>
                  <a:pt x="5465524" y="6257493"/>
                  <a:pt x="5679646" y="6257493"/>
                </a:cubicBezTo>
                <a:lnTo>
                  <a:pt x="5711396" y="6257493"/>
                </a:lnTo>
                <a:lnTo>
                  <a:pt x="5711396" y="788162"/>
                </a:lnTo>
                <a:lnTo>
                  <a:pt x="5679646" y="788162"/>
                </a:lnTo>
                <a:close/>
                <a:moveTo>
                  <a:pt x="5647896" y="6195136"/>
                </a:moveTo>
                <a:cubicBezTo>
                  <a:pt x="5424249" y="6210503"/>
                  <a:pt x="5244924" y="6389827"/>
                  <a:pt x="5229304" y="6614364"/>
                </a:cubicBezTo>
                <a:lnTo>
                  <a:pt x="481711" y="6614364"/>
                </a:lnTo>
                <a:cubicBezTo>
                  <a:pt x="466598" y="6390335"/>
                  <a:pt x="287274" y="6210757"/>
                  <a:pt x="63500" y="6195136"/>
                </a:cubicBezTo>
                <a:lnTo>
                  <a:pt x="63500" y="850265"/>
                </a:lnTo>
                <a:cubicBezTo>
                  <a:pt x="257048" y="833755"/>
                  <a:pt x="409194" y="670687"/>
                  <a:pt x="408813" y="473075"/>
                </a:cubicBezTo>
                <a:lnTo>
                  <a:pt x="408686" y="410464"/>
                </a:lnTo>
                <a:lnTo>
                  <a:pt x="471297" y="410337"/>
                </a:lnTo>
                <a:cubicBezTo>
                  <a:pt x="668909" y="409829"/>
                  <a:pt x="831215" y="257048"/>
                  <a:pt x="847090" y="63500"/>
                </a:cubicBezTo>
                <a:lnTo>
                  <a:pt x="4864306" y="63500"/>
                </a:lnTo>
                <a:cubicBezTo>
                  <a:pt x="4880181" y="257048"/>
                  <a:pt x="5042487" y="409829"/>
                  <a:pt x="5240099" y="410337"/>
                </a:cubicBezTo>
                <a:lnTo>
                  <a:pt x="5302710" y="410464"/>
                </a:lnTo>
                <a:lnTo>
                  <a:pt x="5302583" y="473075"/>
                </a:lnTo>
                <a:cubicBezTo>
                  <a:pt x="5302202" y="670687"/>
                  <a:pt x="5454348" y="833755"/>
                  <a:pt x="5647896" y="850265"/>
                </a:cubicBezTo>
                <a:lnTo>
                  <a:pt x="5647896" y="6195136"/>
                </a:lnTo>
                <a:close/>
                <a:moveTo>
                  <a:pt x="5163517" y="559562"/>
                </a:moveTo>
                <a:lnTo>
                  <a:pt x="5161993" y="550545"/>
                </a:lnTo>
                <a:lnTo>
                  <a:pt x="5152977" y="549021"/>
                </a:lnTo>
                <a:cubicBezTo>
                  <a:pt x="5045280" y="530987"/>
                  <a:pt x="4947364" y="480187"/>
                  <a:pt x="4869640" y="402082"/>
                </a:cubicBezTo>
                <a:cubicBezTo>
                  <a:pt x="4816680" y="348996"/>
                  <a:pt x="4776675" y="286893"/>
                  <a:pt x="4750514" y="217678"/>
                </a:cubicBezTo>
                <a:lnTo>
                  <a:pt x="4747466" y="209423"/>
                </a:lnTo>
                <a:lnTo>
                  <a:pt x="963930" y="209423"/>
                </a:lnTo>
                <a:lnTo>
                  <a:pt x="960882" y="217678"/>
                </a:lnTo>
                <a:cubicBezTo>
                  <a:pt x="934720" y="286893"/>
                  <a:pt x="894715" y="348869"/>
                  <a:pt x="841756" y="402082"/>
                </a:cubicBezTo>
                <a:cubicBezTo>
                  <a:pt x="764032" y="480187"/>
                  <a:pt x="665988" y="530987"/>
                  <a:pt x="558419" y="549021"/>
                </a:cubicBezTo>
                <a:lnTo>
                  <a:pt x="549529" y="550545"/>
                </a:lnTo>
                <a:lnTo>
                  <a:pt x="548005" y="559562"/>
                </a:lnTo>
                <a:cubicBezTo>
                  <a:pt x="517779" y="742188"/>
                  <a:pt x="391287" y="897001"/>
                  <a:pt x="217805" y="963295"/>
                </a:cubicBezTo>
                <a:lnTo>
                  <a:pt x="209550" y="966470"/>
                </a:lnTo>
                <a:lnTo>
                  <a:pt x="209550" y="6074994"/>
                </a:lnTo>
                <a:lnTo>
                  <a:pt x="218313" y="6077915"/>
                </a:lnTo>
                <a:cubicBezTo>
                  <a:pt x="398018" y="6137224"/>
                  <a:pt x="540385" y="6279845"/>
                  <a:pt x="599313" y="6459550"/>
                </a:cubicBezTo>
                <a:lnTo>
                  <a:pt x="602234" y="6468313"/>
                </a:lnTo>
                <a:lnTo>
                  <a:pt x="5109035" y="6468313"/>
                </a:lnTo>
                <a:lnTo>
                  <a:pt x="5111955" y="6459550"/>
                </a:lnTo>
                <a:cubicBezTo>
                  <a:pt x="5171010" y="6279591"/>
                  <a:pt x="5313504" y="6136843"/>
                  <a:pt x="5493210" y="6077661"/>
                </a:cubicBezTo>
                <a:lnTo>
                  <a:pt x="5501973" y="6074740"/>
                </a:lnTo>
                <a:lnTo>
                  <a:pt x="5501973" y="966470"/>
                </a:lnTo>
                <a:lnTo>
                  <a:pt x="5493845" y="963295"/>
                </a:lnTo>
                <a:cubicBezTo>
                  <a:pt x="5320236" y="896874"/>
                  <a:pt x="5193743" y="742188"/>
                  <a:pt x="5163517" y="559562"/>
                </a:cubicBezTo>
                <a:close/>
                <a:moveTo>
                  <a:pt x="5476446" y="6056452"/>
                </a:moveTo>
                <a:cubicBezTo>
                  <a:pt x="5296105" y="6118809"/>
                  <a:pt x="5152849" y="6262192"/>
                  <a:pt x="5090620" y="6442786"/>
                </a:cubicBezTo>
                <a:lnTo>
                  <a:pt x="620395" y="6442786"/>
                </a:lnTo>
                <a:cubicBezTo>
                  <a:pt x="558292" y="6262446"/>
                  <a:pt x="415163" y="6119063"/>
                  <a:pt x="234950" y="6056579"/>
                </a:cubicBezTo>
                <a:lnTo>
                  <a:pt x="234950" y="983869"/>
                </a:lnTo>
                <a:cubicBezTo>
                  <a:pt x="409829" y="913765"/>
                  <a:pt x="537718" y="757428"/>
                  <a:pt x="571373" y="572643"/>
                </a:cubicBezTo>
                <a:cubicBezTo>
                  <a:pt x="680847" y="552450"/>
                  <a:pt x="780288" y="499872"/>
                  <a:pt x="859663" y="420116"/>
                </a:cubicBezTo>
                <a:cubicBezTo>
                  <a:pt x="913003" y="366522"/>
                  <a:pt x="953897" y="304292"/>
                  <a:pt x="981329" y="235077"/>
                </a:cubicBezTo>
                <a:lnTo>
                  <a:pt x="4729940" y="235077"/>
                </a:lnTo>
                <a:cubicBezTo>
                  <a:pt x="4757372" y="304419"/>
                  <a:pt x="4798266" y="366649"/>
                  <a:pt x="4851606" y="420116"/>
                </a:cubicBezTo>
                <a:cubicBezTo>
                  <a:pt x="4930981" y="499745"/>
                  <a:pt x="5030422" y="552450"/>
                  <a:pt x="5139896" y="572643"/>
                </a:cubicBezTo>
                <a:cubicBezTo>
                  <a:pt x="5173678" y="757428"/>
                  <a:pt x="5301440" y="913765"/>
                  <a:pt x="5476319" y="983869"/>
                </a:cubicBezTo>
                <a:lnTo>
                  <a:pt x="5476319" y="6056452"/>
                </a:lnTo>
                <a:close/>
              </a:path>
            </a:pathLst>
          </a:custGeom>
          <a:solidFill>
            <a:srgbClr val="8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4"/>
          <p:cNvSpPr txBox="1"/>
          <p:nvPr/>
        </p:nvSpPr>
        <p:spPr>
          <a:xfrm>
            <a:off x="3590630" y="1323975"/>
            <a:ext cx="11106740" cy="12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400" u="none" cap="none" strike="noStrike">
                <a:solidFill>
                  <a:srgbClr val="800000"/>
                </a:solidFill>
                <a:latin typeface="Bebas Neue"/>
                <a:ea typeface="Bebas Neue"/>
                <a:cs typeface="Bebas Neue"/>
                <a:sym typeface="Bebas Neue"/>
              </a:rPr>
              <a:t>WHAT WE’LL COVER TODAY</a:t>
            </a:r>
            <a:endParaRPr/>
          </a:p>
        </p:txBody>
      </p:sp>
      <p:sp>
        <p:nvSpPr>
          <p:cNvPr id="104" name="Google Shape;104;p14"/>
          <p:cNvSpPr txBox="1"/>
          <p:nvPr/>
        </p:nvSpPr>
        <p:spPr>
          <a:xfrm>
            <a:off x="1476893" y="4337598"/>
            <a:ext cx="2812601" cy="7334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99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rPr>
              <a:t>History of Philippine Politics</a:t>
            </a:r>
            <a:endParaRPr/>
          </a:p>
        </p:txBody>
      </p:sp>
      <p:sp>
        <p:nvSpPr>
          <p:cNvPr id="105" name="Google Shape;105;p14"/>
          <p:cNvSpPr txBox="1"/>
          <p:nvPr/>
        </p:nvSpPr>
        <p:spPr>
          <a:xfrm>
            <a:off x="1476893" y="5368736"/>
            <a:ext cx="2812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rPr>
              <a:t>How the past shaped the country’s politics</a:t>
            </a:r>
            <a:endParaRPr/>
          </a:p>
        </p:txBody>
      </p:sp>
      <p:sp>
        <p:nvSpPr>
          <p:cNvPr id="106" name="Google Shape;106;p14"/>
          <p:cNvSpPr txBox="1"/>
          <p:nvPr/>
        </p:nvSpPr>
        <p:spPr>
          <a:xfrm>
            <a:off x="5841346" y="4337598"/>
            <a:ext cx="2439374" cy="7334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99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rPr>
              <a:t>Local Governance</a:t>
            </a:r>
            <a:endParaRPr/>
          </a:p>
        </p:txBody>
      </p:sp>
      <p:sp>
        <p:nvSpPr>
          <p:cNvPr id="107" name="Google Shape;107;p14"/>
          <p:cNvSpPr txBox="1"/>
          <p:nvPr/>
        </p:nvSpPr>
        <p:spPr>
          <a:xfrm>
            <a:off x="5654733" y="5368736"/>
            <a:ext cx="2812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rPr>
              <a:t>How local officials solve local problems</a:t>
            </a:r>
            <a:endParaRPr/>
          </a:p>
        </p:txBody>
      </p:sp>
      <p:sp>
        <p:nvSpPr>
          <p:cNvPr id="108" name="Google Shape;108;p14"/>
          <p:cNvSpPr txBox="1"/>
          <p:nvPr/>
        </p:nvSpPr>
        <p:spPr>
          <a:xfrm>
            <a:off x="9832572" y="4337598"/>
            <a:ext cx="2812601" cy="7334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99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rPr>
              <a:t>Branches of Government</a:t>
            </a:r>
            <a:endParaRPr/>
          </a:p>
        </p:txBody>
      </p:sp>
      <p:sp>
        <p:nvSpPr>
          <p:cNvPr id="109" name="Google Shape;109;p14"/>
          <p:cNvSpPr txBox="1"/>
          <p:nvPr/>
        </p:nvSpPr>
        <p:spPr>
          <a:xfrm>
            <a:off x="9722800" y="5368736"/>
            <a:ext cx="3032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rPr>
              <a:t>How each branch of the government does its job</a:t>
            </a:r>
            <a:endParaRPr/>
          </a:p>
        </p:txBody>
      </p:sp>
      <p:sp>
        <p:nvSpPr>
          <p:cNvPr id="110" name="Google Shape;110;p14"/>
          <p:cNvSpPr txBox="1"/>
          <p:nvPr/>
        </p:nvSpPr>
        <p:spPr>
          <a:xfrm>
            <a:off x="14015141" y="4337598"/>
            <a:ext cx="2812601" cy="7334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99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rPr>
              <a:t>Elections and Political Parties</a:t>
            </a:r>
            <a:endParaRPr/>
          </a:p>
        </p:txBody>
      </p:sp>
      <p:sp>
        <p:nvSpPr>
          <p:cNvPr id="111" name="Google Shape;111;p14"/>
          <p:cNvSpPr txBox="1"/>
          <p:nvPr/>
        </p:nvSpPr>
        <p:spPr>
          <a:xfrm>
            <a:off x="14179800" y="5368736"/>
            <a:ext cx="2483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rPr>
              <a:t>How citizens choose leaders</a:t>
            </a:r>
            <a:endParaRPr/>
          </a:p>
        </p:txBody>
      </p:sp>
      <p:sp>
        <p:nvSpPr>
          <p:cNvPr id="112" name="Google Shape;112;p14"/>
          <p:cNvSpPr/>
          <p:nvPr/>
        </p:nvSpPr>
        <p:spPr>
          <a:xfrm>
            <a:off x="1561193" y="1601597"/>
            <a:ext cx="2029438" cy="215741"/>
          </a:xfrm>
          <a:custGeom>
            <a:rect b="b" l="l" r="r" t="t"/>
            <a:pathLst>
              <a:path extrusionOk="0" h="215741" w="2029438">
                <a:moveTo>
                  <a:pt x="0" y="0"/>
                </a:moveTo>
                <a:lnTo>
                  <a:pt x="2029437" y="0"/>
                </a:lnTo>
                <a:lnTo>
                  <a:pt x="2029437" y="215740"/>
                </a:lnTo>
                <a:lnTo>
                  <a:pt x="0" y="2157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-207720" t="0"/>
            </a:stretch>
          </a:blipFill>
          <a:ln>
            <a:noFill/>
          </a:ln>
        </p:spPr>
      </p:sp>
      <p:sp>
        <p:nvSpPr>
          <p:cNvPr id="113" name="Google Shape;113;p14"/>
          <p:cNvSpPr/>
          <p:nvPr/>
        </p:nvSpPr>
        <p:spPr>
          <a:xfrm flipH="1">
            <a:off x="14697370" y="1601597"/>
            <a:ext cx="2029438" cy="215741"/>
          </a:xfrm>
          <a:custGeom>
            <a:rect b="b" l="l" r="r" t="t"/>
            <a:pathLst>
              <a:path extrusionOk="0" h="215741" w="2029438">
                <a:moveTo>
                  <a:pt x="2029437" y="0"/>
                </a:moveTo>
                <a:lnTo>
                  <a:pt x="0" y="0"/>
                </a:lnTo>
                <a:lnTo>
                  <a:pt x="0" y="215740"/>
                </a:lnTo>
                <a:lnTo>
                  <a:pt x="2029437" y="215740"/>
                </a:lnTo>
                <a:lnTo>
                  <a:pt x="2029437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-20772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5634" l="0" r="0" t="-75634"/>
            </a:stretch>
          </a:blipFill>
          <a:ln>
            <a:noFill/>
          </a:ln>
        </p:spPr>
      </p:sp>
      <p:sp>
        <p:nvSpPr>
          <p:cNvPr id="119" name="Google Shape;119;p15"/>
          <p:cNvSpPr/>
          <p:nvPr/>
        </p:nvSpPr>
        <p:spPr>
          <a:xfrm>
            <a:off x="9963973" y="1028700"/>
            <a:ext cx="7295085" cy="8229600"/>
          </a:xfrm>
          <a:custGeom>
            <a:rect b="b" l="l" r="r" t="t"/>
            <a:pathLst>
              <a:path extrusionOk="0" h="12931703" w="11463238">
                <a:moveTo>
                  <a:pt x="11431488" y="788162"/>
                </a:moveTo>
                <a:cubicBezTo>
                  <a:pt x="11258133" y="787781"/>
                  <a:pt x="11117417" y="646557"/>
                  <a:pt x="11117797" y="473202"/>
                </a:cubicBezTo>
                <a:lnTo>
                  <a:pt x="11118052" y="347091"/>
                </a:lnTo>
                <a:lnTo>
                  <a:pt x="10991941" y="346837"/>
                </a:lnTo>
                <a:cubicBezTo>
                  <a:pt x="10818585" y="346456"/>
                  <a:pt x="10677997" y="205232"/>
                  <a:pt x="10678251" y="31877"/>
                </a:cubicBezTo>
                <a:lnTo>
                  <a:pt x="10678251" y="0"/>
                </a:lnTo>
                <a:lnTo>
                  <a:pt x="784733" y="0"/>
                </a:lnTo>
                <a:lnTo>
                  <a:pt x="784860" y="31877"/>
                </a:lnTo>
                <a:cubicBezTo>
                  <a:pt x="784987" y="115824"/>
                  <a:pt x="752475" y="194818"/>
                  <a:pt x="693293" y="254381"/>
                </a:cubicBezTo>
                <a:cubicBezTo>
                  <a:pt x="634111" y="313817"/>
                  <a:pt x="555244" y="346710"/>
                  <a:pt x="471170" y="346964"/>
                </a:cubicBezTo>
                <a:lnTo>
                  <a:pt x="345059" y="347218"/>
                </a:lnTo>
                <a:lnTo>
                  <a:pt x="345313" y="473329"/>
                </a:lnTo>
                <a:cubicBezTo>
                  <a:pt x="345694" y="646684"/>
                  <a:pt x="204978" y="787908"/>
                  <a:pt x="31623" y="788289"/>
                </a:cubicBezTo>
                <a:lnTo>
                  <a:pt x="0" y="788162"/>
                </a:lnTo>
                <a:lnTo>
                  <a:pt x="0" y="12511460"/>
                </a:lnTo>
                <a:lnTo>
                  <a:pt x="31750" y="12511460"/>
                </a:lnTo>
                <a:cubicBezTo>
                  <a:pt x="245364" y="12511460"/>
                  <a:pt x="419227" y="12685323"/>
                  <a:pt x="419227" y="12899953"/>
                </a:cubicBezTo>
                <a:lnTo>
                  <a:pt x="419227" y="12931703"/>
                </a:lnTo>
                <a:lnTo>
                  <a:pt x="11011753" y="12931703"/>
                </a:lnTo>
                <a:lnTo>
                  <a:pt x="11043503" y="12931703"/>
                </a:lnTo>
                <a:lnTo>
                  <a:pt x="11043503" y="12898937"/>
                </a:lnTo>
                <a:cubicBezTo>
                  <a:pt x="11043503" y="12685323"/>
                  <a:pt x="11217366" y="12511460"/>
                  <a:pt x="11431488" y="12511460"/>
                </a:cubicBezTo>
                <a:lnTo>
                  <a:pt x="11463238" y="12511460"/>
                </a:lnTo>
                <a:lnTo>
                  <a:pt x="11463238" y="788162"/>
                </a:lnTo>
                <a:lnTo>
                  <a:pt x="11431488" y="788162"/>
                </a:lnTo>
                <a:close/>
                <a:moveTo>
                  <a:pt x="11399738" y="12449103"/>
                </a:moveTo>
                <a:cubicBezTo>
                  <a:pt x="11176091" y="12464469"/>
                  <a:pt x="10996767" y="12643793"/>
                  <a:pt x="10981146" y="12868330"/>
                </a:cubicBezTo>
                <a:lnTo>
                  <a:pt x="481711" y="12868330"/>
                </a:lnTo>
                <a:cubicBezTo>
                  <a:pt x="466598" y="12644302"/>
                  <a:pt x="287274" y="12464724"/>
                  <a:pt x="63500" y="12449103"/>
                </a:cubicBezTo>
                <a:lnTo>
                  <a:pt x="63500" y="850265"/>
                </a:lnTo>
                <a:cubicBezTo>
                  <a:pt x="257048" y="833755"/>
                  <a:pt x="409194" y="670687"/>
                  <a:pt x="408813" y="473075"/>
                </a:cubicBezTo>
                <a:lnTo>
                  <a:pt x="408686" y="410464"/>
                </a:lnTo>
                <a:lnTo>
                  <a:pt x="471297" y="410337"/>
                </a:lnTo>
                <a:cubicBezTo>
                  <a:pt x="668909" y="409829"/>
                  <a:pt x="831215" y="257048"/>
                  <a:pt x="847090" y="63500"/>
                </a:cubicBezTo>
                <a:lnTo>
                  <a:pt x="10616148" y="63500"/>
                </a:lnTo>
                <a:cubicBezTo>
                  <a:pt x="10632023" y="257048"/>
                  <a:pt x="10794329" y="409829"/>
                  <a:pt x="10991941" y="410337"/>
                </a:cubicBezTo>
                <a:lnTo>
                  <a:pt x="11054552" y="410464"/>
                </a:lnTo>
                <a:lnTo>
                  <a:pt x="11054424" y="473075"/>
                </a:lnTo>
                <a:cubicBezTo>
                  <a:pt x="11054044" y="670687"/>
                  <a:pt x="11206190" y="833755"/>
                  <a:pt x="11399738" y="850265"/>
                </a:cubicBezTo>
                <a:lnTo>
                  <a:pt x="11399738" y="12449103"/>
                </a:lnTo>
                <a:close/>
                <a:moveTo>
                  <a:pt x="10915359" y="559562"/>
                </a:moveTo>
                <a:lnTo>
                  <a:pt x="10913835" y="550545"/>
                </a:lnTo>
                <a:lnTo>
                  <a:pt x="10904819" y="549021"/>
                </a:lnTo>
                <a:cubicBezTo>
                  <a:pt x="10797122" y="530987"/>
                  <a:pt x="10699206" y="480187"/>
                  <a:pt x="10621482" y="402082"/>
                </a:cubicBezTo>
                <a:cubicBezTo>
                  <a:pt x="10568522" y="348996"/>
                  <a:pt x="10528518" y="286893"/>
                  <a:pt x="10502356" y="217678"/>
                </a:cubicBezTo>
                <a:lnTo>
                  <a:pt x="10499308" y="209423"/>
                </a:lnTo>
                <a:lnTo>
                  <a:pt x="963930" y="209423"/>
                </a:lnTo>
                <a:lnTo>
                  <a:pt x="960882" y="217678"/>
                </a:lnTo>
                <a:cubicBezTo>
                  <a:pt x="934720" y="286893"/>
                  <a:pt x="894715" y="348869"/>
                  <a:pt x="841756" y="402082"/>
                </a:cubicBezTo>
                <a:cubicBezTo>
                  <a:pt x="764032" y="480187"/>
                  <a:pt x="665988" y="530987"/>
                  <a:pt x="558419" y="549021"/>
                </a:cubicBezTo>
                <a:lnTo>
                  <a:pt x="549529" y="550545"/>
                </a:lnTo>
                <a:lnTo>
                  <a:pt x="548005" y="559562"/>
                </a:lnTo>
                <a:cubicBezTo>
                  <a:pt x="517779" y="742188"/>
                  <a:pt x="391287" y="897001"/>
                  <a:pt x="217805" y="963295"/>
                </a:cubicBezTo>
                <a:lnTo>
                  <a:pt x="209550" y="966470"/>
                </a:lnTo>
                <a:lnTo>
                  <a:pt x="209550" y="12328961"/>
                </a:lnTo>
                <a:lnTo>
                  <a:pt x="218313" y="12331881"/>
                </a:lnTo>
                <a:cubicBezTo>
                  <a:pt x="398018" y="12391191"/>
                  <a:pt x="540385" y="12533812"/>
                  <a:pt x="599313" y="12713517"/>
                </a:cubicBezTo>
                <a:lnTo>
                  <a:pt x="602234" y="12722280"/>
                </a:lnTo>
                <a:lnTo>
                  <a:pt x="10860877" y="12722280"/>
                </a:lnTo>
                <a:lnTo>
                  <a:pt x="10863797" y="12713517"/>
                </a:lnTo>
                <a:cubicBezTo>
                  <a:pt x="10922853" y="12533557"/>
                  <a:pt x="11065346" y="12390810"/>
                  <a:pt x="11245052" y="12331628"/>
                </a:cubicBezTo>
                <a:lnTo>
                  <a:pt x="11253815" y="12328706"/>
                </a:lnTo>
                <a:lnTo>
                  <a:pt x="11253815" y="966470"/>
                </a:lnTo>
                <a:lnTo>
                  <a:pt x="11245686" y="963295"/>
                </a:lnTo>
                <a:cubicBezTo>
                  <a:pt x="11072078" y="896874"/>
                  <a:pt x="10945585" y="742188"/>
                  <a:pt x="10915359" y="559562"/>
                </a:cubicBezTo>
                <a:close/>
                <a:moveTo>
                  <a:pt x="11228288" y="12310418"/>
                </a:moveTo>
                <a:cubicBezTo>
                  <a:pt x="11047947" y="12372776"/>
                  <a:pt x="10904692" y="12516159"/>
                  <a:pt x="10842461" y="12696753"/>
                </a:cubicBezTo>
                <a:lnTo>
                  <a:pt x="620395" y="12696753"/>
                </a:lnTo>
                <a:cubicBezTo>
                  <a:pt x="558292" y="12516413"/>
                  <a:pt x="415163" y="12373029"/>
                  <a:pt x="234950" y="12310545"/>
                </a:cubicBezTo>
                <a:lnTo>
                  <a:pt x="234950" y="983869"/>
                </a:lnTo>
                <a:cubicBezTo>
                  <a:pt x="409829" y="913765"/>
                  <a:pt x="537718" y="757428"/>
                  <a:pt x="571373" y="572643"/>
                </a:cubicBezTo>
                <a:cubicBezTo>
                  <a:pt x="680847" y="552450"/>
                  <a:pt x="780288" y="499872"/>
                  <a:pt x="859663" y="420116"/>
                </a:cubicBezTo>
                <a:cubicBezTo>
                  <a:pt x="913003" y="366522"/>
                  <a:pt x="953897" y="304292"/>
                  <a:pt x="981329" y="235077"/>
                </a:cubicBezTo>
                <a:lnTo>
                  <a:pt x="10481782" y="235077"/>
                </a:lnTo>
                <a:cubicBezTo>
                  <a:pt x="10509214" y="304419"/>
                  <a:pt x="10550108" y="366649"/>
                  <a:pt x="10603448" y="420116"/>
                </a:cubicBezTo>
                <a:cubicBezTo>
                  <a:pt x="10682823" y="499745"/>
                  <a:pt x="10782264" y="552450"/>
                  <a:pt x="10891738" y="572643"/>
                </a:cubicBezTo>
                <a:cubicBezTo>
                  <a:pt x="10925520" y="757428"/>
                  <a:pt x="11053282" y="913765"/>
                  <a:pt x="11228161" y="983869"/>
                </a:cubicBezTo>
                <a:lnTo>
                  <a:pt x="11228161" y="12310418"/>
                </a:lnTo>
                <a:close/>
              </a:path>
            </a:pathLst>
          </a:custGeom>
          <a:solidFill>
            <a:srgbClr val="8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5"/>
          <p:cNvSpPr/>
          <p:nvPr/>
        </p:nvSpPr>
        <p:spPr>
          <a:xfrm>
            <a:off x="10873651" y="2510055"/>
            <a:ext cx="5475972" cy="5266890"/>
          </a:xfrm>
          <a:custGeom>
            <a:rect b="b" l="l" r="r" t="t"/>
            <a:pathLst>
              <a:path extrusionOk="0" h="5266890" w="5475972">
                <a:moveTo>
                  <a:pt x="0" y="0"/>
                </a:moveTo>
                <a:lnTo>
                  <a:pt x="5475972" y="0"/>
                </a:lnTo>
                <a:lnTo>
                  <a:pt x="5475972" y="5266890"/>
                </a:lnTo>
                <a:lnTo>
                  <a:pt x="0" y="52668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1" name="Google Shape;121;p15"/>
          <p:cNvSpPr txBox="1"/>
          <p:nvPr/>
        </p:nvSpPr>
        <p:spPr>
          <a:xfrm>
            <a:off x="1028700" y="5921437"/>
            <a:ext cx="8115300" cy="21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rPr>
              <a:t>Imagine you’re the barangay captain for a day. What’s the first thing you’d do to help your community? Think about the local issues that matter to you.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500" u="none" cap="none" strike="noStrike">
              <a:solidFill>
                <a:srgbClr val="8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rPr>
              <a:t>Get ready to share your answer with the class. </a:t>
            </a:r>
            <a:endParaRPr/>
          </a:p>
        </p:txBody>
      </p:sp>
      <p:sp>
        <p:nvSpPr>
          <p:cNvPr id="122" name="Google Shape;122;p15"/>
          <p:cNvSpPr txBox="1"/>
          <p:nvPr/>
        </p:nvSpPr>
        <p:spPr>
          <a:xfrm>
            <a:off x="1028700" y="2390375"/>
            <a:ext cx="9283800" cy="3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340" u="none" cap="none" strike="noStrike">
                <a:solidFill>
                  <a:srgbClr val="800000"/>
                </a:solidFill>
                <a:latin typeface="Bebas Neue"/>
                <a:ea typeface="Bebas Neue"/>
                <a:cs typeface="Bebas Neue"/>
                <a:sym typeface="Bebas Neue"/>
              </a:rPr>
              <a:t>IF YOU WERE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681" u="none" cap="none" strike="noStrike">
                <a:solidFill>
                  <a:srgbClr val="800000"/>
                </a:solidFill>
                <a:latin typeface="Bebas Neue"/>
                <a:ea typeface="Bebas Neue"/>
                <a:cs typeface="Bebas Neue"/>
                <a:sym typeface="Bebas Neue"/>
              </a:rPr>
              <a:t>A LEADER...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6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5634" l="0" r="0" t="-75634"/>
            </a:stretch>
          </a:blipFill>
          <a:ln>
            <a:noFill/>
          </a:ln>
        </p:spPr>
      </p:sp>
      <p:sp>
        <p:nvSpPr>
          <p:cNvPr id="128" name="Google Shape;128;p16"/>
          <p:cNvSpPr/>
          <p:nvPr/>
        </p:nvSpPr>
        <p:spPr>
          <a:xfrm rot="5400000">
            <a:off x="2578273" y="5480783"/>
            <a:ext cx="2891433" cy="4663601"/>
          </a:xfrm>
          <a:custGeom>
            <a:rect b="b" l="l" r="r" t="t"/>
            <a:pathLst>
              <a:path extrusionOk="0" h="4663601" w="2891433">
                <a:moveTo>
                  <a:pt x="0" y="0"/>
                </a:moveTo>
                <a:lnTo>
                  <a:pt x="2891432" y="0"/>
                </a:lnTo>
                <a:lnTo>
                  <a:pt x="2891432" y="4663601"/>
                </a:lnTo>
                <a:lnTo>
                  <a:pt x="0" y="46636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9" name="Google Shape;129;p16"/>
          <p:cNvSpPr/>
          <p:nvPr/>
        </p:nvSpPr>
        <p:spPr>
          <a:xfrm>
            <a:off x="10998592" y="1684721"/>
            <a:ext cx="2065860" cy="987407"/>
          </a:xfrm>
          <a:custGeom>
            <a:rect b="b" l="l" r="r" t="t"/>
            <a:pathLst>
              <a:path extrusionOk="0" h="3035073" w="6350000">
                <a:moveTo>
                  <a:pt x="0" y="0"/>
                </a:moveTo>
                <a:lnTo>
                  <a:pt x="0" y="3035073"/>
                </a:lnTo>
                <a:lnTo>
                  <a:pt x="6350000" y="3035073"/>
                </a:lnTo>
                <a:lnTo>
                  <a:pt x="6350000" y="0"/>
                </a:lnTo>
                <a:lnTo>
                  <a:pt x="0" y="0"/>
                </a:lnTo>
                <a:close/>
                <a:moveTo>
                  <a:pt x="6286500" y="2971573"/>
                </a:moveTo>
                <a:lnTo>
                  <a:pt x="63500" y="2971573"/>
                </a:lnTo>
                <a:lnTo>
                  <a:pt x="63500" y="63500"/>
                </a:lnTo>
                <a:lnTo>
                  <a:pt x="6286500" y="63500"/>
                </a:lnTo>
                <a:lnTo>
                  <a:pt x="6286500" y="2971573"/>
                </a:lnTo>
                <a:close/>
                <a:moveTo>
                  <a:pt x="394081" y="2666392"/>
                </a:moveTo>
                <a:cubicBezTo>
                  <a:pt x="429387" y="2669821"/>
                  <a:pt x="529209" y="2690522"/>
                  <a:pt x="529209" y="2812823"/>
                </a:cubicBezTo>
                <a:lnTo>
                  <a:pt x="529209" y="2825523"/>
                </a:lnTo>
                <a:lnTo>
                  <a:pt x="5820791" y="2825523"/>
                </a:lnTo>
                <a:lnTo>
                  <a:pt x="5820791" y="2812823"/>
                </a:lnTo>
                <a:cubicBezTo>
                  <a:pt x="5820791" y="2690903"/>
                  <a:pt x="5920613" y="2670075"/>
                  <a:pt x="5955919" y="2666392"/>
                </a:cubicBezTo>
                <a:cubicBezTo>
                  <a:pt x="5962777" y="2755292"/>
                  <a:pt x="6037199" y="2825523"/>
                  <a:pt x="6127750" y="2825523"/>
                </a:cubicBezTo>
                <a:lnTo>
                  <a:pt x="6140450" y="2825523"/>
                </a:lnTo>
                <a:lnTo>
                  <a:pt x="6140450" y="2812823"/>
                </a:lnTo>
                <a:cubicBezTo>
                  <a:pt x="6140450" y="2722146"/>
                  <a:pt x="6070092" y="2647723"/>
                  <a:pt x="5981065" y="2640992"/>
                </a:cubicBezTo>
                <a:cubicBezTo>
                  <a:pt x="5983351" y="2600860"/>
                  <a:pt x="5997067" y="2568729"/>
                  <a:pt x="6021959" y="2545615"/>
                </a:cubicBezTo>
                <a:cubicBezTo>
                  <a:pt x="6065266" y="2505483"/>
                  <a:pt x="6125464" y="2505737"/>
                  <a:pt x="6125845" y="2505737"/>
                </a:cubicBezTo>
                <a:lnTo>
                  <a:pt x="6140323" y="2505864"/>
                </a:lnTo>
                <a:lnTo>
                  <a:pt x="6140323" y="2493291"/>
                </a:lnTo>
                <a:lnTo>
                  <a:pt x="6140323" y="541909"/>
                </a:lnTo>
                <a:lnTo>
                  <a:pt x="6140323" y="529463"/>
                </a:lnTo>
                <a:lnTo>
                  <a:pt x="6125845" y="529463"/>
                </a:lnTo>
                <a:cubicBezTo>
                  <a:pt x="6125210" y="529590"/>
                  <a:pt x="6065393" y="529717"/>
                  <a:pt x="6021959" y="489585"/>
                </a:cubicBezTo>
                <a:cubicBezTo>
                  <a:pt x="5996940" y="466344"/>
                  <a:pt x="5983224" y="434213"/>
                  <a:pt x="5980938" y="394208"/>
                </a:cubicBezTo>
                <a:cubicBezTo>
                  <a:pt x="6069965" y="387477"/>
                  <a:pt x="6140323" y="313055"/>
                  <a:pt x="6140323" y="222377"/>
                </a:cubicBezTo>
                <a:lnTo>
                  <a:pt x="6140323" y="209677"/>
                </a:lnTo>
                <a:lnTo>
                  <a:pt x="6127623" y="209677"/>
                </a:lnTo>
                <a:cubicBezTo>
                  <a:pt x="6037072" y="209677"/>
                  <a:pt x="5962650" y="279908"/>
                  <a:pt x="5955792" y="368808"/>
                </a:cubicBezTo>
                <a:cubicBezTo>
                  <a:pt x="5920486" y="365252"/>
                  <a:pt x="5820664" y="344297"/>
                  <a:pt x="5820664" y="222377"/>
                </a:cubicBezTo>
                <a:lnTo>
                  <a:pt x="5820664" y="209677"/>
                </a:lnTo>
                <a:lnTo>
                  <a:pt x="529209" y="209677"/>
                </a:lnTo>
                <a:lnTo>
                  <a:pt x="529209" y="222377"/>
                </a:lnTo>
                <a:cubicBezTo>
                  <a:pt x="529209" y="344297"/>
                  <a:pt x="429387" y="365252"/>
                  <a:pt x="394081" y="368808"/>
                </a:cubicBezTo>
                <a:cubicBezTo>
                  <a:pt x="387223" y="279908"/>
                  <a:pt x="312801" y="209677"/>
                  <a:pt x="222250" y="209677"/>
                </a:cubicBezTo>
                <a:lnTo>
                  <a:pt x="209550" y="209677"/>
                </a:lnTo>
                <a:lnTo>
                  <a:pt x="209550" y="222377"/>
                </a:lnTo>
                <a:cubicBezTo>
                  <a:pt x="209550" y="313055"/>
                  <a:pt x="279908" y="387477"/>
                  <a:pt x="368935" y="394208"/>
                </a:cubicBezTo>
                <a:cubicBezTo>
                  <a:pt x="366649" y="434340"/>
                  <a:pt x="352933" y="466471"/>
                  <a:pt x="327914" y="489585"/>
                </a:cubicBezTo>
                <a:cubicBezTo>
                  <a:pt x="284480" y="529844"/>
                  <a:pt x="224663" y="529463"/>
                  <a:pt x="224028" y="529463"/>
                </a:cubicBezTo>
                <a:lnTo>
                  <a:pt x="209550" y="529844"/>
                </a:lnTo>
                <a:lnTo>
                  <a:pt x="209550" y="541909"/>
                </a:lnTo>
                <a:lnTo>
                  <a:pt x="209550" y="2493165"/>
                </a:lnTo>
                <a:lnTo>
                  <a:pt x="209550" y="2506499"/>
                </a:lnTo>
                <a:lnTo>
                  <a:pt x="224028" y="2505737"/>
                </a:lnTo>
                <a:cubicBezTo>
                  <a:pt x="224790" y="2505737"/>
                  <a:pt x="284607" y="2505483"/>
                  <a:pt x="327914" y="2545615"/>
                </a:cubicBezTo>
                <a:cubicBezTo>
                  <a:pt x="352933" y="2568856"/>
                  <a:pt x="366649" y="2600861"/>
                  <a:pt x="368808" y="2640993"/>
                </a:cubicBezTo>
                <a:cubicBezTo>
                  <a:pt x="279781" y="2647724"/>
                  <a:pt x="209423" y="2722146"/>
                  <a:pt x="209423" y="2812823"/>
                </a:cubicBezTo>
                <a:lnTo>
                  <a:pt x="209423" y="2825523"/>
                </a:lnTo>
                <a:lnTo>
                  <a:pt x="222123" y="2825523"/>
                </a:lnTo>
                <a:cubicBezTo>
                  <a:pt x="312801" y="2825523"/>
                  <a:pt x="387223" y="2755292"/>
                  <a:pt x="394081" y="2666392"/>
                </a:cubicBezTo>
                <a:close/>
                <a:moveTo>
                  <a:pt x="318516" y="2507008"/>
                </a:moveTo>
                <a:cubicBezTo>
                  <a:pt x="285496" y="2487323"/>
                  <a:pt x="251206" y="2482115"/>
                  <a:pt x="234950" y="2480719"/>
                </a:cubicBezTo>
                <a:lnTo>
                  <a:pt x="234950" y="554355"/>
                </a:lnTo>
                <a:cubicBezTo>
                  <a:pt x="251206" y="552958"/>
                  <a:pt x="285496" y="547751"/>
                  <a:pt x="318516" y="528066"/>
                </a:cubicBezTo>
                <a:cubicBezTo>
                  <a:pt x="351536" y="508381"/>
                  <a:pt x="390398" y="469519"/>
                  <a:pt x="394462" y="394843"/>
                </a:cubicBezTo>
                <a:lnTo>
                  <a:pt x="394843" y="394843"/>
                </a:lnTo>
                <a:lnTo>
                  <a:pt x="394843" y="393954"/>
                </a:lnTo>
                <a:cubicBezTo>
                  <a:pt x="433451" y="389890"/>
                  <a:pt x="547497" y="366776"/>
                  <a:pt x="554355" y="234950"/>
                </a:cubicBezTo>
                <a:lnTo>
                  <a:pt x="5795772" y="234950"/>
                </a:lnTo>
                <a:cubicBezTo>
                  <a:pt x="5802630" y="366649"/>
                  <a:pt x="5916676" y="389890"/>
                  <a:pt x="5955284" y="393954"/>
                </a:cubicBezTo>
                <a:lnTo>
                  <a:pt x="5955284" y="394843"/>
                </a:lnTo>
                <a:lnTo>
                  <a:pt x="5955665" y="394843"/>
                </a:lnTo>
                <a:cubicBezTo>
                  <a:pt x="5959602" y="469519"/>
                  <a:pt x="5998591" y="508508"/>
                  <a:pt x="6031611" y="528066"/>
                </a:cubicBezTo>
                <a:cubicBezTo>
                  <a:pt x="6064631" y="547751"/>
                  <a:pt x="6098921" y="552958"/>
                  <a:pt x="6115177" y="554355"/>
                </a:cubicBezTo>
                <a:lnTo>
                  <a:pt x="6115177" y="2480718"/>
                </a:lnTo>
                <a:cubicBezTo>
                  <a:pt x="6098921" y="2482115"/>
                  <a:pt x="6064631" y="2487323"/>
                  <a:pt x="6031611" y="2507007"/>
                </a:cubicBezTo>
                <a:cubicBezTo>
                  <a:pt x="5998591" y="2526692"/>
                  <a:pt x="5959729" y="2565554"/>
                  <a:pt x="5955665" y="2640230"/>
                </a:cubicBezTo>
                <a:lnTo>
                  <a:pt x="5955284" y="2640230"/>
                </a:lnTo>
                <a:lnTo>
                  <a:pt x="5955284" y="2641119"/>
                </a:lnTo>
                <a:cubicBezTo>
                  <a:pt x="5916676" y="2645183"/>
                  <a:pt x="5802630" y="2668297"/>
                  <a:pt x="5795772" y="2800123"/>
                </a:cubicBezTo>
                <a:lnTo>
                  <a:pt x="554355" y="2800123"/>
                </a:lnTo>
                <a:cubicBezTo>
                  <a:pt x="547497" y="2668424"/>
                  <a:pt x="433451" y="2645183"/>
                  <a:pt x="394843" y="2641119"/>
                </a:cubicBezTo>
                <a:lnTo>
                  <a:pt x="394843" y="2640230"/>
                </a:lnTo>
                <a:lnTo>
                  <a:pt x="394462" y="2640230"/>
                </a:lnTo>
                <a:cubicBezTo>
                  <a:pt x="390398" y="2565554"/>
                  <a:pt x="351536" y="2526692"/>
                  <a:pt x="318516" y="2507008"/>
                </a:cubicBezTo>
                <a:close/>
              </a:path>
            </a:pathLst>
          </a:custGeom>
          <a:solidFill>
            <a:srgbClr val="8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6"/>
          <p:cNvSpPr/>
          <p:nvPr/>
        </p:nvSpPr>
        <p:spPr>
          <a:xfrm>
            <a:off x="10998592" y="3165924"/>
            <a:ext cx="2065860" cy="987407"/>
          </a:xfrm>
          <a:custGeom>
            <a:rect b="b" l="l" r="r" t="t"/>
            <a:pathLst>
              <a:path extrusionOk="0" h="3035073" w="6350000">
                <a:moveTo>
                  <a:pt x="0" y="0"/>
                </a:moveTo>
                <a:lnTo>
                  <a:pt x="0" y="3035073"/>
                </a:lnTo>
                <a:lnTo>
                  <a:pt x="6350000" y="3035073"/>
                </a:lnTo>
                <a:lnTo>
                  <a:pt x="6350000" y="0"/>
                </a:lnTo>
                <a:lnTo>
                  <a:pt x="0" y="0"/>
                </a:lnTo>
                <a:close/>
                <a:moveTo>
                  <a:pt x="6286500" y="2971573"/>
                </a:moveTo>
                <a:lnTo>
                  <a:pt x="63500" y="2971573"/>
                </a:lnTo>
                <a:lnTo>
                  <a:pt x="63500" y="63500"/>
                </a:lnTo>
                <a:lnTo>
                  <a:pt x="6286500" y="63500"/>
                </a:lnTo>
                <a:lnTo>
                  <a:pt x="6286500" y="2971573"/>
                </a:lnTo>
                <a:close/>
                <a:moveTo>
                  <a:pt x="394081" y="2666392"/>
                </a:moveTo>
                <a:cubicBezTo>
                  <a:pt x="429387" y="2669821"/>
                  <a:pt x="529209" y="2690522"/>
                  <a:pt x="529209" y="2812823"/>
                </a:cubicBezTo>
                <a:lnTo>
                  <a:pt x="529209" y="2825523"/>
                </a:lnTo>
                <a:lnTo>
                  <a:pt x="5820791" y="2825523"/>
                </a:lnTo>
                <a:lnTo>
                  <a:pt x="5820791" y="2812823"/>
                </a:lnTo>
                <a:cubicBezTo>
                  <a:pt x="5820791" y="2690903"/>
                  <a:pt x="5920613" y="2670075"/>
                  <a:pt x="5955919" y="2666392"/>
                </a:cubicBezTo>
                <a:cubicBezTo>
                  <a:pt x="5962777" y="2755292"/>
                  <a:pt x="6037199" y="2825523"/>
                  <a:pt x="6127750" y="2825523"/>
                </a:cubicBezTo>
                <a:lnTo>
                  <a:pt x="6140450" y="2825523"/>
                </a:lnTo>
                <a:lnTo>
                  <a:pt x="6140450" y="2812823"/>
                </a:lnTo>
                <a:cubicBezTo>
                  <a:pt x="6140450" y="2722146"/>
                  <a:pt x="6070092" y="2647723"/>
                  <a:pt x="5981065" y="2640992"/>
                </a:cubicBezTo>
                <a:cubicBezTo>
                  <a:pt x="5983351" y="2600860"/>
                  <a:pt x="5997067" y="2568729"/>
                  <a:pt x="6021959" y="2545615"/>
                </a:cubicBezTo>
                <a:cubicBezTo>
                  <a:pt x="6065266" y="2505483"/>
                  <a:pt x="6125464" y="2505737"/>
                  <a:pt x="6125845" y="2505737"/>
                </a:cubicBezTo>
                <a:lnTo>
                  <a:pt x="6140323" y="2505864"/>
                </a:lnTo>
                <a:lnTo>
                  <a:pt x="6140323" y="2493291"/>
                </a:lnTo>
                <a:lnTo>
                  <a:pt x="6140323" y="541909"/>
                </a:lnTo>
                <a:lnTo>
                  <a:pt x="6140323" y="529463"/>
                </a:lnTo>
                <a:lnTo>
                  <a:pt x="6125845" y="529463"/>
                </a:lnTo>
                <a:cubicBezTo>
                  <a:pt x="6125210" y="529590"/>
                  <a:pt x="6065393" y="529717"/>
                  <a:pt x="6021959" y="489585"/>
                </a:cubicBezTo>
                <a:cubicBezTo>
                  <a:pt x="5996940" y="466344"/>
                  <a:pt x="5983224" y="434213"/>
                  <a:pt x="5980938" y="394208"/>
                </a:cubicBezTo>
                <a:cubicBezTo>
                  <a:pt x="6069965" y="387477"/>
                  <a:pt x="6140323" y="313055"/>
                  <a:pt x="6140323" y="222377"/>
                </a:cubicBezTo>
                <a:lnTo>
                  <a:pt x="6140323" y="209677"/>
                </a:lnTo>
                <a:lnTo>
                  <a:pt x="6127623" y="209677"/>
                </a:lnTo>
                <a:cubicBezTo>
                  <a:pt x="6037072" y="209677"/>
                  <a:pt x="5962650" y="279908"/>
                  <a:pt x="5955792" y="368808"/>
                </a:cubicBezTo>
                <a:cubicBezTo>
                  <a:pt x="5920486" y="365252"/>
                  <a:pt x="5820664" y="344297"/>
                  <a:pt x="5820664" y="222377"/>
                </a:cubicBezTo>
                <a:lnTo>
                  <a:pt x="5820664" y="209677"/>
                </a:lnTo>
                <a:lnTo>
                  <a:pt x="529209" y="209677"/>
                </a:lnTo>
                <a:lnTo>
                  <a:pt x="529209" y="222377"/>
                </a:lnTo>
                <a:cubicBezTo>
                  <a:pt x="529209" y="344297"/>
                  <a:pt x="429387" y="365252"/>
                  <a:pt x="394081" y="368808"/>
                </a:cubicBezTo>
                <a:cubicBezTo>
                  <a:pt x="387223" y="279908"/>
                  <a:pt x="312801" y="209677"/>
                  <a:pt x="222250" y="209677"/>
                </a:cubicBezTo>
                <a:lnTo>
                  <a:pt x="209550" y="209677"/>
                </a:lnTo>
                <a:lnTo>
                  <a:pt x="209550" y="222377"/>
                </a:lnTo>
                <a:cubicBezTo>
                  <a:pt x="209550" y="313055"/>
                  <a:pt x="279908" y="387477"/>
                  <a:pt x="368935" y="394208"/>
                </a:cubicBezTo>
                <a:cubicBezTo>
                  <a:pt x="366649" y="434340"/>
                  <a:pt x="352933" y="466471"/>
                  <a:pt x="327914" y="489585"/>
                </a:cubicBezTo>
                <a:cubicBezTo>
                  <a:pt x="284480" y="529844"/>
                  <a:pt x="224663" y="529463"/>
                  <a:pt x="224028" y="529463"/>
                </a:cubicBezTo>
                <a:lnTo>
                  <a:pt x="209550" y="529844"/>
                </a:lnTo>
                <a:lnTo>
                  <a:pt x="209550" y="541909"/>
                </a:lnTo>
                <a:lnTo>
                  <a:pt x="209550" y="2493165"/>
                </a:lnTo>
                <a:lnTo>
                  <a:pt x="209550" y="2506499"/>
                </a:lnTo>
                <a:lnTo>
                  <a:pt x="224028" y="2505737"/>
                </a:lnTo>
                <a:cubicBezTo>
                  <a:pt x="224790" y="2505737"/>
                  <a:pt x="284607" y="2505483"/>
                  <a:pt x="327914" y="2545615"/>
                </a:cubicBezTo>
                <a:cubicBezTo>
                  <a:pt x="352933" y="2568856"/>
                  <a:pt x="366649" y="2600861"/>
                  <a:pt x="368808" y="2640993"/>
                </a:cubicBezTo>
                <a:cubicBezTo>
                  <a:pt x="279781" y="2647724"/>
                  <a:pt x="209423" y="2722146"/>
                  <a:pt x="209423" y="2812823"/>
                </a:cubicBezTo>
                <a:lnTo>
                  <a:pt x="209423" y="2825523"/>
                </a:lnTo>
                <a:lnTo>
                  <a:pt x="222123" y="2825523"/>
                </a:lnTo>
                <a:cubicBezTo>
                  <a:pt x="312801" y="2825523"/>
                  <a:pt x="387223" y="2755292"/>
                  <a:pt x="394081" y="2666392"/>
                </a:cubicBezTo>
                <a:close/>
                <a:moveTo>
                  <a:pt x="318516" y="2507008"/>
                </a:moveTo>
                <a:cubicBezTo>
                  <a:pt x="285496" y="2487323"/>
                  <a:pt x="251206" y="2482115"/>
                  <a:pt x="234950" y="2480719"/>
                </a:cubicBezTo>
                <a:lnTo>
                  <a:pt x="234950" y="554355"/>
                </a:lnTo>
                <a:cubicBezTo>
                  <a:pt x="251206" y="552958"/>
                  <a:pt x="285496" y="547751"/>
                  <a:pt x="318516" y="528066"/>
                </a:cubicBezTo>
                <a:cubicBezTo>
                  <a:pt x="351536" y="508381"/>
                  <a:pt x="390398" y="469519"/>
                  <a:pt x="394462" y="394843"/>
                </a:cubicBezTo>
                <a:lnTo>
                  <a:pt x="394843" y="394843"/>
                </a:lnTo>
                <a:lnTo>
                  <a:pt x="394843" y="393954"/>
                </a:lnTo>
                <a:cubicBezTo>
                  <a:pt x="433451" y="389890"/>
                  <a:pt x="547497" y="366776"/>
                  <a:pt x="554355" y="234950"/>
                </a:cubicBezTo>
                <a:lnTo>
                  <a:pt x="5795772" y="234950"/>
                </a:lnTo>
                <a:cubicBezTo>
                  <a:pt x="5802630" y="366649"/>
                  <a:pt x="5916676" y="389890"/>
                  <a:pt x="5955284" y="393954"/>
                </a:cubicBezTo>
                <a:lnTo>
                  <a:pt x="5955284" y="394843"/>
                </a:lnTo>
                <a:lnTo>
                  <a:pt x="5955665" y="394843"/>
                </a:lnTo>
                <a:cubicBezTo>
                  <a:pt x="5959602" y="469519"/>
                  <a:pt x="5998591" y="508508"/>
                  <a:pt x="6031611" y="528066"/>
                </a:cubicBezTo>
                <a:cubicBezTo>
                  <a:pt x="6064631" y="547751"/>
                  <a:pt x="6098921" y="552958"/>
                  <a:pt x="6115177" y="554355"/>
                </a:cubicBezTo>
                <a:lnTo>
                  <a:pt x="6115177" y="2480718"/>
                </a:lnTo>
                <a:cubicBezTo>
                  <a:pt x="6098921" y="2482115"/>
                  <a:pt x="6064631" y="2487323"/>
                  <a:pt x="6031611" y="2507007"/>
                </a:cubicBezTo>
                <a:cubicBezTo>
                  <a:pt x="5998591" y="2526692"/>
                  <a:pt x="5959729" y="2565554"/>
                  <a:pt x="5955665" y="2640230"/>
                </a:cubicBezTo>
                <a:lnTo>
                  <a:pt x="5955284" y="2640230"/>
                </a:lnTo>
                <a:lnTo>
                  <a:pt x="5955284" y="2641119"/>
                </a:lnTo>
                <a:cubicBezTo>
                  <a:pt x="5916676" y="2645183"/>
                  <a:pt x="5802630" y="2668297"/>
                  <a:pt x="5795772" y="2800123"/>
                </a:cubicBezTo>
                <a:lnTo>
                  <a:pt x="554355" y="2800123"/>
                </a:lnTo>
                <a:cubicBezTo>
                  <a:pt x="547497" y="2668424"/>
                  <a:pt x="433451" y="2645183"/>
                  <a:pt x="394843" y="2641119"/>
                </a:cubicBezTo>
                <a:lnTo>
                  <a:pt x="394843" y="2640230"/>
                </a:lnTo>
                <a:lnTo>
                  <a:pt x="394462" y="2640230"/>
                </a:lnTo>
                <a:cubicBezTo>
                  <a:pt x="390398" y="2565554"/>
                  <a:pt x="351536" y="2526692"/>
                  <a:pt x="318516" y="2507008"/>
                </a:cubicBezTo>
                <a:close/>
              </a:path>
            </a:pathLst>
          </a:custGeom>
          <a:solidFill>
            <a:srgbClr val="8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6"/>
          <p:cNvSpPr/>
          <p:nvPr/>
        </p:nvSpPr>
        <p:spPr>
          <a:xfrm>
            <a:off x="10998592" y="4648632"/>
            <a:ext cx="2065860" cy="987407"/>
          </a:xfrm>
          <a:custGeom>
            <a:rect b="b" l="l" r="r" t="t"/>
            <a:pathLst>
              <a:path extrusionOk="0" h="3035073" w="6350000">
                <a:moveTo>
                  <a:pt x="0" y="0"/>
                </a:moveTo>
                <a:lnTo>
                  <a:pt x="0" y="3035073"/>
                </a:lnTo>
                <a:lnTo>
                  <a:pt x="6350000" y="3035073"/>
                </a:lnTo>
                <a:lnTo>
                  <a:pt x="6350000" y="0"/>
                </a:lnTo>
                <a:lnTo>
                  <a:pt x="0" y="0"/>
                </a:lnTo>
                <a:close/>
                <a:moveTo>
                  <a:pt x="6286500" y="2971573"/>
                </a:moveTo>
                <a:lnTo>
                  <a:pt x="63500" y="2971573"/>
                </a:lnTo>
                <a:lnTo>
                  <a:pt x="63500" y="63500"/>
                </a:lnTo>
                <a:lnTo>
                  <a:pt x="6286500" y="63500"/>
                </a:lnTo>
                <a:lnTo>
                  <a:pt x="6286500" y="2971573"/>
                </a:lnTo>
                <a:close/>
                <a:moveTo>
                  <a:pt x="394081" y="2666392"/>
                </a:moveTo>
                <a:cubicBezTo>
                  <a:pt x="429387" y="2669821"/>
                  <a:pt x="529209" y="2690522"/>
                  <a:pt x="529209" y="2812823"/>
                </a:cubicBezTo>
                <a:lnTo>
                  <a:pt x="529209" y="2825523"/>
                </a:lnTo>
                <a:lnTo>
                  <a:pt x="5820791" y="2825523"/>
                </a:lnTo>
                <a:lnTo>
                  <a:pt x="5820791" y="2812823"/>
                </a:lnTo>
                <a:cubicBezTo>
                  <a:pt x="5820791" y="2690903"/>
                  <a:pt x="5920613" y="2670075"/>
                  <a:pt x="5955919" y="2666392"/>
                </a:cubicBezTo>
                <a:cubicBezTo>
                  <a:pt x="5962777" y="2755292"/>
                  <a:pt x="6037199" y="2825523"/>
                  <a:pt x="6127750" y="2825523"/>
                </a:cubicBezTo>
                <a:lnTo>
                  <a:pt x="6140450" y="2825523"/>
                </a:lnTo>
                <a:lnTo>
                  <a:pt x="6140450" y="2812823"/>
                </a:lnTo>
                <a:cubicBezTo>
                  <a:pt x="6140450" y="2722146"/>
                  <a:pt x="6070092" y="2647723"/>
                  <a:pt x="5981065" y="2640992"/>
                </a:cubicBezTo>
                <a:cubicBezTo>
                  <a:pt x="5983351" y="2600860"/>
                  <a:pt x="5997067" y="2568729"/>
                  <a:pt x="6021959" y="2545615"/>
                </a:cubicBezTo>
                <a:cubicBezTo>
                  <a:pt x="6065266" y="2505483"/>
                  <a:pt x="6125464" y="2505737"/>
                  <a:pt x="6125845" y="2505737"/>
                </a:cubicBezTo>
                <a:lnTo>
                  <a:pt x="6140323" y="2505864"/>
                </a:lnTo>
                <a:lnTo>
                  <a:pt x="6140323" y="2493291"/>
                </a:lnTo>
                <a:lnTo>
                  <a:pt x="6140323" y="541909"/>
                </a:lnTo>
                <a:lnTo>
                  <a:pt x="6140323" y="529463"/>
                </a:lnTo>
                <a:lnTo>
                  <a:pt x="6125845" y="529463"/>
                </a:lnTo>
                <a:cubicBezTo>
                  <a:pt x="6125210" y="529590"/>
                  <a:pt x="6065393" y="529717"/>
                  <a:pt x="6021959" y="489585"/>
                </a:cubicBezTo>
                <a:cubicBezTo>
                  <a:pt x="5996940" y="466344"/>
                  <a:pt x="5983224" y="434213"/>
                  <a:pt x="5980938" y="394208"/>
                </a:cubicBezTo>
                <a:cubicBezTo>
                  <a:pt x="6069965" y="387477"/>
                  <a:pt x="6140323" y="313055"/>
                  <a:pt x="6140323" y="222377"/>
                </a:cubicBezTo>
                <a:lnTo>
                  <a:pt x="6140323" y="209677"/>
                </a:lnTo>
                <a:lnTo>
                  <a:pt x="6127623" y="209677"/>
                </a:lnTo>
                <a:cubicBezTo>
                  <a:pt x="6037072" y="209677"/>
                  <a:pt x="5962650" y="279908"/>
                  <a:pt x="5955792" y="368808"/>
                </a:cubicBezTo>
                <a:cubicBezTo>
                  <a:pt x="5920486" y="365252"/>
                  <a:pt x="5820664" y="344297"/>
                  <a:pt x="5820664" y="222377"/>
                </a:cubicBezTo>
                <a:lnTo>
                  <a:pt x="5820664" y="209677"/>
                </a:lnTo>
                <a:lnTo>
                  <a:pt x="529209" y="209677"/>
                </a:lnTo>
                <a:lnTo>
                  <a:pt x="529209" y="222377"/>
                </a:lnTo>
                <a:cubicBezTo>
                  <a:pt x="529209" y="344297"/>
                  <a:pt x="429387" y="365252"/>
                  <a:pt x="394081" y="368808"/>
                </a:cubicBezTo>
                <a:cubicBezTo>
                  <a:pt x="387223" y="279908"/>
                  <a:pt x="312801" y="209677"/>
                  <a:pt x="222250" y="209677"/>
                </a:cubicBezTo>
                <a:lnTo>
                  <a:pt x="209550" y="209677"/>
                </a:lnTo>
                <a:lnTo>
                  <a:pt x="209550" y="222377"/>
                </a:lnTo>
                <a:cubicBezTo>
                  <a:pt x="209550" y="313055"/>
                  <a:pt x="279908" y="387477"/>
                  <a:pt x="368935" y="394208"/>
                </a:cubicBezTo>
                <a:cubicBezTo>
                  <a:pt x="366649" y="434340"/>
                  <a:pt x="352933" y="466471"/>
                  <a:pt x="327914" y="489585"/>
                </a:cubicBezTo>
                <a:cubicBezTo>
                  <a:pt x="284480" y="529844"/>
                  <a:pt x="224663" y="529463"/>
                  <a:pt x="224028" y="529463"/>
                </a:cubicBezTo>
                <a:lnTo>
                  <a:pt x="209550" y="529844"/>
                </a:lnTo>
                <a:lnTo>
                  <a:pt x="209550" y="541909"/>
                </a:lnTo>
                <a:lnTo>
                  <a:pt x="209550" y="2493165"/>
                </a:lnTo>
                <a:lnTo>
                  <a:pt x="209550" y="2506499"/>
                </a:lnTo>
                <a:lnTo>
                  <a:pt x="224028" y="2505737"/>
                </a:lnTo>
                <a:cubicBezTo>
                  <a:pt x="224790" y="2505737"/>
                  <a:pt x="284607" y="2505483"/>
                  <a:pt x="327914" y="2545615"/>
                </a:cubicBezTo>
                <a:cubicBezTo>
                  <a:pt x="352933" y="2568856"/>
                  <a:pt x="366649" y="2600861"/>
                  <a:pt x="368808" y="2640993"/>
                </a:cubicBezTo>
                <a:cubicBezTo>
                  <a:pt x="279781" y="2647724"/>
                  <a:pt x="209423" y="2722146"/>
                  <a:pt x="209423" y="2812823"/>
                </a:cubicBezTo>
                <a:lnTo>
                  <a:pt x="209423" y="2825523"/>
                </a:lnTo>
                <a:lnTo>
                  <a:pt x="222123" y="2825523"/>
                </a:lnTo>
                <a:cubicBezTo>
                  <a:pt x="312801" y="2825523"/>
                  <a:pt x="387223" y="2755292"/>
                  <a:pt x="394081" y="2666392"/>
                </a:cubicBezTo>
                <a:close/>
                <a:moveTo>
                  <a:pt x="318516" y="2507008"/>
                </a:moveTo>
                <a:cubicBezTo>
                  <a:pt x="285496" y="2487323"/>
                  <a:pt x="251206" y="2482115"/>
                  <a:pt x="234950" y="2480719"/>
                </a:cubicBezTo>
                <a:lnTo>
                  <a:pt x="234950" y="554355"/>
                </a:lnTo>
                <a:cubicBezTo>
                  <a:pt x="251206" y="552958"/>
                  <a:pt x="285496" y="547751"/>
                  <a:pt x="318516" y="528066"/>
                </a:cubicBezTo>
                <a:cubicBezTo>
                  <a:pt x="351536" y="508381"/>
                  <a:pt x="390398" y="469519"/>
                  <a:pt x="394462" y="394843"/>
                </a:cubicBezTo>
                <a:lnTo>
                  <a:pt x="394843" y="394843"/>
                </a:lnTo>
                <a:lnTo>
                  <a:pt x="394843" y="393954"/>
                </a:lnTo>
                <a:cubicBezTo>
                  <a:pt x="433451" y="389890"/>
                  <a:pt x="547497" y="366776"/>
                  <a:pt x="554355" y="234950"/>
                </a:cubicBezTo>
                <a:lnTo>
                  <a:pt x="5795772" y="234950"/>
                </a:lnTo>
                <a:cubicBezTo>
                  <a:pt x="5802630" y="366649"/>
                  <a:pt x="5916676" y="389890"/>
                  <a:pt x="5955284" y="393954"/>
                </a:cubicBezTo>
                <a:lnTo>
                  <a:pt x="5955284" y="394843"/>
                </a:lnTo>
                <a:lnTo>
                  <a:pt x="5955665" y="394843"/>
                </a:lnTo>
                <a:cubicBezTo>
                  <a:pt x="5959602" y="469519"/>
                  <a:pt x="5998591" y="508508"/>
                  <a:pt x="6031611" y="528066"/>
                </a:cubicBezTo>
                <a:cubicBezTo>
                  <a:pt x="6064631" y="547751"/>
                  <a:pt x="6098921" y="552958"/>
                  <a:pt x="6115177" y="554355"/>
                </a:cubicBezTo>
                <a:lnTo>
                  <a:pt x="6115177" y="2480718"/>
                </a:lnTo>
                <a:cubicBezTo>
                  <a:pt x="6098921" y="2482115"/>
                  <a:pt x="6064631" y="2487323"/>
                  <a:pt x="6031611" y="2507007"/>
                </a:cubicBezTo>
                <a:cubicBezTo>
                  <a:pt x="5998591" y="2526692"/>
                  <a:pt x="5959729" y="2565554"/>
                  <a:pt x="5955665" y="2640230"/>
                </a:cubicBezTo>
                <a:lnTo>
                  <a:pt x="5955284" y="2640230"/>
                </a:lnTo>
                <a:lnTo>
                  <a:pt x="5955284" y="2641119"/>
                </a:lnTo>
                <a:cubicBezTo>
                  <a:pt x="5916676" y="2645183"/>
                  <a:pt x="5802630" y="2668297"/>
                  <a:pt x="5795772" y="2800123"/>
                </a:cubicBezTo>
                <a:lnTo>
                  <a:pt x="554355" y="2800123"/>
                </a:lnTo>
                <a:cubicBezTo>
                  <a:pt x="547497" y="2668424"/>
                  <a:pt x="433451" y="2645183"/>
                  <a:pt x="394843" y="2641119"/>
                </a:cubicBezTo>
                <a:lnTo>
                  <a:pt x="394843" y="2640230"/>
                </a:lnTo>
                <a:lnTo>
                  <a:pt x="394462" y="2640230"/>
                </a:lnTo>
                <a:cubicBezTo>
                  <a:pt x="390398" y="2565554"/>
                  <a:pt x="351536" y="2526692"/>
                  <a:pt x="318516" y="2507008"/>
                </a:cubicBezTo>
                <a:close/>
              </a:path>
            </a:pathLst>
          </a:custGeom>
          <a:solidFill>
            <a:srgbClr val="8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6"/>
          <p:cNvSpPr/>
          <p:nvPr/>
        </p:nvSpPr>
        <p:spPr>
          <a:xfrm>
            <a:off x="10998592" y="6131339"/>
            <a:ext cx="2065860" cy="987407"/>
          </a:xfrm>
          <a:custGeom>
            <a:rect b="b" l="l" r="r" t="t"/>
            <a:pathLst>
              <a:path extrusionOk="0" h="3035073" w="6350000">
                <a:moveTo>
                  <a:pt x="0" y="0"/>
                </a:moveTo>
                <a:lnTo>
                  <a:pt x="0" y="3035073"/>
                </a:lnTo>
                <a:lnTo>
                  <a:pt x="6350000" y="3035073"/>
                </a:lnTo>
                <a:lnTo>
                  <a:pt x="6350000" y="0"/>
                </a:lnTo>
                <a:lnTo>
                  <a:pt x="0" y="0"/>
                </a:lnTo>
                <a:close/>
                <a:moveTo>
                  <a:pt x="6286500" y="2971573"/>
                </a:moveTo>
                <a:lnTo>
                  <a:pt x="63500" y="2971573"/>
                </a:lnTo>
                <a:lnTo>
                  <a:pt x="63500" y="63500"/>
                </a:lnTo>
                <a:lnTo>
                  <a:pt x="6286500" y="63500"/>
                </a:lnTo>
                <a:lnTo>
                  <a:pt x="6286500" y="2971573"/>
                </a:lnTo>
                <a:close/>
                <a:moveTo>
                  <a:pt x="394081" y="2666392"/>
                </a:moveTo>
                <a:cubicBezTo>
                  <a:pt x="429387" y="2669821"/>
                  <a:pt x="529209" y="2690522"/>
                  <a:pt x="529209" y="2812823"/>
                </a:cubicBezTo>
                <a:lnTo>
                  <a:pt x="529209" y="2825523"/>
                </a:lnTo>
                <a:lnTo>
                  <a:pt x="5820791" y="2825523"/>
                </a:lnTo>
                <a:lnTo>
                  <a:pt x="5820791" y="2812823"/>
                </a:lnTo>
                <a:cubicBezTo>
                  <a:pt x="5820791" y="2690903"/>
                  <a:pt x="5920613" y="2670075"/>
                  <a:pt x="5955919" y="2666392"/>
                </a:cubicBezTo>
                <a:cubicBezTo>
                  <a:pt x="5962777" y="2755292"/>
                  <a:pt x="6037199" y="2825523"/>
                  <a:pt x="6127750" y="2825523"/>
                </a:cubicBezTo>
                <a:lnTo>
                  <a:pt x="6140450" y="2825523"/>
                </a:lnTo>
                <a:lnTo>
                  <a:pt x="6140450" y="2812823"/>
                </a:lnTo>
                <a:cubicBezTo>
                  <a:pt x="6140450" y="2722146"/>
                  <a:pt x="6070092" y="2647723"/>
                  <a:pt x="5981065" y="2640992"/>
                </a:cubicBezTo>
                <a:cubicBezTo>
                  <a:pt x="5983351" y="2600860"/>
                  <a:pt x="5997067" y="2568729"/>
                  <a:pt x="6021959" y="2545615"/>
                </a:cubicBezTo>
                <a:cubicBezTo>
                  <a:pt x="6065266" y="2505483"/>
                  <a:pt x="6125464" y="2505737"/>
                  <a:pt x="6125845" y="2505737"/>
                </a:cubicBezTo>
                <a:lnTo>
                  <a:pt x="6140323" y="2505864"/>
                </a:lnTo>
                <a:lnTo>
                  <a:pt x="6140323" y="2493291"/>
                </a:lnTo>
                <a:lnTo>
                  <a:pt x="6140323" y="541909"/>
                </a:lnTo>
                <a:lnTo>
                  <a:pt x="6140323" y="529463"/>
                </a:lnTo>
                <a:lnTo>
                  <a:pt x="6125845" y="529463"/>
                </a:lnTo>
                <a:cubicBezTo>
                  <a:pt x="6125210" y="529590"/>
                  <a:pt x="6065393" y="529717"/>
                  <a:pt x="6021959" y="489585"/>
                </a:cubicBezTo>
                <a:cubicBezTo>
                  <a:pt x="5996940" y="466344"/>
                  <a:pt x="5983224" y="434213"/>
                  <a:pt x="5980938" y="394208"/>
                </a:cubicBezTo>
                <a:cubicBezTo>
                  <a:pt x="6069965" y="387477"/>
                  <a:pt x="6140323" y="313055"/>
                  <a:pt x="6140323" y="222377"/>
                </a:cubicBezTo>
                <a:lnTo>
                  <a:pt x="6140323" y="209677"/>
                </a:lnTo>
                <a:lnTo>
                  <a:pt x="6127623" y="209677"/>
                </a:lnTo>
                <a:cubicBezTo>
                  <a:pt x="6037072" y="209677"/>
                  <a:pt x="5962650" y="279908"/>
                  <a:pt x="5955792" y="368808"/>
                </a:cubicBezTo>
                <a:cubicBezTo>
                  <a:pt x="5920486" y="365252"/>
                  <a:pt x="5820664" y="344297"/>
                  <a:pt x="5820664" y="222377"/>
                </a:cubicBezTo>
                <a:lnTo>
                  <a:pt x="5820664" y="209677"/>
                </a:lnTo>
                <a:lnTo>
                  <a:pt x="529209" y="209677"/>
                </a:lnTo>
                <a:lnTo>
                  <a:pt x="529209" y="222377"/>
                </a:lnTo>
                <a:cubicBezTo>
                  <a:pt x="529209" y="344297"/>
                  <a:pt x="429387" y="365252"/>
                  <a:pt x="394081" y="368808"/>
                </a:cubicBezTo>
                <a:cubicBezTo>
                  <a:pt x="387223" y="279908"/>
                  <a:pt x="312801" y="209677"/>
                  <a:pt x="222250" y="209677"/>
                </a:cubicBezTo>
                <a:lnTo>
                  <a:pt x="209550" y="209677"/>
                </a:lnTo>
                <a:lnTo>
                  <a:pt x="209550" y="222377"/>
                </a:lnTo>
                <a:cubicBezTo>
                  <a:pt x="209550" y="313055"/>
                  <a:pt x="279908" y="387477"/>
                  <a:pt x="368935" y="394208"/>
                </a:cubicBezTo>
                <a:cubicBezTo>
                  <a:pt x="366649" y="434340"/>
                  <a:pt x="352933" y="466471"/>
                  <a:pt x="327914" y="489585"/>
                </a:cubicBezTo>
                <a:cubicBezTo>
                  <a:pt x="284480" y="529844"/>
                  <a:pt x="224663" y="529463"/>
                  <a:pt x="224028" y="529463"/>
                </a:cubicBezTo>
                <a:lnTo>
                  <a:pt x="209550" y="529844"/>
                </a:lnTo>
                <a:lnTo>
                  <a:pt x="209550" y="541909"/>
                </a:lnTo>
                <a:lnTo>
                  <a:pt x="209550" y="2493165"/>
                </a:lnTo>
                <a:lnTo>
                  <a:pt x="209550" y="2506499"/>
                </a:lnTo>
                <a:lnTo>
                  <a:pt x="224028" y="2505737"/>
                </a:lnTo>
                <a:cubicBezTo>
                  <a:pt x="224790" y="2505737"/>
                  <a:pt x="284607" y="2505483"/>
                  <a:pt x="327914" y="2545615"/>
                </a:cubicBezTo>
                <a:cubicBezTo>
                  <a:pt x="352933" y="2568856"/>
                  <a:pt x="366649" y="2600861"/>
                  <a:pt x="368808" y="2640993"/>
                </a:cubicBezTo>
                <a:cubicBezTo>
                  <a:pt x="279781" y="2647724"/>
                  <a:pt x="209423" y="2722146"/>
                  <a:pt x="209423" y="2812823"/>
                </a:cubicBezTo>
                <a:lnTo>
                  <a:pt x="209423" y="2825523"/>
                </a:lnTo>
                <a:lnTo>
                  <a:pt x="222123" y="2825523"/>
                </a:lnTo>
                <a:cubicBezTo>
                  <a:pt x="312801" y="2825523"/>
                  <a:pt x="387223" y="2755292"/>
                  <a:pt x="394081" y="2666392"/>
                </a:cubicBezTo>
                <a:close/>
                <a:moveTo>
                  <a:pt x="318516" y="2507008"/>
                </a:moveTo>
                <a:cubicBezTo>
                  <a:pt x="285496" y="2487323"/>
                  <a:pt x="251206" y="2482115"/>
                  <a:pt x="234950" y="2480719"/>
                </a:cubicBezTo>
                <a:lnTo>
                  <a:pt x="234950" y="554355"/>
                </a:lnTo>
                <a:cubicBezTo>
                  <a:pt x="251206" y="552958"/>
                  <a:pt x="285496" y="547751"/>
                  <a:pt x="318516" y="528066"/>
                </a:cubicBezTo>
                <a:cubicBezTo>
                  <a:pt x="351536" y="508381"/>
                  <a:pt x="390398" y="469519"/>
                  <a:pt x="394462" y="394843"/>
                </a:cubicBezTo>
                <a:lnTo>
                  <a:pt x="394843" y="394843"/>
                </a:lnTo>
                <a:lnTo>
                  <a:pt x="394843" y="393954"/>
                </a:lnTo>
                <a:cubicBezTo>
                  <a:pt x="433451" y="389890"/>
                  <a:pt x="547497" y="366776"/>
                  <a:pt x="554355" y="234950"/>
                </a:cubicBezTo>
                <a:lnTo>
                  <a:pt x="5795772" y="234950"/>
                </a:lnTo>
                <a:cubicBezTo>
                  <a:pt x="5802630" y="366649"/>
                  <a:pt x="5916676" y="389890"/>
                  <a:pt x="5955284" y="393954"/>
                </a:cubicBezTo>
                <a:lnTo>
                  <a:pt x="5955284" y="394843"/>
                </a:lnTo>
                <a:lnTo>
                  <a:pt x="5955665" y="394843"/>
                </a:lnTo>
                <a:cubicBezTo>
                  <a:pt x="5959602" y="469519"/>
                  <a:pt x="5998591" y="508508"/>
                  <a:pt x="6031611" y="528066"/>
                </a:cubicBezTo>
                <a:cubicBezTo>
                  <a:pt x="6064631" y="547751"/>
                  <a:pt x="6098921" y="552958"/>
                  <a:pt x="6115177" y="554355"/>
                </a:cubicBezTo>
                <a:lnTo>
                  <a:pt x="6115177" y="2480718"/>
                </a:lnTo>
                <a:cubicBezTo>
                  <a:pt x="6098921" y="2482115"/>
                  <a:pt x="6064631" y="2487323"/>
                  <a:pt x="6031611" y="2507007"/>
                </a:cubicBezTo>
                <a:cubicBezTo>
                  <a:pt x="5998591" y="2526692"/>
                  <a:pt x="5959729" y="2565554"/>
                  <a:pt x="5955665" y="2640230"/>
                </a:cubicBezTo>
                <a:lnTo>
                  <a:pt x="5955284" y="2640230"/>
                </a:lnTo>
                <a:lnTo>
                  <a:pt x="5955284" y="2641119"/>
                </a:lnTo>
                <a:cubicBezTo>
                  <a:pt x="5916676" y="2645183"/>
                  <a:pt x="5802630" y="2668297"/>
                  <a:pt x="5795772" y="2800123"/>
                </a:cubicBezTo>
                <a:lnTo>
                  <a:pt x="554355" y="2800123"/>
                </a:lnTo>
                <a:cubicBezTo>
                  <a:pt x="547497" y="2668424"/>
                  <a:pt x="433451" y="2645183"/>
                  <a:pt x="394843" y="2641119"/>
                </a:cubicBezTo>
                <a:lnTo>
                  <a:pt x="394843" y="2640230"/>
                </a:lnTo>
                <a:lnTo>
                  <a:pt x="394462" y="2640230"/>
                </a:lnTo>
                <a:cubicBezTo>
                  <a:pt x="390398" y="2565554"/>
                  <a:pt x="351536" y="2526692"/>
                  <a:pt x="318516" y="2507008"/>
                </a:cubicBezTo>
                <a:close/>
              </a:path>
            </a:pathLst>
          </a:custGeom>
          <a:solidFill>
            <a:srgbClr val="8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6"/>
          <p:cNvSpPr/>
          <p:nvPr/>
        </p:nvSpPr>
        <p:spPr>
          <a:xfrm>
            <a:off x="10998592" y="7614046"/>
            <a:ext cx="2065860" cy="987407"/>
          </a:xfrm>
          <a:custGeom>
            <a:rect b="b" l="l" r="r" t="t"/>
            <a:pathLst>
              <a:path extrusionOk="0" h="3035073" w="6350000">
                <a:moveTo>
                  <a:pt x="0" y="0"/>
                </a:moveTo>
                <a:lnTo>
                  <a:pt x="0" y="3035073"/>
                </a:lnTo>
                <a:lnTo>
                  <a:pt x="6350000" y="3035073"/>
                </a:lnTo>
                <a:lnTo>
                  <a:pt x="6350000" y="0"/>
                </a:lnTo>
                <a:lnTo>
                  <a:pt x="0" y="0"/>
                </a:lnTo>
                <a:close/>
                <a:moveTo>
                  <a:pt x="6286500" y="2971573"/>
                </a:moveTo>
                <a:lnTo>
                  <a:pt x="63500" y="2971573"/>
                </a:lnTo>
                <a:lnTo>
                  <a:pt x="63500" y="63500"/>
                </a:lnTo>
                <a:lnTo>
                  <a:pt x="6286500" y="63500"/>
                </a:lnTo>
                <a:lnTo>
                  <a:pt x="6286500" y="2971573"/>
                </a:lnTo>
                <a:close/>
                <a:moveTo>
                  <a:pt x="394081" y="2666392"/>
                </a:moveTo>
                <a:cubicBezTo>
                  <a:pt x="429387" y="2669821"/>
                  <a:pt x="529209" y="2690522"/>
                  <a:pt x="529209" y="2812823"/>
                </a:cubicBezTo>
                <a:lnTo>
                  <a:pt x="529209" y="2825523"/>
                </a:lnTo>
                <a:lnTo>
                  <a:pt x="5820791" y="2825523"/>
                </a:lnTo>
                <a:lnTo>
                  <a:pt x="5820791" y="2812823"/>
                </a:lnTo>
                <a:cubicBezTo>
                  <a:pt x="5820791" y="2690903"/>
                  <a:pt x="5920613" y="2670075"/>
                  <a:pt x="5955919" y="2666392"/>
                </a:cubicBezTo>
                <a:cubicBezTo>
                  <a:pt x="5962777" y="2755292"/>
                  <a:pt x="6037199" y="2825523"/>
                  <a:pt x="6127750" y="2825523"/>
                </a:cubicBezTo>
                <a:lnTo>
                  <a:pt x="6140450" y="2825523"/>
                </a:lnTo>
                <a:lnTo>
                  <a:pt x="6140450" y="2812823"/>
                </a:lnTo>
                <a:cubicBezTo>
                  <a:pt x="6140450" y="2722146"/>
                  <a:pt x="6070092" y="2647723"/>
                  <a:pt x="5981065" y="2640992"/>
                </a:cubicBezTo>
                <a:cubicBezTo>
                  <a:pt x="5983351" y="2600860"/>
                  <a:pt x="5997067" y="2568729"/>
                  <a:pt x="6021959" y="2545615"/>
                </a:cubicBezTo>
                <a:cubicBezTo>
                  <a:pt x="6065266" y="2505483"/>
                  <a:pt x="6125464" y="2505737"/>
                  <a:pt x="6125845" y="2505737"/>
                </a:cubicBezTo>
                <a:lnTo>
                  <a:pt x="6140323" y="2505864"/>
                </a:lnTo>
                <a:lnTo>
                  <a:pt x="6140323" y="2493291"/>
                </a:lnTo>
                <a:lnTo>
                  <a:pt x="6140323" y="541909"/>
                </a:lnTo>
                <a:lnTo>
                  <a:pt x="6140323" y="529463"/>
                </a:lnTo>
                <a:lnTo>
                  <a:pt x="6125845" y="529463"/>
                </a:lnTo>
                <a:cubicBezTo>
                  <a:pt x="6125210" y="529590"/>
                  <a:pt x="6065393" y="529717"/>
                  <a:pt x="6021959" y="489585"/>
                </a:cubicBezTo>
                <a:cubicBezTo>
                  <a:pt x="5996940" y="466344"/>
                  <a:pt x="5983224" y="434213"/>
                  <a:pt x="5980938" y="394208"/>
                </a:cubicBezTo>
                <a:cubicBezTo>
                  <a:pt x="6069965" y="387477"/>
                  <a:pt x="6140323" y="313055"/>
                  <a:pt x="6140323" y="222377"/>
                </a:cubicBezTo>
                <a:lnTo>
                  <a:pt x="6140323" y="209677"/>
                </a:lnTo>
                <a:lnTo>
                  <a:pt x="6127623" y="209677"/>
                </a:lnTo>
                <a:cubicBezTo>
                  <a:pt x="6037072" y="209677"/>
                  <a:pt x="5962650" y="279908"/>
                  <a:pt x="5955792" y="368808"/>
                </a:cubicBezTo>
                <a:cubicBezTo>
                  <a:pt x="5920486" y="365252"/>
                  <a:pt x="5820664" y="344297"/>
                  <a:pt x="5820664" y="222377"/>
                </a:cubicBezTo>
                <a:lnTo>
                  <a:pt x="5820664" y="209677"/>
                </a:lnTo>
                <a:lnTo>
                  <a:pt x="529209" y="209677"/>
                </a:lnTo>
                <a:lnTo>
                  <a:pt x="529209" y="222377"/>
                </a:lnTo>
                <a:cubicBezTo>
                  <a:pt x="529209" y="344297"/>
                  <a:pt x="429387" y="365252"/>
                  <a:pt x="394081" y="368808"/>
                </a:cubicBezTo>
                <a:cubicBezTo>
                  <a:pt x="387223" y="279908"/>
                  <a:pt x="312801" y="209677"/>
                  <a:pt x="222250" y="209677"/>
                </a:cubicBezTo>
                <a:lnTo>
                  <a:pt x="209550" y="209677"/>
                </a:lnTo>
                <a:lnTo>
                  <a:pt x="209550" y="222377"/>
                </a:lnTo>
                <a:cubicBezTo>
                  <a:pt x="209550" y="313055"/>
                  <a:pt x="279908" y="387477"/>
                  <a:pt x="368935" y="394208"/>
                </a:cubicBezTo>
                <a:cubicBezTo>
                  <a:pt x="366649" y="434340"/>
                  <a:pt x="352933" y="466471"/>
                  <a:pt x="327914" y="489585"/>
                </a:cubicBezTo>
                <a:cubicBezTo>
                  <a:pt x="284480" y="529844"/>
                  <a:pt x="224663" y="529463"/>
                  <a:pt x="224028" y="529463"/>
                </a:cubicBezTo>
                <a:lnTo>
                  <a:pt x="209550" y="529844"/>
                </a:lnTo>
                <a:lnTo>
                  <a:pt x="209550" y="541909"/>
                </a:lnTo>
                <a:lnTo>
                  <a:pt x="209550" y="2493165"/>
                </a:lnTo>
                <a:lnTo>
                  <a:pt x="209550" y="2506499"/>
                </a:lnTo>
                <a:lnTo>
                  <a:pt x="224028" y="2505737"/>
                </a:lnTo>
                <a:cubicBezTo>
                  <a:pt x="224790" y="2505737"/>
                  <a:pt x="284607" y="2505483"/>
                  <a:pt x="327914" y="2545615"/>
                </a:cubicBezTo>
                <a:cubicBezTo>
                  <a:pt x="352933" y="2568856"/>
                  <a:pt x="366649" y="2600861"/>
                  <a:pt x="368808" y="2640993"/>
                </a:cubicBezTo>
                <a:cubicBezTo>
                  <a:pt x="279781" y="2647724"/>
                  <a:pt x="209423" y="2722146"/>
                  <a:pt x="209423" y="2812823"/>
                </a:cubicBezTo>
                <a:lnTo>
                  <a:pt x="209423" y="2825523"/>
                </a:lnTo>
                <a:lnTo>
                  <a:pt x="222123" y="2825523"/>
                </a:lnTo>
                <a:cubicBezTo>
                  <a:pt x="312801" y="2825523"/>
                  <a:pt x="387223" y="2755292"/>
                  <a:pt x="394081" y="2666392"/>
                </a:cubicBezTo>
                <a:close/>
                <a:moveTo>
                  <a:pt x="318516" y="2507008"/>
                </a:moveTo>
                <a:cubicBezTo>
                  <a:pt x="285496" y="2487323"/>
                  <a:pt x="251206" y="2482115"/>
                  <a:pt x="234950" y="2480719"/>
                </a:cubicBezTo>
                <a:lnTo>
                  <a:pt x="234950" y="554355"/>
                </a:lnTo>
                <a:cubicBezTo>
                  <a:pt x="251206" y="552958"/>
                  <a:pt x="285496" y="547751"/>
                  <a:pt x="318516" y="528066"/>
                </a:cubicBezTo>
                <a:cubicBezTo>
                  <a:pt x="351536" y="508381"/>
                  <a:pt x="390398" y="469519"/>
                  <a:pt x="394462" y="394843"/>
                </a:cubicBezTo>
                <a:lnTo>
                  <a:pt x="394843" y="394843"/>
                </a:lnTo>
                <a:lnTo>
                  <a:pt x="394843" y="393954"/>
                </a:lnTo>
                <a:cubicBezTo>
                  <a:pt x="433451" y="389890"/>
                  <a:pt x="547497" y="366776"/>
                  <a:pt x="554355" y="234950"/>
                </a:cubicBezTo>
                <a:lnTo>
                  <a:pt x="5795772" y="234950"/>
                </a:lnTo>
                <a:cubicBezTo>
                  <a:pt x="5802630" y="366649"/>
                  <a:pt x="5916676" y="389890"/>
                  <a:pt x="5955284" y="393954"/>
                </a:cubicBezTo>
                <a:lnTo>
                  <a:pt x="5955284" y="394843"/>
                </a:lnTo>
                <a:lnTo>
                  <a:pt x="5955665" y="394843"/>
                </a:lnTo>
                <a:cubicBezTo>
                  <a:pt x="5959602" y="469519"/>
                  <a:pt x="5998591" y="508508"/>
                  <a:pt x="6031611" y="528066"/>
                </a:cubicBezTo>
                <a:cubicBezTo>
                  <a:pt x="6064631" y="547751"/>
                  <a:pt x="6098921" y="552958"/>
                  <a:pt x="6115177" y="554355"/>
                </a:cubicBezTo>
                <a:lnTo>
                  <a:pt x="6115177" y="2480718"/>
                </a:lnTo>
                <a:cubicBezTo>
                  <a:pt x="6098921" y="2482115"/>
                  <a:pt x="6064631" y="2487323"/>
                  <a:pt x="6031611" y="2507007"/>
                </a:cubicBezTo>
                <a:cubicBezTo>
                  <a:pt x="5998591" y="2526692"/>
                  <a:pt x="5959729" y="2565554"/>
                  <a:pt x="5955665" y="2640230"/>
                </a:cubicBezTo>
                <a:lnTo>
                  <a:pt x="5955284" y="2640230"/>
                </a:lnTo>
                <a:lnTo>
                  <a:pt x="5955284" y="2641119"/>
                </a:lnTo>
                <a:cubicBezTo>
                  <a:pt x="5916676" y="2645183"/>
                  <a:pt x="5802630" y="2668297"/>
                  <a:pt x="5795772" y="2800123"/>
                </a:cubicBezTo>
                <a:lnTo>
                  <a:pt x="554355" y="2800123"/>
                </a:lnTo>
                <a:cubicBezTo>
                  <a:pt x="547497" y="2668424"/>
                  <a:pt x="433451" y="2645183"/>
                  <a:pt x="394843" y="2641119"/>
                </a:cubicBezTo>
                <a:lnTo>
                  <a:pt x="394843" y="2640230"/>
                </a:lnTo>
                <a:lnTo>
                  <a:pt x="394462" y="2640230"/>
                </a:lnTo>
                <a:cubicBezTo>
                  <a:pt x="390398" y="2565554"/>
                  <a:pt x="351536" y="2526692"/>
                  <a:pt x="318516" y="2507008"/>
                </a:cubicBezTo>
                <a:close/>
              </a:path>
            </a:pathLst>
          </a:custGeom>
          <a:solidFill>
            <a:srgbClr val="8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4" name="Google Shape;134;p16"/>
          <p:cNvCxnSpPr/>
          <p:nvPr/>
        </p:nvCxnSpPr>
        <p:spPr>
          <a:xfrm rot="10800000">
            <a:off x="12031522" y="2672128"/>
            <a:ext cx="0" cy="514455"/>
          </a:xfrm>
          <a:prstGeom prst="straightConnector1">
            <a:avLst/>
          </a:prstGeom>
          <a:noFill/>
          <a:ln cap="flat" cmpd="sng" w="28575">
            <a:solidFill>
              <a:srgbClr val="8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5" name="Google Shape;135;p16"/>
          <p:cNvCxnSpPr/>
          <p:nvPr/>
        </p:nvCxnSpPr>
        <p:spPr>
          <a:xfrm rot="10800000">
            <a:off x="12031522" y="4153331"/>
            <a:ext cx="0" cy="515959"/>
          </a:xfrm>
          <a:prstGeom prst="straightConnector1">
            <a:avLst/>
          </a:prstGeom>
          <a:noFill/>
          <a:ln cap="flat" cmpd="sng" w="28575">
            <a:solidFill>
              <a:srgbClr val="8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6" name="Google Shape;136;p16"/>
          <p:cNvCxnSpPr/>
          <p:nvPr/>
        </p:nvCxnSpPr>
        <p:spPr>
          <a:xfrm rot="10800000">
            <a:off x="12031522" y="5636039"/>
            <a:ext cx="0" cy="515959"/>
          </a:xfrm>
          <a:prstGeom prst="straightConnector1">
            <a:avLst/>
          </a:prstGeom>
          <a:noFill/>
          <a:ln cap="flat" cmpd="sng" w="28575">
            <a:solidFill>
              <a:srgbClr val="8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7" name="Google Shape;137;p16"/>
          <p:cNvCxnSpPr/>
          <p:nvPr/>
        </p:nvCxnSpPr>
        <p:spPr>
          <a:xfrm rot="10800000">
            <a:off x="12031522" y="7118746"/>
            <a:ext cx="0" cy="515959"/>
          </a:xfrm>
          <a:prstGeom prst="straightConnector1">
            <a:avLst/>
          </a:prstGeom>
          <a:noFill/>
          <a:ln cap="flat" cmpd="sng" w="28575">
            <a:solidFill>
              <a:srgbClr val="8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8" name="Google Shape;138;p16"/>
          <p:cNvSpPr txBox="1"/>
          <p:nvPr/>
        </p:nvSpPr>
        <p:spPr>
          <a:xfrm>
            <a:off x="1028700" y="3914829"/>
            <a:ext cx="8115300" cy="17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rPr>
              <a:t>The Philippines has experienced many forms of government, from colonization to dictatorship, and now a republic. Each chapter shaped the country’s political identity today.</a:t>
            </a:r>
            <a:endParaRPr/>
          </a:p>
        </p:txBody>
      </p:sp>
      <p:sp>
        <p:nvSpPr>
          <p:cNvPr id="139" name="Google Shape;139;p16"/>
          <p:cNvSpPr txBox="1"/>
          <p:nvPr/>
        </p:nvSpPr>
        <p:spPr>
          <a:xfrm>
            <a:off x="1028700" y="1200150"/>
            <a:ext cx="9092400" cy="22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800000"/>
                </a:solidFill>
                <a:latin typeface="Bebas Neue"/>
                <a:ea typeface="Bebas Neue"/>
                <a:cs typeface="Bebas Neue"/>
                <a:sym typeface="Bebas Neue"/>
              </a:rPr>
              <a:t>HISTORY OF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400" u="none" cap="none" strike="noStrike">
                <a:solidFill>
                  <a:srgbClr val="800000"/>
                </a:solidFill>
                <a:latin typeface="Bebas Neue"/>
                <a:ea typeface="Bebas Neue"/>
                <a:cs typeface="Bebas Neue"/>
                <a:sym typeface="Bebas Neue"/>
              </a:rPr>
              <a:t>PHILIPPINE POLITICS</a:t>
            </a:r>
            <a:endParaRPr/>
          </a:p>
        </p:txBody>
      </p:sp>
      <p:sp>
        <p:nvSpPr>
          <p:cNvPr id="140" name="Google Shape;140;p16"/>
          <p:cNvSpPr txBox="1"/>
          <p:nvPr/>
        </p:nvSpPr>
        <p:spPr>
          <a:xfrm>
            <a:off x="11355545" y="1900089"/>
            <a:ext cx="1351953" cy="4908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rPr>
              <a:t>1898</a:t>
            </a:r>
            <a:endParaRPr/>
          </a:p>
        </p:txBody>
      </p:sp>
      <p:sp>
        <p:nvSpPr>
          <p:cNvPr id="141" name="Google Shape;141;p16"/>
          <p:cNvSpPr txBox="1"/>
          <p:nvPr/>
        </p:nvSpPr>
        <p:spPr>
          <a:xfrm>
            <a:off x="13540700" y="1995950"/>
            <a:ext cx="4242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rPr>
              <a:t>Independence from Spain</a:t>
            </a:r>
            <a:endParaRPr/>
          </a:p>
        </p:txBody>
      </p:sp>
      <p:sp>
        <p:nvSpPr>
          <p:cNvPr id="142" name="Google Shape;142;p16"/>
          <p:cNvSpPr txBox="1"/>
          <p:nvPr/>
        </p:nvSpPr>
        <p:spPr>
          <a:xfrm>
            <a:off x="13540702" y="3288533"/>
            <a:ext cx="3718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rPr>
              <a:t>Commonwealth government</a:t>
            </a:r>
            <a:endParaRPr/>
          </a:p>
        </p:txBody>
      </p:sp>
      <p:sp>
        <p:nvSpPr>
          <p:cNvPr id="143" name="Google Shape;143;p16"/>
          <p:cNvSpPr txBox="1"/>
          <p:nvPr/>
        </p:nvSpPr>
        <p:spPr>
          <a:xfrm>
            <a:off x="13540702" y="4771992"/>
            <a:ext cx="3718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rPr>
              <a:t>Start of Martial Law under Marcos</a:t>
            </a:r>
            <a:endParaRPr/>
          </a:p>
        </p:txBody>
      </p:sp>
      <p:sp>
        <p:nvSpPr>
          <p:cNvPr id="144" name="Google Shape;144;p16"/>
          <p:cNvSpPr txBox="1"/>
          <p:nvPr/>
        </p:nvSpPr>
        <p:spPr>
          <a:xfrm>
            <a:off x="13540702" y="6253947"/>
            <a:ext cx="3718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rPr>
              <a:t>EDSA People Power and return to democracy</a:t>
            </a:r>
            <a:endParaRPr/>
          </a:p>
        </p:txBody>
      </p:sp>
      <p:sp>
        <p:nvSpPr>
          <p:cNvPr id="145" name="Google Shape;145;p16"/>
          <p:cNvSpPr txBox="1"/>
          <p:nvPr/>
        </p:nvSpPr>
        <p:spPr>
          <a:xfrm>
            <a:off x="13540702" y="7917646"/>
            <a:ext cx="3718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rPr>
              <a:t>New constitution</a:t>
            </a:r>
            <a:endParaRPr/>
          </a:p>
        </p:txBody>
      </p:sp>
      <p:sp>
        <p:nvSpPr>
          <p:cNvPr id="146" name="Google Shape;146;p16"/>
          <p:cNvSpPr txBox="1"/>
          <p:nvPr/>
        </p:nvSpPr>
        <p:spPr>
          <a:xfrm>
            <a:off x="11355545" y="6346707"/>
            <a:ext cx="1351953" cy="4908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rPr>
              <a:t>1986</a:t>
            </a:r>
            <a:endParaRPr/>
          </a:p>
        </p:txBody>
      </p:sp>
      <p:sp>
        <p:nvSpPr>
          <p:cNvPr id="147" name="Google Shape;147;p16"/>
          <p:cNvSpPr txBox="1"/>
          <p:nvPr/>
        </p:nvSpPr>
        <p:spPr>
          <a:xfrm>
            <a:off x="11355545" y="7829414"/>
            <a:ext cx="1351953" cy="4908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rPr>
              <a:t>1987</a:t>
            </a:r>
            <a:endParaRPr/>
          </a:p>
        </p:txBody>
      </p:sp>
      <p:sp>
        <p:nvSpPr>
          <p:cNvPr id="148" name="Google Shape;148;p16"/>
          <p:cNvSpPr txBox="1"/>
          <p:nvPr/>
        </p:nvSpPr>
        <p:spPr>
          <a:xfrm>
            <a:off x="11355545" y="3381292"/>
            <a:ext cx="1351953" cy="4908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rPr>
              <a:t>1935</a:t>
            </a:r>
            <a:endParaRPr/>
          </a:p>
        </p:txBody>
      </p:sp>
      <p:sp>
        <p:nvSpPr>
          <p:cNvPr id="149" name="Google Shape;149;p16"/>
          <p:cNvSpPr txBox="1"/>
          <p:nvPr/>
        </p:nvSpPr>
        <p:spPr>
          <a:xfrm>
            <a:off x="11355545" y="4864000"/>
            <a:ext cx="1351953" cy="4908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rPr>
              <a:t>1972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5634" l="0" r="0" t="-75634"/>
            </a:stretch>
          </a:blipFill>
          <a:ln>
            <a:noFill/>
          </a:ln>
        </p:spPr>
      </p:sp>
      <p:sp>
        <p:nvSpPr>
          <p:cNvPr id="155" name="Google Shape;155;p17"/>
          <p:cNvSpPr txBox="1"/>
          <p:nvPr/>
        </p:nvSpPr>
        <p:spPr>
          <a:xfrm>
            <a:off x="1028700" y="1276350"/>
            <a:ext cx="16230600" cy="11239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0" u="none" cap="none" strike="noStrike">
                <a:solidFill>
                  <a:srgbClr val="800000"/>
                </a:solidFill>
                <a:latin typeface="Bebas Neue"/>
                <a:ea typeface="Bebas Neue"/>
                <a:cs typeface="Bebas Neue"/>
                <a:sym typeface="Bebas Neue"/>
              </a:rPr>
              <a:t>BRANCHES OF THE PHILIPPINE GOVERNMENT</a:t>
            </a:r>
            <a:endParaRPr/>
          </a:p>
        </p:txBody>
      </p:sp>
      <p:sp>
        <p:nvSpPr>
          <p:cNvPr id="156" name="Google Shape;156;p17"/>
          <p:cNvSpPr/>
          <p:nvPr/>
        </p:nvSpPr>
        <p:spPr>
          <a:xfrm>
            <a:off x="1838896" y="6109606"/>
            <a:ext cx="3033505" cy="929969"/>
          </a:xfrm>
          <a:custGeom>
            <a:rect b="b" l="l" r="r" t="t"/>
            <a:pathLst>
              <a:path extrusionOk="0" h="2374900" w="7746790">
                <a:moveTo>
                  <a:pt x="0" y="0"/>
                </a:moveTo>
                <a:lnTo>
                  <a:pt x="0" y="2374900"/>
                </a:lnTo>
                <a:lnTo>
                  <a:pt x="7746790" y="2374900"/>
                </a:lnTo>
                <a:lnTo>
                  <a:pt x="7746790" y="0"/>
                </a:lnTo>
                <a:lnTo>
                  <a:pt x="0" y="0"/>
                </a:lnTo>
                <a:close/>
                <a:moveTo>
                  <a:pt x="7683290" y="2311400"/>
                </a:moveTo>
                <a:lnTo>
                  <a:pt x="63500" y="2311400"/>
                </a:lnTo>
                <a:lnTo>
                  <a:pt x="63500" y="63500"/>
                </a:lnTo>
                <a:lnTo>
                  <a:pt x="7683290" y="63500"/>
                </a:lnTo>
                <a:lnTo>
                  <a:pt x="7683290" y="2311400"/>
                </a:lnTo>
                <a:close/>
                <a:moveTo>
                  <a:pt x="394081" y="2006219"/>
                </a:moveTo>
                <a:cubicBezTo>
                  <a:pt x="429387" y="2009648"/>
                  <a:pt x="529209" y="2030349"/>
                  <a:pt x="529209" y="2152650"/>
                </a:cubicBezTo>
                <a:lnTo>
                  <a:pt x="529209" y="2165350"/>
                </a:lnTo>
                <a:lnTo>
                  <a:pt x="7217581" y="2165350"/>
                </a:lnTo>
                <a:lnTo>
                  <a:pt x="7217581" y="2152650"/>
                </a:lnTo>
                <a:cubicBezTo>
                  <a:pt x="7217581" y="2030730"/>
                  <a:pt x="7317403" y="2009902"/>
                  <a:pt x="7352709" y="2006219"/>
                </a:cubicBezTo>
                <a:cubicBezTo>
                  <a:pt x="7359567" y="2095119"/>
                  <a:pt x="7433989" y="2165350"/>
                  <a:pt x="7524540" y="2165350"/>
                </a:cubicBezTo>
                <a:lnTo>
                  <a:pt x="7537240" y="2165350"/>
                </a:lnTo>
                <a:lnTo>
                  <a:pt x="7537240" y="2152650"/>
                </a:lnTo>
                <a:cubicBezTo>
                  <a:pt x="7537240" y="2061972"/>
                  <a:pt x="7466881" y="1987550"/>
                  <a:pt x="7377855" y="1980819"/>
                </a:cubicBezTo>
                <a:cubicBezTo>
                  <a:pt x="7380141" y="1940687"/>
                  <a:pt x="7393856" y="1908556"/>
                  <a:pt x="7418749" y="1885442"/>
                </a:cubicBezTo>
                <a:cubicBezTo>
                  <a:pt x="7462056" y="1845310"/>
                  <a:pt x="7522254" y="1845564"/>
                  <a:pt x="7522635" y="1845564"/>
                </a:cubicBezTo>
                <a:lnTo>
                  <a:pt x="7537113" y="1845691"/>
                </a:lnTo>
                <a:lnTo>
                  <a:pt x="7537113" y="1833118"/>
                </a:lnTo>
                <a:lnTo>
                  <a:pt x="7537113" y="541909"/>
                </a:lnTo>
                <a:lnTo>
                  <a:pt x="7537113" y="529463"/>
                </a:lnTo>
                <a:lnTo>
                  <a:pt x="7522635" y="529463"/>
                </a:lnTo>
                <a:cubicBezTo>
                  <a:pt x="7522000" y="529590"/>
                  <a:pt x="7462183" y="529717"/>
                  <a:pt x="7418749" y="489585"/>
                </a:cubicBezTo>
                <a:cubicBezTo>
                  <a:pt x="7393730" y="466344"/>
                  <a:pt x="7380014" y="434213"/>
                  <a:pt x="7377728" y="394208"/>
                </a:cubicBezTo>
                <a:cubicBezTo>
                  <a:pt x="7466755" y="387477"/>
                  <a:pt x="7537113" y="313055"/>
                  <a:pt x="7537113" y="222377"/>
                </a:cubicBezTo>
                <a:lnTo>
                  <a:pt x="7537113" y="209677"/>
                </a:lnTo>
                <a:lnTo>
                  <a:pt x="7524413" y="209677"/>
                </a:lnTo>
                <a:cubicBezTo>
                  <a:pt x="7433862" y="209677"/>
                  <a:pt x="7359440" y="279908"/>
                  <a:pt x="7352581" y="368808"/>
                </a:cubicBezTo>
                <a:cubicBezTo>
                  <a:pt x="7317276" y="365252"/>
                  <a:pt x="7217454" y="344297"/>
                  <a:pt x="7217454" y="222377"/>
                </a:cubicBezTo>
                <a:lnTo>
                  <a:pt x="7217454" y="209677"/>
                </a:lnTo>
                <a:lnTo>
                  <a:pt x="529209" y="209677"/>
                </a:lnTo>
                <a:lnTo>
                  <a:pt x="529209" y="222377"/>
                </a:lnTo>
                <a:cubicBezTo>
                  <a:pt x="529209" y="344297"/>
                  <a:pt x="429387" y="365252"/>
                  <a:pt x="394081" y="368808"/>
                </a:cubicBezTo>
                <a:cubicBezTo>
                  <a:pt x="387223" y="279908"/>
                  <a:pt x="312801" y="209677"/>
                  <a:pt x="222250" y="209677"/>
                </a:cubicBezTo>
                <a:lnTo>
                  <a:pt x="209550" y="209677"/>
                </a:lnTo>
                <a:lnTo>
                  <a:pt x="209550" y="222377"/>
                </a:lnTo>
                <a:cubicBezTo>
                  <a:pt x="209550" y="313055"/>
                  <a:pt x="279908" y="387477"/>
                  <a:pt x="368935" y="394208"/>
                </a:cubicBezTo>
                <a:cubicBezTo>
                  <a:pt x="366649" y="434340"/>
                  <a:pt x="352933" y="466471"/>
                  <a:pt x="327914" y="489585"/>
                </a:cubicBezTo>
                <a:cubicBezTo>
                  <a:pt x="284480" y="529844"/>
                  <a:pt x="224663" y="529463"/>
                  <a:pt x="224028" y="529463"/>
                </a:cubicBezTo>
                <a:lnTo>
                  <a:pt x="209550" y="529844"/>
                </a:lnTo>
                <a:lnTo>
                  <a:pt x="209550" y="541909"/>
                </a:lnTo>
                <a:lnTo>
                  <a:pt x="209550" y="1832991"/>
                </a:lnTo>
                <a:lnTo>
                  <a:pt x="209550" y="1846326"/>
                </a:lnTo>
                <a:lnTo>
                  <a:pt x="224028" y="1845564"/>
                </a:lnTo>
                <a:cubicBezTo>
                  <a:pt x="224790" y="1845564"/>
                  <a:pt x="284607" y="1845310"/>
                  <a:pt x="327914" y="1885442"/>
                </a:cubicBezTo>
                <a:cubicBezTo>
                  <a:pt x="352933" y="1908683"/>
                  <a:pt x="366649" y="1940687"/>
                  <a:pt x="368808" y="1980819"/>
                </a:cubicBezTo>
                <a:cubicBezTo>
                  <a:pt x="279781" y="1987550"/>
                  <a:pt x="209423" y="2061972"/>
                  <a:pt x="209423" y="2152650"/>
                </a:cubicBezTo>
                <a:lnTo>
                  <a:pt x="209423" y="2165350"/>
                </a:lnTo>
                <a:lnTo>
                  <a:pt x="222123" y="2165350"/>
                </a:lnTo>
                <a:cubicBezTo>
                  <a:pt x="312801" y="2165350"/>
                  <a:pt x="387223" y="2095119"/>
                  <a:pt x="394081" y="2006219"/>
                </a:cubicBezTo>
                <a:close/>
                <a:moveTo>
                  <a:pt x="318516" y="1846834"/>
                </a:moveTo>
                <a:cubicBezTo>
                  <a:pt x="285496" y="1827149"/>
                  <a:pt x="251206" y="1821942"/>
                  <a:pt x="234950" y="1820545"/>
                </a:cubicBezTo>
                <a:lnTo>
                  <a:pt x="234950" y="554355"/>
                </a:lnTo>
                <a:cubicBezTo>
                  <a:pt x="251206" y="552958"/>
                  <a:pt x="285496" y="547751"/>
                  <a:pt x="318516" y="528066"/>
                </a:cubicBezTo>
                <a:cubicBezTo>
                  <a:pt x="351536" y="508381"/>
                  <a:pt x="390398" y="469519"/>
                  <a:pt x="394462" y="394843"/>
                </a:cubicBezTo>
                <a:lnTo>
                  <a:pt x="394843" y="394843"/>
                </a:lnTo>
                <a:lnTo>
                  <a:pt x="394843" y="393954"/>
                </a:lnTo>
                <a:cubicBezTo>
                  <a:pt x="433451" y="389890"/>
                  <a:pt x="547497" y="366776"/>
                  <a:pt x="554355" y="234950"/>
                </a:cubicBezTo>
                <a:lnTo>
                  <a:pt x="7192562" y="234950"/>
                </a:lnTo>
                <a:cubicBezTo>
                  <a:pt x="7199419" y="366649"/>
                  <a:pt x="7313466" y="389890"/>
                  <a:pt x="7352074" y="393954"/>
                </a:cubicBezTo>
                <a:lnTo>
                  <a:pt x="7352074" y="394843"/>
                </a:lnTo>
                <a:lnTo>
                  <a:pt x="7352454" y="394843"/>
                </a:lnTo>
                <a:cubicBezTo>
                  <a:pt x="7356391" y="469519"/>
                  <a:pt x="7395380" y="508508"/>
                  <a:pt x="7428401" y="528066"/>
                </a:cubicBezTo>
                <a:cubicBezTo>
                  <a:pt x="7461421" y="547751"/>
                  <a:pt x="7495711" y="552958"/>
                  <a:pt x="7511966" y="554355"/>
                </a:cubicBezTo>
                <a:lnTo>
                  <a:pt x="7511966" y="1820545"/>
                </a:lnTo>
                <a:cubicBezTo>
                  <a:pt x="7495711" y="1821942"/>
                  <a:pt x="7461421" y="1827149"/>
                  <a:pt x="7428401" y="1846834"/>
                </a:cubicBezTo>
                <a:cubicBezTo>
                  <a:pt x="7395380" y="1866519"/>
                  <a:pt x="7356518" y="1905381"/>
                  <a:pt x="7352454" y="1980057"/>
                </a:cubicBezTo>
                <a:lnTo>
                  <a:pt x="7352074" y="1980057"/>
                </a:lnTo>
                <a:lnTo>
                  <a:pt x="7352074" y="1980946"/>
                </a:lnTo>
                <a:cubicBezTo>
                  <a:pt x="7313466" y="1985010"/>
                  <a:pt x="7199419" y="2008124"/>
                  <a:pt x="7192562" y="2139950"/>
                </a:cubicBezTo>
                <a:lnTo>
                  <a:pt x="554355" y="2139950"/>
                </a:lnTo>
                <a:cubicBezTo>
                  <a:pt x="547497" y="2008251"/>
                  <a:pt x="433451" y="1985010"/>
                  <a:pt x="394843" y="1980946"/>
                </a:cubicBezTo>
                <a:lnTo>
                  <a:pt x="394843" y="1980057"/>
                </a:lnTo>
                <a:lnTo>
                  <a:pt x="394462" y="1980057"/>
                </a:lnTo>
                <a:cubicBezTo>
                  <a:pt x="390398" y="1905381"/>
                  <a:pt x="351536" y="1866519"/>
                  <a:pt x="318516" y="1846834"/>
                </a:cubicBezTo>
                <a:close/>
              </a:path>
            </a:pathLst>
          </a:custGeom>
          <a:solidFill>
            <a:srgbClr val="8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7"/>
          <p:cNvSpPr/>
          <p:nvPr/>
        </p:nvSpPr>
        <p:spPr>
          <a:xfrm>
            <a:off x="13413478" y="6109606"/>
            <a:ext cx="3033505" cy="929969"/>
          </a:xfrm>
          <a:custGeom>
            <a:rect b="b" l="l" r="r" t="t"/>
            <a:pathLst>
              <a:path extrusionOk="0" h="2374900" w="7746790">
                <a:moveTo>
                  <a:pt x="0" y="0"/>
                </a:moveTo>
                <a:lnTo>
                  <a:pt x="0" y="2374900"/>
                </a:lnTo>
                <a:lnTo>
                  <a:pt x="7746790" y="2374900"/>
                </a:lnTo>
                <a:lnTo>
                  <a:pt x="7746790" y="0"/>
                </a:lnTo>
                <a:lnTo>
                  <a:pt x="0" y="0"/>
                </a:lnTo>
                <a:close/>
                <a:moveTo>
                  <a:pt x="7683290" y="2311400"/>
                </a:moveTo>
                <a:lnTo>
                  <a:pt x="63500" y="2311400"/>
                </a:lnTo>
                <a:lnTo>
                  <a:pt x="63500" y="63500"/>
                </a:lnTo>
                <a:lnTo>
                  <a:pt x="7683290" y="63500"/>
                </a:lnTo>
                <a:lnTo>
                  <a:pt x="7683290" y="2311400"/>
                </a:lnTo>
                <a:close/>
                <a:moveTo>
                  <a:pt x="394081" y="2006219"/>
                </a:moveTo>
                <a:cubicBezTo>
                  <a:pt x="429387" y="2009648"/>
                  <a:pt x="529209" y="2030349"/>
                  <a:pt x="529209" y="2152650"/>
                </a:cubicBezTo>
                <a:lnTo>
                  <a:pt x="529209" y="2165350"/>
                </a:lnTo>
                <a:lnTo>
                  <a:pt x="7217581" y="2165350"/>
                </a:lnTo>
                <a:lnTo>
                  <a:pt x="7217581" y="2152650"/>
                </a:lnTo>
                <a:cubicBezTo>
                  <a:pt x="7217581" y="2030730"/>
                  <a:pt x="7317403" y="2009902"/>
                  <a:pt x="7352709" y="2006219"/>
                </a:cubicBezTo>
                <a:cubicBezTo>
                  <a:pt x="7359567" y="2095119"/>
                  <a:pt x="7433989" y="2165350"/>
                  <a:pt x="7524540" y="2165350"/>
                </a:cubicBezTo>
                <a:lnTo>
                  <a:pt x="7537240" y="2165350"/>
                </a:lnTo>
                <a:lnTo>
                  <a:pt x="7537240" y="2152650"/>
                </a:lnTo>
                <a:cubicBezTo>
                  <a:pt x="7537240" y="2061972"/>
                  <a:pt x="7466881" y="1987550"/>
                  <a:pt x="7377855" y="1980819"/>
                </a:cubicBezTo>
                <a:cubicBezTo>
                  <a:pt x="7380141" y="1940687"/>
                  <a:pt x="7393856" y="1908556"/>
                  <a:pt x="7418749" y="1885442"/>
                </a:cubicBezTo>
                <a:cubicBezTo>
                  <a:pt x="7462056" y="1845310"/>
                  <a:pt x="7522254" y="1845564"/>
                  <a:pt x="7522635" y="1845564"/>
                </a:cubicBezTo>
                <a:lnTo>
                  <a:pt x="7537113" y="1845691"/>
                </a:lnTo>
                <a:lnTo>
                  <a:pt x="7537113" y="1833118"/>
                </a:lnTo>
                <a:lnTo>
                  <a:pt x="7537113" y="541909"/>
                </a:lnTo>
                <a:lnTo>
                  <a:pt x="7537113" y="529463"/>
                </a:lnTo>
                <a:lnTo>
                  <a:pt x="7522635" y="529463"/>
                </a:lnTo>
                <a:cubicBezTo>
                  <a:pt x="7522000" y="529590"/>
                  <a:pt x="7462183" y="529717"/>
                  <a:pt x="7418749" y="489585"/>
                </a:cubicBezTo>
                <a:cubicBezTo>
                  <a:pt x="7393730" y="466344"/>
                  <a:pt x="7380014" y="434213"/>
                  <a:pt x="7377728" y="394208"/>
                </a:cubicBezTo>
                <a:cubicBezTo>
                  <a:pt x="7466755" y="387477"/>
                  <a:pt x="7537113" y="313055"/>
                  <a:pt x="7537113" y="222377"/>
                </a:cubicBezTo>
                <a:lnTo>
                  <a:pt x="7537113" y="209677"/>
                </a:lnTo>
                <a:lnTo>
                  <a:pt x="7524413" y="209677"/>
                </a:lnTo>
                <a:cubicBezTo>
                  <a:pt x="7433862" y="209677"/>
                  <a:pt x="7359440" y="279908"/>
                  <a:pt x="7352581" y="368808"/>
                </a:cubicBezTo>
                <a:cubicBezTo>
                  <a:pt x="7317276" y="365252"/>
                  <a:pt x="7217454" y="344297"/>
                  <a:pt x="7217454" y="222377"/>
                </a:cubicBezTo>
                <a:lnTo>
                  <a:pt x="7217454" y="209677"/>
                </a:lnTo>
                <a:lnTo>
                  <a:pt x="529209" y="209677"/>
                </a:lnTo>
                <a:lnTo>
                  <a:pt x="529209" y="222377"/>
                </a:lnTo>
                <a:cubicBezTo>
                  <a:pt x="529209" y="344297"/>
                  <a:pt x="429387" y="365252"/>
                  <a:pt x="394081" y="368808"/>
                </a:cubicBezTo>
                <a:cubicBezTo>
                  <a:pt x="387223" y="279908"/>
                  <a:pt x="312801" y="209677"/>
                  <a:pt x="222250" y="209677"/>
                </a:cubicBezTo>
                <a:lnTo>
                  <a:pt x="209550" y="209677"/>
                </a:lnTo>
                <a:lnTo>
                  <a:pt x="209550" y="222377"/>
                </a:lnTo>
                <a:cubicBezTo>
                  <a:pt x="209550" y="313055"/>
                  <a:pt x="279908" y="387477"/>
                  <a:pt x="368935" y="394208"/>
                </a:cubicBezTo>
                <a:cubicBezTo>
                  <a:pt x="366649" y="434340"/>
                  <a:pt x="352933" y="466471"/>
                  <a:pt x="327914" y="489585"/>
                </a:cubicBezTo>
                <a:cubicBezTo>
                  <a:pt x="284480" y="529844"/>
                  <a:pt x="224663" y="529463"/>
                  <a:pt x="224028" y="529463"/>
                </a:cubicBezTo>
                <a:lnTo>
                  <a:pt x="209550" y="529844"/>
                </a:lnTo>
                <a:lnTo>
                  <a:pt x="209550" y="541909"/>
                </a:lnTo>
                <a:lnTo>
                  <a:pt x="209550" y="1832991"/>
                </a:lnTo>
                <a:lnTo>
                  <a:pt x="209550" y="1846326"/>
                </a:lnTo>
                <a:lnTo>
                  <a:pt x="224028" y="1845564"/>
                </a:lnTo>
                <a:cubicBezTo>
                  <a:pt x="224790" y="1845564"/>
                  <a:pt x="284607" y="1845310"/>
                  <a:pt x="327914" y="1885442"/>
                </a:cubicBezTo>
                <a:cubicBezTo>
                  <a:pt x="352933" y="1908683"/>
                  <a:pt x="366649" y="1940687"/>
                  <a:pt x="368808" y="1980819"/>
                </a:cubicBezTo>
                <a:cubicBezTo>
                  <a:pt x="279781" y="1987550"/>
                  <a:pt x="209423" y="2061972"/>
                  <a:pt x="209423" y="2152650"/>
                </a:cubicBezTo>
                <a:lnTo>
                  <a:pt x="209423" y="2165350"/>
                </a:lnTo>
                <a:lnTo>
                  <a:pt x="222123" y="2165350"/>
                </a:lnTo>
                <a:cubicBezTo>
                  <a:pt x="312801" y="2165350"/>
                  <a:pt x="387223" y="2095119"/>
                  <a:pt x="394081" y="2006219"/>
                </a:cubicBezTo>
                <a:close/>
                <a:moveTo>
                  <a:pt x="318516" y="1846834"/>
                </a:moveTo>
                <a:cubicBezTo>
                  <a:pt x="285496" y="1827149"/>
                  <a:pt x="251206" y="1821942"/>
                  <a:pt x="234950" y="1820545"/>
                </a:cubicBezTo>
                <a:lnTo>
                  <a:pt x="234950" y="554355"/>
                </a:lnTo>
                <a:cubicBezTo>
                  <a:pt x="251206" y="552958"/>
                  <a:pt x="285496" y="547751"/>
                  <a:pt x="318516" y="528066"/>
                </a:cubicBezTo>
                <a:cubicBezTo>
                  <a:pt x="351536" y="508381"/>
                  <a:pt x="390398" y="469519"/>
                  <a:pt x="394462" y="394843"/>
                </a:cubicBezTo>
                <a:lnTo>
                  <a:pt x="394843" y="394843"/>
                </a:lnTo>
                <a:lnTo>
                  <a:pt x="394843" y="393954"/>
                </a:lnTo>
                <a:cubicBezTo>
                  <a:pt x="433451" y="389890"/>
                  <a:pt x="547497" y="366776"/>
                  <a:pt x="554355" y="234950"/>
                </a:cubicBezTo>
                <a:lnTo>
                  <a:pt x="7192562" y="234950"/>
                </a:lnTo>
                <a:cubicBezTo>
                  <a:pt x="7199419" y="366649"/>
                  <a:pt x="7313466" y="389890"/>
                  <a:pt x="7352074" y="393954"/>
                </a:cubicBezTo>
                <a:lnTo>
                  <a:pt x="7352074" y="394843"/>
                </a:lnTo>
                <a:lnTo>
                  <a:pt x="7352454" y="394843"/>
                </a:lnTo>
                <a:cubicBezTo>
                  <a:pt x="7356391" y="469519"/>
                  <a:pt x="7395380" y="508508"/>
                  <a:pt x="7428401" y="528066"/>
                </a:cubicBezTo>
                <a:cubicBezTo>
                  <a:pt x="7461421" y="547751"/>
                  <a:pt x="7495711" y="552958"/>
                  <a:pt x="7511966" y="554355"/>
                </a:cubicBezTo>
                <a:lnTo>
                  <a:pt x="7511966" y="1820545"/>
                </a:lnTo>
                <a:cubicBezTo>
                  <a:pt x="7495711" y="1821942"/>
                  <a:pt x="7461421" y="1827149"/>
                  <a:pt x="7428401" y="1846834"/>
                </a:cubicBezTo>
                <a:cubicBezTo>
                  <a:pt x="7395380" y="1866519"/>
                  <a:pt x="7356518" y="1905381"/>
                  <a:pt x="7352454" y="1980057"/>
                </a:cubicBezTo>
                <a:lnTo>
                  <a:pt x="7352074" y="1980057"/>
                </a:lnTo>
                <a:lnTo>
                  <a:pt x="7352074" y="1980946"/>
                </a:lnTo>
                <a:cubicBezTo>
                  <a:pt x="7313466" y="1985010"/>
                  <a:pt x="7199419" y="2008124"/>
                  <a:pt x="7192562" y="2139950"/>
                </a:cubicBezTo>
                <a:lnTo>
                  <a:pt x="554355" y="2139950"/>
                </a:lnTo>
                <a:cubicBezTo>
                  <a:pt x="547497" y="2008251"/>
                  <a:pt x="433451" y="1985010"/>
                  <a:pt x="394843" y="1980946"/>
                </a:cubicBezTo>
                <a:lnTo>
                  <a:pt x="394843" y="1980057"/>
                </a:lnTo>
                <a:lnTo>
                  <a:pt x="394462" y="1980057"/>
                </a:lnTo>
                <a:cubicBezTo>
                  <a:pt x="390398" y="1905381"/>
                  <a:pt x="351536" y="1866519"/>
                  <a:pt x="318516" y="1846834"/>
                </a:cubicBezTo>
                <a:close/>
              </a:path>
            </a:pathLst>
          </a:custGeom>
          <a:solidFill>
            <a:srgbClr val="8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7"/>
          <p:cNvSpPr/>
          <p:nvPr/>
        </p:nvSpPr>
        <p:spPr>
          <a:xfrm>
            <a:off x="7627247" y="6109606"/>
            <a:ext cx="3033238" cy="929969"/>
          </a:xfrm>
          <a:custGeom>
            <a:rect b="b" l="l" r="r" t="t"/>
            <a:pathLst>
              <a:path extrusionOk="0" h="2374900" w="7746105">
                <a:moveTo>
                  <a:pt x="0" y="0"/>
                </a:moveTo>
                <a:lnTo>
                  <a:pt x="0" y="2374900"/>
                </a:lnTo>
                <a:lnTo>
                  <a:pt x="7746105" y="2374900"/>
                </a:lnTo>
                <a:lnTo>
                  <a:pt x="7746105" y="0"/>
                </a:lnTo>
                <a:lnTo>
                  <a:pt x="0" y="0"/>
                </a:lnTo>
                <a:close/>
                <a:moveTo>
                  <a:pt x="7682605" y="2311400"/>
                </a:moveTo>
                <a:lnTo>
                  <a:pt x="63500" y="2311400"/>
                </a:lnTo>
                <a:lnTo>
                  <a:pt x="63500" y="63500"/>
                </a:lnTo>
                <a:lnTo>
                  <a:pt x="7682605" y="63500"/>
                </a:lnTo>
                <a:lnTo>
                  <a:pt x="7682605" y="2311400"/>
                </a:lnTo>
                <a:close/>
                <a:moveTo>
                  <a:pt x="394081" y="2006219"/>
                </a:moveTo>
                <a:cubicBezTo>
                  <a:pt x="429387" y="2009648"/>
                  <a:pt x="529209" y="2030349"/>
                  <a:pt x="529209" y="2152650"/>
                </a:cubicBezTo>
                <a:lnTo>
                  <a:pt x="529209" y="2165350"/>
                </a:lnTo>
                <a:lnTo>
                  <a:pt x="7216897" y="2165350"/>
                </a:lnTo>
                <a:lnTo>
                  <a:pt x="7216897" y="2152650"/>
                </a:lnTo>
                <a:cubicBezTo>
                  <a:pt x="7216897" y="2030730"/>
                  <a:pt x="7316719" y="2009902"/>
                  <a:pt x="7352025" y="2006219"/>
                </a:cubicBezTo>
                <a:cubicBezTo>
                  <a:pt x="7358883" y="2095119"/>
                  <a:pt x="7433304" y="2165350"/>
                  <a:pt x="7523855" y="2165350"/>
                </a:cubicBezTo>
                <a:lnTo>
                  <a:pt x="7536555" y="2165350"/>
                </a:lnTo>
                <a:lnTo>
                  <a:pt x="7536555" y="2152650"/>
                </a:lnTo>
                <a:cubicBezTo>
                  <a:pt x="7536555" y="2061972"/>
                  <a:pt x="7466198" y="1987550"/>
                  <a:pt x="7377171" y="1980819"/>
                </a:cubicBezTo>
                <a:cubicBezTo>
                  <a:pt x="7379457" y="1940687"/>
                  <a:pt x="7393173" y="1908556"/>
                  <a:pt x="7418065" y="1885442"/>
                </a:cubicBezTo>
                <a:cubicBezTo>
                  <a:pt x="7461372" y="1845310"/>
                  <a:pt x="7521570" y="1845564"/>
                  <a:pt x="7521951" y="1845564"/>
                </a:cubicBezTo>
                <a:lnTo>
                  <a:pt x="7536428" y="1845691"/>
                </a:lnTo>
                <a:lnTo>
                  <a:pt x="7536428" y="1833118"/>
                </a:lnTo>
                <a:lnTo>
                  <a:pt x="7536428" y="541909"/>
                </a:lnTo>
                <a:lnTo>
                  <a:pt x="7536428" y="529463"/>
                </a:lnTo>
                <a:lnTo>
                  <a:pt x="7521951" y="529463"/>
                </a:lnTo>
                <a:cubicBezTo>
                  <a:pt x="7521316" y="529590"/>
                  <a:pt x="7461499" y="529717"/>
                  <a:pt x="7418065" y="489585"/>
                </a:cubicBezTo>
                <a:cubicBezTo>
                  <a:pt x="7393046" y="466344"/>
                  <a:pt x="7379329" y="434213"/>
                  <a:pt x="7377044" y="394208"/>
                </a:cubicBezTo>
                <a:cubicBezTo>
                  <a:pt x="7466071" y="387477"/>
                  <a:pt x="7536428" y="313055"/>
                  <a:pt x="7536428" y="222377"/>
                </a:cubicBezTo>
                <a:lnTo>
                  <a:pt x="7536428" y="209677"/>
                </a:lnTo>
                <a:lnTo>
                  <a:pt x="7523728" y="209677"/>
                </a:lnTo>
                <a:cubicBezTo>
                  <a:pt x="7433178" y="209677"/>
                  <a:pt x="7358755" y="279908"/>
                  <a:pt x="7351898" y="368808"/>
                </a:cubicBezTo>
                <a:cubicBezTo>
                  <a:pt x="7316591" y="365252"/>
                  <a:pt x="7216770" y="344297"/>
                  <a:pt x="7216770" y="222377"/>
                </a:cubicBezTo>
                <a:lnTo>
                  <a:pt x="7216770" y="209677"/>
                </a:lnTo>
                <a:lnTo>
                  <a:pt x="529209" y="209677"/>
                </a:lnTo>
                <a:lnTo>
                  <a:pt x="529209" y="222377"/>
                </a:lnTo>
                <a:cubicBezTo>
                  <a:pt x="529209" y="344297"/>
                  <a:pt x="429387" y="365252"/>
                  <a:pt x="394081" y="368808"/>
                </a:cubicBezTo>
                <a:cubicBezTo>
                  <a:pt x="387223" y="279908"/>
                  <a:pt x="312801" y="209677"/>
                  <a:pt x="222250" y="209677"/>
                </a:cubicBezTo>
                <a:lnTo>
                  <a:pt x="209550" y="209677"/>
                </a:lnTo>
                <a:lnTo>
                  <a:pt x="209550" y="222377"/>
                </a:lnTo>
                <a:cubicBezTo>
                  <a:pt x="209550" y="313055"/>
                  <a:pt x="279908" y="387477"/>
                  <a:pt x="368935" y="394208"/>
                </a:cubicBezTo>
                <a:cubicBezTo>
                  <a:pt x="366649" y="434340"/>
                  <a:pt x="352933" y="466471"/>
                  <a:pt x="327914" y="489585"/>
                </a:cubicBezTo>
                <a:cubicBezTo>
                  <a:pt x="284480" y="529844"/>
                  <a:pt x="224663" y="529463"/>
                  <a:pt x="224028" y="529463"/>
                </a:cubicBezTo>
                <a:lnTo>
                  <a:pt x="209550" y="529844"/>
                </a:lnTo>
                <a:lnTo>
                  <a:pt x="209550" y="541909"/>
                </a:lnTo>
                <a:lnTo>
                  <a:pt x="209550" y="1832991"/>
                </a:lnTo>
                <a:lnTo>
                  <a:pt x="209550" y="1846326"/>
                </a:lnTo>
                <a:lnTo>
                  <a:pt x="224028" y="1845564"/>
                </a:lnTo>
                <a:cubicBezTo>
                  <a:pt x="224790" y="1845564"/>
                  <a:pt x="284607" y="1845310"/>
                  <a:pt x="327914" y="1885442"/>
                </a:cubicBezTo>
                <a:cubicBezTo>
                  <a:pt x="352933" y="1908683"/>
                  <a:pt x="366649" y="1940687"/>
                  <a:pt x="368808" y="1980819"/>
                </a:cubicBezTo>
                <a:cubicBezTo>
                  <a:pt x="279781" y="1987550"/>
                  <a:pt x="209423" y="2061972"/>
                  <a:pt x="209423" y="2152650"/>
                </a:cubicBezTo>
                <a:lnTo>
                  <a:pt x="209423" y="2165350"/>
                </a:lnTo>
                <a:lnTo>
                  <a:pt x="222123" y="2165350"/>
                </a:lnTo>
                <a:cubicBezTo>
                  <a:pt x="312801" y="2165350"/>
                  <a:pt x="387223" y="2095119"/>
                  <a:pt x="394081" y="2006219"/>
                </a:cubicBezTo>
                <a:close/>
                <a:moveTo>
                  <a:pt x="318516" y="1846834"/>
                </a:moveTo>
                <a:cubicBezTo>
                  <a:pt x="285496" y="1827149"/>
                  <a:pt x="251206" y="1821942"/>
                  <a:pt x="234950" y="1820545"/>
                </a:cubicBezTo>
                <a:lnTo>
                  <a:pt x="234950" y="554355"/>
                </a:lnTo>
                <a:cubicBezTo>
                  <a:pt x="251206" y="552958"/>
                  <a:pt x="285496" y="547751"/>
                  <a:pt x="318516" y="528066"/>
                </a:cubicBezTo>
                <a:cubicBezTo>
                  <a:pt x="351536" y="508381"/>
                  <a:pt x="390398" y="469519"/>
                  <a:pt x="394462" y="394843"/>
                </a:cubicBezTo>
                <a:lnTo>
                  <a:pt x="394843" y="394843"/>
                </a:lnTo>
                <a:lnTo>
                  <a:pt x="394843" y="393954"/>
                </a:lnTo>
                <a:cubicBezTo>
                  <a:pt x="433451" y="389890"/>
                  <a:pt x="547497" y="366776"/>
                  <a:pt x="554355" y="234950"/>
                </a:cubicBezTo>
                <a:lnTo>
                  <a:pt x="7191877" y="234950"/>
                </a:lnTo>
                <a:cubicBezTo>
                  <a:pt x="7198736" y="366649"/>
                  <a:pt x="7312782" y="389890"/>
                  <a:pt x="7351389" y="393954"/>
                </a:cubicBezTo>
                <a:lnTo>
                  <a:pt x="7351389" y="394843"/>
                </a:lnTo>
                <a:lnTo>
                  <a:pt x="7351771" y="394843"/>
                </a:lnTo>
                <a:cubicBezTo>
                  <a:pt x="7355708" y="469519"/>
                  <a:pt x="7394697" y="508508"/>
                  <a:pt x="7427716" y="528066"/>
                </a:cubicBezTo>
                <a:cubicBezTo>
                  <a:pt x="7460737" y="547751"/>
                  <a:pt x="7495026" y="552958"/>
                  <a:pt x="7511283" y="554355"/>
                </a:cubicBezTo>
                <a:lnTo>
                  <a:pt x="7511283" y="1820545"/>
                </a:lnTo>
                <a:cubicBezTo>
                  <a:pt x="7495026" y="1821942"/>
                  <a:pt x="7460737" y="1827149"/>
                  <a:pt x="7427716" y="1846834"/>
                </a:cubicBezTo>
                <a:cubicBezTo>
                  <a:pt x="7394697" y="1866519"/>
                  <a:pt x="7355835" y="1905381"/>
                  <a:pt x="7351771" y="1980057"/>
                </a:cubicBezTo>
                <a:lnTo>
                  <a:pt x="7351389" y="1980057"/>
                </a:lnTo>
                <a:lnTo>
                  <a:pt x="7351389" y="1980946"/>
                </a:lnTo>
                <a:cubicBezTo>
                  <a:pt x="7312782" y="1985010"/>
                  <a:pt x="7198736" y="2008124"/>
                  <a:pt x="7191877" y="2139950"/>
                </a:cubicBezTo>
                <a:lnTo>
                  <a:pt x="554355" y="2139950"/>
                </a:lnTo>
                <a:cubicBezTo>
                  <a:pt x="547497" y="2008251"/>
                  <a:pt x="433451" y="1985010"/>
                  <a:pt x="394843" y="1980946"/>
                </a:cubicBezTo>
                <a:lnTo>
                  <a:pt x="394843" y="1980057"/>
                </a:lnTo>
                <a:lnTo>
                  <a:pt x="394462" y="1980057"/>
                </a:lnTo>
                <a:cubicBezTo>
                  <a:pt x="390398" y="1905381"/>
                  <a:pt x="351536" y="1866519"/>
                  <a:pt x="318516" y="1846834"/>
                </a:cubicBezTo>
                <a:close/>
              </a:path>
            </a:pathLst>
          </a:custGeom>
          <a:solidFill>
            <a:srgbClr val="8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7"/>
          <p:cNvSpPr/>
          <p:nvPr/>
        </p:nvSpPr>
        <p:spPr>
          <a:xfrm>
            <a:off x="1839030" y="7218720"/>
            <a:ext cx="3040615" cy="932148"/>
          </a:xfrm>
          <a:custGeom>
            <a:rect b="b" l="l" r="r" t="t"/>
            <a:pathLst>
              <a:path extrusionOk="0" h="2374900" w="7746790">
                <a:moveTo>
                  <a:pt x="0" y="0"/>
                </a:moveTo>
                <a:lnTo>
                  <a:pt x="0" y="2374900"/>
                </a:lnTo>
                <a:lnTo>
                  <a:pt x="7746790" y="2374900"/>
                </a:lnTo>
                <a:lnTo>
                  <a:pt x="7746790" y="0"/>
                </a:lnTo>
                <a:lnTo>
                  <a:pt x="0" y="0"/>
                </a:lnTo>
                <a:close/>
                <a:moveTo>
                  <a:pt x="7683290" y="2311400"/>
                </a:moveTo>
                <a:lnTo>
                  <a:pt x="63500" y="2311400"/>
                </a:lnTo>
                <a:lnTo>
                  <a:pt x="63500" y="63500"/>
                </a:lnTo>
                <a:lnTo>
                  <a:pt x="7683290" y="63500"/>
                </a:lnTo>
                <a:lnTo>
                  <a:pt x="7683290" y="2311400"/>
                </a:lnTo>
                <a:close/>
                <a:moveTo>
                  <a:pt x="394081" y="2006219"/>
                </a:moveTo>
                <a:cubicBezTo>
                  <a:pt x="429387" y="2009648"/>
                  <a:pt x="529209" y="2030349"/>
                  <a:pt x="529209" y="2152650"/>
                </a:cubicBezTo>
                <a:lnTo>
                  <a:pt x="529209" y="2165350"/>
                </a:lnTo>
                <a:lnTo>
                  <a:pt x="7217581" y="2165350"/>
                </a:lnTo>
                <a:lnTo>
                  <a:pt x="7217581" y="2152650"/>
                </a:lnTo>
                <a:cubicBezTo>
                  <a:pt x="7217581" y="2030730"/>
                  <a:pt x="7317403" y="2009902"/>
                  <a:pt x="7352709" y="2006219"/>
                </a:cubicBezTo>
                <a:cubicBezTo>
                  <a:pt x="7359567" y="2095119"/>
                  <a:pt x="7433989" y="2165350"/>
                  <a:pt x="7524540" y="2165350"/>
                </a:cubicBezTo>
                <a:lnTo>
                  <a:pt x="7537240" y="2165350"/>
                </a:lnTo>
                <a:lnTo>
                  <a:pt x="7537240" y="2152650"/>
                </a:lnTo>
                <a:cubicBezTo>
                  <a:pt x="7537240" y="2061972"/>
                  <a:pt x="7466881" y="1987550"/>
                  <a:pt x="7377855" y="1980819"/>
                </a:cubicBezTo>
                <a:cubicBezTo>
                  <a:pt x="7380141" y="1940687"/>
                  <a:pt x="7393856" y="1908556"/>
                  <a:pt x="7418749" y="1885442"/>
                </a:cubicBezTo>
                <a:cubicBezTo>
                  <a:pt x="7462056" y="1845310"/>
                  <a:pt x="7522254" y="1845564"/>
                  <a:pt x="7522635" y="1845564"/>
                </a:cubicBezTo>
                <a:lnTo>
                  <a:pt x="7537113" y="1845691"/>
                </a:lnTo>
                <a:lnTo>
                  <a:pt x="7537113" y="1833118"/>
                </a:lnTo>
                <a:lnTo>
                  <a:pt x="7537113" y="541909"/>
                </a:lnTo>
                <a:lnTo>
                  <a:pt x="7537113" y="529463"/>
                </a:lnTo>
                <a:lnTo>
                  <a:pt x="7522635" y="529463"/>
                </a:lnTo>
                <a:cubicBezTo>
                  <a:pt x="7522000" y="529590"/>
                  <a:pt x="7462183" y="529717"/>
                  <a:pt x="7418749" y="489585"/>
                </a:cubicBezTo>
                <a:cubicBezTo>
                  <a:pt x="7393730" y="466344"/>
                  <a:pt x="7380014" y="434213"/>
                  <a:pt x="7377728" y="394208"/>
                </a:cubicBezTo>
                <a:cubicBezTo>
                  <a:pt x="7466755" y="387477"/>
                  <a:pt x="7537113" y="313055"/>
                  <a:pt x="7537113" y="222377"/>
                </a:cubicBezTo>
                <a:lnTo>
                  <a:pt x="7537113" y="209677"/>
                </a:lnTo>
                <a:lnTo>
                  <a:pt x="7524413" y="209677"/>
                </a:lnTo>
                <a:cubicBezTo>
                  <a:pt x="7433862" y="209677"/>
                  <a:pt x="7359440" y="279908"/>
                  <a:pt x="7352581" y="368808"/>
                </a:cubicBezTo>
                <a:cubicBezTo>
                  <a:pt x="7317276" y="365252"/>
                  <a:pt x="7217454" y="344297"/>
                  <a:pt x="7217454" y="222377"/>
                </a:cubicBezTo>
                <a:lnTo>
                  <a:pt x="7217454" y="209677"/>
                </a:lnTo>
                <a:lnTo>
                  <a:pt x="529209" y="209677"/>
                </a:lnTo>
                <a:lnTo>
                  <a:pt x="529209" y="222377"/>
                </a:lnTo>
                <a:cubicBezTo>
                  <a:pt x="529209" y="344297"/>
                  <a:pt x="429387" y="365252"/>
                  <a:pt x="394081" y="368808"/>
                </a:cubicBezTo>
                <a:cubicBezTo>
                  <a:pt x="387223" y="279908"/>
                  <a:pt x="312801" y="209677"/>
                  <a:pt x="222250" y="209677"/>
                </a:cubicBezTo>
                <a:lnTo>
                  <a:pt x="209550" y="209677"/>
                </a:lnTo>
                <a:lnTo>
                  <a:pt x="209550" y="222377"/>
                </a:lnTo>
                <a:cubicBezTo>
                  <a:pt x="209550" y="313055"/>
                  <a:pt x="279908" y="387477"/>
                  <a:pt x="368935" y="394208"/>
                </a:cubicBezTo>
                <a:cubicBezTo>
                  <a:pt x="366649" y="434340"/>
                  <a:pt x="352933" y="466471"/>
                  <a:pt x="327914" y="489585"/>
                </a:cubicBezTo>
                <a:cubicBezTo>
                  <a:pt x="284480" y="529844"/>
                  <a:pt x="224663" y="529463"/>
                  <a:pt x="224028" y="529463"/>
                </a:cubicBezTo>
                <a:lnTo>
                  <a:pt x="209550" y="529844"/>
                </a:lnTo>
                <a:lnTo>
                  <a:pt x="209550" y="541909"/>
                </a:lnTo>
                <a:lnTo>
                  <a:pt x="209550" y="1832991"/>
                </a:lnTo>
                <a:lnTo>
                  <a:pt x="209550" y="1846326"/>
                </a:lnTo>
                <a:lnTo>
                  <a:pt x="224028" y="1845564"/>
                </a:lnTo>
                <a:cubicBezTo>
                  <a:pt x="224790" y="1845564"/>
                  <a:pt x="284607" y="1845310"/>
                  <a:pt x="327914" y="1885442"/>
                </a:cubicBezTo>
                <a:cubicBezTo>
                  <a:pt x="352933" y="1908683"/>
                  <a:pt x="366649" y="1940687"/>
                  <a:pt x="368808" y="1980819"/>
                </a:cubicBezTo>
                <a:cubicBezTo>
                  <a:pt x="279781" y="1987550"/>
                  <a:pt x="209423" y="2061972"/>
                  <a:pt x="209423" y="2152650"/>
                </a:cubicBezTo>
                <a:lnTo>
                  <a:pt x="209423" y="2165350"/>
                </a:lnTo>
                <a:lnTo>
                  <a:pt x="222123" y="2165350"/>
                </a:lnTo>
                <a:cubicBezTo>
                  <a:pt x="312801" y="2165350"/>
                  <a:pt x="387223" y="2095119"/>
                  <a:pt x="394081" y="2006219"/>
                </a:cubicBezTo>
                <a:close/>
                <a:moveTo>
                  <a:pt x="318516" y="1846834"/>
                </a:moveTo>
                <a:cubicBezTo>
                  <a:pt x="285496" y="1827149"/>
                  <a:pt x="251206" y="1821942"/>
                  <a:pt x="234950" y="1820545"/>
                </a:cubicBezTo>
                <a:lnTo>
                  <a:pt x="234950" y="554355"/>
                </a:lnTo>
                <a:cubicBezTo>
                  <a:pt x="251206" y="552958"/>
                  <a:pt x="285496" y="547751"/>
                  <a:pt x="318516" y="528066"/>
                </a:cubicBezTo>
                <a:cubicBezTo>
                  <a:pt x="351536" y="508381"/>
                  <a:pt x="390398" y="469519"/>
                  <a:pt x="394462" y="394843"/>
                </a:cubicBezTo>
                <a:lnTo>
                  <a:pt x="394843" y="394843"/>
                </a:lnTo>
                <a:lnTo>
                  <a:pt x="394843" y="393954"/>
                </a:lnTo>
                <a:cubicBezTo>
                  <a:pt x="433451" y="389890"/>
                  <a:pt x="547497" y="366776"/>
                  <a:pt x="554355" y="234950"/>
                </a:cubicBezTo>
                <a:lnTo>
                  <a:pt x="7192562" y="234950"/>
                </a:lnTo>
                <a:cubicBezTo>
                  <a:pt x="7199419" y="366649"/>
                  <a:pt x="7313466" y="389890"/>
                  <a:pt x="7352074" y="393954"/>
                </a:cubicBezTo>
                <a:lnTo>
                  <a:pt x="7352074" y="394843"/>
                </a:lnTo>
                <a:lnTo>
                  <a:pt x="7352454" y="394843"/>
                </a:lnTo>
                <a:cubicBezTo>
                  <a:pt x="7356391" y="469519"/>
                  <a:pt x="7395380" y="508508"/>
                  <a:pt x="7428401" y="528066"/>
                </a:cubicBezTo>
                <a:cubicBezTo>
                  <a:pt x="7461421" y="547751"/>
                  <a:pt x="7495711" y="552958"/>
                  <a:pt x="7511966" y="554355"/>
                </a:cubicBezTo>
                <a:lnTo>
                  <a:pt x="7511966" y="1820545"/>
                </a:lnTo>
                <a:cubicBezTo>
                  <a:pt x="7495711" y="1821942"/>
                  <a:pt x="7461421" y="1827149"/>
                  <a:pt x="7428401" y="1846834"/>
                </a:cubicBezTo>
                <a:cubicBezTo>
                  <a:pt x="7395380" y="1866519"/>
                  <a:pt x="7356518" y="1905381"/>
                  <a:pt x="7352454" y="1980057"/>
                </a:cubicBezTo>
                <a:lnTo>
                  <a:pt x="7352074" y="1980057"/>
                </a:lnTo>
                <a:lnTo>
                  <a:pt x="7352074" y="1980946"/>
                </a:lnTo>
                <a:cubicBezTo>
                  <a:pt x="7313466" y="1985010"/>
                  <a:pt x="7199419" y="2008124"/>
                  <a:pt x="7192562" y="2139950"/>
                </a:cubicBezTo>
                <a:lnTo>
                  <a:pt x="554355" y="2139950"/>
                </a:lnTo>
                <a:cubicBezTo>
                  <a:pt x="547497" y="2008251"/>
                  <a:pt x="433451" y="1985010"/>
                  <a:pt x="394843" y="1980946"/>
                </a:cubicBezTo>
                <a:lnTo>
                  <a:pt x="394843" y="1980057"/>
                </a:lnTo>
                <a:lnTo>
                  <a:pt x="394462" y="1980057"/>
                </a:lnTo>
                <a:cubicBezTo>
                  <a:pt x="390398" y="1905381"/>
                  <a:pt x="351536" y="1866519"/>
                  <a:pt x="318516" y="1846834"/>
                </a:cubicBezTo>
                <a:close/>
              </a:path>
            </a:pathLst>
          </a:custGeom>
          <a:solidFill>
            <a:srgbClr val="8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7"/>
          <p:cNvSpPr/>
          <p:nvPr/>
        </p:nvSpPr>
        <p:spPr>
          <a:xfrm>
            <a:off x="13413612" y="7218720"/>
            <a:ext cx="3033505" cy="929969"/>
          </a:xfrm>
          <a:custGeom>
            <a:rect b="b" l="l" r="r" t="t"/>
            <a:pathLst>
              <a:path extrusionOk="0" h="2374900" w="7746790">
                <a:moveTo>
                  <a:pt x="0" y="0"/>
                </a:moveTo>
                <a:lnTo>
                  <a:pt x="0" y="2374900"/>
                </a:lnTo>
                <a:lnTo>
                  <a:pt x="7746790" y="2374900"/>
                </a:lnTo>
                <a:lnTo>
                  <a:pt x="7746790" y="0"/>
                </a:lnTo>
                <a:lnTo>
                  <a:pt x="0" y="0"/>
                </a:lnTo>
                <a:close/>
                <a:moveTo>
                  <a:pt x="7683290" y="2311400"/>
                </a:moveTo>
                <a:lnTo>
                  <a:pt x="63500" y="2311400"/>
                </a:lnTo>
                <a:lnTo>
                  <a:pt x="63500" y="63500"/>
                </a:lnTo>
                <a:lnTo>
                  <a:pt x="7683290" y="63500"/>
                </a:lnTo>
                <a:lnTo>
                  <a:pt x="7683290" y="2311400"/>
                </a:lnTo>
                <a:close/>
                <a:moveTo>
                  <a:pt x="394081" y="2006219"/>
                </a:moveTo>
                <a:cubicBezTo>
                  <a:pt x="429387" y="2009648"/>
                  <a:pt x="529209" y="2030349"/>
                  <a:pt x="529209" y="2152650"/>
                </a:cubicBezTo>
                <a:lnTo>
                  <a:pt x="529209" y="2165350"/>
                </a:lnTo>
                <a:lnTo>
                  <a:pt x="7217581" y="2165350"/>
                </a:lnTo>
                <a:lnTo>
                  <a:pt x="7217581" y="2152650"/>
                </a:lnTo>
                <a:cubicBezTo>
                  <a:pt x="7217581" y="2030730"/>
                  <a:pt x="7317403" y="2009902"/>
                  <a:pt x="7352709" y="2006219"/>
                </a:cubicBezTo>
                <a:cubicBezTo>
                  <a:pt x="7359567" y="2095119"/>
                  <a:pt x="7433989" y="2165350"/>
                  <a:pt x="7524540" y="2165350"/>
                </a:cubicBezTo>
                <a:lnTo>
                  <a:pt x="7537240" y="2165350"/>
                </a:lnTo>
                <a:lnTo>
                  <a:pt x="7537240" y="2152650"/>
                </a:lnTo>
                <a:cubicBezTo>
                  <a:pt x="7537240" y="2061972"/>
                  <a:pt x="7466881" y="1987550"/>
                  <a:pt x="7377855" y="1980819"/>
                </a:cubicBezTo>
                <a:cubicBezTo>
                  <a:pt x="7380141" y="1940687"/>
                  <a:pt x="7393856" y="1908556"/>
                  <a:pt x="7418749" y="1885442"/>
                </a:cubicBezTo>
                <a:cubicBezTo>
                  <a:pt x="7462056" y="1845310"/>
                  <a:pt x="7522254" y="1845564"/>
                  <a:pt x="7522635" y="1845564"/>
                </a:cubicBezTo>
                <a:lnTo>
                  <a:pt x="7537113" y="1845691"/>
                </a:lnTo>
                <a:lnTo>
                  <a:pt x="7537113" y="1833118"/>
                </a:lnTo>
                <a:lnTo>
                  <a:pt x="7537113" y="541909"/>
                </a:lnTo>
                <a:lnTo>
                  <a:pt x="7537113" y="529463"/>
                </a:lnTo>
                <a:lnTo>
                  <a:pt x="7522635" y="529463"/>
                </a:lnTo>
                <a:cubicBezTo>
                  <a:pt x="7522000" y="529590"/>
                  <a:pt x="7462183" y="529717"/>
                  <a:pt x="7418749" y="489585"/>
                </a:cubicBezTo>
                <a:cubicBezTo>
                  <a:pt x="7393730" y="466344"/>
                  <a:pt x="7380014" y="434213"/>
                  <a:pt x="7377728" y="394208"/>
                </a:cubicBezTo>
                <a:cubicBezTo>
                  <a:pt x="7466755" y="387477"/>
                  <a:pt x="7537113" y="313055"/>
                  <a:pt x="7537113" y="222377"/>
                </a:cubicBezTo>
                <a:lnTo>
                  <a:pt x="7537113" y="209677"/>
                </a:lnTo>
                <a:lnTo>
                  <a:pt x="7524413" y="209677"/>
                </a:lnTo>
                <a:cubicBezTo>
                  <a:pt x="7433862" y="209677"/>
                  <a:pt x="7359440" y="279908"/>
                  <a:pt x="7352581" y="368808"/>
                </a:cubicBezTo>
                <a:cubicBezTo>
                  <a:pt x="7317276" y="365252"/>
                  <a:pt x="7217454" y="344297"/>
                  <a:pt x="7217454" y="222377"/>
                </a:cubicBezTo>
                <a:lnTo>
                  <a:pt x="7217454" y="209677"/>
                </a:lnTo>
                <a:lnTo>
                  <a:pt x="529209" y="209677"/>
                </a:lnTo>
                <a:lnTo>
                  <a:pt x="529209" y="222377"/>
                </a:lnTo>
                <a:cubicBezTo>
                  <a:pt x="529209" y="344297"/>
                  <a:pt x="429387" y="365252"/>
                  <a:pt x="394081" y="368808"/>
                </a:cubicBezTo>
                <a:cubicBezTo>
                  <a:pt x="387223" y="279908"/>
                  <a:pt x="312801" y="209677"/>
                  <a:pt x="222250" y="209677"/>
                </a:cubicBezTo>
                <a:lnTo>
                  <a:pt x="209550" y="209677"/>
                </a:lnTo>
                <a:lnTo>
                  <a:pt x="209550" y="222377"/>
                </a:lnTo>
                <a:cubicBezTo>
                  <a:pt x="209550" y="313055"/>
                  <a:pt x="279908" y="387477"/>
                  <a:pt x="368935" y="394208"/>
                </a:cubicBezTo>
                <a:cubicBezTo>
                  <a:pt x="366649" y="434340"/>
                  <a:pt x="352933" y="466471"/>
                  <a:pt x="327914" y="489585"/>
                </a:cubicBezTo>
                <a:cubicBezTo>
                  <a:pt x="284480" y="529844"/>
                  <a:pt x="224663" y="529463"/>
                  <a:pt x="224028" y="529463"/>
                </a:cubicBezTo>
                <a:lnTo>
                  <a:pt x="209550" y="529844"/>
                </a:lnTo>
                <a:lnTo>
                  <a:pt x="209550" y="541909"/>
                </a:lnTo>
                <a:lnTo>
                  <a:pt x="209550" y="1832991"/>
                </a:lnTo>
                <a:lnTo>
                  <a:pt x="209550" y="1846326"/>
                </a:lnTo>
                <a:lnTo>
                  <a:pt x="224028" y="1845564"/>
                </a:lnTo>
                <a:cubicBezTo>
                  <a:pt x="224790" y="1845564"/>
                  <a:pt x="284607" y="1845310"/>
                  <a:pt x="327914" y="1885442"/>
                </a:cubicBezTo>
                <a:cubicBezTo>
                  <a:pt x="352933" y="1908683"/>
                  <a:pt x="366649" y="1940687"/>
                  <a:pt x="368808" y="1980819"/>
                </a:cubicBezTo>
                <a:cubicBezTo>
                  <a:pt x="279781" y="1987550"/>
                  <a:pt x="209423" y="2061972"/>
                  <a:pt x="209423" y="2152650"/>
                </a:cubicBezTo>
                <a:lnTo>
                  <a:pt x="209423" y="2165350"/>
                </a:lnTo>
                <a:lnTo>
                  <a:pt x="222123" y="2165350"/>
                </a:lnTo>
                <a:cubicBezTo>
                  <a:pt x="312801" y="2165350"/>
                  <a:pt x="387223" y="2095119"/>
                  <a:pt x="394081" y="2006219"/>
                </a:cubicBezTo>
                <a:close/>
                <a:moveTo>
                  <a:pt x="318516" y="1846834"/>
                </a:moveTo>
                <a:cubicBezTo>
                  <a:pt x="285496" y="1827149"/>
                  <a:pt x="251206" y="1821942"/>
                  <a:pt x="234950" y="1820545"/>
                </a:cubicBezTo>
                <a:lnTo>
                  <a:pt x="234950" y="554355"/>
                </a:lnTo>
                <a:cubicBezTo>
                  <a:pt x="251206" y="552958"/>
                  <a:pt x="285496" y="547751"/>
                  <a:pt x="318516" y="528066"/>
                </a:cubicBezTo>
                <a:cubicBezTo>
                  <a:pt x="351536" y="508381"/>
                  <a:pt x="390398" y="469519"/>
                  <a:pt x="394462" y="394843"/>
                </a:cubicBezTo>
                <a:lnTo>
                  <a:pt x="394843" y="394843"/>
                </a:lnTo>
                <a:lnTo>
                  <a:pt x="394843" y="393954"/>
                </a:lnTo>
                <a:cubicBezTo>
                  <a:pt x="433451" y="389890"/>
                  <a:pt x="547497" y="366776"/>
                  <a:pt x="554355" y="234950"/>
                </a:cubicBezTo>
                <a:lnTo>
                  <a:pt x="7192562" y="234950"/>
                </a:lnTo>
                <a:cubicBezTo>
                  <a:pt x="7199419" y="366649"/>
                  <a:pt x="7313466" y="389890"/>
                  <a:pt x="7352074" y="393954"/>
                </a:cubicBezTo>
                <a:lnTo>
                  <a:pt x="7352074" y="394843"/>
                </a:lnTo>
                <a:lnTo>
                  <a:pt x="7352454" y="394843"/>
                </a:lnTo>
                <a:cubicBezTo>
                  <a:pt x="7356391" y="469519"/>
                  <a:pt x="7395380" y="508508"/>
                  <a:pt x="7428401" y="528066"/>
                </a:cubicBezTo>
                <a:cubicBezTo>
                  <a:pt x="7461421" y="547751"/>
                  <a:pt x="7495711" y="552958"/>
                  <a:pt x="7511966" y="554355"/>
                </a:cubicBezTo>
                <a:lnTo>
                  <a:pt x="7511966" y="1820545"/>
                </a:lnTo>
                <a:cubicBezTo>
                  <a:pt x="7495711" y="1821942"/>
                  <a:pt x="7461421" y="1827149"/>
                  <a:pt x="7428401" y="1846834"/>
                </a:cubicBezTo>
                <a:cubicBezTo>
                  <a:pt x="7395380" y="1866519"/>
                  <a:pt x="7356518" y="1905381"/>
                  <a:pt x="7352454" y="1980057"/>
                </a:cubicBezTo>
                <a:lnTo>
                  <a:pt x="7352074" y="1980057"/>
                </a:lnTo>
                <a:lnTo>
                  <a:pt x="7352074" y="1980946"/>
                </a:lnTo>
                <a:cubicBezTo>
                  <a:pt x="7313466" y="1985010"/>
                  <a:pt x="7199419" y="2008124"/>
                  <a:pt x="7192562" y="2139950"/>
                </a:cubicBezTo>
                <a:lnTo>
                  <a:pt x="554355" y="2139950"/>
                </a:lnTo>
                <a:cubicBezTo>
                  <a:pt x="547497" y="2008251"/>
                  <a:pt x="433451" y="1985010"/>
                  <a:pt x="394843" y="1980946"/>
                </a:cubicBezTo>
                <a:lnTo>
                  <a:pt x="394843" y="1980057"/>
                </a:lnTo>
                <a:lnTo>
                  <a:pt x="394462" y="1980057"/>
                </a:lnTo>
                <a:cubicBezTo>
                  <a:pt x="390398" y="1905381"/>
                  <a:pt x="351536" y="1866519"/>
                  <a:pt x="318516" y="1846834"/>
                </a:cubicBezTo>
                <a:close/>
              </a:path>
            </a:pathLst>
          </a:custGeom>
          <a:solidFill>
            <a:srgbClr val="8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7"/>
          <p:cNvSpPr/>
          <p:nvPr/>
        </p:nvSpPr>
        <p:spPr>
          <a:xfrm>
            <a:off x="7627381" y="7218720"/>
            <a:ext cx="3033238" cy="929969"/>
          </a:xfrm>
          <a:custGeom>
            <a:rect b="b" l="l" r="r" t="t"/>
            <a:pathLst>
              <a:path extrusionOk="0" h="2374900" w="7746105">
                <a:moveTo>
                  <a:pt x="0" y="0"/>
                </a:moveTo>
                <a:lnTo>
                  <a:pt x="0" y="2374900"/>
                </a:lnTo>
                <a:lnTo>
                  <a:pt x="7746105" y="2374900"/>
                </a:lnTo>
                <a:lnTo>
                  <a:pt x="7746105" y="0"/>
                </a:lnTo>
                <a:lnTo>
                  <a:pt x="0" y="0"/>
                </a:lnTo>
                <a:close/>
                <a:moveTo>
                  <a:pt x="7682605" y="2311400"/>
                </a:moveTo>
                <a:lnTo>
                  <a:pt x="63500" y="2311400"/>
                </a:lnTo>
                <a:lnTo>
                  <a:pt x="63500" y="63500"/>
                </a:lnTo>
                <a:lnTo>
                  <a:pt x="7682605" y="63500"/>
                </a:lnTo>
                <a:lnTo>
                  <a:pt x="7682605" y="2311400"/>
                </a:lnTo>
                <a:close/>
                <a:moveTo>
                  <a:pt x="394081" y="2006219"/>
                </a:moveTo>
                <a:cubicBezTo>
                  <a:pt x="429387" y="2009648"/>
                  <a:pt x="529209" y="2030349"/>
                  <a:pt x="529209" y="2152650"/>
                </a:cubicBezTo>
                <a:lnTo>
                  <a:pt x="529209" y="2165350"/>
                </a:lnTo>
                <a:lnTo>
                  <a:pt x="7216897" y="2165350"/>
                </a:lnTo>
                <a:lnTo>
                  <a:pt x="7216897" y="2152650"/>
                </a:lnTo>
                <a:cubicBezTo>
                  <a:pt x="7216897" y="2030730"/>
                  <a:pt x="7316719" y="2009902"/>
                  <a:pt x="7352025" y="2006219"/>
                </a:cubicBezTo>
                <a:cubicBezTo>
                  <a:pt x="7358883" y="2095119"/>
                  <a:pt x="7433304" y="2165350"/>
                  <a:pt x="7523855" y="2165350"/>
                </a:cubicBezTo>
                <a:lnTo>
                  <a:pt x="7536555" y="2165350"/>
                </a:lnTo>
                <a:lnTo>
                  <a:pt x="7536555" y="2152650"/>
                </a:lnTo>
                <a:cubicBezTo>
                  <a:pt x="7536555" y="2061972"/>
                  <a:pt x="7466198" y="1987550"/>
                  <a:pt x="7377171" y="1980819"/>
                </a:cubicBezTo>
                <a:cubicBezTo>
                  <a:pt x="7379457" y="1940687"/>
                  <a:pt x="7393173" y="1908556"/>
                  <a:pt x="7418065" y="1885442"/>
                </a:cubicBezTo>
                <a:cubicBezTo>
                  <a:pt x="7461372" y="1845310"/>
                  <a:pt x="7521570" y="1845564"/>
                  <a:pt x="7521951" y="1845564"/>
                </a:cubicBezTo>
                <a:lnTo>
                  <a:pt x="7536428" y="1845691"/>
                </a:lnTo>
                <a:lnTo>
                  <a:pt x="7536428" y="1833118"/>
                </a:lnTo>
                <a:lnTo>
                  <a:pt x="7536428" y="541909"/>
                </a:lnTo>
                <a:lnTo>
                  <a:pt x="7536428" y="529463"/>
                </a:lnTo>
                <a:lnTo>
                  <a:pt x="7521951" y="529463"/>
                </a:lnTo>
                <a:cubicBezTo>
                  <a:pt x="7521316" y="529590"/>
                  <a:pt x="7461499" y="529717"/>
                  <a:pt x="7418065" y="489585"/>
                </a:cubicBezTo>
                <a:cubicBezTo>
                  <a:pt x="7393046" y="466344"/>
                  <a:pt x="7379329" y="434213"/>
                  <a:pt x="7377044" y="394208"/>
                </a:cubicBezTo>
                <a:cubicBezTo>
                  <a:pt x="7466071" y="387477"/>
                  <a:pt x="7536428" y="313055"/>
                  <a:pt x="7536428" y="222377"/>
                </a:cubicBezTo>
                <a:lnTo>
                  <a:pt x="7536428" y="209677"/>
                </a:lnTo>
                <a:lnTo>
                  <a:pt x="7523728" y="209677"/>
                </a:lnTo>
                <a:cubicBezTo>
                  <a:pt x="7433178" y="209677"/>
                  <a:pt x="7358755" y="279908"/>
                  <a:pt x="7351898" y="368808"/>
                </a:cubicBezTo>
                <a:cubicBezTo>
                  <a:pt x="7316591" y="365252"/>
                  <a:pt x="7216770" y="344297"/>
                  <a:pt x="7216770" y="222377"/>
                </a:cubicBezTo>
                <a:lnTo>
                  <a:pt x="7216770" y="209677"/>
                </a:lnTo>
                <a:lnTo>
                  <a:pt x="529209" y="209677"/>
                </a:lnTo>
                <a:lnTo>
                  <a:pt x="529209" y="222377"/>
                </a:lnTo>
                <a:cubicBezTo>
                  <a:pt x="529209" y="344297"/>
                  <a:pt x="429387" y="365252"/>
                  <a:pt x="394081" y="368808"/>
                </a:cubicBezTo>
                <a:cubicBezTo>
                  <a:pt x="387223" y="279908"/>
                  <a:pt x="312801" y="209677"/>
                  <a:pt x="222250" y="209677"/>
                </a:cubicBezTo>
                <a:lnTo>
                  <a:pt x="209550" y="209677"/>
                </a:lnTo>
                <a:lnTo>
                  <a:pt x="209550" y="222377"/>
                </a:lnTo>
                <a:cubicBezTo>
                  <a:pt x="209550" y="313055"/>
                  <a:pt x="279908" y="387477"/>
                  <a:pt x="368935" y="394208"/>
                </a:cubicBezTo>
                <a:cubicBezTo>
                  <a:pt x="366649" y="434340"/>
                  <a:pt x="352933" y="466471"/>
                  <a:pt x="327914" y="489585"/>
                </a:cubicBezTo>
                <a:cubicBezTo>
                  <a:pt x="284480" y="529844"/>
                  <a:pt x="224663" y="529463"/>
                  <a:pt x="224028" y="529463"/>
                </a:cubicBezTo>
                <a:lnTo>
                  <a:pt x="209550" y="529844"/>
                </a:lnTo>
                <a:lnTo>
                  <a:pt x="209550" y="541909"/>
                </a:lnTo>
                <a:lnTo>
                  <a:pt x="209550" y="1832991"/>
                </a:lnTo>
                <a:lnTo>
                  <a:pt x="209550" y="1846326"/>
                </a:lnTo>
                <a:lnTo>
                  <a:pt x="224028" y="1845564"/>
                </a:lnTo>
                <a:cubicBezTo>
                  <a:pt x="224790" y="1845564"/>
                  <a:pt x="284607" y="1845310"/>
                  <a:pt x="327914" y="1885442"/>
                </a:cubicBezTo>
                <a:cubicBezTo>
                  <a:pt x="352933" y="1908683"/>
                  <a:pt x="366649" y="1940687"/>
                  <a:pt x="368808" y="1980819"/>
                </a:cubicBezTo>
                <a:cubicBezTo>
                  <a:pt x="279781" y="1987550"/>
                  <a:pt x="209423" y="2061972"/>
                  <a:pt x="209423" y="2152650"/>
                </a:cubicBezTo>
                <a:lnTo>
                  <a:pt x="209423" y="2165350"/>
                </a:lnTo>
                <a:lnTo>
                  <a:pt x="222123" y="2165350"/>
                </a:lnTo>
                <a:cubicBezTo>
                  <a:pt x="312801" y="2165350"/>
                  <a:pt x="387223" y="2095119"/>
                  <a:pt x="394081" y="2006219"/>
                </a:cubicBezTo>
                <a:close/>
                <a:moveTo>
                  <a:pt x="318516" y="1846834"/>
                </a:moveTo>
                <a:cubicBezTo>
                  <a:pt x="285496" y="1827149"/>
                  <a:pt x="251206" y="1821942"/>
                  <a:pt x="234950" y="1820545"/>
                </a:cubicBezTo>
                <a:lnTo>
                  <a:pt x="234950" y="554355"/>
                </a:lnTo>
                <a:cubicBezTo>
                  <a:pt x="251206" y="552958"/>
                  <a:pt x="285496" y="547751"/>
                  <a:pt x="318516" y="528066"/>
                </a:cubicBezTo>
                <a:cubicBezTo>
                  <a:pt x="351536" y="508381"/>
                  <a:pt x="390398" y="469519"/>
                  <a:pt x="394462" y="394843"/>
                </a:cubicBezTo>
                <a:lnTo>
                  <a:pt x="394843" y="394843"/>
                </a:lnTo>
                <a:lnTo>
                  <a:pt x="394843" y="393954"/>
                </a:lnTo>
                <a:cubicBezTo>
                  <a:pt x="433451" y="389890"/>
                  <a:pt x="547497" y="366776"/>
                  <a:pt x="554355" y="234950"/>
                </a:cubicBezTo>
                <a:lnTo>
                  <a:pt x="7191877" y="234950"/>
                </a:lnTo>
                <a:cubicBezTo>
                  <a:pt x="7198736" y="366649"/>
                  <a:pt x="7312782" y="389890"/>
                  <a:pt x="7351389" y="393954"/>
                </a:cubicBezTo>
                <a:lnTo>
                  <a:pt x="7351389" y="394843"/>
                </a:lnTo>
                <a:lnTo>
                  <a:pt x="7351771" y="394843"/>
                </a:lnTo>
                <a:cubicBezTo>
                  <a:pt x="7355708" y="469519"/>
                  <a:pt x="7394697" y="508508"/>
                  <a:pt x="7427716" y="528066"/>
                </a:cubicBezTo>
                <a:cubicBezTo>
                  <a:pt x="7460737" y="547751"/>
                  <a:pt x="7495026" y="552958"/>
                  <a:pt x="7511283" y="554355"/>
                </a:cubicBezTo>
                <a:lnTo>
                  <a:pt x="7511283" y="1820545"/>
                </a:lnTo>
                <a:cubicBezTo>
                  <a:pt x="7495026" y="1821942"/>
                  <a:pt x="7460737" y="1827149"/>
                  <a:pt x="7427716" y="1846834"/>
                </a:cubicBezTo>
                <a:cubicBezTo>
                  <a:pt x="7394697" y="1866519"/>
                  <a:pt x="7355835" y="1905381"/>
                  <a:pt x="7351771" y="1980057"/>
                </a:cubicBezTo>
                <a:lnTo>
                  <a:pt x="7351389" y="1980057"/>
                </a:lnTo>
                <a:lnTo>
                  <a:pt x="7351389" y="1980946"/>
                </a:lnTo>
                <a:cubicBezTo>
                  <a:pt x="7312782" y="1985010"/>
                  <a:pt x="7198736" y="2008124"/>
                  <a:pt x="7191877" y="2139950"/>
                </a:cubicBezTo>
                <a:lnTo>
                  <a:pt x="554355" y="2139950"/>
                </a:lnTo>
                <a:cubicBezTo>
                  <a:pt x="547497" y="2008251"/>
                  <a:pt x="433451" y="1985010"/>
                  <a:pt x="394843" y="1980946"/>
                </a:cubicBezTo>
                <a:lnTo>
                  <a:pt x="394843" y="1980057"/>
                </a:lnTo>
                <a:lnTo>
                  <a:pt x="394462" y="1980057"/>
                </a:lnTo>
                <a:cubicBezTo>
                  <a:pt x="390398" y="1905381"/>
                  <a:pt x="351536" y="1866519"/>
                  <a:pt x="318516" y="1846834"/>
                </a:cubicBezTo>
                <a:close/>
              </a:path>
            </a:pathLst>
          </a:custGeom>
          <a:solidFill>
            <a:srgbClr val="8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7"/>
          <p:cNvSpPr/>
          <p:nvPr/>
        </p:nvSpPr>
        <p:spPr>
          <a:xfrm>
            <a:off x="7627381" y="8327834"/>
            <a:ext cx="3033238" cy="929969"/>
          </a:xfrm>
          <a:custGeom>
            <a:rect b="b" l="l" r="r" t="t"/>
            <a:pathLst>
              <a:path extrusionOk="0" h="2374900" w="7746105">
                <a:moveTo>
                  <a:pt x="0" y="0"/>
                </a:moveTo>
                <a:lnTo>
                  <a:pt x="0" y="2374900"/>
                </a:lnTo>
                <a:lnTo>
                  <a:pt x="7746105" y="2374900"/>
                </a:lnTo>
                <a:lnTo>
                  <a:pt x="7746105" y="0"/>
                </a:lnTo>
                <a:lnTo>
                  <a:pt x="0" y="0"/>
                </a:lnTo>
                <a:close/>
                <a:moveTo>
                  <a:pt x="7682605" y="2311400"/>
                </a:moveTo>
                <a:lnTo>
                  <a:pt x="63500" y="2311400"/>
                </a:lnTo>
                <a:lnTo>
                  <a:pt x="63500" y="63500"/>
                </a:lnTo>
                <a:lnTo>
                  <a:pt x="7682605" y="63500"/>
                </a:lnTo>
                <a:lnTo>
                  <a:pt x="7682605" y="2311400"/>
                </a:lnTo>
                <a:close/>
                <a:moveTo>
                  <a:pt x="394081" y="2006219"/>
                </a:moveTo>
                <a:cubicBezTo>
                  <a:pt x="429387" y="2009648"/>
                  <a:pt x="529209" y="2030349"/>
                  <a:pt x="529209" y="2152650"/>
                </a:cubicBezTo>
                <a:lnTo>
                  <a:pt x="529209" y="2165350"/>
                </a:lnTo>
                <a:lnTo>
                  <a:pt x="7216897" y="2165350"/>
                </a:lnTo>
                <a:lnTo>
                  <a:pt x="7216897" y="2152650"/>
                </a:lnTo>
                <a:cubicBezTo>
                  <a:pt x="7216897" y="2030730"/>
                  <a:pt x="7316719" y="2009902"/>
                  <a:pt x="7352025" y="2006219"/>
                </a:cubicBezTo>
                <a:cubicBezTo>
                  <a:pt x="7358883" y="2095119"/>
                  <a:pt x="7433304" y="2165350"/>
                  <a:pt x="7523855" y="2165350"/>
                </a:cubicBezTo>
                <a:lnTo>
                  <a:pt x="7536555" y="2165350"/>
                </a:lnTo>
                <a:lnTo>
                  <a:pt x="7536555" y="2152650"/>
                </a:lnTo>
                <a:cubicBezTo>
                  <a:pt x="7536555" y="2061972"/>
                  <a:pt x="7466198" y="1987550"/>
                  <a:pt x="7377171" y="1980819"/>
                </a:cubicBezTo>
                <a:cubicBezTo>
                  <a:pt x="7379457" y="1940687"/>
                  <a:pt x="7393173" y="1908556"/>
                  <a:pt x="7418065" y="1885442"/>
                </a:cubicBezTo>
                <a:cubicBezTo>
                  <a:pt x="7461372" y="1845310"/>
                  <a:pt x="7521570" y="1845564"/>
                  <a:pt x="7521951" y="1845564"/>
                </a:cubicBezTo>
                <a:lnTo>
                  <a:pt x="7536428" y="1845691"/>
                </a:lnTo>
                <a:lnTo>
                  <a:pt x="7536428" y="1833118"/>
                </a:lnTo>
                <a:lnTo>
                  <a:pt x="7536428" y="541909"/>
                </a:lnTo>
                <a:lnTo>
                  <a:pt x="7536428" y="529463"/>
                </a:lnTo>
                <a:lnTo>
                  <a:pt x="7521951" y="529463"/>
                </a:lnTo>
                <a:cubicBezTo>
                  <a:pt x="7521316" y="529590"/>
                  <a:pt x="7461499" y="529717"/>
                  <a:pt x="7418065" y="489585"/>
                </a:cubicBezTo>
                <a:cubicBezTo>
                  <a:pt x="7393046" y="466344"/>
                  <a:pt x="7379329" y="434213"/>
                  <a:pt x="7377044" y="394208"/>
                </a:cubicBezTo>
                <a:cubicBezTo>
                  <a:pt x="7466071" y="387477"/>
                  <a:pt x="7536428" y="313055"/>
                  <a:pt x="7536428" y="222377"/>
                </a:cubicBezTo>
                <a:lnTo>
                  <a:pt x="7536428" y="209677"/>
                </a:lnTo>
                <a:lnTo>
                  <a:pt x="7523728" y="209677"/>
                </a:lnTo>
                <a:cubicBezTo>
                  <a:pt x="7433178" y="209677"/>
                  <a:pt x="7358755" y="279908"/>
                  <a:pt x="7351898" y="368808"/>
                </a:cubicBezTo>
                <a:cubicBezTo>
                  <a:pt x="7316591" y="365252"/>
                  <a:pt x="7216770" y="344297"/>
                  <a:pt x="7216770" y="222377"/>
                </a:cubicBezTo>
                <a:lnTo>
                  <a:pt x="7216770" y="209677"/>
                </a:lnTo>
                <a:lnTo>
                  <a:pt x="529209" y="209677"/>
                </a:lnTo>
                <a:lnTo>
                  <a:pt x="529209" y="222377"/>
                </a:lnTo>
                <a:cubicBezTo>
                  <a:pt x="529209" y="344297"/>
                  <a:pt x="429387" y="365252"/>
                  <a:pt x="394081" y="368808"/>
                </a:cubicBezTo>
                <a:cubicBezTo>
                  <a:pt x="387223" y="279908"/>
                  <a:pt x="312801" y="209677"/>
                  <a:pt x="222250" y="209677"/>
                </a:cubicBezTo>
                <a:lnTo>
                  <a:pt x="209550" y="209677"/>
                </a:lnTo>
                <a:lnTo>
                  <a:pt x="209550" y="222377"/>
                </a:lnTo>
                <a:cubicBezTo>
                  <a:pt x="209550" y="313055"/>
                  <a:pt x="279908" y="387477"/>
                  <a:pt x="368935" y="394208"/>
                </a:cubicBezTo>
                <a:cubicBezTo>
                  <a:pt x="366649" y="434340"/>
                  <a:pt x="352933" y="466471"/>
                  <a:pt x="327914" y="489585"/>
                </a:cubicBezTo>
                <a:cubicBezTo>
                  <a:pt x="284480" y="529844"/>
                  <a:pt x="224663" y="529463"/>
                  <a:pt x="224028" y="529463"/>
                </a:cubicBezTo>
                <a:lnTo>
                  <a:pt x="209550" y="529844"/>
                </a:lnTo>
                <a:lnTo>
                  <a:pt x="209550" y="541909"/>
                </a:lnTo>
                <a:lnTo>
                  <a:pt x="209550" y="1832991"/>
                </a:lnTo>
                <a:lnTo>
                  <a:pt x="209550" y="1846326"/>
                </a:lnTo>
                <a:lnTo>
                  <a:pt x="224028" y="1845564"/>
                </a:lnTo>
                <a:cubicBezTo>
                  <a:pt x="224790" y="1845564"/>
                  <a:pt x="284607" y="1845310"/>
                  <a:pt x="327914" y="1885442"/>
                </a:cubicBezTo>
                <a:cubicBezTo>
                  <a:pt x="352933" y="1908683"/>
                  <a:pt x="366649" y="1940687"/>
                  <a:pt x="368808" y="1980819"/>
                </a:cubicBezTo>
                <a:cubicBezTo>
                  <a:pt x="279781" y="1987550"/>
                  <a:pt x="209423" y="2061972"/>
                  <a:pt x="209423" y="2152650"/>
                </a:cubicBezTo>
                <a:lnTo>
                  <a:pt x="209423" y="2165350"/>
                </a:lnTo>
                <a:lnTo>
                  <a:pt x="222123" y="2165350"/>
                </a:lnTo>
                <a:cubicBezTo>
                  <a:pt x="312801" y="2165350"/>
                  <a:pt x="387223" y="2095119"/>
                  <a:pt x="394081" y="2006219"/>
                </a:cubicBezTo>
                <a:close/>
                <a:moveTo>
                  <a:pt x="318516" y="1846834"/>
                </a:moveTo>
                <a:cubicBezTo>
                  <a:pt x="285496" y="1827149"/>
                  <a:pt x="251206" y="1821942"/>
                  <a:pt x="234950" y="1820545"/>
                </a:cubicBezTo>
                <a:lnTo>
                  <a:pt x="234950" y="554355"/>
                </a:lnTo>
                <a:cubicBezTo>
                  <a:pt x="251206" y="552958"/>
                  <a:pt x="285496" y="547751"/>
                  <a:pt x="318516" y="528066"/>
                </a:cubicBezTo>
                <a:cubicBezTo>
                  <a:pt x="351536" y="508381"/>
                  <a:pt x="390398" y="469519"/>
                  <a:pt x="394462" y="394843"/>
                </a:cubicBezTo>
                <a:lnTo>
                  <a:pt x="394843" y="394843"/>
                </a:lnTo>
                <a:lnTo>
                  <a:pt x="394843" y="393954"/>
                </a:lnTo>
                <a:cubicBezTo>
                  <a:pt x="433451" y="389890"/>
                  <a:pt x="547497" y="366776"/>
                  <a:pt x="554355" y="234950"/>
                </a:cubicBezTo>
                <a:lnTo>
                  <a:pt x="7191877" y="234950"/>
                </a:lnTo>
                <a:cubicBezTo>
                  <a:pt x="7198736" y="366649"/>
                  <a:pt x="7312782" y="389890"/>
                  <a:pt x="7351389" y="393954"/>
                </a:cubicBezTo>
                <a:lnTo>
                  <a:pt x="7351389" y="394843"/>
                </a:lnTo>
                <a:lnTo>
                  <a:pt x="7351771" y="394843"/>
                </a:lnTo>
                <a:cubicBezTo>
                  <a:pt x="7355708" y="469519"/>
                  <a:pt x="7394697" y="508508"/>
                  <a:pt x="7427716" y="528066"/>
                </a:cubicBezTo>
                <a:cubicBezTo>
                  <a:pt x="7460737" y="547751"/>
                  <a:pt x="7495026" y="552958"/>
                  <a:pt x="7511283" y="554355"/>
                </a:cubicBezTo>
                <a:lnTo>
                  <a:pt x="7511283" y="1820545"/>
                </a:lnTo>
                <a:cubicBezTo>
                  <a:pt x="7495026" y="1821942"/>
                  <a:pt x="7460737" y="1827149"/>
                  <a:pt x="7427716" y="1846834"/>
                </a:cubicBezTo>
                <a:cubicBezTo>
                  <a:pt x="7394697" y="1866519"/>
                  <a:pt x="7355835" y="1905381"/>
                  <a:pt x="7351771" y="1980057"/>
                </a:cubicBezTo>
                <a:lnTo>
                  <a:pt x="7351389" y="1980057"/>
                </a:lnTo>
                <a:lnTo>
                  <a:pt x="7351389" y="1980946"/>
                </a:lnTo>
                <a:cubicBezTo>
                  <a:pt x="7312782" y="1985010"/>
                  <a:pt x="7198736" y="2008124"/>
                  <a:pt x="7191877" y="2139950"/>
                </a:cubicBezTo>
                <a:lnTo>
                  <a:pt x="554355" y="2139950"/>
                </a:lnTo>
                <a:cubicBezTo>
                  <a:pt x="547497" y="2008251"/>
                  <a:pt x="433451" y="1985010"/>
                  <a:pt x="394843" y="1980946"/>
                </a:cubicBezTo>
                <a:lnTo>
                  <a:pt x="394843" y="1980057"/>
                </a:lnTo>
                <a:lnTo>
                  <a:pt x="394462" y="1980057"/>
                </a:lnTo>
                <a:cubicBezTo>
                  <a:pt x="390398" y="1905381"/>
                  <a:pt x="351536" y="1866519"/>
                  <a:pt x="318516" y="1846834"/>
                </a:cubicBezTo>
                <a:close/>
              </a:path>
            </a:pathLst>
          </a:custGeom>
          <a:solidFill>
            <a:srgbClr val="8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7"/>
          <p:cNvSpPr/>
          <p:nvPr/>
        </p:nvSpPr>
        <p:spPr>
          <a:xfrm>
            <a:off x="1839030" y="3832811"/>
            <a:ext cx="3033371" cy="1486717"/>
          </a:xfrm>
          <a:custGeom>
            <a:rect b="b" l="l" r="r" t="t"/>
            <a:pathLst>
              <a:path extrusionOk="0" h="4229100" w="8628697">
                <a:moveTo>
                  <a:pt x="8596947" y="788162"/>
                </a:moveTo>
                <a:cubicBezTo>
                  <a:pt x="8423591" y="787781"/>
                  <a:pt x="8282875" y="646557"/>
                  <a:pt x="8283256" y="473202"/>
                </a:cubicBezTo>
                <a:lnTo>
                  <a:pt x="8283511" y="347091"/>
                </a:lnTo>
                <a:lnTo>
                  <a:pt x="8157400" y="346837"/>
                </a:lnTo>
                <a:cubicBezTo>
                  <a:pt x="7984044" y="346456"/>
                  <a:pt x="7843455" y="205232"/>
                  <a:pt x="7843710" y="31877"/>
                </a:cubicBezTo>
                <a:lnTo>
                  <a:pt x="7843710" y="0"/>
                </a:lnTo>
                <a:lnTo>
                  <a:pt x="784733" y="0"/>
                </a:lnTo>
                <a:lnTo>
                  <a:pt x="784860" y="31877"/>
                </a:lnTo>
                <a:cubicBezTo>
                  <a:pt x="784987" y="115824"/>
                  <a:pt x="752475" y="194818"/>
                  <a:pt x="693293" y="254381"/>
                </a:cubicBezTo>
                <a:cubicBezTo>
                  <a:pt x="634111" y="313817"/>
                  <a:pt x="555244" y="346710"/>
                  <a:pt x="471170" y="346964"/>
                </a:cubicBezTo>
                <a:lnTo>
                  <a:pt x="345059" y="347218"/>
                </a:lnTo>
                <a:lnTo>
                  <a:pt x="345313" y="473329"/>
                </a:lnTo>
                <a:cubicBezTo>
                  <a:pt x="345694" y="646684"/>
                  <a:pt x="204978" y="787908"/>
                  <a:pt x="31623" y="788289"/>
                </a:cubicBezTo>
                <a:lnTo>
                  <a:pt x="0" y="788162"/>
                </a:lnTo>
                <a:lnTo>
                  <a:pt x="0" y="3808857"/>
                </a:lnTo>
                <a:lnTo>
                  <a:pt x="31750" y="3808857"/>
                </a:lnTo>
                <a:cubicBezTo>
                  <a:pt x="245364" y="3808857"/>
                  <a:pt x="419227" y="3982720"/>
                  <a:pt x="419227" y="4197350"/>
                </a:cubicBezTo>
                <a:lnTo>
                  <a:pt x="419227" y="4229100"/>
                </a:lnTo>
                <a:lnTo>
                  <a:pt x="8177212" y="4229100"/>
                </a:lnTo>
                <a:lnTo>
                  <a:pt x="8208962" y="4229100"/>
                </a:lnTo>
                <a:lnTo>
                  <a:pt x="8208962" y="4196334"/>
                </a:lnTo>
                <a:cubicBezTo>
                  <a:pt x="8208962" y="3982720"/>
                  <a:pt x="8382825" y="3808857"/>
                  <a:pt x="8596947" y="3808857"/>
                </a:cubicBezTo>
                <a:lnTo>
                  <a:pt x="8628697" y="3808857"/>
                </a:lnTo>
                <a:lnTo>
                  <a:pt x="8628697" y="788162"/>
                </a:lnTo>
                <a:lnTo>
                  <a:pt x="8596947" y="788162"/>
                </a:lnTo>
                <a:close/>
                <a:moveTo>
                  <a:pt x="8565197" y="3746500"/>
                </a:moveTo>
                <a:cubicBezTo>
                  <a:pt x="8341550" y="3761867"/>
                  <a:pt x="8162225" y="3941191"/>
                  <a:pt x="8146604" y="4165727"/>
                </a:cubicBezTo>
                <a:lnTo>
                  <a:pt x="481711" y="4165727"/>
                </a:lnTo>
                <a:cubicBezTo>
                  <a:pt x="466598" y="3941699"/>
                  <a:pt x="287274" y="3762121"/>
                  <a:pt x="63500" y="3746500"/>
                </a:cubicBezTo>
                <a:lnTo>
                  <a:pt x="63500" y="850265"/>
                </a:lnTo>
                <a:cubicBezTo>
                  <a:pt x="257048" y="833755"/>
                  <a:pt x="409194" y="670687"/>
                  <a:pt x="408813" y="473075"/>
                </a:cubicBezTo>
                <a:lnTo>
                  <a:pt x="408686" y="410464"/>
                </a:lnTo>
                <a:lnTo>
                  <a:pt x="471297" y="410337"/>
                </a:lnTo>
                <a:cubicBezTo>
                  <a:pt x="668909" y="409829"/>
                  <a:pt x="831215" y="257048"/>
                  <a:pt x="847090" y="63500"/>
                </a:cubicBezTo>
                <a:lnTo>
                  <a:pt x="7781606" y="63500"/>
                </a:lnTo>
                <a:cubicBezTo>
                  <a:pt x="7797481" y="257048"/>
                  <a:pt x="7959788" y="409829"/>
                  <a:pt x="8157400" y="410337"/>
                </a:cubicBezTo>
                <a:lnTo>
                  <a:pt x="8220011" y="410464"/>
                </a:lnTo>
                <a:lnTo>
                  <a:pt x="8219884" y="473075"/>
                </a:lnTo>
                <a:cubicBezTo>
                  <a:pt x="8219502" y="670687"/>
                  <a:pt x="8371649" y="833755"/>
                  <a:pt x="8565197" y="850265"/>
                </a:cubicBezTo>
                <a:lnTo>
                  <a:pt x="8565197" y="3746500"/>
                </a:lnTo>
                <a:close/>
                <a:moveTo>
                  <a:pt x="8080818" y="559562"/>
                </a:moveTo>
                <a:lnTo>
                  <a:pt x="8079294" y="550545"/>
                </a:lnTo>
                <a:lnTo>
                  <a:pt x="8070277" y="549021"/>
                </a:lnTo>
                <a:cubicBezTo>
                  <a:pt x="7962581" y="530987"/>
                  <a:pt x="7864664" y="480187"/>
                  <a:pt x="7786940" y="402082"/>
                </a:cubicBezTo>
                <a:cubicBezTo>
                  <a:pt x="7733981" y="348996"/>
                  <a:pt x="7693976" y="286893"/>
                  <a:pt x="7667814" y="217678"/>
                </a:cubicBezTo>
                <a:lnTo>
                  <a:pt x="7664766" y="209423"/>
                </a:lnTo>
                <a:lnTo>
                  <a:pt x="963930" y="209423"/>
                </a:lnTo>
                <a:lnTo>
                  <a:pt x="960882" y="217678"/>
                </a:lnTo>
                <a:cubicBezTo>
                  <a:pt x="934720" y="286893"/>
                  <a:pt x="894715" y="348869"/>
                  <a:pt x="841756" y="402082"/>
                </a:cubicBezTo>
                <a:cubicBezTo>
                  <a:pt x="764032" y="480187"/>
                  <a:pt x="665988" y="530987"/>
                  <a:pt x="558419" y="549021"/>
                </a:cubicBezTo>
                <a:lnTo>
                  <a:pt x="549529" y="550545"/>
                </a:lnTo>
                <a:lnTo>
                  <a:pt x="548005" y="559562"/>
                </a:lnTo>
                <a:cubicBezTo>
                  <a:pt x="517779" y="742188"/>
                  <a:pt x="391287" y="897001"/>
                  <a:pt x="217805" y="963295"/>
                </a:cubicBezTo>
                <a:lnTo>
                  <a:pt x="209550" y="966470"/>
                </a:lnTo>
                <a:lnTo>
                  <a:pt x="209550" y="3626358"/>
                </a:lnTo>
                <a:lnTo>
                  <a:pt x="218313" y="3629279"/>
                </a:lnTo>
                <a:cubicBezTo>
                  <a:pt x="398018" y="3688588"/>
                  <a:pt x="540385" y="3831209"/>
                  <a:pt x="599313" y="4010914"/>
                </a:cubicBezTo>
                <a:lnTo>
                  <a:pt x="602234" y="4019677"/>
                </a:lnTo>
                <a:lnTo>
                  <a:pt x="8026336" y="4019677"/>
                </a:lnTo>
                <a:lnTo>
                  <a:pt x="8029256" y="4010914"/>
                </a:lnTo>
                <a:cubicBezTo>
                  <a:pt x="8088311" y="3830955"/>
                  <a:pt x="8230805" y="3688207"/>
                  <a:pt x="8410511" y="3629025"/>
                </a:cubicBezTo>
                <a:lnTo>
                  <a:pt x="8419274" y="3626104"/>
                </a:lnTo>
                <a:lnTo>
                  <a:pt x="8419274" y="966470"/>
                </a:lnTo>
                <a:lnTo>
                  <a:pt x="8411146" y="963295"/>
                </a:lnTo>
                <a:cubicBezTo>
                  <a:pt x="8237537" y="896874"/>
                  <a:pt x="8111044" y="742188"/>
                  <a:pt x="8080818" y="559562"/>
                </a:cubicBezTo>
                <a:close/>
                <a:moveTo>
                  <a:pt x="8393747" y="3607816"/>
                </a:moveTo>
                <a:cubicBezTo>
                  <a:pt x="8213406" y="3670173"/>
                  <a:pt x="8070150" y="3813556"/>
                  <a:pt x="8007921" y="3994150"/>
                </a:cubicBezTo>
                <a:lnTo>
                  <a:pt x="620395" y="3994150"/>
                </a:lnTo>
                <a:cubicBezTo>
                  <a:pt x="558292" y="3813810"/>
                  <a:pt x="415163" y="3670427"/>
                  <a:pt x="234950" y="3607943"/>
                </a:cubicBezTo>
                <a:lnTo>
                  <a:pt x="234950" y="983869"/>
                </a:lnTo>
                <a:cubicBezTo>
                  <a:pt x="409829" y="913765"/>
                  <a:pt x="537718" y="757428"/>
                  <a:pt x="571373" y="572643"/>
                </a:cubicBezTo>
                <a:cubicBezTo>
                  <a:pt x="680847" y="552450"/>
                  <a:pt x="780288" y="499872"/>
                  <a:pt x="859663" y="420116"/>
                </a:cubicBezTo>
                <a:cubicBezTo>
                  <a:pt x="913003" y="366522"/>
                  <a:pt x="953897" y="304292"/>
                  <a:pt x="981329" y="235077"/>
                </a:cubicBezTo>
                <a:lnTo>
                  <a:pt x="7647240" y="235077"/>
                </a:lnTo>
                <a:cubicBezTo>
                  <a:pt x="7674673" y="304419"/>
                  <a:pt x="7715566" y="366649"/>
                  <a:pt x="7768906" y="420116"/>
                </a:cubicBezTo>
                <a:cubicBezTo>
                  <a:pt x="7848281" y="499745"/>
                  <a:pt x="7947723" y="552450"/>
                  <a:pt x="8057197" y="572643"/>
                </a:cubicBezTo>
                <a:cubicBezTo>
                  <a:pt x="8090978" y="757428"/>
                  <a:pt x="8218740" y="913765"/>
                  <a:pt x="8393619" y="983869"/>
                </a:cubicBezTo>
                <a:lnTo>
                  <a:pt x="8393619" y="3607816"/>
                </a:lnTo>
                <a:close/>
              </a:path>
            </a:pathLst>
          </a:custGeom>
          <a:solidFill>
            <a:srgbClr val="8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7"/>
          <p:cNvSpPr txBox="1"/>
          <p:nvPr/>
        </p:nvSpPr>
        <p:spPr>
          <a:xfrm>
            <a:off x="2177305" y="4199948"/>
            <a:ext cx="2361721" cy="4285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rPr>
              <a:t>Legislative</a:t>
            </a:r>
            <a:endParaRPr/>
          </a:p>
        </p:txBody>
      </p:sp>
      <p:sp>
        <p:nvSpPr>
          <p:cNvPr id="165" name="Google Shape;165;p17"/>
          <p:cNvSpPr txBox="1"/>
          <p:nvPr/>
        </p:nvSpPr>
        <p:spPr>
          <a:xfrm>
            <a:off x="2174922" y="6398858"/>
            <a:ext cx="2361721" cy="3334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rPr>
              <a:t>Senate</a:t>
            </a:r>
            <a:endParaRPr/>
          </a:p>
        </p:txBody>
      </p:sp>
      <p:sp>
        <p:nvSpPr>
          <p:cNvPr id="166" name="Google Shape;166;p17"/>
          <p:cNvSpPr txBox="1"/>
          <p:nvPr/>
        </p:nvSpPr>
        <p:spPr>
          <a:xfrm>
            <a:off x="2177305" y="4609457"/>
            <a:ext cx="2361721" cy="3334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100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rPr>
              <a:t>makes the law</a:t>
            </a:r>
            <a:endParaRPr/>
          </a:p>
        </p:txBody>
      </p:sp>
      <p:sp>
        <p:nvSpPr>
          <p:cNvPr id="167" name="Google Shape;167;p17"/>
          <p:cNvSpPr/>
          <p:nvPr/>
        </p:nvSpPr>
        <p:spPr>
          <a:xfrm>
            <a:off x="7627247" y="3832811"/>
            <a:ext cx="3033371" cy="1486717"/>
          </a:xfrm>
          <a:custGeom>
            <a:rect b="b" l="l" r="r" t="t"/>
            <a:pathLst>
              <a:path extrusionOk="0" h="4229100" w="8628697">
                <a:moveTo>
                  <a:pt x="8596947" y="788162"/>
                </a:moveTo>
                <a:cubicBezTo>
                  <a:pt x="8423591" y="787781"/>
                  <a:pt x="8282875" y="646557"/>
                  <a:pt x="8283256" y="473202"/>
                </a:cubicBezTo>
                <a:lnTo>
                  <a:pt x="8283511" y="347091"/>
                </a:lnTo>
                <a:lnTo>
                  <a:pt x="8157400" y="346837"/>
                </a:lnTo>
                <a:cubicBezTo>
                  <a:pt x="7984044" y="346456"/>
                  <a:pt x="7843455" y="205232"/>
                  <a:pt x="7843710" y="31877"/>
                </a:cubicBezTo>
                <a:lnTo>
                  <a:pt x="7843710" y="0"/>
                </a:lnTo>
                <a:lnTo>
                  <a:pt x="784733" y="0"/>
                </a:lnTo>
                <a:lnTo>
                  <a:pt x="784860" y="31877"/>
                </a:lnTo>
                <a:cubicBezTo>
                  <a:pt x="784987" y="115824"/>
                  <a:pt x="752475" y="194818"/>
                  <a:pt x="693293" y="254381"/>
                </a:cubicBezTo>
                <a:cubicBezTo>
                  <a:pt x="634111" y="313817"/>
                  <a:pt x="555244" y="346710"/>
                  <a:pt x="471170" y="346964"/>
                </a:cubicBezTo>
                <a:lnTo>
                  <a:pt x="345059" y="347218"/>
                </a:lnTo>
                <a:lnTo>
                  <a:pt x="345313" y="473329"/>
                </a:lnTo>
                <a:cubicBezTo>
                  <a:pt x="345694" y="646684"/>
                  <a:pt x="204978" y="787908"/>
                  <a:pt x="31623" y="788289"/>
                </a:cubicBezTo>
                <a:lnTo>
                  <a:pt x="0" y="788162"/>
                </a:lnTo>
                <a:lnTo>
                  <a:pt x="0" y="3808857"/>
                </a:lnTo>
                <a:lnTo>
                  <a:pt x="31750" y="3808857"/>
                </a:lnTo>
                <a:cubicBezTo>
                  <a:pt x="245364" y="3808857"/>
                  <a:pt x="419227" y="3982720"/>
                  <a:pt x="419227" y="4197350"/>
                </a:cubicBezTo>
                <a:lnTo>
                  <a:pt x="419227" y="4229100"/>
                </a:lnTo>
                <a:lnTo>
                  <a:pt x="8177212" y="4229100"/>
                </a:lnTo>
                <a:lnTo>
                  <a:pt x="8208962" y="4229100"/>
                </a:lnTo>
                <a:lnTo>
                  <a:pt x="8208962" y="4196334"/>
                </a:lnTo>
                <a:cubicBezTo>
                  <a:pt x="8208962" y="3982720"/>
                  <a:pt x="8382825" y="3808857"/>
                  <a:pt x="8596947" y="3808857"/>
                </a:cubicBezTo>
                <a:lnTo>
                  <a:pt x="8628697" y="3808857"/>
                </a:lnTo>
                <a:lnTo>
                  <a:pt x="8628697" y="788162"/>
                </a:lnTo>
                <a:lnTo>
                  <a:pt x="8596947" y="788162"/>
                </a:lnTo>
                <a:close/>
                <a:moveTo>
                  <a:pt x="8565197" y="3746500"/>
                </a:moveTo>
                <a:cubicBezTo>
                  <a:pt x="8341550" y="3761867"/>
                  <a:pt x="8162225" y="3941191"/>
                  <a:pt x="8146604" y="4165727"/>
                </a:cubicBezTo>
                <a:lnTo>
                  <a:pt x="481711" y="4165727"/>
                </a:lnTo>
                <a:cubicBezTo>
                  <a:pt x="466598" y="3941699"/>
                  <a:pt x="287274" y="3762121"/>
                  <a:pt x="63500" y="3746500"/>
                </a:cubicBezTo>
                <a:lnTo>
                  <a:pt x="63500" y="850265"/>
                </a:lnTo>
                <a:cubicBezTo>
                  <a:pt x="257048" y="833755"/>
                  <a:pt x="409194" y="670687"/>
                  <a:pt x="408813" y="473075"/>
                </a:cubicBezTo>
                <a:lnTo>
                  <a:pt x="408686" y="410464"/>
                </a:lnTo>
                <a:lnTo>
                  <a:pt x="471297" y="410337"/>
                </a:lnTo>
                <a:cubicBezTo>
                  <a:pt x="668909" y="409829"/>
                  <a:pt x="831215" y="257048"/>
                  <a:pt x="847090" y="63500"/>
                </a:cubicBezTo>
                <a:lnTo>
                  <a:pt x="7781606" y="63500"/>
                </a:lnTo>
                <a:cubicBezTo>
                  <a:pt x="7797481" y="257048"/>
                  <a:pt x="7959788" y="409829"/>
                  <a:pt x="8157400" y="410337"/>
                </a:cubicBezTo>
                <a:lnTo>
                  <a:pt x="8220011" y="410464"/>
                </a:lnTo>
                <a:lnTo>
                  <a:pt x="8219884" y="473075"/>
                </a:lnTo>
                <a:cubicBezTo>
                  <a:pt x="8219502" y="670687"/>
                  <a:pt x="8371649" y="833755"/>
                  <a:pt x="8565197" y="850265"/>
                </a:cubicBezTo>
                <a:lnTo>
                  <a:pt x="8565197" y="3746500"/>
                </a:lnTo>
                <a:close/>
                <a:moveTo>
                  <a:pt x="8080818" y="559562"/>
                </a:moveTo>
                <a:lnTo>
                  <a:pt x="8079294" y="550545"/>
                </a:lnTo>
                <a:lnTo>
                  <a:pt x="8070277" y="549021"/>
                </a:lnTo>
                <a:cubicBezTo>
                  <a:pt x="7962581" y="530987"/>
                  <a:pt x="7864664" y="480187"/>
                  <a:pt x="7786940" y="402082"/>
                </a:cubicBezTo>
                <a:cubicBezTo>
                  <a:pt x="7733981" y="348996"/>
                  <a:pt x="7693976" y="286893"/>
                  <a:pt x="7667814" y="217678"/>
                </a:cubicBezTo>
                <a:lnTo>
                  <a:pt x="7664766" y="209423"/>
                </a:lnTo>
                <a:lnTo>
                  <a:pt x="963930" y="209423"/>
                </a:lnTo>
                <a:lnTo>
                  <a:pt x="960882" y="217678"/>
                </a:lnTo>
                <a:cubicBezTo>
                  <a:pt x="934720" y="286893"/>
                  <a:pt x="894715" y="348869"/>
                  <a:pt x="841756" y="402082"/>
                </a:cubicBezTo>
                <a:cubicBezTo>
                  <a:pt x="764032" y="480187"/>
                  <a:pt x="665988" y="530987"/>
                  <a:pt x="558419" y="549021"/>
                </a:cubicBezTo>
                <a:lnTo>
                  <a:pt x="549529" y="550545"/>
                </a:lnTo>
                <a:lnTo>
                  <a:pt x="548005" y="559562"/>
                </a:lnTo>
                <a:cubicBezTo>
                  <a:pt x="517779" y="742188"/>
                  <a:pt x="391287" y="897001"/>
                  <a:pt x="217805" y="963295"/>
                </a:cubicBezTo>
                <a:lnTo>
                  <a:pt x="209550" y="966470"/>
                </a:lnTo>
                <a:lnTo>
                  <a:pt x="209550" y="3626358"/>
                </a:lnTo>
                <a:lnTo>
                  <a:pt x="218313" y="3629279"/>
                </a:lnTo>
                <a:cubicBezTo>
                  <a:pt x="398018" y="3688588"/>
                  <a:pt x="540385" y="3831209"/>
                  <a:pt x="599313" y="4010914"/>
                </a:cubicBezTo>
                <a:lnTo>
                  <a:pt x="602234" y="4019677"/>
                </a:lnTo>
                <a:lnTo>
                  <a:pt x="8026336" y="4019677"/>
                </a:lnTo>
                <a:lnTo>
                  <a:pt x="8029256" y="4010914"/>
                </a:lnTo>
                <a:cubicBezTo>
                  <a:pt x="8088311" y="3830955"/>
                  <a:pt x="8230805" y="3688207"/>
                  <a:pt x="8410511" y="3629025"/>
                </a:cubicBezTo>
                <a:lnTo>
                  <a:pt x="8419274" y="3626104"/>
                </a:lnTo>
                <a:lnTo>
                  <a:pt x="8419274" y="966470"/>
                </a:lnTo>
                <a:lnTo>
                  <a:pt x="8411146" y="963295"/>
                </a:lnTo>
                <a:cubicBezTo>
                  <a:pt x="8237537" y="896874"/>
                  <a:pt x="8111044" y="742188"/>
                  <a:pt x="8080818" y="559562"/>
                </a:cubicBezTo>
                <a:close/>
                <a:moveTo>
                  <a:pt x="8393747" y="3607816"/>
                </a:moveTo>
                <a:cubicBezTo>
                  <a:pt x="8213406" y="3670173"/>
                  <a:pt x="8070150" y="3813556"/>
                  <a:pt x="8007921" y="3994150"/>
                </a:cubicBezTo>
                <a:lnTo>
                  <a:pt x="620395" y="3994150"/>
                </a:lnTo>
                <a:cubicBezTo>
                  <a:pt x="558292" y="3813810"/>
                  <a:pt x="415163" y="3670427"/>
                  <a:pt x="234950" y="3607943"/>
                </a:cubicBezTo>
                <a:lnTo>
                  <a:pt x="234950" y="983869"/>
                </a:lnTo>
                <a:cubicBezTo>
                  <a:pt x="409829" y="913765"/>
                  <a:pt x="537718" y="757428"/>
                  <a:pt x="571373" y="572643"/>
                </a:cubicBezTo>
                <a:cubicBezTo>
                  <a:pt x="680847" y="552450"/>
                  <a:pt x="780288" y="499872"/>
                  <a:pt x="859663" y="420116"/>
                </a:cubicBezTo>
                <a:cubicBezTo>
                  <a:pt x="913003" y="366522"/>
                  <a:pt x="953897" y="304292"/>
                  <a:pt x="981329" y="235077"/>
                </a:cubicBezTo>
                <a:lnTo>
                  <a:pt x="7647240" y="235077"/>
                </a:lnTo>
                <a:cubicBezTo>
                  <a:pt x="7674673" y="304419"/>
                  <a:pt x="7715566" y="366649"/>
                  <a:pt x="7768906" y="420116"/>
                </a:cubicBezTo>
                <a:cubicBezTo>
                  <a:pt x="7848281" y="499745"/>
                  <a:pt x="7947723" y="552450"/>
                  <a:pt x="8057197" y="572643"/>
                </a:cubicBezTo>
                <a:cubicBezTo>
                  <a:pt x="8090978" y="757428"/>
                  <a:pt x="8218740" y="913765"/>
                  <a:pt x="8393619" y="983869"/>
                </a:cubicBezTo>
                <a:lnTo>
                  <a:pt x="8393619" y="3607816"/>
                </a:lnTo>
                <a:close/>
              </a:path>
            </a:pathLst>
          </a:custGeom>
          <a:solidFill>
            <a:srgbClr val="8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7"/>
          <p:cNvSpPr txBox="1"/>
          <p:nvPr/>
        </p:nvSpPr>
        <p:spPr>
          <a:xfrm>
            <a:off x="7960756" y="4609457"/>
            <a:ext cx="2361721" cy="3334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100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rPr>
              <a:t>enforces the law</a:t>
            </a:r>
            <a:endParaRPr/>
          </a:p>
        </p:txBody>
      </p:sp>
      <p:sp>
        <p:nvSpPr>
          <p:cNvPr id="169" name="Google Shape;169;p17"/>
          <p:cNvSpPr/>
          <p:nvPr/>
        </p:nvSpPr>
        <p:spPr>
          <a:xfrm>
            <a:off x="13413478" y="3832811"/>
            <a:ext cx="3033371" cy="1486717"/>
          </a:xfrm>
          <a:custGeom>
            <a:rect b="b" l="l" r="r" t="t"/>
            <a:pathLst>
              <a:path extrusionOk="0" h="4229100" w="8628697">
                <a:moveTo>
                  <a:pt x="8596947" y="788162"/>
                </a:moveTo>
                <a:cubicBezTo>
                  <a:pt x="8423591" y="787781"/>
                  <a:pt x="8282875" y="646557"/>
                  <a:pt x="8283256" y="473202"/>
                </a:cubicBezTo>
                <a:lnTo>
                  <a:pt x="8283511" y="347091"/>
                </a:lnTo>
                <a:lnTo>
                  <a:pt x="8157400" y="346837"/>
                </a:lnTo>
                <a:cubicBezTo>
                  <a:pt x="7984044" y="346456"/>
                  <a:pt x="7843455" y="205232"/>
                  <a:pt x="7843710" y="31877"/>
                </a:cubicBezTo>
                <a:lnTo>
                  <a:pt x="7843710" y="0"/>
                </a:lnTo>
                <a:lnTo>
                  <a:pt x="784733" y="0"/>
                </a:lnTo>
                <a:lnTo>
                  <a:pt x="784860" y="31877"/>
                </a:lnTo>
                <a:cubicBezTo>
                  <a:pt x="784987" y="115824"/>
                  <a:pt x="752475" y="194818"/>
                  <a:pt x="693293" y="254381"/>
                </a:cubicBezTo>
                <a:cubicBezTo>
                  <a:pt x="634111" y="313817"/>
                  <a:pt x="555244" y="346710"/>
                  <a:pt x="471170" y="346964"/>
                </a:cubicBezTo>
                <a:lnTo>
                  <a:pt x="345059" y="347218"/>
                </a:lnTo>
                <a:lnTo>
                  <a:pt x="345313" y="473329"/>
                </a:lnTo>
                <a:cubicBezTo>
                  <a:pt x="345694" y="646684"/>
                  <a:pt x="204978" y="787908"/>
                  <a:pt x="31623" y="788289"/>
                </a:cubicBezTo>
                <a:lnTo>
                  <a:pt x="0" y="788162"/>
                </a:lnTo>
                <a:lnTo>
                  <a:pt x="0" y="3808857"/>
                </a:lnTo>
                <a:lnTo>
                  <a:pt x="31750" y="3808857"/>
                </a:lnTo>
                <a:cubicBezTo>
                  <a:pt x="245364" y="3808857"/>
                  <a:pt x="419227" y="3982720"/>
                  <a:pt x="419227" y="4197350"/>
                </a:cubicBezTo>
                <a:lnTo>
                  <a:pt x="419227" y="4229100"/>
                </a:lnTo>
                <a:lnTo>
                  <a:pt x="8177212" y="4229100"/>
                </a:lnTo>
                <a:lnTo>
                  <a:pt x="8208962" y="4229100"/>
                </a:lnTo>
                <a:lnTo>
                  <a:pt x="8208962" y="4196334"/>
                </a:lnTo>
                <a:cubicBezTo>
                  <a:pt x="8208962" y="3982720"/>
                  <a:pt x="8382825" y="3808857"/>
                  <a:pt x="8596947" y="3808857"/>
                </a:cubicBezTo>
                <a:lnTo>
                  <a:pt x="8628697" y="3808857"/>
                </a:lnTo>
                <a:lnTo>
                  <a:pt x="8628697" y="788162"/>
                </a:lnTo>
                <a:lnTo>
                  <a:pt x="8596947" y="788162"/>
                </a:lnTo>
                <a:close/>
                <a:moveTo>
                  <a:pt x="8565197" y="3746500"/>
                </a:moveTo>
                <a:cubicBezTo>
                  <a:pt x="8341550" y="3761867"/>
                  <a:pt x="8162225" y="3941191"/>
                  <a:pt x="8146604" y="4165727"/>
                </a:cubicBezTo>
                <a:lnTo>
                  <a:pt x="481711" y="4165727"/>
                </a:lnTo>
                <a:cubicBezTo>
                  <a:pt x="466598" y="3941699"/>
                  <a:pt x="287274" y="3762121"/>
                  <a:pt x="63500" y="3746500"/>
                </a:cubicBezTo>
                <a:lnTo>
                  <a:pt x="63500" y="850265"/>
                </a:lnTo>
                <a:cubicBezTo>
                  <a:pt x="257048" y="833755"/>
                  <a:pt x="409194" y="670687"/>
                  <a:pt x="408813" y="473075"/>
                </a:cubicBezTo>
                <a:lnTo>
                  <a:pt x="408686" y="410464"/>
                </a:lnTo>
                <a:lnTo>
                  <a:pt x="471297" y="410337"/>
                </a:lnTo>
                <a:cubicBezTo>
                  <a:pt x="668909" y="409829"/>
                  <a:pt x="831215" y="257048"/>
                  <a:pt x="847090" y="63500"/>
                </a:cubicBezTo>
                <a:lnTo>
                  <a:pt x="7781606" y="63500"/>
                </a:lnTo>
                <a:cubicBezTo>
                  <a:pt x="7797481" y="257048"/>
                  <a:pt x="7959788" y="409829"/>
                  <a:pt x="8157400" y="410337"/>
                </a:cubicBezTo>
                <a:lnTo>
                  <a:pt x="8220011" y="410464"/>
                </a:lnTo>
                <a:lnTo>
                  <a:pt x="8219884" y="473075"/>
                </a:lnTo>
                <a:cubicBezTo>
                  <a:pt x="8219502" y="670687"/>
                  <a:pt x="8371649" y="833755"/>
                  <a:pt x="8565197" y="850265"/>
                </a:cubicBezTo>
                <a:lnTo>
                  <a:pt x="8565197" y="3746500"/>
                </a:lnTo>
                <a:close/>
                <a:moveTo>
                  <a:pt x="8080818" y="559562"/>
                </a:moveTo>
                <a:lnTo>
                  <a:pt x="8079294" y="550545"/>
                </a:lnTo>
                <a:lnTo>
                  <a:pt x="8070277" y="549021"/>
                </a:lnTo>
                <a:cubicBezTo>
                  <a:pt x="7962581" y="530987"/>
                  <a:pt x="7864664" y="480187"/>
                  <a:pt x="7786940" y="402082"/>
                </a:cubicBezTo>
                <a:cubicBezTo>
                  <a:pt x="7733981" y="348996"/>
                  <a:pt x="7693976" y="286893"/>
                  <a:pt x="7667814" y="217678"/>
                </a:cubicBezTo>
                <a:lnTo>
                  <a:pt x="7664766" y="209423"/>
                </a:lnTo>
                <a:lnTo>
                  <a:pt x="963930" y="209423"/>
                </a:lnTo>
                <a:lnTo>
                  <a:pt x="960882" y="217678"/>
                </a:lnTo>
                <a:cubicBezTo>
                  <a:pt x="934720" y="286893"/>
                  <a:pt x="894715" y="348869"/>
                  <a:pt x="841756" y="402082"/>
                </a:cubicBezTo>
                <a:cubicBezTo>
                  <a:pt x="764032" y="480187"/>
                  <a:pt x="665988" y="530987"/>
                  <a:pt x="558419" y="549021"/>
                </a:cubicBezTo>
                <a:lnTo>
                  <a:pt x="549529" y="550545"/>
                </a:lnTo>
                <a:lnTo>
                  <a:pt x="548005" y="559562"/>
                </a:lnTo>
                <a:cubicBezTo>
                  <a:pt x="517779" y="742188"/>
                  <a:pt x="391287" y="897001"/>
                  <a:pt x="217805" y="963295"/>
                </a:cubicBezTo>
                <a:lnTo>
                  <a:pt x="209550" y="966470"/>
                </a:lnTo>
                <a:lnTo>
                  <a:pt x="209550" y="3626358"/>
                </a:lnTo>
                <a:lnTo>
                  <a:pt x="218313" y="3629279"/>
                </a:lnTo>
                <a:cubicBezTo>
                  <a:pt x="398018" y="3688588"/>
                  <a:pt x="540385" y="3831209"/>
                  <a:pt x="599313" y="4010914"/>
                </a:cubicBezTo>
                <a:lnTo>
                  <a:pt x="602234" y="4019677"/>
                </a:lnTo>
                <a:lnTo>
                  <a:pt x="8026336" y="4019677"/>
                </a:lnTo>
                <a:lnTo>
                  <a:pt x="8029256" y="4010914"/>
                </a:lnTo>
                <a:cubicBezTo>
                  <a:pt x="8088311" y="3830955"/>
                  <a:pt x="8230805" y="3688207"/>
                  <a:pt x="8410511" y="3629025"/>
                </a:cubicBezTo>
                <a:lnTo>
                  <a:pt x="8419274" y="3626104"/>
                </a:lnTo>
                <a:lnTo>
                  <a:pt x="8419274" y="966470"/>
                </a:lnTo>
                <a:lnTo>
                  <a:pt x="8411146" y="963295"/>
                </a:lnTo>
                <a:cubicBezTo>
                  <a:pt x="8237537" y="896874"/>
                  <a:pt x="8111044" y="742188"/>
                  <a:pt x="8080818" y="559562"/>
                </a:cubicBezTo>
                <a:close/>
                <a:moveTo>
                  <a:pt x="8393747" y="3607816"/>
                </a:moveTo>
                <a:cubicBezTo>
                  <a:pt x="8213406" y="3670173"/>
                  <a:pt x="8070150" y="3813556"/>
                  <a:pt x="8007921" y="3994150"/>
                </a:cubicBezTo>
                <a:lnTo>
                  <a:pt x="620395" y="3994150"/>
                </a:lnTo>
                <a:cubicBezTo>
                  <a:pt x="558292" y="3813810"/>
                  <a:pt x="415163" y="3670427"/>
                  <a:pt x="234950" y="3607943"/>
                </a:cubicBezTo>
                <a:lnTo>
                  <a:pt x="234950" y="983869"/>
                </a:lnTo>
                <a:cubicBezTo>
                  <a:pt x="409829" y="913765"/>
                  <a:pt x="537718" y="757428"/>
                  <a:pt x="571373" y="572643"/>
                </a:cubicBezTo>
                <a:cubicBezTo>
                  <a:pt x="680847" y="552450"/>
                  <a:pt x="780288" y="499872"/>
                  <a:pt x="859663" y="420116"/>
                </a:cubicBezTo>
                <a:cubicBezTo>
                  <a:pt x="913003" y="366522"/>
                  <a:pt x="953897" y="304292"/>
                  <a:pt x="981329" y="235077"/>
                </a:cubicBezTo>
                <a:lnTo>
                  <a:pt x="7647240" y="235077"/>
                </a:lnTo>
                <a:cubicBezTo>
                  <a:pt x="7674673" y="304419"/>
                  <a:pt x="7715566" y="366649"/>
                  <a:pt x="7768906" y="420116"/>
                </a:cubicBezTo>
                <a:cubicBezTo>
                  <a:pt x="7848281" y="499745"/>
                  <a:pt x="7947723" y="552450"/>
                  <a:pt x="8057197" y="572643"/>
                </a:cubicBezTo>
                <a:cubicBezTo>
                  <a:pt x="8090978" y="757428"/>
                  <a:pt x="8218740" y="913765"/>
                  <a:pt x="8393619" y="983869"/>
                </a:cubicBezTo>
                <a:lnTo>
                  <a:pt x="8393619" y="3607816"/>
                </a:lnTo>
                <a:close/>
              </a:path>
            </a:pathLst>
          </a:custGeom>
          <a:solidFill>
            <a:srgbClr val="8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7"/>
          <p:cNvSpPr txBox="1"/>
          <p:nvPr/>
        </p:nvSpPr>
        <p:spPr>
          <a:xfrm>
            <a:off x="13746987" y="4609457"/>
            <a:ext cx="2361721" cy="3334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100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rPr>
              <a:t>interprets the law</a:t>
            </a:r>
            <a:endParaRPr/>
          </a:p>
        </p:txBody>
      </p:sp>
      <p:sp>
        <p:nvSpPr>
          <p:cNvPr id="171" name="Google Shape;171;p17"/>
          <p:cNvSpPr txBox="1"/>
          <p:nvPr/>
        </p:nvSpPr>
        <p:spPr>
          <a:xfrm>
            <a:off x="7960890" y="6398858"/>
            <a:ext cx="2361721" cy="3334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rPr>
              <a:t>President</a:t>
            </a:r>
            <a:endParaRPr/>
          </a:p>
        </p:txBody>
      </p:sp>
      <p:sp>
        <p:nvSpPr>
          <p:cNvPr id="172" name="Google Shape;172;p17"/>
          <p:cNvSpPr txBox="1"/>
          <p:nvPr/>
        </p:nvSpPr>
        <p:spPr>
          <a:xfrm>
            <a:off x="13749504" y="6398858"/>
            <a:ext cx="2361721" cy="3334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rPr>
              <a:t>Supreme Court</a:t>
            </a:r>
            <a:endParaRPr/>
          </a:p>
        </p:txBody>
      </p:sp>
      <p:sp>
        <p:nvSpPr>
          <p:cNvPr id="173" name="Google Shape;173;p17"/>
          <p:cNvSpPr txBox="1"/>
          <p:nvPr/>
        </p:nvSpPr>
        <p:spPr>
          <a:xfrm>
            <a:off x="13749504" y="7507972"/>
            <a:ext cx="2361721" cy="3334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rPr>
              <a:t>Other courts</a:t>
            </a:r>
            <a:endParaRPr/>
          </a:p>
        </p:txBody>
      </p:sp>
      <p:sp>
        <p:nvSpPr>
          <p:cNvPr id="174" name="Google Shape;174;p17"/>
          <p:cNvSpPr txBox="1"/>
          <p:nvPr/>
        </p:nvSpPr>
        <p:spPr>
          <a:xfrm>
            <a:off x="2174788" y="7426193"/>
            <a:ext cx="2361600" cy="5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rPr>
              <a:t>House of Representatives</a:t>
            </a:r>
            <a:endParaRPr/>
          </a:p>
        </p:txBody>
      </p:sp>
      <p:sp>
        <p:nvSpPr>
          <p:cNvPr id="175" name="Google Shape;175;p17"/>
          <p:cNvSpPr txBox="1"/>
          <p:nvPr/>
        </p:nvSpPr>
        <p:spPr>
          <a:xfrm>
            <a:off x="7960756" y="7507972"/>
            <a:ext cx="2361721" cy="3334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rPr>
              <a:t>Vice President</a:t>
            </a:r>
            <a:endParaRPr/>
          </a:p>
        </p:txBody>
      </p:sp>
      <p:sp>
        <p:nvSpPr>
          <p:cNvPr id="176" name="Google Shape;176;p17"/>
          <p:cNvSpPr txBox="1"/>
          <p:nvPr/>
        </p:nvSpPr>
        <p:spPr>
          <a:xfrm>
            <a:off x="7960756" y="8520683"/>
            <a:ext cx="2361600" cy="5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rPr>
              <a:t>Cabinet Secretaries</a:t>
            </a:r>
            <a:endParaRPr/>
          </a:p>
        </p:txBody>
      </p:sp>
      <p:sp>
        <p:nvSpPr>
          <p:cNvPr id="177" name="Google Shape;177;p17"/>
          <p:cNvSpPr txBox="1"/>
          <p:nvPr/>
        </p:nvSpPr>
        <p:spPr>
          <a:xfrm>
            <a:off x="7960756" y="4199948"/>
            <a:ext cx="2361721" cy="4285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rPr>
              <a:t>Executive</a:t>
            </a:r>
            <a:endParaRPr/>
          </a:p>
        </p:txBody>
      </p:sp>
      <p:sp>
        <p:nvSpPr>
          <p:cNvPr id="178" name="Google Shape;178;p17"/>
          <p:cNvSpPr txBox="1"/>
          <p:nvPr/>
        </p:nvSpPr>
        <p:spPr>
          <a:xfrm>
            <a:off x="13746987" y="4199948"/>
            <a:ext cx="2361721" cy="4285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rPr>
              <a:t>Judiciary</a:t>
            </a:r>
            <a:endParaRPr/>
          </a:p>
        </p:txBody>
      </p:sp>
      <p:cxnSp>
        <p:nvCxnSpPr>
          <p:cNvPr id="179" name="Google Shape;179;p17"/>
          <p:cNvCxnSpPr/>
          <p:nvPr/>
        </p:nvCxnSpPr>
        <p:spPr>
          <a:xfrm>
            <a:off x="4872402" y="4576169"/>
            <a:ext cx="2754846" cy="0"/>
          </a:xfrm>
          <a:prstGeom prst="straightConnector1">
            <a:avLst/>
          </a:prstGeom>
          <a:noFill/>
          <a:ln cap="flat" cmpd="sng" w="28575">
            <a:solidFill>
              <a:srgbClr val="8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0" name="Google Shape;180;p17"/>
          <p:cNvCxnSpPr/>
          <p:nvPr/>
        </p:nvCxnSpPr>
        <p:spPr>
          <a:xfrm rot="10800000">
            <a:off x="10660619" y="4576169"/>
            <a:ext cx="2752859" cy="0"/>
          </a:xfrm>
          <a:prstGeom prst="straightConnector1">
            <a:avLst/>
          </a:prstGeom>
          <a:noFill/>
          <a:ln cap="flat" cmpd="sng" w="28575">
            <a:solidFill>
              <a:srgbClr val="8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1" name="Google Shape;181;p17"/>
          <p:cNvSpPr/>
          <p:nvPr/>
        </p:nvSpPr>
        <p:spPr>
          <a:xfrm>
            <a:off x="6021434" y="2521695"/>
            <a:ext cx="6245133" cy="215741"/>
          </a:xfrm>
          <a:custGeom>
            <a:rect b="b" l="l" r="r" t="t"/>
            <a:pathLst>
              <a:path extrusionOk="0" h="215741" w="6245133">
                <a:moveTo>
                  <a:pt x="0" y="0"/>
                </a:moveTo>
                <a:lnTo>
                  <a:pt x="6245132" y="0"/>
                </a:lnTo>
                <a:lnTo>
                  <a:pt x="6245132" y="215741"/>
                </a:lnTo>
                <a:lnTo>
                  <a:pt x="0" y="2157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82" name="Google Shape;182;p17"/>
          <p:cNvGrpSpPr/>
          <p:nvPr/>
        </p:nvGrpSpPr>
        <p:grpSpPr>
          <a:xfrm>
            <a:off x="1838896" y="4576169"/>
            <a:ext cx="134" cy="3108032"/>
            <a:chOff x="628650" y="19050"/>
            <a:chExt cx="179" cy="4144043"/>
          </a:xfrm>
        </p:grpSpPr>
        <p:cxnSp>
          <p:nvCxnSpPr>
            <p:cNvPr id="183" name="Google Shape;183;p17"/>
            <p:cNvCxnSpPr/>
            <p:nvPr/>
          </p:nvCxnSpPr>
          <p:spPr>
            <a:xfrm flipH="1">
              <a:off x="628650" y="19050"/>
              <a:ext cx="179" cy="2665224"/>
            </a:xfrm>
            <a:prstGeom prst="straightConnector1">
              <a:avLst/>
            </a:prstGeom>
            <a:noFill/>
            <a:ln cap="flat" cmpd="sng" w="38100">
              <a:solidFill>
                <a:srgbClr val="8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4" name="Google Shape;184;p17"/>
            <p:cNvCxnSpPr/>
            <p:nvPr/>
          </p:nvCxnSpPr>
          <p:spPr>
            <a:xfrm>
              <a:off x="628829" y="19050"/>
              <a:ext cx="0" cy="4144043"/>
            </a:xfrm>
            <a:prstGeom prst="straightConnector1">
              <a:avLst/>
            </a:prstGeom>
            <a:noFill/>
            <a:ln cap="flat" cmpd="sng" w="38100">
              <a:solidFill>
                <a:srgbClr val="80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85" name="Google Shape;185;p17"/>
          <p:cNvGrpSpPr/>
          <p:nvPr/>
        </p:nvGrpSpPr>
        <p:grpSpPr>
          <a:xfrm>
            <a:off x="7627247" y="4576169"/>
            <a:ext cx="134" cy="4217146"/>
            <a:chOff x="628650" y="19050"/>
            <a:chExt cx="179" cy="5622862"/>
          </a:xfrm>
        </p:grpSpPr>
        <p:cxnSp>
          <p:nvCxnSpPr>
            <p:cNvPr id="186" name="Google Shape;186;p17"/>
            <p:cNvCxnSpPr/>
            <p:nvPr/>
          </p:nvCxnSpPr>
          <p:spPr>
            <a:xfrm>
              <a:off x="628650" y="19050"/>
              <a:ext cx="0" cy="2665224"/>
            </a:xfrm>
            <a:prstGeom prst="straightConnector1">
              <a:avLst/>
            </a:prstGeom>
            <a:noFill/>
            <a:ln cap="flat" cmpd="sng" w="38100">
              <a:solidFill>
                <a:srgbClr val="8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7" name="Google Shape;187;p17"/>
            <p:cNvCxnSpPr/>
            <p:nvPr/>
          </p:nvCxnSpPr>
          <p:spPr>
            <a:xfrm>
              <a:off x="628650" y="19050"/>
              <a:ext cx="179" cy="4144043"/>
            </a:xfrm>
            <a:prstGeom prst="straightConnector1">
              <a:avLst/>
            </a:prstGeom>
            <a:noFill/>
            <a:ln cap="flat" cmpd="sng" w="38100">
              <a:solidFill>
                <a:srgbClr val="8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8" name="Google Shape;188;p17"/>
            <p:cNvCxnSpPr/>
            <p:nvPr/>
          </p:nvCxnSpPr>
          <p:spPr>
            <a:xfrm>
              <a:off x="628650" y="19050"/>
              <a:ext cx="179" cy="5622862"/>
            </a:xfrm>
            <a:prstGeom prst="straightConnector1">
              <a:avLst/>
            </a:prstGeom>
            <a:noFill/>
            <a:ln cap="flat" cmpd="sng" w="38100">
              <a:solidFill>
                <a:srgbClr val="80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89" name="Google Shape;189;p17"/>
          <p:cNvGrpSpPr/>
          <p:nvPr/>
        </p:nvGrpSpPr>
        <p:grpSpPr>
          <a:xfrm>
            <a:off x="13413477" y="4576169"/>
            <a:ext cx="134" cy="3108032"/>
            <a:chOff x="628650" y="19050"/>
            <a:chExt cx="179" cy="4144043"/>
          </a:xfrm>
        </p:grpSpPr>
        <p:cxnSp>
          <p:nvCxnSpPr>
            <p:cNvPr id="190" name="Google Shape;190;p17"/>
            <p:cNvCxnSpPr/>
            <p:nvPr/>
          </p:nvCxnSpPr>
          <p:spPr>
            <a:xfrm>
              <a:off x="628650" y="19050"/>
              <a:ext cx="0" cy="2665224"/>
            </a:xfrm>
            <a:prstGeom prst="straightConnector1">
              <a:avLst/>
            </a:prstGeom>
            <a:noFill/>
            <a:ln cap="flat" cmpd="sng" w="38100">
              <a:solidFill>
                <a:srgbClr val="8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1" name="Google Shape;191;p17"/>
            <p:cNvCxnSpPr/>
            <p:nvPr/>
          </p:nvCxnSpPr>
          <p:spPr>
            <a:xfrm>
              <a:off x="628650" y="19050"/>
              <a:ext cx="179" cy="4144043"/>
            </a:xfrm>
            <a:prstGeom prst="straightConnector1">
              <a:avLst/>
            </a:prstGeom>
            <a:noFill/>
            <a:ln cap="flat" cmpd="sng" w="38100">
              <a:solidFill>
                <a:srgbClr val="80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8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5634" l="0" r="0" t="-75634"/>
            </a:stretch>
          </a:blipFill>
          <a:ln>
            <a:noFill/>
          </a:ln>
        </p:spPr>
      </p:sp>
      <p:graphicFrame>
        <p:nvGraphicFramePr>
          <p:cNvPr id="197" name="Google Shape;197;p18"/>
          <p:cNvGraphicFramePr/>
          <p:nvPr/>
        </p:nvGraphicFramePr>
        <p:xfrm>
          <a:off x="1028700" y="354095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{52D705CF-FFB6-44F7-993E-C332D231E34F}</a:tableStyleId>
              </a:tblPr>
              <a:tblGrid>
                <a:gridCol w="2853450"/>
                <a:gridCol w="6688575"/>
                <a:gridCol w="6688575"/>
              </a:tblGrid>
              <a:tr h="850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305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8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5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800000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KEY POSITIONS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8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5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800000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RESPONSIBILITIES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8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22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5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800000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LEGISLATIVE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8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26696" lvl="1" marL="453392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0000"/>
                        </a:buClr>
                        <a:buSzPts val="2100"/>
                        <a:buFont typeface="Arial"/>
                        <a:buChar char="•"/>
                      </a:pPr>
                      <a:r>
                        <a:rPr lang="en-US" sz="2100" u="none" cap="none" strike="noStrike">
                          <a:solidFill>
                            <a:srgbClr val="800000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24 Senators</a:t>
                      </a:r>
                      <a:endParaRPr sz="1100" u="none" cap="none" strike="noStrike"/>
                    </a:p>
                    <a:p>
                      <a:pPr indent="-226696" lvl="1" marL="453392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0000"/>
                        </a:buClr>
                        <a:buSzPts val="2100"/>
                        <a:buFont typeface="Arial"/>
                        <a:buChar char="•"/>
                      </a:pPr>
                      <a:r>
                        <a:rPr lang="en-US" sz="2100" u="none" cap="none" strike="noStrike">
                          <a:solidFill>
                            <a:srgbClr val="800000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~306 Representatives (district and party-list) </a:t>
                      </a:r>
                      <a:endParaRPr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8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26696" lvl="1" marL="453392" marR="0" rtl="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0000"/>
                        </a:buClr>
                        <a:buSzPts val="2100"/>
                        <a:buFont typeface="Arial"/>
                        <a:buChar char="•"/>
                      </a:pPr>
                      <a:r>
                        <a:rPr lang="en-US" sz="2100" u="none" cap="none" strike="noStrike">
                          <a:solidFill>
                            <a:srgbClr val="800000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Proposes national laws</a:t>
                      </a:r>
                      <a:endParaRPr sz="1100" u="none" cap="none" strike="noStrike"/>
                    </a:p>
                    <a:p>
                      <a:pPr indent="-226696" lvl="1" marL="453392" marR="0" rtl="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0000"/>
                        </a:buClr>
                        <a:buSzPts val="2100"/>
                        <a:buFont typeface="Arial"/>
                        <a:buChar char="•"/>
                      </a:pPr>
                      <a:r>
                        <a:rPr lang="en-US" sz="2100" u="none" cap="none" strike="noStrike">
                          <a:solidFill>
                            <a:srgbClr val="800000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Approves the national budget</a:t>
                      </a:r>
                      <a:endParaRPr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8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22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5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800000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EXECUTIVE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8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26696" lvl="1" marL="453392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0000"/>
                        </a:buClr>
                        <a:buSzPts val="2100"/>
                        <a:buFont typeface="Arial"/>
                        <a:buChar char="•"/>
                      </a:pPr>
                      <a:r>
                        <a:rPr lang="en-US" sz="2100" u="none" cap="none" strike="noStrike">
                          <a:solidFill>
                            <a:srgbClr val="800000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1 President</a:t>
                      </a:r>
                      <a:endParaRPr sz="1100" u="none" cap="none" strike="noStrike"/>
                    </a:p>
                    <a:p>
                      <a:pPr indent="-226696" lvl="1" marL="453392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0000"/>
                        </a:buClr>
                        <a:buSzPts val="2100"/>
                        <a:buFont typeface="Arial"/>
                        <a:buChar char="•"/>
                      </a:pPr>
                      <a:r>
                        <a:rPr lang="en-US" sz="2100" u="none" cap="none" strike="noStrike">
                          <a:solidFill>
                            <a:srgbClr val="800000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1  Vice President</a:t>
                      </a:r>
                      <a:endParaRPr/>
                    </a:p>
                    <a:p>
                      <a:pPr indent="-226696" lvl="1" marL="453392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0000"/>
                        </a:buClr>
                        <a:buSzPts val="2100"/>
                        <a:buFont typeface="Arial"/>
                        <a:buChar char="•"/>
                      </a:pPr>
                      <a:r>
                        <a:rPr lang="en-US" sz="2100" u="none" cap="none" strike="noStrike">
                          <a:solidFill>
                            <a:srgbClr val="800000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~20 Cabinet Secretaries</a:t>
                      </a:r>
                      <a:endParaRPr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8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26696" lvl="1" marL="453392" marR="0" rtl="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0000"/>
                        </a:buClr>
                        <a:buSzPts val="2100"/>
                        <a:buFont typeface="Arial"/>
                        <a:buChar char="•"/>
                      </a:pPr>
                      <a:r>
                        <a:rPr lang="en-US" sz="2100" u="none" cap="none" strike="noStrike">
                          <a:solidFill>
                            <a:srgbClr val="800000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Implements programs and policies</a:t>
                      </a:r>
                      <a:endParaRPr sz="1100" u="none" cap="none" strike="noStrike"/>
                    </a:p>
                    <a:p>
                      <a:pPr indent="-226696" lvl="1" marL="453392" marR="0" rtl="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0000"/>
                        </a:buClr>
                        <a:buSzPts val="2100"/>
                        <a:buFont typeface="Arial"/>
                        <a:buChar char="•"/>
                      </a:pPr>
                      <a:r>
                        <a:rPr lang="en-US" sz="2100" u="none" cap="none" strike="noStrike">
                          <a:solidFill>
                            <a:srgbClr val="800000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Appoints officials</a:t>
                      </a:r>
                      <a:endParaRPr/>
                    </a:p>
                    <a:p>
                      <a:pPr indent="-226696" lvl="1" marL="453392" marR="0" rtl="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0000"/>
                        </a:buClr>
                        <a:buSzPts val="2100"/>
                        <a:buFont typeface="Arial"/>
                        <a:buChar char="•"/>
                      </a:pPr>
                      <a:r>
                        <a:rPr lang="en-US" sz="2100" u="none" cap="none" strike="noStrike">
                          <a:solidFill>
                            <a:srgbClr val="800000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Leads national defense</a:t>
                      </a:r>
                      <a:endParaRPr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8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22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5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800000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JUDICIARY</a:t>
                      </a:r>
                      <a:endParaRPr sz="1100" u="none" cap="none" strike="noStrike"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8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26696" lvl="1" marL="453392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0000"/>
                        </a:buClr>
                        <a:buSzPts val="2100"/>
                        <a:buFont typeface="Arial"/>
                        <a:buChar char="•"/>
                      </a:pPr>
                      <a:r>
                        <a:rPr lang="en-US" sz="2100" u="none" cap="none" strike="noStrike">
                          <a:solidFill>
                            <a:srgbClr val="800000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1 Chief Justice</a:t>
                      </a:r>
                      <a:endParaRPr sz="1100" u="none" cap="none" strike="noStrike"/>
                    </a:p>
                    <a:p>
                      <a:pPr indent="-226696" lvl="1" marL="453392" marR="0" rtl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0000"/>
                        </a:buClr>
                        <a:buSzPts val="2100"/>
                        <a:buFont typeface="Arial"/>
                        <a:buChar char="•"/>
                      </a:pPr>
                      <a:r>
                        <a:rPr lang="en-US" sz="2100" u="none" cap="none" strike="noStrike">
                          <a:solidFill>
                            <a:srgbClr val="800000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14 Associate Justices</a:t>
                      </a:r>
                      <a:endParaRPr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8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26696" lvl="1" marL="453392" marR="0" rtl="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0000"/>
                        </a:buClr>
                        <a:buSzPts val="2100"/>
                        <a:buFont typeface="Arial"/>
                        <a:buChar char="•"/>
                      </a:pPr>
                      <a:r>
                        <a:rPr lang="en-US" sz="2100" u="none" cap="none" strike="noStrike">
                          <a:solidFill>
                            <a:srgbClr val="800000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Decides on legal cases</a:t>
                      </a:r>
                      <a:endParaRPr sz="1100" u="none" cap="none" strike="noStrike"/>
                    </a:p>
                    <a:p>
                      <a:pPr indent="-226696" lvl="1" marL="453392" marR="0" rtl="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0000"/>
                        </a:buClr>
                        <a:buSzPts val="2100"/>
                        <a:buFont typeface="Arial"/>
                        <a:buChar char="•"/>
                      </a:pPr>
                      <a:r>
                        <a:rPr lang="en-US" sz="2100" u="none" cap="none" strike="noStrike">
                          <a:solidFill>
                            <a:srgbClr val="800000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Reviews laws</a:t>
                      </a:r>
                      <a:endParaRPr/>
                    </a:p>
                    <a:p>
                      <a:pPr indent="-226696" lvl="1" marL="453392" marR="0" rtl="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0000"/>
                        </a:buClr>
                        <a:buSzPts val="2100"/>
                        <a:buFont typeface="Arial"/>
                        <a:buChar char="•"/>
                      </a:pPr>
                      <a:r>
                        <a:rPr lang="en-US" sz="2100" u="none" cap="none" strike="noStrike">
                          <a:solidFill>
                            <a:srgbClr val="800000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Protects people’s rights</a:t>
                      </a:r>
                      <a:endParaRPr/>
                    </a:p>
                  </a:txBody>
                  <a:tcPr marT="171450" marB="171450" marR="171450" marL="171450" anchor="ctr">
                    <a:lnL cap="flat" cmpd="sng" w="19050">
                      <a:solidFill>
                        <a:srgbClr val="8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8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8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8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98" name="Google Shape;198;p18"/>
          <p:cNvSpPr txBox="1"/>
          <p:nvPr/>
        </p:nvSpPr>
        <p:spPr>
          <a:xfrm>
            <a:off x="1028700" y="1276350"/>
            <a:ext cx="16230600" cy="11239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0" u="none" cap="none" strike="noStrike">
                <a:solidFill>
                  <a:srgbClr val="800000"/>
                </a:solidFill>
                <a:latin typeface="Bebas Neue"/>
                <a:ea typeface="Bebas Neue"/>
                <a:cs typeface="Bebas Neue"/>
                <a:sym typeface="Bebas Neue"/>
              </a:rPr>
              <a:t>BRANCHES OF THE PHILIPPINE GOVERNMENT</a:t>
            </a:r>
            <a:endParaRPr/>
          </a:p>
        </p:txBody>
      </p:sp>
      <p:sp>
        <p:nvSpPr>
          <p:cNvPr id="199" name="Google Shape;199;p18"/>
          <p:cNvSpPr/>
          <p:nvPr/>
        </p:nvSpPr>
        <p:spPr>
          <a:xfrm>
            <a:off x="6021434" y="2521695"/>
            <a:ext cx="6245133" cy="215741"/>
          </a:xfrm>
          <a:custGeom>
            <a:rect b="b" l="l" r="r" t="t"/>
            <a:pathLst>
              <a:path extrusionOk="0" h="215741" w="6245133">
                <a:moveTo>
                  <a:pt x="0" y="0"/>
                </a:moveTo>
                <a:lnTo>
                  <a:pt x="6245132" y="0"/>
                </a:lnTo>
                <a:lnTo>
                  <a:pt x="6245132" y="215741"/>
                </a:lnTo>
                <a:lnTo>
                  <a:pt x="0" y="2157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9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5634" l="0" r="0" t="-75634"/>
            </a:stretch>
          </a:blipFill>
          <a:ln>
            <a:noFill/>
          </a:ln>
        </p:spPr>
      </p:sp>
      <p:sp>
        <p:nvSpPr>
          <p:cNvPr id="205" name="Google Shape;205;p19"/>
          <p:cNvSpPr/>
          <p:nvPr/>
        </p:nvSpPr>
        <p:spPr>
          <a:xfrm>
            <a:off x="9963973" y="1028700"/>
            <a:ext cx="7295085" cy="8229600"/>
          </a:xfrm>
          <a:custGeom>
            <a:rect b="b" l="l" r="r" t="t"/>
            <a:pathLst>
              <a:path extrusionOk="0" h="12931703" w="11463238">
                <a:moveTo>
                  <a:pt x="11431488" y="788162"/>
                </a:moveTo>
                <a:cubicBezTo>
                  <a:pt x="11258133" y="787781"/>
                  <a:pt x="11117417" y="646557"/>
                  <a:pt x="11117797" y="473202"/>
                </a:cubicBezTo>
                <a:lnTo>
                  <a:pt x="11118052" y="347091"/>
                </a:lnTo>
                <a:lnTo>
                  <a:pt x="10991941" y="346837"/>
                </a:lnTo>
                <a:cubicBezTo>
                  <a:pt x="10818585" y="346456"/>
                  <a:pt x="10677997" y="205232"/>
                  <a:pt x="10678251" y="31877"/>
                </a:cubicBezTo>
                <a:lnTo>
                  <a:pt x="10678251" y="0"/>
                </a:lnTo>
                <a:lnTo>
                  <a:pt x="784733" y="0"/>
                </a:lnTo>
                <a:lnTo>
                  <a:pt x="784860" y="31877"/>
                </a:lnTo>
                <a:cubicBezTo>
                  <a:pt x="784987" y="115824"/>
                  <a:pt x="752475" y="194818"/>
                  <a:pt x="693293" y="254381"/>
                </a:cubicBezTo>
                <a:cubicBezTo>
                  <a:pt x="634111" y="313817"/>
                  <a:pt x="555244" y="346710"/>
                  <a:pt x="471170" y="346964"/>
                </a:cubicBezTo>
                <a:lnTo>
                  <a:pt x="345059" y="347218"/>
                </a:lnTo>
                <a:lnTo>
                  <a:pt x="345313" y="473329"/>
                </a:lnTo>
                <a:cubicBezTo>
                  <a:pt x="345694" y="646684"/>
                  <a:pt x="204978" y="787908"/>
                  <a:pt x="31623" y="788289"/>
                </a:cubicBezTo>
                <a:lnTo>
                  <a:pt x="0" y="788162"/>
                </a:lnTo>
                <a:lnTo>
                  <a:pt x="0" y="12511460"/>
                </a:lnTo>
                <a:lnTo>
                  <a:pt x="31750" y="12511460"/>
                </a:lnTo>
                <a:cubicBezTo>
                  <a:pt x="245364" y="12511460"/>
                  <a:pt x="419227" y="12685323"/>
                  <a:pt x="419227" y="12899953"/>
                </a:cubicBezTo>
                <a:lnTo>
                  <a:pt x="419227" y="12931703"/>
                </a:lnTo>
                <a:lnTo>
                  <a:pt x="11011753" y="12931703"/>
                </a:lnTo>
                <a:lnTo>
                  <a:pt x="11043503" y="12931703"/>
                </a:lnTo>
                <a:lnTo>
                  <a:pt x="11043503" y="12898937"/>
                </a:lnTo>
                <a:cubicBezTo>
                  <a:pt x="11043503" y="12685323"/>
                  <a:pt x="11217366" y="12511460"/>
                  <a:pt x="11431488" y="12511460"/>
                </a:cubicBezTo>
                <a:lnTo>
                  <a:pt x="11463238" y="12511460"/>
                </a:lnTo>
                <a:lnTo>
                  <a:pt x="11463238" y="788162"/>
                </a:lnTo>
                <a:lnTo>
                  <a:pt x="11431488" y="788162"/>
                </a:lnTo>
                <a:close/>
                <a:moveTo>
                  <a:pt x="11399738" y="12449103"/>
                </a:moveTo>
                <a:cubicBezTo>
                  <a:pt x="11176091" y="12464469"/>
                  <a:pt x="10996767" y="12643793"/>
                  <a:pt x="10981146" y="12868330"/>
                </a:cubicBezTo>
                <a:lnTo>
                  <a:pt x="481711" y="12868330"/>
                </a:lnTo>
                <a:cubicBezTo>
                  <a:pt x="466598" y="12644302"/>
                  <a:pt x="287274" y="12464724"/>
                  <a:pt x="63500" y="12449103"/>
                </a:cubicBezTo>
                <a:lnTo>
                  <a:pt x="63500" y="850265"/>
                </a:lnTo>
                <a:cubicBezTo>
                  <a:pt x="257048" y="833755"/>
                  <a:pt x="409194" y="670687"/>
                  <a:pt x="408813" y="473075"/>
                </a:cubicBezTo>
                <a:lnTo>
                  <a:pt x="408686" y="410464"/>
                </a:lnTo>
                <a:lnTo>
                  <a:pt x="471297" y="410337"/>
                </a:lnTo>
                <a:cubicBezTo>
                  <a:pt x="668909" y="409829"/>
                  <a:pt x="831215" y="257048"/>
                  <a:pt x="847090" y="63500"/>
                </a:cubicBezTo>
                <a:lnTo>
                  <a:pt x="10616148" y="63500"/>
                </a:lnTo>
                <a:cubicBezTo>
                  <a:pt x="10632023" y="257048"/>
                  <a:pt x="10794329" y="409829"/>
                  <a:pt x="10991941" y="410337"/>
                </a:cubicBezTo>
                <a:lnTo>
                  <a:pt x="11054552" y="410464"/>
                </a:lnTo>
                <a:lnTo>
                  <a:pt x="11054424" y="473075"/>
                </a:lnTo>
                <a:cubicBezTo>
                  <a:pt x="11054044" y="670687"/>
                  <a:pt x="11206190" y="833755"/>
                  <a:pt x="11399738" y="850265"/>
                </a:cubicBezTo>
                <a:lnTo>
                  <a:pt x="11399738" y="12449103"/>
                </a:lnTo>
                <a:close/>
                <a:moveTo>
                  <a:pt x="10915359" y="559562"/>
                </a:moveTo>
                <a:lnTo>
                  <a:pt x="10913835" y="550545"/>
                </a:lnTo>
                <a:lnTo>
                  <a:pt x="10904819" y="549021"/>
                </a:lnTo>
                <a:cubicBezTo>
                  <a:pt x="10797122" y="530987"/>
                  <a:pt x="10699206" y="480187"/>
                  <a:pt x="10621482" y="402082"/>
                </a:cubicBezTo>
                <a:cubicBezTo>
                  <a:pt x="10568522" y="348996"/>
                  <a:pt x="10528518" y="286893"/>
                  <a:pt x="10502356" y="217678"/>
                </a:cubicBezTo>
                <a:lnTo>
                  <a:pt x="10499308" y="209423"/>
                </a:lnTo>
                <a:lnTo>
                  <a:pt x="963930" y="209423"/>
                </a:lnTo>
                <a:lnTo>
                  <a:pt x="960882" y="217678"/>
                </a:lnTo>
                <a:cubicBezTo>
                  <a:pt x="934720" y="286893"/>
                  <a:pt x="894715" y="348869"/>
                  <a:pt x="841756" y="402082"/>
                </a:cubicBezTo>
                <a:cubicBezTo>
                  <a:pt x="764032" y="480187"/>
                  <a:pt x="665988" y="530987"/>
                  <a:pt x="558419" y="549021"/>
                </a:cubicBezTo>
                <a:lnTo>
                  <a:pt x="549529" y="550545"/>
                </a:lnTo>
                <a:lnTo>
                  <a:pt x="548005" y="559562"/>
                </a:lnTo>
                <a:cubicBezTo>
                  <a:pt x="517779" y="742188"/>
                  <a:pt x="391287" y="897001"/>
                  <a:pt x="217805" y="963295"/>
                </a:cubicBezTo>
                <a:lnTo>
                  <a:pt x="209550" y="966470"/>
                </a:lnTo>
                <a:lnTo>
                  <a:pt x="209550" y="12328961"/>
                </a:lnTo>
                <a:lnTo>
                  <a:pt x="218313" y="12331881"/>
                </a:lnTo>
                <a:cubicBezTo>
                  <a:pt x="398018" y="12391191"/>
                  <a:pt x="540385" y="12533812"/>
                  <a:pt x="599313" y="12713517"/>
                </a:cubicBezTo>
                <a:lnTo>
                  <a:pt x="602234" y="12722280"/>
                </a:lnTo>
                <a:lnTo>
                  <a:pt x="10860877" y="12722280"/>
                </a:lnTo>
                <a:lnTo>
                  <a:pt x="10863797" y="12713517"/>
                </a:lnTo>
                <a:cubicBezTo>
                  <a:pt x="10922853" y="12533557"/>
                  <a:pt x="11065346" y="12390810"/>
                  <a:pt x="11245052" y="12331628"/>
                </a:cubicBezTo>
                <a:lnTo>
                  <a:pt x="11253815" y="12328706"/>
                </a:lnTo>
                <a:lnTo>
                  <a:pt x="11253815" y="966470"/>
                </a:lnTo>
                <a:lnTo>
                  <a:pt x="11245686" y="963295"/>
                </a:lnTo>
                <a:cubicBezTo>
                  <a:pt x="11072078" y="896874"/>
                  <a:pt x="10945585" y="742188"/>
                  <a:pt x="10915359" y="559562"/>
                </a:cubicBezTo>
                <a:close/>
                <a:moveTo>
                  <a:pt x="11228288" y="12310418"/>
                </a:moveTo>
                <a:cubicBezTo>
                  <a:pt x="11047947" y="12372776"/>
                  <a:pt x="10904692" y="12516159"/>
                  <a:pt x="10842461" y="12696753"/>
                </a:cubicBezTo>
                <a:lnTo>
                  <a:pt x="620395" y="12696753"/>
                </a:lnTo>
                <a:cubicBezTo>
                  <a:pt x="558292" y="12516413"/>
                  <a:pt x="415163" y="12373029"/>
                  <a:pt x="234950" y="12310545"/>
                </a:cubicBezTo>
                <a:lnTo>
                  <a:pt x="234950" y="983869"/>
                </a:lnTo>
                <a:cubicBezTo>
                  <a:pt x="409829" y="913765"/>
                  <a:pt x="537718" y="757428"/>
                  <a:pt x="571373" y="572643"/>
                </a:cubicBezTo>
                <a:cubicBezTo>
                  <a:pt x="680847" y="552450"/>
                  <a:pt x="780288" y="499872"/>
                  <a:pt x="859663" y="420116"/>
                </a:cubicBezTo>
                <a:cubicBezTo>
                  <a:pt x="913003" y="366522"/>
                  <a:pt x="953897" y="304292"/>
                  <a:pt x="981329" y="235077"/>
                </a:cubicBezTo>
                <a:lnTo>
                  <a:pt x="10481782" y="235077"/>
                </a:lnTo>
                <a:cubicBezTo>
                  <a:pt x="10509214" y="304419"/>
                  <a:pt x="10550108" y="366649"/>
                  <a:pt x="10603448" y="420116"/>
                </a:cubicBezTo>
                <a:cubicBezTo>
                  <a:pt x="10682823" y="499745"/>
                  <a:pt x="10782264" y="552450"/>
                  <a:pt x="10891738" y="572643"/>
                </a:cubicBezTo>
                <a:cubicBezTo>
                  <a:pt x="10925520" y="757428"/>
                  <a:pt x="11053282" y="913765"/>
                  <a:pt x="11228161" y="983869"/>
                </a:cubicBezTo>
                <a:lnTo>
                  <a:pt x="11228161" y="12310418"/>
                </a:lnTo>
                <a:close/>
              </a:path>
            </a:pathLst>
          </a:custGeom>
          <a:solidFill>
            <a:srgbClr val="8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9"/>
          <p:cNvSpPr/>
          <p:nvPr/>
        </p:nvSpPr>
        <p:spPr>
          <a:xfrm>
            <a:off x="10807613" y="2604584"/>
            <a:ext cx="5608047" cy="5077832"/>
          </a:xfrm>
          <a:custGeom>
            <a:rect b="b" l="l" r="r" t="t"/>
            <a:pathLst>
              <a:path extrusionOk="0" h="5077832" w="5608047">
                <a:moveTo>
                  <a:pt x="0" y="0"/>
                </a:moveTo>
                <a:lnTo>
                  <a:pt x="5608047" y="0"/>
                </a:lnTo>
                <a:lnTo>
                  <a:pt x="5608047" y="5077832"/>
                </a:lnTo>
                <a:lnTo>
                  <a:pt x="0" y="50778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7" name="Google Shape;207;p19"/>
          <p:cNvSpPr txBox="1"/>
          <p:nvPr/>
        </p:nvSpPr>
        <p:spPr>
          <a:xfrm>
            <a:off x="1028700" y="5664761"/>
            <a:ext cx="8231100" cy="21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rPr>
              <a:t>Do you think political dynasties are bad for democracy in the Philippines?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500" u="none" cap="none" strike="noStrike">
              <a:solidFill>
                <a:srgbClr val="8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rPr>
              <a:t>Pick a side, and think of 1-2 reasons to support your opinion. Then, share your thoughts with your seat mate.</a:t>
            </a:r>
            <a:endParaRPr/>
          </a:p>
        </p:txBody>
      </p:sp>
      <p:sp>
        <p:nvSpPr>
          <p:cNvPr id="208" name="Google Shape;208;p19"/>
          <p:cNvSpPr txBox="1"/>
          <p:nvPr/>
        </p:nvSpPr>
        <p:spPr>
          <a:xfrm>
            <a:off x="1028700" y="2647050"/>
            <a:ext cx="9992700" cy="28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500" u="none" cap="none" strike="noStrike">
                <a:solidFill>
                  <a:srgbClr val="800000"/>
                </a:solidFill>
                <a:latin typeface="Bebas Neue"/>
                <a:ea typeface="Bebas Neue"/>
                <a:cs typeface="Bebas Neue"/>
                <a:sym typeface="Bebas Neue"/>
              </a:rPr>
              <a:t>POLITICAL DYNASTIES: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399" u="none" cap="none" strike="noStrike">
                <a:solidFill>
                  <a:srgbClr val="800000"/>
                </a:solidFill>
                <a:latin typeface="Bebas Neue"/>
                <a:ea typeface="Bebas Neue"/>
                <a:cs typeface="Bebas Neue"/>
                <a:sym typeface="Bebas Neue"/>
              </a:rPr>
              <a:t>HELP OR HARM?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0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5634" l="0" r="0" t="-75634"/>
            </a:stretch>
          </a:blipFill>
          <a:ln>
            <a:noFill/>
          </a:ln>
        </p:spPr>
      </p:sp>
      <p:sp>
        <p:nvSpPr>
          <p:cNvPr id="214" name="Google Shape;214;p20"/>
          <p:cNvSpPr txBox="1"/>
          <p:nvPr/>
        </p:nvSpPr>
        <p:spPr>
          <a:xfrm>
            <a:off x="1022062" y="1345827"/>
            <a:ext cx="16230600" cy="14287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500" u="none" cap="none" strike="noStrike">
                <a:solidFill>
                  <a:srgbClr val="800000"/>
                </a:solidFill>
                <a:latin typeface="Bebas Neue"/>
                <a:ea typeface="Bebas Neue"/>
                <a:cs typeface="Bebas Neue"/>
                <a:sym typeface="Bebas Neue"/>
              </a:rPr>
              <a:t>LOCAL GOVERNANCE</a:t>
            </a:r>
            <a:endParaRPr/>
          </a:p>
        </p:txBody>
      </p:sp>
      <p:sp>
        <p:nvSpPr>
          <p:cNvPr id="215" name="Google Shape;215;p20"/>
          <p:cNvSpPr txBox="1"/>
          <p:nvPr/>
        </p:nvSpPr>
        <p:spPr>
          <a:xfrm>
            <a:off x="10525794" y="1675486"/>
            <a:ext cx="67269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rPr>
              <a:t>Local governments make sure national programs reach people in their communities.</a:t>
            </a:r>
            <a:endParaRPr/>
          </a:p>
        </p:txBody>
      </p:sp>
      <p:sp>
        <p:nvSpPr>
          <p:cNvPr id="216" name="Google Shape;216;p20"/>
          <p:cNvSpPr/>
          <p:nvPr/>
        </p:nvSpPr>
        <p:spPr>
          <a:xfrm>
            <a:off x="1025381" y="3109508"/>
            <a:ext cx="4866195" cy="3994957"/>
          </a:xfrm>
          <a:custGeom>
            <a:rect b="b" l="l" r="r" t="t"/>
            <a:pathLst>
              <a:path extrusionOk="0" h="12863963" w="15669394">
                <a:moveTo>
                  <a:pt x="15637644" y="788162"/>
                </a:moveTo>
                <a:cubicBezTo>
                  <a:pt x="15464289" y="787781"/>
                  <a:pt x="15323572" y="646557"/>
                  <a:pt x="15323953" y="473202"/>
                </a:cubicBezTo>
                <a:lnTo>
                  <a:pt x="15324207" y="347091"/>
                </a:lnTo>
                <a:lnTo>
                  <a:pt x="15198097" y="346837"/>
                </a:lnTo>
                <a:cubicBezTo>
                  <a:pt x="15024742" y="346456"/>
                  <a:pt x="14884152" y="205232"/>
                  <a:pt x="14884406" y="31877"/>
                </a:cubicBezTo>
                <a:lnTo>
                  <a:pt x="14884406" y="0"/>
                </a:lnTo>
                <a:lnTo>
                  <a:pt x="784733" y="0"/>
                </a:lnTo>
                <a:lnTo>
                  <a:pt x="784860" y="31877"/>
                </a:lnTo>
                <a:cubicBezTo>
                  <a:pt x="784987" y="115824"/>
                  <a:pt x="752475" y="194818"/>
                  <a:pt x="693293" y="254381"/>
                </a:cubicBezTo>
                <a:cubicBezTo>
                  <a:pt x="634111" y="313817"/>
                  <a:pt x="555244" y="346710"/>
                  <a:pt x="471170" y="346964"/>
                </a:cubicBezTo>
                <a:lnTo>
                  <a:pt x="345059" y="347218"/>
                </a:lnTo>
                <a:lnTo>
                  <a:pt x="345313" y="473329"/>
                </a:lnTo>
                <a:cubicBezTo>
                  <a:pt x="345694" y="646684"/>
                  <a:pt x="204978" y="787908"/>
                  <a:pt x="31623" y="788289"/>
                </a:cubicBezTo>
                <a:lnTo>
                  <a:pt x="0" y="788162"/>
                </a:lnTo>
                <a:lnTo>
                  <a:pt x="0" y="12443720"/>
                </a:lnTo>
                <a:lnTo>
                  <a:pt x="31750" y="12443720"/>
                </a:lnTo>
                <a:cubicBezTo>
                  <a:pt x="245364" y="12443720"/>
                  <a:pt x="419227" y="12617583"/>
                  <a:pt x="419227" y="12832213"/>
                </a:cubicBezTo>
                <a:lnTo>
                  <a:pt x="419227" y="12863963"/>
                </a:lnTo>
                <a:lnTo>
                  <a:pt x="15217908" y="12863963"/>
                </a:lnTo>
                <a:lnTo>
                  <a:pt x="15249658" y="12863963"/>
                </a:lnTo>
                <a:lnTo>
                  <a:pt x="15249658" y="12831197"/>
                </a:lnTo>
                <a:cubicBezTo>
                  <a:pt x="15249658" y="12617583"/>
                  <a:pt x="15423522" y="12443720"/>
                  <a:pt x="15637644" y="12443720"/>
                </a:cubicBezTo>
                <a:lnTo>
                  <a:pt x="15669394" y="12443720"/>
                </a:lnTo>
                <a:lnTo>
                  <a:pt x="15669394" y="788162"/>
                </a:lnTo>
                <a:lnTo>
                  <a:pt x="15637644" y="788162"/>
                </a:lnTo>
                <a:close/>
                <a:moveTo>
                  <a:pt x="15605894" y="12381363"/>
                </a:moveTo>
                <a:cubicBezTo>
                  <a:pt x="15382247" y="12396730"/>
                  <a:pt x="15202922" y="12576054"/>
                  <a:pt x="15187301" y="12800590"/>
                </a:cubicBezTo>
                <a:lnTo>
                  <a:pt x="481711" y="12800590"/>
                </a:lnTo>
                <a:cubicBezTo>
                  <a:pt x="466598" y="12576562"/>
                  <a:pt x="287274" y="12396984"/>
                  <a:pt x="63500" y="12381363"/>
                </a:cubicBezTo>
                <a:lnTo>
                  <a:pt x="63500" y="850265"/>
                </a:lnTo>
                <a:cubicBezTo>
                  <a:pt x="257048" y="833755"/>
                  <a:pt x="409194" y="670687"/>
                  <a:pt x="408813" y="473075"/>
                </a:cubicBezTo>
                <a:lnTo>
                  <a:pt x="408686" y="410464"/>
                </a:lnTo>
                <a:lnTo>
                  <a:pt x="471297" y="410337"/>
                </a:lnTo>
                <a:cubicBezTo>
                  <a:pt x="668909" y="409829"/>
                  <a:pt x="831215" y="257048"/>
                  <a:pt x="847090" y="63500"/>
                </a:cubicBezTo>
                <a:lnTo>
                  <a:pt x="14822303" y="63500"/>
                </a:lnTo>
                <a:cubicBezTo>
                  <a:pt x="14838178" y="257048"/>
                  <a:pt x="15000484" y="409829"/>
                  <a:pt x="15198097" y="410337"/>
                </a:cubicBezTo>
                <a:lnTo>
                  <a:pt x="15260707" y="410464"/>
                </a:lnTo>
                <a:lnTo>
                  <a:pt x="15260580" y="473075"/>
                </a:lnTo>
                <a:cubicBezTo>
                  <a:pt x="15260199" y="670687"/>
                  <a:pt x="15412346" y="833755"/>
                  <a:pt x="15605894" y="850265"/>
                </a:cubicBezTo>
                <a:lnTo>
                  <a:pt x="15605894" y="12381363"/>
                </a:lnTo>
                <a:close/>
                <a:moveTo>
                  <a:pt x="15121516" y="559562"/>
                </a:moveTo>
                <a:lnTo>
                  <a:pt x="15119992" y="550545"/>
                </a:lnTo>
                <a:lnTo>
                  <a:pt x="15110974" y="549021"/>
                </a:lnTo>
                <a:cubicBezTo>
                  <a:pt x="15003278" y="530987"/>
                  <a:pt x="14905362" y="480187"/>
                  <a:pt x="14827638" y="402082"/>
                </a:cubicBezTo>
                <a:cubicBezTo>
                  <a:pt x="14774678" y="348996"/>
                  <a:pt x="14734673" y="286893"/>
                  <a:pt x="14708512" y="217678"/>
                </a:cubicBezTo>
                <a:lnTo>
                  <a:pt x="14705464" y="209423"/>
                </a:lnTo>
                <a:lnTo>
                  <a:pt x="963930" y="209423"/>
                </a:lnTo>
                <a:lnTo>
                  <a:pt x="960882" y="217678"/>
                </a:lnTo>
                <a:cubicBezTo>
                  <a:pt x="934720" y="286893"/>
                  <a:pt x="894715" y="348869"/>
                  <a:pt x="841756" y="402082"/>
                </a:cubicBezTo>
                <a:cubicBezTo>
                  <a:pt x="764032" y="480187"/>
                  <a:pt x="665988" y="530987"/>
                  <a:pt x="558419" y="549021"/>
                </a:cubicBezTo>
                <a:lnTo>
                  <a:pt x="549529" y="550545"/>
                </a:lnTo>
                <a:lnTo>
                  <a:pt x="548005" y="559562"/>
                </a:lnTo>
                <a:cubicBezTo>
                  <a:pt x="517779" y="742188"/>
                  <a:pt x="391287" y="897001"/>
                  <a:pt x="217805" y="963295"/>
                </a:cubicBezTo>
                <a:lnTo>
                  <a:pt x="209550" y="966470"/>
                </a:lnTo>
                <a:lnTo>
                  <a:pt x="209550" y="12261221"/>
                </a:lnTo>
                <a:lnTo>
                  <a:pt x="218313" y="12264142"/>
                </a:lnTo>
                <a:cubicBezTo>
                  <a:pt x="398018" y="12323451"/>
                  <a:pt x="540385" y="12466072"/>
                  <a:pt x="599313" y="12645777"/>
                </a:cubicBezTo>
                <a:lnTo>
                  <a:pt x="602234" y="12654540"/>
                </a:lnTo>
                <a:lnTo>
                  <a:pt x="15067032" y="12654540"/>
                </a:lnTo>
                <a:lnTo>
                  <a:pt x="15069953" y="12645777"/>
                </a:lnTo>
                <a:cubicBezTo>
                  <a:pt x="15129008" y="12465818"/>
                  <a:pt x="15271502" y="12323070"/>
                  <a:pt x="15451207" y="12263888"/>
                </a:cubicBezTo>
                <a:lnTo>
                  <a:pt x="15459971" y="12260967"/>
                </a:lnTo>
                <a:lnTo>
                  <a:pt x="15459971" y="966470"/>
                </a:lnTo>
                <a:lnTo>
                  <a:pt x="15451843" y="963295"/>
                </a:lnTo>
                <a:cubicBezTo>
                  <a:pt x="15278233" y="896874"/>
                  <a:pt x="15151742" y="742188"/>
                  <a:pt x="15121516" y="559562"/>
                </a:cubicBezTo>
                <a:close/>
                <a:moveTo>
                  <a:pt x="15434444" y="12242679"/>
                </a:moveTo>
                <a:cubicBezTo>
                  <a:pt x="15254103" y="12305036"/>
                  <a:pt x="15110847" y="12448419"/>
                  <a:pt x="15048618" y="12629013"/>
                </a:cubicBezTo>
                <a:lnTo>
                  <a:pt x="620395" y="12629013"/>
                </a:lnTo>
                <a:cubicBezTo>
                  <a:pt x="558292" y="12448673"/>
                  <a:pt x="415163" y="12305290"/>
                  <a:pt x="234950" y="12242806"/>
                </a:cubicBezTo>
                <a:lnTo>
                  <a:pt x="234950" y="983869"/>
                </a:lnTo>
                <a:cubicBezTo>
                  <a:pt x="409829" y="913765"/>
                  <a:pt x="537718" y="757428"/>
                  <a:pt x="571373" y="572643"/>
                </a:cubicBezTo>
                <a:cubicBezTo>
                  <a:pt x="680847" y="552450"/>
                  <a:pt x="780288" y="499872"/>
                  <a:pt x="859663" y="420116"/>
                </a:cubicBezTo>
                <a:cubicBezTo>
                  <a:pt x="913003" y="366522"/>
                  <a:pt x="953897" y="304292"/>
                  <a:pt x="981329" y="235077"/>
                </a:cubicBezTo>
                <a:lnTo>
                  <a:pt x="14687938" y="235077"/>
                </a:lnTo>
                <a:cubicBezTo>
                  <a:pt x="14715370" y="304419"/>
                  <a:pt x="14756264" y="366649"/>
                  <a:pt x="14809603" y="420116"/>
                </a:cubicBezTo>
                <a:cubicBezTo>
                  <a:pt x="14888978" y="499745"/>
                  <a:pt x="14988420" y="552450"/>
                  <a:pt x="15097894" y="572643"/>
                </a:cubicBezTo>
                <a:cubicBezTo>
                  <a:pt x="15131675" y="757428"/>
                  <a:pt x="15259438" y="913765"/>
                  <a:pt x="15434317" y="983869"/>
                </a:cubicBezTo>
                <a:lnTo>
                  <a:pt x="15434317" y="12242679"/>
                </a:lnTo>
                <a:close/>
              </a:path>
            </a:pathLst>
          </a:custGeom>
          <a:solidFill>
            <a:srgbClr val="8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0"/>
          <p:cNvSpPr/>
          <p:nvPr/>
        </p:nvSpPr>
        <p:spPr>
          <a:xfrm>
            <a:off x="6707524" y="3109508"/>
            <a:ext cx="4866195" cy="3994957"/>
          </a:xfrm>
          <a:custGeom>
            <a:rect b="b" l="l" r="r" t="t"/>
            <a:pathLst>
              <a:path extrusionOk="0" h="12863963" w="15669394">
                <a:moveTo>
                  <a:pt x="15637644" y="788162"/>
                </a:moveTo>
                <a:cubicBezTo>
                  <a:pt x="15464289" y="787781"/>
                  <a:pt x="15323572" y="646557"/>
                  <a:pt x="15323953" y="473202"/>
                </a:cubicBezTo>
                <a:lnTo>
                  <a:pt x="15324207" y="347091"/>
                </a:lnTo>
                <a:lnTo>
                  <a:pt x="15198097" y="346837"/>
                </a:lnTo>
                <a:cubicBezTo>
                  <a:pt x="15024742" y="346456"/>
                  <a:pt x="14884152" y="205232"/>
                  <a:pt x="14884406" y="31877"/>
                </a:cubicBezTo>
                <a:lnTo>
                  <a:pt x="14884406" y="0"/>
                </a:lnTo>
                <a:lnTo>
                  <a:pt x="784733" y="0"/>
                </a:lnTo>
                <a:lnTo>
                  <a:pt x="784860" y="31877"/>
                </a:lnTo>
                <a:cubicBezTo>
                  <a:pt x="784987" y="115824"/>
                  <a:pt x="752475" y="194818"/>
                  <a:pt x="693293" y="254381"/>
                </a:cubicBezTo>
                <a:cubicBezTo>
                  <a:pt x="634111" y="313817"/>
                  <a:pt x="555244" y="346710"/>
                  <a:pt x="471170" y="346964"/>
                </a:cubicBezTo>
                <a:lnTo>
                  <a:pt x="345059" y="347218"/>
                </a:lnTo>
                <a:lnTo>
                  <a:pt x="345313" y="473329"/>
                </a:lnTo>
                <a:cubicBezTo>
                  <a:pt x="345694" y="646684"/>
                  <a:pt x="204978" y="787908"/>
                  <a:pt x="31623" y="788289"/>
                </a:cubicBezTo>
                <a:lnTo>
                  <a:pt x="0" y="788162"/>
                </a:lnTo>
                <a:lnTo>
                  <a:pt x="0" y="12443720"/>
                </a:lnTo>
                <a:lnTo>
                  <a:pt x="31750" y="12443720"/>
                </a:lnTo>
                <a:cubicBezTo>
                  <a:pt x="245364" y="12443720"/>
                  <a:pt x="419227" y="12617583"/>
                  <a:pt x="419227" y="12832213"/>
                </a:cubicBezTo>
                <a:lnTo>
                  <a:pt x="419227" y="12863963"/>
                </a:lnTo>
                <a:lnTo>
                  <a:pt x="15217908" y="12863963"/>
                </a:lnTo>
                <a:lnTo>
                  <a:pt x="15249658" y="12863963"/>
                </a:lnTo>
                <a:lnTo>
                  <a:pt x="15249658" y="12831197"/>
                </a:lnTo>
                <a:cubicBezTo>
                  <a:pt x="15249658" y="12617583"/>
                  <a:pt x="15423522" y="12443720"/>
                  <a:pt x="15637644" y="12443720"/>
                </a:cubicBezTo>
                <a:lnTo>
                  <a:pt x="15669394" y="12443720"/>
                </a:lnTo>
                <a:lnTo>
                  <a:pt x="15669394" y="788162"/>
                </a:lnTo>
                <a:lnTo>
                  <a:pt x="15637644" y="788162"/>
                </a:lnTo>
                <a:close/>
                <a:moveTo>
                  <a:pt x="15605894" y="12381363"/>
                </a:moveTo>
                <a:cubicBezTo>
                  <a:pt x="15382247" y="12396730"/>
                  <a:pt x="15202922" y="12576054"/>
                  <a:pt x="15187301" y="12800590"/>
                </a:cubicBezTo>
                <a:lnTo>
                  <a:pt x="481711" y="12800590"/>
                </a:lnTo>
                <a:cubicBezTo>
                  <a:pt x="466598" y="12576562"/>
                  <a:pt x="287274" y="12396984"/>
                  <a:pt x="63500" y="12381363"/>
                </a:cubicBezTo>
                <a:lnTo>
                  <a:pt x="63500" y="850265"/>
                </a:lnTo>
                <a:cubicBezTo>
                  <a:pt x="257048" y="833755"/>
                  <a:pt x="409194" y="670687"/>
                  <a:pt x="408813" y="473075"/>
                </a:cubicBezTo>
                <a:lnTo>
                  <a:pt x="408686" y="410464"/>
                </a:lnTo>
                <a:lnTo>
                  <a:pt x="471297" y="410337"/>
                </a:lnTo>
                <a:cubicBezTo>
                  <a:pt x="668909" y="409829"/>
                  <a:pt x="831215" y="257048"/>
                  <a:pt x="847090" y="63500"/>
                </a:cubicBezTo>
                <a:lnTo>
                  <a:pt x="14822303" y="63500"/>
                </a:lnTo>
                <a:cubicBezTo>
                  <a:pt x="14838178" y="257048"/>
                  <a:pt x="15000484" y="409829"/>
                  <a:pt x="15198097" y="410337"/>
                </a:cubicBezTo>
                <a:lnTo>
                  <a:pt x="15260707" y="410464"/>
                </a:lnTo>
                <a:lnTo>
                  <a:pt x="15260580" y="473075"/>
                </a:lnTo>
                <a:cubicBezTo>
                  <a:pt x="15260199" y="670687"/>
                  <a:pt x="15412346" y="833755"/>
                  <a:pt x="15605894" y="850265"/>
                </a:cubicBezTo>
                <a:lnTo>
                  <a:pt x="15605894" y="12381363"/>
                </a:lnTo>
                <a:close/>
                <a:moveTo>
                  <a:pt x="15121516" y="559562"/>
                </a:moveTo>
                <a:lnTo>
                  <a:pt x="15119992" y="550545"/>
                </a:lnTo>
                <a:lnTo>
                  <a:pt x="15110974" y="549021"/>
                </a:lnTo>
                <a:cubicBezTo>
                  <a:pt x="15003278" y="530987"/>
                  <a:pt x="14905362" y="480187"/>
                  <a:pt x="14827638" y="402082"/>
                </a:cubicBezTo>
                <a:cubicBezTo>
                  <a:pt x="14774678" y="348996"/>
                  <a:pt x="14734673" y="286893"/>
                  <a:pt x="14708512" y="217678"/>
                </a:cubicBezTo>
                <a:lnTo>
                  <a:pt x="14705464" y="209423"/>
                </a:lnTo>
                <a:lnTo>
                  <a:pt x="963930" y="209423"/>
                </a:lnTo>
                <a:lnTo>
                  <a:pt x="960882" y="217678"/>
                </a:lnTo>
                <a:cubicBezTo>
                  <a:pt x="934720" y="286893"/>
                  <a:pt x="894715" y="348869"/>
                  <a:pt x="841756" y="402082"/>
                </a:cubicBezTo>
                <a:cubicBezTo>
                  <a:pt x="764032" y="480187"/>
                  <a:pt x="665988" y="530987"/>
                  <a:pt x="558419" y="549021"/>
                </a:cubicBezTo>
                <a:lnTo>
                  <a:pt x="549529" y="550545"/>
                </a:lnTo>
                <a:lnTo>
                  <a:pt x="548005" y="559562"/>
                </a:lnTo>
                <a:cubicBezTo>
                  <a:pt x="517779" y="742188"/>
                  <a:pt x="391287" y="897001"/>
                  <a:pt x="217805" y="963295"/>
                </a:cubicBezTo>
                <a:lnTo>
                  <a:pt x="209550" y="966470"/>
                </a:lnTo>
                <a:lnTo>
                  <a:pt x="209550" y="12261221"/>
                </a:lnTo>
                <a:lnTo>
                  <a:pt x="218313" y="12264142"/>
                </a:lnTo>
                <a:cubicBezTo>
                  <a:pt x="398018" y="12323451"/>
                  <a:pt x="540385" y="12466072"/>
                  <a:pt x="599313" y="12645777"/>
                </a:cubicBezTo>
                <a:lnTo>
                  <a:pt x="602234" y="12654540"/>
                </a:lnTo>
                <a:lnTo>
                  <a:pt x="15067032" y="12654540"/>
                </a:lnTo>
                <a:lnTo>
                  <a:pt x="15069953" y="12645777"/>
                </a:lnTo>
                <a:cubicBezTo>
                  <a:pt x="15129008" y="12465818"/>
                  <a:pt x="15271502" y="12323070"/>
                  <a:pt x="15451207" y="12263888"/>
                </a:cubicBezTo>
                <a:lnTo>
                  <a:pt x="15459971" y="12260967"/>
                </a:lnTo>
                <a:lnTo>
                  <a:pt x="15459971" y="966470"/>
                </a:lnTo>
                <a:lnTo>
                  <a:pt x="15451843" y="963295"/>
                </a:lnTo>
                <a:cubicBezTo>
                  <a:pt x="15278233" y="896874"/>
                  <a:pt x="15151742" y="742188"/>
                  <a:pt x="15121516" y="559562"/>
                </a:cubicBezTo>
                <a:close/>
                <a:moveTo>
                  <a:pt x="15434444" y="12242679"/>
                </a:moveTo>
                <a:cubicBezTo>
                  <a:pt x="15254103" y="12305036"/>
                  <a:pt x="15110847" y="12448419"/>
                  <a:pt x="15048618" y="12629013"/>
                </a:cubicBezTo>
                <a:lnTo>
                  <a:pt x="620395" y="12629013"/>
                </a:lnTo>
                <a:cubicBezTo>
                  <a:pt x="558292" y="12448673"/>
                  <a:pt x="415163" y="12305290"/>
                  <a:pt x="234950" y="12242806"/>
                </a:cubicBezTo>
                <a:lnTo>
                  <a:pt x="234950" y="983869"/>
                </a:lnTo>
                <a:cubicBezTo>
                  <a:pt x="409829" y="913765"/>
                  <a:pt x="537718" y="757428"/>
                  <a:pt x="571373" y="572643"/>
                </a:cubicBezTo>
                <a:cubicBezTo>
                  <a:pt x="680847" y="552450"/>
                  <a:pt x="780288" y="499872"/>
                  <a:pt x="859663" y="420116"/>
                </a:cubicBezTo>
                <a:cubicBezTo>
                  <a:pt x="913003" y="366522"/>
                  <a:pt x="953897" y="304292"/>
                  <a:pt x="981329" y="235077"/>
                </a:cubicBezTo>
                <a:lnTo>
                  <a:pt x="14687938" y="235077"/>
                </a:lnTo>
                <a:cubicBezTo>
                  <a:pt x="14715370" y="304419"/>
                  <a:pt x="14756264" y="366649"/>
                  <a:pt x="14809603" y="420116"/>
                </a:cubicBezTo>
                <a:cubicBezTo>
                  <a:pt x="14888978" y="499745"/>
                  <a:pt x="14988420" y="552450"/>
                  <a:pt x="15097894" y="572643"/>
                </a:cubicBezTo>
                <a:cubicBezTo>
                  <a:pt x="15131675" y="757428"/>
                  <a:pt x="15259438" y="913765"/>
                  <a:pt x="15434317" y="983869"/>
                </a:cubicBezTo>
                <a:lnTo>
                  <a:pt x="15434317" y="12242679"/>
                </a:lnTo>
                <a:close/>
              </a:path>
            </a:pathLst>
          </a:custGeom>
          <a:solidFill>
            <a:srgbClr val="8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0"/>
          <p:cNvSpPr/>
          <p:nvPr/>
        </p:nvSpPr>
        <p:spPr>
          <a:xfrm>
            <a:off x="12392987" y="3109508"/>
            <a:ext cx="4866195" cy="3994957"/>
          </a:xfrm>
          <a:custGeom>
            <a:rect b="b" l="l" r="r" t="t"/>
            <a:pathLst>
              <a:path extrusionOk="0" h="12863963" w="15669394">
                <a:moveTo>
                  <a:pt x="15637644" y="788162"/>
                </a:moveTo>
                <a:cubicBezTo>
                  <a:pt x="15464289" y="787781"/>
                  <a:pt x="15323572" y="646557"/>
                  <a:pt x="15323953" y="473202"/>
                </a:cubicBezTo>
                <a:lnTo>
                  <a:pt x="15324207" y="347091"/>
                </a:lnTo>
                <a:lnTo>
                  <a:pt x="15198097" y="346837"/>
                </a:lnTo>
                <a:cubicBezTo>
                  <a:pt x="15024742" y="346456"/>
                  <a:pt x="14884152" y="205232"/>
                  <a:pt x="14884406" y="31877"/>
                </a:cubicBezTo>
                <a:lnTo>
                  <a:pt x="14884406" y="0"/>
                </a:lnTo>
                <a:lnTo>
                  <a:pt x="784733" y="0"/>
                </a:lnTo>
                <a:lnTo>
                  <a:pt x="784860" y="31877"/>
                </a:lnTo>
                <a:cubicBezTo>
                  <a:pt x="784987" y="115824"/>
                  <a:pt x="752475" y="194818"/>
                  <a:pt x="693293" y="254381"/>
                </a:cubicBezTo>
                <a:cubicBezTo>
                  <a:pt x="634111" y="313817"/>
                  <a:pt x="555244" y="346710"/>
                  <a:pt x="471170" y="346964"/>
                </a:cubicBezTo>
                <a:lnTo>
                  <a:pt x="345059" y="347218"/>
                </a:lnTo>
                <a:lnTo>
                  <a:pt x="345313" y="473329"/>
                </a:lnTo>
                <a:cubicBezTo>
                  <a:pt x="345694" y="646684"/>
                  <a:pt x="204978" y="787908"/>
                  <a:pt x="31623" y="788289"/>
                </a:cubicBezTo>
                <a:lnTo>
                  <a:pt x="0" y="788162"/>
                </a:lnTo>
                <a:lnTo>
                  <a:pt x="0" y="12443720"/>
                </a:lnTo>
                <a:lnTo>
                  <a:pt x="31750" y="12443720"/>
                </a:lnTo>
                <a:cubicBezTo>
                  <a:pt x="245364" y="12443720"/>
                  <a:pt x="419227" y="12617583"/>
                  <a:pt x="419227" y="12832213"/>
                </a:cubicBezTo>
                <a:lnTo>
                  <a:pt x="419227" y="12863963"/>
                </a:lnTo>
                <a:lnTo>
                  <a:pt x="15217908" y="12863963"/>
                </a:lnTo>
                <a:lnTo>
                  <a:pt x="15249658" y="12863963"/>
                </a:lnTo>
                <a:lnTo>
                  <a:pt x="15249658" y="12831197"/>
                </a:lnTo>
                <a:cubicBezTo>
                  <a:pt x="15249658" y="12617583"/>
                  <a:pt x="15423522" y="12443720"/>
                  <a:pt x="15637644" y="12443720"/>
                </a:cubicBezTo>
                <a:lnTo>
                  <a:pt x="15669394" y="12443720"/>
                </a:lnTo>
                <a:lnTo>
                  <a:pt x="15669394" y="788162"/>
                </a:lnTo>
                <a:lnTo>
                  <a:pt x="15637644" y="788162"/>
                </a:lnTo>
                <a:close/>
                <a:moveTo>
                  <a:pt x="15605894" y="12381363"/>
                </a:moveTo>
                <a:cubicBezTo>
                  <a:pt x="15382247" y="12396730"/>
                  <a:pt x="15202922" y="12576054"/>
                  <a:pt x="15187301" y="12800590"/>
                </a:cubicBezTo>
                <a:lnTo>
                  <a:pt x="481711" y="12800590"/>
                </a:lnTo>
                <a:cubicBezTo>
                  <a:pt x="466598" y="12576562"/>
                  <a:pt x="287274" y="12396984"/>
                  <a:pt x="63500" y="12381363"/>
                </a:cubicBezTo>
                <a:lnTo>
                  <a:pt x="63500" y="850265"/>
                </a:lnTo>
                <a:cubicBezTo>
                  <a:pt x="257048" y="833755"/>
                  <a:pt x="409194" y="670687"/>
                  <a:pt x="408813" y="473075"/>
                </a:cubicBezTo>
                <a:lnTo>
                  <a:pt x="408686" y="410464"/>
                </a:lnTo>
                <a:lnTo>
                  <a:pt x="471297" y="410337"/>
                </a:lnTo>
                <a:cubicBezTo>
                  <a:pt x="668909" y="409829"/>
                  <a:pt x="831215" y="257048"/>
                  <a:pt x="847090" y="63500"/>
                </a:cubicBezTo>
                <a:lnTo>
                  <a:pt x="14822303" y="63500"/>
                </a:lnTo>
                <a:cubicBezTo>
                  <a:pt x="14838178" y="257048"/>
                  <a:pt x="15000484" y="409829"/>
                  <a:pt x="15198097" y="410337"/>
                </a:cubicBezTo>
                <a:lnTo>
                  <a:pt x="15260707" y="410464"/>
                </a:lnTo>
                <a:lnTo>
                  <a:pt x="15260580" y="473075"/>
                </a:lnTo>
                <a:cubicBezTo>
                  <a:pt x="15260199" y="670687"/>
                  <a:pt x="15412346" y="833755"/>
                  <a:pt x="15605894" y="850265"/>
                </a:cubicBezTo>
                <a:lnTo>
                  <a:pt x="15605894" y="12381363"/>
                </a:lnTo>
                <a:close/>
                <a:moveTo>
                  <a:pt x="15121516" y="559562"/>
                </a:moveTo>
                <a:lnTo>
                  <a:pt x="15119992" y="550545"/>
                </a:lnTo>
                <a:lnTo>
                  <a:pt x="15110974" y="549021"/>
                </a:lnTo>
                <a:cubicBezTo>
                  <a:pt x="15003278" y="530987"/>
                  <a:pt x="14905362" y="480187"/>
                  <a:pt x="14827638" y="402082"/>
                </a:cubicBezTo>
                <a:cubicBezTo>
                  <a:pt x="14774678" y="348996"/>
                  <a:pt x="14734673" y="286893"/>
                  <a:pt x="14708512" y="217678"/>
                </a:cubicBezTo>
                <a:lnTo>
                  <a:pt x="14705464" y="209423"/>
                </a:lnTo>
                <a:lnTo>
                  <a:pt x="963930" y="209423"/>
                </a:lnTo>
                <a:lnTo>
                  <a:pt x="960882" y="217678"/>
                </a:lnTo>
                <a:cubicBezTo>
                  <a:pt x="934720" y="286893"/>
                  <a:pt x="894715" y="348869"/>
                  <a:pt x="841756" y="402082"/>
                </a:cubicBezTo>
                <a:cubicBezTo>
                  <a:pt x="764032" y="480187"/>
                  <a:pt x="665988" y="530987"/>
                  <a:pt x="558419" y="549021"/>
                </a:cubicBezTo>
                <a:lnTo>
                  <a:pt x="549529" y="550545"/>
                </a:lnTo>
                <a:lnTo>
                  <a:pt x="548005" y="559562"/>
                </a:lnTo>
                <a:cubicBezTo>
                  <a:pt x="517779" y="742188"/>
                  <a:pt x="391287" y="897001"/>
                  <a:pt x="217805" y="963295"/>
                </a:cubicBezTo>
                <a:lnTo>
                  <a:pt x="209550" y="966470"/>
                </a:lnTo>
                <a:lnTo>
                  <a:pt x="209550" y="12261221"/>
                </a:lnTo>
                <a:lnTo>
                  <a:pt x="218313" y="12264142"/>
                </a:lnTo>
                <a:cubicBezTo>
                  <a:pt x="398018" y="12323451"/>
                  <a:pt x="540385" y="12466072"/>
                  <a:pt x="599313" y="12645777"/>
                </a:cubicBezTo>
                <a:lnTo>
                  <a:pt x="602234" y="12654540"/>
                </a:lnTo>
                <a:lnTo>
                  <a:pt x="15067032" y="12654540"/>
                </a:lnTo>
                <a:lnTo>
                  <a:pt x="15069953" y="12645777"/>
                </a:lnTo>
                <a:cubicBezTo>
                  <a:pt x="15129008" y="12465818"/>
                  <a:pt x="15271502" y="12323070"/>
                  <a:pt x="15451207" y="12263888"/>
                </a:cubicBezTo>
                <a:lnTo>
                  <a:pt x="15459971" y="12260967"/>
                </a:lnTo>
                <a:lnTo>
                  <a:pt x="15459971" y="966470"/>
                </a:lnTo>
                <a:lnTo>
                  <a:pt x="15451843" y="963295"/>
                </a:lnTo>
                <a:cubicBezTo>
                  <a:pt x="15278233" y="896874"/>
                  <a:pt x="15151742" y="742188"/>
                  <a:pt x="15121516" y="559562"/>
                </a:cubicBezTo>
                <a:close/>
                <a:moveTo>
                  <a:pt x="15434444" y="12242679"/>
                </a:moveTo>
                <a:cubicBezTo>
                  <a:pt x="15254103" y="12305036"/>
                  <a:pt x="15110847" y="12448419"/>
                  <a:pt x="15048618" y="12629013"/>
                </a:cubicBezTo>
                <a:lnTo>
                  <a:pt x="620395" y="12629013"/>
                </a:lnTo>
                <a:cubicBezTo>
                  <a:pt x="558292" y="12448673"/>
                  <a:pt x="415163" y="12305290"/>
                  <a:pt x="234950" y="12242806"/>
                </a:cubicBezTo>
                <a:lnTo>
                  <a:pt x="234950" y="983869"/>
                </a:lnTo>
                <a:cubicBezTo>
                  <a:pt x="409829" y="913765"/>
                  <a:pt x="537718" y="757428"/>
                  <a:pt x="571373" y="572643"/>
                </a:cubicBezTo>
                <a:cubicBezTo>
                  <a:pt x="680847" y="552450"/>
                  <a:pt x="780288" y="499872"/>
                  <a:pt x="859663" y="420116"/>
                </a:cubicBezTo>
                <a:cubicBezTo>
                  <a:pt x="913003" y="366522"/>
                  <a:pt x="953897" y="304292"/>
                  <a:pt x="981329" y="235077"/>
                </a:cubicBezTo>
                <a:lnTo>
                  <a:pt x="14687938" y="235077"/>
                </a:lnTo>
                <a:cubicBezTo>
                  <a:pt x="14715370" y="304419"/>
                  <a:pt x="14756264" y="366649"/>
                  <a:pt x="14809603" y="420116"/>
                </a:cubicBezTo>
                <a:cubicBezTo>
                  <a:pt x="14888978" y="499745"/>
                  <a:pt x="14988420" y="552450"/>
                  <a:pt x="15097894" y="572643"/>
                </a:cubicBezTo>
                <a:cubicBezTo>
                  <a:pt x="15131675" y="757428"/>
                  <a:pt x="15259438" y="913765"/>
                  <a:pt x="15434317" y="983869"/>
                </a:cubicBezTo>
                <a:lnTo>
                  <a:pt x="15434317" y="12242679"/>
                </a:lnTo>
                <a:close/>
              </a:path>
            </a:pathLst>
          </a:custGeom>
          <a:solidFill>
            <a:srgbClr val="8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9" name="Google Shape;219;p20"/>
          <p:cNvPicPr preferRelativeResize="0"/>
          <p:nvPr/>
        </p:nvPicPr>
        <p:blipFill rotWithShape="1">
          <a:blip r:embed="rId4">
            <a:alphaModFix/>
          </a:blip>
          <a:srcRect b="0" l="5179" r="5178" t="0"/>
          <a:stretch/>
        </p:blipFill>
        <p:spPr>
          <a:xfrm>
            <a:off x="1366909" y="3546578"/>
            <a:ext cx="4183256" cy="3120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0"/>
          <p:cNvPicPr preferRelativeResize="0"/>
          <p:nvPr/>
        </p:nvPicPr>
        <p:blipFill rotWithShape="1">
          <a:blip r:embed="rId5">
            <a:alphaModFix/>
          </a:blip>
          <a:srcRect b="0" l="8446" r="8446" t="0"/>
          <a:stretch/>
        </p:blipFill>
        <p:spPr>
          <a:xfrm>
            <a:off x="7049053" y="3546578"/>
            <a:ext cx="4183256" cy="3120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0"/>
          <p:cNvPicPr preferRelativeResize="0"/>
          <p:nvPr/>
        </p:nvPicPr>
        <p:blipFill rotWithShape="1">
          <a:blip r:embed="rId6">
            <a:alphaModFix/>
          </a:blip>
          <a:srcRect b="0" l="5346" r="5346" t="0"/>
          <a:stretch/>
        </p:blipFill>
        <p:spPr>
          <a:xfrm>
            <a:off x="12734516" y="3546578"/>
            <a:ext cx="4183256" cy="3120818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0"/>
          <p:cNvSpPr/>
          <p:nvPr/>
        </p:nvSpPr>
        <p:spPr>
          <a:xfrm>
            <a:off x="1028700" y="7380798"/>
            <a:ext cx="4862994" cy="1877005"/>
          </a:xfrm>
          <a:custGeom>
            <a:rect b="b" l="l" r="r" t="t"/>
            <a:pathLst>
              <a:path extrusionOk="0" h="4793386" w="12418830">
                <a:moveTo>
                  <a:pt x="0" y="0"/>
                </a:moveTo>
                <a:lnTo>
                  <a:pt x="0" y="4793386"/>
                </a:lnTo>
                <a:lnTo>
                  <a:pt x="12418830" y="4793386"/>
                </a:lnTo>
                <a:lnTo>
                  <a:pt x="12418830" y="0"/>
                </a:lnTo>
                <a:lnTo>
                  <a:pt x="0" y="0"/>
                </a:lnTo>
                <a:close/>
                <a:moveTo>
                  <a:pt x="12355330" y="4729886"/>
                </a:moveTo>
                <a:lnTo>
                  <a:pt x="63500" y="4729886"/>
                </a:lnTo>
                <a:lnTo>
                  <a:pt x="63500" y="63500"/>
                </a:lnTo>
                <a:lnTo>
                  <a:pt x="12355330" y="63500"/>
                </a:lnTo>
                <a:lnTo>
                  <a:pt x="12355330" y="4729886"/>
                </a:lnTo>
                <a:close/>
                <a:moveTo>
                  <a:pt x="394081" y="4424705"/>
                </a:moveTo>
                <a:cubicBezTo>
                  <a:pt x="429387" y="4428134"/>
                  <a:pt x="529209" y="4448835"/>
                  <a:pt x="529209" y="4571136"/>
                </a:cubicBezTo>
                <a:lnTo>
                  <a:pt x="529209" y="4583836"/>
                </a:lnTo>
                <a:lnTo>
                  <a:pt x="11889622" y="4583836"/>
                </a:lnTo>
                <a:lnTo>
                  <a:pt x="11889622" y="4571136"/>
                </a:lnTo>
                <a:cubicBezTo>
                  <a:pt x="11889622" y="4449216"/>
                  <a:pt x="11989443" y="4428388"/>
                  <a:pt x="12024750" y="4424705"/>
                </a:cubicBezTo>
                <a:cubicBezTo>
                  <a:pt x="12031607" y="4513605"/>
                  <a:pt x="12106029" y="4583836"/>
                  <a:pt x="12196580" y="4583836"/>
                </a:cubicBezTo>
                <a:lnTo>
                  <a:pt x="12209280" y="4583836"/>
                </a:lnTo>
                <a:lnTo>
                  <a:pt x="12209280" y="4571136"/>
                </a:lnTo>
                <a:cubicBezTo>
                  <a:pt x="12209280" y="4480458"/>
                  <a:pt x="12138923" y="4406036"/>
                  <a:pt x="12049895" y="4399305"/>
                </a:cubicBezTo>
                <a:cubicBezTo>
                  <a:pt x="12052181" y="4359173"/>
                  <a:pt x="12065898" y="4327042"/>
                  <a:pt x="12090790" y="4303928"/>
                </a:cubicBezTo>
                <a:cubicBezTo>
                  <a:pt x="12134097" y="4263796"/>
                  <a:pt x="12194294" y="4264050"/>
                  <a:pt x="12194676" y="4264050"/>
                </a:cubicBezTo>
                <a:lnTo>
                  <a:pt x="12209153" y="4264177"/>
                </a:lnTo>
                <a:lnTo>
                  <a:pt x="12209153" y="4251604"/>
                </a:lnTo>
                <a:lnTo>
                  <a:pt x="12209153" y="541909"/>
                </a:lnTo>
                <a:lnTo>
                  <a:pt x="12209153" y="529463"/>
                </a:lnTo>
                <a:lnTo>
                  <a:pt x="12194676" y="529463"/>
                </a:lnTo>
                <a:cubicBezTo>
                  <a:pt x="12194041" y="529590"/>
                  <a:pt x="12134224" y="529717"/>
                  <a:pt x="12090790" y="489585"/>
                </a:cubicBezTo>
                <a:cubicBezTo>
                  <a:pt x="12065770" y="466344"/>
                  <a:pt x="12052054" y="434213"/>
                  <a:pt x="12049768" y="394208"/>
                </a:cubicBezTo>
                <a:cubicBezTo>
                  <a:pt x="12138795" y="387477"/>
                  <a:pt x="12209153" y="313055"/>
                  <a:pt x="12209153" y="222377"/>
                </a:cubicBezTo>
                <a:lnTo>
                  <a:pt x="12209153" y="209677"/>
                </a:lnTo>
                <a:lnTo>
                  <a:pt x="12196453" y="209677"/>
                </a:lnTo>
                <a:cubicBezTo>
                  <a:pt x="12105903" y="209677"/>
                  <a:pt x="12031480" y="279908"/>
                  <a:pt x="12024623" y="368808"/>
                </a:cubicBezTo>
                <a:cubicBezTo>
                  <a:pt x="11989316" y="365252"/>
                  <a:pt x="11889494" y="344297"/>
                  <a:pt x="11889494" y="222377"/>
                </a:cubicBezTo>
                <a:lnTo>
                  <a:pt x="11889494" y="209677"/>
                </a:lnTo>
                <a:lnTo>
                  <a:pt x="529209" y="209677"/>
                </a:lnTo>
                <a:lnTo>
                  <a:pt x="529209" y="222377"/>
                </a:lnTo>
                <a:cubicBezTo>
                  <a:pt x="529209" y="344297"/>
                  <a:pt x="429387" y="365252"/>
                  <a:pt x="394081" y="368808"/>
                </a:cubicBezTo>
                <a:cubicBezTo>
                  <a:pt x="387223" y="279908"/>
                  <a:pt x="312801" y="209677"/>
                  <a:pt x="222250" y="209677"/>
                </a:cubicBezTo>
                <a:lnTo>
                  <a:pt x="209550" y="209677"/>
                </a:lnTo>
                <a:lnTo>
                  <a:pt x="209550" y="222377"/>
                </a:lnTo>
                <a:cubicBezTo>
                  <a:pt x="209550" y="313055"/>
                  <a:pt x="279908" y="387477"/>
                  <a:pt x="368935" y="394208"/>
                </a:cubicBezTo>
                <a:cubicBezTo>
                  <a:pt x="366649" y="434340"/>
                  <a:pt x="352933" y="466471"/>
                  <a:pt x="327914" y="489585"/>
                </a:cubicBezTo>
                <a:cubicBezTo>
                  <a:pt x="284480" y="529844"/>
                  <a:pt x="224663" y="529463"/>
                  <a:pt x="224028" y="529463"/>
                </a:cubicBezTo>
                <a:lnTo>
                  <a:pt x="209550" y="529844"/>
                </a:lnTo>
                <a:lnTo>
                  <a:pt x="209550" y="541909"/>
                </a:lnTo>
                <a:lnTo>
                  <a:pt x="209550" y="4251477"/>
                </a:lnTo>
                <a:lnTo>
                  <a:pt x="209550" y="4264812"/>
                </a:lnTo>
                <a:lnTo>
                  <a:pt x="224028" y="4264050"/>
                </a:lnTo>
                <a:cubicBezTo>
                  <a:pt x="224790" y="4264050"/>
                  <a:pt x="284607" y="4263796"/>
                  <a:pt x="327914" y="4303928"/>
                </a:cubicBezTo>
                <a:cubicBezTo>
                  <a:pt x="352933" y="4327169"/>
                  <a:pt x="366649" y="4359173"/>
                  <a:pt x="368808" y="4399305"/>
                </a:cubicBezTo>
                <a:cubicBezTo>
                  <a:pt x="279781" y="4406036"/>
                  <a:pt x="209423" y="4480458"/>
                  <a:pt x="209423" y="4571136"/>
                </a:cubicBezTo>
                <a:lnTo>
                  <a:pt x="209423" y="4583836"/>
                </a:lnTo>
                <a:lnTo>
                  <a:pt x="222123" y="4583836"/>
                </a:lnTo>
                <a:cubicBezTo>
                  <a:pt x="312801" y="4583836"/>
                  <a:pt x="387223" y="4513605"/>
                  <a:pt x="394081" y="4424705"/>
                </a:cubicBezTo>
                <a:close/>
                <a:moveTo>
                  <a:pt x="318516" y="4265320"/>
                </a:moveTo>
                <a:cubicBezTo>
                  <a:pt x="285496" y="4245635"/>
                  <a:pt x="251206" y="4240428"/>
                  <a:pt x="234950" y="4239031"/>
                </a:cubicBezTo>
                <a:lnTo>
                  <a:pt x="234950" y="554355"/>
                </a:lnTo>
                <a:cubicBezTo>
                  <a:pt x="251206" y="552958"/>
                  <a:pt x="285496" y="547751"/>
                  <a:pt x="318516" y="528066"/>
                </a:cubicBezTo>
                <a:cubicBezTo>
                  <a:pt x="351536" y="508381"/>
                  <a:pt x="390398" y="469519"/>
                  <a:pt x="394462" y="394843"/>
                </a:cubicBezTo>
                <a:lnTo>
                  <a:pt x="394843" y="394843"/>
                </a:lnTo>
                <a:lnTo>
                  <a:pt x="394843" y="393954"/>
                </a:lnTo>
                <a:cubicBezTo>
                  <a:pt x="433451" y="389890"/>
                  <a:pt x="547497" y="366776"/>
                  <a:pt x="554355" y="234950"/>
                </a:cubicBezTo>
                <a:lnTo>
                  <a:pt x="11864602" y="234950"/>
                </a:lnTo>
                <a:cubicBezTo>
                  <a:pt x="11871461" y="366649"/>
                  <a:pt x="11985506" y="389890"/>
                  <a:pt x="12024114" y="393954"/>
                </a:cubicBezTo>
                <a:lnTo>
                  <a:pt x="12024114" y="394843"/>
                </a:lnTo>
                <a:lnTo>
                  <a:pt x="12024495" y="394843"/>
                </a:lnTo>
                <a:cubicBezTo>
                  <a:pt x="12028432" y="469519"/>
                  <a:pt x="12067422" y="508508"/>
                  <a:pt x="12100441" y="528066"/>
                </a:cubicBezTo>
                <a:cubicBezTo>
                  <a:pt x="12133462" y="547751"/>
                  <a:pt x="12167751" y="552958"/>
                  <a:pt x="12184007" y="554355"/>
                </a:cubicBezTo>
                <a:lnTo>
                  <a:pt x="12184007" y="4239031"/>
                </a:lnTo>
                <a:cubicBezTo>
                  <a:pt x="12167751" y="4240428"/>
                  <a:pt x="12133462" y="4245635"/>
                  <a:pt x="12100441" y="4265320"/>
                </a:cubicBezTo>
                <a:cubicBezTo>
                  <a:pt x="12067422" y="4285005"/>
                  <a:pt x="12028560" y="4323867"/>
                  <a:pt x="12024495" y="4398543"/>
                </a:cubicBezTo>
                <a:lnTo>
                  <a:pt x="12024114" y="4398543"/>
                </a:lnTo>
                <a:lnTo>
                  <a:pt x="12024114" y="4399432"/>
                </a:lnTo>
                <a:cubicBezTo>
                  <a:pt x="11985506" y="4403496"/>
                  <a:pt x="11871461" y="4426610"/>
                  <a:pt x="11864602" y="4558436"/>
                </a:cubicBezTo>
                <a:lnTo>
                  <a:pt x="554355" y="4558436"/>
                </a:lnTo>
                <a:cubicBezTo>
                  <a:pt x="547497" y="4426737"/>
                  <a:pt x="433451" y="4403496"/>
                  <a:pt x="394843" y="4399432"/>
                </a:cubicBezTo>
                <a:lnTo>
                  <a:pt x="394843" y="4398543"/>
                </a:lnTo>
                <a:lnTo>
                  <a:pt x="394462" y="4398543"/>
                </a:lnTo>
                <a:cubicBezTo>
                  <a:pt x="390398" y="4323867"/>
                  <a:pt x="351536" y="4285005"/>
                  <a:pt x="318516" y="4265320"/>
                </a:cubicBezTo>
                <a:close/>
              </a:path>
            </a:pathLst>
          </a:custGeom>
          <a:solidFill>
            <a:srgbClr val="8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0"/>
          <p:cNvSpPr/>
          <p:nvPr/>
        </p:nvSpPr>
        <p:spPr>
          <a:xfrm>
            <a:off x="6707524" y="7380798"/>
            <a:ext cx="4862994" cy="1877005"/>
          </a:xfrm>
          <a:custGeom>
            <a:rect b="b" l="l" r="r" t="t"/>
            <a:pathLst>
              <a:path extrusionOk="0" h="4793386" w="12418830">
                <a:moveTo>
                  <a:pt x="0" y="0"/>
                </a:moveTo>
                <a:lnTo>
                  <a:pt x="0" y="4793386"/>
                </a:lnTo>
                <a:lnTo>
                  <a:pt x="12418830" y="4793386"/>
                </a:lnTo>
                <a:lnTo>
                  <a:pt x="12418830" y="0"/>
                </a:lnTo>
                <a:lnTo>
                  <a:pt x="0" y="0"/>
                </a:lnTo>
                <a:close/>
                <a:moveTo>
                  <a:pt x="12355330" y="4729886"/>
                </a:moveTo>
                <a:lnTo>
                  <a:pt x="63500" y="4729886"/>
                </a:lnTo>
                <a:lnTo>
                  <a:pt x="63500" y="63500"/>
                </a:lnTo>
                <a:lnTo>
                  <a:pt x="12355330" y="63500"/>
                </a:lnTo>
                <a:lnTo>
                  <a:pt x="12355330" y="4729886"/>
                </a:lnTo>
                <a:close/>
                <a:moveTo>
                  <a:pt x="394081" y="4424705"/>
                </a:moveTo>
                <a:cubicBezTo>
                  <a:pt x="429387" y="4428134"/>
                  <a:pt x="529209" y="4448835"/>
                  <a:pt x="529209" y="4571136"/>
                </a:cubicBezTo>
                <a:lnTo>
                  <a:pt x="529209" y="4583836"/>
                </a:lnTo>
                <a:lnTo>
                  <a:pt x="11889622" y="4583836"/>
                </a:lnTo>
                <a:lnTo>
                  <a:pt x="11889622" y="4571136"/>
                </a:lnTo>
                <a:cubicBezTo>
                  <a:pt x="11889622" y="4449216"/>
                  <a:pt x="11989443" y="4428388"/>
                  <a:pt x="12024750" y="4424705"/>
                </a:cubicBezTo>
                <a:cubicBezTo>
                  <a:pt x="12031607" y="4513605"/>
                  <a:pt x="12106029" y="4583836"/>
                  <a:pt x="12196580" y="4583836"/>
                </a:cubicBezTo>
                <a:lnTo>
                  <a:pt x="12209280" y="4583836"/>
                </a:lnTo>
                <a:lnTo>
                  <a:pt x="12209280" y="4571136"/>
                </a:lnTo>
                <a:cubicBezTo>
                  <a:pt x="12209280" y="4480458"/>
                  <a:pt x="12138923" y="4406036"/>
                  <a:pt x="12049895" y="4399305"/>
                </a:cubicBezTo>
                <a:cubicBezTo>
                  <a:pt x="12052181" y="4359173"/>
                  <a:pt x="12065898" y="4327042"/>
                  <a:pt x="12090790" y="4303928"/>
                </a:cubicBezTo>
                <a:cubicBezTo>
                  <a:pt x="12134097" y="4263796"/>
                  <a:pt x="12194294" y="4264050"/>
                  <a:pt x="12194676" y="4264050"/>
                </a:cubicBezTo>
                <a:lnTo>
                  <a:pt x="12209153" y="4264177"/>
                </a:lnTo>
                <a:lnTo>
                  <a:pt x="12209153" y="4251604"/>
                </a:lnTo>
                <a:lnTo>
                  <a:pt x="12209153" y="541909"/>
                </a:lnTo>
                <a:lnTo>
                  <a:pt x="12209153" y="529463"/>
                </a:lnTo>
                <a:lnTo>
                  <a:pt x="12194676" y="529463"/>
                </a:lnTo>
                <a:cubicBezTo>
                  <a:pt x="12194041" y="529590"/>
                  <a:pt x="12134224" y="529717"/>
                  <a:pt x="12090790" y="489585"/>
                </a:cubicBezTo>
                <a:cubicBezTo>
                  <a:pt x="12065770" y="466344"/>
                  <a:pt x="12052054" y="434213"/>
                  <a:pt x="12049768" y="394208"/>
                </a:cubicBezTo>
                <a:cubicBezTo>
                  <a:pt x="12138795" y="387477"/>
                  <a:pt x="12209153" y="313055"/>
                  <a:pt x="12209153" y="222377"/>
                </a:cubicBezTo>
                <a:lnTo>
                  <a:pt x="12209153" y="209677"/>
                </a:lnTo>
                <a:lnTo>
                  <a:pt x="12196453" y="209677"/>
                </a:lnTo>
                <a:cubicBezTo>
                  <a:pt x="12105903" y="209677"/>
                  <a:pt x="12031480" y="279908"/>
                  <a:pt x="12024623" y="368808"/>
                </a:cubicBezTo>
                <a:cubicBezTo>
                  <a:pt x="11989316" y="365252"/>
                  <a:pt x="11889494" y="344297"/>
                  <a:pt x="11889494" y="222377"/>
                </a:cubicBezTo>
                <a:lnTo>
                  <a:pt x="11889494" y="209677"/>
                </a:lnTo>
                <a:lnTo>
                  <a:pt x="529209" y="209677"/>
                </a:lnTo>
                <a:lnTo>
                  <a:pt x="529209" y="222377"/>
                </a:lnTo>
                <a:cubicBezTo>
                  <a:pt x="529209" y="344297"/>
                  <a:pt x="429387" y="365252"/>
                  <a:pt x="394081" y="368808"/>
                </a:cubicBezTo>
                <a:cubicBezTo>
                  <a:pt x="387223" y="279908"/>
                  <a:pt x="312801" y="209677"/>
                  <a:pt x="222250" y="209677"/>
                </a:cubicBezTo>
                <a:lnTo>
                  <a:pt x="209550" y="209677"/>
                </a:lnTo>
                <a:lnTo>
                  <a:pt x="209550" y="222377"/>
                </a:lnTo>
                <a:cubicBezTo>
                  <a:pt x="209550" y="313055"/>
                  <a:pt x="279908" y="387477"/>
                  <a:pt x="368935" y="394208"/>
                </a:cubicBezTo>
                <a:cubicBezTo>
                  <a:pt x="366649" y="434340"/>
                  <a:pt x="352933" y="466471"/>
                  <a:pt x="327914" y="489585"/>
                </a:cubicBezTo>
                <a:cubicBezTo>
                  <a:pt x="284480" y="529844"/>
                  <a:pt x="224663" y="529463"/>
                  <a:pt x="224028" y="529463"/>
                </a:cubicBezTo>
                <a:lnTo>
                  <a:pt x="209550" y="529844"/>
                </a:lnTo>
                <a:lnTo>
                  <a:pt x="209550" y="541909"/>
                </a:lnTo>
                <a:lnTo>
                  <a:pt x="209550" y="4251477"/>
                </a:lnTo>
                <a:lnTo>
                  <a:pt x="209550" y="4264812"/>
                </a:lnTo>
                <a:lnTo>
                  <a:pt x="224028" y="4264050"/>
                </a:lnTo>
                <a:cubicBezTo>
                  <a:pt x="224790" y="4264050"/>
                  <a:pt x="284607" y="4263796"/>
                  <a:pt x="327914" y="4303928"/>
                </a:cubicBezTo>
                <a:cubicBezTo>
                  <a:pt x="352933" y="4327169"/>
                  <a:pt x="366649" y="4359173"/>
                  <a:pt x="368808" y="4399305"/>
                </a:cubicBezTo>
                <a:cubicBezTo>
                  <a:pt x="279781" y="4406036"/>
                  <a:pt x="209423" y="4480458"/>
                  <a:pt x="209423" y="4571136"/>
                </a:cubicBezTo>
                <a:lnTo>
                  <a:pt x="209423" y="4583836"/>
                </a:lnTo>
                <a:lnTo>
                  <a:pt x="222123" y="4583836"/>
                </a:lnTo>
                <a:cubicBezTo>
                  <a:pt x="312801" y="4583836"/>
                  <a:pt x="387223" y="4513605"/>
                  <a:pt x="394081" y="4424705"/>
                </a:cubicBezTo>
                <a:close/>
                <a:moveTo>
                  <a:pt x="318516" y="4265320"/>
                </a:moveTo>
                <a:cubicBezTo>
                  <a:pt x="285496" y="4245635"/>
                  <a:pt x="251206" y="4240428"/>
                  <a:pt x="234950" y="4239031"/>
                </a:cubicBezTo>
                <a:lnTo>
                  <a:pt x="234950" y="554355"/>
                </a:lnTo>
                <a:cubicBezTo>
                  <a:pt x="251206" y="552958"/>
                  <a:pt x="285496" y="547751"/>
                  <a:pt x="318516" y="528066"/>
                </a:cubicBezTo>
                <a:cubicBezTo>
                  <a:pt x="351536" y="508381"/>
                  <a:pt x="390398" y="469519"/>
                  <a:pt x="394462" y="394843"/>
                </a:cubicBezTo>
                <a:lnTo>
                  <a:pt x="394843" y="394843"/>
                </a:lnTo>
                <a:lnTo>
                  <a:pt x="394843" y="393954"/>
                </a:lnTo>
                <a:cubicBezTo>
                  <a:pt x="433451" y="389890"/>
                  <a:pt x="547497" y="366776"/>
                  <a:pt x="554355" y="234950"/>
                </a:cubicBezTo>
                <a:lnTo>
                  <a:pt x="11864602" y="234950"/>
                </a:lnTo>
                <a:cubicBezTo>
                  <a:pt x="11871461" y="366649"/>
                  <a:pt x="11985506" y="389890"/>
                  <a:pt x="12024114" y="393954"/>
                </a:cubicBezTo>
                <a:lnTo>
                  <a:pt x="12024114" y="394843"/>
                </a:lnTo>
                <a:lnTo>
                  <a:pt x="12024495" y="394843"/>
                </a:lnTo>
                <a:cubicBezTo>
                  <a:pt x="12028432" y="469519"/>
                  <a:pt x="12067422" y="508508"/>
                  <a:pt x="12100441" y="528066"/>
                </a:cubicBezTo>
                <a:cubicBezTo>
                  <a:pt x="12133462" y="547751"/>
                  <a:pt x="12167751" y="552958"/>
                  <a:pt x="12184007" y="554355"/>
                </a:cubicBezTo>
                <a:lnTo>
                  <a:pt x="12184007" y="4239031"/>
                </a:lnTo>
                <a:cubicBezTo>
                  <a:pt x="12167751" y="4240428"/>
                  <a:pt x="12133462" y="4245635"/>
                  <a:pt x="12100441" y="4265320"/>
                </a:cubicBezTo>
                <a:cubicBezTo>
                  <a:pt x="12067422" y="4285005"/>
                  <a:pt x="12028560" y="4323867"/>
                  <a:pt x="12024495" y="4398543"/>
                </a:cubicBezTo>
                <a:lnTo>
                  <a:pt x="12024114" y="4398543"/>
                </a:lnTo>
                <a:lnTo>
                  <a:pt x="12024114" y="4399432"/>
                </a:lnTo>
                <a:cubicBezTo>
                  <a:pt x="11985506" y="4403496"/>
                  <a:pt x="11871461" y="4426610"/>
                  <a:pt x="11864602" y="4558436"/>
                </a:cubicBezTo>
                <a:lnTo>
                  <a:pt x="554355" y="4558436"/>
                </a:lnTo>
                <a:cubicBezTo>
                  <a:pt x="547497" y="4426737"/>
                  <a:pt x="433451" y="4403496"/>
                  <a:pt x="394843" y="4399432"/>
                </a:cubicBezTo>
                <a:lnTo>
                  <a:pt x="394843" y="4398543"/>
                </a:lnTo>
                <a:lnTo>
                  <a:pt x="394462" y="4398543"/>
                </a:lnTo>
                <a:cubicBezTo>
                  <a:pt x="390398" y="4323867"/>
                  <a:pt x="351536" y="4285005"/>
                  <a:pt x="318516" y="4265320"/>
                </a:cubicBezTo>
                <a:close/>
              </a:path>
            </a:pathLst>
          </a:custGeom>
          <a:solidFill>
            <a:srgbClr val="8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0"/>
          <p:cNvSpPr/>
          <p:nvPr/>
        </p:nvSpPr>
        <p:spPr>
          <a:xfrm>
            <a:off x="12389668" y="7380798"/>
            <a:ext cx="4862994" cy="1877005"/>
          </a:xfrm>
          <a:custGeom>
            <a:rect b="b" l="l" r="r" t="t"/>
            <a:pathLst>
              <a:path extrusionOk="0" h="4793386" w="12418830">
                <a:moveTo>
                  <a:pt x="0" y="0"/>
                </a:moveTo>
                <a:lnTo>
                  <a:pt x="0" y="4793386"/>
                </a:lnTo>
                <a:lnTo>
                  <a:pt x="12418830" y="4793386"/>
                </a:lnTo>
                <a:lnTo>
                  <a:pt x="12418830" y="0"/>
                </a:lnTo>
                <a:lnTo>
                  <a:pt x="0" y="0"/>
                </a:lnTo>
                <a:close/>
                <a:moveTo>
                  <a:pt x="12355330" y="4729886"/>
                </a:moveTo>
                <a:lnTo>
                  <a:pt x="63500" y="4729886"/>
                </a:lnTo>
                <a:lnTo>
                  <a:pt x="63500" y="63500"/>
                </a:lnTo>
                <a:lnTo>
                  <a:pt x="12355330" y="63500"/>
                </a:lnTo>
                <a:lnTo>
                  <a:pt x="12355330" y="4729886"/>
                </a:lnTo>
                <a:close/>
                <a:moveTo>
                  <a:pt x="394081" y="4424705"/>
                </a:moveTo>
                <a:cubicBezTo>
                  <a:pt x="429387" y="4428134"/>
                  <a:pt x="529209" y="4448835"/>
                  <a:pt x="529209" y="4571136"/>
                </a:cubicBezTo>
                <a:lnTo>
                  <a:pt x="529209" y="4583836"/>
                </a:lnTo>
                <a:lnTo>
                  <a:pt x="11889622" y="4583836"/>
                </a:lnTo>
                <a:lnTo>
                  <a:pt x="11889622" y="4571136"/>
                </a:lnTo>
                <a:cubicBezTo>
                  <a:pt x="11889622" y="4449216"/>
                  <a:pt x="11989443" y="4428388"/>
                  <a:pt x="12024750" y="4424705"/>
                </a:cubicBezTo>
                <a:cubicBezTo>
                  <a:pt x="12031607" y="4513605"/>
                  <a:pt x="12106029" y="4583836"/>
                  <a:pt x="12196580" y="4583836"/>
                </a:cubicBezTo>
                <a:lnTo>
                  <a:pt x="12209280" y="4583836"/>
                </a:lnTo>
                <a:lnTo>
                  <a:pt x="12209280" y="4571136"/>
                </a:lnTo>
                <a:cubicBezTo>
                  <a:pt x="12209280" y="4480458"/>
                  <a:pt x="12138923" y="4406036"/>
                  <a:pt x="12049895" y="4399305"/>
                </a:cubicBezTo>
                <a:cubicBezTo>
                  <a:pt x="12052181" y="4359173"/>
                  <a:pt x="12065898" y="4327042"/>
                  <a:pt x="12090790" y="4303928"/>
                </a:cubicBezTo>
                <a:cubicBezTo>
                  <a:pt x="12134097" y="4263796"/>
                  <a:pt x="12194294" y="4264050"/>
                  <a:pt x="12194676" y="4264050"/>
                </a:cubicBezTo>
                <a:lnTo>
                  <a:pt x="12209153" y="4264177"/>
                </a:lnTo>
                <a:lnTo>
                  <a:pt x="12209153" y="4251604"/>
                </a:lnTo>
                <a:lnTo>
                  <a:pt x="12209153" y="541909"/>
                </a:lnTo>
                <a:lnTo>
                  <a:pt x="12209153" y="529463"/>
                </a:lnTo>
                <a:lnTo>
                  <a:pt x="12194676" y="529463"/>
                </a:lnTo>
                <a:cubicBezTo>
                  <a:pt x="12194041" y="529590"/>
                  <a:pt x="12134224" y="529717"/>
                  <a:pt x="12090790" y="489585"/>
                </a:cubicBezTo>
                <a:cubicBezTo>
                  <a:pt x="12065770" y="466344"/>
                  <a:pt x="12052054" y="434213"/>
                  <a:pt x="12049768" y="394208"/>
                </a:cubicBezTo>
                <a:cubicBezTo>
                  <a:pt x="12138795" y="387477"/>
                  <a:pt x="12209153" y="313055"/>
                  <a:pt x="12209153" y="222377"/>
                </a:cubicBezTo>
                <a:lnTo>
                  <a:pt x="12209153" y="209677"/>
                </a:lnTo>
                <a:lnTo>
                  <a:pt x="12196453" y="209677"/>
                </a:lnTo>
                <a:cubicBezTo>
                  <a:pt x="12105903" y="209677"/>
                  <a:pt x="12031480" y="279908"/>
                  <a:pt x="12024623" y="368808"/>
                </a:cubicBezTo>
                <a:cubicBezTo>
                  <a:pt x="11989316" y="365252"/>
                  <a:pt x="11889494" y="344297"/>
                  <a:pt x="11889494" y="222377"/>
                </a:cubicBezTo>
                <a:lnTo>
                  <a:pt x="11889494" y="209677"/>
                </a:lnTo>
                <a:lnTo>
                  <a:pt x="529209" y="209677"/>
                </a:lnTo>
                <a:lnTo>
                  <a:pt x="529209" y="222377"/>
                </a:lnTo>
                <a:cubicBezTo>
                  <a:pt x="529209" y="344297"/>
                  <a:pt x="429387" y="365252"/>
                  <a:pt x="394081" y="368808"/>
                </a:cubicBezTo>
                <a:cubicBezTo>
                  <a:pt x="387223" y="279908"/>
                  <a:pt x="312801" y="209677"/>
                  <a:pt x="222250" y="209677"/>
                </a:cubicBezTo>
                <a:lnTo>
                  <a:pt x="209550" y="209677"/>
                </a:lnTo>
                <a:lnTo>
                  <a:pt x="209550" y="222377"/>
                </a:lnTo>
                <a:cubicBezTo>
                  <a:pt x="209550" y="313055"/>
                  <a:pt x="279908" y="387477"/>
                  <a:pt x="368935" y="394208"/>
                </a:cubicBezTo>
                <a:cubicBezTo>
                  <a:pt x="366649" y="434340"/>
                  <a:pt x="352933" y="466471"/>
                  <a:pt x="327914" y="489585"/>
                </a:cubicBezTo>
                <a:cubicBezTo>
                  <a:pt x="284480" y="529844"/>
                  <a:pt x="224663" y="529463"/>
                  <a:pt x="224028" y="529463"/>
                </a:cubicBezTo>
                <a:lnTo>
                  <a:pt x="209550" y="529844"/>
                </a:lnTo>
                <a:lnTo>
                  <a:pt x="209550" y="541909"/>
                </a:lnTo>
                <a:lnTo>
                  <a:pt x="209550" y="4251477"/>
                </a:lnTo>
                <a:lnTo>
                  <a:pt x="209550" y="4264812"/>
                </a:lnTo>
                <a:lnTo>
                  <a:pt x="224028" y="4264050"/>
                </a:lnTo>
                <a:cubicBezTo>
                  <a:pt x="224790" y="4264050"/>
                  <a:pt x="284607" y="4263796"/>
                  <a:pt x="327914" y="4303928"/>
                </a:cubicBezTo>
                <a:cubicBezTo>
                  <a:pt x="352933" y="4327169"/>
                  <a:pt x="366649" y="4359173"/>
                  <a:pt x="368808" y="4399305"/>
                </a:cubicBezTo>
                <a:cubicBezTo>
                  <a:pt x="279781" y="4406036"/>
                  <a:pt x="209423" y="4480458"/>
                  <a:pt x="209423" y="4571136"/>
                </a:cubicBezTo>
                <a:lnTo>
                  <a:pt x="209423" y="4583836"/>
                </a:lnTo>
                <a:lnTo>
                  <a:pt x="222123" y="4583836"/>
                </a:lnTo>
                <a:cubicBezTo>
                  <a:pt x="312801" y="4583836"/>
                  <a:pt x="387223" y="4513605"/>
                  <a:pt x="394081" y="4424705"/>
                </a:cubicBezTo>
                <a:close/>
                <a:moveTo>
                  <a:pt x="318516" y="4265320"/>
                </a:moveTo>
                <a:cubicBezTo>
                  <a:pt x="285496" y="4245635"/>
                  <a:pt x="251206" y="4240428"/>
                  <a:pt x="234950" y="4239031"/>
                </a:cubicBezTo>
                <a:lnTo>
                  <a:pt x="234950" y="554355"/>
                </a:lnTo>
                <a:cubicBezTo>
                  <a:pt x="251206" y="552958"/>
                  <a:pt x="285496" y="547751"/>
                  <a:pt x="318516" y="528066"/>
                </a:cubicBezTo>
                <a:cubicBezTo>
                  <a:pt x="351536" y="508381"/>
                  <a:pt x="390398" y="469519"/>
                  <a:pt x="394462" y="394843"/>
                </a:cubicBezTo>
                <a:lnTo>
                  <a:pt x="394843" y="394843"/>
                </a:lnTo>
                <a:lnTo>
                  <a:pt x="394843" y="393954"/>
                </a:lnTo>
                <a:cubicBezTo>
                  <a:pt x="433451" y="389890"/>
                  <a:pt x="547497" y="366776"/>
                  <a:pt x="554355" y="234950"/>
                </a:cubicBezTo>
                <a:lnTo>
                  <a:pt x="11864602" y="234950"/>
                </a:lnTo>
                <a:cubicBezTo>
                  <a:pt x="11871461" y="366649"/>
                  <a:pt x="11985506" y="389890"/>
                  <a:pt x="12024114" y="393954"/>
                </a:cubicBezTo>
                <a:lnTo>
                  <a:pt x="12024114" y="394843"/>
                </a:lnTo>
                <a:lnTo>
                  <a:pt x="12024495" y="394843"/>
                </a:lnTo>
                <a:cubicBezTo>
                  <a:pt x="12028432" y="469519"/>
                  <a:pt x="12067422" y="508508"/>
                  <a:pt x="12100441" y="528066"/>
                </a:cubicBezTo>
                <a:cubicBezTo>
                  <a:pt x="12133462" y="547751"/>
                  <a:pt x="12167751" y="552958"/>
                  <a:pt x="12184007" y="554355"/>
                </a:cubicBezTo>
                <a:lnTo>
                  <a:pt x="12184007" y="4239031"/>
                </a:lnTo>
                <a:cubicBezTo>
                  <a:pt x="12167751" y="4240428"/>
                  <a:pt x="12133462" y="4245635"/>
                  <a:pt x="12100441" y="4265320"/>
                </a:cubicBezTo>
                <a:cubicBezTo>
                  <a:pt x="12067422" y="4285005"/>
                  <a:pt x="12028560" y="4323867"/>
                  <a:pt x="12024495" y="4398543"/>
                </a:cubicBezTo>
                <a:lnTo>
                  <a:pt x="12024114" y="4398543"/>
                </a:lnTo>
                <a:lnTo>
                  <a:pt x="12024114" y="4399432"/>
                </a:lnTo>
                <a:cubicBezTo>
                  <a:pt x="11985506" y="4403496"/>
                  <a:pt x="11871461" y="4426610"/>
                  <a:pt x="11864602" y="4558436"/>
                </a:cubicBezTo>
                <a:lnTo>
                  <a:pt x="554355" y="4558436"/>
                </a:lnTo>
                <a:cubicBezTo>
                  <a:pt x="547497" y="4426737"/>
                  <a:pt x="433451" y="4403496"/>
                  <a:pt x="394843" y="4399432"/>
                </a:cubicBezTo>
                <a:lnTo>
                  <a:pt x="394843" y="4398543"/>
                </a:lnTo>
                <a:lnTo>
                  <a:pt x="394462" y="4398543"/>
                </a:lnTo>
                <a:cubicBezTo>
                  <a:pt x="390398" y="4323867"/>
                  <a:pt x="351536" y="4285005"/>
                  <a:pt x="318516" y="4265320"/>
                </a:cubicBezTo>
                <a:close/>
              </a:path>
            </a:pathLst>
          </a:custGeom>
          <a:solidFill>
            <a:srgbClr val="8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0"/>
          <p:cNvSpPr txBox="1"/>
          <p:nvPr/>
        </p:nvSpPr>
        <p:spPr>
          <a:xfrm>
            <a:off x="1368569" y="7967373"/>
            <a:ext cx="4183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rPr>
              <a:t>Based on the 1991 Local Government Code</a:t>
            </a:r>
            <a:endParaRPr/>
          </a:p>
        </p:txBody>
      </p:sp>
      <p:sp>
        <p:nvSpPr>
          <p:cNvPr id="226" name="Google Shape;226;p20"/>
          <p:cNvSpPr txBox="1"/>
          <p:nvPr/>
        </p:nvSpPr>
        <p:spPr>
          <a:xfrm>
            <a:off x="7055750" y="7634000"/>
            <a:ext cx="4176600" cy="13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rPr>
              <a:t>Power is shared with the local government units (LGUs): barangays, municipalities, cities, and provinces</a:t>
            </a:r>
            <a:endParaRPr/>
          </a:p>
        </p:txBody>
      </p:sp>
      <p:sp>
        <p:nvSpPr>
          <p:cNvPr id="227" name="Google Shape;227;p20"/>
          <p:cNvSpPr txBox="1"/>
          <p:nvPr/>
        </p:nvSpPr>
        <p:spPr>
          <a:xfrm>
            <a:off x="12734516" y="7967373"/>
            <a:ext cx="4183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rPr>
              <a:t>Empowers local leaders to respond to community needs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1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5634" l="0" r="0" t="-75634"/>
            </a:stretch>
          </a:blipFill>
          <a:ln>
            <a:noFill/>
          </a:ln>
        </p:spPr>
      </p:sp>
      <p:sp>
        <p:nvSpPr>
          <p:cNvPr id="233" name="Google Shape;233;p21"/>
          <p:cNvSpPr txBox="1"/>
          <p:nvPr/>
        </p:nvSpPr>
        <p:spPr>
          <a:xfrm>
            <a:off x="1028700" y="1349149"/>
            <a:ext cx="16230600" cy="15429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9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499" u="none" cap="none" strike="noStrike">
                <a:solidFill>
                  <a:srgbClr val="800000"/>
                </a:solidFill>
                <a:latin typeface="Bebas Neue"/>
                <a:ea typeface="Bebas Neue"/>
                <a:cs typeface="Bebas Neue"/>
                <a:sym typeface="Bebas Neue"/>
              </a:rPr>
              <a:t>ELECTIONS</a:t>
            </a:r>
            <a:endParaRPr/>
          </a:p>
        </p:txBody>
      </p:sp>
      <p:sp>
        <p:nvSpPr>
          <p:cNvPr id="234" name="Google Shape;234;p21"/>
          <p:cNvSpPr txBox="1"/>
          <p:nvPr/>
        </p:nvSpPr>
        <p:spPr>
          <a:xfrm>
            <a:off x="7003165" y="1550689"/>
            <a:ext cx="102561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rPr>
              <a:t>Every few years, Filipinos vote to choose leaders at both the national and local levels. The Commission on Elections (COMELEC) oversees the entire electoral process.</a:t>
            </a:r>
            <a:endParaRPr/>
          </a:p>
        </p:txBody>
      </p:sp>
      <p:sp>
        <p:nvSpPr>
          <p:cNvPr id="235" name="Google Shape;235;p21"/>
          <p:cNvSpPr/>
          <p:nvPr/>
        </p:nvSpPr>
        <p:spPr>
          <a:xfrm>
            <a:off x="2362045" y="3267285"/>
            <a:ext cx="6509717" cy="5479223"/>
          </a:xfrm>
          <a:custGeom>
            <a:rect b="b" l="l" r="r" t="t"/>
            <a:pathLst>
              <a:path extrusionOk="0" h="17643376" w="20961617">
                <a:moveTo>
                  <a:pt x="20929867" y="788162"/>
                </a:moveTo>
                <a:cubicBezTo>
                  <a:pt x="20756513" y="787781"/>
                  <a:pt x="20615796" y="646557"/>
                  <a:pt x="20616177" y="473202"/>
                </a:cubicBezTo>
                <a:lnTo>
                  <a:pt x="20616432" y="347091"/>
                </a:lnTo>
                <a:lnTo>
                  <a:pt x="20490320" y="346837"/>
                </a:lnTo>
                <a:cubicBezTo>
                  <a:pt x="20316965" y="346456"/>
                  <a:pt x="20176376" y="205232"/>
                  <a:pt x="20176630" y="31877"/>
                </a:cubicBezTo>
                <a:lnTo>
                  <a:pt x="20176630" y="0"/>
                </a:lnTo>
                <a:lnTo>
                  <a:pt x="784733" y="0"/>
                </a:lnTo>
                <a:lnTo>
                  <a:pt x="784860" y="31877"/>
                </a:lnTo>
                <a:cubicBezTo>
                  <a:pt x="784987" y="115824"/>
                  <a:pt x="752475" y="194818"/>
                  <a:pt x="693293" y="254381"/>
                </a:cubicBezTo>
                <a:cubicBezTo>
                  <a:pt x="634111" y="313817"/>
                  <a:pt x="555244" y="346710"/>
                  <a:pt x="471170" y="346964"/>
                </a:cubicBezTo>
                <a:lnTo>
                  <a:pt x="345059" y="347218"/>
                </a:lnTo>
                <a:lnTo>
                  <a:pt x="345313" y="473329"/>
                </a:lnTo>
                <a:cubicBezTo>
                  <a:pt x="345694" y="646684"/>
                  <a:pt x="204978" y="787908"/>
                  <a:pt x="31623" y="788289"/>
                </a:cubicBezTo>
                <a:lnTo>
                  <a:pt x="0" y="788162"/>
                </a:lnTo>
                <a:lnTo>
                  <a:pt x="0" y="17223133"/>
                </a:lnTo>
                <a:lnTo>
                  <a:pt x="31750" y="17223133"/>
                </a:lnTo>
                <a:cubicBezTo>
                  <a:pt x="245364" y="17223133"/>
                  <a:pt x="419227" y="17396995"/>
                  <a:pt x="419227" y="17611626"/>
                </a:cubicBezTo>
                <a:lnTo>
                  <a:pt x="419227" y="17643376"/>
                </a:lnTo>
                <a:lnTo>
                  <a:pt x="20510133" y="17643376"/>
                </a:lnTo>
                <a:lnTo>
                  <a:pt x="20541883" y="17643376"/>
                </a:lnTo>
                <a:lnTo>
                  <a:pt x="20541883" y="17610610"/>
                </a:lnTo>
                <a:cubicBezTo>
                  <a:pt x="20541883" y="17396995"/>
                  <a:pt x="20715745" y="17223133"/>
                  <a:pt x="20929867" y="17223133"/>
                </a:cubicBezTo>
                <a:lnTo>
                  <a:pt x="20961617" y="17223133"/>
                </a:lnTo>
                <a:lnTo>
                  <a:pt x="20961617" y="788162"/>
                </a:lnTo>
                <a:lnTo>
                  <a:pt x="20929867" y="788162"/>
                </a:lnTo>
                <a:close/>
                <a:moveTo>
                  <a:pt x="20898117" y="17160776"/>
                </a:moveTo>
                <a:cubicBezTo>
                  <a:pt x="20674470" y="17176142"/>
                  <a:pt x="20495146" y="17355466"/>
                  <a:pt x="20479525" y="17580003"/>
                </a:cubicBezTo>
                <a:lnTo>
                  <a:pt x="481711" y="17580003"/>
                </a:lnTo>
                <a:cubicBezTo>
                  <a:pt x="466598" y="17355975"/>
                  <a:pt x="287274" y="17176397"/>
                  <a:pt x="63500" y="17160776"/>
                </a:cubicBezTo>
                <a:lnTo>
                  <a:pt x="63500" y="850265"/>
                </a:lnTo>
                <a:cubicBezTo>
                  <a:pt x="257048" y="833755"/>
                  <a:pt x="409194" y="670687"/>
                  <a:pt x="408813" y="473075"/>
                </a:cubicBezTo>
                <a:lnTo>
                  <a:pt x="408686" y="410464"/>
                </a:lnTo>
                <a:lnTo>
                  <a:pt x="471297" y="410337"/>
                </a:lnTo>
                <a:cubicBezTo>
                  <a:pt x="668909" y="409829"/>
                  <a:pt x="831215" y="257048"/>
                  <a:pt x="847090" y="63500"/>
                </a:cubicBezTo>
                <a:lnTo>
                  <a:pt x="20114527" y="63500"/>
                </a:lnTo>
                <a:cubicBezTo>
                  <a:pt x="20130402" y="257048"/>
                  <a:pt x="20292709" y="409829"/>
                  <a:pt x="20490320" y="410337"/>
                </a:cubicBezTo>
                <a:lnTo>
                  <a:pt x="20552932" y="410464"/>
                </a:lnTo>
                <a:lnTo>
                  <a:pt x="20552804" y="473075"/>
                </a:lnTo>
                <a:cubicBezTo>
                  <a:pt x="20552423" y="670687"/>
                  <a:pt x="20704569" y="833755"/>
                  <a:pt x="20898117" y="850265"/>
                </a:cubicBezTo>
                <a:lnTo>
                  <a:pt x="20898117" y="17160776"/>
                </a:lnTo>
                <a:close/>
                <a:moveTo>
                  <a:pt x="20413738" y="559562"/>
                </a:moveTo>
                <a:lnTo>
                  <a:pt x="20412215" y="550545"/>
                </a:lnTo>
                <a:lnTo>
                  <a:pt x="20403198" y="549021"/>
                </a:lnTo>
                <a:cubicBezTo>
                  <a:pt x="20295502" y="530987"/>
                  <a:pt x="20197586" y="480187"/>
                  <a:pt x="20119862" y="402082"/>
                </a:cubicBezTo>
                <a:cubicBezTo>
                  <a:pt x="20066902" y="348996"/>
                  <a:pt x="20026897" y="286893"/>
                  <a:pt x="20000736" y="217678"/>
                </a:cubicBezTo>
                <a:lnTo>
                  <a:pt x="19997688" y="209423"/>
                </a:lnTo>
                <a:lnTo>
                  <a:pt x="963930" y="209423"/>
                </a:lnTo>
                <a:lnTo>
                  <a:pt x="960882" y="217678"/>
                </a:lnTo>
                <a:cubicBezTo>
                  <a:pt x="934720" y="286893"/>
                  <a:pt x="894715" y="348869"/>
                  <a:pt x="841756" y="402082"/>
                </a:cubicBezTo>
                <a:cubicBezTo>
                  <a:pt x="764032" y="480187"/>
                  <a:pt x="665988" y="530987"/>
                  <a:pt x="558419" y="549021"/>
                </a:cubicBezTo>
                <a:lnTo>
                  <a:pt x="549529" y="550545"/>
                </a:lnTo>
                <a:lnTo>
                  <a:pt x="548005" y="559562"/>
                </a:lnTo>
                <a:cubicBezTo>
                  <a:pt x="517779" y="742188"/>
                  <a:pt x="391287" y="897001"/>
                  <a:pt x="217805" y="963295"/>
                </a:cubicBezTo>
                <a:lnTo>
                  <a:pt x="209550" y="966470"/>
                </a:lnTo>
                <a:lnTo>
                  <a:pt x="209550" y="17040634"/>
                </a:lnTo>
                <a:lnTo>
                  <a:pt x="218313" y="17043555"/>
                </a:lnTo>
                <a:cubicBezTo>
                  <a:pt x="398018" y="17102865"/>
                  <a:pt x="540385" y="17245485"/>
                  <a:pt x="599313" y="17425191"/>
                </a:cubicBezTo>
                <a:lnTo>
                  <a:pt x="602234" y="17433953"/>
                </a:lnTo>
                <a:lnTo>
                  <a:pt x="20359257" y="17433953"/>
                </a:lnTo>
                <a:lnTo>
                  <a:pt x="20362177" y="17425191"/>
                </a:lnTo>
                <a:cubicBezTo>
                  <a:pt x="20421233" y="17245231"/>
                  <a:pt x="20563726" y="17102483"/>
                  <a:pt x="20743432" y="17043301"/>
                </a:cubicBezTo>
                <a:lnTo>
                  <a:pt x="20752194" y="17040380"/>
                </a:lnTo>
                <a:lnTo>
                  <a:pt x="20752194" y="966470"/>
                </a:lnTo>
                <a:lnTo>
                  <a:pt x="20744066" y="963295"/>
                </a:lnTo>
                <a:cubicBezTo>
                  <a:pt x="20570458" y="896874"/>
                  <a:pt x="20443965" y="742188"/>
                  <a:pt x="20413738" y="559562"/>
                </a:cubicBezTo>
                <a:close/>
                <a:moveTo>
                  <a:pt x="20726667" y="17022091"/>
                </a:moveTo>
                <a:cubicBezTo>
                  <a:pt x="20546327" y="17084449"/>
                  <a:pt x="20403071" y="17227832"/>
                  <a:pt x="20340841" y="17408426"/>
                </a:cubicBezTo>
                <a:lnTo>
                  <a:pt x="620395" y="17408426"/>
                </a:lnTo>
                <a:cubicBezTo>
                  <a:pt x="558292" y="17228086"/>
                  <a:pt x="415163" y="17084703"/>
                  <a:pt x="234950" y="17022218"/>
                </a:cubicBezTo>
                <a:lnTo>
                  <a:pt x="234950" y="983869"/>
                </a:lnTo>
                <a:cubicBezTo>
                  <a:pt x="409829" y="913765"/>
                  <a:pt x="537718" y="757428"/>
                  <a:pt x="571373" y="572643"/>
                </a:cubicBezTo>
                <a:cubicBezTo>
                  <a:pt x="680847" y="552450"/>
                  <a:pt x="780288" y="499872"/>
                  <a:pt x="859663" y="420116"/>
                </a:cubicBezTo>
                <a:cubicBezTo>
                  <a:pt x="913003" y="366522"/>
                  <a:pt x="953897" y="304292"/>
                  <a:pt x="981329" y="235077"/>
                </a:cubicBezTo>
                <a:lnTo>
                  <a:pt x="19980162" y="235077"/>
                </a:lnTo>
                <a:cubicBezTo>
                  <a:pt x="20007593" y="304419"/>
                  <a:pt x="20048488" y="366649"/>
                  <a:pt x="20101827" y="420116"/>
                </a:cubicBezTo>
                <a:cubicBezTo>
                  <a:pt x="20181202" y="499745"/>
                  <a:pt x="20280643" y="552450"/>
                  <a:pt x="20390117" y="572643"/>
                </a:cubicBezTo>
                <a:cubicBezTo>
                  <a:pt x="20423899" y="757428"/>
                  <a:pt x="20551662" y="913765"/>
                  <a:pt x="20726541" y="983869"/>
                </a:cubicBezTo>
                <a:lnTo>
                  <a:pt x="20726541" y="17022091"/>
                </a:lnTo>
                <a:close/>
              </a:path>
            </a:pathLst>
          </a:custGeom>
          <a:solidFill>
            <a:srgbClr val="8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1"/>
          <p:cNvSpPr/>
          <p:nvPr/>
        </p:nvSpPr>
        <p:spPr>
          <a:xfrm>
            <a:off x="9416120" y="3267285"/>
            <a:ext cx="6509717" cy="5479223"/>
          </a:xfrm>
          <a:custGeom>
            <a:rect b="b" l="l" r="r" t="t"/>
            <a:pathLst>
              <a:path extrusionOk="0" h="17643376" w="20961617">
                <a:moveTo>
                  <a:pt x="20929867" y="788162"/>
                </a:moveTo>
                <a:cubicBezTo>
                  <a:pt x="20756513" y="787781"/>
                  <a:pt x="20615796" y="646557"/>
                  <a:pt x="20616177" y="473202"/>
                </a:cubicBezTo>
                <a:lnTo>
                  <a:pt x="20616432" y="347091"/>
                </a:lnTo>
                <a:lnTo>
                  <a:pt x="20490320" y="346837"/>
                </a:lnTo>
                <a:cubicBezTo>
                  <a:pt x="20316965" y="346456"/>
                  <a:pt x="20176376" y="205232"/>
                  <a:pt x="20176630" y="31877"/>
                </a:cubicBezTo>
                <a:lnTo>
                  <a:pt x="20176630" y="0"/>
                </a:lnTo>
                <a:lnTo>
                  <a:pt x="784733" y="0"/>
                </a:lnTo>
                <a:lnTo>
                  <a:pt x="784860" y="31877"/>
                </a:lnTo>
                <a:cubicBezTo>
                  <a:pt x="784987" y="115824"/>
                  <a:pt x="752475" y="194818"/>
                  <a:pt x="693293" y="254381"/>
                </a:cubicBezTo>
                <a:cubicBezTo>
                  <a:pt x="634111" y="313817"/>
                  <a:pt x="555244" y="346710"/>
                  <a:pt x="471170" y="346964"/>
                </a:cubicBezTo>
                <a:lnTo>
                  <a:pt x="345059" y="347218"/>
                </a:lnTo>
                <a:lnTo>
                  <a:pt x="345313" y="473329"/>
                </a:lnTo>
                <a:cubicBezTo>
                  <a:pt x="345694" y="646684"/>
                  <a:pt x="204978" y="787908"/>
                  <a:pt x="31623" y="788289"/>
                </a:cubicBezTo>
                <a:lnTo>
                  <a:pt x="0" y="788162"/>
                </a:lnTo>
                <a:lnTo>
                  <a:pt x="0" y="17223133"/>
                </a:lnTo>
                <a:lnTo>
                  <a:pt x="31750" y="17223133"/>
                </a:lnTo>
                <a:cubicBezTo>
                  <a:pt x="245364" y="17223133"/>
                  <a:pt x="419227" y="17396995"/>
                  <a:pt x="419227" y="17611626"/>
                </a:cubicBezTo>
                <a:lnTo>
                  <a:pt x="419227" y="17643376"/>
                </a:lnTo>
                <a:lnTo>
                  <a:pt x="20510133" y="17643376"/>
                </a:lnTo>
                <a:lnTo>
                  <a:pt x="20541883" y="17643376"/>
                </a:lnTo>
                <a:lnTo>
                  <a:pt x="20541883" y="17610610"/>
                </a:lnTo>
                <a:cubicBezTo>
                  <a:pt x="20541883" y="17396995"/>
                  <a:pt x="20715745" y="17223133"/>
                  <a:pt x="20929867" y="17223133"/>
                </a:cubicBezTo>
                <a:lnTo>
                  <a:pt x="20961617" y="17223133"/>
                </a:lnTo>
                <a:lnTo>
                  <a:pt x="20961617" y="788162"/>
                </a:lnTo>
                <a:lnTo>
                  <a:pt x="20929867" y="788162"/>
                </a:lnTo>
                <a:close/>
                <a:moveTo>
                  <a:pt x="20898117" y="17160776"/>
                </a:moveTo>
                <a:cubicBezTo>
                  <a:pt x="20674470" y="17176142"/>
                  <a:pt x="20495146" y="17355466"/>
                  <a:pt x="20479525" y="17580003"/>
                </a:cubicBezTo>
                <a:lnTo>
                  <a:pt x="481711" y="17580003"/>
                </a:lnTo>
                <a:cubicBezTo>
                  <a:pt x="466598" y="17355975"/>
                  <a:pt x="287274" y="17176397"/>
                  <a:pt x="63500" y="17160776"/>
                </a:cubicBezTo>
                <a:lnTo>
                  <a:pt x="63500" y="850265"/>
                </a:lnTo>
                <a:cubicBezTo>
                  <a:pt x="257048" y="833755"/>
                  <a:pt x="409194" y="670687"/>
                  <a:pt x="408813" y="473075"/>
                </a:cubicBezTo>
                <a:lnTo>
                  <a:pt x="408686" y="410464"/>
                </a:lnTo>
                <a:lnTo>
                  <a:pt x="471297" y="410337"/>
                </a:lnTo>
                <a:cubicBezTo>
                  <a:pt x="668909" y="409829"/>
                  <a:pt x="831215" y="257048"/>
                  <a:pt x="847090" y="63500"/>
                </a:cubicBezTo>
                <a:lnTo>
                  <a:pt x="20114527" y="63500"/>
                </a:lnTo>
                <a:cubicBezTo>
                  <a:pt x="20130402" y="257048"/>
                  <a:pt x="20292709" y="409829"/>
                  <a:pt x="20490320" y="410337"/>
                </a:cubicBezTo>
                <a:lnTo>
                  <a:pt x="20552932" y="410464"/>
                </a:lnTo>
                <a:lnTo>
                  <a:pt x="20552804" y="473075"/>
                </a:lnTo>
                <a:cubicBezTo>
                  <a:pt x="20552423" y="670687"/>
                  <a:pt x="20704569" y="833755"/>
                  <a:pt x="20898117" y="850265"/>
                </a:cubicBezTo>
                <a:lnTo>
                  <a:pt x="20898117" y="17160776"/>
                </a:lnTo>
                <a:close/>
                <a:moveTo>
                  <a:pt x="20413738" y="559562"/>
                </a:moveTo>
                <a:lnTo>
                  <a:pt x="20412215" y="550545"/>
                </a:lnTo>
                <a:lnTo>
                  <a:pt x="20403198" y="549021"/>
                </a:lnTo>
                <a:cubicBezTo>
                  <a:pt x="20295502" y="530987"/>
                  <a:pt x="20197586" y="480187"/>
                  <a:pt x="20119862" y="402082"/>
                </a:cubicBezTo>
                <a:cubicBezTo>
                  <a:pt x="20066902" y="348996"/>
                  <a:pt x="20026897" y="286893"/>
                  <a:pt x="20000736" y="217678"/>
                </a:cubicBezTo>
                <a:lnTo>
                  <a:pt x="19997688" y="209423"/>
                </a:lnTo>
                <a:lnTo>
                  <a:pt x="963930" y="209423"/>
                </a:lnTo>
                <a:lnTo>
                  <a:pt x="960882" y="217678"/>
                </a:lnTo>
                <a:cubicBezTo>
                  <a:pt x="934720" y="286893"/>
                  <a:pt x="894715" y="348869"/>
                  <a:pt x="841756" y="402082"/>
                </a:cubicBezTo>
                <a:cubicBezTo>
                  <a:pt x="764032" y="480187"/>
                  <a:pt x="665988" y="530987"/>
                  <a:pt x="558419" y="549021"/>
                </a:cubicBezTo>
                <a:lnTo>
                  <a:pt x="549529" y="550545"/>
                </a:lnTo>
                <a:lnTo>
                  <a:pt x="548005" y="559562"/>
                </a:lnTo>
                <a:cubicBezTo>
                  <a:pt x="517779" y="742188"/>
                  <a:pt x="391287" y="897001"/>
                  <a:pt x="217805" y="963295"/>
                </a:cubicBezTo>
                <a:lnTo>
                  <a:pt x="209550" y="966470"/>
                </a:lnTo>
                <a:lnTo>
                  <a:pt x="209550" y="17040634"/>
                </a:lnTo>
                <a:lnTo>
                  <a:pt x="218313" y="17043555"/>
                </a:lnTo>
                <a:cubicBezTo>
                  <a:pt x="398018" y="17102865"/>
                  <a:pt x="540385" y="17245485"/>
                  <a:pt x="599313" y="17425191"/>
                </a:cubicBezTo>
                <a:lnTo>
                  <a:pt x="602234" y="17433953"/>
                </a:lnTo>
                <a:lnTo>
                  <a:pt x="20359257" y="17433953"/>
                </a:lnTo>
                <a:lnTo>
                  <a:pt x="20362177" y="17425191"/>
                </a:lnTo>
                <a:cubicBezTo>
                  <a:pt x="20421233" y="17245231"/>
                  <a:pt x="20563726" y="17102483"/>
                  <a:pt x="20743432" y="17043301"/>
                </a:cubicBezTo>
                <a:lnTo>
                  <a:pt x="20752194" y="17040380"/>
                </a:lnTo>
                <a:lnTo>
                  <a:pt x="20752194" y="966470"/>
                </a:lnTo>
                <a:lnTo>
                  <a:pt x="20744066" y="963295"/>
                </a:lnTo>
                <a:cubicBezTo>
                  <a:pt x="20570458" y="896874"/>
                  <a:pt x="20443965" y="742188"/>
                  <a:pt x="20413738" y="559562"/>
                </a:cubicBezTo>
                <a:close/>
                <a:moveTo>
                  <a:pt x="20726667" y="17022091"/>
                </a:moveTo>
                <a:cubicBezTo>
                  <a:pt x="20546327" y="17084449"/>
                  <a:pt x="20403071" y="17227832"/>
                  <a:pt x="20340841" y="17408426"/>
                </a:cubicBezTo>
                <a:lnTo>
                  <a:pt x="620395" y="17408426"/>
                </a:lnTo>
                <a:cubicBezTo>
                  <a:pt x="558292" y="17228086"/>
                  <a:pt x="415163" y="17084703"/>
                  <a:pt x="234950" y="17022218"/>
                </a:cubicBezTo>
                <a:lnTo>
                  <a:pt x="234950" y="983869"/>
                </a:lnTo>
                <a:cubicBezTo>
                  <a:pt x="409829" y="913765"/>
                  <a:pt x="537718" y="757428"/>
                  <a:pt x="571373" y="572643"/>
                </a:cubicBezTo>
                <a:cubicBezTo>
                  <a:pt x="680847" y="552450"/>
                  <a:pt x="780288" y="499872"/>
                  <a:pt x="859663" y="420116"/>
                </a:cubicBezTo>
                <a:cubicBezTo>
                  <a:pt x="913003" y="366522"/>
                  <a:pt x="953897" y="304292"/>
                  <a:pt x="981329" y="235077"/>
                </a:cubicBezTo>
                <a:lnTo>
                  <a:pt x="19980162" y="235077"/>
                </a:lnTo>
                <a:cubicBezTo>
                  <a:pt x="20007593" y="304419"/>
                  <a:pt x="20048488" y="366649"/>
                  <a:pt x="20101827" y="420116"/>
                </a:cubicBezTo>
                <a:cubicBezTo>
                  <a:pt x="20181202" y="499745"/>
                  <a:pt x="20280643" y="552450"/>
                  <a:pt x="20390117" y="572643"/>
                </a:cubicBezTo>
                <a:cubicBezTo>
                  <a:pt x="20423899" y="757428"/>
                  <a:pt x="20551662" y="913765"/>
                  <a:pt x="20726541" y="983869"/>
                </a:cubicBezTo>
                <a:lnTo>
                  <a:pt x="20726541" y="17022091"/>
                </a:lnTo>
                <a:close/>
              </a:path>
            </a:pathLst>
          </a:custGeom>
          <a:solidFill>
            <a:srgbClr val="8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1"/>
          <p:cNvSpPr txBox="1"/>
          <p:nvPr/>
        </p:nvSpPr>
        <p:spPr>
          <a:xfrm>
            <a:off x="3094079" y="5478264"/>
            <a:ext cx="5045767" cy="14574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59079" lvl="1" marL="518158" marR="0" rtl="0" algn="l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399"/>
              <a:buFont typeface="Arial"/>
              <a:buChar char="•"/>
            </a:pPr>
            <a:r>
              <a:rPr b="0" i="0" lang="en-US" sz="2399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rPr>
              <a:t>President (every 6 years)</a:t>
            </a:r>
            <a:endParaRPr/>
          </a:p>
          <a:p>
            <a:pPr indent="-259079" lvl="1" marL="518158" marR="0" rtl="0" algn="l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399"/>
              <a:buFont typeface="Arial"/>
              <a:buChar char="•"/>
            </a:pPr>
            <a:r>
              <a:rPr b="0" i="0" lang="en-US" sz="2399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rPr>
              <a:t>Vice President (every 6 years)</a:t>
            </a:r>
            <a:endParaRPr/>
          </a:p>
          <a:p>
            <a:pPr indent="-259079" lvl="1" marL="518158" marR="0" rtl="0" algn="l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399"/>
              <a:buFont typeface="Arial"/>
              <a:buChar char="•"/>
            </a:pPr>
            <a:r>
              <a:rPr b="0" i="0" lang="en-US" sz="2399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rPr>
              <a:t>Senators (12 every 3 years; serve 6-year terms)</a:t>
            </a:r>
            <a:endParaRPr/>
          </a:p>
        </p:txBody>
      </p:sp>
      <p:sp>
        <p:nvSpPr>
          <p:cNvPr id="238" name="Google Shape;238;p21"/>
          <p:cNvSpPr txBox="1"/>
          <p:nvPr/>
        </p:nvSpPr>
        <p:spPr>
          <a:xfrm>
            <a:off x="10148154" y="5478264"/>
            <a:ext cx="5045767" cy="21814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59079" lvl="1" marL="518158" marR="0" rtl="0" algn="l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399"/>
              <a:buFont typeface="Arial"/>
              <a:buChar char="•"/>
            </a:pPr>
            <a:r>
              <a:rPr b="0" i="0" lang="en-US" sz="2399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rPr>
              <a:t>Governors and Vice Governors</a:t>
            </a:r>
            <a:endParaRPr/>
          </a:p>
          <a:p>
            <a:pPr indent="-259079" lvl="1" marL="518158" marR="0" rtl="0" algn="l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399"/>
              <a:buFont typeface="Arial"/>
              <a:buChar char="•"/>
            </a:pPr>
            <a:r>
              <a:rPr b="0" i="0" lang="en-US" sz="2399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rPr>
              <a:t>Mayors and Vice Mayors</a:t>
            </a:r>
            <a:endParaRPr/>
          </a:p>
          <a:p>
            <a:pPr indent="-259079" lvl="1" marL="518158" marR="0" rtl="0" algn="l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399"/>
              <a:buFont typeface="Arial"/>
              <a:buChar char="•"/>
            </a:pPr>
            <a:r>
              <a:rPr b="0" i="0" lang="en-US" sz="2399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rPr>
              <a:t>Councilors</a:t>
            </a:r>
            <a:endParaRPr/>
          </a:p>
          <a:p>
            <a:pPr indent="-259079" lvl="1" marL="518158" marR="0" rtl="0" algn="l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399"/>
              <a:buFont typeface="Arial"/>
              <a:buChar char="•"/>
            </a:pPr>
            <a:r>
              <a:rPr b="0" i="0" lang="en-US" sz="2399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rPr>
              <a:t>Barangay Captains</a:t>
            </a:r>
            <a:endParaRPr/>
          </a:p>
          <a:p>
            <a:pPr indent="-259079" lvl="1" marL="518158" marR="0" rtl="0" algn="l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399"/>
              <a:buFont typeface="Arial"/>
              <a:buChar char="•"/>
            </a:pPr>
            <a:r>
              <a:rPr b="0" i="0" lang="en-US" sz="2399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rPr>
              <a:t>Barangay Council</a:t>
            </a:r>
            <a:endParaRPr/>
          </a:p>
          <a:p>
            <a:pPr indent="-259079" lvl="1" marL="518158" marR="0" rtl="0" algn="l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399"/>
              <a:buFont typeface="Arial"/>
              <a:buChar char="•"/>
            </a:pPr>
            <a:r>
              <a:rPr b="0" i="0" lang="en-US" sz="2399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rPr>
              <a:t>Sangguniang Kabataan (SK)</a:t>
            </a:r>
            <a:endParaRPr/>
          </a:p>
        </p:txBody>
      </p:sp>
      <p:sp>
        <p:nvSpPr>
          <p:cNvPr id="239" name="Google Shape;239;p21"/>
          <p:cNvSpPr txBox="1"/>
          <p:nvPr/>
        </p:nvSpPr>
        <p:spPr>
          <a:xfrm>
            <a:off x="3094079" y="4344579"/>
            <a:ext cx="2812601" cy="6952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rPr>
              <a:t>National</a:t>
            </a:r>
            <a:endParaRPr/>
          </a:p>
        </p:txBody>
      </p:sp>
      <p:sp>
        <p:nvSpPr>
          <p:cNvPr id="240" name="Google Shape;240;p21"/>
          <p:cNvSpPr txBox="1"/>
          <p:nvPr/>
        </p:nvSpPr>
        <p:spPr>
          <a:xfrm>
            <a:off x="10148154" y="4344579"/>
            <a:ext cx="2812601" cy="6952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800000"/>
                </a:solidFill>
                <a:latin typeface="Public Sans"/>
                <a:ea typeface="Public Sans"/>
                <a:cs typeface="Public Sans"/>
                <a:sym typeface="Public Sans"/>
              </a:rPr>
              <a:t>Local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