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Catamaran"/>
      <p:regular r:id="rId27"/>
      <p:bold r:id="rId28"/>
    </p:embeddedFont>
    <p:embeddedFont>
      <p:font typeface="Didact Gothic"/>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atamaran-bold.fntdata"/><Relationship Id="rId27" Type="http://schemas.openxmlformats.org/officeDocument/2006/relationships/font" Target="fonts/Catamaran-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DidactGothic-regular.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4.png"/><Relationship Id="rId4" Type="http://schemas.openxmlformats.org/officeDocument/2006/relationships/image" Target="../media/image28.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27.png"/><Relationship Id="rId8" Type="http://schemas.openxmlformats.org/officeDocument/2006/relationships/image" Target="../media/image3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25.png"/><Relationship Id="rId4" Type="http://schemas.openxmlformats.org/officeDocument/2006/relationships/image" Target="../media/image43.png"/><Relationship Id="rId5"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7">
    <p:spTree>
      <p:nvGrpSpPr>
        <p:cNvPr id="125" name="Shape 125"/>
        <p:cNvGrpSpPr/>
        <p:nvPr/>
      </p:nvGrpSpPr>
      <p:grpSpPr>
        <a:xfrm>
          <a:off x="0" y="0"/>
          <a:ext cx="0" cy="0"/>
          <a:chOff x="0" y="0"/>
          <a:chExt cx="0" cy="0"/>
        </a:xfrm>
      </p:grpSpPr>
      <p:pic>
        <p:nvPicPr>
          <p:cNvPr id="126" name="Google Shape;126;p11"/>
          <p:cNvPicPr preferRelativeResize="0"/>
          <p:nvPr/>
        </p:nvPicPr>
        <p:blipFill>
          <a:blip r:embed="rId2">
            <a:alphaModFix/>
          </a:blip>
          <a:stretch>
            <a:fillRect/>
          </a:stretch>
        </p:blipFill>
        <p:spPr>
          <a:xfrm>
            <a:off x="10018603" y="1169701"/>
            <a:ext cx="7514126" cy="8313800"/>
          </a:xfrm>
          <a:prstGeom prst="rect">
            <a:avLst/>
          </a:prstGeom>
          <a:noFill/>
          <a:ln>
            <a:noFill/>
          </a:ln>
        </p:spPr>
      </p:pic>
      <p:grpSp>
        <p:nvGrpSpPr>
          <p:cNvPr id="127" name="Google Shape;127;p11"/>
          <p:cNvGrpSpPr/>
          <p:nvPr/>
        </p:nvGrpSpPr>
        <p:grpSpPr>
          <a:xfrm>
            <a:off x="0" y="-36165"/>
            <a:ext cx="9144454" cy="10323391"/>
            <a:chOff x="0" y="-9525"/>
            <a:chExt cx="2408400" cy="2718900"/>
          </a:xfrm>
        </p:grpSpPr>
        <p:sp>
          <p:nvSpPr>
            <p:cNvPr id="128" name="Google Shape;128;p11"/>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FFFFF"/>
            </a:solidFill>
            <a:ln>
              <a:noFill/>
            </a:ln>
          </p:spPr>
        </p:sp>
        <p:sp>
          <p:nvSpPr>
            <p:cNvPr id="129" name="Google Shape;129;p11"/>
            <p:cNvSpPr txBox="1"/>
            <p:nvPr/>
          </p:nvSpPr>
          <p:spPr>
            <a:xfrm>
              <a:off x="0" y="-9525"/>
              <a:ext cx="2408400" cy="2718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p11"/>
          <p:cNvGrpSpPr/>
          <p:nvPr/>
        </p:nvGrpSpPr>
        <p:grpSpPr>
          <a:xfrm>
            <a:off x="1101804" y="3497701"/>
            <a:ext cx="6940437" cy="1404473"/>
            <a:chOff x="0" y="-9525"/>
            <a:chExt cx="1827922" cy="369900"/>
          </a:xfrm>
        </p:grpSpPr>
        <p:sp>
          <p:nvSpPr>
            <p:cNvPr id="131" name="Google Shape;131;p11"/>
            <p:cNvSpPr/>
            <p:nvPr/>
          </p:nvSpPr>
          <p:spPr>
            <a:xfrm>
              <a:off x="0" y="0"/>
              <a:ext cx="1827922" cy="360287"/>
            </a:xfrm>
            <a:custGeom>
              <a:rect b="b" l="l" r="r" t="t"/>
              <a:pathLst>
                <a:path extrusionOk="0" h="360287" w="1827922">
                  <a:moveTo>
                    <a:pt x="32349" y="0"/>
                  </a:moveTo>
                  <a:lnTo>
                    <a:pt x="1795573" y="0"/>
                  </a:lnTo>
                  <a:cubicBezTo>
                    <a:pt x="1813439" y="0"/>
                    <a:pt x="1827922" y="14483"/>
                    <a:pt x="1827922" y="32349"/>
                  </a:cubicBezTo>
                  <a:lnTo>
                    <a:pt x="1827922" y="327938"/>
                  </a:lnTo>
                  <a:cubicBezTo>
                    <a:pt x="1827922" y="345804"/>
                    <a:pt x="1813439" y="360287"/>
                    <a:pt x="1795573" y="360287"/>
                  </a:cubicBezTo>
                  <a:lnTo>
                    <a:pt x="32349" y="360287"/>
                  </a:lnTo>
                  <a:cubicBezTo>
                    <a:pt x="14483" y="360287"/>
                    <a:pt x="0" y="345804"/>
                    <a:pt x="0" y="327938"/>
                  </a:cubicBezTo>
                  <a:lnTo>
                    <a:pt x="0" y="32349"/>
                  </a:lnTo>
                  <a:cubicBezTo>
                    <a:pt x="0" y="14483"/>
                    <a:pt x="14483" y="0"/>
                    <a:pt x="32349"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txBox="1"/>
            <p:nvPr/>
          </p:nvSpPr>
          <p:spPr>
            <a:xfrm>
              <a:off x="0" y="-9525"/>
              <a:ext cx="1827900" cy="369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3" name="Google Shape;133;p11"/>
          <p:cNvGrpSpPr/>
          <p:nvPr/>
        </p:nvGrpSpPr>
        <p:grpSpPr>
          <a:xfrm>
            <a:off x="1101804" y="5719119"/>
            <a:ext cx="6940437" cy="1404473"/>
            <a:chOff x="0" y="-9525"/>
            <a:chExt cx="1827922" cy="369900"/>
          </a:xfrm>
        </p:grpSpPr>
        <p:sp>
          <p:nvSpPr>
            <p:cNvPr id="134" name="Google Shape;134;p11"/>
            <p:cNvSpPr/>
            <p:nvPr/>
          </p:nvSpPr>
          <p:spPr>
            <a:xfrm>
              <a:off x="0" y="0"/>
              <a:ext cx="1827922" cy="360287"/>
            </a:xfrm>
            <a:custGeom>
              <a:rect b="b" l="l" r="r" t="t"/>
              <a:pathLst>
                <a:path extrusionOk="0" h="360287" w="1827922">
                  <a:moveTo>
                    <a:pt x="32349" y="0"/>
                  </a:moveTo>
                  <a:lnTo>
                    <a:pt x="1795573" y="0"/>
                  </a:lnTo>
                  <a:cubicBezTo>
                    <a:pt x="1813439" y="0"/>
                    <a:pt x="1827922" y="14483"/>
                    <a:pt x="1827922" y="32349"/>
                  </a:cubicBezTo>
                  <a:lnTo>
                    <a:pt x="1827922" y="327938"/>
                  </a:lnTo>
                  <a:cubicBezTo>
                    <a:pt x="1827922" y="345804"/>
                    <a:pt x="1813439" y="360287"/>
                    <a:pt x="1795573" y="360287"/>
                  </a:cubicBezTo>
                  <a:lnTo>
                    <a:pt x="32349" y="360287"/>
                  </a:lnTo>
                  <a:cubicBezTo>
                    <a:pt x="14483" y="360287"/>
                    <a:pt x="0" y="345804"/>
                    <a:pt x="0" y="327938"/>
                  </a:cubicBezTo>
                  <a:lnTo>
                    <a:pt x="0" y="32349"/>
                  </a:lnTo>
                  <a:cubicBezTo>
                    <a:pt x="0" y="14483"/>
                    <a:pt x="14483" y="0"/>
                    <a:pt x="32349"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txBox="1"/>
            <p:nvPr/>
          </p:nvSpPr>
          <p:spPr>
            <a:xfrm>
              <a:off x="0" y="-9525"/>
              <a:ext cx="1827900" cy="369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6" name="Google Shape;136;p11"/>
          <p:cNvGrpSpPr/>
          <p:nvPr/>
        </p:nvGrpSpPr>
        <p:grpSpPr>
          <a:xfrm>
            <a:off x="1101804" y="7944334"/>
            <a:ext cx="6940437" cy="1404473"/>
            <a:chOff x="0" y="-9525"/>
            <a:chExt cx="1827922" cy="369900"/>
          </a:xfrm>
        </p:grpSpPr>
        <p:sp>
          <p:nvSpPr>
            <p:cNvPr id="137" name="Google Shape;137;p11"/>
            <p:cNvSpPr/>
            <p:nvPr/>
          </p:nvSpPr>
          <p:spPr>
            <a:xfrm>
              <a:off x="0" y="0"/>
              <a:ext cx="1827922" cy="360287"/>
            </a:xfrm>
            <a:custGeom>
              <a:rect b="b" l="l" r="r" t="t"/>
              <a:pathLst>
                <a:path extrusionOk="0" h="360287" w="1827922">
                  <a:moveTo>
                    <a:pt x="32349" y="0"/>
                  </a:moveTo>
                  <a:lnTo>
                    <a:pt x="1795573" y="0"/>
                  </a:lnTo>
                  <a:cubicBezTo>
                    <a:pt x="1813439" y="0"/>
                    <a:pt x="1827922" y="14483"/>
                    <a:pt x="1827922" y="32349"/>
                  </a:cubicBezTo>
                  <a:lnTo>
                    <a:pt x="1827922" y="327938"/>
                  </a:lnTo>
                  <a:cubicBezTo>
                    <a:pt x="1827922" y="345804"/>
                    <a:pt x="1813439" y="360287"/>
                    <a:pt x="1795573" y="360287"/>
                  </a:cubicBezTo>
                  <a:lnTo>
                    <a:pt x="32349" y="360287"/>
                  </a:lnTo>
                  <a:cubicBezTo>
                    <a:pt x="14483" y="360287"/>
                    <a:pt x="0" y="345804"/>
                    <a:pt x="0" y="327938"/>
                  </a:cubicBezTo>
                  <a:lnTo>
                    <a:pt x="0" y="32349"/>
                  </a:lnTo>
                  <a:cubicBezTo>
                    <a:pt x="0" y="14483"/>
                    <a:pt x="14483" y="0"/>
                    <a:pt x="32349"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1"/>
            <p:cNvSpPr txBox="1"/>
            <p:nvPr/>
          </p:nvSpPr>
          <p:spPr>
            <a:xfrm>
              <a:off x="0" y="-9525"/>
              <a:ext cx="1827900" cy="369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39" name="Google Shape;139;p11"/>
          <p:cNvCxnSpPr/>
          <p:nvPr/>
        </p:nvCxnSpPr>
        <p:spPr>
          <a:xfrm>
            <a:off x="4572000" y="5016131"/>
            <a:ext cx="0" cy="611700"/>
          </a:xfrm>
          <a:prstGeom prst="straightConnector1">
            <a:avLst/>
          </a:prstGeom>
          <a:noFill/>
          <a:ln cap="flat" cmpd="sng" w="38100">
            <a:solidFill>
              <a:srgbClr val="000000"/>
            </a:solidFill>
            <a:prstDash val="dot"/>
            <a:round/>
            <a:headEnd len="sm" w="sm" type="none"/>
            <a:tailEnd len="sm" w="sm" type="none"/>
          </a:ln>
        </p:spPr>
      </p:cxnSp>
      <p:cxnSp>
        <p:nvCxnSpPr>
          <p:cNvPr id="140" name="Google Shape;140;p11"/>
          <p:cNvCxnSpPr/>
          <p:nvPr/>
        </p:nvCxnSpPr>
        <p:spPr>
          <a:xfrm>
            <a:off x="4572000" y="7237549"/>
            <a:ext cx="0" cy="611700"/>
          </a:xfrm>
          <a:prstGeom prst="straightConnector1">
            <a:avLst/>
          </a:prstGeom>
          <a:noFill/>
          <a:ln cap="flat" cmpd="sng" w="38100">
            <a:solidFill>
              <a:srgbClr val="000000"/>
            </a:solidFill>
            <a:prstDash val="dot"/>
            <a:round/>
            <a:headEnd len="sm" w="sm" type="none"/>
            <a:tailEnd len="sm" w="sm" type="none"/>
          </a:ln>
        </p:spPr>
      </p:cxnSp>
      <p:sp>
        <p:nvSpPr>
          <p:cNvPr id="141" name="Google Shape;141;p11"/>
          <p:cNvSpPr txBox="1"/>
          <p:nvPr>
            <p:ph type="title"/>
          </p:nvPr>
        </p:nvSpPr>
        <p:spPr>
          <a:xfrm>
            <a:off x="840075" y="603250"/>
            <a:ext cx="7464300" cy="23358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8500"/>
              <a:buFont typeface="Catamaran"/>
              <a:buNone/>
              <a:defRPr i="0" u="none" cap="none" strike="noStrike">
                <a:solidFill>
                  <a:schemeClr val="dk1"/>
                </a:solidFill>
                <a:latin typeface="Catamaran"/>
                <a:ea typeface="Catamaran"/>
                <a:cs typeface="Catamaran"/>
                <a:sym typeface="Catamaran"/>
              </a:defRPr>
            </a:lvl1pPr>
            <a:lvl2pPr lvl="1" rtl="0" algn="ctr">
              <a:spcBef>
                <a:spcPts val="0"/>
              </a:spcBef>
              <a:spcAft>
                <a:spcPts val="0"/>
              </a:spcAft>
              <a:buSzPts val="8500"/>
              <a:buNone/>
              <a:defRPr sz="8500"/>
            </a:lvl2pPr>
            <a:lvl3pPr lvl="2" rtl="0" algn="ctr">
              <a:spcBef>
                <a:spcPts val="0"/>
              </a:spcBef>
              <a:spcAft>
                <a:spcPts val="0"/>
              </a:spcAft>
              <a:buSzPts val="8500"/>
              <a:buNone/>
              <a:defRPr sz="8500"/>
            </a:lvl3pPr>
            <a:lvl4pPr lvl="3" rtl="0" algn="ctr">
              <a:spcBef>
                <a:spcPts val="0"/>
              </a:spcBef>
              <a:spcAft>
                <a:spcPts val="0"/>
              </a:spcAft>
              <a:buSzPts val="8500"/>
              <a:buNone/>
              <a:defRPr sz="8500"/>
            </a:lvl4pPr>
            <a:lvl5pPr lvl="4" rtl="0" algn="ctr">
              <a:spcBef>
                <a:spcPts val="0"/>
              </a:spcBef>
              <a:spcAft>
                <a:spcPts val="0"/>
              </a:spcAft>
              <a:buSzPts val="8500"/>
              <a:buNone/>
              <a:defRPr sz="8500"/>
            </a:lvl5pPr>
            <a:lvl6pPr lvl="5" rtl="0" algn="ctr">
              <a:spcBef>
                <a:spcPts val="0"/>
              </a:spcBef>
              <a:spcAft>
                <a:spcPts val="0"/>
              </a:spcAft>
              <a:buSzPts val="8500"/>
              <a:buNone/>
              <a:defRPr sz="8500"/>
            </a:lvl6pPr>
            <a:lvl7pPr lvl="6" rtl="0" algn="ctr">
              <a:spcBef>
                <a:spcPts val="0"/>
              </a:spcBef>
              <a:spcAft>
                <a:spcPts val="0"/>
              </a:spcAft>
              <a:buSzPts val="8500"/>
              <a:buNone/>
              <a:defRPr sz="8500"/>
            </a:lvl7pPr>
            <a:lvl8pPr lvl="7" rtl="0" algn="ctr">
              <a:spcBef>
                <a:spcPts val="0"/>
              </a:spcBef>
              <a:spcAft>
                <a:spcPts val="0"/>
              </a:spcAft>
              <a:buSzPts val="8500"/>
              <a:buNone/>
              <a:defRPr sz="8500"/>
            </a:lvl8pPr>
            <a:lvl9pPr lvl="8" rtl="0" algn="ctr">
              <a:spcBef>
                <a:spcPts val="0"/>
              </a:spcBef>
              <a:spcAft>
                <a:spcPts val="0"/>
              </a:spcAft>
              <a:buSzPts val="8500"/>
              <a:buNone/>
              <a:defRPr sz="8500"/>
            </a:lvl9pPr>
          </a:lstStyle>
          <a:p/>
        </p:txBody>
      </p:sp>
      <p:sp>
        <p:nvSpPr>
          <p:cNvPr id="142" name="Google Shape;142;p11"/>
          <p:cNvSpPr txBox="1"/>
          <p:nvPr>
            <p:ph idx="1" type="body"/>
          </p:nvPr>
        </p:nvSpPr>
        <p:spPr>
          <a:xfrm>
            <a:off x="1333525" y="3730625"/>
            <a:ext cx="6477000" cy="938700"/>
          </a:xfrm>
          <a:prstGeom prst="rect">
            <a:avLst/>
          </a:prstGeom>
          <a:noFill/>
          <a:ln>
            <a:noFill/>
          </a:ln>
        </p:spPr>
        <p:txBody>
          <a:bodyPr anchorCtr="0" anchor="ctr"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43" name="Google Shape;143;p11"/>
          <p:cNvSpPr txBox="1"/>
          <p:nvPr>
            <p:ph idx="2" type="body"/>
          </p:nvPr>
        </p:nvSpPr>
        <p:spPr>
          <a:xfrm>
            <a:off x="1333525" y="5974625"/>
            <a:ext cx="6477000" cy="938700"/>
          </a:xfrm>
          <a:prstGeom prst="rect">
            <a:avLst/>
          </a:prstGeom>
          <a:noFill/>
          <a:ln>
            <a:noFill/>
          </a:ln>
        </p:spPr>
        <p:txBody>
          <a:bodyPr anchorCtr="0" anchor="ctr"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44" name="Google Shape;144;p11"/>
          <p:cNvSpPr txBox="1"/>
          <p:nvPr>
            <p:ph idx="3" type="body"/>
          </p:nvPr>
        </p:nvSpPr>
        <p:spPr>
          <a:xfrm>
            <a:off x="1333525" y="8173475"/>
            <a:ext cx="6477000" cy="938700"/>
          </a:xfrm>
          <a:prstGeom prst="rect">
            <a:avLst/>
          </a:prstGeom>
          <a:noFill/>
          <a:ln>
            <a:noFill/>
          </a:ln>
        </p:spPr>
        <p:txBody>
          <a:bodyPr anchorCtr="0" anchor="ctr"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8">
    <p:spTree>
      <p:nvGrpSpPr>
        <p:cNvPr id="145" name="Shape 145"/>
        <p:cNvGrpSpPr/>
        <p:nvPr/>
      </p:nvGrpSpPr>
      <p:grpSpPr>
        <a:xfrm>
          <a:off x="0" y="0"/>
          <a:ext cx="0" cy="0"/>
          <a:chOff x="0" y="0"/>
          <a:chExt cx="0" cy="0"/>
        </a:xfrm>
      </p:grpSpPr>
      <p:grpSp>
        <p:nvGrpSpPr>
          <p:cNvPr id="146" name="Google Shape;146;p12"/>
          <p:cNvGrpSpPr/>
          <p:nvPr/>
        </p:nvGrpSpPr>
        <p:grpSpPr>
          <a:xfrm>
            <a:off x="9144000" y="-36165"/>
            <a:ext cx="9144454" cy="10323391"/>
            <a:chOff x="0" y="-9525"/>
            <a:chExt cx="2408400" cy="2718900"/>
          </a:xfrm>
        </p:grpSpPr>
        <p:sp>
          <p:nvSpPr>
            <p:cNvPr id="147" name="Google Shape;147;p12"/>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FFFFF"/>
            </a:solidFill>
            <a:ln>
              <a:noFill/>
            </a:ln>
          </p:spPr>
        </p:sp>
        <p:sp>
          <p:nvSpPr>
            <p:cNvPr id="148" name="Google Shape;148;p12"/>
            <p:cNvSpPr txBox="1"/>
            <p:nvPr/>
          </p:nvSpPr>
          <p:spPr>
            <a:xfrm>
              <a:off x="0" y="-9525"/>
              <a:ext cx="2408400" cy="27189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49" name="Google Shape;149;p12"/>
          <p:cNvPicPr preferRelativeResize="0"/>
          <p:nvPr/>
        </p:nvPicPr>
        <p:blipFill>
          <a:blip r:embed="rId2">
            <a:alphaModFix/>
          </a:blip>
          <a:stretch>
            <a:fillRect/>
          </a:stretch>
        </p:blipFill>
        <p:spPr>
          <a:xfrm>
            <a:off x="11335975" y="3274441"/>
            <a:ext cx="4760100" cy="3772634"/>
          </a:xfrm>
          <a:prstGeom prst="rect">
            <a:avLst/>
          </a:prstGeom>
          <a:noFill/>
          <a:ln>
            <a:noFill/>
          </a:ln>
        </p:spPr>
      </p:pic>
      <p:pic>
        <p:nvPicPr>
          <p:cNvPr id="150" name="Google Shape;150;p12"/>
          <p:cNvPicPr preferRelativeResize="0"/>
          <p:nvPr/>
        </p:nvPicPr>
        <p:blipFill>
          <a:blip r:embed="rId3">
            <a:alphaModFix/>
          </a:blip>
          <a:stretch>
            <a:fillRect/>
          </a:stretch>
        </p:blipFill>
        <p:spPr>
          <a:xfrm>
            <a:off x="973775" y="1224300"/>
            <a:ext cx="7220795" cy="5380700"/>
          </a:xfrm>
          <a:prstGeom prst="rect">
            <a:avLst/>
          </a:prstGeom>
          <a:noFill/>
          <a:ln>
            <a:noFill/>
          </a:ln>
        </p:spPr>
      </p:pic>
      <p:sp>
        <p:nvSpPr>
          <p:cNvPr id="151" name="Google Shape;151;p12"/>
          <p:cNvSpPr/>
          <p:nvPr/>
        </p:nvSpPr>
        <p:spPr>
          <a:xfrm>
            <a:off x="24" y="7384225"/>
            <a:ext cx="9140968" cy="2939402"/>
          </a:xfrm>
          <a:custGeom>
            <a:rect b="b" l="l" r="r" t="t"/>
            <a:pathLst>
              <a:path extrusionOk="0" h="774036" w="2742976">
                <a:moveTo>
                  <a:pt x="0" y="0"/>
                </a:moveTo>
                <a:lnTo>
                  <a:pt x="2742976" y="0"/>
                </a:lnTo>
                <a:lnTo>
                  <a:pt x="2742976" y="774036"/>
                </a:lnTo>
                <a:lnTo>
                  <a:pt x="0" y="774036"/>
                </a:lnTo>
                <a:close/>
              </a:path>
            </a:pathLst>
          </a:custGeom>
          <a:solidFill>
            <a:srgbClr val="D8E37D"/>
          </a:solidFill>
          <a:ln>
            <a:noFill/>
          </a:ln>
        </p:spPr>
      </p:sp>
      <p:sp>
        <p:nvSpPr>
          <p:cNvPr id="152" name="Google Shape;152;p12"/>
          <p:cNvSpPr/>
          <p:nvPr/>
        </p:nvSpPr>
        <p:spPr>
          <a:xfrm>
            <a:off x="9144000" y="7384225"/>
            <a:ext cx="9140968" cy="2939402"/>
          </a:xfrm>
          <a:custGeom>
            <a:rect b="b" l="l" r="r" t="t"/>
            <a:pathLst>
              <a:path extrusionOk="0" h="774036" w="2742976">
                <a:moveTo>
                  <a:pt x="0" y="0"/>
                </a:moveTo>
                <a:lnTo>
                  <a:pt x="2742976" y="0"/>
                </a:lnTo>
                <a:lnTo>
                  <a:pt x="2742976" y="774036"/>
                </a:lnTo>
                <a:lnTo>
                  <a:pt x="0" y="774036"/>
                </a:lnTo>
                <a:close/>
              </a:path>
            </a:pathLst>
          </a:custGeom>
          <a:solidFill>
            <a:srgbClr val="E9E7E8"/>
          </a:solidFill>
          <a:ln>
            <a:noFill/>
          </a:ln>
        </p:spPr>
      </p:sp>
      <p:sp>
        <p:nvSpPr>
          <p:cNvPr id="153" name="Google Shape;153;p12"/>
          <p:cNvSpPr txBox="1"/>
          <p:nvPr>
            <p:ph type="title"/>
          </p:nvPr>
        </p:nvSpPr>
        <p:spPr>
          <a:xfrm>
            <a:off x="9984075" y="603250"/>
            <a:ext cx="7464300" cy="23358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8500"/>
              <a:buFont typeface="Catamaran"/>
              <a:buNone/>
              <a:defRPr i="0" u="none" cap="none" strike="noStrike">
                <a:solidFill>
                  <a:schemeClr val="dk1"/>
                </a:solidFill>
                <a:latin typeface="Catamaran"/>
                <a:ea typeface="Catamaran"/>
                <a:cs typeface="Catamaran"/>
                <a:sym typeface="Catamaran"/>
              </a:defRPr>
            </a:lvl1pPr>
            <a:lvl2pPr lvl="1" rtl="0" algn="ctr">
              <a:spcBef>
                <a:spcPts val="0"/>
              </a:spcBef>
              <a:spcAft>
                <a:spcPts val="0"/>
              </a:spcAft>
              <a:buSzPts val="8500"/>
              <a:buNone/>
              <a:defRPr sz="8500"/>
            </a:lvl2pPr>
            <a:lvl3pPr lvl="2" rtl="0" algn="ctr">
              <a:spcBef>
                <a:spcPts val="0"/>
              </a:spcBef>
              <a:spcAft>
                <a:spcPts val="0"/>
              </a:spcAft>
              <a:buSzPts val="8500"/>
              <a:buNone/>
              <a:defRPr sz="8500"/>
            </a:lvl3pPr>
            <a:lvl4pPr lvl="3" rtl="0" algn="ctr">
              <a:spcBef>
                <a:spcPts val="0"/>
              </a:spcBef>
              <a:spcAft>
                <a:spcPts val="0"/>
              </a:spcAft>
              <a:buSzPts val="8500"/>
              <a:buNone/>
              <a:defRPr sz="8500"/>
            </a:lvl4pPr>
            <a:lvl5pPr lvl="4" rtl="0" algn="ctr">
              <a:spcBef>
                <a:spcPts val="0"/>
              </a:spcBef>
              <a:spcAft>
                <a:spcPts val="0"/>
              </a:spcAft>
              <a:buSzPts val="8500"/>
              <a:buNone/>
              <a:defRPr sz="8500"/>
            </a:lvl5pPr>
            <a:lvl6pPr lvl="5" rtl="0" algn="ctr">
              <a:spcBef>
                <a:spcPts val="0"/>
              </a:spcBef>
              <a:spcAft>
                <a:spcPts val="0"/>
              </a:spcAft>
              <a:buSzPts val="8500"/>
              <a:buNone/>
              <a:defRPr sz="8500"/>
            </a:lvl6pPr>
            <a:lvl7pPr lvl="6" rtl="0" algn="ctr">
              <a:spcBef>
                <a:spcPts val="0"/>
              </a:spcBef>
              <a:spcAft>
                <a:spcPts val="0"/>
              </a:spcAft>
              <a:buSzPts val="8500"/>
              <a:buNone/>
              <a:defRPr sz="8500"/>
            </a:lvl7pPr>
            <a:lvl8pPr lvl="7" rtl="0" algn="ctr">
              <a:spcBef>
                <a:spcPts val="0"/>
              </a:spcBef>
              <a:spcAft>
                <a:spcPts val="0"/>
              </a:spcAft>
              <a:buSzPts val="8500"/>
              <a:buNone/>
              <a:defRPr sz="8500"/>
            </a:lvl8pPr>
            <a:lvl9pPr lvl="8" rtl="0" algn="ctr">
              <a:spcBef>
                <a:spcPts val="0"/>
              </a:spcBef>
              <a:spcAft>
                <a:spcPts val="0"/>
              </a:spcAft>
              <a:buSzPts val="8500"/>
              <a:buNone/>
              <a:defRPr sz="8500"/>
            </a:lvl9pPr>
          </a:lstStyle>
          <a:p/>
        </p:txBody>
      </p:sp>
      <p:sp>
        <p:nvSpPr>
          <p:cNvPr id="154" name="Google Shape;154;p12"/>
          <p:cNvSpPr txBox="1"/>
          <p:nvPr>
            <p:ph idx="1" type="body"/>
          </p:nvPr>
        </p:nvSpPr>
        <p:spPr>
          <a:xfrm>
            <a:off x="1076563" y="8735650"/>
            <a:ext cx="6987900" cy="10302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55" name="Google Shape;155;p12"/>
          <p:cNvSpPr txBox="1"/>
          <p:nvPr>
            <p:ph idx="2" type="subTitle"/>
          </p:nvPr>
        </p:nvSpPr>
        <p:spPr>
          <a:xfrm>
            <a:off x="838374" y="8027825"/>
            <a:ext cx="74643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000"/>
              <a:buFont typeface="Catamaran"/>
              <a:buNone/>
              <a:defRPr b="1" sz="300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56" name="Google Shape;156;p12"/>
          <p:cNvSpPr txBox="1"/>
          <p:nvPr>
            <p:ph idx="3" type="body"/>
          </p:nvPr>
        </p:nvSpPr>
        <p:spPr>
          <a:xfrm>
            <a:off x="10220525" y="8735650"/>
            <a:ext cx="6987900" cy="10302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57" name="Google Shape;157;p12"/>
          <p:cNvSpPr txBox="1"/>
          <p:nvPr>
            <p:ph idx="4" type="subTitle"/>
          </p:nvPr>
        </p:nvSpPr>
        <p:spPr>
          <a:xfrm>
            <a:off x="9982336" y="8027825"/>
            <a:ext cx="74643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000"/>
              <a:buFont typeface="Catamaran"/>
              <a:buNone/>
              <a:defRPr b="1" sz="300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9">
    <p:spTree>
      <p:nvGrpSpPr>
        <p:cNvPr id="158" name="Shape 158"/>
        <p:cNvGrpSpPr/>
        <p:nvPr/>
      </p:nvGrpSpPr>
      <p:grpSpPr>
        <a:xfrm>
          <a:off x="0" y="0"/>
          <a:ext cx="0" cy="0"/>
          <a:chOff x="0" y="0"/>
          <a:chExt cx="0" cy="0"/>
        </a:xfrm>
      </p:grpSpPr>
      <p:pic>
        <p:nvPicPr>
          <p:cNvPr id="159" name="Google Shape;159;p13"/>
          <p:cNvPicPr preferRelativeResize="0"/>
          <p:nvPr/>
        </p:nvPicPr>
        <p:blipFill>
          <a:blip r:embed="rId2">
            <a:alphaModFix/>
          </a:blip>
          <a:stretch>
            <a:fillRect/>
          </a:stretch>
        </p:blipFill>
        <p:spPr>
          <a:xfrm>
            <a:off x="5955312" y="2623875"/>
            <a:ext cx="6377375" cy="7663124"/>
          </a:xfrm>
          <a:prstGeom prst="rect">
            <a:avLst/>
          </a:prstGeom>
          <a:noFill/>
          <a:ln>
            <a:noFill/>
          </a:ln>
        </p:spPr>
      </p:pic>
      <p:sp>
        <p:nvSpPr>
          <p:cNvPr id="160" name="Google Shape;160;p13"/>
          <p:cNvSpPr txBox="1"/>
          <p:nvPr>
            <p:ph type="title"/>
          </p:nvPr>
        </p:nvSpPr>
        <p:spPr>
          <a:xfrm>
            <a:off x="529175" y="720552"/>
            <a:ext cx="172296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9950"/>
              <a:buFont typeface="Catamaran"/>
              <a:buNone/>
              <a:defRPr i="0" sz="9950" u="none" cap="none" strike="noStrike">
                <a:solidFill>
                  <a:schemeClr val="dk1"/>
                </a:solidFill>
                <a:latin typeface="Catamaran"/>
                <a:ea typeface="Catamaran"/>
                <a:cs typeface="Catamaran"/>
                <a:sym typeface="Catamaran"/>
              </a:defRPr>
            </a:lvl1pPr>
            <a:lvl2pPr lvl="1" rtl="0" algn="ctr">
              <a:spcBef>
                <a:spcPts val="0"/>
              </a:spcBef>
              <a:spcAft>
                <a:spcPts val="0"/>
              </a:spcAft>
              <a:buSzPts val="9950"/>
              <a:buNone/>
              <a:defRPr sz="9950"/>
            </a:lvl2pPr>
            <a:lvl3pPr lvl="2" rtl="0" algn="ctr">
              <a:spcBef>
                <a:spcPts val="0"/>
              </a:spcBef>
              <a:spcAft>
                <a:spcPts val="0"/>
              </a:spcAft>
              <a:buSzPts val="9950"/>
              <a:buNone/>
              <a:defRPr sz="9950"/>
            </a:lvl3pPr>
            <a:lvl4pPr lvl="3" rtl="0" algn="ctr">
              <a:spcBef>
                <a:spcPts val="0"/>
              </a:spcBef>
              <a:spcAft>
                <a:spcPts val="0"/>
              </a:spcAft>
              <a:buSzPts val="9950"/>
              <a:buNone/>
              <a:defRPr sz="9950"/>
            </a:lvl4pPr>
            <a:lvl5pPr lvl="4" rtl="0" algn="ctr">
              <a:spcBef>
                <a:spcPts val="0"/>
              </a:spcBef>
              <a:spcAft>
                <a:spcPts val="0"/>
              </a:spcAft>
              <a:buSzPts val="9950"/>
              <a:buNone/>
              <a:defRPr sz="9950"/>
            </a:lvl5pPr>
            <a:lvl6pPr lvl="5" rtl="0" algn="ctr">
              <a:spcBef>
                <a:spcPts val="0"/>
              </a:spcBef>
              <a:spcAft>
                <a:spcPts val="0"/>
              </a:spcAft>
              <a:buSzPts val="9950"/>
              <a:buNone/>
              <a:defRPr sz="9950"/>
            </a:lvl6pPr>
            <a:lvl7pPr lvl="6" rtl="0" algn="ctr">
              <a:spcBef>
                <a:spcPts val="0"/>
              </a:spcBef>
              <a:spcAft>
                <a:spcPts val="0"/>
              </a:spcAft>
              <a:buSzPts val="9950"/>
              <a:buNone/>
              <a:defRPr sz="9950"/>
            </a:lvl7pPr>
            <a:lvl8pPr lvl="7" rtl="0" algn="ctr">
              <a:spcBef>
                <a:spcPts val="0"/>
              </a:spcBef>
              <a:spcAft>
                <a:spcPts val="0"/>
              </a:spcAft>
              <a:buSzPts val="9950"/>
              <a:buNone/>
              <a:defRPr sz="9950"/>
            </a:lvl8pPr>
            <a:lvl9pPr lvl="8" rtl="0" algn="ctr">
              <a:spcBef>
                <a:spcPts val="0"/>
              </a:spcBef>
              <a:spcAft>
                <a:spcPts val="0"/>
              </a:spcAft>
              <a:buSzPts val="9950"/>
              <a:buNone/>
              <a:defRPr sz="9950"/>
            </a:lvl9pPr>
          </a:lstStyle>
          <a:p/>
        </p:txBody>
      </p:sp>
      <p:sp>
        <p:nvSpPr>
          <p:cNvPr id="161" name="Google Shape;161;p13"/>
          <p:cNvSpPr txBox="1"/>
          <p:nvPr>
            <p:ph idx="1" type="body"/>
          </p:nvPr>
        </p:nvSpPr>
        <p:spPr>
          <a:xfrm>
            <a:off x="574555" y="3949250"/>
            <a:ext cx="5244300" cy="10302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62" name="Google Shape;162;p13"/>
          <p:cNvSpPr txBox="1"/>
          <p:nvPr>
            <p:ph idx="2" type="subTitle"/>
          </p:nvPr>
        </p:nvSpPr>
        <p:spPr>
          <a:xfrm>
            <a:off x="821305" y="3241425"/>
            <a:ext cx="47508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000"/>
              <a:buFont typeface="Catamaran"/>
              <a:buNone/>
              <a:defRPr b="1" sz="300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63" name="Google Shape;163;p13"/>
          <p:cNvSpPr txBox="1"/>
          <p:nvPr>
            <p:ph idx="3" type="body"/>
          </p:nvPr>
        </p:nvSpPr>
        <p:spPr>
          <a:xfrm>
            <a:off x="821300" y="3949250"/>
            <a:ext cx="4750800" cy="16584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64" name="Google Shape;164;p13"/>
          <p:cNvSpPr txBox="1"/>
          <p:nvPr>
            <p:ph idx="4" type="subTitle"/>
          </p:nvPr>
        </p:nvSpPr>
        <p:spPr>
          <a:xfrm>
            <a:off x="821305" y="7065150"/>
            <a:ext cx="47508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000"/>
              <a:buFont typeface="Catamaran"/>
              <a:buNone/>
              <a:defRPr b="1" sz="300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65" name="Google Shape;165;p13"/>
          <p:cNvSpPr txBox="1"/>
          <p:nvPr>
            <p:ph idx="5" type="body"/>
          </p:nvPr>
        </p:nvSpPr>
        <p:spPr>
          <a:xfrm>
            <a:off x="821300" y="7772975"/>
            <a:ext cx="4750800" cy="16584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66" name="Google Shape;166;p13"/>
          <p:cNvSpPr txBox="1"/>
          <p:nvPr>
            <p:ph idx="6" type="body"/>
          </p:nvPr>
        </p:nvSpPr>
        <p:spPr>
          <a:xfrm>
            <a:off x="12469130" y="3949250"/>
            <a:ext cx="5244300" cy="10302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67" name="Google Shape;167;p13"/>
          <p:cNvSpPr txBox="1"/>
          <p:nvPr>
            <p:ph idx="7" type="subTitle"/>
          </p:nvPr>
        </p:nvSpPr>
        <p:spPr>
          <a:xfrm>
            <a:off x="12715880" y="3241425"/>
            <a:ext cx="47508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000"/>
              <a:buFont typeface="Catamaran"/>
              <a:buNone/>
              <a:defRPr b="1" sz="300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68" name="Google Shape;168;p13"/>
          <p:cNvSpPr txBox="1"/>
          <p:nvPr>
            <p:ph idx="8" type="body"/>
          </p:nvPr>
        </p:nvSpPr>
        <p:spPr>
          <a:xfrm>
            <a:off x="12715875" y="3949250"/>
            <a:ext cx="4750800" cy="16584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69" name="Google Shape;169;p13"/>
          <p:cNvSpPr txBox="1"/>
          <p:nvPr>
            <p:ph idx="9" type="subTitle"/>
          </p:nvPr>
        </p:nvSpPr>
        <p:spPr>
          <a:xfrm>
            <a:off x="12715880" y="7065150"/>
            <a:ext cx="47508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000"/>
              <a:buFont typeface="Catamaran"/>
              <a:buNone/>
              <a:defRPr b="1" sz="300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70" name="Google Shape;170;p13"/>
          <p:cNvSpPr txBox="1"/>
          <p:nvPr>
            <p:ph idx="13" type="body"/>
          </p:nvPr>
        </p:nvSpPr>
        <p:spPr>
          <a:xfrm>
            <a:off x="12715875" y="7772975"/>
            <a:ext cx="4750800" cy="16584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0">
    <p:spTree>
      <p:nvGrpSpPr>
        <p:cNvPr id="171" name="Shape 171"/>
        <p:cNvGrpSpPr/>
        <p:nvPr/>
      </p:nvGrpSpPr>
      <p:grpSpPr>
        <a:xfrm>
          <a:off x="0" y="0"/>
          <a:ext cx="0" cy="0"/>
          <a:chOff x="0" y="0"/>
          <a:chExt cx="0" cy="0"/>
        </a:xfrm>
      </p:grpSpPr>
      <p:pic>
        <p:nvPicPr>
          <p:cNvPr id="172" name="Google Shape;172;p14"/>
          <p:cNvPicPr preferRelativeResize="0"/>
          <p:nvPr/>
        </p:nvPicPr>
        <p:blipFill>
          <a:blip r:embed="rId2">
            <a:alphaModFix/>
          </a:blip>
          <a:stretch>
            <a:fillRect/>
          </a:stretch>
        </p:blipFill>
        <p:spPr>
          <a:xfrm>
            <a:off x="12909700" y="6112425"/>
            <a:ext cx="1612600" cy="1562189"/>
          </a:xfrm>
          <a:prstGeom prst="rect">
            <a:avLst/>
          </a:prstGeom>
          <a:noFill/>
          <a:ln>
            <a:noFill/>
          </a:ln>
        </p:spPr>
      </p:pic>
      <p:sp>
        <p:nvSpPr>
          <p:cNvPr id="173" name="Google Shape;173;p14"/>
          <p:cNvSpPr/>
          <p:nvPr/>
        </p:nvSpPr>
        <p:spPr>
          <a:xfrm>
            <a:off x="9144000" y="0"/>
            <a:ext cx="9145504" cy="5144557"/>
          </a:xfrm>
          <a:custGeom>
            <a:rect b="b" l="l" r="r" t="t"/>
            <a:pathLst>
              <a:path extrusionOk="0" h="1378314" w="2408296">
                <a:moveTo>
                  <a:pt x="0" y="0"/>
                </a:moveTo>
                <a:lnTo>
                  <a:pt x="2408296" y="0"/>
                </a:lnTo>
                <a:lnTo>
                  <a:pt x="2408296" y="1378314"/>
                </a:lnTo>
                <a:lnTo>
                  <a:pt x="0" y="1378314"/>
                </a:lnTo>
                <a:close/>
              </a:path>
            </a:pathLst>
          </a:custGeom>
          <a:solidFill>
            <a:srgbClr val="D8E37D"/>
          </a:solidFill>
          <a:ln>
            <a:noFill/>
          </a:ln>
        </p:spPr>
      </p:sp>
      <p:pic>
        <p:nvPicPr>
          <p:cNvPr id="174" name="Google Shape;174;p14"/>
          <p:cNvPicPr preferRelativeResize="0"/>
          <p:nvPr/>
        </p:nvPicPr>
        <p:blipFill>
          <a:blip r:embed="rId3">
            <a:alphaModFix/>
          </a:blip>
          <a:stretch>
            <a:fillRect/>
          </a:stretch>
        </p:blipFill>
        <p:spPr>
          <a:xfrm>
            <a:off x="12968099" y="1076549"/>
            <a:ext cx="1495800" cy="1390625"/>
          </a:xfrm>
          <a:prstGeom prst="rect">
            <a:avLst/>
          </a:prstGeom>
          <a:noFill/>
          <a:ln>
            <a:noFill/>
          </a:ln>
        </p:spPr>
      </p:pic>
      <p:sp>
        <p:nvSpPr>
          <p:cNvPr id="175" name="Google Shape;175;p14"/>
          <p:cNvSpPr/>
          <p:nvPr/>
        </p:nvSpPr>
        <p:spPr>
          <a:xfrm>
            <a:off x="0" y="0"/>
            <a:ext cx="9145504" cy="10288692"/>
          </a:xfrm>
          <a:custGeom>
            <a:rect b="b" l="l" r="r" t="t"/>
            <a:pathLst>
              <a:path extrusionOk="0" h="2709333" w="2408296">
                <a:moveTo>
                  <a:pt x="0" y="0"/>
                </a:moveTo>
                <a:lnTo>
                  <a:pt x="2408296" y="0"/>
                </a:lnTo>
                <a:lnTo>
                  <a:pt x="2408296" y="2709333"/>
                </a:lnTo>
                <a:lnTo>
                  <a:pt x="0" y="2709333"/>
                </a:lnTo>
                <a:close/>
              </a:path>
            </a:pathLst>
          </a:custGeom>
          <a:solidFill>
            <a:srgbClr val="FFFFFF"/>
          </a:solidFill>
          <a:ln>
            <a:noFill/>
          </a:ln>
        </p:spPr>
      </p:sp>
      <p:pic>
        <p:nvPicPr>
          <p:cNvPr id="176" name="Google Shape;176;p14"/>
          <p:cNvPicPr preferRelativeResize="0"/>
          <p:nvPr/>
        </p:nvPicPr>
        <p:blipFill>
          <a:blip r:embed="rId4">
            <a:alphaModFix/>
          </a:blip>
          <a:stretch>
            <a:fillRect/>
          </a:stretch>
        </p:blipFill>
        <p:spPr>
          <a:xfrm>
            <a:off x="612200" y="3929250"/>
            <a:ext cx="7569351" cy="5423225"/>
          </a:xfrm>
          <a:prstGeom prst="rect">
            <a:avLst/>
          </a:prstGeom>
          <a:noFill/>
          <a:ln>
            <a:noFill/>
          </a:ln>
        </p:spPr>
      </p:pic>
      <p:sp>
        <p:nvSpPr>
          <p:cNvPr id="177" name="Google Shape;177;p14"/>
          <p:cNvSpPr txBox="1"/>
          <p:nvPr>
            <p:ph type="title"/>
          </p:nvPr>
        </p:nvSpPr>
        <p:spPr>
          <a:xfrm>
            <a:off x="840602" y="603250"/>
            <a:ext cx="7464300" cy="23358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8500"/>
              <a:buFont typeface="Catamaran"/>
              <a:buNone/>
              <a:defRPr i="0" u="none" cap="none" strike="noStrike">
                <a:solidFill>
                  <a:schemeClr val="dk1"/>
                </a:solidFill>
                <a:latin typeface="Catamaran"/>
                <a:ea typeface="Catamaran"/>
                <a:cs typeface="Catamaran"/>
                <a:sym typeface="Catamaran"/>
              </a:defRPr>
            </a:lvl1pPr>
            <a:lvl2pPr lvl="1" rtl="0" algn="ctr">
              <a:spcBef>
                <a:spcPts val="0"/>
              </a:spcBef>
              <a:spcAft>
                <a:spcPts val="0"/>
              </a:spcAft>
              <a:buSzPts val="8500"/>
              <a:buNone/>
              <a:defRPr sz="8500"/>
            </a:lvl2pPr>
            <a:lvl3pPr lvl="2" rtl="0" algn="ctr">
              <a:spcBef>
                <a:spcPts val="0"/>
              </a:spcBef>
              <a:spcAft>
                <a:spcPts val="0"/>
              </a:spcAft>
              <a:buSzPts val="8500"/>
              <a:buNone/>
              <a:defRPr sz="8500"/>
            </a:lvl3pPr>
            <a:lvl4pPr lvl="3" rtl="0" algn="ctr">
              <a:spcBef>
                <a:spcPts val="0"/>
              </a:spcBef>
              <a:spcAft>
                <a:spcPts val="0"/>
              </a:spcAft>
              <a:buSzPts val="8500"/>
              <a:buNone/>
              <a:defRPr sz="8500"/>
            </a:lvl4pPr>
            <a:lvl5pPr lvl="4" rtl="0" algn="ctr">
              <a:spcBef>
                <a:spcPts val="0"/>
              </a:spcBef>
              <a:spcAft>
                <a:spcPts val="0"/>
              </a:spcAft>
              <a:buSzPts val="8500"/>
              <a:buNone/>
              <a:defRPr sz="8500"/>
            </a:lvl5pPr>
            <a:lvl6pPr lvl="5" rtl="0" algn="ctr">
              <a:spcBef>
                <a:spcPts val="0"/>
              </a:spcBef>
              <a:spcAft>
                <a:spcPts val="0"/>
              </a:spcAft>
              <a:buSzPts val="8500"/>
              <a:buNone/>
              <a:defRPr sz="8500"/>
            </a:lvl6pPr>
            <a:lvl7pPr lvl="6" rtl="0" algn="ctr">
              <a:spcBef>
                <a:spcPts val="0"/>
              </a:spcBef>
              <a:spcAft>
                <a:spcPts val="0"/>
              </a:spcAft>
              <a:buSzPts val="8500"/>
              <a:buNone/>
              <a:defRPr sz="8500"/>
            </a:lvl7pPr>
            <a:lvl8pPr lvl="7" rtl="0" algn="ctr">
              <a:spcBef>
                <a:spcPts val="0"/>
              </a:spcBef>
              <a:spcAft>
                <a:spcPts val="0"/>
              </a:spcAft>
              <a:buSzPts val="8500"/>
              <a:buNone/>
              <a:defRPr sz="8500"/>
            </a:lvl8pPr>
            <a:lvl9pPr lvl="8" rtl="0" algn="ctr">
              <a:spcBef>
                <a:spcPts val="0"/>
              </a:spcBef>
              <a:spcAft>
                <a:spcPts val="0"/>
              </a:spcAft>
              <a:buSzPts val="8500"/>
              <a:buNone/>
              <a:defRPr sz="8500"/>
            </a:lvl9pPr>
          </a:lstStyle>
          <a:p/>
        </p:txBody>
      </p:sp>
      <p:sp>
        <p:nvSpPr>
          <p:cNvPr id="178" name="Google Shape;178;p14"/>
          <p:cNvSpPr txBox="1"/>
          <p:nvPr>
            <p:ph idx="1" type="body"/>
          </p:nvPr>
        </p:nvSpPr>
        <p:spPr>
          <a:xfrm>
            <a:off x="9669375" y="2678400"/>
            <a:ext cx="8094600" cy="1658400"/>
          </a:xfrm>
          <a:prstGeom prst="rect">
            <a:avLst/>
          </a:prstGeom>
          <a:noFill/>
          <a:ln>
            <a:noFill/>
          </a:ln>
        </p:spPr>
        <p:txBody>
          <a:bodyPr anchorCtr="0" anchor="t" bIns="0" lIns="0" spcFirstLastPara="1" rIns="0" wrap="square" tIns="0">
            <a:noAutofit/>
          </a:bodyPr>
          <a:lstStyle>
            <a:lvl1pPr indent="-412750" lvl="0" marL="457200" marR="0" rtl="0" algn="ctr">
              <a:spcBef>
                <a:spcPts val="64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1pPr>
            <a:lvl2pPr indent="-412750" lvl="1" marL="914400" marR="0" rtl="0" algn="ctr">
              <a:spcBef>
                <a:spcPts val="56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2pPr>
            <a:lvl3pPr indent="-412750" lvl="2" marL="1371600" marR="0" rtl="0" algn="ctr">
              <a:spcBef>
                <a:spcPts val="48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3pPr>
            <a:lvl4pPr indent="-412750" lvl="3" marL="18288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4pPr>
            <a:lvl5pPr indent="-412750" lvl="4" marL="22860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5pPr>
            <a:lvl6pPr indent="-412750" lvl="5" marL="27432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6pPr>
            <a:lvl7pPr indent="-412750" lvl="6" marL="32004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7pPr>
            <a:lvl8pPr indent="-412750" lvl="7" marL="36576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8pPr>
            <a:lvl9pPr indent="-412750" lvl="8" marL="41148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9pPr>
          </a:lstStyle>
          <a:p/>
        </p:txBody>
      </p:sp>
      <p:sp>
        <p:nvSpPr>
          <p:cNvPr id="179" name="Google Shape;179;p14"/>
          <p:cNvSpPr txBox="1"/>
          <p:nvPr>
            <p:ph idx="2" type="body"/>
          </p:nvPr>
        </p:nvSpPr>
        <p:spPr>
          <a:xfrm>
            <a:off x="9669375" y="7901275"/>
            <a:ext cx="8094600" cy="1658400"/>
          </a:xfrm>
          <a:prstGeom prst="rect">
            <a:avLst/>
          </a:prstGeom>
          <a:noFill/>
          <a:ln>
            <a:noFill/>
          </a:ln>
        </p:spPr>
        <p:txBody>
          <a:bodyPr anchorCtr="0" anchor="t" bIns="0" lIns="0" spcFirstLastPara="1" rIns="0" wrap="square" tIns="0">
            <a:noAutofit/>
          </a:bodyPr>
          <a:lstStyle>
            <a:lvl1pPr indent="-412750" lvl="0" marL="457200" marR="0" rtl="0" algn="ctr">
              <a:spcBef>
                <a:spcPts val="64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1pPr>
            <a:lvl2pPr indent="-412750" lvl="1" marL="914400" marR="0" rtl="0" algn="ctr">
              <a:spcBef>
                <a:spcPts val="56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2pPr>
            <a:lvl3pPr indent="-412750" lvl="2" marL="1371600" marR="0" rtl="0" algn="ctr">
              <a:spcBef>
                <a:spcPts val="48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3pPr>
            <a:lvl4pPr indent="-412750" lvl="3" marL="18288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4pPr>
            <a:lvl5pPr indent="-412750" lvl="4" marL="22860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5pPr>
            <a:lvl6pPr indent="-412750" lvl="5" marL="27432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6pPr>
            <a:lvl7pPr indent="-412750" lvl="6" marL="32004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7pPr>
            <a:lvl8pPr indent="-412750" lvl="7" marL="36576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8pPr>
            <a:lvl9pPr indent="-412750" lvl="8" marL="41148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1">
    <p:spTree>
      <p:nvGrpSpPr>
        <p:cNvPr id="180" name="Shape 180"/>
        <p:cNvGrpSpPr/>
        <p:nvPr/>
      </p:nvGrpSpPr>
      <p:grpSpPr>
        <a:xfrm>
          <a:off x="0" y="0"/>
          <a:ext cx="0" cy="0"/>
          <a:chOff x="0" y="0"/>
          <a:chExt cx="0" cy="0"/>
        </a:xfrm>
      </p:grpSpPr>
      <p:pic>
        <p:nvPicPr>
          <p:cNvPr id="181" name="Google Shape;181;p15"/>
          <p:cNvPicPr preferRelativeResize="0"/>
          <p:nvPr/>
        </p:nvPicPr>
        <p:blipFill>
          <a:blip r:embed="rId2">
            <a:alphaModFix/>
          </a:blip>
          <a:stretch>
            <a:fillRect/>
          </a:stretch>
        </p:blipFill>
        <p:spPr>
          <a:xfrm>
            <a:off x="14083500" y="4141107"/>
            <a:ext cx="2578600" cy="2591309"/>
          </a:xfrm>
          <a:prstGeom prst="rect">
            <a:avLst/>
          </a:prstGeom>
          <a:noFill/>
          <a:ln>
            <a:noFill/>
          </a:ln>
        </p:spPr>
      </p:pic>
      <p:pic>
        <p:nvPicPr>
          <p:cNvPr id="182" name="Google Shape;182;p15"/>
          <p:cNvPicPr preferRelativeResize="0"/>
          <p:nvPr/>
        </p:nvPicPr>
        <p:blipFill>
          <a:blip r:embed="rId3">
            <a:alphaModFix/>
          </a:blip>
          <a:stretch>
            <a:fillRect/>
          </a:stretch>
        </p:blipFill>
        <p:spPr>
          <a:xfrm>
            <a:off x="16049291" y="2546859"/>
            <a:ext cx="896925" cy="884478"/>
          </a:xfrm>
          <a:prstGeom prst="rect">
            <a:avLst/>
          </a:prstGeom>
          <a:noFill/>
          <a:ln>
            <a:noFill/>
          </a:ln>
        </p:spPr>
      </p:pic>
      <p:pic>
        <p:nvPicPr>
          <p:cNvPr id="183" name="Google Shape;183;p15"/>
          <p:cNvPicPr preferRelativeResize="0"/>
          <p:nvPr/>
        </p:nvPicPr>
        <p:blipFill>
          <a:blip r:embed="rId4">
            <a:alphaModFix/>
          </a:blip>
          <a:stretch>
            <a:fillRect/>
          </a:stretch>
        </p:blipFill>
        <p:spPr>
          <a:xfrm>
            <a:off x="12488537" y="2314045"/>
            <a:ext cx="1352925" cy="1352925"/>
          </a:xfrm>
          <a:prstGeom prst="rect">
            <a:avLst/>
          </a:prstGeom>
          <a:noFill/>
          <a:ln>
            <a:noFill/>
          </a:ln>
        </p:spPr>
      </p:pic>
      <p:pic>
        <p:nvPicPr>
          <p:cNvPr id="184" name="Google Shape;184;p15"/>
          <p:cNvPicPr preferRelativeResize="0"/>
          <p:nvPr/>
        </p:nvPicPr>
        <p:blipFill>
          <a:blip r:embed="rId5">
            <a:alphaModFix/>
          </a:blip>
          <a:stretch>
            <a:fillRect/>
          </a:stretch>
        </p:blipFill>
        <p:spPr>
          <a:xfrm>
            <a:off x="2819825" y="2338956"/>
            <a:ext cx="2346650" cy="2359337"/>
          </a:xfrm>
          <a:prstGeom prst="rect">
            <a:avLst/>
          </a:prstGeom>
          <a:noFill/>
          <a:ln>
            <a:noFill/>
          </a:ln>
        </p:spPr>
      </p:pic>
      <p:pic>
        <p:nvPicPr>
          <p:cNvPr id="185" name="Google Shape;185;p15"/>
          <p:cNvPicPr preferRelativeResize="0"/>
          <p:nvPr/>
        </p:nvPicPr>
        <p:blipFill>
          <a:blip r:embed="rId6">
            <a:alphaModFix/>
          </a:blip>
          <a:stretch>
            <a:fillRect/>
          </a:stretch>
        </p:blipFill>
        <p:spPr>
          <a:xfrm>
            <a:off x="1211800" y="5354875"/>
            <a:ext cx="1352925" cy="1365456"/>
          </a:xfrm>
          <a:prstGeom prst="rect">
            <a:avLst/>
          </a:prstGeom>
          <a:noFill/>
          <a:ln>
            <a:noFill/>
          </a:ln>
        </p:spPr>
      </p:pic>
      <p:pic>
        <p:nvPicPr>
          <p:cNvPr id="186" name="Google Shape;186;p15"/>
          <p:cNvPicPr preferRelativeResize="0"/>
          <p:nvPr/>
        </p:nvPicPr>
        <p:blipFill>
          <a:blip r:embed="rId7">
            <a:alphaModFix/>
          </a:blip>
          <a:stretch>
            <a:fillRect/>
          </a:stretch>
        </p:blipFill>
        <p:spPr>
          <a:xfrm>
            <a:off x="1002853" y="2990587"/>
            <a:ext cx="896925" cy="896925"/>
          </a:xfrm>
          <a:prstGeom prst="rect">
            <a:avLst/>
          </a:prstGeom>
          <a:noFill/>
          <a:ln>
            <a:noFill/>
          </a:ln>
        </p:spPr>
      </p:pic>
      <p:grpSp>
        <p:nvGrpSpPr>
          <p:cNvPr id="187" name="Google Shape;187;p15"/>
          <p:cNvGrpSpPr/>
          <p:nvPr/>
        </p:nvGrpSpPr>
        <p:grpSpPr>
          <a:xfrm>
            <a:off x="0" y="7361343"/>
            <a:ext cx="18288118" cy="2925675"/>
            <a:chOff x="0" y="-9525"/>
            <a:chExt cx="4816592" cy="770543"/>
          </a:xfrm>
        </p:grpSpPr>
        <p:sp>
          <p:nvSpPr>
            <p:cNvPr id="188" name="Google Shape;188;p15"/>
            <p:cNvSpPr/>
            <p:nvPr/>
          </p:nvSpPr>
          <p:spPr>
            <a:xfrm>
              <a:off x="0" y="0"/>
              <a:ext cx="4816592" cy="761018"/>
            </a:xfrm>
            <a:custGeom>
              <a:rect b="b" l="l" r="r" t="t"/>
              <a:pathLst>
                <a:path extrusionOk="0" h="761018" w="4816592">
                  <a:moveTo>
                    <a:pt x="0" y="0"/>
                  </a:moveTo>
                  <a:lnTo>
                    <a:pt x="4816592" y="0"/>
                  </a:lnTo>
                  <a:lnTo>
                    <a:pt x="4816592" y="761018"/>
                  </a:lnTo>
                  <a:lnTo>
                    <a:pt x="0" y="761018"/>
                  </a:lnTo>
                  <a:close/>
                </a:path>
              </a:pathLst>
            </a:custGeom>
            <a:solidFill>
              <a:srgbClr val="FFFFFF"/>
            </a:solidFill>
            <a:ln>
              <a:noFill/>
            </a:ln>
          </p:spPr>
        </p:sp>
        <p:sp>
          <p:nvSpPr>
            <p:cNvPr id="189" name="Google Shape;189;p15"/>
            <p:cNvSpPr txBox="1"/>
            <p:nvPr/>
          </p:nvSpPr>
          <p:spPr>
            <a:xfrm>
              <a:off x="0" y="-9525"/>
              <a:ext cx="4816500" cy="77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0" name="Google Shape;190;p15"/>
          <p:cNvPicPr preferRelativeResize="0"/>
          <p:nvPr/>
        </p:nvPicPr>
        <p:blipFill>
          <a:blip r:embed="rId8">
            <a:alphaModFix/>
          </a:blip>
          <a:stretch>
            <a:fillRect/>
          </a:stretch>
        </p:blipFill>
        <p:spPr>
          <a:xfrm>
            <a:off x="4857975" y="2357984"/>
            <a:ext cx="7545101" cy="5184916"/>
          </a:xfrm>
          <a:prstGeom prst="rect">
            <a:avLst/>
          </a:prstGeom>
          <a:noFill/>
          <a:ln>
            <a:noFill/>
          </a:ln>
        </p:spPr>
      </p:pic>
      <p:sp>
        <p:nvSpPr>
          <p:cNvPr id="191" name="Google Shape;191;p15"/>
          <p:cNvSpPr txBox="1"/>
          <p:nvPr>
            <p:ph idx="1" type="body"/>
          </p:nvPr>
        </p:nvSpPr>
        <p:spPr>
          <a:xfrm>
            <a:off x="700550" y="8816550"/>
            <a:ext cx="4779900" cy="7446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92" name="Google Shape;192;p15"/>
          <p:cNvSpPr txBox="1"/>
          <p:nvPr>
            <p:ph idx="2" type="subTitle"/>
          </p:nvPr>
        </p:nvSpPr>
        <p:spPr>
          <a:xfrm>
            <a:off x="574800" y="8090100"/>
            <a:ext cx="50451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150"/>
              <a:buFont typeface="Catamaran"/>
              <a:buNone/>
              <a:defRPr b="1" sz="31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93" name="Google Shape;193;p15"/>
          <p:cNvSpPr txBox="1"/>
          <p:nvPr>
            <p:ph idx="3" type="body"/>
          </p:nvPr>
        </p:nvSpPr>
        <p:spPr>
          <a:xfrm>
            <a:off x="6711113" y="8816550"/>
            <a:ext cx="4779900" cy="7446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94" name="Google Shape;194;p15"/>
          <p:cNvSpPr txBox="1"/>
          <p:nvPr>
            <p:ph idx="4" type="subTitle"/>
          </p:nvPr>
        </p:nvSpPr>
        <p:spPr>
          <a:xfrm>
            <a:off x="6585363" y="8090100"/>
            <a:ext cx="50451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150"/>
              <a:buFont typeface="Catamaran"/>
              <a:buNone/>
              <a:defRPr b="1" sz="31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95" name="Google Shape;195;p15"/>
          <p:cNvSpPr txBox="1"/>
          <p:nvPr>
            <p:ph idx="5" type="body"/>
          </p:nvPr>
        </p:nvSpPr>
        <p:spPr>
          <a:xfrm>
            <a:off x="12721688" y="8816550"/>
            <a:ext cx="4779900" cy="7446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96" name="Google Shape;196;p15"/>
          <p:cNvSpPr txBox="1"/>
          <p:nvPr>
            <p:ph idx="6" type="subTitle"/>
          </p:nvPr>
        </p:nvSpPr>
        <p:spPr>
          <a:xfrm>
            <a:off x="12595938" y="8090100"/>
            <a:ext cx="50451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150"/>
              <a:buFont typeface="Catamaran"/>
              <a:buNone/>
              <a:defRPr b="1" sz="31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97" name="Google Shape;197;p15"/>
          <p:cNvSpPr txBox="1"/>
          <p:nvPr>
            <p:ph type="title"/>
          </p:nvPr>
        </p:nvSpPr>
        <p:spPr>
          <a:xfrm>
            <a:off x="529175" y="720552"/>
            <a:ext cx="172296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9950"/>
              <a:buFont typeface="Catamaran"/>
              <a:buNone/>
              <a:defRPr i="0" sz="9950" u="none" cap="none" strike="noStrike">
                <a:solidFill>
                  <a:schemeClr val="dk1"/>
                </a:solidFill>
                <a:latin typeface="Catamaran"/>
                <a:ea typeface="Catamaran"/>
                <a:cs typeface="Catamaran"/>
                <a:sym typeface="Catamaran"/>
              </a:defRPr>
            </a:lvl1pPr>
            <a:lvl2pPr lvl="1" rtl="0" algn="ctr">
              <a:spcBef>
                <a:spcPts val="0"/>
              </a:spcBef>
              <a:spcAft>
                <a:spcPts val="0"/>
              </a:spcAft>
              <a:buSzPts val="9950"/>
              <a:buNone/>
              <a:defRPr sz="9950"/>
            </a:lvl2pPr>
            <a:lvl3pPr lvl="2" rtl="0" algn="ctr">
              <a:spcBef>
                <a:spcPts val="0"/>
              </a:spcBef>
              <a:spcAft>
                <a:spcPts val="0"/>
              </a:spcAft>
              <a:buSzPts val="9950"/>
              <a:buNone/>
              <a:defRPr sz="9950"/>
            </a:lvl3pPr>
            <a:lvl4pPr lvl="3" rtl="0" algn="ctr">
              <a:spcBef>
                <a:spcPts val="0"/>
              </a:spcBef>
              <a:spcAft>
                <a:spcPts val="0"/>
              </a:spcAft>
              <a:buSzPts val="9950"/>
              <a:buNone/>
              <a:defRPr sz="9950"/>
            </a:lvl4pPr>
            <a:lvl5pPr lvl="4" rtl="0" algn="ctr">
              <a:spcBef>
                <a:spcPts val="0"/>
              </a:spcBef>
              <a:spcAft>
                <a:spcPts val="0"/>
              </a:spcAft>
              <a:buSzPts val="9950"/>
              <a:buNone/>
              <a:defRPr sz="9950"/>
            </a:lvl5pPr>
            <a:lvl6pPr lvl="5" rtl="0" algn="ctr">
              <a:spcBef>
                <a:spcPts val="0"/>
              </a:spcBef>
              <a:spcAft>
                <a:spcPts val="0"/>
              </a:spcAft>
              <a:buSzPts val="9950"/>
              <a:buNone/>
              <a:defRPr sz="9950"/>
            </a:lvl6pPr>
            <a:lvl7pPr lvl="6" rtl="0" algn="ctr">
              <a:spcBef>
                <a:spcPts val="0"/>
              </a:spcBef>
              <a:spcAft>
                <a:spcPts val="0"/>
              </a:spcAft>
              <a:buSzPts val="9950"/>
              <a:buNone/>
              <a:defRPr sz="9950"/>
            </a:lvl7pPr>
            <a:lvl8pPr lvl="7" rtl="0" algn="ctr">
              <a:spcBef>
                <a:spcPts val="0"/>
              </a:spcBef>
              <a:spcAft>
                <a:spcPts val="0"/>
              </a:spcAft>
              <a:buSzPts val="9950"/>
              <a:buNone/>
              <a:defRPr sz="9950"/>
            </a:lvl8pPr>
            <a:lvl9pPr lvl="8" rtl="0" algn="ctr">
              <a:spcBef>
                <a:spcPts val="0"/>
              </a:spcBef>
              <a:spcAft>
                <a:spcPts val="0"/>
              </a:spcAft>
              <a:buSzPts val="9950"/>
              <a:buNone/>
              <a:defRPr sz="995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CUSTOM_12">
    <p:spTree>
      <p:nvGrpSpPr>
        <p:cNvPr id="198" name="Shape 198"/>
        <p:cNvGrpSpPr/>
        <p:nvPr/>
      </p:nvGrpSpPr>
      <p:grpSpPr>
        <a:xfrm>
          <a:off x="0" y="0"/>
          <a:ext cx="0" cy="0"/>
          <a:chOff x="0" y="0"/>
          <a:chExt cx="0" cy="0"/>
        </a:xfrm>
      </p:grpSpPr>
      <p:pic>
        <p:nvPicPr>
          <p:cNvPr id="199" name="Google Shape;199;p16"/>
          <p:cNvPicPr preferRelativeResize="0"/>
          <p:nvPr/>
        </p:nvPicPr>
        <p:blipFill>
          <a:blip r:embed="rId2">
            <a:alphaModFix/>
          </a:blip>
          <a:stretch>
            <a:fillRect/>
          </a:stretch>
        </p:blipFill>
        <p:spPr>
          <a:xfrm>
            <a:off x="805217" y="2510155"/>
            <a:ext cx="9558711" cy="4906150"/>
          </a:xfrm>
          <a:prstGeom prst="rect">
            <a:avLst/>
          </a:prstGeom>
          <a:noFill/>
          <a:ln>
            <a:noFill/>
          </a:ln>
        </p:spPr>
      </p:pic>
      <p:sp>
        <p:nvSpPr>
          <p:cNvPr id="200" name="Google Shape;200;p16"/>
          <p:cNvSpPr txBox="1"/>
          <p:nvPr>
            <p:ph type="title"/>
          </p:nvPr>
        </p:nvSpPr>
        <p:spPr>
          <a:xfrm>
            <a:off x="529175" y="720552"/>
            <a:ext cx="172296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9950"/>
              <a:buFont typeface="Catamaran"/>
              <a:buNone/>
              <a:defRPr i="0" sz="9950" u="none" cap="none" strike="noStrike">
                <a:solidFill>
                  <a:schemeClr val="dk1"/>
                </a:solidFill>
                <a:latin typeface="Catamaran"/>
                <a:ea typeface="Catamaran"/>
                <a:cs typeface="Catamaran"/>
                <a:sym typeface="Catamaran"/>
              </a:defRPr>
            </a:lvl1pPr>
            <a:lvl2pPr lvl="1" rtl="0" algn="ctr">
              <a:spcBef>
                <a:spcPts val="0"/>
              </a:spcBef>
              <a:spcAft>
                <a:spcPts val="0"/>
              </a:spcAft>
              <a:buSzPts val="9950"/>
              <a:buNone/>
              <a:defRPr sz="9950"/>
            </a:lvl2pPr>
            <a:lvl3pPr lvl="2" rtl="0" algn="ctr">
              <a:spcBef>
                <a:spcPts val="0"/>
              </a:spcBef>
              <a:spcAft>
                <a:spcPts val="0"/>
              </a:spcAft>
              <a:buSzPts val="9950"/>
              <a:buNone/>
              <a:defRPr sz="9950"/>
            </a:lvl3pPr>
            <a:lvl4pPr lvl="3" rtl="0" algn="ctr">
              <a:spcBef>
                <a:spcPts val="0"/>
              </a:spcBef>
              <a:spcAft>
                <a:spcPts val="0"/>
              </a:spcAft>
              <a:buSzPts val="9950"/>
              <a:buNone/>
              <a:defRPr sz="9950"/>
            </a:lvl4pPr>
            <a:lvl5pPr lvl="4" rtl="0" algn="ctr">
              <a:spcBef>
                <a:spcPts val="0"/>
              </a:spcBef>
              <a:spcAft>
                <a:spcPts val="0"/>
              </a:spcAft>
              <a:buSzPts val="9950"/>
              <a:buNone/>
              <a:defRPr sz="9950"/>
            </a:lvl5pPr>
            <a:lvl6pPr lvl="5" rtl="0" algn="ctr">
              <a:spcBef>
                <a:spcPts val="0"/>
              </a:spcBef>
              <a:spcAft>
                <a:spcPts val="0"/>
              </a:spcAft>
              <a:buSzPts val="9950"/>
              <a:buNone/>
              <a:defRPr sz="9950"/>
            </a:lvl6pPr>
            <a:lvl7pPr lvl="6" rtl="0" algn="ctr">
              <a:spcBef>
                <a:spcPts val="0"/>
              </a:spcBef>
              <a:spcAft>
                <a:spcPts val="0"/>
              </a:spcAft>
              <a:buSzPts val="9950"/>
              <a:buNone/>
              <a:defRPr sz="9950"/>
            </a:lvl7pPr>
            <a:lvl8pPr lvl="7" rtl="0" algn="ctr">
              <a:spcBef>
                <a:spcPts val="0"/>
              </a:spcBef>
              <a:spcAft>
                <a:spcPts val="0"/>
              </a:spcAft>
              <a:buSzPts val="9950"/>
              <a:buNone/>
              <a:defRPr sz="9950"/>
            </a:lvl8pPr>
            <a:lvl9pPr lvl="8" rtl="0" algn="ctr">
              <a:spcBef>
                <a:spcPts val="0"/>
              </a:spcBef>
              <a:spcAft>
                <a:spcPts val="0"/>
              </a:spcAft>
              <a:buSzPts val="9950"/>
              <a:buNone/>
              <a:defRPr sz="9950"/>
            </a:lvl9pPr>
          </a:lstStyle>
          <a:p/>
        </p:txBody>
      </p:sp>
      <p:sp>
        <p:nvSpPr>
          <p:cNvPr id="201" name="Google Shape;201;p16"/>
          <p:cNvSpPr txBox="1"/>
          <p:nvPr>
            <p:ph idx="1" type="body"/>
          </p:nvPr>
        </p:nvSpPr>
        <p:spPr>
          <a:xfrm>
            <a:off x="10450375" y="3846150"/>
            <a:ext cx="6987900" cy="3218100"/>
          </a:xfrm>
          <a:prstGeom prst="rect">
            <a:avLst/>
          </a:prstGeom>
          <a:noFill/>
          <a:ln>
            <a:noFill/>
          </a:ln>
        </p:spPr>
        <p:txBody>
          <a:bodyPr anchorCtr="0" anchor="ctr"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202" name="Google Shape;202;p16"/>
          <p:cNvSpPr txBox="1"/>
          <p:nvPr>
            <p:ph idx="2" type="subTitle"/>
          </p:nvPr>
        </p:nvSpPr>
        <p:spPr>
          <a:xfrm>
            <a:off x="2017800" y="8062900"/>
            <a:ext cx="14252400" cy="1368900"/>
          </a:xfrm>
          <a:prstGeom prst="rect">
            <a:avLst/>
          </a:prstGeom>
        </p:spPr>
        <p:txBody>
          <a:bodyPr anchorCtr="0" anchor="ctr" bIns="0" lIns="0" spcFirstLastPara="1" rIns="0" wrap="square" tIns="0">
            <a:noAutofit/>
          </a:bodyPr>
          <a:lstStyle>
            <a:lvl1pPr lvl="0" rtl="0" algn="ctr">
              <a:spcBef>
                <a:spcPts val="640"/>
              </a:spcBef>
              <a:spcAft>
                <a:spcPts val="0"/>
              </a:spcAft>
              <a:buClr>
                <a:srgbClr val="7789EF"/>
              </a:buClr>
              <a:buSzPts val="4000"/>
              <a:buFont typeface="Catamaran"/>
              <a:buNone/>
              <a:defRPr b="1" sz="400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CUSTOM_13">
    <p:spTree>
      <p:nvGrpSpPr>
        <p:cNvPr id="203" name="Shape 203"/>
        <p:cNvGrpSpPr/>
        <p:nvPr/>
      </p:nvGrpSpPr>
      <p:grpSpPr>
        <a:xfrm>
          <a:off x="0" y="0"/>
          <a:ext cx="0" cy="0"/>
          <a:chOff x="0" y="0"/>
          <a:chExt cx="0" cy="0"/>
        </a:xfrm>
      </p:grpSpPr>
      <p:pic>
        <p:nvPicPr>
          <p:cNvPr id="204" name="Google Shape;204;p17"/>
          <p:cNvPicPr preferRelativeResize="0"/>
          <p:nvPr/>
        </p:nvPicPr>
        <p:blipFill>
          <a:blip r:embed="rId2">
            <a:alphaModFix/>
          </a:blip>
          <a:stretch>
            <a:fillRect/>
          </a:stretch>
        </p:blipFill>
        <p:spPr>
          <a:xfrm>
            <a:off x="6956075" y="2916322"/>
            <a:ext cx="4375850" cy="5438206"/>
          </a:xfrm>
          <a:prstGeom prst="rect">
            <a:avLst/>
          </a:prstGeom>
          <a:noFill/>
          <a:ln>
            <a:noFill/>
          </a:ln>
        </p:spPr>
      </p:pic>
      <p:grpSp>
        <p:nvGrpSpPr>
          <p:cNvPr id="205" name="Google Shape;205;p17"/>
          <p:cNvGrpSpPr/>
          <p:nvPr/>
        </p:nvGrpSpPr>
        <p:grpSpPr>
          <a:xfrm>
            <a:off x="706500" y="2746725"/>
            <a:ext cx="5854820" cy="2764891"/>
            <a:chOff x="0" y="-9525"/>
            <a:chExt cx="1542000" cy="728197"/>
          </a:xfrm>
        </p:grpSpPr>
        <p:sp>
          <p:nvSpPr>
            <p:cNvPr id="206" name="Google Shape;206;p17"/>
            <p:cNvSpPr/>
            <p:nvPr/>
          </p:nvSpPr>
          <p:spPr>
            <a:xfrm>
              <a:off x="0" y="0"/>
              <a:ext cx="1541865" cy="718672"/>
            </a:xfrm>
            <a:custGeom>
              <a:rect b="b" l="l" r="r" t="t"/>
              <a:pathLst>
                <a:path extrusionOk="0" h="718672" w="1541865">
                  <a:moveTo>
                    <a:pt x="38351" y="0"/>
                  </a:moveTo>
                  <a:lnTo>
                    <a:pt x="1503515" y="0"/>
                  </a:lnTo>
                  <a:cubicBezTo>
                    <a:pt x="1524695" y="0"/>
                    <a:pt x="1541865" y="17170"/>
                    <a:pt x="1541865" y="38351"/>
                  </a:cubicBezTo>
                  <a:lnTo>
                    <a:pt x="1541865" y="680321"/>
                  </a:lnTo>
                  <a:cubicBezTo>
                    <a:pt x="1541865" y="701501"/>
                    <a:pt x="1524695" y="718672"/>
                    <a:pt x="1503515" y="718672"/>
                  </a:cubicBezTo>
                  <a:lnTo>
                    <a:pt x="38351" y="718672"/>
                  </a:lnTo>
                  <a:cubicBezTo>
                    <a:pt x="17170" y="718672"/>
                    <a:pt x="0" y="701501"/>
                    <a:pt x="0" y="680321"/>
                  </a:cubicBezTo>
                  <a:lnTo>
                    <a:pt x="0" y="38351"/>
                  </a:lnTo>
                  <a:cubicBezTo>
                    <a:pt x="0" y="17170"/>
                    <a:pt x="17170" y="0"/>
                    <a:pt x="38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txBox="1"/>
            <p:nvPr/>
          </p:nvSpPr>
          <p:spPr>
            <a:xfrm>
              <a:off x="0" y="-9525"/>
              <a:ext cx="1542000" cy="7281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8" name="Google Shape;208;p17"/>
          <p:cNvGrpSpPr/>
          <p:nvPr/>
        </p:nvGrpSpPr>
        <p:grpSpPr>
          <a:xfrm>
            <a:off x="11731976" y="2746725"/>
            <a:ext cx="5854820" cy="2764891"/>
            <a:chOff x="0" y="-9525"/>
            <a:chExt cx="1542000" cy="728197"/>
          </a:xfrm>
        </p:grpSpPr>
        <p:sp>
          <p:nvSpPr>
            <p:cNvPr id="209" name="Google Shape;209;p17"/>
            <p:cNvSpPr/>
            <p:nvPr/>
          </p:nvSpPr>
          <p:spPr>
            <a:xfrm>
              <a:off x="0" y="0"/>
              <a:ext cx="1541865" cy="718672"/>
            </a:xfrm>
            <a:custGeom>
              <a:rect b="b" l="l" r="r" t="t"/>
              <a:pathLst>
                <a:path extrusionOk="0" h="718672" w="1541865">
                  <a:moveTo>
                    <a:pt x="38351" y="0"/>
                  </a:moveTo>
                  <a:lnTo>
                    <a:pt x="1503515" y="0"/>
                  </a:lnTo>
                  <a:cubicBezTo>
                    <a:pt x="1524695" y="0"/>
                    <a:pt x="1541865" y="17170"/>
                    <a:pt x="1541865" y="38351"/>
                  </a:cubicBezTo>
                  <a:lnTo>
                    <a:pt x="1541865" y="680321"/>
                  </a:lnTo>
                  <a:cubicBezTo>
                    <a:pt x="1541865" y="701501"/>
                    <a:pt x="1524695" y="718672"/>
                    <a:pt x="1503515" y="718672"/>
                  </a:cubicBezTo>
                  <a:lnTo>
                    <a:pt x="38351" y="718672"/>
                  </a:lnTo>
                  <a:cubicBezTo>
                    <a:pt x="17170" y="718672"/>
                    <a:pt x="0" y="701501"/>
                    <a:pt x="0" y="680321"/>
                  </a:cubicBezTo>
                  <a:lnTo>
                    <a:pt x="0" y="38351"/>
                  </a:lnTo>
                  <a:cubicBezTo>
                    <a:pt x="0" y="17170"/>
                    <a:pt x="17170" y="0"/>
                    <a:pt x="38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txBox="1"/>
            <p:nvPr/>
          </p:nvSpPr>
          <p:spPr>
            <a:xfrm>
              <a:off x="0" y="-9525"/>
              <a:ext cx="1542000" cy="7281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1" name="Google Shape;211;p17"/>
          <p:cNvGrpSpPr/>
          <p:nvPr/>
        </p:nvGrpSpPr>
        <p:grpSpPr>
          <a:xfrm>
            <a:off x="706500" y="6493429"/>
            <a:ext cx="5854820" cy="2764891"/>
            <a:chOff x="0" y="-9525"/>
            <a:chExt cx="1542000" cy="728197"/>
          </a:xfrm>
        </p:grpSpPr>
        <p:sp>
          <p:nvSpPr>
            <p:cNvPr id="212" name="Google Shape;212;p17"/>
            <p:cNvSpPr/>
            <p:nvPr/>
          </p:nvSpPr>
          <p:spPr>
            <a:xfrm>
              <a:off x="0" y="0"/>
              <a:ext cx="1541865" cy="718672"/>
            </a:xfrm>
            <a:custGeom>
              <a:rect b="b" l="l" r="r" t="t"/>
              <a:pathLst>
                <a:path extrusionOk="0" h="718672" w="1541865">
                  <a:moveTo>
                    <a:pt x="38351" y="0"/>
                  </a:moveTo>
                  <a:lnTo>
                    <a:pt x="1503515" y="0"/>
                  </a:lnTo>
                  <a:cubicBezTo>
                    <a:pt x="1524695" y="0"/>
                    <a:pt x="1541865" y="17170"/>
                    <a:pt x="1541865" y="38351"/>
                  </a:cubicBezTo>
                  <a:lnTo>
                    <a:pt x="1541865" y="680321"/>
                  </a:lnTo>
                  <a:cubicBezTo>
                    <a:pt x="1541865" y="701501"/>
                    <a:pt x="1524695" y="718672"/>
                    <a:pt x="1503515" y="718672"/>
                  </a:cubicBezTo>
                  <a:lnTo>
                    <a:pt x="38351" y="718672"/>
                  </a:lnTo>
                  <a:cubicBezTo>
                    <a:pt x="17170" y="718672"/>
                    <a:pt x="0" y="701501"/>
                    <a:pt x="0" y="680321"/>
                  </a:cubicBezTo>
                  <a:lnTo>
                    <a:pt x="0" y="38351"/>
                  </a:lnTo>
                  <a:cubicBezTo>
                    <a:pt x="0" y="17170"/>
                    <a:pt x="17170" y="0"/>
                    <a:pt x="38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
            <p:cNvSpPr txBox="1"/>
            <p:nvPr/>
          </p:nvSpPr>
          <p:spPr>
            <a:xfrm>
              <a:off x="0" y="-9525"/>
              <a:ext cx="1542000" cy="7281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4" name="Google Shape;214;p17"/>
          <p:cNvGrpSpPr/>
          <p:nvPr/>
        </p:nvGrpSpPr>
        <p:grpSpPr>
          <a:xfrm>
            <a:off x="11731976" y="6493429"/>
            <a:ext cx="5854820" cy="2764891"/>
            <a:chOff x="0" y="-9525"/>
            <a:chExt cx="1542000" cy="728197"/>
          </a:xfrm>
        </p:grpSpPr>
        <p:sp>
          <p:nvSpPr>
            <p:cNvPr id="215" name="Google Shape;215;p17"/>
            <p:cNvSpPr/>
            <p:nvPr/>
          </p:nvSpPr>
          <p:spPr>
            <a:xfrm>
              <a:off x="0" y="0"/>
              <a:ext cx="1541865" cy="718672"/>
            </a:xfrm>
            <a:custGeom>
              <a:rect b="b" l="l" r="r" t="t"/>
              <a:pathLst>
                <a:path extrusionOk="0" h="718672" w="1541865">
                  <a:moveTo>
                    <a:pt x="38351" y="0"/>
                  </a:moveTo>
                  <a:lnTo>
                    <a:pt x="1503515" y="0"/>
                  </a:lnTo>
                  <a:cubicBezTo>
                    <a:pt x="1524695" y="0"/>
                    <a:pt x="1541865" y="17170"/>
                    <a:pt x="1541865" y="38351"/>
                  </a:cubicBezTo>
                  <a:lnTo>
                    <a:pt x="1541865" y="680321"/>
                  </a:lnTo>
                  <a:cubicBezTo>
                    <a:pt x="1541865" y="701501"/>
                    <a:pt x="1524695" y="718672"/>
                    <a:pt x="1503515" y="718672"/>
                  </a:cubicBezTo>
                  <a:lnTo>
                    <a:pt x="38351" y="718672"/>
                  </a:lnTo>
                  <a:cubicBezTo>
                    <a:pt x="17170" y="718672"/>
                    <a:pt x="0" y="701501"/>
                    <a:pt x="0" y="680321"/>
                  </a:cubicBezTo>
                  <a:lnTo>
                    <a:pt x="0" y="38351"/>
                  </a:lnTo>
                  <a:cubicBezTo>
                    <a:pt x="0" y="17170"/>
                    <a:pt x="17170" y="0"/>
                    <a:pt x="38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txBox="1"/>
            <p:nvPr/>
          </p:nvSpPr>
          <p:spPr>
            <a:xfrm>
              <a:off x="0" y="-9525"/>
              <a:ext cx="1542000" cy="7281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7" name="Google Shape;217;p17"/>
          <p:cNvSpPr txBox="1"/>
          <p:nvPr>
            <p:ph type="title"/>
          </p:nvPr>
        </p:nvSpPr>
        <p:spPr>
          <a:xfrm>
            <a:off x="529175" y="720552"/>
            <a:ext cx="172296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8000"/>
              <a:buFont typeface="Catamaran"/>
              <a:buNone/>
              <a:defRPr i="0" sz="8000" u="none" cap="none" strike="noStrike">
                <a:solidFill>
                  <a:schemeClr val="dk1"/>
                </a:solidFill>
                <a:latin typeface="Catamaran"/>
                <a:ea typeface="Catamaran"/>
                <a:cs typeface="Catamaran"/>
                <a:sym typeface="Catamaran"/>
              </a:defRPr>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218" name="Google Shape;218;p17"/>
          <p:cNvSpPr txBox="1"/>
          <p:nvPr>
            <p:ph idx="1" type="body"/>
          </p:nvPr>
        </p:nvSpPr>
        <p:spPr>
          <a:xfrm>
            <a:off x="1250425" y="3909750"/>
            <a:ext cx="4779900" cy="1202700"/>
          </a:xfrm>
          <a:prstGeom prst="rect">
            <a:avLst/>
          </a:prstGeom>
          <a:noFill/>
          <a:ln>
            <a:noFill/>
          </a:ln>
        </p:spPr>
        <p:txBody>
          <a:bodyPr anchorCtr="0" anchor="t" bIns="0" lIns="0" spcFirstLastPara="1" rIns="0" wrap="square" tIns="0">
            <a:noAutofit/>
          </a:bodyPr>
          <a:lstStyle>
            <a:lvl1pPr indent="-371475" lvl="0" marL="457200" marR="0" rtl="0" algn="ctr">
              <a:spcBef>
                <a:spcPts val="64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1pPr>
            <a:lvl2pPr indent="-371475" lvl="1" marL="914400" marR="0" rtl="0" algn="ctr">
              <a:spcBef>
                <a:spcPts val="56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2pPr>
            <a:lvl3pPr indent="-371475" lvl="2" marL="1371600" marR="0" rtl="0" algn="ctr">
              <a:spcBef>
                <a:spcPts val="48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3pPr>
            <a:lvl4pPr indent="-371475" lvl="3" marL="18288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4pPr>
            <a:lvl5pPr indent="-371475" lvl="4" marL="22860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5pPr>
            <a:lvl6pPr indent="-371475" lvl="5" marL="27432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6pPr>
            <a:lvl7pPr indent="-371475" lvl="6" marL="32004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7pPr>
            <a:lvl8pPr indent="-371475" lvl="7" marL="36576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8pPr>
            <a:lvl9pPr indent="-371475" lvl="8" marL="41148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9pPr>
          </a:lstStyle>
          <a:p/>
        </p:txBody>
      </p:sp>
      <p:sp>
        <p:nvSpPr>
          <p:cNvPr id="219" name="Google Shape;219;p17"/>
          <p:cNvSpPr txBox="1"/>
          <p:nvPr>
            <p:ph idx="2" type="subTitle"/>
          </p:nvPr>
        </p:nvSpPr>
        <p:spPr>
          <a:xfrm>
            <a:off x="978475" y="3127625"/>
            <a:ext cx="53238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2850"/>
              <a:buFont typeface="Catamaran"/>
              <a:buNone/>
              <a:defRPr b="1" sz="28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220" name="Google Shape;220;p17"/>
          <p:cNvSpPr txBox="1"/>
          <p:nvPr>
            <p:ph idx="3" type="body"/>
          </p:nvPr>
        </p:nvSpPr>
        <p:spPr>
          <a:xfrm>
            <a:off x="1250425" y="7665588"/>
            <a:ext cx="4779900" cy="1202700"/>
          </a:xfrm>
          <a:prstGeom prst="rect">
            <a:avLst/>
          </a:prstGeom>
          <a:noFill/>
          <a:ln>
            <a:noFill/>
          </a:ln>
        </p:spPr>
        <p:txBody>
          <a:bodyPr anchorCtr="0" anchor="t" bIns="0" lIns="0" spcFirstLastPara="1" rIns="0" wrap="square" tIns="0">
            <a:noAutofit/>
          </a:bodyPr>
          <a:lstStyle>
            <a:lvl1pPr indent="-371475" lvl="0" marL="457200" marR="0" rtl="0" algn="ctr">
              <a:spcBef>
                <a:spcPts val="64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1pPr>
            <a:lvl2pPr indent="-371475" lvl="1" marL="914400" marR="0" rtl="0" algn="ctr">
              <a:spcBef>
                <a:spcPts val="56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2pPr>
            <a:lvl3pPr indent="-371475" lvl="2" marL="1371600" marR="0" rtl="0" algn="ctr">
              <a:spcBef>
                <a:spcPts val="48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3pPr>
            <a:lvl4pPr indent="-371475" lvl="3" marL="18288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4pPr>
            <a:lvl5pPr indent="-371475" lvl="4" marL="22860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5pPr>
            <a:lvl6pPr indent="-371475" lvl="5" marL="27432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6pPr>
            <a:lvl7pPr indent="-371475" lvl="6" marL="32004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7pPr>
            <a:lvl8pPr indent="-371475" lvl="7" marL="36576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8pPr>
            <a:lvl9pPr indent="-371475" lvl="8" marL="41148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9pPr>
          </a:lstStyle>
          <a:p/>
        </p:txBody>
      </p:sp>
      <p:sp>
        <p:nvSpPr>
          <p:cNvPr id="221" name="Google Shape;221;p17"/>
          <p:cNvSpPr txBox="1"/>
          <p:nvPr>
            <p:ph idx="4" type="subTitle"/>
          </p:nvPr>
        </p:nvSpPr>
        <p:spPr>
          <a:xfrm>
            <a:off x="978475" y="6883463"/>
            <a:ext cx="53238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2850"/>
              <a:buFont typeface="Catamaran"/>
              <a:buNone/>
              <a:defRPr b="1" sz="28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222" name="Google Shape;222;p17"/>
          <p:cNvSpPr txBox="1"/>
          <p:nvPr>
            <p:ph idx="5" type="body"/>
          </p:nvPr>
        </p:nvSpPr>
        <p:spPr>
          <a:xfrm>
            <a:off x="12269438" y="3909750"/>
            <a:ext cx="4779900" cy="1202700"/>
          </a:xfrm>
          <a:prstGeom prst="rect">
            <a:avLst/>
          </a:prstGeom>
          <a:noFill/>
          <a:ln>
            <a:noFill/>
          </a:ln>
        </p:spPr>
        <p:txBody>
          <a:bodyPr anchorCtr="0" anchor="t" bIns="0" lIns="0" spcFirstLastPara="1" rIns="0" wrap="square" tIns="0">
            <a:noAutofit/>
          </a:bodyPr>
          <a:lstStyle>
            <a:lvl1pPr indent="-371475" lvl="0" marL="457200" marR="0" rtl="0" algn="ctr">
              <a:spcBef>
                <a:spcPts val="64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1pPr>
            <a:lvl2pPr indent="-371475" lvl="1" marL="914400" marR="0" rtl="0" algn="ctr">
              <a:spcBef>
                <a:spcPts val="56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2pPr>
            <a:lvl3pPr indent="-371475" lvl="2" marL="1371600" marR="0" rtl="0" algn="ctr">
              <a:spcBef>
                <a:spcPts val="48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3pPr>
            <a:lvl4pPr indent="-371475" lvl="3" marL="18288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4pPr>
            <a:lvl5pPr indent="-371475" lvl="4" marL="22860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5pPr>
            <a:lvl6pPr indent="-371475" lvl="5" marL="27432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6pPr>
            <a:lvl7pPr indent="-371475" lvl="6" marL="32004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7pPr>
            <a:lvl8pPr indent="-371475" lvl="7" marL="36576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8pPr>
            <a:lvl9pPr indent="-371475" lvl="8" marL="41148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9pPr>
          </a:lstStyle>
          <a:p/>
        </p:txBody>
      </p:sp>
      <p:sp>
        <p:nvSpPr>
          <p:cNvPr id="223" name="Google Shape;223;p17"/>
          <p:cNvSpPr txBox="1"/>
          <p:nvPr>
            <p:ph idx="6" type="subTitle"/>
          </p:nvPr>
        </p:nvSpPr>
        <p:spPr>
          <a:xfrm>
            <a:off x="11997488" y="3127625"/>
            <a:ext cx="53238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2850"/>
              <a:buFont typeface="Catamaran"/>
              <a:buNone/>
              <a:defRPr b="1" sz="28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224" name="Google Shape;224;p17"/>
          <p:cNvSpPr txBox="1"/>
          <p:nvPr>
            <p:ph idx="7" type="body"/>
          </p:nvPr>
        </p:nvSpPr>
        <p:spPr>
          <a:xfrm>
            <a:off x="12269438" y="7665588"/>
            <a:ext cx="4779900" cy="1202700"/>
          </a:xfrm>
          <a:prstGeom prst="rect">
            <a:avLst/>
          </a:prstGeom>
          <a:noFill/>
          <a:ln>
            <a:noFill/>
          </a:ln>
        </p:spPr>
        <p:txBody>
          <a:bodyPr anchorCtr="0" anchor="t" bIns="0" lIns="0" spcFirstLastPara="1" rIns="0" wrap="square" tIns="0">
            <a:noAutofit/>
          </a:bodyPr>
          <a:lstStyle>
            <a:lvl1pPr indent="-371475" lvl="0" marL="457200" marR="0" rtl="0" algn="ctr">
              <a:spcBef>
                <a:spcPts val="64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1pPr>
            <a:lvl2pPr indent="-371475" lvl="1" marL="914400" marR="0" rtl="0" algn="ctr">
              <a:spcBef>
                <a:spcPts val="56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2pPr>
            <a:lvl3pPr indent="-371475" lvl="2" marL="1371600" marR="0" rtl="0" algn="ctr">
              <a:spcBef>
                <a:spcPts val="48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3pPr>
            <a:lvl4pPr indent="-371475" lvl="3" marL="18288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4pPr>
            <a:lvl5pPr indent="-371475" lvl="4" marL="22860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5pPr>
            <a:lvl6pPr indent="-371475" lvl="5" marL="27432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6pPr>
            <a:lvl7pPr indent="-371475" lvl="6" marL="32004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7pPr>
            <a:lvl8pPr indent="-371475" lvl="7" marL="36576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8pPr>
            <a:lvl9pPr indent="-371475" lvl="8" marL="4114800" marR="0" rtl="0" algn="ctr">
              <a:spcBef>
                <a:spcPts val="400"/>
              </a:spcBef>
              <a:spcAft>
                <a:spcPts val="0"/>
              </a:spcAft>
              <a:buClr>
                <a:schemeClr val="dk1"/>
              </a:buClr>
              <a:buSzPts val="2250"/>
              <a:buFont typeface="Didact Gothic"/>
              <a:buChar char="•"/>
              <a:defRPr i="0" sz="2250" u="none" cap="none" strike="noStrike">
                <a:solidFill>
                  <a:schemeClr val="dk1"/>
                </a:solidFill>
                <a:latin typeface="Didact Gothic"/>
                <a:ea typeface="Didact Gothic"/>
                <a:cs typeface="Didact Gothic"/>
                <a:sym typeface="Didact Gothic"/>
              </a:defRPr>
            </a:lvl9pPr>
          </a:lstStyle>
          <a:p/>
        </p:txBody>
      </p:sp>
      <p:sp>
        <p:nvSpPr>
          <p:cNvPr id="225" name="Google Shape;225;p17"/>
          <p:cNvSpPr txBox="1"/>
          <p:nvPr>
            <p:ph idx="8" type="subTitle"/>
          </p:nvPr>
        </p:nvSpPr>
        <p:spPr>
          <a:xfrm>
            <a:off x="11997488" y="6883463"/>
            <a:ext cx="53238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2850"/>
              <a:buFont typeface="Catamaran"/>
              <a:buNone/>
              <a:defRPr b="1" sz="28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CUSTOM_14">
    <p:spTree>
      <p:nvGrpSpPr>
        <p:cNvPr id="226" name="Shape 226"/>
        <p:cNvGrpSpPr/>
        <p:nvPr/>
      </p:nvGrpSpPr>
      <p:grpSpPr>
        <a:xfrm>
          <a:off x="0" y="0"/>
          <a:ext cx="0" cy="0"/>
          <a:chOff x="0" y="0"/>
          <a:chExt cx="0" cy="0"/>
        </a:xfrm>
      </p:grpSpPr>
      <p:pic>
        <p:nvPicPr>
          <p:cNvPr id="227" name="Google Shape;227;p18"/>
          <p:cNvPicPr preferRelativeResize="0"/>
          <p:nvPr/>
        </p:nvPicPr>
        <p:blipFill>
          <a:blip r:embed="rId2">
            <a:alphaModFix/>
          </a:blip>
          <a:stretch>
            <a:fillRect/>
          </a:stretch>
        </p:blipFill>
        <p:spPr>
          <a:xfrm>
            <a:off x="590025" y="2341596"/>
            <a:ext cx="7542974" cy="6019103"/>
          </a:xfrm>
          <a:prstGeom prst="rect">
            <a:avLst/>
          </a:prstGeom>
          <a:noFill/>
          <a:ln>
            <a:noFill/>
          </a:ln>
        </p:spPr>
      </p:pic>
      <p:sp>
        <p:nvSpPr>
          <p:cNvPr id="228" name="Google Shape;228;p18"/>
          <p:cNvSpPr txBox="1"/>
          <p:nvPr/>
        </p:nvSpPr>
        <p:spPr>
          <a:xfrm>
            <a:off x="11886121" y="2216888"/>
            <a:ext cx="2483100" cy="2697000"/>
          </a:xfrm>
          <a:prstGeom prst="rect">
            <a:avLst/>
          </a:prstGeom>
          <a:noFill/>
          <a:ln>
            <a:noFill/>
          </a:ln>
        </p:spPr>
        <p:txBody>
          <a:bodyPr anchorCtr="0" anchor="t" bIns="0" lIns="0" spcFirstLastPara="1" rIns="0" wrap="square" tIns="0">
            <a:spAutoFit/>
          </a:bodyPr>
          <a:lstStyle/>
          <a:p>
            <a:pPr indent="0" lvl="0" marL="0" marR="0" rtl="0" algn="ctr">
              <a:lnSpc>
                <a:spcPct val="125997"/>
              </a:lnSpc>
              <a:spcBef>
                <a:spcPts val="0"/>
              </a:spcBef>
              <a:spcAft>
                <a:spcPts val="0"/>
              </a:spcAft>
              <a:buNone/>
            </a:pPr>
            <a:r>
              <a:rPr b="1" i="0" lang="en-US" sz="17521" u="none" cap="none" strike="noStrike">
                <a:solidFill>
                  <a:srgbClr val="000000"/>
                </a:solidFill>
                <a:latin typeface="Catamaran"/>
                <a:ea typeface="Catamaran"/>
                <a:cs typeface="Catamaran"/>
                <a:sym typeface="Catamaran"/>
              </a:rPr>
              <a:t>“</a:t>
            </a:r>
            <a:endParaRPr/>
          </a:p>
        </p:txBody>
      </p:sp>
      <p:sp>
        <p:nvSpPr>
          <p:cNvPr id="229" name="Google Shape;229;p18"/>
          <p:cNvSpPr/>
          <p:nvPr/>
        </p:nvSpPr>
        <p:spPr>
          <a:xfrm>
            <a:off x="6565725" y="6067870"/>
            <a:ext cx="3143504" cy="314350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8"/>
          <p:cNvSpPr/>
          <p:nvPr>
            <p:ph idx="2" type="pic"/>
          </p:nvPr>
        </p:nvSpPr>
        <p:spPr>
          <a:xfrm>
            <a:off x="6566525" y="6068275"/>
            <a:ext cx="3141900" cy="3141900"/>
          </a:xfrm>
          <a:prstGeom prst="ellipse">
            <a:avLst/>
          </a:prstGeom>
          <a:noFill/>
          <a:ln>
            <a:noFill/>
          </a:ln>
        </p:spPr>
      </p:sp>
      <p:sp>
        <p:nvSpPr>
          <p:cNvPr id="231" name="Google Shape;231;p18"/>
          <p:cNvSpPr txBox="1"/>
          <p:nvPr>
            <p:ph type="title"/>
          </p:nvPr>
        </p:nvSpPr>
        <p:spPr>
          <a:xfrm>
            <a:off x="529175" y="720552"/>
            <a:ext cx="172296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9950"/>
              <a:buFont typeface="Catamaran"/>
              <a:buNone/>
              <a:defRPr i="0" sz="9950" u="none" cap="none" strike="noStrike">
                <a:solidFill>
                  <a:schemeClr val="dk1"/>
                </a:solidFill>
                <a:latin typeface="Catamaran"/>
                <a:ea typeface="Catamaran"/>
                <a:cs typeface="Catamaran"/>
                <a:sym typeface="Catamaran"/>
              </a:defRPr>
            </a:lvl1pPr>
            <a:lvl2pPr lvl="1" rtl="0" algn="ctr">
              <a:spcBef>
                <a:spcPts val="0"/>
              </a:spcBef>
              <a:spcAft>
                <a:spcPts val="0"/>
              </a:spcAft>
              <a:buSzPts val="9950"/>
              <a:buNone/>
              <a:defRPr sz="9950"/>
            </a:lvl2pPr>
            <a:lvl3pPr lvl="2" rtl="0" algn="ctr">
              <a:spcBef>
                <a:spcPts val="0"/>
              </a:spcBef>
              <a:spcAft>
                <a:spcPts val="0"/>
              </a:spcAft>
              <a:buSzPts val="9950"/>
              <a:buNone/>
              <a:defRPr sz="9950"/>
            </a:lvl3pPr>
            <a:lvl4pPr lvl="3" rtl="0" algn="ctr">
              <a:spcBef>
                <a:spcPts val="0"/>
              </a:spcBef>
              <a:spcAft>
                <a:spcPts val="0"/>
              </a:spcAft>
              <a:buSzPts val="9950"/>
              <a:buNone/>
              <a:defRPr sz="9950"/>
            </a:lvl4pPr>
            <a:lvl5pPr lvl="4" rtl="0" algn="ctr">
              <a:spcBef>
                <a:spcPts val="0"/>
              </a:spcBef>
              <a:spcAft>
                <a:spcPts val="0"/>
              </a:spcAft>
              <a:buSzPts val="9950"/>
              <a:buNone/>
              <a:defRPr sz="9950"/>
            </a:lvl5pPr>
            <a:lvl6pPr lvl="5" rtl="0" algn="ctr">
              <a:spcBef>
                <a:spcPts val="0"/>
              </a:spcBef>
              <a:spcAft>
                <a:spcPts val="0"/>
              </a:spcAft>
              <a:buSzPts val="9950"/>
              <a:buNone/>
              <a:defRPr sz="9950"/>
            </a:lvl6pPr>
            <a:lvl7pPr lvl="6" rtl="0" algn="ctr">
              <a:spcBef>
                <a:spcPts val="0"/>
              </a:spcBef>
              <a:spcAft>
                <a:spcPts val="0"/>
              </a:spcAft>
              <a:buSzPts val="9950"/>
              <a:buNone/>
              <a:defRPr sz="9950"/>
            </a:lvl7pPr>
            <a:lvl8pPr lvl="7" rtl="0" algn="ctr">
              <a:spcBef>
                <a:spcPts val="0"/>
              </a:spcBef>
              <a:spcAft>
                <a:spcPts val="0"/>
              </a:spcAft>
              <a:buSzPts val="9950"/>
              <a:buNone/>
              <a:defRPr sz="9950"/>
            </a:lvl8pPr>
            <a:lvl9pPr lvl="8" rtl="0" algn="ctr">
              <a:spcBef>
                <a:spcPts val="0"/>
              </a:spcBef>
              <a:spcAft>
                <a:spcPts val="0"/>
              </a:spcAft>
              <a:buSzPts val="9950"/>
              <a:buNone/>
              <a:defRPr sz="9950"/>
            </a:lvl9pPr>
          </a:lstStyle>
          <a:p/>
        </p:txBody>
      </p:sp>
      <p:sp>
        <p:nvSpPr>
          <p:cNvPr id="232" name="Google Shape;232;p18"/>
          <p:cNvSpPr txBox="1"/>
          <p:nvPr>
            <p:ph idx="1" type="body"/>
          </p:nvPr>
        </p:nvSpPr>
        <p:spPr>
          <a:xfrm>
            <a:off x="3871725" y="9066625"/>
            <a:ext cx="2483100" cy="426600"/>
          </a:xfrm>
          <a:prstGeom prst="rect">
            <a:avLst/>
          </a:prstGeom>
          <a:noFill/>
          <a:ln>
            <a:noFill/>
          </a:ln>
        </p:spPr>
        <p:txBody>
          <a:bodyPr anchorCtr="0" anchor="t" bIns="0" lIns="0" spcFirstLastPara="1" rIns="0" wrap="square" tIns="0">
            <a:noAutofit/>
          </a:bodyPr>
          <a:lstStyle>
            <a:lvl1pPr indent="-355600" lvl="0" marL="457200" marR="0" rtl="0" algn="ctr">
              <a:spcBef>
                <a:spcPts val="640"/>
              </a:spcBef>
              <a:spcAft>
                <a:spcPts val="0"/>
              </a:spcAft>
              <a:buClr>
                <a:schemeClr val="dk1"/>
              </a:buClr>
              <a:buSzPts val="2000"/>
              <a:buFont typeface="Didact Gothic"/>
              <a:buChar char="•"/>
              <a:defRPr i="0" sz="2000" u="none" cap="none" strike="noStrike">
                <a:solidFill>
                  <a:schemeClr val="dk1"/>
                </a:solidFill>
                <a:latin typeface="Didact Gothic"/>
                <a:ea typeface="Didact Gothic"/>
                <a:cs typeface="Didact Gothic"/>
                <a:sym typeface="Didact Gothic"/>
              </a:defRPr>
            </a:lvl1pPr>
            <a:lvl2pPr indent="-355600" lvl="1" marL="914400" marR="0" rtl="0" algn="ctr">
              <a:spcBef>
                <a:spcPts val="560"/>
              </a:spcBef>
              <a:spcAft>
                <a:spcPts val="0"/>
              </a:spcAft>
              <a:buClr>
                <a:schemeClr val="dk1"/>
              </a:buClr>
              <a:buSzPts val="2000"/>
              <a:buFont typeface="Didact Gothic"/>
              <a:buChar char="–"/>
              <a:defRPr i="0" sz="2000" u="none" cap="none" strike="noStrike">
                <a:solidFill>
                  <a:schemeClr val="dk1"/>
                </a:solidFill>
                <a:latin typeface="Didact Gothic"/>
                <a:ea typeface="Didact Gothic"/>
                <a:cs typeface="Didact Gothic"/>
                <a:sym typeface="Didact Gothic"/>
              </a:defRPr>
            </a:lvl2pPr>
            <a:lvl3pPr indent="-355600" lvl="2" marL="1371600" marR="0" rtl="0" algn="ctr">
              <a:spcBef>
                <a:spcPts val="480"/>
              </a:spcBef>
              <a:spcAft>
                <a:spcPts val="0"/>
              </a:spcAft>
              <a:buClr>
                <a:schemeClr val="dk1"/>
              </a:buClr>
              <a:buSzPts val="2000"/>
              <a:buFont typeface="Didact Gothic"/>
              <a:buChar char="•"/>
              <a:defRPr i="0" sz="2000" u="none" cap="none" strike="noStrike">
                <a:solidFill>
                  <a:schemeClr val="dk1"/>
                </a:solidFill>
                <a:latin typeface="Didact Gothic"/>
                <a:ea typeface="Didact Gothic"/>
                <a:cs typeface="Didact Gothic"/>
                <a:sym typeface="Didact Gothic"/>
              </a:defRPr>
            </a:lvl3pPr>
            <a:lvl4pPr indent="-355600" lvl="3" marL="1828800" marR="0" rtl="0" algn="ctr">
              <a:spcBef>
                <a:spcPts val="400"/>
              </a:spcBef>
              <a:spcAft>
                <a:spcPts val="0"/>
              </a:spcAft>
              <a:buClr>
                <a:schemeClr val="dk1"/>
              </a:buClr>
              <a:buSzPts val="2000"/>
              <a:buFont typeface="Didact Gothic"/>
              <a:buChar char="–"/>
              <a:defRPr i="0" sz="2000" u="none" cap="none" strike="noStrike">
                <a:solidFill>
                  <a:schemeClr val="dk1"/>
                </a:solidFill>
                <a:latin typeface="Didact Gothic"/>
                <a:ea typeface="Didact Gothic"/>
                <a:cs typeface="Didact Gothic"/>
                <a:sym typeface="Didact Gothic"/>
              </a:defRPr>
            </a:lvl4pPr>
            <a:lvl5pPr indent="-355600" lvl="4" marL="2286000" marR="0" rtl="0" algn="ctr">
              <a:spcBef>
                <a:spcPts val="400"/>
              </a:spcBef>
              <a:spcAft>
                <a:spcPts val="0"/>
              </a:spcAft>
              <a:buClr>
                <a:schemeClr val="dk1"/>
              </a:buClr>
              <a:buSzPts val="2000"/>
              <a:buFont typeface="Didact Gothic"/>
              <a:buChar char="»"/>
              <a:defRPr i="0" sz="2000" u="none" cap="none" strike="noStrike">
                <a:solidFill>
                  <a:schemeClr val="dk1"/>
                </a:solidFill>
                <a:latin typeface="Didact Gothic"/>
                <a:ea typeface="Didact Gothic"/>
                <a:cs typeface="Didact Gothic"/>
                <a:sym typeface="Didact Gothic"/>
              </a:defRPr>
            </a:lvl5pPr>
            <a:lvl6pPr indent="-355600" lvl="5" marL="2743200" marR="0" rtl="0" algn="ctr">
              <a:spcBef>
                <a:spcPts val="400"/>
              </a:spcBef>
              <a:spcAft>
                <a:spcPts val="0"/>
              </a:spcAft>
              <a:buClr>
                <a:schemeClr val="dk1"/>
              </a:buClr>
              <a:buSzPts val="2000"/>
              <a:buFont typeface="Didact Gothic"/>
              <a:buChar char="•"/>
              <a:defRPr i="0" sz="2000" u="none" cap="none" strike="noStrike">
                <a:solidFill>
                  <a:schemeClr val="dk1"/>
                </a:solidFill>
                <a:latin typeface="Didact Gothic"/>
                <a:ea typeface="Didact Gothic"/>
                <a:cs typeface="Didact Gothic"/>
                <a:sym typeface="Didact Gothic"/>
              </a:defRPr>
            </a:lvl6pPr>
            <a:lvl7pPr indent="-355600" lvl="6" marL="3200400" marR="0" rtl="0" algn="ctr">
              <a:spcBef>
                <a:spcPts val="400"/>
              </a:spcBef>
              <a:spcAft>
                <a:spcPts val="0"/>
              </a:spcAft>
              <a:buClr>
                <a:schemeClr val="dk1"/>
              </a:buClr>
              <a:buSzPts val="2000"/>
              <a:buFont typeface="Didact Gothic"/>
              <a:buChar char="•"/>
              <a:defRPr i="0" sz="2000" u="none" cap="none" strike="noStrike">
                <a:solidFill>
                  <a:schemeClr val="dk1"/>
                </a:solidFill>
                <a:latin typeface="Didact Gothic"/>
                <a:ea typeface="Didact Gothic"/>
                <a:cs typeface="Didact Gothic"/>
                <a:sym typeface="Didact Gothic"/>
              </a:defRPr>
            </a:lvl7pPr>
            <a:lvl8pPr indent="-355600" lvl="7" marL="3657600" marR="0" rtl="0" algn="ctr">
              <a:spcBef>
                <a:spcPts val="400"/>
              </a:spcBef>
              <a:spcAft>
                <a:spcPts val="0"/>
              </a:spcAft>
              <a:buClr>
                <a:schemeClr val="dk1"/>
              </a:buClr>
              <a:buSzPts val="2000"/>
              <a:buFont typeface="Didact Gothic"/>
              <a:buChar char="•"/>
              <a:defRPr i="0" sz="2000" u="none" cap="none" strike="noStrike">
                <a:solidFill>
                  <a:schemeClr val="dk1"/>
                </a:solidFill>
                <a:latin typeface="Didact Gothic"/>
                <a:ea typeface="Didact Gothic"/>
                <a:cs typeface="Didact Gothic"/>
                <a:sym typeface="Didact Gothic"/>
              </a:defRPr>
            </a:lvl8pPr>
            <a:lvl9pPr indent="-355600" lvl="8" marL="4114800" marR="0" rtl="0" algn="ctr">
              <a:spcBef>
                <a:spcPts val="400"/>
              </a:spcBef>
              <a:spcAft>
                <a:spcPts val="0"/>
              </a:spcAft>
              <a:buClr>
                <a:schemeClr val="dk1"/>
              </a:buClr>
              <a:buSzPts val="2000"/>
              <a:buFont typeface="Didact Gothic"/>
              <a:buChar char="•"/>
              <a:defRPr i="0" sz="2000" u="none" cap="none" strike="noStrike">
                <a:solidFill>
                  <a:schemeClr val="dk1"/>
                </a:solidFill>
                <a:latin typeface="Didact Gothic"/>
                <a:ea typeface="Didact Gothic"/>
                <a:cs typeface="Didact Gothic"/>
                <a:sym typeface="Didact Gothic"/>
              </a:defRPr>
            </a:lvl9pPr>
          </a:lstStyle>
          <a:p/>
        </p:txBody>
      </p:sp>
      <p:sp>
        <p:nvSpPr>
          <p:cNvPr id="233" name="Google Shape;233;p18"/>
          <p:cNvSpPr txBox="1"/>
          <p:nvPr>
            <p:ph idx="3" type="subTitle"/>
          </p:nvPr>
        </p:nvSpPr>
        <p:spPr>
          <a:xfrm>
            <a:off x="3506913" y="8544850"/>
            <a:ext cx="32127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000"/>
              <a:buFont typeface="Catamaran"/>
              <a:buNone/>
              <a:defRPr b="1" sz="300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234" name="Google Shape;234;p18"/>
          <p:cNvSpPr txBox="1"/>
          <p:nvPr>
            <p:ph idx="4" type="body"/>
          </p:nvPr>
        </p:nvSpPr>
        <p:spPr>
          <a:xfrm>
            <a:off x="10033000" y="3559400"/>
            <a:ext cx="6189300" cy="2347800"/>
          </a:xfrm>
          <a:prstGeom prst="rect">
            <a:avLst/>
          </a:prstGeom>
          <a:noFill/>
          <a:ln>
            <a:noFill/>
          </a:ln>
        </p:spPr>
        <p:txBody>
          <a:bodyPr anchorCtr="0" anchor="t" bIns="0" lIns="0" spcFirstLastPara="1" rIns="0" wrap="square" tIns="0">
            <a:noAutofit/>
          </a:bodyPr>
          <a:lstStyle>
            <a:lvl1pPr indent="-412750" lvl="0" marL="457200" marR="0" rtl="0" algn="ctr">
              <a:spcBef>
                <a:spcPts val="64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1pPr>
            <a:lvl2pPr indent="-412750" lvl="1" marL="914400" marR="0" rtl="0" algn="ctr">
              <a:spcBef>
                <a:spcPts val="56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2pPr>
            <a:lvl3pPr indent="-412750" lvl="2" marL="1371600" marR="0" rtl="0" algn="ctr">
              <a:spcBef>
                <a:spcPts val="48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3pPr>
            <a:lvl4pPr indent="-425450" lvl="3" marL="1828800" marR="0" rtl="0" algn="ctr">
              <a:spcBef>
                <a:spcPts val="400"/>
              </a:spcBef>
              <a:spcAft>
                <a:spcPts val="0"/>
              </a:spcAft>
              <a:buClr>
                <a:schemeClr val="dk1"/>
              </a:buClr>
              <a:buSzPts val="3100"/>
              <a:buFont typeface="Didact Gothic"/>
              <a:buChar char="–"/>
              <a:defRPr i="0" sz="3100" u="none" cap="none" strike="noStrike">
                <a:solidFill>
                  <a:schemeClr val="dk1"/>
                </a:solidFill>
                <a:latin typeface="Didact Gothic"/>
                <a:ea typeface="Didact Gothic"/>
                <a:cs typeface="Didact Gothic"/>
                <a:sym typeface="Didact Gothic"/>
              </a:defRPr>
            </a:lvl4pPr>
            <a:lvl5pPr indent="-412750" lvl="4" marL="22860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5pPr>
            <a:lvl6pPr indent="-412750" lvl="5" marL="27432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6pPr>
            <a:lvl7pPr indent="-412750" lvl="6" marL="32004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7pPr>
            <a:lvl8pPr indent="-412750" lvl="7" marL="36576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8pPr>
            <a:lvl9pPr indent="-412750" lvl="8" marL="41148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9pPr>
          </a:lstStyle>
          <a:p/>
        </p:txBody>
      </p:sp>
      <p:sp>
        <p:nvSpPr>
          <p:cNvPr id="235" name="Google Shape;235;p18"/>
          <p:cNvSpPr txBox="1"/>
          <p:nvPr>
            <p:ph idx="5" type="body"/>
          </p:nvPr>
        </p:nvSpPr>
        <p:spPr>
          <a:xfrm>
            <a:off x="10033000" y="6856425"/>
            <a:ext cx="6189300" cy="2347800"/>
          </a:xfrm>
          <a:prstGeom prst="rect">
            <a:avLst/>
          </a:prstGeom>
          <a:noFill/>
          <a:ln>
            <a:noFill/>
          </a:ln>
        </p:spPr>
        <p:txBody>
          <a:bodyPr anchorCtr="0" anchor="t" bIns="0" lIns="0" spcFirstLastPara="1" rIns="0" wrap="square" tIns="0">
            <a:noAutofit/>
          </a:bodyPr>
          <a:lstStyle>
            <a:lvl1pPr indent="-412750" lvl="0" marL="457200" marR="0" rtl="0" algn="ctr">
              <a:spcBef>
                <a:spcPts val="64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1pPr>
            <a:lvl2pPr indent="-412750" lvl="1" marL="914400" marR="0" rtl="0" algn="ctr">
              <a:spcBef>
                <a:spcPts val="56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2pPr>
            <a:lvl3pPr indent="-412750" lvl="2" marL="1371600" marR="0" rtl="0" algn="ctr">
              <a:spcBef>
                <a:spcPts val="48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3pPr>
            <a:lvl4pPr indent="-425450" lvl="3" marL="1828800" marR="0" rtl="0" algn="ctr">
              <a:spcBef>
                <a:spcPts val="400"/>
              </a:spcBef>
              <a:spcAft>
                <a:spcPts val="0"/>
              </a:spcAft>
              <a:buClr>
                <a:schemeClr val="dk1"/>
              </a:buClr>
              <a:buSzPts val="3100"/>
              <a:buFont typeface="Didact Gothic"/>
              <a:buChar char="–"/>
              <a:defRPr i="0" sz="3100" u="none" cap="none" strike="noStrike">
                <a:solidFill>
                  <a:schemeClr val="dk1"/>
                </a:solidFill>
                <a:latin typeface="Didact Gothic"/>
                <a:ea typeface="Didact Gothic"/>
                <a:cs typeface="Didact Gothic"/>
                <a:sym typeface="Didact Gothic"/>
              </a:defRPr>
            </a:lvl4pPr>
            <a:lvl5pPr indent="-412750" lvl="4" marL="22860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5pPr>
            <a:lvl6pPr indent="-412750" lvl="5" marL="27432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6pPr>
            <a:lvl7pPr indent="-412750" lvl="6" marL="32004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7pPr>
            <a:lvl8pPr indent="-412750" lvl="7" marL="36576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8pPr>
            <a:lvl9pPr indent="-412750" lvl="8" marL="4114800" marR="0" rtl="0" algn="ctr">
              <a:spcBef>
                <a:spcPts val="400"/>
              </a:spcBef>
              <a:spcAft>
                <a:spcPts val="0"/>
              </a:spcAft>
              <a:buClr>
                <a:schemeClr val="dk1"/>
              </a:buClr>
              <a:buSzPts val="2900"/>
              <a:buFont typeface="Didact Gothic"/>
              <a:buChar char="•"/>
              <a:defRPr i="0" sz="2900" u="none" cap="none" strike="noStrike">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6">
  <p:cSld name="CUSTOM_15">
    <p:spTree>
      <p:nvGrpSpPr>
        <p:cNvPr id="236" name="Shape 236"/>
        <p:cNvGrpSpPr/>
        <p:nvPr/>
      </p:nvGrpSpPr>
      <p:grpSpPr>
        <a:xfrm>
          <a:off x="0" y="0"/>
          <a:ext cx="0" cy="0"/>
          <a:chOff x="0" y="0"/>
          <a:chExt cx="0" cy="0"/>
        </a:xfrm>
      </p:grpSpPr>
      <p:pic>
        <p:nvPicPr>
          <p:cNvPr id="237" name="Google Shape;237;p19"/>
          <p:cNvPicPr preferRelativeResize="0"/>
          <p:nvPr/>
        </p:nvPicPr>
        <p:blipFill>
          <a:blip r:embed="rId2">
            <a:alphaModFix/>
          </a:blip>
          <a:stretch>
            <a:fillRect/>
          </a:stretch>
        </p:blipFill>
        <p:spPr>
          <a:xfrm>
            <a:off x="10156609" y="754956"/>
            <a:ext cx="7062126" cy="6719189"/>
          </a:xfrm>
          <a:prstGeom prst="rect">
            <a:avLst/>
          </a:prstGeom>
          <a:noFill/>
          <a:ln>
            <a:noFill/>
          </a:ln>
        </p:spPr>
      </p:pic>
      <p:grpSp>
        <p:nvGrpSpPr>
          <p:cNvPr id="238" name="Google Shape;238;p19"/>
          <p:cNvGrpSpPr/>
          <p:nvPr/>
        </p:nvGrpSpPr>
        <p:grpSpPr>
          <a:xfrm>
            <a:off x="0" y="7801134"/>
            <a:ext cx="18288118" cy="2485884"/>
            <a:chOff x="0" y="-9525"/>
            <a:chExt cx="4816592" cy="654714"/>
          </a:xfrm>
        </p:grpSpPr>
        <p:sp>
          <p:nvSpPr>
            <p:cNvPr id="239" name="Google Shape;239;p19"/>
            <p:cNvSpPr/>
            <p:nvPr/>
          </p:nvSpPr>
          <p:spPr>
            <a:xfrm>
              <a:off x="0" y="0"/>
              <a:ext cx="4816592" cy="645189"/>
            </a:xfrm>
            <a:custGeom>
              <a:rect b="b" l="l" r="r" t="t"/>
              <a:pathLst>
                <a:path extrusionOk="0" h="645189" w="4816592">
                  <a:moveTo>
                    <a:pt x="0" y="0"/>
                  </a:moveTo>
                  <a:lnTo>
                    <a:pt x="4816592" y="0"/>
                  </a:lnTo>
                  <a:lnTo>
                    <a:pt x="4816592" y="645189"/>
                  </a:lnTo>
                  <a:lnTo>
                    <a:pt x="0" y="645189"/>
                  </a:lnTo>
                  <a:close/>
                </a:path>
              </a:pathLst>
            </a:custGeom>
            <a:solidFill>
              <a:srgbClr val="D8E37D"/>
            </a:solidFill>
            <a:ln>
              <a:noFill/>
            </a:ln>
          </p:spPr>
        </p:sp>
        <p:sp>
          <p:nvSpPr>
            <p:cNvPr id="240" name="Google Shape;240;p19"/>
            <p:cNvSpPr txBox="1"/>
            <p:nvPr/>
          </p:nvSpPr>
          <p:spPr>
            <a:xfrm>
              <a:off x="0" y="-9525"/>
              <a:ext cx="4816500" cy="6546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1" name="Google Shape;241;p19"/>
          <p:cNvSpPr/>
          <p:nvPr/>
        </p:nvSpPr>
        <p:spPr>
          <a:xfrm>
            <a:off x="2334202" y="8476263"/>
            <a:ext cx="1720526" cy="602132"/>
          </a:xfrm>
          <a:custGeom>
            <a:rect b="b" l="l" r="r" t="t"/>
            <a:pathLst>
              <a:path extrusionOk="0" h="158560" w="453068">
                <a:moveTo>
                  <a:pt x="79280" y="0"/>
                </a:moveTo>
                <a:lnTo>
                  <a:pt x="373788" y="0"/>
                </a:lnTo>
                <a:cubicBezTo>
                  <a:pt x="417573" y="0"/>
                  <a:pt x="453068" y="35495"/>
                  <a:pt x="453068" y="79280"/>
                </a:cubicBezTo>
                <a:lnTo>
                  <a:pt x="453068" y="79280"/>
                </a:lnTo>
                <a:cubicBezTo>
                  <a:pt x="453068" y="123065"/>
                  <a:pt x="417573" y="158560"/>
                  <a:pt x="373788" y="158560"/>
                </a:cubicBezTo>
                <a:lnTo>
                  <a:pt x="79280" y="158560"/>
                </a:lnTo>
                <a:cubicBezTo>
                  <a:pt x="35495" y="158560"/>
                  <a:pt x="0" y="123065"/>
                  <a:pt x="0" y="79280"/>
                </a:cubicBezTo>
                <a:lnTo>
                  <a:pt x="0" y="79280"/>
                </a:lnTo>
                <a:cubicBezTo>
                  <a:pt x="0" y="35495"/>
                  <a:pt x="35495" y="0"/>
                  <a:pt x="792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9"/>
          <p:cNvSpPr/>
          <p:nvPr/>
        </p:nvSpPr>
        <p:spPr>
          <a:xfrm>
            <a:off x="8090816" y="8476263"/>
            <a:ext cx="2106712" cy="602132"/>
          </a:xfrm>
          <a:custGeom>
            <a:rect b="b" l="l" r="r" t="t"/>
            <a:pathLst>
              <a:path extrusionOk="0" h="158560" w="554763">
                <a:moveTo>
                  <a:pt x="79280" y="0"/>
                </a:moveTo>
                <a:lnTo>
                  <a:pt x="475484" y="0"/>
                </a:lnTo>
                <a:cubicBezTo>
                  <a:pt x="519269" y="0"/>
                  <a:pt x="554763" y="35495"/>
                  <a:pt x="554763" y="79280"/>
                </a:cubicBezTo>
                <a:lnTo>
                  <a:pt x="554763" y="79280"/>
                </a:lnTo>
                <a:cubicBezTo>
                  <a:pt x="554763" y="123065"/>
                  <a:pt x="519269" y="158560"/>
                  <a:pt x="475484" y="158560"/>
                </a:cubicBezTo>
                <a:lnTo>
                  <a:pt x="79280" y="158560"/>
                </a:lnTo>
                <a:cubicBezTo>
                  <a:pt x="35495" y="158560"/>
                  <a:pt x="0" y="123065"/>
                  <a:pt x="0" y="79280"/>
                </a:cubicBezTo>
                <a:lnTo>
                  <a:pt x="0" y="79280"/>
                </a:lnTo>
                <a:cubicBezTo>
                  <a:pt x="0" y="35495"/>
                  <a:pt x="35495" y="0"/>
                  <a:pt x="792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9"/>
          <p:cNvSpPr/>
          <p:nvPr/>
        </p:nvSpPr>
        <p:spPr>
          <a:xfrm>
            <a:off x="14896815" y="8476263"/>
            <a:ext cx="1498573" cy="602132"/>
          </a:xfrm>
          <a:custGeom>
            <a:rect b="b" l="l" r="r" t="t"/>
            <a:pathLst>
              <a:path extrusionOk="0" h="158560" w="394621">
                <a:moveTo>
                  <a:pt x="79280" y="0"/>
                </a:moveTo>
                <a:lnTo>
                  <a:pt x="315341" y="0"/>
                </a:lnTo>
                <a:cubicBezTo>
                  <a:pt x="359126" y="0"/>
                  <a:pt x="394621" y="35495"/>
                  <a:pt x="394621" y="79280"/>
                </a:cubicBezTo>
                <a:lnTo>
                  <a:pt x="394621" y="79280"/>
                </a:lnTo>
                <a:cubicBezTo>
                  <a:pt x="394621" y="123065"/>
                  <a:pt x="359126" y="158560"/>
                  <a:pt x="315341" y="158560"/>
                </a:cubicBezTo>
                <a:lnTo>
                  <a:pt x="79280" y="158560"/>
                </a:lnTo>
                <a:cubicBezTo>
                  <a:pt x="35495" y="158560"/>
                  <a:pt x="0" y="123065"/>
                  <a:pt x="0" y="79280"/>
                </a:cubicBezTo>
                <a:lnTo>
                  <a:pt x="0" y="79280"/>
                </a:lnTo>
                <a:cubicBezTo>
                  <a:pt x="0" y="35495"/>
                  <a:pt x="35495" y="0"/>
                  <a:pt x="792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9"/>
          <p:cNvSpPr txBox="1"/>
          <p:nvPr/>
        </p:nvSpPr>
        <p:spPr>
          <a:xfrm>
            <a:off x="2607940" y="8535147"/>
            <a:ext cx="11727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EMAIL</a:t>
            </a:r>
            <a:endParaRPr/>
          </a:p>
        </p:txBody>
      </p:sp>
      <p:sp>
        <p:nvSpPr>
          <p:cNvPr id="245" name="Google Shape;245;p19"/>
          <p:cNvSpPr txBox="1"/>
          <p:nvPr/>
        </p:nvSpPr>
        <p:spPr>
          <a:xfrm>
            <a:off x="8242588" y="8535156"/>
            <a:ext cx="18027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WEBSITE</a:t>
            </a:r>
            <a:endParaRPr/>
          </a:p>
        </p:txBody>
      </p:sp>
      <p:sp>
        <p:nvSpPr>
          <p:cNvPr id="246" name="Google Shape;246;p19"/>
          <p:cNvSpPr txBox="1"/>
          <p:nvPr/>
        </p:nvSpPr>
        <p:spPr>
          <a:xfrm>
            <a:off x="15002573" y="8535156"/>
            <a:ext cx="12867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CALL</a:t>
            </a:r>
            <a:endParaRPr/>
          </a:p>
        </p:txBody>
      </p:sp>
      <p:sp>
        <p:nvSpPr>
          <p:cNvPr id="247" name="Google Shape;247;p19"/>
          <p:cNvSpPr txBox="1"/>
          <p:nvPr>
            <p:ph type="title"/>
          </p:nvPr>
        </p:nvSpPr>
        <p:spPr>
          <a:xfrm>
            <a:off x="1174125" y="889000"/>
            <a:ext cx="8255700" cy="5476800"/>
          </a:xfrm>
          <a:prstGeom prst="rect">
            <a:avLst/>
          </a:prstGeom>
          <a:noFill/>
          <a:ln>
            <a:noFill/>
          </a:ln>
        </p:spPr>
        <p:txBody>
          <a:bodyPr anchorCtr="0" anchor="t" bIns="0" lIns="0" spcFirstLastPara="1" rIns="0" wrap="square" tIns="0">
            <a:noAutofit/>
          </a:bodyPr>
          <a:lstStyle>
            <a:lvl1pPr lvl="0" marR="0" rtl="0">
              <a:spcBef>
                <a:spcPts val="0"/>
              </a:spcBef>
              <a:spcAft>
                <a:spcPts val="0"/>
              </a:spcAft>
              <a:buClr>
                <a:schemeClr val="dk1"/>
              </a:buClr>
              <a:buSzPts val="10350"/>
              <a:buFont typeface="Catamaran"/>
              <a:buNone/>
              <a:defRPr i="0" sz="10350" u="none" cap="none" strike="noStrike">
                <a:solidFill>
                  <a:schemeClr val="dk1"/>
                </a:solidFill>
                <a:latin typeface="Catamaran"/>
                <a:ea typeface="Catamaran"/>
                <a:cs typeface="Catamaran"/>
                <a:sym typeface="Catamaran"/>
              </a:defRPr>
            </a:lvl1pPr>
            <a:lvl2pPr lvl="1" rtl="0" algn="ctr">
              <a:spcBef>
                <a:spcPts val="0"/>
              </a:spcBef>
              <a:spcAft>
                <a:spcPts val="0"/>
              </a:spcAft>
              <a:buSzPts val="9950"/>
              <a:buNone/>
              <a:defRPr sz="9950"/>
            </a:lvl2pPr>
            <a:lvl3pPr lvl="2" rtl="0" algn="ctr">
              <a:spcBef>
                <a:spcPts val="0"/>
              </a:spcBef>
              <a:spcAft>
                <a:spcPts val="0"/>
              </a:spcAft>
              <a:buSzPts val="9950"/>
              <a:buNone/>
              <a:defRPr sz="9950"/>
            </a:lvl3pPr>
            <a:lvl4pPr lvl="3" rtl="0" algn="ctr">
              <a:spcBef>
                <a:spcPts val="0"/>
              </a:spcBef>
              <a:spcAft>
                <a:spcPts val="0"/>
              </a:spcAft>
              <a:buSzPts val="9950"/>
              <a:buNone/>
              <a:defRPr sz="9950"/>
            </a:lvl4pPr>
            <a:lvl5pPr lvl="4" rtl="0" algn="ctr">
              <a:spcBef>
                <a:spcPts val="0"/>
              </a:spcBef>
              <a:spcAft>
                <a:spcPts val="0"/>
              </a:spcAft>
              <a:buSzPts val="9950"/>
              <a:buNone/>
              <a:defRPr sz="9950"/>
            </a:lvl5pPr>
            <a:lvl6pPr lvl="5" rtl="0" algn="ctr">
              <a:spcBef>
                <a:spcPts val="0"/>
              </a:spcBef>
              <a:spcAft>
                <a:spcPts val="0"/>
              </a:spcAft>
              <a:buSzPts val="9950"/>
              <a:buNone/>
              <a:defRPr sz="9950"/>
            </a:lvl6pPr>
            <a:lvl7pPr lvl="6" rtl="0" algn="ctr">
              <a:spcBef>
                <a:spcPts val="0"/>
              </a:spcBef>
              <a:spcAft>
                <a:spcPts val="0"/>
              </a:spcAft>
              <a:buSzPts val="9950"/>
              <a:buNone/>
              <a:defRPr sz="9950"/>
            </a:lvl7pPr>
            <a:lvl8pPr lvl="7" rtl="0" algn="ctr">
              <a:spcBef>
                <a:spcPts val="0"/>
              </a:spcBef>
              <a:spcAft>
                <a:spcPts val="0"/>
              </a:spcAft>
              <a:buSzPts val="9950"/>
              <a:buNone/>
              <a:defRPr sz="9950"/>
            </a:lvl8pPr>
            <a:lvl9pPr lvl="8" rtl="0" algn="ctr">
              <a:spcBef>
                <a:spcPts val="0"/>
              </a:spcBef>
              <a:spcAft>
                <a:spcPts val="0"/>
              </a:spcAft>
              <a:buSzPts val="9950"/>
              <a:buNone/>
              <a:defRPr sz="9950"/>
            </a:lvl9pPr>
          </a:lstStyle>
          <a:p/>
        </p:txBody>
      </p:sp>
      <p:sp>
        <p:nvSpPr>
          <p:cNvPr id="248" name="Google Shape;248;p19"/>
          <p:cNvSpPr txBox="1"/>
          <p:nvPr>
            <p:ph idx="1" type="body"/>
          </p:nvPr>
        </p:nvSpPr>
        <p:spPr>
          <a:xfrm>
            <a:off x="1339400" y="9327100"/>
            <a:ext cx="3709800" cy="3384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9pPr>
          </a:lstStyle>
          <a:p/>
        </p:txBody>
      </p:sp>
      <p:sp>
        <p:nvSpPr>
          <p:cNvPr id="249" name="Google Shape;249;p19"/>
          <p:cNvSpPr txBox="1"/>
          <p:nvPr>
            <p:ph idx="2" type="body"/>
          </p:nvPr>
        </p:nvSpPr>
        <p:spPr>
          <a:xfrm>
            <a:off x="7289050" y="9327100"/>
            <a:ext cx="3709800" cy="3384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9pPr>
          </a:lstStyle>
          <a:p/>
        </p:txBody>
      </p:sp>
      <p:sp>
        <p:nvSpPr>
          <p:cNvPr id="250" name="Google Shape;250;p19"/>
          <p:cNvSpPr txBox="1"/>
          <p:nvPr>
            <p:ph idx="3" type="body"/>
          </p:nvPr>
        </p:nvSpPr>
        <p:spPr>
          <a:xfrm>
            <a:off x="13791025" y="9327100"/>
            <a:ext cx="3709800" cy="3384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u="none" cap="none" strike="noStrike">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7">
  <p:cSld name="CUSTOM_16">
    <p:spTree>
      <p:nvGrpSpPr>
        <p:cNvPr id="251" name="Shape 251"/>
        <p:cNvGrpSpPr/>
        <p:nvPr/>
      </p:nvGrpSpPr>
      <p:grpSpPr>
        <a:xfrm>
          <a:off x="0" y="0"/>
          <a:ext cx="0" cy="0"/>
          <a:chOff x="0" y="0"/>
          <a:chExt cx="0" cy="0"/>
        </a:xfrm>
      </p:grpSpPr>
      <p:pic>
        <p:nvPicPr>
          <p:cNvPr id="252" name="Google Shape;252;p20"/>
          <p:cNvPicPr preferRelativeResize="0"/>
          <p:nvPr/>
        </p:nvPicPr>
        <p:blipFill>
          <a:blip r:embed="rId2">
            <a:alphaModFix/>
          </a:blip>
          <a:stretch>
            <a:fillRect/>
          </a:stretch>
        </p:blipFill>
        <p:spPr>
          <a:xfrm>
            <a:off x="9777439" y="75866"/>
            <a:ext cx="7665750" cy="5693110"/>
          </a:xfrm>
          <a:prstGeom prst="rect">
            <a:avLst/>
          </a:prstGeom>
          <a:noFill/>
          <a:ln>
            <a:noFill/>
          </a:ln>
        </p:spPr>
      </p:pic>
      <p:grpSp>
        <p:nvGrpSpPr>
          <p:cNvPr id="253" name="Google Shape;253;p20"/>
          <p:cNvGrpSpPr/>
          <p:nvPr/>
        </p:nvGrpSpPr>
        <p:grpSpPr>
          <a:xfrm>
            <a:off x="862500" y="755475"/>
            <a:ext cx="7337889" cy="1713161"/>
            <a:chOff x="0" y="-9525"/>
            <a:chExt cx="1932600" cy="451200"/>
          </a:xfrm>
        </p:grpSpPr>
        <p:sp>
          <p:nvSpPr>
            <p:cNvPr id="254" name="Google Shape;254;p20"/>
            <p:cNvSpPr/>
            <p:nvPr/>
          </p:nvSpPr>
          <p:spPr>
            <a:xfrm>
              <a:off x="0" y="0"/>
              <a:ext cx="1932453" cy="441635"/>
            </a:xfrm>
            <a:custGeom>
              <a:rect b="b" l="l" r="r" t="t"/>
              <a:pathLst>
                <a:path extrusionOk="0" h="441635" w="1932453">
                  <a:moveTo>
                    <a:pt x="30599" y="0"/>
                  </a:moveTo>
                  <a:lnTo>
                    <a:pt x="1901853" y="0"/>
                  </a:lnTo>
                  <a:cubicBezTo>
                    <a:pt x="1918753" y="0"/>
                    <a:pt x="1932453" y="13700"/>
                    <a:pt x="1932453" y="30599"/>
                  </a:cubicBezTo>
                  <a:lnTo>
                    <a:pt x="1932453" y="411036"/>
                  </a:lnTo>
                  <a:cubicBezTo>
                    <a:pt x="1932453" y="427935"/>
                    <a:pt x="1918753" y="441635"/>
                    <a:pt x="1901853" y="441635"/>
                  </a:cubicBezTo>
                  <a:lnTo>
                    <a:pt x="30599" y="441635"/>
                  </a:lnTo>
                  <a:cubicBezTo>
                    <a:pt x="13700" y="441635"/>
                    <a:pt x="0" y="427935"/>
                    <a:pt x="0" y="411036"/>
                  </a:cubicBezTo>
                  <a:lnTo>
                    <a:pt x="0" y="30599"/>
                  </a:lnTo>
                  <a:cubicBezTo>
                    <a:pt x="0" y="13700"/>
                    <a:pt x="13700" y="0"/>
                    <a:pt x="30599"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0"/>
            <p:cNvSpPr txBox="1"/>
            <p:nvPr/>
          </p:nvSpPr>
          <p:spPr>
            <a:xfrm>
              <a:off x="0" y="-9525"/>
              <a:ext cx="1932600" cy="4512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20"/>
          <p:cNvGrpSpPr/>
          <p:nvPr/>
        </p:nvGrpSpPr>
        <p:grpSpPr>
          <a:xfrm>
            <a:off x="10088218" y="5768968"/>
            <a:ext cx="7337889" cy="1713161"/>
            <a:chOff x="0" y="-9525"/>
            <a:chExt cx="1932600" cy="451200"/>
          </a:xfrm>
        </p:grpSpPr>
        <p:sp>
          <p:nvSpPr>
            <p:cNvPr id="257" name="Google Shape;257;p20"/>
            <p:cNvSpPr/>
            <p:nvPr/>
          </p:nvSpPr>
          <p:spPr>
            <a:xfrm>
              <a:off x="0" y="0"/>
              <a:ext cx="1932453" cy="441635"/>
            </a:xfrm>
            <a:custGeom>
              <a:rect b="b" l="l" r="r" t="t"/>
              <a:pathLst>
                <a:path extrusionOk="0" h="441635" w="1932453">
                  <a:moveTo>
                    <a:pt x="30599" y="0"/>
                  </a:moveTo>
                  <a:lnTo>
                    <a:pt x="1901853" y="0"/>
                  </a:lnTo>
                  <a:cubicBezTo>
                    <a:pt x="1918753" y="0"/>
                    <a:pt x="1932453" y="13700"/>
                    <a:pt x="1932453" y="30599"/>
                  </a:cubicBezTo>
                  <a:lnTo>
                    <a:pt x="1932453" y="411036"/>
                  </a:lnTo>
                  <a:cubicBezTo>
                    <a:pt x="1932453" y="427935"/>
                    <a:pt x="1918753" y="441635"/>
                    <a:pt x="1901853" y="441635"/>
                  </a:cubicBezTo>
                  <a:lnTo>
                    <a:pt x="30599" y="441635"/>
                  </a:lnTo>
                  <a:cubicBezTo>
                    <a:pt x="13700" y="441635"/>
                    <a:pt x="0" y="427935"/>
                    <a:pt x="0" y="411036"/>
                  </a:cubicBezTo>
                  <a:lnTo>
                    <a:pt x="0" y="30599"/>
                  </a:lnTo>
                  <a:cubicBezTo>
                    <a:pt x="0" y="13700"/>
                    <a:pt x="13700" y="0"/>
                    <a:pt x="30599"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
            <p:cNvSpPr txBox="1"/>
            <p:nvPr/>
          </p:nvSpPr>
          <p:spPr>
            <a:xfrm>
              <a:off x="0" y="-9525"/>
              <a:ext cx="1932600" cy="4512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9" name="Google Shape;259;p20"/>
          <p:cNvGrpSpPr/>
          <p:nvPr/>
        </p:nvGrpSpPr>
        <p:grpSpPr>
          <a:xfrm>
            <a:off x="862500" y="2910234"/>
            <a:ext cx="7337889" cy="2591654"/>
            <a:chOff x="0" y="-9525"/>
            <a:chExt cx="1932600" cy="682571"/>
          </a:xfrm>
        </p:grpSpPr>
        <p:sp>
          <p:nvSpPr>
            <p:cNvPr id="260" name="Google Shape;260;p20"/>
            <p:cNvSpPr/>
            <p:nvPr/>
          </p:nvSpPr>
          <p:spPr>
            <a:xfrm>
              <a:off x="0" y="0"/>
              <a:ext cx="1932453" cy="673046"/>
            </a:xfrm>
            <a:custGeom>
              <a:rect b="b" l="l" r="r" t="t"/>
              <a:pathLst>
                <a:path extrusionOk="0" h="673046" w="1932453">
                  <a:moveTo>
                    <a:pt x="30599" y="0"/>
                  </a:moveTo>
                  <a:lnTo>
                    <a:pt x="1901853" y="0"/>
                  </a:lnTo>
                  <a:cubicBezTo>
                    <a:pt x="1918753" y="0"/>
                    <a:pt x="1932453" y="13700"/>
                    <a:pt x="1932453" y="30599"/>
                  </a:cubicBezTo>
                  <a:lnTo>
                    <a:pt x="1932453" y="642447"/>
                  </a:lnTo>
                  <a:cubicBezTo>
                    <a:pt x="1932453" y="659347"/>
                    <a:pt x="1918753" y="673046"/>
                    <a:pt x="1901853" y="673046"/>
                  </a:cubicBezTo>
                  <a:lnTo>
                    <a:pt x="30599" y="673046"/>
                  </a:lnTo>
                  <a:cubicBezTo>
                    <a:pt x="13700" y="673046"/>
                    <a:pt x="0" y="659347"/>
                    <a:pt x="0" y="642447"/>
                  </a:cubicBezTo>
                  <a:lnTo>
                    <a:pt x="0" y="30599"/>
                  </a:lnTo>
                  <a:cubicBezTo>
                    <a:pt x="0" y="13700"/>
                    <a:pt x="13700" y="0"/>
                    <a:pt x="30599" y="0"/>
                  </a:cubicBezTo>
                  <a:close/>
                </a:path>
              </a:pathLst>
            </a:custGeom>
            <a:solidFill>
              <a:srgbClr val="7789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0"/>
            <p:cNvSpPr txBox="1"/>
            <p:nvPr/>
          </p:nvSpPr>
          <p:spPr>
            <a:xfrm>
              <a:off x="0" y="-9525"/>
              <a:ext cx="1932600" cy="6825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2" name="Google Shape;262;p20"/>
          <p:cNvGrpSpPr/>
          <p:nvPr/>
        </p:nvGrpSpPr>
        <p:grpSpPr>
          <a:xfrm>
            <a:off x="10088218" y="7923728"/>
            <a:ext cx="7337889" cy="1571917"/>
            <a:chOff x="0" y="-9525"/>
            <a:chExt cx="1932600" cy="414000"/>
          </a:xfrm>
        </p:grpSpPr>
        <p:sp>
          <p:nvSpPr>
            <p:cNvPr id="263" name="Google Shape;263;p20"/>
            <p:cNvSpPr/>
            <p:nvPr/>
          </p:nvSpPr>
          <p:spPr>
            <a:xfrm>
              <a:off x="0" y="0"/>
              <a:ext cx="1932453" cy="404403"/>
            </a:xfrm>
            <a:custGeom>
              <a:rect b="b" l="l" r="r" t="t"/>
              <a:pathLst>
                <a:path extrusionOk="0" h="404403" w="1932453">
                  <a:moveTo>
                    <a:pt x="30599" y="0"/>
                  </a:moveTo>
                  <a:lnTo>
                    <a:pt x="1901853" y="0"/>
                  </a:lnTo>
                  <a:cubicBezTo>
                    <a:pt x="1918753" y="0"/>
                    <a:pt x="1932453" y="13700"/>
                    <a:pt x="1932453" y="30599"/>
                  </a:cubicBezTo>
                  <a:lnTo>
                    <a:pt x="1932453" y="373804"/>
                  </a:lnTo>
                  <a:cubicBezTo>
                    <a:pt x="1932453" y="390703"/>
                    <a:pt x="1918753" y="404403"/>
                    <a:pt x="1901853" y="404403"/>
                  </a:cubicBezTo>
                  <a:lnTo>
                    <a:pt x="30599" y="404403"/>
                  </a:lnTo>
                  <a:cubicBezTo>
                    <a:pt x="13700" y="404403"/>
                    <a:pt x="0" y="390703"/>
                    <a:pt x="0" y="373804"/>
                  </a:cubicBezTo>
                  <a:lnTo>
                    <a:pt x="0" y="30599"/>
                  </a:lnTo>
                  <a:cubicBezTo>
                    <a:pt x="0" y="13700"/>
                    <a:pt x="13700" y="0"/>
                    <a:pt x="30599" y="0"/>
                  </a:cubicBezTo>
                  <a:close/>
                </a:path>
              </a:pathLst>
            </a:custGeom>
            <a:solidFill>
              <a:srgbClr val="7789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0"/>
            <p:cNvSpPr txBox="1"/>
            <p:nvPr/>
          </p:nvSpPr>
          <p:spPr>
            <a:xfrm>
              <a:off x="0" y="-9525"/>
              <a:ext cx="1932600" cy="4140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5" name="Google Shape;265;p20"/>
          <p:cNvSpPr txBox="1"/>
          <p:nvPr/>
        </p:nvSpPr>
        <p:spPr>
          <a:xfrm>
            <a:off x="1352060" y="1233806"/>
            <a:ext cx="1119000" cy="795900"/>
          </a:xfrm>
          <a:prstGeom prst="rect">
            <a:avLst/>
          </a:prstGeom>
          <a:noFill/>
          <a:ln>
            <a:noFill/>
          </a:ln>
        </p:spPr>
        <p:txBody>
          <a:bodyPr anchorCtr="0" anchor="t" bIns="0" lIns="0" spcFirstLastPara="1" rIns="0" wrap="square" tIns="0">
            <a:spAutoFit/>
          </a:bodyPr>
          <a:lstStyle/>
          <a:p>
            <a:pPr indent="0" lvl="0" marL="0" marR="0" rtl="0" algn="l">
              <a:lnSpc>
                <a:spcPct val="126010"/>
              </a:lnSpc>
              <a:spcBef>
                <a:spcPts val="0"/>
              </a:spcBef>
              <a:spcAft>
                <a:spcPts val="0"/>
              </a:spcAft>
              <a:buNone/>
            </a:pPr>
            <a:r>
              <a:rPr b="1" i="0" lang="en-US" sz="5171" u="none" cap="none" strike="noStrike">
                <a:solidFill>
                  <a:srgbClr val="000000"/>
                </a:solidFill>
                <a:latin typeface="Catamaran"/>
                <a:ea typeface="Catamaran"/>
                <a:cs typeface="Catamaran"/>
                <a:sym typeface="Catamaran"/>
              </a:rPr>
              <a:t>Q1</a:t>
            </a:r>
            <a:endParaRPr/>
          </a:p>
        </p:txBody>
      </p:sp>
      <p:sp>
        <p:nvSpPr>
          <p:cNvPr id="266" name="Google Shape;266;p20"/>
          <p:cNvSpPr txBox="1"/>
          <p:nvPr/>
        </p:nvSpPr>
        <p:spPr>
          <a:xfrm>
            <a:off x="10577778" y="6247299"/>
            <a:ext cx="1119000" cy="795900"/>
          </a:xfrm>
          <a:prstGeom prst="rect">
            <a:avLst/>
          </a:prstGeom>
          <a:noFill/>
          <a:ln>
            <a:noFill/>
          </a:ln>
        </p:spPr>
        <p:txBody>
          <a:bodyPr anchorCtr="0" anchor="t" bIns="0" lIns="0" spcFirstLastPara="1" rIns="0" wrap="square" tIns="0">
            <a:spAutoFit/>
          </a:bodyPr>
          <a:lstStyle/>
          <a:p>
            <a:pPr indent="0" lvl="0" marL="0" marR="0" rtl="0" algn="l">
              <a:lnSpc>
                <a:spcPct val="126010"/>
              </a:lnSpc>
              <a:spcBef>
                <a:spcPts val="0"/>
              </a:spcBef>
              <a:spcAft>
                <a:spcPts val="0"/>
              </a:spcAft>
              <a:buNone/>
            </a:pPr>
            <a:r>
              <a:rPr b="1" i="0" lang="en-US" sz="5171" u="none" cap="none" strike="noStrike">
                <a:solidFill>
                  <a:srgbClr val="000000"/>
                </a:solidFill>
                <a:latin typeface="Catamaran"/>
                <a:ea typeface="Catamaran"/>
                <a:cs typeface="Catamaran"/>
                <a:sym typeface="Catamaran"/>
              </a:rPr>
              <a:t>Q1</a:t>
            </a:r>
            <a:endParaRPr/>
          </a:p>
        </p:txBody>
      </p:sp>
      <p:sp>
        <p:nvSpPr>
          <p:cNvPr id="267" name="Google Shape;267;p20"/>
          <p:cNvSpPr txBox="1"/>
          <p:nvPr/>
        </p:nvSpPr>
        <p:spPr>
          <a:xfrm>
            <a:off x="1352060" y="3745967"/>
            <a:ext cx="1119000" cy="795900"/>
          </a:xfrm>
          <a:prstGeom prst="rect">
            <a:avLst/>
          </a:prstGeom>
          <a:noFill/>
          <a:ln>
            <a:noFill/>
          </a:ln>
        </p:spPr>
        <p:txBody>
          <a:bodyPr anchorCtr="0" anchor="t" bIns="0" lIns="0" spcFirstLastPara="1" rIns="0" wrap="square" tIns="0">
            <a:spAutoFit/>
          </a:bodyPr>
          <a:lstStyle/>
          <a:p>
            <a:pPr indent="0" lvl="0" marL="0" marR="0" rtl="0" algn="l">
              <a:lnSpc>
                <a:spcPct val="126010"/>
              </a:lnSpc>
              <a:spcBef>
                <a:spcPts val="0"/>
              </a:spcBef>
              <a:spcAft>
                <a:spcPts val="0"/>
              </a:spcAft>
              <a:buNone/>
            </a:pPr>
            <a:r>
              <a:rPr b="1" i="0" lang="en-US" sz="5171" u="none" cap="none" strike="noStrike">
                <a:solidFill>
                  <a:srgbClr val="000000"/>
                </a:solidFill>
                <a:latin typeface="Catamaran"/>
                <a:ea typeface="Catamaran"/>
                <a:cs typeface="Catamaran"/>
                <a:sym typeface="Catamaran"/>
              </a:rPr>
              <a:t>A1</a:t>
            </a:r>
            <a:endParaRPr/>
          </a:p>
        </p:txBody>
      </p:sp>
      <p:sp>
        <p:nvSpPr>
          <p:cNvPr id="268" name="Google Shape;268;p20"/>
          <p:cNvSpPr txBox="1"/>
          <p:nvPr/>
        </p:nvSpPr>
        <p:spPr>
          <a:xfrm>
            <a:off x="10577778" y="8316334"/>
            <a:ext cx="1119000" cy="795900"/>
          </a:xfrm>
          <a:prstGeom prst="rect">
            <a:avLst/>
          </a:prstGeom>
          <a:noFill/>
          <a:ln>
            <a:noFill/>
          </a:ln>
        </p:spPr>
        <p:txBody>
          <a:bodyPr anchorCtr="0" anchor="t" bIns="0" lIns="0" spcFirstLastPara="1" rIns="0" wrap="square" tIns="0">
            <a:spAutoFit/>
          </a:bodyPr>
          <a:lstStyle/>
          <a:p>
            <a:pPr indent="0" lvl="0" marL="0" marR="0" rtl="0" algn="l">
              <a:lnSpc>
                <a:spcPct val="126010"/>
              </a:lnSpc>
              <a:spcBef>
                <a:spcPts val="0"/>
              </a:spcBef>
              <a:spcAft>
                <a:spcPts val="0"/>
              </a:spcAft>
              <a:buNone/>
            </a:pPr>
            <a:r>
              <a:rPr b="1" i="0" lang="en-US" sz="5171" u="none" cap="none" strike="noStrike">
                <a:solidFill>
                  <a:srgbClr val="000000"/>
                </a:solidFill>
                <a:latin typeface="Catamaran"/>
                <a:ea typeface="Catamaran"/>
                <a:cs typeface="Catamaran"/>
                <a:sym typeface="Catamaran"/>
              </a:rPr>
              <a:t>A1</a:t>
            </a:r>
            <a:endParaRPr/>
          </a:p>
        </p:txBody>
      </p:sp>
      <p:sp>
        <p:nvSpPr>
          <p:cNvPr id="269" name="Google Shape;269;p20"/>
          <p:cNvSpPr txBox="1"/>
          <p:nvPr/>
        </p:nvSpPr>
        <p:spPr>
          <a:xfrm>
            <a:off x="1167598" y="6613296"/>
            <a:ext cx="6727200" cy="2549400"/>
          </a:xfrm>
          <a:prstGeom prst="rect">
            <a:avLst/>
          </a:prstGeom>
          <a:noFill/>
          <a:ln>
            <a:noFill/>
          </a:ln>
        </p:spPr>
        <p:txBody>
          <a:bodyPr anchorCtr="0" anchor="t" bIns="0" lIns="0" spcFirstLastPara="1" rIns="0" wrap="square" tIns="0">
            <a:spAutoFit/>
          </a:bodyPr>
          <a:lstStyle/>
          <a:p>
            <a:pPr indent="0" lvl="0" marL="0" marR="0" rtl="0" algn="ctr">
              <a:lnSpc>
                <a:spcPct val="125999"/>
              </a:lnSpc>
              <a:spcBef>
                <a:spcPts val="0"/>
              </a:spcBef>
              <a:spcAft>
                <a:spcPts val="0"/>
              </a:spcAft>
              <a:buNone/>
            </a:pPr>
            <a:r>
              <a:rPr b="0" i="0" lang="en-US" sz="16562" u="none" cap="none" strike="noStrike">
                <a:solidFill>
                  <a:srgbClr val="000000"/>
                </a:solidFill>
                <a:latin typeface="Catamaran"/>
                <a:ea typeface="Catamaran"/>
                <a:cs typeface="Catamaran"/>
                <a:sym typeface="Catamaran"/>
              </a:rPr>
              <a:t>FAQ</a:t>
            </a:r>
            <a:endParaRPr/>
          </a:p>
        </p:txBody>
      </p:sp>
      <p:sp>
        <p:nvSpPr>
          <p:cNvPr id="270" name="Google Shape;270;p20"/>
          <p:cNvSpPr txBox="1"/>
          <p:nvPr>
            <p:ph idx="1" type="body"/>
          </p:nvPr>
        </p:nvSpPr>
        <p:spPr>
          <a:xfrm>
            <a:off x="2778875" y="1054259"/>
            <a:ext cx="5028300" cy="1149600"/>
          </a:xfrm>
          <a:prstGeom prst="rect">
            <a:avLst/>
          </a:prstGeom>
          <a:noFill/>
          <a:ln>
            <a:noFill/>
          </a:ln>
        </p:spPr>
        <p:txBody>
          <a:bodyPr anchorCtr="0" anchor="ctr" bIns="0" lIns="0" spcFirstLastPara="1" rIns="0" wrap="square" tIns="0">
            <a:noAutofit/>
          </a:bodyPr>
          <a:lstStyle>
            <a:lvl1pPr indent="-400050" lvl="0" marL="457200" marR="0" rtl="0">
              <a:spcBef>
                <a:spcPts val="64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1pPr>
            <a:lvl2pPr indent="-400050" lvl="1" marL="914400" marR="0" rtl="0">
              <a:spcBef>
                <a:spcPts val="56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2pPr>
            <a:lvl3pPr indent="-400050" lvl="2" marL="1371600" marR="0" rtl="0">
              <a:spcBef>
                <a:spcPts val="48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3pPr>
            <a:lvl4pPr indent="-400050" lvl="3" marL="18288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4pPr>
            <a:lvl5pPr indent="-400050" lvl="4" marL="22860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5pPr>
            <a:lvl6pPr indent="-400050" lvl="5" marL="27432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6pPr>
            <a:lvl7pPr indent="-400050" lvl="6" marL="32004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7pPr>
            <a:lvl8pPr indent="-400050" lvl="7" marL="36576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8pPr>
            <a:lvl9pPr indent="-400050" lvl="8" marL="41148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9pPr>
          </a:lstStyle>
          <a:p/>
        </p:txBody>
      </p:sp>
      <p:sp>
        <p:nvSpPr>
          <p:cNvPr id="271" name="Google Shape;271;p20"/>
          <p:cNvSpPr txBox="1"/>
          <p:nvPr>
            <p:ph idx="2" type="body"/>
          </p:nvPr>
        </p:nvSpPr>
        <p:spPr>
          <a:xfrm>
            <a:off x="2778875" y="3211718"/>
            <a:ext cx="5028300" cy="1992900"/>
          </a:xfrm>
          <a:prstGeom prst="rect">
            <a:avLst/>
          </a:prstGeom>
          <a:noFill/>
          <a:ln>
            <a:noFill/>
          </a:ln>
        </p:spPr>
        <p:txBody>
          <a:bodyPr anchorCtr="0" anchor="ctr" bIns="0" lIns="0" spcFirstLastPara="1" rIns="0" wrap="square" tIns="0">
            <a:noAutofit/>
          </a:bodyPr>
          <a:lstStyle>
            <a:lvl1pPr indent="-400050" lvl="0" marL="457200" marR="0" rtl="0">
              <a:spcBef>
                <a:spcPts val="64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1pPr>
            <a:lvl2pPr indent="-400050" lvl="1" marL="914400" marR="0" rtl="0">
              <a:spcBef>
                <a:spcPts val="56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2pPr>
            <a:lvl3pPr indent="-400050" lvl="2" marL="1371600" marR="0" rtl="0">
              <a:spcBef>
                <a:spcPts val="48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3pPr>
            <a:lvl4pPr indent="-400050" lvl="3" marL="18288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4pPr>
            <a:lvl5pPr indent="-400050" lvl="4" marL="22860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5pPr>
            <a:lvl6pPr indent="-400050" lvl="5" marL="27432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6pPr>
            <a:lvl7pPr indent="-400050" lvl="6" marL="32004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7pPr>
            <a:lvl8pPr indent="-400050" lvl="7" marL="36576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8pPr>
            <a:lvl9pPr indent="-400050" lvl="8" marL="41148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9pPr>
          </a:lstStyle>
          <a:p/>
        </p:txBody>
      </p:sp>
      <p:sp>
        <p:nvSpPr>
          <p:cNvPr id="272" name="Google Shape;272;p20"/>
          <p:cNvSpPr txBox="1"/>
          <p:nvPr>
            <p:ph idx="3" type="body"/>
          </p:nvPr>
        </p:nvSpPr>
        <p:spPr>
          <a:xfrm>
            <a:off x="11997725" y="6050759"/>
            <a:ext cx="5028300" cy="1149600"/>
          </a:xfrm>
          <a:prstGeom prst="rect">
            <a:avLst/>
          </a:prstGeom>
          <a:noFill/>
          <a:ln>
            <a:noFill/>
          </a:ln>
        </p:spPr>
        <p:txBody>
          <a:bodyPr anchorCtr="0" anchor="ctr" bIns="0" lIns="0" spcFirstLastPara="1" rIns="0" wrap="square" tIns="0">
            <a:noAutofit/>
          </a:bodyPr>
          <a:lstStyle>
            <a:lvl1pPr indent="-400050" lvl="0" marL="457200" marR="0" rtl="0">
              <a:spcBef>
                <a:spcPts val="64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1pPr>
            <a:lvl2pPr indent="-400050" lvl="1" marL="914400" marR="0" rtl="0">
              <a:spcBef>
                <a:spcPts val="56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2pPr>
            <a:lvl3pPr indent="-400050" lvl="2" marL="1371600" marR="0" rtl="0">
              <a:spcBef>
                <a:spcPts val="48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3pPr>
            <a:lvl4pPr indent="-400050" lvl="3" marL="18288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4pPr>
            <a:lvl5pPr indent="-400050" lvl="4" marL="22860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5pPr>
            <a:lvl6pPr indent="-400050" lvl="5" marL="27432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6pPr>
            <a:lvl7pPr indent="-400050" lvl="6" marL="32004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7pPr>
            <a:lvl8pPr indent="-400050" lvl="7" marL="36576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8pPr>
            <a:lvl9pPr indent="-400050" lvl="8" marL="41148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9pPr>
          </a:lstStyle>
          <a:p/>
        </p:txBody>
      </p:sp>
      <p:sp>
        <p:nvSpPr>
          <p:cNvPr id="273" name="Google Shape;273;p20"/>
          <p:cNvSpPr txBox="1"/>
          <p:nvPr>
            <p:ph idx="4" type="body"/>
          </p:nvPr>
        </p:nvSpPr>
        <p:spPr>
          <a:xfrm>
            <a:off x="11997725" y="8134896"/>
            <a:ext cx="5028300" cy="1149600"/>
          </a:xfrm>
          <a:prstGeom prst="rect">
            <a:avLst/>
          </a:prstGeom>
          <a:noFill/>
          <a:ln>
            <a:noFill/>
          </a:ln>
        </p:spPr>
        <p:txBody>
          <a:bodyPr anchorCtr="0" anchor="ctr" bIns="0" lIns="0" spcFirstLastPara="1" rIns="0" wrap="square" tIns="0">
            <a:noAutofit/>
          </a:bodyPr>
          <a:lstStyle>
            <a:lvl1pPr indent="-400050" lvl="0" marL="457200" marR="0" rtl="0">
              <a:spcBef>
                <a:spcPts val="64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1pPr>
            <a:lvl2pPr indent="-400050" lvl="1" marL="914400" marR="0" rtl="0">
              <a:spcBef>
                <a:spcPts val="56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2pPr>
            <a:lvl3pPr indent="-400050" lvl="2" marL="1371600" marR="0" rtl="0">
              <a:spcBef>
                <a:spcPts val="48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3pPr>
            <a:lvl4pPr indent="-400050" lvl="3" marL="18288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4pPr>
            <a:lvl5pPr indent="-400050" lvl="4" marL="22860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5pPr>
            <a:lvl6pPr indent="-400050" lvl="5" marL="27432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6pPr>
            <a:lvl7pPr indent="-400050" lvl="6" marL="32004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7pPr>
            <a:lvl8pPr indent="-400050" lvl="7" marL="36576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8pPr>
            <a:lvl9pPr indent="-400050" lvl="8" marL="4114800" marR="0" rtl="0">
              <a:spcBef>
                <a:spcPts val="400"/>
              </a:spcBef>
              <a:spcAft>
                <a:spcPts val="0"/>
              </a:spcAft>
              <a:buClr>
                <a:schemeClr val="dk1"/>
              </a:buClr>
              <a:buSzPts val="2700"/>
              <a:buFont typeface="Didact Gothic"/>
              <a:buChar char="•"/>
              <a:defRPr i="0" sz="2700" u="none" cap="none" strike="noStrike">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E9E7E8"/>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790575" y="946150"/>
            <a:ext cx="9036000" cy="3707100"/>
          </a:xfrm>
          <a:prstGeom prst="rect">
            <a:avLst/>
          </a:prstGeom>
          <a:noFill/>
          <a:ln>
            <a:noFill/>
          </a:ln>
        </p:spPr>
        <p:txBody>
          <a:bodyPr anchorCtr="0" anchor="t" bIns="0" lIns="0" spcFirstLastPara="1" rIns="0" wrap="square" tIns="0">
            <a:noAutofit/>
          </a:bodyPr>
          <a:lstStyle>
            <a:lvl1pPr lvl="0" marR="0" rtl="0">
              <a:lnSpc>
                <a:spcPct val="100000"/>
              </a:lnSpc>
              <a:spcBef>
                <a:spcPts val="0"/>
              </a:spcBef>
              <a:spcAft>
                <a:spcPts val="0"/>
              </a:spcAft>
              <a:buClr>
                <a:schemeClr val="dk1"/>
              </a:buClr>
              <a:buSzPts val="11700"/>
              <a:buFont typeface="Catamaran"/>
              <a:buNone/>
              <a:defRPr i="0" sz="11700" u="none" cap="none" strike="noStrike">
                <a:solidFill>
                  <a:schemeClr val="dk1"/>
                </a:solidFill>
                <a:latin typeface="Catamaran"/>
                <a:ea typeface="Catamaran"/>
                <a:cs typeface="Catamaran"/>
                <a:sym typeface="Catamaran"/>
              </a:defRPr>
            </a:lvl1pPr>
            <a:lvl2pPr lvl="1" rtl="0">
              <a:lnSpc>
                <a:spcPct val="105000"/>
              </a:lnSpc>
              <a:spcBef>
                <a:spcPts val="0"/>
              </a:spcBef>
              <a:spcAft>
                <a:spcPts val="0"/>
              </a:spcAft>
              <a:buSzPts val="1400"/>
              <a:buNone/>
              <a:defRPr sz="1800"/>
            </a:lvl2pPr>
            <a:lvl3pPr lvl="2" rtl="0">
              <a:lnSpc>
                <a:spcPct val="105000"/>
              </a:lnSpc>
              <a:spcBef>
                <a:spcPts val="0"/>
              </a:spcBef>
              <a:spcAft>
                <a:spcPts val="0"/>
              </a:spcAft>
              <a:buSzPts val="1400"/>
              <a:buNone/>
              <a:defRPr sz="1800"/>
            </a:lvl3pPr>
            <a:lvl4pPr lvl="3" rtl="0">
              <a:lnSpc>
                <a:spcPct val="105000"/>
              </a:lnSpc>
              <a:spcBef>
                <a:spcPts val="0"/>
              </a:spcBef>
              <a:spcAft>
                <a:spcPts val="0"/>
              </a:spcAft>
              <a:buSzPts val="1400"/>
              <a:buNone/>
              <a:defRPr sz="1800"/>
            </a:lvl4pPr>
            <a:lvl5pPr lvl="4" rtl="0">
              <a:lnSpc>
                <a:spcPct val="105000"/>
              </a:lnSpc>
              <a:spcBef>
                <a:spcPts val="0"/>
              </a:spcBef>
              <a:spcAft>
                <a:spcPts val="0"/>
              </a:spcAft>
              <a:buSzPts val="1400"/>
              <a:buNone/>
              <a:defRPr sz="1800"/>
            </a:lvl5pPr>
            <a:lvl6pPr lvl="5" rtl="0">
              <a:lnSpc>
                <a:spcPct val="105000"/>
              </a:lnSpc>
              <a:spcBef>
                <a:spcPts val="0"/>
              </a:spcBef>
              <a:spcAft>
                <a:spcPts val="0"/>
              </a:spcAft>
              <a:buSzPts val="1400"/>
              <a:buNone/>
              <a:defRPr sz="1800"/>
            </a:lvl6pPr>
            <a:lvl7pPr lvl="6" rtl="0">
              <a:lnSpc>
                <a:spcPct val="105000"/>
              </a:lnSpc>
              <a:spcBef>
                <a:spcPts val="0"/>
              </a:spcBef>
              <a:spcAft>
                <a:spcPts val="0"/>
              </a:spcAft>
              <a:buSzPts val="1400"/>
              <a:buNone/>
              <a:defRPr sz="1800"/>
            </a:lvl7pPr>
            <a:lvl8pPr lvl="7" rtl="0">
              <a:lnSpc>
                <a:spcPct val="105000"/>
              </a:lnSpc>
              <a:spcBef>
                <a:spcPts val="0"/>
              </a:spcBef>
              <a:spcAft>
                <a:spcPts val="0"/>
              </a:spcAft>
              <a:buSzPts val="1400"/>
              <a:buNone/>
              <a:defRPr sz="1800"/>
            </a:lvl8pPr>
            <a:lvl9pPr lvl="8" rtl="0">
              <a:lnSpc>
                <a:spcPct val="105000"/>
              </a:lnSpc>
              <a:spcBef>
                <a:spcPts val="0"/>
              </a:spcBef>
              <a:spcAft>
                <a:spcPts val="0"/>
              </a:spcAft>
              <a:buSzPts val="1400"/>
              <a:buNone/>
              <a:defRPr sz="1800"/>
            </a:lvl9pPr>
          </a:lstStyle>
          <a:p/>
        </p:txBody>
      </p:sp>
      <p:pic>
        <p:nvPicPr>
          <p:cNvPr id="11" name="Google Shape;11;p3"/>
          <p:cNvPicPr preferRelativeResize="0"/>
          <p:nvPr/>
        </p:nvPicPr>
        <p:blipFill>
          <a:blip r:embed="rId2">
            <a:alphaModFix/>
          </a:blip>
          <a:stretch>
            <a:fillRect/>
          </a:stretch>
        </p:blipFill>
        <p:spPr>
          <a:xfrm>
            <a:off x="10068075" y="1364797"/>
            <a:ext cx="8719827" cy="9138690"/>
          </a:xfrm>
          <a:prstGeom prst="rect">
            <a:avLst/>
          </a:prstGeom>
          <a:noFill/>
          <a:ln>
            <a:noFill/>
          </a:ln>
        </p:spPr>
      </p:pic>
      <p:sp>
        <p:nvSpPr>
          <p:cNvPr id="12" name="Google Shape;12;p3"/>
          <p:cNvSpPr txBox="1"/>
          <p:nvPr>
            <p:ph idx="2" type="title"/>
          </p:nvPr>
        </p:nvSpPr>
        <p:spPr>
          <a:xfrm>
            <a:off x="790575" y="4653250"/>
            <a:ext cx="8909100" cy="3707100"/>
          </a:xfrm>
          <a:prstGeom prst="rect">
            <a:avLst/>
          </a:prstGeom>
          <a:noFill/>
          <a:ln>
            <a:noFill/>
          </a:ln>
        </p:spPr>
        <p:txBody>
          <a:bodyPr anchorCtr="0" anchor="t" bIns="0" lIns="0" spcFirstLastPara="1" rIns="0" wrap="square" tIns="0">
            <a:noAutofit/>
          </a:bodyPr>
          <a:lstStyle>
            <a:lvl1pPr lvl="0" marR="0" rtl="0">
              <a:lnSpc>
                <a:spcPct val="100000"/>
              </a:lnSpc>
              <a:spcBef>
                <a:spcPts val="0"/>
              </a:spcBef>
              <a:spcAft>
                <a:spcPts val="0"/>
              </a:spcAft>
              <a:buClr>
                <a:srgbClr val="7789EF"/>
              </a:buClr>
              <a:buSzPts val="11700"/>
              <a:buNone/>
              <a:defRPr b="1" i="0" sz="11700" u="none" cap="none" strike="noStrike">
                <a:solidFill>
                  <a:srgbClr val="7789EF"/>
                </a:solidFill>
              </a:defRPr>
            </a:lvl1pPr>
            <a:lvl2pPr lvl="1" rtl="0">
              <a:lnSpc>
                <a:spcPct val="105000"/>
              </a:lnSpc>
              <a:spcBef>
                <a:spcPts val="0"/>
              </a:spcBef>
              <a:spcAft>
                <a:spcPts val="0"/>
              </a:spcAft>
              <a:buSzPts val="1400"/>
              <a:buNone/>
              <a:defRPr b="1" sz="1800"/>
            </a:lvl2pPr>
            <a:lvl3pPr lvl="2" rtl="0">
              <a:lnSpc>
                <a:spcPct val="105000"/>
              </a:lnSpc>
              <a:spcBef>
                <a:spcPts val="0"/>
              </a:spcBef>
              <a:spcAft>
                <a:spcPts val="0"/>
              </a:spcAft>
              <a:buSzPts val="1400"/>
              <a:buNone/>
              <a:defRPr b="1" sz="1800"/>
            </a:lvl3pPr>
            <a:lvl4pPr lvl="3" rtl="0">
              <a:lnSpc>
                <a:spcPct val="105000"/>
              </a:lnSpc>
              <a:spcBef>
                <a:spcPts val="0"/>
              </a:spcBef>
              <a:spcAft>
                <a:spcPts val="0"/>
              </a:spcAft>
              <a:buSzPts val="1400"/>
              <a:buNone/>
              <a:defRPr b="1" sz="1800"/>
            </a:lvl4pPr>
            <a:lvl5pPr lvl="4" rtl="0">
              <a:lnSpc>
                <a:spcPct val="105000"/>
              </a:lnSpc>
              <a:spcBef>
                <a:spcPts val="0"/>
              </a:spcBef>
              <a:spcAft>
                <a:spcPts val="0"/>
              </a:spcAft>
              <a:buSzPts val="1400"/>
              <a:buNone/>
              <a:defRPr b="1" sz="1800"/>
            </a:lvl5pPr>
            <a:lvl6pPr lvl="5" rtl="0">
              <a:lnSpc>
                <a:spcPct val="105000"/>
              </a:lnSpc>
              <a:spcBef>
                <a:spcPts val="0"/>
              </a:spcBef>
              <a:spcAft>
                <a:spcPts val="0"/>
              </a:spcAft>
              <a:buSzPts val="1400"/>
              <a:buNone/>
              <a:defRPr b="1" sz="1800"/>
            </a:lvl6pPr>
            <a:lvl7pPr lvl="6" rtl="0">
              <a:lnSpc>
                <a:spcPct val="105000"/>
              </a:lnSpc>
              <a:spcBef>
                <a:spcPts val="0"/>
              </a:spcBef>
              <a:spcAft>
                <a:spcPts val="0"/>
              </a:spcAft>
              <a:buSzPts val="1400"/>
              <a:buNone/>
              <a:defRPr b="1" sz="1800"/>
            </a:lvl7pPr>
            <a:lvl8pPr lvl="7" rtl="0">
              <a:lnSpc>
                <a:spcPct val="105000"/>
              </a:lnSpc>
              <a:spcBef>
                <a:spcPts val="0"/>
              </a:spcBef>
              <a:spcAft>
                <a:spcPts val="0"/>
              </a:spcAft>
              <a:buSzPts val="1400"/>
              <a:buNone/>
              <a:defRPr b="1" sz="1800"/>
            </a:lvl8pPr>
            <a:lvl9pPr lvl="8" rtl="0">
              <a:lnSpc>
                <a:spcPct val="105000"/>
              </a:lnSpc>
              <a:spcBef>
                <a:spcPts val="0"/>
              </a:spcBef>
              <a:spcAft>
                <a:spcPts val="0"/>
              </a:spcAft>
              <a:buSzPts val="1400"/>
              <a:buNone/>
              <a:defRPr b="1" sz="1800"/>
            </a:lvl9pPr>
          </a:lstStyle>
          <a:p/>
        </p:txBody>
      </p:sp>
      <p:sp>
        <p:nvSpPr>
          <p:cNvPr id="13" name="Google Shape;13;p3"/>
          <p:cNvSpPr txBox="1"/>
          <p:nvPr>
            <p:ph idx="1" type="subTitle"/>
          </p:nvPr>
        </p:nvSpPr>
        <p:spPr>
          <a:xfrm>
            <a:off x="790575" y="6734425"/>
            <a:ext cx="8271000" cy="523800"/>
          </a:xfrm>
          <a:prstGeom prst="rect">
            <a:avLst/>
          </a:prstGeom>
        </p:spPr>
        <p:txBody>
          <a:bodyPr anchorCtr="0" anchor="t" bIns="0" lIns="0" spcFirstLastPara="1" rIns="0" wrap="square" tIns="0">
            <a:noAutofit/>
          </a:bodyPr>
          <a:lstStyle>
            <a:lvl1pPr lvl="0">
              <a:spcBef>
                <a:spcPts val="640"/>
              </a:spcBef>
              <a:spcAft>
                <a:spcPts val="0"/>
              </a:spcAft>
              <a:buSzPts val="3150"/>
              <a:buNone/>
              <a:defRPr sz="3150"/>
            </a:lvl1pPr>
            <a:lvl2pPr lvl="1">
              <a:spcBef>
                <a:spcPts val="560"/>
              </a:spcBef>
              <a:spcAft>
                <a:spcPts val="0"/>
              </a:spcAft>
              <a:buSzPts val="2150"/>
              <a:buNone/>
              <a:defRPr/>
            </a:lvl2pPr>
            <a:lvl3pPr lvl="2">
              <a:spcBef>
                <a:spcPts val="480"/>
              </a:spcBef>
              <a:spcAft>
                <a:spcPts val="0"/>
              </a:spcAft>
              <a:buSzPts val="2150"/>
              <a:buNone/>
              <a:defRPr/>
            </a:lvl3pPr>
            <a:lvl4pPr lvl="3">
              <a:spcBef>
                <a:spcPts val="400"/>
              </a:spcBef>
              <a:spcAft>
                <a:spcPts val="0"/>
              </a:spcAft>
              <a:buSzPts val="2150"/>
              <a:buNone/>
              <a:defRPr/>
            </a:lvl4pPr>
            <a:lvl5pPr lvl="4">
              <a:spcBef>
                <a:spcPts val="400"/>
              </a:spcBef>
              <a:spcAft>
                <a:spcPts val="0"/>
              </a:spcAft>
              <a:buSzPts val="2150"/>
              <a:buNone/>
              <a:defRPr/>
            </a:lvl5pPr>
            <a:lvl6pPr lvl="5">
              <a:spcBef>
                <a:spcPts val="400"/>
              </a:spcBef>
              <a:spcAft>
                <a:spcPts val="0"/>
              </a:spcAft>
              <a:buSzPts val="2150"/>
              <a:buNone/>
              <a:defRPr/>
            </a:lvl6pPr>
            <a:lvl7pPr lvl="6">
              <a:spcBef>
                <a:spcPts val="400"/>
              </a:spcBef>
              <a:spcAft>
                <a:spcPts val="0"/>
              </a:spcAft>
              <a:buSzPts val="2150"/>
              <a:buNone/>
              <a:defRPr/>
            </a:lvl7pPr>
            <a:lvl8pPr lvl="7">
              <a:spcBef>
                <a:spcPts val="400"/>
              </a:spcBef>
              <a:spcAft>
                <a:spcPts val="0"/>
              </a:spcAft>
              <a:buSzPts val="2150"/>
              <a:buNone/>
              <a:defRPr/>
            </a:lvl8pPr>
            <a:lvl9pPr lvl="8">
              <a:spcBef>
                <a:spcPts val="400"/>
              </a:spcBef>
              <a:spcAft>
                <a:spcPts val="0"/>
              </a:spcAft>
              <a:buSzPts val="215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8">
  <p:cSld name="CUSTOM_17">
    <p:spTree>
      <p:nvGrpSpPr>
        <p:cNvPr id="274" name="Shape 274"/>
        <p:cNvGrpSpPr/>
        <p:nvPr/>
      </p:nvGrpSpPr>
      <p:grpSpPr>
        <a:xfrm>
          <a:off x="0" y="0"/>
          <a:ext cx="0" cy="0"/>
          <a:chOff x="0" y="0"/>
          <a:chExt cx="0" cy="0"/>
        </a:xfrm>
      </p:grpSpPr>
      <p:pic>
        <p:nvPicPr>
          <p:cNvPr id="275" name="Google Shape;275;p21"/>
          <p:cNvPicPr preferRelativeResize="0"/>
          <p:nvPr/>
        </p:nvPicPr>
        <p:blipFill>
          <a:blip r:embed="rId2">
            <a:alphaModFix/>
          </a:blip>
          <a:stretch>
            <a:fillRect/>
          </a:stretch>
        </p:blipFill>
        <p:spPr>
          <a:xfrm>
            <a:off x="14430484" y="4050437"/>
            <a:ext cx="1475125" cy="1431750"/>
          </a:xfrm>
          <a:prstGeom prst="rect">
            <a:avLst/>
          </a:prstGeom>
          <a:noFill/>
          <a:ln>
            <a:noFill/>
          </a:ln>
        </p:spPr>
      </p:pic>
      <p:grpSp>
        <p:nvGrpSpPr>
          <p:cNvPr id="276" name="Google Shape;276;p21"/>
          <p:cNvGrpSpPr/>
          <p:nvPr/>
        </p:nvGrpSpPr>
        <p:grpSpPr>
          <a:xfrm>
            <a:off x="0" y="8599401"/>
            <a:ext cx="18288118" cy="1810589"/>
            <a:chOff x="0" y="-9525"/>
            <a:chExt cx="4816592" cy="444600"/>
          </a:xfrm>
        </p:grpSpPr>
        <p:sp>
          <p:nvSpPr>
            <p:cNvPr id="277" name="Google Shape;277;p21"/>
            <p:cNvSpPr/>
            <p:nvPr/>
          </p:nvSpPr>
          <p:spPr>
            <a:xfrm>
              <a:off x="0" y="0"/>
              <a:ext cx="4816592" cy="434947"/>
            </a:xfrm>
            <a:custGeom>
              <a:rect b="b" l="l" r="r" t="t"/>
              <a:pathLst>
                <a:path extrusionOk="0" h="434947" w="4816592">
                  <a:moveTo>
                    <a:pt x="0" y="0"/>
                  </a:moveTo>
                  <a:lnTo>
                    <a:pt x="4816592" y="0"/>
                  </a:lnTo>
                  <a:lnTo>
                    <a:pt x="4816592" y="434947"/>
                  </a:lnTo>
                  <a:lnTo>
                    <a:pt x="0" y="434947"/>
                  </a:lnTo>
                  <a:close/>
                </a:path>
              </a:pathLst>
            </a:custGeom>
            <a:solidFill>
              <a:srgbClr val="D8E37D"/>
            </a:solidFill>
            <a:ln>
              <a:noFill/>
            </a:ln>
          </p:spPr>
        </p:sp>
        <p:sp>
          <p:nvSpPr>
            <p:cNvPr id="278" name="Google Shape;278;p21"/>
            <p:cNvSpPr txBox="1"/>
            <p:nvPr/>
          </p:nvSpPr>
          <p:spPr>
            <a:xfrm>
              <a:off x="0" y="-9525"/>
              <a:ext cx="48165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9" name="Google Shape;279;p21"/>
          <p:cNvGrpSpPr/>
          <p:nvPr/>
        </p:nvGrpSpPr>
        <p:grpSpPr>
          <a:xfrm>
            <a:off x="0" y="6122163"/>
            <a:ext cx="18288118" cy="2558351"/>
            <a:chOff x="0" y="-9525"/>
            <a:chExt cx="4816592" cy="673800"/>
          </a:xfrm>
        </p:grpSpPr>
        <p:sp>
          <p:nvSpPr>
            <p:cNvPr id="280" name="Google Shape;280;p21"/>
            <p:cNvSpPr/>
            <p:nvPr/>
          </p:nvSpPr>
          <p:spPr>
            <a:xfrm>
              <a:off x="0" y="0"/>
              <a:ext cx="4816592" cy="664234"/>
            </a:xfrm>
            <a:custGeom>
              <a:rect b="b" l="l" r="r" t="t"/>
              <a:pathLst>
                <a:path extrusionOk="0" h="664234" w="4816592">
                  <a:moveTo>
                    <a:pt x="0" y="0"/>
                  </a:moveTo>
                  <a:lnTo>
                    <a:pt x="4816592" y="0"/>
                  </a:lnTo>
                  <a:lnTo>
                    <a:pt x="4816592" y="664234"/>
                  </a:lnTo>
                  <a:lnTo>
                    <a:pt x="0" y="664234"/>
                  </a:lnTo>
                  <a:close/>
                </a:path>
              </a:pathLst>
            </a:custGeom>
            <a:solidFill>
              <a:srgbClr val="7789EF"/>
            </a:solidFill>
            <a:ln>
              <a:noFill/>
            </a:ln>
          </p:spPr>
        </p:sp>
        <p:sp>
          <p:nvSpPr>
            <p:cNvPr id="281" name="Google Shape;281;p21"/>
            <p:cNvSpPr txBox="1"/>
            <p:nvPr/>
          </p:nvSpPr>
          <p:spPr>
            <a:xfrm>
              <a:off x="0" y="-9525"/>
              <a:ext cx="4816500" cy="6738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2" name="Google Shape;282;p21"/>
          <p:cNvSpPr txBox="1"/>
          <p:nvPr/>
        </p:nvSpPr>
        <p:spPr>
          <a:xfrm>
            <a:off x="2111630" y="8596409"/>
            <a:ext cx="1934400" cy="1616100"/>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0" i="0" lang="en-US" sz="10499" u="none" cap="none" strike="noStrike">
                <a:solidFill>
                  <a:srgbClr val="FFFFFF"/>
                </a:solidFill>
                <a:latin typeface="Catamaran"/>
                <a:ea typeface="Catamaran"/>
                <a:cs typeface="Catamaran"/>
                <a:sym typeface="Catamaran"/>
              </a:rPr>
              <a:t>01</a:t>
            </a:r>
            <a:endParaRPr/>
          </a:p>
        </p:txBody>
      </p:sp>
      <p:sp>
        <p:nvSpPr>
          <p:cNvPr id="283" name="Google Shape;283;p21"/>
          <p:cNvSpPr txBox="1"/>
          <p:nvPr/>
        </p:nvSpPr>
        <p:spPr>
          <a:xfrm>
            <a:off x="6171057" y="8596409"/>
            <a:ext cx="1941300" cy="1616100"/>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0" i="0" lang="en-US" sz="10499" u="none" cap="none" strike="noStrike">
                <a:solidFill>
                  <a:srgbClr val="FFFFFF"/>
                </a:solidFill>
                <a:latin typeface="Catamaran"/>
                <a:ea typeface="Catamaran"/>
                <a:cs typeface="Catamaran"/>
                <a:sym typeface="Catamaran"/>
              </a:rPr>
              <a:t>02</a:t>
            </a:r>
            <a:endParaRPr/>
          </a:p>
        </p:txBody>
      </p:sp>
      <p:sp>
        <p:nvSpPr>
          <p:cNvPr id="284" name="Google Shape;284;p21"/>
          <p:cNvSpPr txBox="1"/>
          <p:nvPr/>
        </p:nvSpPr>
        <p:spPr>
          <a:xfrm>
            <a:off x="10175743" y="8596409"/>
            <a:ext cx="1941300" cy="1616100"/>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0" i="0" lang="en-US" sz="10499" u="none" cap="none" strike="noStrike">
                <a:solidFill>
                  <a:srgbClr val="FFFFFF"/>
                </a:solidFill>
                <a:latin typeface="Catamaran"/>
                <a:ea typeface="Catamaran"/>
                <a:cs typeface="Catamaran"/>
                <a:sym typeface="Catamaran"/>
              </a:rPr>
              <a:t>03</a:t>
            </a:r>
            <a:endParaRPr/>
          </a:p>
        </p:txBody>
      </p:sp>
      <p:sp>
        <p:nvSpPr>
          <p:cNvPr id="285" name="Google Shape;285;p21"/>
          <p:cNvSpPr txBox="1"/>
          <p:nvPr/>
        </p:nvSpPr>
        <p:spPr>
          <a:xfrm>
            <a:off x="14180428" y="8596409"/>
            <a:ext cx="1941300" cy="1616100"/>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0" i="0" lang="en-US" sz="10499" u="none" cap="none" strike="noStrike">
                <a:solidFill>
                  <a:srgbClr val="FFFFFF"/>
                </a:solidFill>
                <a:latin typeface="Catamaran"/>
                <a:ea typeface="Catamaran"/>
                <a:cs typeface="Catamaran"/>
                <a:sym typeface="Catamaran"/>
              </a:rPr>
              <a:t>04</a:t>
            </a:r>
            <a:endParaRPr/>
          </a:p>
        </p:txBody>
      </p:sp>
      <p:grpSp>
        <p:nvGrpSpPr>
          <p:cNvPr id="286" name="Google Shape;286;p21"/>
          <p:cNvGrpSpPr/>
          <p:nvPr/>
        </p:nvGrpSpPr>
        <p:grpSpPr>
          <a:xfrm>
            <a:off x="3059740" y="5902011"/>
            <a:ext cx="12110338" cy="512550"/>
            <a:chOff x="25400" y="0"/>
            <a:chExt cx="16147117" cy="683400"/>
          </a:xfrm>
        </p:grpSpPr>
        <p:cxnSp>
          <p:nvCxnSpPr>
            <p:cNvPr id="287" name="Google Shape;287;p21"/>
            <p:cNvCxnSpPr/>
            <p:nvPr/>
          </p:nvCxnSpPr>
          <p:spPr>
            <a:xfrm>
              <a:off x="25400" y="0"/>
              <a:ext cx="0" cy="683400"/>
            </a:xfrm>
            <a:prstGeom prst="straightConnector1">
              <a:avLst/>
            </a:prstGeom>
            <a:noFill/>
            <a:ln cap="flat" cmpd="sng" w="50800">
              <a:solidFill>
                <a:srgbClr val="000000"/>
              </a:solidFill>
              <a:prstDash val="solid"/>
              <a:round/>
              <a:headEnd len="sm" w="sm" type="none"/>
              <a:tailEnd len="sm" w="sm" type="none"/>
            </a:ln>
          </p:spPr>
        </p:cxnSp>
        <p:cxnSp>
          <p:nvCxnSpPr>
            <p:cNvPr id="288" name="Google Shape;288;p21"/>
            <p:cNvCxnSpPr/>
            <p:nvPr/>
          </p:nvCxnSpPr>
          <p:spPr>
            <a:xfrm>
              <a:off x="5493356" y="0"/>
              <a:ext cx="0" cy="683400"/>
            </a:xfrm>
            <a:prstGeom prst="straightConnector1">
              <a:avLst/>
            </a:prstGeom>
            <a:noFill/>
            <a:ln cap="flat" cmpd="sng" w="50800">
              <a:solidFill>
                <a:srgbClr val="000000"/>
              </a:solidFill>
              <a:prstDash val="solid"/>
              <a:round/>
              <a:headEnd len="sm" w="sm" type="none"/>
              <a:tailEnd len="sm" w="sm" type="none"/>
            </a:ln>
          </p:spPr>
        </p:cxnSp>
        <p:cxnSp>
          <p:nvCxnSpPr>
            <p:cNvPr id="289" name="Google Shape;289;p21"/>
            <p:cNvCxnSpPr/>
            <p:nvPr/>
          </p:nvCxnSpPr>
          <p:spPr>
            <a:xfrm>
              <a:off x="10832937" y="0"/>
              <a:ext cx="0" cy="683400"/>
            </a:xfrm>
            <a:prstGeom prst="straightConnector1">
              <a:avLst/>
            </a:prstGeom>
            <a:noFill/>
            <a:ln cap="flat" cmpd="sng" w="50800">
              <a:solidFill>
                <a:srgbClr val="000000"/>
              </a:solidFill>
              <a:prstDash val="solid"/>
              <a:round/>
              <a:headEnd len="sm" w="sm" type="none"/>
              <a:tailEnd len="sm" w="sm" type="none"/>
            </a:ln>
          </p:spPr>
        </p:cxnSp>
        <p:cxnSp>
          <p:nvCxnSpPr>
            <p:cNvPr id="290" name="Google Shape;290;p21"/>
            <p:cNvCxnSpPr/>
            <p:nvPr/>
          </p:nvCxnSpPr>
          <p:spPr>
            <a:xfrm>
              <a:off x="16172517" y="0"/>
              <a:ext cx="0" cy="683400"/>
            </a:xfrm>
            <a:prstGeom prst="straightConnector1">
              <a:avLst/>
            </a:prstGeom>
            <a:noFill/>
            <a:ln cap="flat" cmpd="sng" w="50800">
              <a:solidFill>
                <a:srgbClr val="000000"/>
              </a:solidFill>
              <a:prstDash val="solid"/>
              <a:round/>
              <a:headEnd len="sm" w="sm" type="none"/>
              <a:tailEnd len="sm" w="sm" type="none"/>
            </a:ln>
          </p:spPr>
        </p:cxnSp>
      </p:grpSp>
      <p:pic>
        <p:nvPicPr>
          <p:cNvPr id="291" name="Google Shape;291;p21"/>
          <p:cNvPicPr preferRelativeResize="0"/>
          <p:nvPr/>
        </p:nvPicPr>
        <p:blipFill>
          <a:blip r:embed="rId3">
            <a:alphaModFix/>
          </a:blip>
          <a:stretch>
            <a:fillRect/>
          </a:stretch>
        </p:blipFill>
        <p:spPr>
          <a:xfrm>
            <a:off x="2350275" y="3973250"/>
            <a:ext cx="1278825" cy="1278825"/>
          </a:xfrm>
          <a:prstGeom prst="rect">
            <a:avLst/>
          </a:prstGeom>
          <a:noFill/>
          <a:ln>
            <a:noFill/>
          </a:ln>
        </p:spPr>
      </p:pic>
      <p:pic>
        <p:nvPicPr>
          <p:cNvPr id="292" name="Google Shape;292;p21"/>
          <p:cNvPicPr preferRelativeResize="0"/>
          <p:nvPr/>
        </p:nvPicPr>
        <p:blipFill>
          <a:blip r:embed="rId4">
            <a:alphaModFix/>
          </a:blip>
          <a:stretch>
            <a:fillRect/>
          </a:stretch>
        </p:blipFill>
        <p:spPr>
          <a:xfrm>
            <a:off x="6483200" y="3994775"/>
            <a:ext cx="1278825" cy="1431753"/>
          </a:xfrm>
          <a:prstGeom prst="rect">
            <a:avLst/>
          </a:prstGeom>
          <a:noFill/>
          <a:ln>
            <a:noFill/>
          </a:ln>
        </p:spPr>
      </p:pic>
      <p:pic>
        <p:nvPicPr>
          <p:cNvPr id="293" name="Google Shape;293;p21"/>
          <p:cNvPicPr preferRelativeResize="0"/>
          <p:nvPr/>
        </p:nvPicPr>
        <p:blipFill>
          <a:blip r:embed="rId5">
            <a:alphaModFix/>
          </a:blip>
          <a:stretch>
            <a:fillRect/>
          </a:stretch>
        </p:blipFill>
        <p:spPr>
          <a:xfrm>
            <a:off x="10594299" y="4070975"/>
            <a:ext cx="1085047" cy="1278825"/>
          </a:xfrm>
          <a:prstGeom prst="rect">
            <a:avLst/>
          </a:prstGeom>
          <a:noFill/>
          <a:ln>
            <a:noFill/>
          </a:ln>
        </p:spPr>
      </p:pic>
      <p:sp>
        <p:nvSpPr>
          <p:cNvPr id="294" name="Google Shape;294;p21"/>
          <p:cNvSpPr txBox="1"/>
          <p:nvPr>
            <p:ph type="title"/>
          </p:nvPr>
        </p:nvSpPr>
        <p:spPr>
          <a:xfrm>
            <a:off x="529175" y="720552"/>
            <a:ext cx="172296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9300"/>
              <a:buFont typeface="Catamaran"/>
              <a:buNone/>
              <a:defRPr i="0" sz="9300" u="none" cap="none" strike="noStrike">
                <a:solidFill>
                  <a:schemeClr val="dk1"/>
                </a:solidFill>
                <a:latin typeface="Catamaran"/>
                <a:ea typeface="Catamaran"/>
                <a:cs typeface="Catamaran"/>
                <a:sym typeface="Catamaran"/>
              </a:defRPr>
            </a:lvl1pPr>
            <a:lvl2pPr lvl="1" rtl="0" algn="ctr">
              <a:spcBef>
                <a:spcPts val="0"/>
              </a:spcBef>
              <a:spcAft>
                <a:spcPts val="0"/>
              </a:spcAft>
              <a:buSzPts val="9300"/>
              <a:buNone/>
              <a:defRPr sz="9300"/>
            </a:lvl2pPr>
            <a:lvl3pPr lvl="2" rtl="0" algn="ctr">
              <a:spcBef>
                <a:spcPts val="0"/>
              </a:spcBef>
              <a:spcAft>
                <a:spcPts val="0"/>
              </a:spcAft>
              <a:buSzPts val="9300"/>
              <a:buNone/>
              <a:defRPr sz="9300"/>
            </a:lvl3pPr>
            <a:lvl4pPr lvl="3" rtl="0" algn="ctr">
              <a:spcBef>
                <a:spcPts val="0"/>
              </a:spcBef>
              <a:spcAft>
                <a:spcPts val="0"/>
              </a:spcAft>
              <a:buSzPts val="9300"/>
              <a:buNone/>
              <a:defRPr sz="9300"/>
            </a:lvl4pPr>
            <a:lvl5pPr lvl="4" rtl="0" algn="ctr">
              <a:spcBef>
                <a:spcPts val="0"/>
              </a:spcBef>
              <a:spcAft>
                <a:spcPts val="0"/>
              </a:spcAft>
              <a:buSzPts val="9300"/>
              <a:buNone/>
              <a:defRPr sz="9300"/>
            </a:lvl5pPr>
            <a:lvl6pPr lvl="5" rtl="0" algn="ctr">
              <a:spcBef>
                <a:spcPts val="0"/>
              </a:spcBef>
              <a:spcAft>
                <a:spcPts val="0"/>
              </a:spcAft>
              <a:buSzPts val="9300"/>
              <a:buNone/>
              <a:defRPr sz="9300"/>
            </a:lvl6pPr>
            <a:lvl7pPr lvl="6" rtl="0" algn="ctr">
              <a:spcBef>
                <a:spcPts val="0"/>
              </a:spcBef>
              <a:spcAft>
                <a:spcPts val="0"/>
              </a:spcAft>
              <a:buSzPts val="9300"/>
              <a:buNone/>
              <a:defRPr sz="9300"/>
            </a:lvl7pPr>
            <a:lvl8pPr lvl="7" rtl="0" algn="ctr">
              <a:spcBef>
                <a:spcPts val="0"/>
              </a:spcBef>
              <a:spcAft>
                <a:spcPts val="0"/>
              </a:spcAft>
              <a:buSzPts val="9300"/>
              <a:buNone/>
              <a:defRPr sz="9300"/>
            </a:lvl8pPr>
            <a:lvl9pPr lvl="8" rtl="0" algn="ctr">
              <a:spcBef>
                <a:spcPts val="0"/>
              </a:spcBef>
              <a:spcAft>
                <a:spcPts val="0"/>
              </a:spcAft>
              <a:buSzPts val="9300"/>
              <a:buNone/>
              <a:defRPr sz="9300"/>
            </a:lvl9pPr>
          </a:lstStyle>
          <a:p/>
        </p:txBody>
      </p:sp>
      <p:sp>
        <p:nvSpPr>
          <p:cNvPr id="295" name="Google Shape;295;p21"/>
          <p:cNvSpPr txBox="1"/>
          <p:nvPr>
            <p:ph idx="1" type="body"/>
          </p:nvPr>
        </p:nvSpPr>
        <p:spPr>
          <a:xfrm>
            <a:off x="9323450" y="2871686"/>
            <a:ext cx="3645900" cy="9165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296" name="Google Shape;296;p21"/>
          <p:cNvSpPr txBox="1"/>
          <p:nvPr>
            <p:ph idx="2" type="body"/>
          </p:nvPr>
        </p:nvSpPr>
        <p:spPr>
          <a:xfrm>
            <a:off x="5318750" y="2871686"/>
            <a:ext cx="3645900" cy="9165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297" name="Google Shape;297;p21"/>
          <p:cNvSpPr txBox="1"/>
          <p:nvPr>
            <p:ph idx="3" type="body"/>
          </p:nvPr>
        </p:nvSpPr>
        <p:spPr>
          <a:xfrm>
            <a:off x="1166738" y="2871686"/>
            <a:ext cx="3645900" cy="9165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298" name="Google Shape;298;p21"/>
          <p:cNvSpPr txBox="1"/>
          <p:nvPr>
            <p:ph idx="4" type="body"/>
          </p:nvPr>
        </p:nvSpPr>
        <p:spPr>
          <a:xfrm>
            <a:off x="13328038" y="2871686"/>
            <a:ext cx="3645900" cy="9165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299" name="Google Shape;299;p21"/>
          <p:cNvSpPr txBox="1"/>
          <p:nvPr>
            <p:ph idx="5" type="subTitle"/>
          </p:nvPr>
        </p:nvSpPr>
        <p:spPr>
          <a:xfrm>
            <a:off x="1454825" y="6996450"/>
            <a:ext cx="3248100" cy="4923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3000"/>
              <a:buFont typeface="Catamaran"/>
              <a:buNone/>
              <a:defRPr b="1" sz="3000">
                <a:solidFill>
                  <a:schemeClr val="lt1"/>
                </a:solidFill>
                <a:latin typeface="Catamaran"/>
                <a:ea typeface="Catamaran"/>
                <a:cs typeface="Catamaran"/>
                <a:sym typeface="Catamaran"/>
              </a:defRPr>
            </a:lvl1pPr>
            <a:lvl2pPr lvl="1" rtl="0" algn="ctr">
              <a:spcBef>
                <a:spcPts val="56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2pPr>
            <a:lvl3pPr lvl="2" rtl="0" algn="ctr">
              <a:spcBef>
                <a:spcPts val="48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3pPr>
            <a:lvl4pPr lvl="3"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4pPr>
            <a:lvl5pPr lvl="4"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5pPr>
            <a:lvl6pPr lvl="5"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6pPr>
            <a:lvl7pPr lvl="6"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7pPr>
            <a:lvl8pPr lvl="7"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8pPr>
            <a:lvl9pPr lvl="8"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9pPr>
          </a:lstStyle>
          <a:p/>
        </p:txBody>
      </p:sp>
      <p:sp>
        <p:nvSpPr>
          <p:cNvPr id="300" name="Google Shape;300;p21"/>
          <p:cNvSpPr txBox="1"/>
          <p:nvPr>
            <p:ph idx="6" type="subTitle"/>
          </p:nvPr>
        </p:nvSpPr>
        <p:spPr>
          <a:xfrm>
            <a:off x="1345050" y="7631375"/>
            <a:ext cx="3467700" cy="338400"/>
          </a:xfrm>
          <a:prstGeom prst="rect">
            <a:avLst/>
          </a:prstGeom>
        </p:spPr>
        <p:txBody>
          <a:bodyPr anchorCtr="0" anchor="t" bIns="0" lIns="0" spcFirstLastPara="1" rIns="0" wrap="square" tIns="0">
            <a:noAutofit/>
          </a:bodyPr>
          <a:lstStyle>
            <a:lvl1pPr lvl="0" rtl="0" algn="ctr">
              <a:spcBef>
                <a:spcPts val="640"/>
              </a:spcBef>
              <a:spcAft>
                <a:spcPts val="0"/>
              </a:spcAft>
              <a:buSzPts val="2150"/>
              <a:buNone/>
              <a:defRPr/>
            </a:lvl1pPr>
            <a:lvl2pPr lvl="1" rtl="0" algn="ctr">
              <a:spcBef>
                <a:spcPts val="56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2pPr>
            <a:lvl3pPr lvl="2" rtl="0" algn="ctr">
              <a:spcBef>
                <a:spcPts val="48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3pPr>
            <a:lvl4pPr lvl="3"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4pPr>
            <a:lvl5pPr lvl="4"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5pPr>
            <a:lvl6pPr lvl="5"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6pPr>
            <a:lvl7pPr lvl="6"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7pPr>
            <a:lvl8pPr lvl="7"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8pPr>
            <a:lvl9pPr lvl="8"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9pPr>
          </a:lstStyle>
          <a:p/>
        </p:txBody>
      </p:sp>
      <p:sp>
        <p:nvSpPr>
          <p:cNvPr id="301" name="Google Shape;301;p21"/>
          <p:cNvSpPr txBox="1"/>
          <p:nvPr>
            <p:ph idx="7" type="subTitle"/>
          </p:nvPr>
        </p:nvSpPr>
        <p:spPr>
          <a:xfrm>
            <a:off x="5517625" y="6996450"/>
            <a:ext cx="3248100" cy="4923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3000"/>
              <a:buFont typeface="Catamaran"/>
              <a:buNone/>
              <a:defRPr b="1" sz="3000">
                <a:solidFill>
                  <a:schemeClr val="lt1"/>
                </a:solidFill>
                <a:latin typeface="Catamaran"/>
                <a:ea typeface="Catamaran"/>
                <a:cs typeface="Catamaran"/>
                <a:sym typeface="Catamaran"/>
              </a:defRPr>
            </a:lvl1pPr>
            <a:lvl2pPr lvl="1" rtl="0" algn="ctr">
              <a:spcBef>
                <a:spcPts val="56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2pPr>
            <a:lvl3pPr lvl="2" rtl="0" algn="ctr">
              <a:spcBef>
                <a:spcPts val="48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3pPr>
            <a:lvl4pPr lvl="3"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4pPr>
            <a:lvl5pPr lvl="4"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5pPr>
            <a:lvl6pPr lvl="5"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6pPr>
            <a:lvl7pPr lvl="6"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7pPr>
            <a:lvl8pPr lvl="7"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8pPr>
            <a:lvl9pPr lvl="8"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9pPr>
          </a:lstStyle>
          <a:p/>
        </p:txBody>
      </p:sp>
      <p:sp>
        <p:nvSpPr>
          <p:cNvPr id="302" name="Google Shape;302;p21"/>
          <p:cNvSpPr txBox="1"/>
          <p:nvPr>
            <p:ph idx="8" type="subTitle"/>
          </p:nvPr>
        </p:nvSpPr>
        <p:spPr>
          <a:xfrm>
            <a:off x="5407850" y="7631375"/>
            <a:ext cx="3467700" cy="338400"/>
          </a:xfrm>
          <a:prstGeom prst="rect">
            <a:avLst/>
          </a:prstGeom>
        </p:spPr>
        <p:txBody>
          <a:bodyPr anchorCtr="0" anchor="t" bIns="0" lIns="0" spcFirstLastPara="1" rIns="0" wrap="square" tIns="0">
            <a:noAutofit/>
          </a:bodyPr>
          <a:lstStyle>
            <a:lvl1pPr lvl="0" rtl="0" algn="ctr">
              <a:spcBef>
                <a:spcPts val="640"/>
              </a:spcBef>
              <a:spcAft>
                <a:spcPts val="0"/>
              </a:spcAft>
              <a:buSzPts val="2150"/>
              <a:buNone/>
              <a:defRPr/>
            </a:lvl1pPr>
            <a:lvl2pPr lvl="1" rtl="0" algn="ctr">
              <a:spcBef>
                <a:spcPts val="56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2pPr>
            <a:lvl3pPr lvl="2" rtl="0" algn="ctr">
              <a:spcBef>
                <a:spcPts val="48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3pPr>
            <a:lvl4pPr lvl="3"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4pPr>
            <a:lvl5pPr lvl="4"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5pPr>
            <a:lvl6pPr lvl="5"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6pPr>
            <a:lvl7pPr lvl="6"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7pPr>
            <a:lvl8pPr lvl="7"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8pPr>
            <a:lvl9pPr lvl="8"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9pPr>
          </a:lstStyle>
          <a:p/>
        </p:txBody>
      </p:sp>
      <p:sp>
        <p:nvSpPr>
          <p:cNvPr id="303" name="Google Shape;303;p21"/>
          <p:cNvSpPr txBox="1"/>
          <p:nvPr>
            <p:ph idx="9" type="subTitle"/>
          </p:nvPr>
        </p:nvSpPr>
        <p:spPr>
          <a:xfrm>
            <a:off x="9512750" y="6996450"/>
            <a:ext cx="3248100" cy="4923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3000"/>
              <a:buFont typeface="Catamaran"/>
              <a:buNone/>
              <a:defRPr b="1" sz="3000">
                <a:solidFill>
                  <a:schemeClr val="lt1"/>
                </a:solidFill>
                <a:latin typeface="Catamaran"/>
                <a:ea typeface="Catamaran"/>
                <a:cs typeface="Catamaran"/>
                <a:sym typeface="Catamaran"/>
              </a:defRPr>
            </a:lvl1pPr>
            <a:lvl2pPr lvl="1" rtl="0" algn="ctr">
              <a:spcBef>
                <a:spcPts val="56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2pPr>
            <a:lvl3pPr lvl="2" rtl="0" algn="ctr">
              <a:spcBef>
                <a:spcPts val="48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3pPr>
            <a:lvl4pPr lvl="3"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4pPr>
            <a:lvl5pPr lvl="4"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5pPr>
            <a:lvl6pPr lvl="5"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6pPr>
            <a:lvl7pPr lvl="6"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7pPr>
            <a:lvl8pPr lvl="7"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8pPr>
            <a:lvl9pPr lvl="8"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9pPr>
          </a:lstStyle>
          <a:p/>
        </p:txBody>
      </p:sp>
      <p:sp>
        <p:nvSpPr>
          <p:cNvPr id="304" name="Google Shape;304;p21"/>
          <p:cNvSpPr txBox="1"/>
          <p:nvPr>
            <p:ph idx="13" type="subTitle"/>
          </p:nvPr>
        </p:nvSpPr>
        <p:spPr>
          <a:xfrm>
            <a:off x="9402975" y="7631375"/>
            <a:ext cx="3467700" cy="338400"/>
          </a:xfrm>
          <a:prstGeom prst="rect">
            <a:avLst/>
          </a:prstGeom>
        </p:spPr>
        <p:txBody>
          <a:bodyPr anchorCtr="0" anchor="t" bIns="0" lIns="0" spcFirstLastPara="1" rIns="0" wrap="square" tIns="0">
            <a:noAutofit/>
          </a:bodyPr>
          <a:lstStyle>
            <a:lvl1pPr lvl="0" rtl="0" algn="ctr">
              <a:spcBef>
                <a:spcPts val="640"/>
              </a:spcBef>
              <a:spcAft>
                <a:spcPts val="0"/>
              </a:spcAft>
              <a:buSzPts val="2150"/>
              <a:buNone/>
              <a:defRPr/>
            </a:lvl1pPr>
            <a:lvl2pPr lvl="1" rtl="0" algn="ctr">
              <a:spcBef>
                <a:spcPts val="56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2pPr>
            <a:lvl3pPr lvl="2" rtl="0" algn="ctr">
              <a:spcBef>
                <a:spcPts val="48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3pPr>
            <a:lvl4pPr lvl="3"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4pPr>
            <a:lvl5pPr lvl="4"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5pPr>
            <a:lvl6pPr lvl="5"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6pPr>
            <a:lvl7pPr lvl="6"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7pPr>
            <a:lvl8pPr lvl="7"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8pPr>
            <a:lvl9pPr lvl="8"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9pPr>
          </a:lstStyle>
          <a:p/>
        </p:txBody>
      </p:sp>
      <p:sp>
        <p:nvSpPr>
          <p:cNvPr id="305" name="Google Shape;305;p21"/>
          <p:cNvSpPr txBox="1"/>
          <p:nvPr>
            <p:ph idx="14" type="subTitle"/>
          </p:nvPr>
        </p:nvSpPr>
        <p:spPr>
          <a:xfrm>
            <a:off x="13543963" y="6996450"/>
            <a:ext cx="3248100" cy="4923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3000"/>
              <a:buFont typeface="Catamaran"/>
              <a:buNone/>
              <a:defRPr b="1" sz="3000">
                <a:solidFill>
                  <a:schemeClr val="lt1"/>
                </a:solidFill>
                <a:latin typeface="Catamaran"/>
                <a:ea typeface="Catamaran"/>
                <a:cs typeface="Catamaran"/>
                <a:sym typeface="Catamaran"/>
              </a:defRPr>
            </a:lvl1pPr>
            <a:lvl2pPr lvl="1" rtl="0" algn="ctr">
              <a:spcBef>
                <a:spcPts val="56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2pPr>
            <a:lvl3pPr lvl="2" rtl="0" algn="ctr">
              <a:spcBef>
                <a:spcPts val="48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3pPr>
            <a:lvl4pPr lvl="3"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4pPr>
            <a:lvl5pPr lvl="4"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5pPr>
            <a:lvl6pPr lvl="5"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6pPr>
            <a:lvl7pPr lvl="6"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7pPr>
            <a:lvl8pPr lvl="7"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8pPr>
            <a:lvl9pPr lvl="8"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9pPr>
          </a:lstStyle>
          <a:p/>
        </p:txBody>
      </p:sp>
      <p:sp>
        <p:nvSpPr>
          <p:cNvPr id="306" name="Google Shape;306;p21"/>
          <p:cNvSpPr txBox="1"/>
          <p:nvPr>
            <p:ph idx="15" type="subTitle"/>
          </p:nvPr>
        </p:nvSpPr>
        <p:spPr>
          <a:xfrm>
            <a:off x="13434188" y="7631375"/>
            <a:ext cx="3467700" cy="338400"/>
          </a:xfrm>
          <a:prstGeom prst="rect">
            <a:avLst/>
          </a:prstGeom>
        </p:spPr>
        <p:txBody>
          <a:bodyPr anchorCtr="0" anchor="t" bIns="0" lIns="0" spcFirstLastPara="1" rIns="0" wrap="square" tIns="0">
            <a:noAutofit/>
          </a:bodyPr>
          <a:lstStyle>
            <a:lvl1pPr lvl="0" rtl="0" algn="ctr">
              <a:spcBef>
                <a:spcPts val="640"/>
              </a:spcBef>
              <a:spcAft>
                <a:spcPts val="0"/>
              </a:spcAft>
              <a:buSzPts val="2150"/>
              <a:buNone/>
              <a:defRPr/>
            </a:lvl1pPr>
            <a:lvl2pPr lvl="1" rtl="0" algn="ctr">
              <a:spcBef>
                <a:spcPts val="56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2pPr>
            <a:lvl3pPr lvl="2" rtl="0" algn="ctr">
              <a:spcBef>
                <a:spcPts val="48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3pPr>
            <a:lvl4pPr lvl="3"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4pPr>
            <a:lvl5pPr lvl="4"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5pPr>
            <a:lvl6pPr lvl="5"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6pPr>
            <a:lvl7pPr lvl="6"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7pPr>
            <a:lvl8pPr lvl="7"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8pPr>
            <a:lvl9pPr lvl="8" rtl="0" algn="ctr">
              <a:spcBef>
                <a:spcPts val="400"/>
              </a:spcBef>
              <a:spcAft>
                <a:spcPts val="0"/>
              </a:spcAft>
              <a:buClr>
                <a:schemeClr val="lt1"/>
              </a:buClr>
              <a:buSzPts val="2850"/>
              <a:buFont typeface="Catamaran"/>
              <a:buNone/>
              <a:defRPr sz="2850">
                <a:solidFill>
                  <a:schemeClr val="lt1"/>
                </a:solidFill>
                <a:latin typeface="Catamaran"/>
                <a:ea typeface="Catamaran"/>
                <a:cs typeface="Catamaran"/>
                <a:sym typeface="Catamaran"/>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D8E37D"/>
        </a:solidFill>
      </p:bgPr>
    </p:bg>
    <p:spTree>
      <p:nvGrpSpPr>
        <p:cNvPr id="14" name="Shape 14"/>
        <p:cNvGrpSpPr/>
        <p:nvPr/>
      </p:nvGrpSpPr>
      <p:grpSpPr>
        <a:xfrm>
          <a:off x="0" y="0"/>
          <a:ext cx="0" cy="0"/>
          <a:chOff x="0" y="0"/>
          <a:chExt cx="0" cy="0"/>
        </a:xfrm>
      </p:grpSpPr>
      <p:pic>
        <p:nvPicPr>
          <p:cNvPr id="15" name="Google Shape;15;p4"/>
          <p:cNvPicPr preferRelativeResize="0"/>
          <p:nvPr/>
        </p:nvPicPr>
        <p:blipFill>
          <a:blip r:embed="rId2">
            <a:alphaModFix/>
          </a:blip>
          <a:stretch>
            <a:fillRect/>
          </a:stretch>
        </p:blipFill>
        <p:spPr>
          <a:xfrm>
            <a:off x="1255825" y="3120426"/>
            <a:ext cx="5926426" cy="6294436"/>
          </a:xfrm>
          <a:prstGeom prst="rect">
            <a:avLst/>
          </a:prstGeom>
          <a:noFill/>
          <a:ln>
            <a:noFill/>
          </a:ln>
        </p:spPr>
      </p:pic>
      <p:sp>
        <p:nvSpPr>
          <p:cNvPr id="16" name="Google Shape;16;p4"/>
          <p:cNvSpPr/>
          <p:nvPr/>
        </p:nvSpPr>
        <p:spPr>
          <a:xfrm>
            <a:off x="9596068" y="3720783"/>
            <a:ext cx="11235031" cy="996774"/>
          </a:xfrm>
          <a:custGeom>
            <a:rect b="b" l="l" r="r" t="t"/>
            <a:pathLst>
              <a:path extrusionOk="0" h="262523" w="2959001">
                <a:moveTo>
                  <a:pt x="35144" y="0"/>
                </a:moveTo>
                <a:lnTo>
                  <a:pt x="2923857" y="0"/>
                </a:lnTo>
                <a:cubicBezTo>
                  <a:pt x="2943266" y="0"/>
                  <a:pt x="2959001" y="15734"/>
                  <a:pt x="2959001" y="35144"/>
                </a:cubicBezTo>
                <a:lnTo>
                  <a:pt x="2959001" y="227379"/>
                </a:lnTo>
                <a:cubicBezTo>
                  <a:pt x="2959001" y="246789"/>
                  <a:pt x="2943266" y="262523"/>
                  <a:pt x="2923857" y="262523"/>
                </a:cubicBezTo>
                <a:lnTo>
                  <a:pt x="35144" y="262523"/>
                </a:lnTo>
                <a:cubicBezTo>
                  <a:pt x="15734" y="262523"/>
                  <a:pt x="0" y="246789"/>
                  <a:pt x="0" y="227379"/>
                </a:cubicBezTo>
                <a:lnTo>
                  <a:pt x="0" y="35144"/>
                </a:lnTo>
                <a:cubicBezTo>
                  <a:pt x="0" y="15734"/>
                  <a:pt x="15734" y="0"/>
                  <a:pt x="351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
          <p:cNvSpPr/>
          <p:nvPr/>
        </p:nvSpPr>
        <p:spPr>
          <a:xfrm>
            <a:off x="10141188" y="5116708"/>
            <a:ext cx="10689906" cy="996774"/>
          </a:xfrm>
          <a:custGeom>
            <a:rect b="b" l="l" r="r" t="t"/>
            <a:pathLst>
              <a:path extrusionOk="0" h="262523" w="2815430">
                <a:moveTo>
                  <a:pt x="36936" y="0"/>
                </a:moveTo>
                <a:lnTo>
                  <a:pt x="2778494" y="0"/>
                </a:lnTo>
                <a:cubicBezTo>
                  <a:pt x="2788290" y="0"/>
                  <a:pt x="2797685" y="3891"/>
                  <a:pt x="2804612" y="10818"/>
                </a:cubicBezTo>
                <a:cubicBezTo>
                  <a:pt x="2811538" y="17745"/>
                  <a:pt x="2815430" y="27140"/>
                  <a:pt x="2815430" y="36936"/>
                </a:cubicBezTo>
                <a:lnTo>
                  <a:pt x="2815430" y="225587"/>
                </a:lnTo>
                <a:cubicBezTo>
                  <a:pt x="2815430" y="245986"/>
                  <a:pt x="2798893" y="262523"/>
                  <a:pt x="2778494" y="262523"/>
                </a:cubicBezTo>
                <a:lnTo>
                  <a:pt x="36936" y="262523"/>
                </a:lnTo>
                <a:cubicBezTo>
                  <a:pt x="16537" y="262523"/>
                  <a:pt x="0" y="245986"/>
                  <a:pt x="0" y="225587"/>
                </a:cubicBezTo>
                <a:lnTo>
                  <a:pt x="0" y="36936"/>
                </a:lnTo>
                <a:cubicBezTo>
                  <a:pt x="0" y="16537"/>
                  <a:pt x="16537" y="0"/>
                  <a:pt x="369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p:nvPr/>
        </p:nvSpPr>
        <p:spPr>
          <a:xfrm>
            <a:off x="7435051" y="6512633"/>
            <a:ext cx="13396063" cy="996774"/>
          </a:xfrm>
          <a:custGeom>
            <a:rect b="b" l="l" r="r" t="t"/>
            <a:pathLst>
              <a:path extrusionOk="0" h="262523" w="3528158">
                <a:moveTo>
                  <a:pt x="29474" y="0"/>
                </a:moveTo>
                <a:lnTo>
                  <a:pt x="3498683" y="0"/>
                </a:lnTo>
                <a:cubicBezTo>
                  <a:pt x="3514961" y="0"/>
                  <a:pt x="3528158" y="13196"/>
                  <a:pt x="3528158" y="29474"/>
                </a:cubicBezTo>
                <a:lnTo>
                  <a:pt x="3528158" y="233049"/>
                </a:lnTo>
                <a:cubicBezTo>
                  <a:pt x="3528158" y="249327"/>
                  <a:pt x="3514961" y="262523"/>
                  <a:pt x="3498683" y="262523"/>
                </a:cubicBezTo>
                <a:lnTo>
                  <a:pt x="29474" y="262523"/>
                </a:lnTo>
                <a:cubicBezTo>
                  <a:pt x="13196" y="262523"/>
                  <a:pt x="0" y="249327"/>
                  <a:pt x="0" y="233049"/>
                </a:cubicBezTo>
                <a:lnTo>
                  <a:pt x="0" y="29474"/>
                </a:lnTo>
                <a:cubicBezTo>
                  <a:pt x="0" y="13196"/>
                  <a:pt x="13196" y="0"/>
                  <a:pt x="294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p:nvPr/>
        </p:nvSpPr>
        <p:spPr>
          <a:xfrm>
            <a:off x="7902195" y="7908559"/>
            <a:ext cx="12928915" cy="996774"/>
          </a:xfrm>
          <a:custGeom>
            <a:rect b="b" l="l" r="r" t="t"/>
            <a:pathLst>
              <a:path extrusionOk="0" h="262523" w="3405124">
                <a:moveTo>
                  <a:pt x="30539" y="0"/>
                </a:moveTo>
                <a:lnTo>
                  <a:pt x="3374584" y="0"/>
                </a:lnTo>
                <a:cubicBezTo>
                  <a:pt x="3382684" y="0"/>
                  <a:pt x="3390452" y="3218"/>
                  <a:pt x="3396179" y="8945"/>
                </a:cubicBezTo>
                <a:cubicBezTo>
                  <a:pt x="3401906" y="14672"/>
                  <a:pt x="3405124" y="22440"/>
                  <a:pt x="3405124" y="30539"/>
                </a:cubicBezTo>
                <a:lnTo>
                  <a:pt x="3405124" y="231984"/>
                </a:lnTo>
                <a:cubicBezTo>
                  <a:pt x="3405124" y="240083"/>
                  <a:pt x="3401906" y="247851"/>
                  <a:pt x="3396179" y="253578"/>
                </a:cubicBezTo>
                <a:cubicBezTo>
                  <a:pt x="3390452" y="259305"/>
                  <a:pt x="3382684" y="262523"/>
                  <a:pt x="3374584" y="262523"/>
                </a:cubicBezTo>
                <a:lnTo>
                  <a:pt x="30539" y="262523"/>
                </a:lnTo>
                <a:cubicBezTo>
                  <a:pt x="22440" y="262523"/>
                  <a:pt x="14672" y="259305"/>
                  <a:pt x="8945" y="253578"/>
                </a:cubicBezTo>
                <a:cubicBezTo>
                  <a:pt x="3218" y="247851"/>
                  <a:pt x="0" y="240083"/>
                  <a:pt x="0" y="231984"/>
                </a:cubicBezTo>
                <a:lnTo>
                  <a:pt x="0" y="30539"/>
                </a:lnTo>
                <a:cubicBezTo>
                  <a:pt x="0" y="22440"/>
                  <a:pt x="3218" y="14672"/>
                  <a:pt x="8945" y="8945"/>
                </a:cubicBezTo>
                <a:cubicBezTo>
                  <a:pt x="14672" y="3218"/>
                  <a:pt x="22440" y="0"/>
                  <a:pt x="305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529175" y="917058"/>
            <a:ext cx="172296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10950"/>
              <a:buFont typeface="Catamaran"/>
              <a:buNone/>
              <a:defRPr i="0" sz="10950" u="none" cap="none" strike="noStrike">
                <a:solidFill>
                  <a:schemeClr val="dk1"/>
                </a:solidFill>
                <a:latin typeface="Catamaran"/>
                <a:ea typeface="Catamaran"/>
                <a:cs typeface="Catamaran"/>
                <a:sym typeface="Catamaran"/>
              </a:defRPr>
            </a:lvl1pPr>
            <a:lvl2pPr lvl="1" rtl="0" algn="ctr">
              <a:spcBef>
                <a:spcPts val="0"/>
              </a:spcBef>
              <a:spcAft>
                <a:spcPts val="0"/>
              </a:spcAft>
              <a:buSzPts val="1400"/>
              <a:buNone/>
              <a:defRPr sz="1800"/>
            </a:lvl2pPr>
            <a:lvl3pPr lvl="2" rtl="0" algn="ctr">
              <a:spcBef>
                <a:spcPts val="0"/>
              </a:spcBef>
              <a:spcAft>
                <a:spcPts val="0"/>
              </a:spcAft>
              <a:buSzPts val="1400"/>
              <a:buNone/>
              <a:defRPr sz="1800"/>
            </a:lvl3pPr>
            <a:lvl4pPr lvl="3" rtl="0" algn="ctr">
              <a:spcBef>
                <a:spcPts val="0"/>
              </a:spcBef>
              <a:spcAft>
                <a:spcPts val="0"/>
              </a:spcAft>
              <a:buSzPts val="1400"/>
              <a:buNone/>
              <a:defRPr sz="1800"/>
            </a:lvl4pPr>
            <a:lvl5pPr lvl="4" rtl="0" algn="ctr">
              <a:spcBef>
                <a:spcPts val="0"/>
              </a:spcBef>
              <a:spcAft>
                <a:spcPts val="0"/>
              </a:spcAft>
              <a:buSzPts val="1400"/>
              <a:buNone/>
              <a:defRPr sz="1800"/>
            </a:lvl5pPr>
            <a:lvl6pPr lvl="5" rtl="0" algn="ctr">
              <a:spcBef>
                <a:spcPts val="0"/>
              </a:spcBef>
              <a:spcAft>
                <a:spcPts val="0"/>
              </a:spcAft>
              <a:buSzPts val="1400"/>
              <a:buNone/>
              <a:defRPr sz="1800"/>
            </a:lvl6pPr>
            <a:lvl7pPr lvl="6" rtl="0" algn="ctr">
              <a:spcBef>
                <a:spcPts val="0"/>
              </a:spcBef>
              <a:spcAft>
                <a:spcPts val="0"/>
              </a:spcAft>
              <a:buSzPts val="1400"/>
              <a:buNone/>
              <a:defRPr sz="1800"/>
            </a:lvl7pPr>
            <a:lvl8pPr lvl="7" rtl="0" algn="ctr">
              <a:spcBef>
                <a:spcPts val="0"/>
              </a:spcBef>
              <a:spcAft>
                <a:spcPts val="0"/>
              </a:spcAft>
              <a:buSzPts val="1400"/>
              <a:buNone/>
              <a:defRPr sz="1800"/>
            </a:lvl8pPr>
            <a:lvl9pPr lvl="8" rtl="0" algn="ctr">
              <a:spcBef>
                <a:spcPts val="0"/>
              </a:spcBef>
              <a:spcAft>
                <a:spcPts val="0"/>
              </a:spcAft>
              <a:buSzPts val="1400"/>
              <a:buNone/>
              <a:defRPr sz="1800"/>
            </a:lvl9pPr>
          </a:lstStyle>
          <a:p/>
        </p:txBody>
      </p:sp>
      <p:sp>
        <p:nvSpPr>
          <p:cNvPr id="21" name="Google Shape;21;p4"/>
          <p:cNvSpPr txBox="1"/>
          <p:nvPr>
            <p:ph idx="1" type="subTitle"/>
          </p:nvPr>
        </p:nvSpPr>
        <p:spPr>
          <a:xfrm>
            <a:off x="14473850" y="3872050"/>
            <a:ext cx="2434500" cy="523800"/>
          </a:xfrm>
          <a:prstGeom prst="rect">
            <a:avLst/>
          </a:prstGeom>
        </p:spPr>
        <p:txBody>
          <a:bodyPr anchorCtr="0" anchor="t" bIns="0" lIns="0" spcFirstLastPara="1" rIns="0" wrap="square" tIns="0">
            <a:noAutofit/>
          </a:bodyPr>
          <a:lstStyle>
            <a:lvl1pPr lvl="0" rtl="0" algn="r">
              <a:lnSpc>
                <a:spcPct val="202000"/>
              </a:lnSpc>
              <a:spcBef>
                <a:spcPts val="640"/>
              </a:spcBef>
              <a:spcAft>
                <a:spcPts val="0"/>
              </a:spcAft>
              <a:buSzPts val="4400"/>
              <a:buNone/>
              <a:defRPr sz="4400"/>
            </a:lvl1pPr>
            <a:lvl2pPr lvl="1" rtl="0" algn="r">
              <a:lnSpc>
                <a:spcPct val="203000"/>
              </a:lnSpc>
              <a:spcBef>
                <a:spcPts val="640"/>
              </a:spcBef>
              <a:spcAft>
                <a:spcPts val="0"/>
              </a:spcAft>
              <a:buSzPts val="2150"/>
              <a:buNone/>
              <a:defRPr/>
            </a:lvl2pPr>
            <a:lvl3pPr lvl="2" rtl="0" algn="r">
              <a:lnSpc>
                <a:spcPct val="203000"/>
              </a:lnSpc>
              <a:spcBef>
                <a:spcPts val="640"/>
              </a:spcBef>
              <a:spcAft>
                <a:spcPts val="0"/>
              </a:spcAft>
              <a:buSzPts val="2150"/>
              <a:buNone/>
              <a:defRPr/>
            </a:lvl3pPr>
            <a:lvl4pPr lvl="3" rtl="0" algn="r">
              <a:lnSpc>
                <a:spcPct val="203000"/>
              </a:lnSpc>
              <a:spcBef>
                <a:spcPts val="640"/>
              </a:spcBef>
              <a:spcAft>
                <a:spcPts val="0"/>
              </a:spcAft>
              <a:buSzPts val="2150"/>
              <a:buNone/>
              <a:defRPr/>
            </a:lvl4pPr>
            <a:lvl5pPr lvl="4" rtl="0" algn="r">
              <a:lnSpc>
                <a:spcPct val="203000"/>
              </a:lnSpc>
              <a:spcBef>
                <a:spcPts val="640"/>
              </a:spcBef>
              <a:spcAft>
                <a:spcPts val="0"/>
              </a:spcAft>
              <a:buSzPts val="2150"/>
              <a:buNone/>
              <a:defRPr/>
            </a:lvl5pPr>
            <a:lvl6pPr lvl="5" rtl="0" algn="r">
              <a:lnSpc>
                <a:spcPct val="203000"/>
              </a:lnSpc>
              <a:spcBef>
                <a:spcPts val="640"/>
              </a:spcBef>
              <a:spcAft>
                <a:spcPts val="0"/>
              </a:spcAft>
              <a:buSzPts val="2150"/>
              <a:buNone/>
              <a:defRPr/>
            </a:lvl6pPr>
            <a:lvl7pPr lvl="6" rtl="0" algn="r">
              <a:lnSpc>
                <a:spcPct val="203000"/>
              </a:lnSpc>
              <a:spcBef>
                <a:spcPts val="640"/>
              </a:spcBef>
              <a:spcAft>
                <a:spcPts val="0"/>
              </a:spcAft>
              <a:buSzPts val="2150"/>
              <a:buNone/>
              <a:defRPr/>
            </a:lvl7pPr>
            <a:lvl8pPr lvl="7" rtl="0" algn="r">
              <a:lnSpc>
                <a:spcPct val="203000"/>
              </a:lnSpc>
              <a:spcBef>
                <a:spcPts val="640"/>
              </a:spcBef>
              <a:spcAft>
                <a:spcPts val="0"/>
              </a:spcAft>
              <a:buSzPts val="2150"/>
              <a:buNone/>
              <a:defRPr/>
            </a:lvl8pPr>
            <a:lvl9pPr lvl="8" rtl="0" algn="r">
              <a:lnSpc>
                <a:spcPct val="203000"/>
              </a:lnSpc>
              <a:spcBef>
                <a:spcPts val="640"/>
              </a:spcBef>
              <a:spcAft>
                <a:spcPts val="0"/>
              </a:spcAft>
              <a:buSzPts val="215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2"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696650" y="4508726"/>
            <a:ext cx="7593799" cy="5780913"/>
          </a:xfrm>
          <a:prstGeom prst="rect">
            <a:avLst/>
          </a:prstGeom>
          <a:noFill/>
          <a:ln>
            <a:noFill/>
          </a:ln>
        </p:spPr>
      </p:pic>
      <p:sp>
        <p:nvSpPr>
          <p:cNvPr id="24" name="Google Shape;24;p5"/>
          <p:cNvSpPr/>
          <p:nvPr/>
        </p:nvSpPr>
        <p:spPr>
          <a:xfrm>
            <a:off x="9346918" y="586443"/>
            <a:ext cx="769655" cy="1872384"/>
          </a:xfrm>
          <a:custGeom>
            <a:rect b="b" l="l" r="r" t="t"/>
            <a:pathLst>
              <a:path extrusionOk="0" h="493057" w="202674">
                <a:moveTo>
                  <a:pt x="101337" y="0"/>
                </a:moveTo>
                <a:lnTo>
                  <a:pt x="101337" y="0"/>
                </a:lnTo>
                <a:cubicBezTo>
                  <a:pt x="157304" y="0"/>
                  <a:pt x="202674" y="45370"/>
                  <a:pt x="202674" y="101337"/>
                </a:cubicBezTo>
                <a:lnTo>
                  <a:pt x="202674" y="391720"/>
                </a:lnTo>
                <a:cubicBezTo>
                  <a:pt x="202674" y="418596"/>
                  <a:pt x="191998" y="444371"/>
                  <a:pt x="172993" y="463376"/>
                </a:cubicBezTo>
                <a:cubicBezTo>
                  <a:pt x="153989" y="482380"/>
                  <a:pt x="128213" y="493057"/>
                  <a:pt x="101337" y="493057"/>
                </a:cubicBezTo>
                <a:lnTo>
                  <a:pt x="101337" y="493057"/>
                </a:lnTo>
                <a:cubicBezTo>
                  <a:pt x="74461" y="493057"/>
                  <a:pt x="48685" y="482380"/>
                  <a:pt x="29681" y="463376"/>
                </a:cubicBezTo>
                <a:cubicBezTo>
                  <a:pt x="10677" y="444371"/>
                  <a:pt x="0" y="418596"/>
                  <a:pt x="0" y="391720"/>
                </a:cubicBezTo>
                <a:lnTo>
                  <a:pt x="0" y="101337"/>
                </a:lnTo>
                <a:cubicBezTo>
                  <a:pt x="0" y="74461"/>
                  <a:pt x="10677" y="48685"/>
                  <a:pt x="29681" y="29681"/>
                </a:cubicBezTo>
                <a:cubicBezTo>
                  <a:pt x="48685" y="10677"/>
                  <a:pt x="74461" y="0"/>
                  <a:pt x="1013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p:nvPr/>
        </p:nvSpPr>
        <p:spPr>
          <a:xfrm>
            <a:off x="9346918" y="2990700"/>
            <a:ext cx="769655" cy="1872384"/>
          </a:xfrm>
          <a:custGeom>
            <a:rect b="b" l="l" r="r" t="t"/>
            <a:pathLst>
              <a:path extrusionOk="0" h="493057" w="202674">
                <a:moveTo>
                  <a:pt x="101337" y="0"/>
                </a:moveTo>
                <a:lnTo>
                  <a:pt x="101337" y="0"/>
                </a:lnTo>
                <a:cubicBezTo>
                  <a:pt x="157304" y="0"/>
                  <a:pt x="202674" y="45370"/>
                  <a:pt x="202674" y="101337"/>
                </a:cubicBezTo>
                <a:lnTo>
                  <a:pt x="202674" y="391720"/>
                </a:lnTo>
                <a:cubicBezTo>
                  <a:pt x="202674" y="418596"/>
                  <a:pt x="191998" y="444371"/>
                  <a:pt x="172993" y="463376"/>
                </a:cubicBezTo>
                <a:cubicBezTo>
                  <a:pt x="153989" y="482380"/>
                  <a:pt x="128213" y="493057"/>
                  <a:pt x="101337" y="493057"/>
                </a:cubicBezTo>
                <a:lnTo>
                  <a:pt x="101337" y="493057"/>
                </a:lnTo>
                <a:cubicBezTo>
                  <a:pt x="74461" y="493057"/>
                  <a:pt x="48685" y="482380"/>
                  <a:pt x="29681" y="463376"/>
                </a:cubicBezTo>
                <a:cubicBezTo>
                  <a:pt x="10677" y="444371"/>
                  <a:pt x="0" y="418596"/>
                  <a:pt x="0" y="391720"/>
                </a:cubicBezTo>
                <a:lnTo>
                  <a:pt x="0" y="101337"/>
                </a:lnTo>
                <a:cubicBezTo>
                  <a:pt x="0" y="74461"/>
                  <a:pt x="10677" y="48685"/>
                  <a:pt x="29681" y="29681"/>
                </a:cubicBezTo>
                <a:cubicBezTo>
                  <a:pt x="48685" y="10677"/>
                  <a:pt x="74461" y="0"/>
                  <a:pt x="1013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9346918" y="5394958"/>
            <a:ext cx="769655" cy="1872384"/>
          </a:xfrm>
          <a:custGeom>
            <a:rect b="b" l="l" r="r" t="t"/>
            <a:pathLst>
              <a:path extrusionOk="0" h="493057" w="202674">
                <a:moveTo>
                  <a:pt x="101337" y="0"/>
                </a:moveTo>
                <a:lnTo>
                  <a:pt x="101337" y="0"/>
                </a:lnTo>
                <a:cubicBezTo>
                  <a:pt x="157304" y="0"/>
                  <a:pt x="202674" y="45370"/>
                  <a:pt x="202674" y="101337"/>
                </a:cubicBezTo>
                <a:lnTo>
                  <a:pt x="202674" y="391720"/>
                </a:lnTo>
                <a:cubicBezTo>
                  <a:pt x="202674" y="418596"/>
                  <a:pt x="191998" y="444371"/>
                  <a:pt x="172993" y="463376"/>
                </a:cubicBezTo>
                <a:cubicBezTo>
                  <a:pt x="153989" y="482380"/>
                  <a:pt x="128213" y="493057"/>
                  <a:pt x="101337" y="493057"/>
                </a:cubicBezTo>
                <a:lnTo>
                  <a:pt x="101337" y="493057"/>
                </a:lnTo>
                <a:cubicBezTo>
                  <a:pt x="74461" y="493057"/>
                  <a:pt x="48685" y="482380"/>
                  <a:pt x="29681" y="463376"/>
                </a:cubicBezTo>
                <a:cubicBezTo>
                  <a:pt x="10677" y="444371"/>
                  <a:pt x="0" y="418596"/>
                  <a:pt x="0" y="391720"/>
                </a:cubicBezTo>
                <a:lnTo>
                  <a:pt x="0" y="101337"/>
                </a:lnTo>
                <a:cubicBezTo>
                  <a:pt x="0" y="74461"/>
                  <a:pt x="10677" y="48685"/>
                  <a:pt x="29681" y="29681"/>
                </a:cubicBezTo>
                <a:cubicBezTo>
                  <a:pt x="48685" y="10677"/>
                  <a:pt x="74461" y="0"/>
                  <a:pt x="1013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9346918" y="7799215"/>
            <a:ext cx="769655" cy="1872384"/>
          </a:xfrm>
          <a:custGeom>
            <a:rect b="b" l="l" r="r" t="t"/>
            <a:pathLst>
              <a:path extrusionOk="0" h="493057" w="202674">
                <a:moveTo>
                  <a:pt x="101337" y="0"/>
                </a:moveTo>
                <a:lnTo>
                  <a:pt x="101337" y="0"/>
                </a:lnTo>
                <a:cubicBezTo>
                  <a:pt x="157304" y="0"/>
                  <a:pt x="202674" y="45370"/>
                  <a:pt x="202674" y="101337"/>
                </a:cubicBezTo>
                <a:lnTo>
                  <a:pt x="202674" y="391720"/>
                </a:lnTo>
                <a:cubicBezTo>
                  <a:pt x="202674" y="418596"/>
                  <a:pt x="191998" y="444371"/>
                  <a:pt x="172993" y="463376"/>
                </a:cubicBezTo>
                <a:cubicBezTo>
                  <a:pt x="153989" y="482380"/>
                  <a:pt x="128213" y="493057"/>
                  <a:pt x="101337" y="493057"/>
                </a:cubicBezTo>
                <a:lnTo>
                  <a:pt x="101337" y="493057"/>
                </a:lnTo>
                <a:cubicBezTo>
                  <a:pt x="74461" y="493057"/>
                  <a:pt x="48685" y="482380"/>
                  <a:pt x="29681" y="463376"/>
                </a:cubicBezTo>
                <a:cubicBezTo>
                  <a:pt x="10677" y="444371"/>
                  <a:pt x="0" y="418596"/>
                  <a:pt x="0" y="391720"/>
                </a:cubicBezTo>
                <a:lnTo>
                  <a:pt x="0" y="101337"/>
                </a:lnTo>
                <a:cubicBezTo>
                  <a:pt x="0" y="74461"/>
                  <a:pt x="10677" y="48685"/>
                  <a:pt x="29681" y="29681"/>
                </a:cubicBezTo>
                <a:cubicBezTo>
                  <a:pt x="48685" y="10677"/>
                  <a:pt x="74461" y="0"/>
                  <a:pt x="1013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nvSpPr>
        <p:spPr>
          <a:xfrm rot="-5400000">
            <a:off x="8759755" y="1300340"/>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Catamaran"/>
                <a:ea typeface="Catamaran"/>
                <a:cs typeface="Catamaran"/>
                <a:sym typeface="Catamaran"/>
              </a:rPr>
              <a:t>STEP 1</a:t>
            </a:r>
            <a:endParaRPr/>
          </a:p>
        </p:txBody>
      </p:sp>
      <p:sp>
        <p:nvSpPr>
          <p:cNvPr id="29" name="Google Shape;29;p5"/>
          <p:cNvSpPr txBox="1"/>
          <p:nvPr/>
        </p:nvSpPr>
        <p:spPr>
          <a:xfrm rot="-5400000">
            <a:off x="8759755" y="3714353"/>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Catamaran"/>
                <a:ea typeface="Catamaran"/>
                <a:cs typeface="Catamaran"/>
                <a:sym typeface="Catamaran"/>
              </a:rPr>
              <a:t>STEP 2</a:t>
            </a:r>
            <a:endParaRPr/>
          </a:p>
        </p:txBody>
      </p:sp>
      <p:sp>
        <p:nvSpPr>
          <p:cNvPr id="30" name="Google Shape;30;p5"/>
          <p:cNvSpPr txBox="1"/>
          <p:nvPr/>
        </p:nvSpPr>
        <p:spPr>
          <a:xfrm rot="-5400000">
            <a:off x="8759755" y="6128366"/>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Catamaran"/>
                <a:ea typeface="Catamaran"/>
                <a:cs typeface="Catamaran"/>
                <a:sym typeface="Catamaran"/>
              </a:rPr>
              <a:t>STEP 3</a:t>
            </a:r>
            <a:endParaRPr/>
          </a:p>
        </p:txBody>
      </p:sp>
      <p:sp>
        <p:nvSpPr>
          <p:cNvPr id="31" name="Google Shape;31;p5"/>
          <p:cNvSpPr txBox="1"/>
          <p:nvPr/>
        </p:nvSpPr>
        <p:spPr>
          <a:xfrm rot="-5400000">
            <a:off x="8759755" y="8542378"/>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Catamaran"/>
                <a:ea typeface="Catamaran"/>
                <a:cs typeface="Catamaran"/>
                <a:sym typeface="Catamaran"/>
              </a:rPr>
              <a:t>STEP 4</a:t>
            </a:r>
            <a:endParaRPr/>
          </a:p>
        </p:txBody>
      </p:sp>
      <p:sp>
        <p:nvSpPr>
          <p:cNvPr id="32" name="Google Shape;32;p5"/>
          <p:cNvSpPr txBox="1"/>
          <p:nvPr/>
        </p:nvSpPr>
        <p:spPr>
          <a:xfrm>
            <a:off x="10602221" y="3460717"/>
            <a:ext cx="24969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HIRING INTERVIEW</a:t>
            </a:r>
            <a:endParaRPr/>
          </a:p>
        </p:txBody>
      </p:sp>
      <p:sp>
        <p:nvSpPr>
          <p:cNvPr id="33" name="Google Shape;33;p5"/>
          <p:cNvSpPr txBox="1"/>
          <p:nvPr/>
        </p:nvSpPr>
        <p:spPr>
          <a:xfrm>
            <a:off x="10602221" y="5843879"/>
            <a:ext cx="24969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SKILLS ASSESSMENT</a:t>
            </a:r>
            <a:endParaRPr/>
          </a:p>
        </p:txBody>
      </p:sp>
      <p:sp>
        <p:nvSpPr>
          <p:cNvPr id="34" name="Google Shape;34;p5"/>
          <p:cNvSpPr txBox="1"/>
          <p:nvPr/>
        </p:nvSpPr>
        <p:spPr>
          <a:xfrm>
            <a:off x="10602221" y="8320379"/>
            <a:ext cx="24969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FINAL INTERVIEW</a:t>
            </a:r>
            <a:endParaRPr/>
          </a:p>
        </p:txBody>
      </p:sp>
      <p:sp>
        <p:nvSpPr>
          <p:cNvPr id="35" name="Google Shape;35;p5"/>
          <p:cNvSpPr txBox="1"/>
          <p:nvPr>
            <p:ph type="title"/>
          </p:nvPr>
        </p:nvSpPr>
        <p:spPr>
          <a:xfrm>
            <a:off x="696650" y="943025"/>
            <a:ext cx="7329000" cy="2401200"/>
          </a:xfrm>
          <a:prstGeom prst="rect">
            <a:avLst/>
          </a:prstGeom>
          <a:noFill/>
          <a:ln>
            <a:noFill/>
          </a:ln>
        </p:spPr>
        <p:txBody>
          <a:bodyPr anchorCtr="0" anchor="ctr" bIns="0" lIns="0" spcFirstLastPara="1" rIns="0" wrap="square" tIns="0">
            <a:noAutofit/>
          </a:bodyPr>
          <a:lstStyle>
            <a:lvl1pPr lvl="0" marR="0" rtl="0">
              <a:spcBef>
                <a:spcPts val="0"/>
              </a:spcBef>
              <a:spcAft>
                <a:spcPts val="0"/>
              </a:spcAft>
              <a:buClr>
                <a:schemeClr val="dk1"/>
              </a:buClr>
              <a:buSzPts val="8200"/>
              <a:buFont typeface="Catamaran"/>
              <a:buNone/>
              <a:defRPr i="0" sz="8200" u="none" cap="none" strike="noStrike">
                <a:solidFill>
                  <a:schemeClr val="dk1"/>
                </a:solidFill>
                <a:latin typeface="Catamaran"/>
                <a:ea typeface="Catamaran"/>
                <a:cs typeface="Catamaran"/>
                <a:sym typeface="Catamar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6" name="Google Shape;36;p5"/>
          <p:cNvSpPr txBox="1"/>
          <p:nvPr>
            <p:ph idx="1" type="body"/>
          </p:nvPr>
        </p:nvSpPr>
        <p:spPr>
          <a:xfrm>
            <a:off x="13313750" y="8100425"/>
            <a:ext cx="4278900" cy="1083000"/>
          </a:xfrm>
          <a:prstGeom prst="rect">
            <a:avLst/>
          </a:prstGeom>
          <a:noFill/>
          <a:ln>
            <a:noFill/>
          </a:ln>
        </p:spPr>
        <p:txBody>
          <a:bodyPr anchorCtr="0" anchor="ctr" bIns="0" lIns="0" spcFirstLastPara="1" rIns="0" wrap="square" tIns="0">
            <a:noAutofit/>
          </a:bodyPr>
          <a:lstStyle>
            <a:lvl1pPr indent="-365125" lvl="0" marL="457200" marR="0" rtl="0">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37" name="Google Shape;37;p5"/>
          <p:cNvSpPr txBox="1"/>
          <p:nvPr>
            <p:ph idx="2" type="subTitle"/>
          </p:nvPr>
        </p:nvSpPr>
        <p:spPr>
          <a:xfrm>
            <a:off x="10602221" y="794700"/>
            <a:ext cx="2320500" cy="1455600"/>
          </a:xfrm>
          <a:prstGeom prst="rect">
            <a:avLst/>
          </a:prstGeom>
        </p:spPr>
        <p:txBody>
          <a:bodyPr anchorCtr="0" anchor="ctr" bIns="0" lIns="0" spcFirstLastPara="1" rIns="0" wrap="square" tIns="0">
            <a:noAutofit/>
          </a:bodyPr>
          <a:lstStyle>
            <a:lvl1pPr lvl="0" rtl="0">
              <a:spcBef>
                <a:spcPts val="640"/>
              </a:spcBef>
              <a:spcAft>
                <a:spcPts val="0"/>
              </a:spcAft>
              <a:buClr>
                <a:srgbClr val="7789EF"/>
              </a:buClr>
              <a:buSzPts val="3000"/>
              <a:buFont typeface="Catamaran"/>
              <a:buNone/>
              <a:defRPr b="1" sz="3000">
                <a:solidFill>
                  <a:srgbClr val="7789EF"/>
                </a:solidFill>
                <a:latin typeface="Catamaran"/>
                <a:ea typeface="Catamaran"/>
                <a:cs typeface="Catamaran"/>
                <a:sym typeface="Catamaran"/>
              </a:defRPr>
            </a:lvl1pPr>
            <a:lvl2pPr lvl="1" rtl="0">
              <a:spcBef>
                <a:spcPts val="560"/>
              </a:spcBef>
              <a:spcAft>
                <a:spcPts val="0"/>
              </a:spcAft>
              <a:buSzPts val="2850"/>
              <a:buFont typeface="Catamaran"/>
              <a:buNone/>
              <a:defRPr sz="2850">
                <a:latin typeface="Catamaran"/>
                <a:ea typeface="Catamaran"/>
                <a:cs typeface="Catamaran"/>
                <a:sym typeface="Catamaran"/>
              </a:defRPr>
            </a:lvl2pPr>
            <a:lvl3pPr lvl="2" rtl="0">
              <a:spcBef>
                <a:spcPts val="480"/>
              </a:spcBef>
              <a:spcAft>
                <a:spcPts val="0"/>
              </a:spcAft>
              <a:buSzPts val="2850"/>
              <a:buFont typeface="Catamaran"/>
              <a:buNone/>
              <a:defRPr sz="2850">
                <a:latin typeface="Catamaran"/>
                <a:ea typeface="Catamaran"/>
                <a:cs typeface="Catamaran"/>
                <a:sym typeface="Catamaran"/>
              </a:defRPr>
            </a:lvl3pPr>
            <a:lvl4pPr lvl="3" rtl="0">
              <a:spcBef>
                <a:spcPts val="400"/>
              </a:spcBef>
              <a:spcAft>
                <a:spcPts val="0"/>
              </a:spcAft>
              <a:buSzPts val="2850"/>
              <a:buFont typeface="Catamaran"/>
              <a:buNone/>
              <a:defRPr sz="2850">
                <a:latin typeface="Catamaran"/>
                <a:ea typeface="Catamaran"/>
                <a:cs typeface="Catamaran"/>
                <a:sym typeface="Catamaran"/>
              </a:defRPr>
            </a:lvl4pPr>
            <a:lvl5pPr lvl="4" rtl="0">
              <a:spcBef>
                <a:spcPts val="400"/>
              </a:spcBef>
              <a:spcAft>
                <a:spcPts val="0"/>
              </a:spcAft>
              <a:buSzPts val="2850"/>
              <a:buFont typeface="Catamaran"/>
              <a:buNone/>
              <a:defRPr sz="2850">
                <a:latin typeface="Catamaran"/>
                <a:ea typeface="Catamaran"/>
                <a:cs typeface="Catamaran"/>
                <a:sym typeface="Catamaran"/>
              </a:defRPr>
            </a:lvl5pPr>
            <a:lvl6pPr lvl="5" rtl="0">
              <a:spcBef>
                <a:spcPts val="400"/>
              </a:spcBef>
              <a:spcAft>
                <a:spcPts val="0"/>
              </a:spcAft>
              <a:buSzPts val="2850"/>
              <a:buFont typeface="Catamaran"/>
              <a:buNone/>
              <a:defRPr sz="2850">
                <a:latin typeface="Catamaran"/>
                <a:ea typeface="Catamaran"/>
                <a:cs typeface="Catamaran"/>
                <a:sym typeface="Catamaran"/>
              </a:defRPr>
            </a:lvl6pPr>
            <a:lvl7pPr lvl="6" rtl="0">
              <a:spcBef>
                <a:spcPts val="400"/>
              </a:spcBef>
              <a:spcAft>
                <a:spcPts val="0"/>
              </a:spcAft>
              <a:buSzPts val="2850"/>
              <a:buFont typeface="Catamaran"/>
              <a:buNone/>
              <a:defRPr sz="2850">
                <a:latin typeface="Catamaran"/>
                <a:ea typeface="Catamaran"/>
                <a:cs typeface="Catamaran"/>
                <a:sym typeface="Catamaran"/>
              </a:defRPr>
            </a:lvl7pPr>
            <a:lvl8pPr lvl="7" rtl="0">
              <a:spcBef>
                <a:spcPts val="400"/>
              </a:spcBef>
              <a:spcAft>
                <a:spcPts val="0"/>
              </a:spcAft>
              <a:buSzPts val="2850"/>
              <a:buFont typeface="Catamaran"/>
              <a:buNone/>
              <a:defRPr sz="2850">
                <a:latin typeface="Catamaran"/>
                <a:ea typeface="Catamaran"/>
                <a:cs typeface="Catamaran"/>
                <a:sym typeface="Catamaran"/>
              </a:defRPr>
            </a:lvl8pPr>
            <a:lvl9pPr lvl="8" rtl="0">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38" name="Google Shape;38;p5"/>
          <p:cNvSpPr txBox="1"/>
          <p:nvPr>
            <p:ph idx="3" type="body"/>
          </p:nvPr>
        </p:nvSpPr>
        <p:spPr>
          <a:xfrm>
            <a:off x="13313750" y="5789650"/>
            <a:ext cx="4278900" cy="1083000"/>
          </a:xfrm>
          <a:prstGeom prst="rect">
            <a:avLst/>
          </a:prstGeom>
          <a:noFill/>
          <a:ln>
            <a:noFill/>
          </a:ln>
        </p:spPr>
        <p:txBody>
          <a:bodyPr anchorCtr="0" anchor="ctr" bIns="0" lIns="0" spcFirstLastPara="1" rIns="0" wrap="square" tIns="0">
            <a:noAutofit/>
          </a:bodyPr>
          <a:lstStyle>
            <a:lvl1pPr indent="-365125" lvl="0" marL="457200" marR="0" rtl="0">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39" name="Google Shape;39;p5"/>
          <p:cNvSpPr txBox="1"/>
          <p:nvPr>
            <p:ph idx="4" type="body"/>
          </p:nvPr>
        </p:nvSpPr>
        <p:spPr>
          <a:xfrm>
            <a:off x="13313750" y="3380925"/>
            <a:ext cx="4278900" cy="1083000"/>
          </a:xfrm>
          <a:prstGeom prst="rect">
            <a:avLst/>
          </a:prstGeom>
          <a:noFill/>
          <a:ln>
            <a:noFill/>
          </a:ln>
        </p:spPr>
        <p:txBody>
          <a:bodyPr anchorCtr="0" anchor="ctr" bIns="0" lIns="0" spcFirstLastPara="1" rIns="0" wrap="square" tIns="0">
            <a:noAutofit/>
          </a:bodyPr>
          <a:lstStyle>
            <a:lvl1pPr indent="-365125" lvl="0" marL="457200" marR="0" rtl="0">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40" name="Google Shape;40;p5"/>
          <p:cNvSpPr txBox="1"/>
          <p:nvPr>
            <p:ph idx="5" type="body"/>
          </p:nvPr>
        </p:nvSpPr>
        <p:spPr>
          <a:xfrm>
            <a:off x="13313750" y="981138"/>
            <a:ext cx="4278900" cy="1083000"/>
          </a:xfrm>
          <a:prstGeom prst="rect">
            <a:avLst/>
          </a:prstGeom>
          <a:noFill/>
          <a:ln>
            <a:noFill/>
          </a:ln>
        </p:spPr>
        <p:txBody>
          <a:bodyPr anchorCtr="0" anchor="ctr" bIns="0" lIns="0" spcFirstLastPara="1" rIns="0" wrap="square" tIns="0">
            <a:noAutofit/>
          </a:bodyPr>
          <a:lstStyle>
            <a:lvl1pPr indent="-365125" lvl="0" marL="457200" marR="0" rtl="0">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1" name="Shape 41"/>
        <p:cNvGrpSpPr/>
        <p:nvPr/>
      </p:nvGrpSpPr>
      <p:grpSpPr>
        <a:xfrm>
          <a:off x="0" y="0"/>
          <a:ext cx="0" cy="0"/>
          <a:chOff x="0" y="0"/>
          <a:chExt cx="0" cy="0"/>
        </a:xfrm>
      </p:grpSpPr>
      <p:sp>
        <p:nvSpPr>
          <p:cNvPr id="42" name="Google Shape;42;p6"/>
          <p:cNvSpPr txBox="1"/>
          <p:nvPr>
            <p:ph type="title"/>
          </p:nvPr>
        </p:nvSpPr>
        <p:spPr>
          <a:xfrm>
            <a:off x="9767850" y="927150"/>
            <a:ext cx="7329000" cy="24012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8200"/>
              <a:buFont typeface="Catamaran"/>
              <a:buNone/>
              <a:defRPr i="0" sz="8200" u="none" cap="none" strike="noStrike">
                <a:solidFill>
                  <a:schemeClr val="dk1"/>
                </a:solidFill>
                <a:latin typeface="Catamaran"/>
                <a:ea typeface="Catamaran"/>
                <a:cs typeface="Catamaran"/>
                <a:sym typeface="Catamaran"/>
              </a:defRPr>
            </a:lvl1pPr>
            <a:lvl2pPr lvl="1" rtl="0" algn="ctr">
              <a:spcBef>
                <a:spcPts val="0"/>
              </a:spcBef>
              <a:spcAft>
                <a:spcPts val="0"/>
              </a:spcAft>
              <a:buSzPts val="1400"/>
              <a:buNone/>
              <a:defRPr sz="1800"/>
            </a:lvl2pPr>
            <a:lvl3pPr lvl="2" rtl="0" algn="ctr">
              <a:spcBef>
                <a:spcPts val="0"/>
              </a:spcBef>
              <a:spcAft>
                <a:spcPts val="0"/>
              </a:spcAft>
              <a:buSzPts val="1400"/>
              <a:buNone/>
              <a:defRPr sz="1800"/>
            </a:lvl3pPr>
            <a:lvl4pPr lvl="3" rtl="0" algn="ctr">
              <a:spcBef>
                <a:spcPts val="0"/>
              </a:spcBef>
              <a:spcAft>
                <a:spcPts val="0"/>
              </a:spcAft>
              <a:buSzPts val="1400"/>
              <a:buNone/>
              <a:defRPr sz="1800"/>
            </a:lvl4pPr>
            <a:lvl5pPr lvl="4" rtl="0" algn="ctr">
              <a:spcBef>
                <a:spcPts val="0"/>
              </a:spcBef>
              <a:spcAft>
                <a:spcPts val="0"/>
              </a:spcAft>
              <a:buSzPts val="1400"/>
              <a:buNone/>
              <a:defRPr sz="1800"/>
            </a:lvl5pPr>
            <a:lvl6pPr lvl="5" rtl="0" algn="ctr">
              <a:spcBef>
                <a:spcPts val="0"/>
              </a:spcBef>
              <a:spcAft>
                <a:spcPts val="0"/>
              </a:spcAft>
              <a:buSzPts val="1400"/>
              <a:buNone/>
              <a:defRPr sz="1800"/>
            </a:lvl6pPr>
            <a:lvl7pPr lvl="6" rtl="0" algn="ctr">
              <a:spcBef>
                <a:spcPts val="0"/>
              </a:spcBef>
              <a:spcAft>
                <a:spcPts val="0"/>
              </a:spcAft>
              <a:buSzPts val="1400"/>
              <a:buNone/>
              <a:defRPr sz="1800"/>
            </a:lvl7pPr>
            <a:lvl8pPr lvl="7" rtl="0" algn="ctr">
              <a:spcBef>
                <a:spcPts val="0"/>
              </a:spcBef>
              <a:spcAft>
                <a:spcPts val="0"/>
              </a:spcAft>
              <a:buSzPts val="1400"/>
              <a:buNone/>
              <a:defRPr sz="1800"/>
            </a:lvl8pPr>
            <a:lvl9pPr lvl="8" rtl="0" algn="ctr">
              <a:spcBef>
                <a:spcPts val="0"/>
              </a:spcBef>
              <a:spcAft>
                <a:spcPts val="0"/>
              </a:spcAft>
              <a:buSzPts val="1400"/>
              <a:buNone/>
              <a:defRPr sz="1800"/>
            </a:lvl9pPr>
          </a:lstStyle>
          <a:p/>
        </p:txBody>
      </p:sp>
      <p:pic>
        <p:nvPicPr>
          <p:cNvPr id="43" name="Google Shape;43;p6"/>
          <p:cNvPicPr preferRelativeResize="0"/>
          <p:nvPr/>
        </p:nvPicPr>
        <p:blipFill>
          <a:blip r:embed="rId2">
            <a:alphaModFix/>
          </a:blip>
          <a:stretch>
            <a:fillRect/>
          </a:stretch>
        </p:blipFill>
        <p:spPr>
          <a:xfrm>
            <a:off x="10985062" y="4215200"/>
            <a:ext cx="4894825" cy="5237214"/>
          </a:xfrm>
          <a:prstGeom prst="rect">
            <a:avLst/>
          </a:prstGeom>
          <a:noFill/>
          <a:ln>
            <a:noFill/>
          </a:ln>
        </p:spPr>
      </p:pic>
      <p:grpSp>
        <p:nvGrpSpPr>
          <p:cNvPr id="44" name="Google Shape;44;p6"/>
          <p:cNvGrpSpPr/>
          <p:nvPr/>
        </p:nvGrpSpPr>
        <p:grpSpPr>
          <a:xfrm>
            <a:off x="688334" y="673377"/>
            <a:ext cx="7806047" cy="2576576"/>
            <a:chOff x="0" y="-9525"/>
            <a:chExt cx="2055900" cy="678600"/>
          </a:xfrm>
        </p:grpSpPr>
        <p:sp>
          <p:nvSpPr>
            <p:cNvPr id="45" name="Google Shape;45;p6"/>
            <p:cNvSpPr/>
            <p:nvPr/>
          </p:nvSpPr>
          <p:spPr>
            <a:xfrm>
              <a:off x="0" y="0"/>
              <a:ext cx="2055896" cy="668993"/>
            </a:xfrm>
            <a:custGeom>
              <a:rect b="b" l="l" r="r" t="t"/>
              <a:pathLst>
                <a:path extrusionOk="0" h="668993" w="2055896">
                  <a:moveTo>
                    <a:pt x="28762" y="0"/>
                  </a:moveTo>
                  <a:lnTo>
                    <a:pt x="2027134" y="0"/>
                  </a:lnTo>
                  <a:cubicBezTo>
                    <a:pt x="2034762" y="0"/>
                    <a:pt x="2042078" y="3030"/>
                    <a:pt x="2047472" y="8424"/>
                  </a:cubicBezTo>
                  <a:cubicBezTo>
                    <a:pt x="2052866" y="13818"/>
                    <a:pt x="2055896" y="21134"/>
                    <a:pt x="2055896" y="28762"/>
                  </a:cubicBezTo>
                  <a:lnTo>
                    <a:pt x="2055896" y="640231"/>
                  </a:lnTo>
                  <a:cubicBezTo>
                    <a:pt x="2055896" y="647859"/>
                    <a:pt x="2052866" y="655175"/>
                    <a:pt x="2047472" y="660569"/>
                  </a:cubicBezTo>
                  <a:cubicBezTo>
                    <a:pt x="2042078" y="665962"/>
                    <a:pt x="2034762" y="668993"/>
                    <a:pt x="2027134" y="668993"/>
                  </a:cubicBezTo>
                  <a:lnTo>
                    <a:pt x="28762" y="668993"/>
                  </a:lnTo>
                  <a:cubicBezTo>
                    <a:pt x="21134" y="668993"/>
                    <a:pt x="13818" y="665962"/>
                    <a:pt x="8424" y="660569"/>
                  </a:cubicBezTo>
                  <a:cubicBezTo>
                    <a:pt x="3030" y="655175"/>
                    <a:pt x="0" y="647859"/>
                    <a:pt x="0" y="640231"/>
                  </a:cubicBezTo>
                  <a:lnTo>
                    <a:pt x="0" y="28762"/>
                  </a:lnTo>
                  <a:cubicBezTo>
                    <a:pt x="0" y="21134"/>
                    <a:pt x="3030" y="13818"/>
                    <a:pt x="8424" y="8424"/>
                  </a:cubicBezTo>
                  <a:cubicBezTo>
                    <a:pt x="13818" y="3030"/>
                    <a:pt x="21134" y="0"/>
                    <a:pt x="287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txBox="1"/>
            <p:nvPr/>
          </p:nvSpPr>
          <p:spPr>
            <a:xfrm>
              <a:off x="0" y="-9525"/>
              <a:ext cx="2055900" cy="6786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 name="Google Shape;47;p6"/>
          <p:cNvGrpSpPr/>
          <p:nvPr/>
        </p:nvGrpSpPr>
        <p:grpSpPr>
          <a:xfrm>
            <a:off x="688334" y="3837294"/>
            <a:ext cx="7806047" cy="2576576"/>
            <a:chOff x="0" y="-9525"/>
            <a:chExt cx="2055900" cy="678600"/>
          </a:xfrm>
        </p:grpSpPr>
        <p:sp>
          <p:nvSpPr>
            <p:cNvPr id="48" name="Google Shape;48;p6"/>
            <p:cNvSpPr/>
            <p:nvPr/>
          </p:nvSpPr>
          <p:spPr>
            <a:xfrm>
              <a:off x="0" y="0"/>
              <a:ext cx="2055896" cy="668993"/>
            </a:xfrm>
            <a:custGeom>
              <a:rect b="b" l="l" r="r" t="t"/>
              <a:pathLst>
                <a:path extrusionOk="0" h="668993" w="2055896">
                  <a:moveTo>
                    <a:pt x="28762" y="0"/>
                  </a:moveTo>
                  <a:lnTo>
                    <a:pt x="2027134" y="0"/>
                  </a:lnTo>
                  <a:cubicBezTo>
                    <a:pt x="2034762" y="0"/>
                    <a:pt x="2042078" y="3030"/>
                    <a:pt x="2047472" y="8424"/>
                  </a:cubicBezTo>
                  <a:cubicBezTo>
                    <a:pt x="2052866" y="13818"/>
                    <a:pt x="2055896" y="21134"/>
                    <a:pt x="2055896" y="28762"/>
                  </a:cubicBezTo>
                  <a:lnTo>
                    <a:pt x="2055896" y="640231"/>
                  </a:lnTo>
                  <a:cubicBezTo>
                    <a:pt x="2055896" y="647859"/>
                    <a:pt x="2052866" y="655175"/>
                    <a:pt x="2047472" y="660569"/>
                  </a:cubicBezTo>
                  <a:cubicBezTo>
                    <a:pt x="2042078" y="665962"/>
                    <a:pt x="2034762" y="668993"/>
                    <a:pt x="2027134" y="668993"/>
                  </a:cubicBezTo>
                  <a:lnTo>
                    <a:pt x="28762" y="668993"/>
                  </a:lnTo>
                  <a:cubicBezTo>
                    <a:pt x="21134" y="668993"/>
                    <a:pt x="13818" y="665962"/>
                    <a:pt x="8424" y="660569"/>
                  </a:cubicBezTo>
                  <a:cubicBezTo>
                    <a:pt x="3030" y="655175"/>
                    <a:pt x="0" y="647859"/>
                    <a:pt x="0" y="640231"/>
                  </a:cubicBezTo>
                  <a:lnTo>
                    <a:pt x="0" y="28762"/>
                  </a:lnTo>
                  <a:cubicBezTo>
                    <a:pt x="0" y="21134"/>
                    <a:pt x="3030" y="13818"/>
                    <a:pt x="8424" y="8424"/>
                  </a:cubicBezTo>
                  <a:cubicBezTo>
                    <a:pt x="13818" y="3030"/>
                    <a:pt x="21134" y="0"/>
                    <a:pt x="287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txBox="1"/>
            <p:nvPr/>
          </p:nvSpPr>
          <p:spPr>
            <a:xfrm>
              <a:off x="0" y="-9525"/>
              <a:ext cx="2055900" cy="6786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 name="Google Shape;50;p6"/>
          <p:cNvGrpSpPr/>
          <p:nvPr/>
        </p:nvGrpSpPr>
        <p:grpSpPr>
          <a:xfrm>
            <a:off x="688334" y="6996501"/>
            <a:ext cx="7806047" cy="2576576"/>
            <a:chOff x="0" y="-9525"/>
            <a:chExt cx="2055900" cy="678600"/>
          </a:xfrm>
        </p:grpSpPr>
        <p:sp>
          <p:nvSpPr>
            <p:cNvPr id="51" name="Google Shape;51;p6"/>
            <p:cNvSpPr/>
            <p:nvPr/>
          </p:nvSpPr>
          <p:spPr>
            <a:xfrm>
              <a:off x="0" y="0"/>
              <a:ext cx="2055896" cy="668993"/>
            </a:xfrm>
            <a:custGeom>
              <a:rect b="b" l="l" r="r" t="t"/>
              <a:pathLst>
                <a:path extrusionOk="0" h="668993" w="2055896">
                  <a:moveTo>
                    <a:pt x="28762" y="0"/>
                  </a:moveTo>
                  <a:lnTo>
                    <a:pt x="2027134" y="0"/>
                  </a:lnTo>
                  <a:cubicBezTo>
                    <a:pt x="2034762" y="0"/>
                    <a:pt x="2042078" y="3030"/>
                    <a:pt x="2047472" y="8424"/>
                  </a:cubicBezTo>
                  <a:cubicBezTo>
                    <a:pt x="2052866" y="13818"/>
                    <a:pt x="2055896" y="21134"/>
                    <a:pt x="2055896" y="28762"/>
                  </a:cubicBezTo>
                  <a:lnTo>
                    <a:pt x="2055896" y="640231"/>
                  </a:lnTo>
                  <a:cubicBezTo>
                    <a:pt x="2055896" y="647859"/>
                    <a:pt x="2052866" y="655175"/>
                    <a:pt x="2047472" y="660569"/>
                  </a:cubicBezTo>
                  <a:cubicBezTo>
                    <a:pt x="2042078" y="665962"/>
                    <a:pt x="2034762" y="668993"/>
                    <a:pt x="2027134" y="668993"/>
                  </a:cubicBezTo>
                  <a:lnTo>
                    <a:pt x="28762" y="668993"/>
                  </a:lnTo>
                  <a:cubicBezTo>
                    <a:pt x="21134" y="668993"/>
                    <a:pt x="13818" y="665962"/>
                    <a:pt x="8424" y="660569"/>
                  </a:cubicBezTo>
                  <a:cubicBezTo>
                    <a:pt x="3030" y="655175"/>
                    <a:pt x="0" y="647859"/>
                    <a:pt x="0" y="640231"/>
                  </a:cubicBezTo>
                  <a:lnTo>
                    <a:pt x="0" y="28762"/>
                  </a:lnTo>
                  <a:cubicBezTo>
                    <a:pt x="0" y="21134"/>
                    <a:pt x="3030" y="13818"/>
                    <a:pt x="8424" y="8424"/>
                  </a:cubicBezTo>
                  <a:cubicBezTo>
                    <a:pt x="13818" y="3030"/>
                    <a:pt x="21134" y="0"/>
                    <a:pt x="287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txBox="1"/>
            <p:nvPr/>
          </p:nvSpPr>
          <p:spPr>
            <a:xfrm>
              <a:off x="0" y="-9525"/>
              <a:ext cx="2055900" cy="6786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 name="Google Shape;53;p6"/>
          <p:cNvSpPr/>
          <p:nvPr/>
        </p:nvSpPr>
        <p:spPr>
          <a:xfrm>
            <a:off x="1769386" y="1142525"/>
            <a:ext cx="1314704" cy="131470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p:nvPr/>
        </p:nvSpPr>
        <p:spPr>
          <a:xfrm>
            <a:off x="1769386" y="4282936"/>
            <a:ext cx="1314704" cy="131470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6"/>
          <p:cNvSpPr/>
          <p:nvPr/>
        </p:nvSpPr>
        <p:spPr>
          <a:xfrm>
            <a:off x="1769386" y="7330980"/>
            <a:ext cx="1314704" cy="131470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p:nvPr/>
        </p:nvSpPr>
        <p:spPr>
          <a:xfrm>
            <a:off x="1313240" y="1244126"/>
            <a:ext cx="1413785" cy="1413785"/>
          </a:xfrm>
          <a:custGeom>
            <a:rect b="b" l="l" r="r" t="t"/>
            <a:pathLst>
              <a:path extrusionOk="0" h="1413785" w="1413785">
                <a:moveTo>
                  <a:pt x="0" y="0"/>
                </a:moveTo>
                <a:lnTo>
                  <a:pt x="1413785" y="0"/>
                </a:lnTo>
                <a:lnTo>
                  <a:pt x="1413785" y="1413785"/>
                </a:lnTo>
                <a:lnTo>
                  <a:pt x="0" y="1413785"/>
                </a:lnTo>
                <a:lnTo>
                  <a:pt x="0" y="0"/>
                </a:lnTo>
                <a:close/>
              </a:path>
            </a:pathLst>
          </a:custGeom>
          <a:blipFill rotWithShape="1">
            <a:blip r:embed="rId3">
              <a:alphaModFix/>
            </a:blip>
            <a:stretch>
              <a:fillRect b="0" l="0" r="0" t="0"/>
            </a:stretch>
          </a:blipFill>
          <a:ln>
            <a:noFill/>
          </a:ln>
        </p:spPr>
      </p:sp>
      <p:sp>
        <p:nvSpPr>
          <p:cNvPr id="57" name="Google Shape;57;p6"/>
          <p:cNvSpPr/>
          <p:nvPr/>
        </p:nvSpPr>
        <p:spPr>
          <a:xfrm>
            <a:off x="1444761" y="4405529"/>
            <a:ext cx="981712" cy="1471231"/>
          </a:xfrm>
          <a:custGeom>
            <a:rect b="b" l="l" r="r" t="t"/>
            <a:pathLst>
              <a:path extrusionOk="0" h="1471231" w="981712">
                <a:moveTo>
                  <a:pt x="0" y="0"/>
                </a:moveTo>
                <a:lnTo>
                  <a:pt x="981713" y="0"/>
                </a:lnTo>
                <a:lnTo>
                  <a:pt x="981713" y="1471232"/>
                </a:lnTo>
                <a:lnTo>
                  <a:pt x="0" y="1471232"/>
                </a:lnTo>
                <a:lnTo>
                  <a:pt x="0" y="0"/>
                </a:lnTo>
                <a:close/>
              </a:path>
            </a:pathLst>
          </a:custGeom>
          <a:blipFill rotWithShape="1">
            <a:blip r:embed="rId4">
              <a:alphaModFix/>
            </a:blip>
            <a:stretch>
              <a:fillRect b="0" l="0" r="0" t="0"/>
            </a:stretch>
          </a:blipFill>
          <a:ln>
            <a:noFill/>
          </a:ln>
        </p:spPr>
      </p:sp>
      <p:sp>
        <p:nvSpPr>
          <p:cNvPr id="58" name="Google Shape;58;p6"/>
          <p:cNvSpPr/>
          <p:nvPr/>
        </p:nvSpPr>
        <p:spPr>
          <a:xfrm>
            <a:off x="1228725" y="7567250"/>
            <a:ext cx="1582815" cy="1430289"/>
          </a:xfrm>
          <a:custGeom>
            <a:rect b="b" l="l" r="r" t="t"/>
            <a:pathLst>
              <a:path extrusionOk="0" h="1430289" w="1582815">
                <a:moveTo>
                  <a:pt x="0" y="0"/>
                </a:moveTo>
                <a:lnTo>
                  <a:pt x="1582815" y="0"/>
                </a:lnTo>
                <a:lnTo>
                  <a:pt x="1582815" y="1430289"/>
                </a:lnTo>
                <a:lnTo>
                  <a:pt x="0" y="1430289"/>
                </a:lnTo>
                <a:lnTo>
                  <a:pt x="0" y="0"/>
                </a:lnTo>
                <a:close/>
              </a:path>
            </a:pathLst>
          </a:custGeom>
          <a:blipFill rotWithShape="1">
            <a:blip r:embed="rId5">
              <a:alphaModFix/>
            </a:blip>
            <a:stretch>
              <a:fillRect b="0" l="0" r="0" t="0"/>
            </a:stretch>
          </a:blipFill>
          <a:ln>
            <a:noFill/>
          </a:ln>
        </p:spPr>
      </p:sp>
      <p:sp>
        <p:nvSpPr>
          <p:cNvPr id="59" name="Google Shape;59;p6"/>
          <p:cNvSpPr txBox="1"/>
          <p:nvPr>
            <p:ph idx="1" type="body"/>
          </p:nvPr>
        </p:nvSpPr>
        <p:spPr>
          <a:xfrm>
            <a:off x="3645575" y="987125"/>
            <a:ext cx="4278900" cy="1949100"/>
          </a:xfrm>
          <a:prstGeom prst="rect">
            <a:avLst/>
          </a:prstGeom>
          <a:noFill/>
          <a:ln>
            <a:noFill/>
          </a:ln>
        </p:spPr>
        <p:txBody>
          <a:bodyPr anchorCtr="0" anchor="ctr" bIns="0" lIns="0" spcFirstLastPara="1" rIns="0" wrap="square" tIns="0">
            <a:noAutofit/>
          </a:bodyPr>
          <a:lstStyle>
            <a:lvl1pPr indent="-365125" lvl="0" marL="457200" marR="0" rtl="0">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60" name="Google Shape;60;p6"/>
          <p:cNvSpPr txBox="1"/>
          <p:nvPr>
            <p:ph idx="2" type="body"/>
          </p:nvPr>
        </p:nvSpPr>
        <p:spPr>
          <a:xfrm>
            <a:off x="3645575" y="4148675"/>
            <a:ext cx="4278900" cy="1949100"/>
          </a:xfrm>
          <a:prstGeom prst="rect">
            <a:avLst/>
          </a:prstGeom>
          <a:noFill/>
          <a:ln>
            <a:noFill/>
          </a:ln>
        </p:spPr>
        <p:txBody>
          <a:bodyPr anchorCtr="0" anchor="ctr" bIns="0" lIns="0" spcFirstLastPara="1" rIns="0" wrap="square" tIns="0">
            <a:noAutofit/>
          </a:bodyPr>
          <a:lstStyle>
            <a:lvl1pPr indent="-365125" lvl="0" marL="457200" marR="0" rtl="0">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61" name="Google Shape;61;p6"/>
          <p:cNvSpPr txBox="1"/>
          <p:nvPr>
            <p:ph idx="3" type="body"/>
          </p:nvPr>
        </p:nvSpPr>
        <p:spPr>
          <a:xfrm>
            <a:off x="3645575" y="7314950"/>
            <a:ext cx="4278900" cy="1949100"/>
          </a:xfrm>
          <a:prstGeom prst="rect">
            <a:avLst/>
          </a:prstGeom>
          <a:noFill/>
          <a:ln>
            <a:noFill/>
          </a:ln>
        </p:spPr>
        <p:txBody>
          <a:bodyPr anchorCtr="0" anchor="ctr" bIns="0" lIns="0" spcFirstLastPara="1" rIns="0" wrap="square" tIns="0">
            <a:noAutofit/>
          </a:bodyPr>
          <a:lstStyle>
            <a:lvl1pPr indent="-365125" lvl="0" marL="457200" marR="0" rtl="0">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62" name="Shape 62"/>
        <p:cNvGrpSpPr/>
        <p:nvPr/>
      </p:nvGrpSpPr>
      <p:grpSpPr>
        <a:xfrm>
          <a:off x="0" y="0"/>
          <a:ext cx="0" cy="0"/>
          <a:chOff x="0" y="0"/>
          <a:chExt cx="0" cy="0"/>
        </a:xfrm>
      </p:grpSpPr>
      <p:sp>
        <p:nvSpPr>
          <p:cNvPr id="63" name="Google Shape;63;p7"/>
          <p:cNvSpPr txBox="1"/>
          <p:nvPr>
            <p:ph type="title"/>
          </p:nvPr>
        </p:nvSpPr>
        <p:spPr>
          <a:xfrm>
            <a:off x="529175" y="549477"/>
            <a:ext cx="172296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9500"/>
              <a:buFont typeface="Catamaran"/>
              <a:buNone/>
              <a:defRPr i="0" sz="9500" u="none" cap="none" strike="noStrike">
                <a:solidFill>
                  <a:schemeClr val="dk1"/>
                </a:solidFill>
                <a:latin typeface="Catamaran"/>
                <a:ea typeface="Catamaran"/>
                <a:cs typeface="Catamaran"/>
                <a:sym typeface="Catamaran"/>
              </a:defRPr>
            </a:lvl1pPr>
            <a:lvl2pPr lvl="1" rtl="0" algn="ctr">
              <a:spcBef>
                <a:spcPts val="0"/>
              </a:spcBef>
              <a:spcAft>
                <a:spcPts val="0"/>
              </a:spcAft>
              <a:buSzPts val="1400"/>
              <a:buNone/>
              <a:defRPr sz="1800"/>
            </a:lvl2pPr>
            <a:lvl3pPr lvl="2" rtl="0" algn="ctr">
              <a:spcBef>
                <a:spcPts val="0"/>
              </a:spcBef>
              <a:spcAft>
                <a:spcPts val="0"/>
              </a:spcAft>
              <a:buSzPts val="1400"/>
              <a:buNone/>
              <a:defRPr sz="1800"/>
            </a:lvl3pPr>
            <a:lvl4pPr lvl="3" rtl="0" algn="ctr">
              <a:spcBef>
                <a:spcPts val="0"/>
              </a:spcBef>
              <a:spcAft>
                <a:spcPts val="0"/>
              </a:spcAft>
              <a:buSzPts val="1400"/>
              <a:buNone/>
              <a:defRPr sz="1800"/>
            </a:lvl4pPr>
            <a:lvl5pPr lvl="4" rtl="0" algn="ctr">
              <a:spcBef>
                <a:spcPts val="0"/>
              </a:spcBef>
              <a:spcAft>
                <a:spcPts val="0"/>
              </a:spcAft>
              <a:buSzPts val="1400"/>
              <a:buNone/>
              <a:defRPr sz="1800"/>
            </a:lvl5pPr>
            <a:lvl6pPr lvl="5" rtl="0" algn="ctr">
              <a:spcBef>
                <a:spcPts val="0"/>
              </a:spcBef>
              <a:spcAft>
                <a:spcPts val="0"/>
              </a:spcAft>
              <a:buSzPts val="1400"/>
              <a:buNone/>
              <a:defRPr sz="1800"/>
            </a:lvl6pPr>
            <a:lvl7pPr lvl="6" rtl="0" algn="ctr">
              <a:spcBef>
                <a:spcPts val="0"/>
              </a:spcBef>
              <a:spcAft>
                <a:spcPts val="0"/>
              </a:spcAft>
              <a:buSzPts val="1400"/>
              <a:buNone/>
              <a:defRPr sz="1800"/>
            </a:lvl7pPr>
            <a:lvl8pPr lvl="7" rtl="0" algn="ctr">
              <a:spcBef>
                <a:spcPts val="0"/>
              </a:spcBef>
              <a:spcAft>
                <a:spcPts val="0"/>
              </a:spcAft>
              <a:buSzPts val="1400"/>
              <a:buNone/>
              <a:defRPr sz="1800"/>
            </a:lvl8pPr>
            <a:lvl9pPr lvl="8" rtl="0" algn="ctr">
              <a:spcBef>
                <a:spcPts val="0"/>
              </a:spcBef>
              <a:spcAft>
                <a:spcPts val="0"/>
              </a:spcAft>
              <a:buSzPts val="1400"/>
              <a:buNone/>
              <a:defRPr sz="1800"/>
            </a:lvl9pPr>
          </a:lstStyle>
          <a:p/>
        </p:txBody>
      </p:sp>
      <p:pic>
        <p:nvPicPr>
          <p:cNvPr id="64" name="Google Shape;64;p7"/>
          <p:cNvPicPr preferRelativeResize="0"/>
          <p:nvPr/>
        </p:nvPicPr>
        <p:blipFill>
          <a:blip r:embed="rId2">
            <a:alphaModFix/>
          </a:blip>
          <a:stretch>
            <a:fillRect/>
          </a:stretch>
        </p:blipFill>
        <p:spPr>
          <a:xfrm>
            <a:off x="16640275" y="2338401"/>
            <a:ext cx="2107900" cy="1565159"/>
          </a:xfrm>
          <a:prstGeom prst="rect">
            <a:avLst/>
          </a:prstGeom>
          <a:noFill/>
          <a:ln>
            <a:noFill/>
          </a:ln>
        </p:spPr>
      </p:pic>
      <p:pic>
        <p:nvPicPr>
          <p:cNvPr id="65" name="Google Shape;65;p7"/>
          <p:cNvPicPr preferRelativeResize="0"/>
          <p:nvPr/>
        </p:nvPicPr>
        <p:blipFill>
          <a:blip r:embed="rId3">
            <a:alphaModFix/>
          </a:blip>
          <a:stretch>
            <a:fillRect/>
          </a:stretch>
        </p:blipFill>
        <p:spPr>
          <a:xfrm>
            <a:off x="13465275" y="3844654"/>
            <a:ext cx="2107925" cy="1587299"/>
          </a:xfrm>
          <a:prstGeom prst="rect">
            <a:avLst/>
          </a:prstGeom>
          <a:noFill/>
          <a:ln>
            <a:noFill/>
          </a:ln>
        </p:spPr>
      </p:pic>
      <p:pic>
        <p:nvPicPr>
          <p:cNvPr id="66" name="Google Shape;66;p7"/>
          <p:cNvPicPr preferRelativeResize="0"/>
          <p:nvPr/>
        </p:nvPicPr>
        <p:blipFill>
          <a:blip r:embed="rId4">
            <a:alphaModFix/>
          </a:blip>
          <a:stretch>
            <a:fillRect/>
          </a:stretch>
        </p:blipFill>
        <p:spPr>
          <a:xfrm>
            <a:off x="1542957" y="2711850"/>
            <a:ext cx="1994268" cy="1489700"/>
          </a:xfrm>
          <a:prstGeom prst="rect">
            <a:avLst/>
          </a:prstGeom>
          <a:noFill/>
          <a:ln>
            <a:noFill/>
          </a:ln>
        </p:spPr>
      </p:pic>
      <p:pic>
        <p:nvPicPr>
          <p:cNvPr id="67" name="Google Shape;67;p7"/>
          <p:cNvPicPr preferRelativeResize="0"/>
          <p:nvPr/>
        </p:nvPicPr>
        <p:blipFill>
          <a:blip r:embed="rId5">
            <a:alphaModFix/>
          </a:blip>
          <a:stretch>
            <a:fillRect/>
          </a:stretch>
        </p:blipFill>
        <p:spPr>
          <a:xfrm>
            <a:off x="4905600" y="5135343"/>
            <a:ext cx="8490401" cy="5487082"/>
          </a:xfrm>
          <a:prstGeom prst="rect">
            <a:avLst/>
          </a:prstGeom>
          <a:noFill/>
          <a:ln>
            <a:noFill/>
          </a:ln>
        </p:spPr>
      </p:pic>
      <p:grpSp>
        <p:nvGrpSpPr>
          <p:cNvPr id="68" name="Google Shape;68;p7"/>
          <p:cNvGrpSpPr/>
          <p:nvPr/>
        </p:nvGrpSpPr>
        <p:grpSpPr>
          <a:xfrm>
            <a:off x="6501933" y="2291144"/>
            <a:ext cx="5284169" cy="2376100"/>
            <a:chOff x="0" y="-9525"/>
            <a:chExt cx="1391706" cy="625800"/>
          </a:xfrm>
        </p:grpSpPr>
        <p:sp>
          <p:nvSpPr>
            <p:cNvPr id="69" name="Google Shape;69;p7"/>
            <p:cNvSpPr/>
            <p:nvPr/>
          </p:nvSpPr>
          <p:spPr>
            <a:xfrm>
              <a:off x="0" y="0"/>
              <a:ext cx="1391706" cy="616138"/>
            </a:xfrm>
            <a:custGeom>
              <a:rect b="b" l="l" r="r" t="t"/>
              <a:pathLst>
                <a:path extrusionOk="0" h="616138" w="1391706">
                  <a:moveTo>
                    <a:pt x="42489" y="0"/>
                  </a:moveTo>
                  <a:lnTo>
                    <a:pt x="1349218" y="0"/>
                  </a:lnTo>
                  <a:cubicBezTo>
                    <a:pt x="1360486" y="0"/>
                    <a:pt x="1371293" y="4476"/>
                    <a:pt x="1379262" y="12445"/>
                  </a:cubicBezTo>
                  <a:cubicBezTo>
                    <a:pt x="1387230" y="20413"/>
                    <a:pt x="1391706" y="31220"/>
                    <a:pt x="1391706" y="42489"/>
                  </a:cubicBezTo>
                  <a:lnTo>
                    <a:pt x="1391706" y="573649"/>
                  </a:lnTo>
                  <a:cubicBezTo>
                    <a:pt x="1391706" y="584918"/>
                    <a:pt x="1387230" y="595725"/>
                    <a:pt x="1379262" y="603693"/>
                  </a:cubicBezTo>
                  <a:cubicBezTo>
                    <a:pt x="1371293" y="611661"/>
                    <a:pt x="1360486" y="616138"/>
                    <a:pt x="1349218" y="616138"/>
                  </a:cubicBezTo>
                  <a:lnTo>
                    <a:pt x="42489" y="616138"/>
                  </a:lnTo>
                  <a:cubicBezTo>
                    <a:pt x="19023" y="616138"/>
                    <a:pt x="0" y="597115"/>
                    <a:pt x="0" y="573649"/>
                  </a:cubicBezTo>
                  <a:lnTo>
                    <a:pt x="0" y="42489"/>
                  </a:lnTo>
                  <a:cubicBezTo>
                    <a:pt x="0" y="31220"/>
                    <a:pt x="4476" y="20413"/>
                    <a:pt x="12445" y="12445"/>
                  </a:cubicBezTo>
                  <a:cubicBezTo>
                    <a:pt x="20413" y="4476"/>
                    <a:pt x="31220" y="0"/>
                    <a:pt x="424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txBox="1"/>
            <p:nvPr/>
          </p:nvSpPr>
          <p:spPr>
            <a:xfrm>
              <a:off x="0" y="-9525"/>
              <a:ext cx="1391700" cy="6258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 name="Google Shape;71;p7"/>
          <p:cNvGrpSpPr/>
          <p:nvPr/>
        </p:nvGrpSpPr>
        <p:grpSpPr>
          <a:xfrm>
            <a:off x="531590" y="6146160"/>
            <a:ext cx="3758958" cy="2576576"/>
            <a:chOff x="0" y="-9525"/>
            <a:chExt cx="990007" cy="678600"/>
          </a:xfrm>
        </p:grpSpPr>
        <p:sp>
          <p:nvSpPr>
            <p:cNvPr id="72" name="Google Shape;72;p7"/>
            <p:cNvSpPr/>
            <p:nvPr/>
          </p:nvSpPr>
          <p:spPr>
            <a:xfrm>
              <a:off x="0" y="0"/>
              <a:ext cx="990007" cy="668993"/>
            </a:xfrm>
            <a:custGeom>
              <a:rect b="b" l="l" r="r" t="t"/>
              <a:pathLst>
                <a:path extrusionOk="0" h="668993" w="990007">
                  <a:moveTo>
                    <a:pt x="59729" y="0"/>
                  </a:moveTo>
                  <a:lnTo>
                    <a:pt x="930278" y="0"/>
                  </a:lnTo>
                  <a:cubicBezTo>
                    <a:pt x="946119" y="0"/>
                    <a:pt x="961312" y="6293"/>
                    <a:pt x="972513" y="17494"/>
                  </a:cubicBezTo>
                  <a:cubicBezTo>
                    <a:pt x="983714" y="28695"/>
                    <a:pt x="990007" y="43888"/>
                    <a:pt x="990007" y="59729"/>
                  </a:cubicBezTo>
                  <a:lnTo>
                    <a:pt x="990007" y="609264"/>
                  </a:lnTo>
                  <a:cubicBezTo>
                    <a:pt x="990007" y="642251"/>
                    <a:pt x="963266" y="668993"/>
                    <a:pt x="930278" y="668993"/>
                  </a:cubicBezTo>
                  <a:lnTo>
                    <a:pt x="59729" y="668993"/>
                  </a:lnTo>
                  <a:cubicBezTo>
                    <a:pt x="26741" y="668993"/>
                    <a:pt x="0" y="642251"/>
                    <a:pt x="0" y="609264"/>
                  </a:cubicBezTo>
                  <a:lnTo>
                    <a:pt x="0" y="59729"/>
                  </a:lnTo>
                  <a:cubicBezTo>
                    <a:pt x="0" y="26741"/>
                    <a:pt x="26741" y="0"/>
                    <a:pt x="597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txBox="1"/>
            <p:nvPr/>
          </p:nvSpPr>
          <p:spPr>
            <a:xfrm>
              <a:off x="0" y="-9525"/>
              <a:ext cx="990000" cy="6786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 name="Google Shape;74;p7"/>
          <p:cNvGrpSpPr/>
          <p:nvPr/>
        </p:nvGrpSpPr>
        <p:grpSpPr>
          <a:xfrm>
            <a:off x="13948719" y="6146160"/>
            <a:ext cx="3758958" cy="2576576"/>
            <a:chOff x="0" y="-9525"/>
            <a:chExt cx="990007" cy="678600"/>
          </a:xfrm>
        </p:grpSpPr>
        <p:sp>
          <p:nvSpPr>
            <p:cNvPr id="75" name="Google Shape;75;p7"/>
            <p:cNvSpPr/>
            <p:nvPr/>
          </p:nvSpPr>
          <p:spPr>
            <a:xfrm>
              <a:off x="0" y="0"/>
              <a:ext cx="990007" cy="668993"/>
            </a:xfrm>
            <a:custGeom>
              <a:rect b="b" l="l" r="r" t="t"/>
              <a:pathLst>
                <a:path extrusionOk="0" h="668993" w="990007">
                  <a:moveTo>
                    <a:pt x="59729" y="0"/>
                  </a:moveTo>
                  <a:lnTo>
                    <a:pt x="930278" y="0"/>
                  </a:lnTo>
                  <a:cubicBezTo>
                    <a:pt x="946119" y="0"/>
                    <a:pt x="961312" y="6293"/>
                    <a:pt x="972513" y="17494"/>
                  </a:cubicBezTo>
                  <a:cubicBezTo>
                    <a:pt x="983714" y="28695"/>
                    <a:pt x="990007" y="43888"/>
                    <a:pt x="990007" y="59729"/>
                  </a:cubicBezTo>
                  <a:lnTo>
                    <a:pt x="990007" y="609264"/>
                  </a:lnTo>
                  <a:cubicBezTo>
                    <a:pt x="990007" y="642251"/>
                    <a:pt x="963266" y="668993"/>
                    <a:pt x="930278" y="668993"/>
                  </a:cubicBezTo>
                  <a:lnTo>
                    <a:pt x="59729" y="668993"/>
                  </a:lnTo>
                  <a:cubicBezTo>
                    <a:pt x="26741" y="668993"/>
                    <a:pt x="0" y="642251"/>
                    <a:pt x="0" y="609264"/>
                  </a:cubicBezTo>
                  <a:lnTo>
                    <a:pt x="0" y="59729"/>
                  </a:lnTo>
                  <a:cubicBezTo>
                    <a:pt x="0" y="26741"/>
                    <a:pt x="26741" y="0"/>
                    <a:pt x="597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txBox="1"/>
            <p:nvPr/>
          </p:nvSpPr>
          <p:spPr>
            <a:xfrm>
              <a:off x="0" y="-9525"/>
              <a:ext cx="990000" cy="6786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7" name="Google Shape;77;p7"/>
          <p:cNvSpPr txBox="1"/>
          <p:nvPr>
            <p:ph idx="1" type="body"/>
          </p:nvPr>
        </p:nvSpPr>
        <p:spPr>
          <a:xfrm>
            <a:off x="6754050" y="3313850"/>
            <a:ext cx="4779900" cy="10830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78" name="Google Shape;78;p7"/>
          <p:cNvSpPr txBox="1"/>
          <p:nvPr>
            <p:ph idx="2" type="subTitle"/>
          </p:nvPr>
        </p:nvSpPr>
        <p:spPr>
          <a:xfrm>
            <a:off x="6923650" y="2602700"/>
            <a:ext cx="44544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150"/>
              <a:buFont typeface="Catamaran"/>
              <a:buNone/>
              <a:defRPr b="1" sz="31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79" name="Google Shape;79;p7"/>
          <p:cNvSpPr txBox="1"/>
          <p:nvPr>
            <p:ph idx="3" type="body"/>
          </p:nvPr>
        </p:nvSpPr>
        <p:spPr>
          <a:xfrm>
            <a:off x="682188" y="7248525"/>
            <a:ext cx="3444000" cy="10830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80" name="Google Shape;80;p7"/>
          <p:cNvSpPr txBox="1"/>
          <p:nvPr>
            <p:ph idx="4" type="subTitle"/>
          </p:nvPr>
        </p:nvSpPr>
        <p:spPr>
          <a:xfrm>
            <a:off x="183863" y="6537363"/>
            <a:ext cx="44544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150"/>
              <a:buFont typeface="Catamaran"/>
              <a:buNone/>
              <a:defRPr b="1" sz="31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81" name="Google Shape;81;p7"/>
          <p:cNvSpPr txBox="1"/>
          <p:nvPr>
            <p:ph idx="5" type="body"/>
          </p:nvPr>
        </p:nvSpPr>
        <p:spPr>
          <a:xfrm>
            <a:off x="14099300" y="7248525"/>
            <a:ext cx="3444000" cy="10830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82" name="Google Shape;82;p7"/>
          <p:cNvSpPr txBox="1"/>
          <p:nvPr>
            <p:ph idx="6" type="subTitle"/>
          </p:nvPr>
        </p:nvSpPr>
        <p:spPr>
          <a:xfrm>
            <a:off x="13600988" y="6537363"/>
            <a:ext cx="44544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150"/>
              <a:buFont typeface="Catamaran"/>
              <a:buNone/>
              <a:defRPr b="1" sz="31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83" name="Shape 83"/>
        <p:cNvGrpSpPr/>
        <p:nvPr/>
      </p:nvGrpSpPr>
      <p:grpSpPr>
        <a:xfrm>
          <a:off x="0" y="0"/>
          <a:ext cx="0" cy="0"/>
          <a:chOff x="0" y="0"/>
          <a:chExt cx="0" cy="0"/>
        </a:xfrm>
      </p:grpSpPr>
      <p:sp>
        <p:nvSpPr>
          <p:cNvPr id="84" name="Google Shape;84;p8"/>
          <p:cNvSpPr/>
          <p:nvPr/>
        </p:nvSpPr>
        <p:spPr>
          <a:xfrm>
            <a:off x="-8039826" y="2309112"/>
            <a:ext cx="13486384" cy="1348638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8"/>
          <p:cNvPicPr preferRelativeResize="0"/>
          <p:nvPr/>
        </p:nvPicPr>
        <p:blipFill>
          <a:blip r:embed="rId2">
            <a:alphaModFix/>
          </a:blip>
          <a:stretch>
            <a:fillRect/>
          </a:stretch>
        </p:blipFill>
        <p:spPr>
          <a:xfrm>
            <a:off x="741725" y="3183300"/>
            <a:ext cx="8129575" cy="6074985"/>
          </a:xfrm>
          <a:prstGeom prst="rect">
            <a:avLst/>
          </a:prstGeom>
          <a:noFill/>
          <a:ln>
            <a:noFill/>
          </a:ln>
        </p:spPr>
      </p:pic>
      <p:sp>
        <p:nvSpPr>
          <p:cNvPr id="86" name="Google Shape;86;p8"/>
          <p:cNvSpPr/>
          <p:nvPr/>
        </p:nvSpPr>
        <p:spPr>
          <a:xfrm>
            <a:off x="10096843" y="2863449"/>
            <a:ext cx="1532128" cy="153212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10096843" y="5264149"/>
            <a:ext cx="1532128" cy="153212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10096843" y="7663230"/>
            <a:ext cx="1532128" cy="153212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txBox="1"/>
          <p:nvPr/>
        </p:nvSpPr>
        <p:spPr>
          <a:xfrm>
            <a:off x="10173754" y="2922149"/>
            <a:ext cx="1302300" cy="1245300"/>
          </a:xfrm>
          <a:prstGeom prst="rect">
            <a:avLst/>
          </a:prstGeom>
          <a:noFill/>
          <a:ln>
            <a:noFill/>
          </a:ln>
        </p:spPr>
        <p:txBody>
          <a:bodyPr anchorCtr="0" anchor="t" bIns="0" lIns="0" spcFirstLastPara="1" rIns="0" wrap="square" tIns="0">
            <a:spAutoFit/>
          </a:bodyPr>
          <a:lstStyle/>
          <a:p>
            <a:pPr indent="0" lvl="0" marL="0" marR="0" rtl="0" algn="ctr">
              <a:lnSpc>
                <a:spcPct val="108009"/>
              </a:lnSpc>
              <a:spcBef>
                <a:spcPts val="0"/>
              </a:spcBef>
              <a:spcAft>
                <a:spcPts val="0"/>
              </a:spcAft>
              <a:buNone/>
            </a:pPr>
            <a:r>
              <a:rPr b="0" i="0" lang="en-US" sz="8090" u="none" cap="none" strike="noStrike">
                <a:solidFill>
                  <a:srgbClr val="000000"/>
                </a:solidFill>
                <a:latin typeface="Catamaran"/>
                <a:ea typeface="Catamaran"/>
                <a:cs typeface="Catamaran"/>
                <a:sym typeface="Catamaran"/>
              </a:rPr>
              <a:t>01</a:t>
            </a:r>
            <a:endParaRPr/>
          </a:p>
        </p:txBody>
      </p:sp>
      <p:sp>
        <p:nvSpPr>
          <p:cNvPr id="90" name="Google Shape;90;p8"/>
          <p:cNvSpPr txBox="1"/>
          <p:nvPr/>
        </p:nvSpPr>
        <p:spPr>
          <a:xfrm>
            <a:off x="10173754" y="5322849"/>
            <a:ext cx="1302300" cy="1245300"/>
          </a:xfrm>
          <a:prstGeom prst="rect">
            <a:avLst/>
          </a:prstGeom>
          <a:noFill/>
          <a:ln>
            <a:noFill/>
          </a:ln>
        </p:spPr>
        <p:txBody>
          <a:bodyPr anchorCtr="0" anchor="t" bIns="0" lIns="0" spcFirstLastPara="1" rIns="0" wrap="square" tIns="0">
            <a:spAutoFit/>
          </a:bodyPr>
          <a:lstStyle/>
          <a:p>
            <a:pPr indent="0" lvl="0" marL="0" marR="0" rtl="0" algn="ctr">
              <a:lnSpc>
                <a:spcPct val="108009"/>
              </a:lnSpc>
              <a:spcBef>
                <a:spcPts val="0"/>
              </a:spcBef>
              <a:spcAft>
                <a:spcPts val="0"/>
              </a:spcAft>
              <a:buNone/>
            </a:pPr>
            <a:r>
              <a:rPr b="0" i="0" lang="en-US" sz="8090" u="none" cap="none" strike="noStrike">
                <a:solidFill>
                  <a:srgbClr val="000000"/>
                </a:solidFill>
                <a:latin typeface="Catamaran"/>
                <a:ea typeface="Catamaran"/>
                <a:cs typeface="Catamaran"/>
                <a:sym typeface="Catamaran"/>
              </a:rPr>
              <a:t>02</a:t>
            </a:r>
            <a:endParaRPr/>
          </a:p>
        </p:txBody>
      </p:sp>
      <p:sp>
        <p:nvSpPr>
          <p:cNvPr id="91" name="Google Shape;91;p8"/>
          <p:cNvSpPr txBox="1"/>
          <p:nvPr/>
        </p:nvSpPr>
        <p:spPr>
          <a:xfrm>
            <a:off x="10173754" y="7721930"/>
            <a:ext cx="1302300" cy="1245300"/>
          </a:xfrm>
          <a:prstGeom prst="rect">
            <a:avLst/>
          </a:prstGeom>
          <a:noFill/>
          <a:ln>
            <a:noFill/>
          </a:ln>
        </p:spPr>
        <p:txBody>
          <a:bodyPr anchorCtr="0" anchor="t" bIns="0" lIns="0" spcFirstLastPara="1" rIns="0" wrap="square" tIns="0">
            <a:spAutoFit/>
          </a:bodyPr>
          <a:lstStyle/>
          <a:p>
            <a:pPr indent="0" lvl="0" marL="0" marR="0" rtl="0" algn="ctr">
              <a:lnSpc>
                <a:spcPct val="108009"/>
              </a:lnSpc>
              <a:spcBef>
                <a:spcPts val="0"/>
              </a:spcBef>
              <a:spcAft>
                <a:spcPts val="0"/>
              </a:spcAft>
              <a:buNone/>
            </a:pPr>
            <a:r>
              <a:rPr b="0" i="0" lang="en-US" sz="8090" u="none" cap="none" strike="noStrike">
                <a:solidFill>
                  <a:srgbClr val="000000"/>
                </a:solidFill>
                <a:latin typeface="Catamaran"/>
                <a:ea typeface="Catamaran"/>
                <a:cs typeface="Catamaran"/>
                <a:sym typeface="Catamaran"/>
              </a:rPr>
              <a:t>03</a:t>
            </a:r>
            <a:endParaRPr/>
          </a:p>
        </p:txBody>
      </p:sp>
      <p:sp>
        <p:nvSpPr>
          <p:cNvPr id="92" name="Google Shape;92;p8"/>
          <p:cNvSpPr txBox="1"/>
          <p:nvPr>
            <p:ph type="title"/>
          </p:nvPr>
        </p:nvSpPr>
        <p:spPr>
          <a:xfrm>
            <a:off x="529175" y="720552"/>
            <a:ext cx="172296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9500"/>
              <a:buFont typeface="Catamaran"/>
              <a:buNone/>
              <a:defRPr i="0" sz="9500" u="none" cap="none" strike="noStrike">
                <a:solidFill>
                  <a:schemeClr val="dk1"/>
                </a:solidFill>
                <a:latin typeface="Catamaran"/>
                <a:ea typeface="Catamaran"/>
                <a:cs typeface="Catamaran"/>
                <a:sym typeface="Catamaran"/>
              </a:defRPr>
            </a:lvl1pPr>
            <a:lvl2pPr lvl="1" rtl="0" algn="ctr">
              <a:spcBef>
                <a:spcPts val="0"/>
              </a:spcBef>
              <a:spcAft>
                <a:spcPts val="0"/>
              </a:spcAft>
              <a:buSzPts val="9500"/>
              <a:buNone/>
              <a:defRPr sz="9500"/>
            </a:lvl2pPr>
            <a:lvl3pPr lvl="2" rtl="0" algn="ctr">
              <a:spcBef>
                <a:spcPts val="0"/>
              </a:spcBef>
              <a:spcAft>
                <a:spcPts val="0"/>
              </a:spcAft>
              <a:buSzPts val="9500"/>
              <a:buNone/>
              <a:defRPr sz="9500"/>
            </a:lvl3pPr>
            <a:lvl4pPr lvl="3" rtl="0" algn="ctr">
              <a:spcBef>
                <a:spcPts val="0"/>
              </a:spcBef>
              <a:spcAft>
                <a:spcPts val="0"/>
              </a:spcAft>
              <a:buSzPts val="9500"/>
              <a:buNone/>
              <a:defRPr sz="9500"/>
            </a:lvl4pPr>
            <a:lvl5pPr lvl="4" rtl="0" algn="ctr">
              <a:spcBef>
                <a:spcPts val="0"/>
              </a:spcBef>
              <a:spcAft>
                <a:spcPts val="0"/>
              </a:spcAft>
              <a:buSzPts val="9500"/>
              <a:buNone/>
              <a:defRPr sz="9500"/>
            </a:lvl5pPr>
            <a:lvl6pPr lvl="5" rtl="0" algn="ctr">
              <a:spcBef>
                <a:spcPts val="0"/>
              </a:spcBef>
              <a:spcAft>
                <a:spcPts val="0"/>
              </a:spcAft>
              <a:buSzPts val="9500"/>
              <a:buNone/>
              <a:defRPr sz="9500"/>
            </a:lvl6pPr>
            <a:lvl7pPr lvl="6" rtl="0" algn="ctr">
              <a:spcBef>
                <a:spcPts val="0"/>
              </a:spcBef>
              <a:spcAft>
                <a:spcPts val="0"/>
              </a:spcAft>
              <a:buSzPts val="9500"/>
              <a:buNone/>
              <a:defRPr sz="9500"/>
            </a:lvl7pPr>
            <a:lvl8pPr lvl="7" rtl="0" algn="ctr">
              <a:spcBef>
                <a:spcPts val="0"/>
              </a:spcBef>
              <a:spcAft>
                <a:spcPts val="0"/>
              </a:spcAft>
              <a:buSzPts val="9500"/>
              <a:buNone/>
              <a:defRPr sz="9500"/>
            </a:lvl8pPr>
            <a:lvl9pPr lvl="8" rtl="0" algn="ctr">
              <a:spcBef>
                <a:spcPts val="0"/>
              </a:spcBef>
              <a:spcAft>
                <a:spcPts val="0"/>
              </a:spcAft>
              <a:buSzPts val="9500"/>
              <a:buNone/>
              <a:defRPr sz="9500"/>
            </a:lvl9pPr>
          </a:lstStyle>
          <a:p/>
        </p:txBody>
      </p:sp>
      <p:sp>
        <p:nvSpPr>
          <p:cNvPr id="93" name="Google Shape;93;p8"/>
          <p:cNvSpPr txBox="1"/>
          <p:nvPr>
            <p:ph idx="1" type="body"/>
          </p:nvPr>
        </p:nvSpPr>
        <p:spPr>
          <a:xfrm>
            <a:off x="12055825" y="3509875"/>
            <a:ext cx="5451000" cy="839100"/>
          </a:xfrm>
          <a:prstGeom prst="rect">
            <a:avLst/>
          </a:prstGeom>
          <a:noFill/>
          <a:ln>
            <a:noFill/>
          </a:ln>
        </p:spPr>
        <p:txBody>
          <a:bodyPr anchorCtr="0" anchor="t" bIns="0" lIns="0" spcFirstLastPara="1" rIns="0" wrap="square" tIns="0">
            <a:noAutofit/>
          </a:bodyPr>
          <a:lstStyle>
            <a:lvl1pPr indent="-365125" lvl="0" marL="457200" marR="0" rtl="0">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94" name="Google Shape;94;p8"/>
          <p:cNvSpPr txBox="1"/>
          <p:nvPr>
            <p:ph idx="2" type="subTitle"/>
          </p:nvPr>
        </p:nvSpPr>
        <p:spPr>
          <a:xfrm>
            <a:off x="12055813" y="2910050"/>
            <a:ext cx="6068400" cy="492300"/>
          </a:xfrm>
          <a:prstGeom prst="rect">
            <a:avLst/>
          </a:prstGeom>
        </p:spPr>
        <p:txBody>
          <a:bodyPr anchorCtr="0" anchor="t" bIns="0" lIns="0" spcFirstLastPara="1" rIns="0" wrap="square" tIns="0">
            <a:noAutofit/>
          </a:bodyPr>
          <a:lstStyle>
            <a:lvl1pPr lvl="0" rtl="0">
              <a:spcBef>
                <a:spcPts val="640"/>
              </a:spcBef>
              <a:spcAft>
                <a:spcPts val="0"/>
              </a:spcAft>
              <a:buClr>
                <a:srgbClr val="7789EF"/>
              </a:buClr>
              <a:buSzPts val="3150"/>
              <a:buFont typeface="Catamaran"/>
              <a:buNone/>
              <a:defRPr b="1" sz="3150">
                <a:solidFill>
                  <a:srgbClr val="7789EF"/>
                </a:solidFill>
                <a:latin typeface="Catamaran"/>
                <a:ea typeface="Catamaran"/>
                <a:cs typeface="Catamaran"/>
                <a:sym typeface="Catamaran"/>
              </a:defRPr>
            </a:lvl1pPr>
            <a:lvl2pPr lvl="1" rtl="0">
              <a:spcBef>
                <a:spcPts val="560"/>
              </a:spcBef>
              <a:spcAft>
                <a:spcPts val="0"/>
              </a:spcAft>
              <a:buSzPts val="2850"/>
              <a:buFont typeface="Catamaran"/>
              <a:buNone/>
              <a:defRPr sz="2850">
                <a:latin typeface="Catamaran"/>
                <a:ea typeface="Catamaran"/>
                <a:cs typeface="Catamaran"/>
                <a:sym typeface="Catamaran"/>
              </a:defRPr>
            </a:lvl2pPr>
            <a:lvl3pPr lvl="2" rtl="0">
              <a:spcBef>
                <a:spcPts val="480"/>
              </a:spcBef>
              <a:spcAft>
                <a:spcPts val="0"/>
              </a:spcAft>
              <a:buSzPts val="2850"/>
              <a:buFont typeface="Catamaran"/>
              <a:buNone/>
              <a:defRPr sz="2850">
                <a:latin typeface="Catamaran"/>
                <a:ea typeface="Catamaran"/>
                <a:cs typeface="Catamaran"/>
                <a:sym typeface="Catamaran"/>
              </a:defRPr>
            </a:lvl3pPr>
            <a:lvl4pPr lvl="3" rtl="0">
              <a:spcBef>
                <a:spcPts val="400"/>
              </a:spcBef>
              <a:spcAft>
                <a:spcPts val="0"/>
              </a:spcAft>
              <a:buSzPts val="2850"/>
              <a:buFont typeface="Catamaran"/>
              <a:buNone/>
              <a:defRPr sz="2850">
                <a:latin typeface="Catamaran"/>
                <a:ea typeface="Catamaran"/>
                <a:cs typeface="Catamaran"/>
                <a:sym typeface="Catamaran"/>
              </a:defRPr>
            </a:lvl4pPr>
            <a:lvl5pPr lvl="4" rtl="0">
              <a:spcBef>
                <a:spcPts val="400"/>
              </a:spcBef>
              <a:spcAft>
                <a:spcPts val="0"/>
              </a:spcAft>
              <a:buSzPts val="2850"/>
              <a:buFont typeface="Catamaran"/>
              <a:buNone/>
              <a:defRPr sz="2850">
                <a:latin typeface="Catamaran"/>
                <a:ea typeface="Catamaran"/>
                <a:cs typeface="Catamaran"/>
                <a:sym typeface="Catamaran"/>
              </a:defRPr>
            </a:lvl5pPr>
            <a:lvl6pPr lvl="5" rtl="0">
              <a:spcBef>
                <a:spcPts val="400"/>
              </a:spcBef>
              <a:spcAft>
                <a:spcPts val="0"/>
              </a:spcAft>
              <a:buSzPts val="2850"/>
              <a:buFont typeface="Catamaran"/>
              <a:buNone/>
              <a:defRPr sz="2850">
                <a:latin typeface="Catamaran"/>
                <a:ea typeface="Catamaran"/>
                <a:cs typeface="Catamaran"/>
                <a:sym typeface="Catamaran"/>
              </a:defRPr>
            </a:lvl6pPr>
            <a:lvl7pPr lvl="6" rtl="0">
              <a:spcBef>
                <a:spcPts val="400"/>
              </a:spcBef>
              <a:spcAft>
                <a:spcPts val="0"/>
              </a:spcAft>
              <a:buSzPts val="2850"/>
              <a:buFont typeface="Catamaran"/>
              <a:buNone/>
              <a:defRPr sz="2850">
                <a:latin typeface="Catamaran"/>
                <a:ea typeface="Catamaran"/>
                <a:cs typeface="Catamaran"/>
                <a:sym typeface="Catamaran"/>
              </a:defRPr>
            </a:lvl7pPr>
            <a:lvl8pPr lvl="7" rtl="0">
              <a:spcBef>
                <a:spcPts val="400"/>
              </a:spcBef>
              <a:spcAft>
                <a:spcPts val="0"/>
              </a:spcAft>
              <a:buSzPts val="2850"/>
              <a:buFont typeface="Catamaran"/>
              <a:buNone/>
              <a:defRPr sz="2850">
                <a:latin typeface="Catamaran"/>
                <a:ea typeface="Catamaran"/>
                <a:cs typeface="Catamaran"/>
                <a:sym typeface="Catamaran"/>
              </a:defRPr>
            </a:lvl8pPr>
            <a:lvl9pPr lvl="8" rtl="0">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95" name="Google Shape;95;p8"/>
          <p:cNvSpPr txBox="1"/>
          <p:nvPr>
            <p:ph idx="3" type="body"/>
          </p:nvPr>
        </p:nvSpPr>
        <p:spPr>
          <a:xfrm>
            <a:off x="12055825" y="5910575"/>
            <a:ext cx="5451000" cy="839100"/>
          </a:xfrm>
          <a:prstGeom prst="rect">
            <a:avLst/>
          </a:prstGeom>
          <a:noFill/>
          <a:ln>
            <a:noFill/>
          </a:ln>
        </p:spPr>
        <p:txBody>
          <a:bodyPr anchorCtr="0" anchor="t" bIns="0" lIns="0" spcFirstLastPara="1" rIns="0" wrap="square" tIns="0">
            <a:noAutofit/>
          </a:bodyPr>
          <a:lstStyle>
            <a:lvl1pPr indent="-365125" lvl="0" marL="457200" marR="0" rtl="0">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96" name="Google Shape;96;p8"/>
          <p:cNvSpPr txBox="1"/>
          <p:nvPr>
            <p:ph idx="4" type="subTitle"/>
          </p:nvPr>
        </p:nvSpPr>
        <p:spPr>
          <a:xfrm>
            <a:off x="12055813" y="5310750"/>
            <a:ext cx="6068400" cy="492300"/>
          </a:xfrm>
          <a:prstGeom prst="rect">
            <a:avLst/>
          </a:prstGeom>
        </p:spPr>
        <p:txBody>
          <a:bodyPr anchorCtr="0" anchor="t" bIns="0" lIns="0" spcFirstLastPara="1" rIns="0" wrap="square" tIns="0">
            <a:noAutofit/>
          </a:bodyPr>
          <a:lstStyle>
            <a:lvl1pPr lvl="0" rtl="0">
              <a:spcBef>
                <a:spcPts val="640"/>
              </a:spcBef>
              <a:spcAft>
                <a:spcPts val="0"/>
              </a:spcAft>
              <a:buClr>
                <a:srgbClr val="7789EF"/>
              </a:buClr>
              <a:buSzPts val="3150"/>
              <a:buFont typeface="Catamaran"/>
              <a:buNone/>
              <a:defRPr b="1" sz="3150">
                <a:solidFill>
                  <a:srgbClr val="7789EF"/>
                </a:solidFill>
                <a:latin typeface="Catamaran"/>
                <a:ea typeface="Catamaran"/>
                <a:cs typeface="Catamaran"/>
                <a:sym typeface="Catamaran"/>
              </a:defRPr>
            </a:lvl1pPr>
            <a:lvl2pPr lvl="1" rtl="0">
              <a:spcBef>
                <a:spcPts val="560"/>
              </a:spcBef>
              <a:spcAft>
                <a:spcPts val="0"/>
              </a:spcAft>
              <a:buSzPts val="2850"/>
              <a:buFont typeface="Catamaran"/>
              <a:buNone/>
              <a:defRPr sz="2850">
                <a:latin typeface="Catamaran"/>
                <a:ea typeface="Catamaran"/>
                <a:cs typeface="Catamaran"/>
                <a:sym typeface="Catamaran"/>
              </a:defRPr>
            </a:lvl2pPr>
            <a:lvl3pPr lvl="2" rtl="0">
              <a:spcBef>
                <a:spcPts val="480"/>
              </a:spcBef>
              <a:spcAft>
                <a:spcPts val="0"/>
              </a:spcAft>
              <a:buSzPts val="2850"/>
              <a:buFont typeface="Catamaran"/>
              <a:buNone/>
              <a:defRPr sz="2850">
                <a:latin typeface="Catamaran"/>
                <a:ea typeface="Catamaran"/>
                <a:cs typeface="Catamaran"/>
                <a:sym typeface="Catamaran"/>
              </a:defRPr>
            </a:lvl3pPr>
            <a:lvl4pPr lvl="3" rtl="0">
              <a:spcBef>
                <a:spcPts val="400"/>
              </a:spcBef>
              <a:spcAft>
                <a:spcPts val="0"/>
              </a:spcAft>
              <a:buSzPts val="2850"/>
              <a:buFont typeface="Catamaran"/>
              <a:buNone/>
              <a:defRPr sz="2850">
                <a:latin typeface="Catamaran"/>
                <a:ea typeface="Catamaran"/>
                <a:cs typeface="Catamaran"/>
                <a:sym typeface="Catamaran"/>
              </a:defRPr>
            </a:lvl4pPr>
            <a:lvl5pPr lvl="4" rtl="0">
              <a:spcBef>
                <a:spcPts val="400"/>
              </a:spcBef>
              <a:spcAft>
                <a:spcPts val="0"/>
              </a:spcAft>
              <a:buSzPts val="2850"/>
              <a:buFont typeface="Catamaran"/>
              <a:buNone/>
              <a:defRPr sz="2850">
                <a:latin typeface="Catamaran"/>
                <a:ea typeface="Catamaran"/>
                <a:cs typeface="Catamaran"/>
                <a:sym typeface="Catamaran"/>
              </a:defRPr>
            </a:lvl5pPr>
            <a:lvl6pPr lvl="5" rtl="0">
              <a:spcBef>
                <a:spcPts val="400"/>
              </a:spcBef>
              <a:spcAft>
                <a:spcPts val="0"/>
              </a:spcAft>
              <a:buSzPts val="2850"/>
              <a:buFont typeface="Catamaran"/>
              <a:buNone/>
              <a:defRPr sz="2850">
                <a:latin typeface="Catamaran"/>
                <a:ea typeface="Catamaran"/>
                <a:cs typeface="Catamaran"/>
                <a:sym typeface="Catamaran"/>
              </a:defRPr>
            </a:lvl6pPr>
            <a:lvl7pPr lvl="6" rtl="0">
              <a:spcBef>
                <a:spcPts val="400"/>
              </a:spcBef>
              <a:spcAft>
                <a:spcPts val="0"/>
              </a:spcAft>
              <a:buSzPts val="2850"/>
              <a:buFont typeface="Catamaran"/>
              <a:buNone/>
              <a:defRPr sz="2850">
                <a:latin typeface="Catamaran"/>
                <a:ea typeface="Catamaran"/>
                <a:cs typeface="Catamaran"/>
                <a:sym typeface="Catamaran"/>
              </a:defRPr>
            </a:lvl7pPr>
            <a:lvl8pPr lvl="7" rtl="0">
              <a:spcBef>
                <a:spcPts val="400"/>
              </a:spcBef>
              <a:spcAft>
                <a:spcPts val="0"/>
              </a:spcAft>
              <a:buSzPts val="2850"/>
              <a:buFont typeface="Catamaran"/>
              <a:buNone/>
              <a:defRPr sz="2850">
                <a:latin typeface="Catamaran"/>
                <a:ea typeface="Catamaran"/>
                <a:cs typeface="Catamaran"/>
                <a:sym typeface="Catamaran"/>
              </a:defRPr>
            </a:lvl8pPr>
            <a:lvl9pPr lvl="8" rtl="0">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97" name="Google Shape;97;p8"/>
          <p:cNvSpPr txBox="1"/>
          <p:nvPr>
            <p:ph idx="5" type="body"/>
          </p:nvPr>
        </p:nvSpPr>
        <p:spPr>
          <a:xfrm>
            <a:off x="12055825" y="8311275"/>
            <a:ext cx="5451000" cy="839100"/>
          </a:xfrm>
          <a:prstGeom prst="rect">
            <a:avLst/>
          </a:prstGeom>
          <a:noFill/>
          <a:ln>
            <a:noFill/>
          </a:ln>
        </p:spPr>
        <p:txBody>
          <a:bodyPr anchorCtr="0" anchor="t" bIns="0" lIns="0" spcFirstLastPara="1" rIns="0" wrap="square" tIns="0">
            <a:noAutofit/>
          </a:bodyPr>
          <a:lstStyle>
            <a:lvl1pPr indent="-365125" lvl="0" marL="457200" marR="0" rtl="0">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98" name="Google Shape;98;p8"/>
          <p:cNvSpPr txBox="1"/>
          <p:nvPr>
            <p:ph idx="6" type="subTitle"/>
          </p:nvPr>
        </p:nvSpPr>
        <p:spPr>
          <a:xfrm>
            <a:off x="12055813" y="7711450"/>
            <a:ext cx="6068400" cy="492300"/>
          </a:xfrm>
          <a:prstGeom prst="rect">
            <a:avLst/>
          </a:prstGeom>
        </p:spPr>
        <p:txBody>
          <a:bodyPr anchorCtr="0" anchor="t" bIns="0" lIns="0" spcFirstLastPara="1" rIns="0" wrap="square" tIns="0">
            <a:noAutofit/>
          </a:bodyPr>
          <a:lstStyle>
            <a:lvl1pPr lvl="0" rtl="0">
              <a:spcBef>
                <a:spcPts val="640"/>
              </a:spcBef>
              <a:spcAft>
                <a:spcPts val="0"/>
              </a:spcAft>
              <a:buClr>
                <a:srgbClr val="7789EF"/>
              </a:buClr>
              <a:buSzPts val="3150"/>
              <a:buFont typeface="Catamaran"/>
              <a:buNone/>
              <a:defRPr b="1" sz="3150">
                <a:solidFill>
                  <a:srgbClr val="7789EF"/>
                </a:solidFill>
                <a:latin typeface="Catamaran"/>
                <a:ea typeface="Catamaran"/>
                <a:cs typeface="Catamaran"/>
                <a:sym typeface="Catamaran"/>
              </a:defRPr>
            </a:lvl1pPr>
            <a:lvl2pPr lvl="1" rtl="0">
              <a:spcBef>
                <a:spcPts val="560"/>
              </a:spcBef>
              <a:spcAft>
                <a:spcPts val="0"/>
              </a:spcAft>
              <a:buSzPts val="2850"/>
              <a:buFont typeface="Catamaran"/>
              <a:buNone/>
              <a:defRPr sz="2850">
                <a:latin typeface="Catamaran"/>
                <a:ea typeface="Catamaran"/>
                <a:cs typeface="Catamaran"/>
                <a:sym typeface="Catamaran"/>
              </a:defRPr>
            </a:lvl2pPr>
            <a:lvl3pPr lvl="2" rtl="0">
              <a:spcBef>
                <a:spcPts val="480"/>
              </a:spcBef>
              <a:spcAft>
                <a:spcPts val="0"/>
              </a:spcAft>
              <a:buSzPts val="2850"/>
              <a:buFont typeface="Catamaran"/>
              <a:buNone/>
              <a:defRPr sz="2850">
                <a:latin typeface="Catamaran"/>
                <a:ea typeface="Catamaran"/>
                <a:cs typeface="Catamaran"/>
                <a:sym typeface="Catamaran"/>
              </a:defRPr>
            </a:lvl3pPr>
            <a:lvl4pPr lvl="3" rtl="0">
              <a:spcBef>
                <a:spcPts val="400"/>
              </a:spcBef>
              <a:spcAft>
                <a:spcPts val="0"/>
              </a:spcAft>
              <a:buSzPts val="2850"/>
              <a:buFont typeface="Catamaran"/>
              <a:buNone/>
              <a:defRPr sz="2850">
                <a:latin typeface="Catamaran"/>
                <a:ea typeface="Catamaran"/>
                <a:cs typeface="Catamaran"/>
                <a:sym typeface="Catamaran"/>
              </a:defRPr>
            </a:lvl4pPr>
            <a:lvl5pPr lvl="4" rtl="0">
              <a:spcBef>
                <a:spcPts val="400"/>
              </a:spcBef>
              <a:spcAft>
                <a:spcPts val="0"/>
              </a:spcAft>
              <a:buSzPts val="2850"/>
              <a:buFont typeface="Catamaran"/>
              <a:buNone/>
              <a:defRPr sz="2850">
                <a:latin typeface="Catamaran"/>
                <a:ea typeface="Catamaran"/>
                <a:cs typeface="Catamaran"/>
                <a:sym typeface="Catamaran"/>
              </a:defRPr>
            </a:lvl5pPr>
            <a:lvl6pPr lvl="5" rtl="0">
              <a:spcBef>
                <a:spcPts val="400"/>
              </a:spcBef>
              <a:spcAft>
                <a:spcPts val="0"/>
              </a:spcAft>
              <a:buSzPts val="2850"/>
              <a:buFont typeface="Catamaran"/>
              <a:buNone/>
              <a:defRPr sz="2850">
                <a:latin typeface="Catamaran"/>
                <a:ea typeface="Catamaran"/>
                <a:cs typeface="Catamaran"/>
                <a:sym typeface="Catamaran"/>
              </a:defRPr>
            </a:lvl6pPr>
            <a:lvl7pPr lvl="6" rtl="0">
              <a:spcBef>
                <a:spcPts val="400"/>
              </a:spcBef>
              <a:spcAft>
                <a:spcPts val="0"/>
              </a:spcAft>
              <a:buSzPts val="2850"/>
              <a:buFont typeface="Catamaran"/>
              <a:buNone/>
              <a:defRPr sz="2850">
                <a:latin typeface="Catamaran"/>
                <a:ea typeface="Catamaran"/>
                <a:cs typeface="Catamaran"/>
                <a:sym typeface="Catamaran"/>
              </a:defRPr>
            </a:lvl7pPr>
            <a:lvl8pPr lvl="7" rtl="0">
              <a:spcBef>
                <a:spcPts val="400"/>
              </a:spcBef>
              <a:spcAft>
                <a:spcPts val="0"/>
              </a:spcAft>
              <a:buSzPts val="2850"/>
              <a:buFont typeface="Catamaran"/>
              <a:buNone/>
              <a:defRPr sz="2850">
                <a:latin typeface="Catamaran"/>
                <a:ea typeface="Catamaran"/>
                <a:cs typeface="Catamaran"/>
                <a:sym typeface="Catamaran"/>
              </a:defRPr>
            </a:lvl8pPr>
            <a:lvl9pPr lvl="8" rtl="0">
              <a:spcBef>
                <a:spcPts val="400"/>
              </a:spcBef>
              <a:spcAft>
                <a:spcPts val="0"/>
              </a:spcAft>
              <a:buSzPts val="2850"/>
              <a:buFont typeface="Catamaran"/>
              <a:buNone/>
              <a:defRPr sz="2850">
                <a:latin typeface="Catamaran"/>
                <a:ea typeface="Catamaran"/>
                <a:cs typeface="Catamaran"/>
                <a:sym typeface="Catamaran"/>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99" name="Shape 99"/>
        <p:cNvGrpSpPr/>
        <p:nvPr/>
      </p:nvGrpSpPr>
      <p:grpSpPr>
        <a:xfrm>
          <a:off x="0" y="0"/>
          <a:ext cx="0" cy="0"/>
          <a:chOff x="0" y="0"/>
          <a:chExt cx="0" cy="0"/>
        </a:xfrm>
      </p:grpSpPr>
      <p:sp>
        <p:nvSpPr>
          <p:cNvPr id="100" name="Google Shape;100;p9"/>
          <p:cNvSpPr txBox="1"/>
          <p:nvPr>
            <p:ph type="title"/>
          </p:nvPr>
        </p:nvSpPr>
        <p:spPr>
          <a:xfrm>
            <a:off x="529175" y="720552"/>
            <a:ext cx="172296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9500"/>
              <a:buFont typeface="Catamaran"/>
              <a:buNone/>
              <a:defRPr i="0" sz="9500" u="none" cap="none" strike="noStrike">
                <a:solidFill>
                  <a:schemeClr val="dk1"/>
                </a:solidFill>
                <a:latin typeface="Catamaran"/>
                <a:ea typeface="Catamaran"/>
                <a:cs typeface="Catamaran"/>
                <a:sym typeface="Catamaran"/>
              </a:defRPr>
            </a:lvl1pPr>
            <a:lvl2pPr lvl="1" rtl="0" algn="ctr">
              <a:spcBef>
                <a:spcPts val="0"/>
              </a:spcBef>
              <a:spcAft>
                <a:spcPts val="0"/>
              </a:spcAft>
              <a:buSzPts val="9500"/>
              <a:buNone/>
              <a:defRPr sz="9500"/>
            </a:lvl2pPr>
            <a:lvl3pPr lvl="2" rtl="0" algn="ctr">
              <a:spcBef>
                <a:spcPts val="0"/>
              </a:spcBef>
              <a:spcAft>
                <a:spcPts val="0"/>
              </a:spcAft>
              <a:buSzPts val="9500"/>
              <a:buNone/>
              <a:defRPr sz="9500"/>
            </a:lvl3pPr>
            <a:lvl4pPr lvl="3" rtl="0" algn="ctr">
              <a:spcBef>
                <a:spcPts val="0"/>
              </a:spcBef>
              <a:spcAft>
                <a:spcPts val="0"/>
              </a:spcAft>
              <a:buSzPts val="9500"/>
              <a:buNone/>
              <a:defRPr sz="9500"/>
            </a:lvl4pPr>
            <a:lvl5pPr lvl="4" rtl="0" algn="ctr">
              <a:spcBef>
                <a:spcPts val="0"/>
              </a:spcBef>
              <a:spcAft>
                <a:spcPts val="0"/>
              </a:spcAft>
              <a:buSzPts val="9500"/>
              <a:buNone/>
              <a:defRPr sz="9500"/>
            </a:lvl5pPr>
            <a:lvl6pPr lvl="5" rtl="0" algn="ctr">
              <a:spcBef>
                <a:spcPts val="0"/>
              </a:spcBef>
              <a:spcAft>
                <a:spcPts val="0"/>
              </a:spcAft>
              <a:buSzPts val="9500"/>
              <a:buNone/>
              <a:defRPr sz="9500"/>
            </a:lvl6pPr>
            <a:lvl7pPr lvl="6" rtl="0" algn="ctr">
              <a:spcBef>
                <a:spcPts val="0"/>
              </a:spcBef>
              <a:spcAft>
                <a:spcPts val="0"/>
              </a:spcAft>
              <a:buSzPts val="9500"/>
              <a:buNone/>
              <a:defRPr sz="9500"/>
            </a:lvl7pPr>
            <a:lvl8pPr lvl="7" rtl="0" algn="ctr">
              <a:spcBef>
                <a:spcPts val="0"/>
              </a:spcBef>
              <a:spcAft>
                <a:spcPts val="0"/>
              </a:spcAft>
              <a:buSzPts val="9500"/>
              <a:buNone/>
              <a:defRPr sz="9500"/>
            </a:lvl8pPr>
            <a:lvl9pPr lvl="8" rtl="0" algn="ctr">
              <a:spcBef>
                <a:spcPts val="0"/>
              </a:spcBef>
              <a:spcAft>
                <a:spcPts val="0"/>
              </a:spcAft>
              <a:buSzPts val="9500"/>
              <a:buNone/>
              <a:defRPr sz="9500"/>
            </a:lvl9pPr>
          </a:lstStyle>
          <a:p/>
        </p:txBody>
      </p:sp>
      <p:pic>
        <p:nvPicPr>
          <p:cNvPr id="101" name="Google Shape;101;p9"/>
          <p:cNvPicPr preferRelativeResize="0"/>
          <p:nvPr/>
        </p:nvPicPr>
        <p:blipFill>
          <a:blip r:embed="rId2">
            <a:alphaModFix/>
          </a:blip>
          <a:stretch>
            <a:fillRect/>
          </a:stretch>
        </p:blipFill>
        <p:spPr>
          <a:xfrm>
            <a:off x="5932050" y="3254100"/>
            <a:ext cx="6801226" cy="6255596"/>
          </a:xfrm>
          <a:prstGeom prst="rect">
            <a:avLst/>
          </a:prstGeom>
          <a:noFill/>
          <a:ln>
            <a:noFill/>
          </a:ln>
        </p:spPr>
      </p:pic>
      <p:sp>
        <p:nvSpPr>
          <p:cNvPr id="102" name="Google Shape;102;p9"/>
          <p:cNvSpPr txBox="1"/>
          <p:nvPr>
            <p:ph idx="1" type="subTitle"/>
          </p:nvPr>
        </p:nvSpPr>
        <p:spPr>
          <a:xfrm>
            <a:off x="3529050" y="2081925"/>
            <a:ext cx="11229900" cy="461700"/>
          </a:xfrm>
          <a:prstGeom prst="rect">
            <a:avLst/>
          </a:prstGeom>
        </p:spPr>
        <p:txBody>
          <a:bodyPr anchorCtr="0" anchor="t" bIns="0" lIns="0" spcFirstLastPara="1" rIns="0" wrap="square" tIns="0">
            <a:noAutofit/>
          </a:bodyPr>
          <a:lstStyle>
            <a:lvl1pPr lvl="0" rtl="0" algn="ctr">
              <a:spcBef>
                <a:spcPts val="640"/>
              </a:spcBef>
              <a:spcAft>
                <a:spcPts val="0"/>
              </a:spcAft>
              <a:buSzPts val="2600"/>
              <a:buNone/>
              <a:defRPr sz="2600"/>
            </a:lvl1pPr>
            <a:lvl2pPr lvl="1" rtl="0">
              <a:spcBef>
                <a:spcPts val="560"/>
              </a:spcBef>
              <a:spcAft>
                <a:spcPts val="0"/>
              </a:spcAft>
              <a:buSzPts val="2150"/>
              <a:buNone/>
              <a:defRPr/>
            </a:lvl2pPr>
            <a:lvl3pPr lvl="2" rtl="0">
              <a:spcBef>
                <a:spcPts val="480"/>
              </a:spcBef>
              <a:spcAft>
                <a:spcPts val="0"/>
              </a:spcAft>
              <a:buSzPts val="2150"/>
              <a:buNone/>
              <a:defRPr/>
            </a:lvl3pPr>
            <a:lvl4pPr lvl="3" rtl="0">
              <a:spcBef>
                <a:spcPts val="400"/>
              </a:spcBef>
              <a:spcAft>
                <a:spcPts val="0"/>
              </a:spcAft>
              <a:buSzPts val="2150"/>
              <a:buNone/>
              <a:defRPr/>
            </a:lvl4pPr>
            <a:lvl5pPr lvl="4" rtl="0">
              <a:spcBef>
                <a:spcPts val="400"/>
              </a:spcBef>
              <a:spcAft>
                <a:spcPts val="0"/>
              </a:spcAft>
              <a:buSzPts val="2150"/>
              <a:buNone/>
              <a:defRPr/>
            </a:lvl5pPr>
            <a:lvl6pPr lvl="5" rtl="0">
              <a:spcBef>
                <a:spcPts val="400"/>
              </a:spcBef>
              <a:spcAft>
                <a:spcPts val="0"/>
              </a:spcAft>
              <a:buSzPts val="2150"/>
              <a:buNone/>
              <a:defRPr/>
            </a:lvl6pPr>
            <a:lvl7pPr lvl="6" rtl="0">
              <a:spcBef>
                <a:spcPts val="400"/>
              </a:spcBef>
              <a:spcAft>
                <a:spcPts val="0"/>
              </a:spcAft>
              <a:buSzPts val="2150"/>
              <a:buNone/>
              <a:defRPr/>
            </a:lvl7pPr>
            <a:lvl8pPr lvl="7" rtl="0">
              <a:spcBef>
                <a:spcPts val="400"/>
              </a:spcBef>
              <a:spcAft>
                <a:spcPts val="0"/>
              </a:spcAft>
              <a:buSzPts val="2150"/>
              <a:buNone/>
              <a:defRPr/>
            </a:lvl8pPr>
            <a:lvl9pPr lvl="8" rtl="0">
              <a:spcBef>
                <a:spcPts val="400"/>
              </a:spcBef>
              <a:spcAft>
                <a:spcPts val="0"/>
              </a:spcAft>
              <a:buSzPts val="2150"/>
              <a:buNone/>
              <a:defRPr/>
            </a:lvl9pPr>
          </a:lstStyle>
          <a:p/>
        </p:txBody>
      </p:sp>
      <p:sp>
        <p:nvSpPr>
          <p:cNvPr id="103" name="Google Shape;103;p9"/>
          <p:cNvSpPr txBox="1"/>
          <p:nvPr>
            <p:ph idx="2" type="body"/>
          </p:nvPr>
        </p:nvSpPr>
        <p:spPr>
          <a:xfrm>
            <a:off x="691825" y="4050125"/>
            <a:ext cx="4718400" cy="17886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04" name="Google Shape;104;p9"/>
          <p:cNvSpPr txBox="1"/>
          <p:nvPr>
            <p:ph idx="3" type="subTitle"/>
          </p:nvPr>
        </p:nvSpPr>
        <p:spPr>
          <a:xfrm>
            <a:off x="691775" y="3450300"/>
            <a:ext cx="47184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150"/>
              <a:buFont typeface="Catamaran"/>
              <a:buNone/>
              <a:defRPr b="1" sz="31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05" name="Google Shape;105;p9"/>
          <p:cNvSpPr txBox="1"/>
          <p:nvPr>
            <p:ph idx="4" type="body"/>
          </p:nvPr>
        </p:nvSpPr>
        <p:spPr>
          <a:xfrm>
            <a:off x="691825" y="7345225"/>
            <a:ext cx="4718400" cy="17886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06" name="Google Shape;106;p9"/>
          <p:cNvSpPr txBox="1"/>
          <p:nvPr>
            <p:ph idx="5" type="subTitle"/>
          </p:nvPr>
        </p:nvSpPr>
        <p:spPr>
          <a:xfrm>
            <a:off x="691775" y="6745400"/>
            <a:ext cx="47184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150"/>
              <a:buFont typeface="Catamaran"/>
              <a:buNone/>
              <a:defRPr b="1" sz="31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07" name="Google Shape;107;p9"/>
          <p:cNvSpPr txBox="1"/>
          <p:nvPr>
            <p:ph idx="6" type="subTitle"/>
          </p:nvPr>
        </p:nvSpPr>
        <p:spPr>
          <a:xfrm>
            <a:off x="13167875" y="3450300"/>
            <a:ext cx="41763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150"/>
              <a:buFont typeface="Catamaran"/>
              <a:buNone/>
              <a:defRPr b="1" sz="31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08" name="Google Shape;108;p9"/>
          <p:cNvSpPr txBox="1"/>
          <p:nvPr>
            <p:ph idx="7" type="body"/>
          </p:nvPr>
        </p:nvSpPr>
        <p:spPr>
          <a:xfrm>
            <a:off x="12896850" y="7345225"/>
            <a:ext cx="4718400" cy="17886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09" name="Google Shape;109;p9"/>
          <p:cNvSpPr txBox="1"/>
          <p:nvPr>
            <p:ph idx="8" type="subTitle"/>
          </p:nvPr>
        </p:nvSpPr>
        <p:spPr>
          <a:xfrm>
            <a:off x="12896800" y="6745400"/>
            <a:ext cx="47184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3150"/>
              <a:buFont typeface="Catamaran"/>
              <a:buNone/>
              <a:defRPr b="1" sz="31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110" name="Shape 110"/>
        <p:cNvGrpSpPr/>
        <p:nvPr/>
      </p:nvGrpSpPr>
      <p:grpSpPr>
        <a:xfrm>
          <a:off x="0" y="0"/>
          <a:ext cx="0" cy="0"/>
          <a:chOff x="0" y="0"/>
          <a:chExt cx="0" cy="0"/>
        </a:xfrm>
      </p:grpSpPr>
      <p:pic>
        <p:nvPicPr>
          <p:cNvPr id="111" name="Google Shape;111;p10"/>
          <p:cNvPicPr preferRelativeResize="0"/>
          <p:nvPr/>
        </p:nvPicPr>
        <p:blipFill>
          <a:blip r:embed="rId2">
            <a:alphaModFix/>
          </a:blip>
          <a:stretch>
            <a:fillRect/>
          </a:stretch>
        </p:blipFill>
        <p:spPr>
          <a:xfrm>
            <a:off x="-422090" y="2122576"/>
            <a:ext cx="8160426" cy="8546573"/>
          </a:xfrm>
          <a:prstGeom prst="rect">
            <a:avLst/>
          </a:prstGeom>
          <a:noFill/>
          <a:ln>
            <a:noFill/>
          </a:ln>
        </p:spPr>
      </p:pic>
      <p:sp>
        <p:nvSpPr>
          <p:cNvPr id="112" name="Google Shape;112;p10"/>
          <p:cNvSpPr/>
          <p:nvPr/>
        </p:nvSpPr>
        <p:spPr>
          <a:xfrm>
            <a:off x="8259697" y="3384593"/>
            <a:ext cx="4417142" cy="2927865"/>
          </a:xfrm>
          <a:custGeom>
            <a:rect b="b" l="l" r="r" t="t"/>
            <a:pathLst>
              <a:path extrusionOk="0" h="770998" w="1163171">
                <a:moveTo>
                  <a:pt x="50837" y="0"/>
                </a:moveTo>
                <a:lnTo>
                  <a:pt x="1112335" y="0"/>
                </a:lnTo>
                <a:cubicBezTo>
                  <a:pt x="1140411" y="0"/>
                  <a:pt x="1163171" y="22760"/>
                  <a:pt x="1163171" y="50837"/>
                </a:cubicBezTo>
                <a:lnTo>
                  <a:pt x="1163171" y="720161"/>
                </a:lnTo>
                <a:cubicBezTo>
                  <a:pt x="1163171" y="748238"/>
                  <a:pt x="1140411" y="770998"/>
                  <a:pt x="1112335" y="770998"/>
                </a:cubicBezTo>
                <a:lnTo>
                  <a:pt x="50837" y="770998"/>
                </a:lnTo>
                <a:cubicBezTo>
                  <a:pt x="22760" y="770998"/>
                  <a:pt x="0" y="748238"/>
                  <a:pt x="0" y="720161"/>
                </a:cubicBezTo>
                <a:lnTo>
                  <a:pt x="0" y="50837"/>
                </a:lnTo>
                <a:cubicBezTo>
                  <a:pt x="0" y="22760"/>
                  <a:pt x="22760" y="0"/>
                  <a:pt x="508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
          <p:cNvSpPr/>
          <p:nvPr/>
        </p:nvSpPr>
        <p:spPr>
          <a:xfrm>
            <a:off x="8259697" y="6850683"/>
            <a:ext cx="4417142" cy="2927865"/>
          </a:xfrm>
          <a:custGeom>
            <a:rect b="b" l="l" r="r" t="t"/>
            <a:pathLst>
              <a:path extrusionOk="0" h="770998" w="1163171">
                <a:moveTo>
                  <a:pt x="50837" y="0"/>
                </a:moveTo>
                <a:lnTo>
                  <a:pt x="1112335" y="0"/>
                </a:lnTo>
                <a:cubicBezTo>
                  <a:pt x="1140411" y="0"/>
                  <a:pt x="1163171" y="22760"/>
                  <a:pt x="1163171" y="50837"/>
                </a:cubicBezTo>
                <a:lnTo>
                  <a:pt x="1163171" y="720161"/>
                </a:lnTo>
                <a:cubicBezTo>
                  <a:pt x="1163171" y="748238"/>
                  <a:pt x="1140411" y="770998"/>
                  <a:pt x="1112335" y="770998"/>
                </a:cubicBezTo>
                <a:lnTo>
                  <a:pt x="50837" y="770998"/>
                </a:lnTo>
                <a:cubicBezTo>
                  <a:pt x="22760" y="770998"/>
                  <a:pt x="0" y="748238"/>
                  <a:pt x="0" y="720161"/>
                </a:cubicBezTo>
                <a:lnTo>
                  <a:pt x="0" y="50837"/>
                </a:lnTo>
                <a:cubicBezTo>
                  <a:pt x="0" y="22760"/>
                  <a:pt x="22760" y="0"/>
                  <a:pt x="508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
          <p:cNvSpPr/>
          <p:nvPr/>
        </p:nvSpPr>
        <p:spPr>
          <a:xfrm>
            <a:off x="13260869" y="3384593"/>
            <a:ext cx="4417142" cy="2927865"/>
          </a:xfrm>
          <a:custGeom>
            <a:rect b="b" l="l" r="r" t="t"/>
            <a:pathLst>
              <a:path extrusionOk="0" h="770998" w="1163171">
                <a:moveTo>
                  <a:pt x="50837" y="0"/>
                </a:moveTo>
                <a:lnTo>
                  <a:pt x="1112335" y="0"/>
                </a:lnTo>
                <a:cubicBezTo>
                  <a:pt x="1140411" y="0"/>
                  <a:pt x="1163171" y="22760"/>
                  <a:pt x="1163171" y="50837"/>
                </a:cubicBezTo>
                <a:lnTo>
                  <a:pt x="1163171" y="720161"/>
                </a:lnTo>
                <a:cubicBezTo>
                  <a:pt x="1163171" y="748238"/>
                  <a:pt x="1140411" y="770998"/>
                  <a:pt x="1112335" y="770998"/>
                </a:cubicBezTo>
                <a:lnTo>
                  <a:pt x="50837" y="770998"/>
                </a:lnTo>
                <a:cubicBezTo>
                  <a:pt x="22760" y="770998"/>
                  <a:pt x="0" y="748238"/>
                  <a:pt x="0" y="720161"/>
                </a:cubicBezTo>
                <a:lnTo>
                  <a:pt x="0" y="50837"/>
                </a:lnTo>
                <a:cubicBezTo>
                  <a:pt x="0" y="22760"/>
                  <a:pt x="22760" y="0"/>
                  <a:pt x="508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0"/>
          <p:cNvSpPr/>
          <p:nvPr/>
        </p:nvSpPr>
        <p:spPr>
          <a:xfrm>
            <a:off x="13260869" y="6850683"/>
            <a:ext cx="4417142" cy="2927865"/>
          </a:xfrm>
          <a:custGeom>
            <a:rect b="b" l="l" r="r" t="t"/>
            <a:pathLst>
              <a:path extrusionOk="0" h="770998" w="1163171">
                <a:moveTo>
                  <a:pt x="50837" y="0"/>
                </a:moveTo>
                <a:lnTo>
                  <a:pt x="1112335" y="0"/>
                </a:lnTo>
                <a:cubicBezTo>
                  <a:pt x="1140411" y="0"/>
                  <a:pt x="1163171" y="22760"/>
                  <a:pt x="1163171" y="50837"/>
                </a:cubicBezTo>
                <a:lnTo>
                  <a:pt x="1163171" y="720161"/>
                </a:lnTo>
                <a:cubicBezTo>
                  <a:pt x="1163171" y="748238"/>
                  <a:pt x="1140411" y="770998"/>
                  <a:pt x="1112335" y="770998"/>
                </a:cubicBezTo>
                <a:lnTo>
                  <a:pt x="50837" y="770998"/>
                </a:lnTo>
                <a:cubicBezTo>
                  <a:pt x="22760" y="770998"/>
                  <a:pt x="0" y="748238"/>
                  <a:pt x="0" y="720161"/>
                </a:cubicBezTo>
                <a:lnTo>
                  <a:pt x="0" y="50837"/>
                </a:lnTo>
                <a:cubicBezTo>
                  <a:pt x="0" y="22760"/>
                  <a:pt x="22760" y="0"/>
                  <a:pt x="508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0"/>
          <p:cNvSpPr txBox="1"/>
          <p:nvPr>
            <p:ph type="title"/>
          </p:nvPr>
        </p:nvSpPr>
        <p:spPr>
          <a:xfrm>
            <a:off x="529175" y="720552"/>
            <a:ext cx="172296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chemeClr val="dk1"/>
              </a:buClr>
              <a:buSzPts val="9950"/>
              <a:buFont typeface="Catamaran"/>
              <a:buNone/>
              <a:defRPr i="0" sz="9950" u="none" cap="none" strike="noStrike">
                <a:solidFill>
                  <a:schemeClr val="dk1"/>
                </a:solidFill>
                <a:latin typeface="Catamaran"/>
                <a:ea typeface="Catamaran"/>
                <a:cs typeface="Catamaran"/>
                <a:sym typeface="Catamaran"/>
              </a:defRPr>
            </a:lvl1pPr>
            <a:lvl2pPr lvl="1" rtl="0" algn="ctr">
              <a:spcBef>
                <a:spcPts val="0"/>
              </a:spcBef>
              <a:spcAft>
                <a:spcPts val="0"/>
              </a:spcAft>
              <a:buSzPts val="9950"/>
              <a:buNone/>
              <a:defRPr sz="9950"/>
            </a:lvl2pPr>
            <a:lvl3pPr lvl="2" rtl="0" algn="ctr">
              <a:spcBef>
                <a:spcPts val="0"/>
              </a:spcBef>
              <a:spcAft>
                <a:spcPts val="0"/>
              </a:spcAft>
              <a:buSzPts val="9950"/>
              <a:buNone/>
              <a:defRPr sz="9950"/>
            </a:lvl3pPr>
            <a:lvl4pPr lvl="3" rtl="0" algn="ctr">
              <a:spcBef>
                <a:spcPts val="0"/>
              </a:spcBef>
              <a:spcAft>
                <a:spcPts val="0"/>
              </a:spcAft>
              <a:buSzPts val="9950"/>
              <a:buNone/>
              <a:defRPr sz="9950"/>
            </a:lvl4pPr>
            <a:lvl5pPr lvl="4" rtl="0" algn="ctr">
              <a:spcBef>
                <a:spcPts val="0"/>
              </a:spcBef>
              <a:spcAft>
                <a:spcPts val="0"/>
              </a:spcAft>
              <a:buSzPts val="9950"/>
              <a:buNone/>
              <a:defRPr sz="9950"/>
            </a:lvl5pPr>
            <a:lvl6pPr lvl="5" rtl="0" algn="ctr">
              <a:spcBef>
                <a:spcPts val="0"/>
              </a:spcBef>
              <a:spcAft>
                <a:spcPts val="0"/>
              </a:spcAft>
              <a:buSzPts val="9950"/>
              <a:buNone/>
              <a:defRPr sz="9950"/>
            </a:lvl6pPr>
            <a:lvl7pPr lvl="6" rtl="0" algn="ctr">
              <a:spcBef>
                <a:spcPts val="0"/>
              </a:spcBef>
              <a:spcAft>
                <a:spcPts val="0"/>
              </a:spcAft>
              <a:buSzPts val="9950"/>
              <a:buNone/>
              <a:defRPr sz="9950"/>
            </a:lvl7pPr>
            <a:lvl8pPr lvl="7" rtl="0" algn="ctr">
              <a:spcBef>
                <a:spcPts val="0"/>
              </a:spcBef>
              <a:spcAft>
                <a:spcPts val="0"/>
              </a:spcAft>
              <a:buSzPts val="9950"/>
              <a:buNone/>
              <a:defRPr sz="9950"/>
            </a:lvl8pPr>
            <a:lvl9pPr lvl="8" rtl="0" algn="ctr">
              <a:spcBef>
                <a:spcPts val="0"/>
              </a:spcBef>
              <a:spcAft>
                <a:spcPts val="0"/>
              </a:spcAft>
              <a:buSzPts val="9950"/>
              <a:buNone/>
              <a:defRPr sz="9950"/>
            </a:lvl9pPr>
          </a:lstStyle>
          <a:p/>
        </p:txBody>
      </p:sp>
      <p:sp>
        <p:nvSpPr>
          <p:cNvPr id="117" name="Google Shape;117;p10"/>
          <p:cNvSpPr txBox="1"/>
          <p:nvPr>
            <p:ph idx="1" type="body"/>
          </p:nvPr>
        </p:nvSpPr>
        <p:spPr>
          <a:xfrm>
            <a:off x="8541462" y="4242300"/>
            <a:ext cx="3852900" cy="17886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18" name="Google Shape;118;p10"/>
          <p:cNvSpPr txBox="1"/>
          <p:nvPr>
            <p:ph idx="2" type="subTitle"/>
          </p:nvPr>
        </p:nvSpPr>
        <p:spPr>
          <a:xfrm>
            <a:off x="8505589" y="3642475"/>
            <a:ext cx="39246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2850"/>
              <a:buFont typeface="Catamaran"/>
              <a:buNone/>
              <a:defRPr b="1" sz="28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19" name="Google Shape;119;p10"/>
          <p:cNvSpPr txBox="1"/>
          <p:nvPr>
            <p:ph idx="3" type="body"/>
          </p:nvPr>
        </p:nvSpPr>
        <p:spPr>
          <a:xfrm>
            <a:off x="13542637" y="4242300"/>
            <a:ext cx="3852900" cy="17886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20" name="Google Shape;120;p10"/>
          <p:cNvSpPr txBox="1"/>
          <p:nvPr>
            <p:ph idx="4" type="subTitle"/>
          </p:nvPr>
        </p:nvSpPr>
        <p:spPr>
          <a:xfrm>
            <a:off x="13506764" y="3642475"/>
            <a:ext cx="39246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2850"/>
              <a:buFont typeface="Catamaran"/>
              <a:buNone/>
              <a:defRPr b="1" sz="28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21" name="Google Shape;121;p10"/>
          <p:cNvSpPr txBox="1"/>
          <p:nvPr>
            <p:ph idx="5" type="body"/>
          </p:nvPr>
        </p:nvSpPr>
        <p:spPr>
          <a:xfrm>
            <a:off x="8541462" y="7720225"/>
            <a:ext cx="3852900" cy="17886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22" name="Google Shape;122;p10"/>
          <p:cNvSpPr txBox="1"/>
          <p:nvPr>
            <p:ph idx="6" type="subTitle"/>
          </p:nvPr>
        </p:nvSpPr>
        <p:spPr>
          <a:xfrm>
            <a:off x="8505589" y="7120400"/>
            <a:ext cx="39246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2850"/>
              <a:buFont typeface="Catamaran"/>
              <a:buNone/>
              <a:defRPr b="1" sz="28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
        <p:nvSpPr>
          <p:cNvPr id="123" name="Google Shape;123;p10"/>
          <p:cNvSpPr txBox="1"/>
          <p:nvPr>
            <p:ph idx="7" type="body"/>
          </p:nvPr>
        </p:nvSpPr>
        <p:spPr>
          <a:xfrm>
            <a:off x="13542637" y="7720225"/>
            <a:ext cx="3852900" cy="1788600"/>
          </a:xfrm>
          <a:prstGeom prst="rect">
            <a:avLst/>
          </a:prstGeom>
          <a:noFill/>
          <a:ln>
            <a:noFill/>
          </a:ln>
        </p:spPr>
        <p:txBody>
          <a:bodyPr anchorCtr="0" anchor="t" bIns="0" lIns="0" spcFirstLastPara="1" rIns="0" wrap="square" tIns="0">
            <a:noAutofit/>
          </a:bodyPr>
          <a:lstStyle>
            <a:lvl1pPr indent="-365125" lvl="0" marL="457200" marR="0" rtl="0" algn="ctr">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lgn="ctr">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lgn="ctr">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lgn="ctr">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
        <p:nvSpPr>
          <p:cNvPr id="124" name="Google Shape;124;p10"/>
          <p:cNvSpPr txBox="1"/>
          <p:nvPr>
            <p:ph idx="8" type="subTitle"/>
          </p:nvPr>
        </p:nvSpPr>
        <p:spPr>
          <a:xfrm>
            <a:off x="13506764" y="7120400"/>
            <a:ext cx="3924600" cy="492300"/>
          </a:xfrm>
          <a:prstGeom prst="rect">
            <a:avLst/>
          </a:prstGeom>
        </p:spPr>
        <p:txBody>
          <a:bodyPr anchorCtr="0" anchor="t" bIns="0" lIns="0" spcFirstLastPara="1" rIns="0" wrap="square" tIns="0">
            <a:noAutofit/>
          </a:bodyPr>
          <a:lstStyle>
            <a:lvl1pPr lvl="0" rtl="0" algn="ctr">
              <a:spcBef>
                <a:spcPts val="640"/>
              </a:spcBef>
              <a:spcAft>
                <a:spcPts val="0"/>
              </a:spcAft>
              <a:buClr>
                <a:srgbClr val="7789EF"/>
              </a:buClr>
              <a:buSzPts val="2850"/>
              <a:buFont typeface="Catamaran"/>
              <a:buNone/>
              <a:defRPr b="1" sz="2850">
                <a:solidFill>
                  <a:srgbClr val="7789EF"/>
                </a:solidFill>
                <a:latin typeface="Catamaran"/>
                <a:ea typeface="Catamaran"/>
                <a:cs typeface="Catamaran"/>
                <a:sym typeface="Catamaran"/>
              </a:defRPr>
            </a:lvl1pPr>
            <a:lvl2pPr lvl="1" rtl="0" algn="ctr">
              <a:spcBef>
                <a:spcPts val="560"/>
              </a:spcBef>
              <a:spcAft>
                <a:spcPts val="0"/>
              </a:spcAft>
              <a:buSzPts val="2850"/>
              <a:buFont typeface="Catamaran"/>
              <a:buNone/>
              <a:defRPr sz="2850">
                <a:latin typeface="Catamaran"/>
                <a:ea typeface="Catamaran"/>
                <a:cs typeface="Catamaran"/>
                <a:sym typeface="Catamaran"/>
              </a:defRPr>
            </a:lvl2pPr>
            <a:lvl3pPr lvl="2" rtl="0" algn="ctr">
              <a:spcBef>
                <a:spcPts val="480"/>
              </a:spcBef>
              <a:spcAft>
                <a:spcPts val="0"/>
              </a:spcAft>
              <a:buSzPts val="2850"/>
              <a:buFont typeface="Catamaran"/>
              <a:buNone/>
              <a:defRPr sz="2850">
                <a:latin typeface="Catamaran"/>
                <a:ea typeface="Catamaran"/>
                <a:cs typeface="Catamaran"/>
                <a:sym typeface="Catamaran"/>
              </a:defRPr>
            </a:lvl3pPr>
            <a:lvl4pPr lvl="3" rtl="0" algn="ctr">
              <a:spcBef>
                <a:spcPts val="400"/>
              </a:spcBef>
              <a:spcAft>
                <a:spcPts val="0"/>
              </a:spcAft>
              <a:buSzPts val="2850"/>
              <a:buFont typeface="Catamaran"/>
              <a:buNone/>
              <a:defRPr sz="2850">
                <a:latin typeface="Catamaran"/>
                <a:ea typeface="Catamaran"/>
                <a:cs typeface="Catamaran"/>
                <a:sym typeface="Catamaran"/>
              </a:defRPr>
            </a:lvl4pPr>
            <a:lvl5pPr lvl="4" rtl="0" algn="ctr">
              <a:spcBef>
                <a:spcPts val="400"/>
              </a:spcBef>
              <a:spcAft>
                <a:spcPts val="0"/>
              </a:spcAft>
              <a:buSzPts val="2850"/>
              <a:buFont typeface="Catamaran"/>
              <a:buNone/>
              <a:defRPr sz="2850">
                <a:latin typeface="Catamaran"/>
                <a:ea typeface="Catamaran"/>
                <a:cs typeface="Catamaran"/>
                <a:sym typeface="Catamaran"/>
              </a:defRPr>
            </a:lvl5pPr>
            <a:lvl6pPr lvl="5" rtl="0" algn="ctr">
              <a:spcBef>
                <a:spcPts val="400"/>
              </a:spcBef>
              <a:spcAft>
                <a:spcPts val="0"/>
              </a:spcAft>
              <a:buSzPts val="2850"/>
              <a:buFont typeface="Catamaran"/>
              <a:buNone/>
              <a:defRPr sz="2850">
                <a:latin typeface="Catamaran"/>
                <a:ea typeface="Catamaran"/>
                <a:cs typeface="Catamaran"/>
                <a:sym typeface="Catamaran"/>
              </a:defRPr>
            </a:lvl6pPr>
            <a:lvl7pPr lvl="6" rtl="0" algn="ctr">
              <a:spcBef>
                <a:spcPts val="400"/>
              </a:spcBef>
              <a:spcAft>
                <a:spcPts val="0"/>
              </a:spcAft>
              <a:buSzPts val="2850"/>
              <a:buFont typeface="Catamaran"/>
              <a:buNone/>
              <a:defRPr sz="2850">
                <a:latin typeface="Catamaran"/>
                <a:ea typeface="Catamaran"/>
                <a:cs typeface="Catamaran"/>
                <a:sym typeface="Catamaran"/>
              </a:defRPr>
            </a:lvl7pPr>
            <a:lvl8pPr lvl="7" rtl="0" algn="ctr">
              <a:spcBef>
                <a:spcPts val="400"/>
              </a:spcBef>
              <a:spcAft>
                <a:spcPts val="0"/>
              </a:spcAft>
              <a:buSzPts val="2850"/>
              <a:buFont typeface="Catamaran"/>
              <a:buNone/>
              <a:defRPr sz="2850">
                <a:latin typeface="Catamaran"/>
                <a:ea typeface="Catamaran"/>
                <a:cs typeface="Catamaran"/>
                <a:sym typeface="Catamaran"/>
              </a:defRPr>
            </a:lvl8pPr>
            <a:lvl9pPr lvl="8" rtl="0" algn="ctr">
              <a:spcBef>
                <a:spcPts val="400"/>
              </a:spcBef>
              <a:spcAft>
                <a:spcPts val="0"/>
              </a:spcAft>
              <a:buSzPts val="2850"/>
              <a:buFont typeface="Catamaran"/>
              <a:buNone/>
              <a:defRPr sz="2850">
                <a:latin typeface="Catamaran"/>
                <a:ea typeface="Catamaran"/>
                <a:cs typeface="Catamaran"/>
                <a:sym typeface="Catamaran"/>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90575" y="1116025"/>
            <a:ext cx="14798700" cy="1143000"/>
          </a:xfrm>
          <a:prstGeom prst="rect">
            <a:avLst/>
          </a:prstGeom>
          <a:noFill/>
          <a:ln>
            <a:noFill/>
          </a:ln>
        </p:spPr>
        <p:txBody>
          <a:bodyPr anchorCtr="0" anchor="t" bIns="0" lIns="0" spcFirstLastPara="1" rIns="0" wrap="square" tIns="0">
            <a:noAutofit/>
          </a:bodyPr>
          <a:lstStyle>
            <a:lvl1pPr lvl="0" marR="0" rtl="0">
              <a:spcBef>
                <a:spcPts val="0"/>
              </a:spcBef>
              <a:spcAft>
                <a:spcPts val="0"/>
              </a:spcAft>
              <a:buClr>
                <a:schemeClr val="dk1"/>
              </a:buClr>
              <a:buSzPts val="8500"/>
              <a:buFont typeface="Catamaran"/>
              <a:buNone/>
              <a:defRPr i="0" sz="8500" u="none" cap="none" strike="noStrike">
                <a:solidFill>
                  <a:schemeClr val="dk1"/>
                </a:solidFill>
                <a:latin typeface="Catamaran"/>
                <a:ea typeface="Catamaran"/>
                <a:cs typeface="Catamaran"/>
                <a:sym typeface="Catamar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790575" y="2806700"/>
            <a:ext cx="8229600" cy="4526100"/>
          </a:xfrm>
          <a:prstGeom prst="rect">
            <a:avLst/>
          </a:prstGeom>
          <a:noFill/>
          <a:ln>
            <a:noFill/>
          </a:ln>
        </p:spPr>
        <p:txBody>
          <a:bodyPr anchorCtr="0" anchor="t" bIns="0" lIns="0" spcFirstLastPara="1" rIns="0" wrap="square" tIns="0">
            <a:noAutofit/>
          </a:bodyPr>
          <a:lstStyle>
            <a:lvl1pPr indent="-365125" lvl="0" marL="457200" marR="0" rtl="0">
              <a:spcBef>
                <a:spcPts val="64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1pPr>
            <a:lvl2pPr indent="-365125" lvl="1" marL="914400" marR="0" rtl="0">
              <a:spcBef>
                <a:spcPts val="56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2pPr>
            <a:lvl3pPr indent="-365125" lvl="2" marL="1371600" marR="0" rtl="0">
              <a:spcBef>
                <a:spcPts val="48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3pPr>
            <a:lvl4pPr indent="-365125" lvl="3" marL="1828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4pPr>
            <a:lvl5pPr indent="-365125" lvl="4" marL="22860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5pPr>
            <a:lvl6pPr indent="-365125" lvl="5" marL="27432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6pPr>
            <a:lvl7pPr indent="-365125" lvl="6" marL="32004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7pPr>
            <a:lvl8pPr indent="-365125" lvl="7" marL="36576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8pPr>
            <a:lvl9pPr indent="-365125" lvl="8" marL="4114800" marR="0" rtl="0">
              <a:spcBef>
                <a:spcPts val="400"/>
              </a:spcBef>
              <a:spcAft>
                <a:spcPts val="0"/>
              </a:spcAft>
              <a:buClr>
                <a:schemeClr val="dk1"/>
              </a:buClr>
              <a:buSzPts val="2150"/>
              <a:buFont typeface="Didact Gothic"/>
              <a:buChar char="•"/>
              <a:defRPr i="0" sz="2150" u="none" cap="none" strike="noStrike">
                <a:solidFill>
                  <a:schemeClr val="dk1"/>
                </a:solidFill>
                <a:latin typeface="Didact Gothic"/>
                <a:ea typeface="Didact Gothic"/>
                <a:cs typeface="Didact Gothic"/>
                <a:sym typeface="Didact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32.png"/><Relationship Id="rId5" Type="http://schemas.openxmlformats.org/officeDocument/2006/relationships/image" Target="../media/image28.png"/><Relationship Id="rId6" Type="http://schemas.openxmlformats.org/officeDocument/2006/relationships/image" Target="../media/image15.png"/><Relationship Id="rId7" Type="http://schemas.openxmlformats.org/officeDocument/2006/relationships/image" Target="../media/image17.png"/><Relationship Id="rId8"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1.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25.png"/><Relationship Id="rId5" Type="http://schemas.openxmlformats.org/officeDocument/2006/relationships/image" Target="../media/image43.png"/><Relationship Id="rId6"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20" Type="http://schemas.openxmlformats.org/officeDocument/2006/relationships/image" Target="../media/image3.png"/><Relationship Id="rId22" Type="http://schemas.openxmlformats.org/officeDocument/2006/relationships/image" Target="../media/image4.png"/><Relationship Id="rId21" Type="http://schemas.openxmlformats.org/officeDocument/2006/relationships/image" Target="../media/image2.png"/><Relationship Id="rId24" Type="http://schemas.openxmlformats.org/officeDocument/2006/relationships/image" Target="../media/image70.png"/><Relationship Id="rId23" Type="http://schemas.openxmlformats.org/officeDocument/2006/relationships/image" Target="../media/image62.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42.png"/><Relationship Id="rId9" Type="http://schemas.openxmlformats.org/officeDocument/2006/relationships/image" Target="../media/image60.png"/><Relationship Id="rId26" Type="http://schemas.openxmlformats.org/officeDocument/2006/relationships/image" Target="../media/image52.png"/><Relationship Id="rId25" Type="http://schemas.openxmlformats.org/officeDocument/2006/relationships/image" Target="../media/image61.png"/><Relationship Id="rId28" Type="http://schemas.openxmlformats.org/officeDocument/2006/relationships/image" Target="../media/image72.png"/><Relationship Id="rId27" Type="http://schemas.openxmlformats.org/officeDocument/2006/relationships/image" Target="../media/image63.png"/><Relationship Id="rId5" Type="http://schemas.openxmlformats.org/officeDocument/2006/relationships/image" Target="../media/image46.png"/><Relationship Id="rId6" Type="http://schemas.openxmlformats.org/officeDocument/2006/relationships/image" Target="../media/image37.png"/><Relationship Id="rId29" Type="http://schemas.openxmlformats.org/officeDocument/2006/relationships/image" Target="../media/image56.png"/><Relationship Id="rId7" Type="http://schemas.openxmlformats.org/officeDocument/2006/relationships/image" Target="../media/image40.png"/><Relationship Id="rId8" Type="http://schemas.openxmlformats.org/officeDocument/2006/relationships/image" Target="../media/image36.png"/><Relationship Id="rId31" Type="http://schemas.openxmlformats.org/officeDocument/2006/relationships/image" Target="../media/image59.png"/><Relationship Id="rId30" Type="http://schemas.openxmlformats.org/officeDocument/2006/relationships/image" Target="../media/image64.png"/><Relationship Id="rId11" Type="http://schemas.openxmlformats.org/officeDocument/2006/relationships/image" Target="../media/image65.png"/><Relationship Id="rId33" Type="http://schemas.openxmlformats.org/officeDocument/2006/relationships/image" Target="../media/image57.png"/><Relationship Id="rId10" Type="http://schemas.openxmlformats.org/officeDocument/2006/relationships/image" Target="../media/image44.png"/><Relationship Id="rId32" Type="http://schemas.openxmlformats.org/officeDocument/2006/relationships/image" Target="../media/image69.png"/><Relationship Id="rId13" Type="http://schemas.openxmlformats.org/officeDocument/2006/relationships/image" Target="../media/image50.png"/><Relationship Id="rId12" Type="http://schemas.openxmlformats.org/officeDocument/2006/relationships/image" Target="../media/image48.png"/><Relationship Id="rId34" Type="http://schemas.openxmlformats.org/officeDocument/2006/relationships/image" Target="../media/image54.png"/><Relationship Id="rId15" Type="http://schemas.openxmlformats.org/officeDocument/2006/relationships/image" Target="../media/image73.png"/><Relationship Id="rId14" Type="http://schemas.openxmlformats.org/officeDocument/2006/relationships/image" Target="../media/image39.png"/><Relationship Id="rId17" Type="http://schemas.openxmlformats.org/officeDocument/2006/relationships/image" Target="../media/image55.png"/><Relationship Id="rId16" Type="http://schemas.openxmlformats.org/officeDocument/2006/relationships/image" Target="../media/image53.png"/><Relationship Id="rId19" Type="http://schemas.openxmlformats.org/officeDocument/2006/relationships/image" Target="../media/image71.png"/><Relationship Id="rId18" Type="http://schemas.openxmlformats.org/officeDocument/2006/relationships/image" Target="../media/image6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8.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310" name="Shape 310"/>
        <p:cNvGrpSpPr/>
        <p:nvPr/>
      </p:nvGrpSpPr>
      <p:grpSpPr>
        <a:xfrm>
          <a:off x="0" y="0"/>
          <a:ext cx="0" cy="0"/>
          <a:chOff x="0" y="0"/>
          <a:chExt cx="0" cy="0"/>
        </a:xfrm>
      </p:grpSpPr>
      <p:pic>
        <p:nvPicPr>
          <p:cNvPr id="311" name="Google Shape;311;p22"/>
          <p:cNvPicPr preferRelativeResize="0"/>
          <p:nvPr/>
        </p:nvPicPr>
        <p:blipFill>
          <a:blip r:embed="rId3">
            <a:alphaModFix/>
          </a:blip>
          <a:stretch>
            <a:fillRect/>
          </a:stretch>
        </p:blipFill>
        <p:spPr>
          <a:xfrm>
            <a:off x="10068075" y="1364797"/>
            <a:ext cx="8719827" cy="9138690"/>
          </a:xfrm>
          <a:prstGeom prst="rect">
            <a:avLst/>
          </a:prstGeom>
          <a:noFill/>
          <a:ln>
            <a:noFill/>
          </a:ln>
        </p:spPr>
      </p:pic>
      <p:sp>
        <p:nvSpPr>
          <p:cNvPr id="312" name="Google Shape;312;p22"/>
          <p:cNvSpPr txBox="1"/>
          <p:nvPr/>
        </p:nvSpPr>
        <p:spPr>
          <a:xfrm>
            <a:off x="1028700" y="962025"/>
            <a:ext cx="9687000" cy="37071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None/>
            </a:pPr>
            <a:r>
              <a:rPr b="0" i="0" lang="en-US" sz="11748" u="none" cap="none" strike="noStrike">
                <a:solidFill>
                  <a:srgbClr val="000000"/>
                </a:solidFill>
                <a:latin typeface="Catamaran"/>
                <a:ea typeface="Catamaran"/>
                <a:cs typeface="Catamaran"/>
                <a:sym typeface="Catamaran"/>
              </a:rPr>
              <a:t>RECRUITMENT PROCESS</a:t>
            </a:r>
            <a:endParaRPr/>
          </a:p>
        </p:txBody>
      </p:sp>
      <p:sp>
        <p:nvSpPr>
          <p:cNvPr id="313" name="Google Shape;313;p22"/>
          <p:cNvSpPr txBox="1"/>
          <p:nvPr/>
        </p:nvSpPr>
        <p:spPr>
          <a:xfrm>
            <a:off x="1028700" y="6734424"/>
            <a:ext cx="5891400" cy="1074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174" u="none" cap="none" strike="noStrike">
                <a:solidFill>
                  <a:srgbClr val="000000"/>
                </a:solidFill>
                <a:latin typeface="Didact Gothic"/>
                <a:ea typeface="Didact Gothic"/>
                <a:cs typeface="Didact Gothic"/>
                <a:sym typeface="Didact Gothic"/>
              </a:rPr>
              <a:t>A Comprehensive Guide for Business Professionals</a:t>
            </a:r>
            <a:endParaRPr/>
          </a:p>
        </p:txBody>
      </p:sp>
      <p:sp>
        <p:nvSpPr>
          <p:cNvPr id="314" name="Google Shape;314;p22"/>
          <p:cNvSpPr txBox="1"/>
          <p:nvPr/>
        </p:nvSpPr>
        <p:spPr>
          <a:xfrm>
            <a:off x="1028700" y="4632065"/>
            <a:ext cx="7103641" cy="1853577"/>
          </a:xfrm>
          <a:prstGeom prst="rect">
            <a:avLst/>
          </a:prstGeom>
          <a:noFill/>
          <a:ln>
            <a:noFill/>
          </a:ln>
        </p:spPr>
        <p:txBody>
          <a:bodyPr anchorCtr="0" anchor="t" bIns="0" lIns="0" spcFirstLastPara="1" rIns="0" wrap="square" tIns="0">
            <a:spAutoFit/>
          </a:bodyPr>
          <a:lstStyle/>
          <a:p>
            <a:pPr indent="0" lvl="0" marL="0" marR="0" rtl="0" algn="l">
              <a:lnSpc>
                <a:spcPct val="125995"/>
              </a:lnSpc>
              <a:spcBef>
                <a:spcPts val="0"/>
              </a:spcBef>
              <a:spcAft>
                <a:spcPts val="0"/>
              </a:spcAft>
              <a:buNone/>
            </a:pPr>
            <a:r>
              <a:rPr b="1" i="0" lang="en-US" sz="11748" u="none" cap="none" strike="noStrike">
                <a:solidFill>
                  <a:srgbClr val="7789EF"/>
                </a:solidFill>
                <a:latin typeface="Catamaran"/>
                <a:ea typeface="Catamaran"/>
                <a:cs typeface="Catamaran"/>
                <a:sym typeface="Catamaran"/>
              </a:rPr>
              <a:t>SEMINAR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482" name="Shape 482"/>
        <p:cNvGrpSpPr/>
        <p:nvPr/>
      </p:nvGrpSpPr>
      <p:grpSpPr>
        <a:xfrm>
          <a:off x="0" y="0"/>
          <a:ext cx="0" cy="0"/>
          <a:chOff x="0" y="0"/>
          <a:chExt cx="0" cy="0"/>
        </a:xfrm>
      </p:grpSpPr>
      <p:grpSp>
        <p:nvGrpSpPr>
          <p:cNvPr id="483" name="Google Shape;483;p31"/>
          <p:cNvGrpSpPr/>
          <p:nvPr/>
        </p:nvGrpSpPr>
        <p:grpSpPr>
          <a:xfrm>
            <a:off x="9144000" y="-36165"/>
            <a:ext cx="9144000" cy="10323165"/>
            <a:chOff x="0" y="-9525"/>
            <a:chExt cx="2408296" cy="2718858"/>
          </a:xfrm>
        </p:grpSpPr>
        <p:sp>
          <p:nvSpPr>
            <p:cNvPr id="484" name="Google Shape;484;p31"/>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FFFFF"/>
            </a:solidFill>
            <a:ln>
              <a:noFill/>
            </a:ln>
          </p:spPr>
        </p:sp>
        <p:sp>
          <p:nvSpPr>
            <p:cNvPr id="485" name="Google Shape;485;p31"/>
            <p:cNvSpPr txBox="1"/>
            <p:nvPr/>
          </p:nvSpPr>
          <p:spPr>
            <a:xfrm>
              <a:off x="0" y="-9525"/>
              <a:ext cx="2408296" cy="271885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86" name="Google Shape;486;p31"/>
          <p:cNvPicPr preferRelativeResize="0"/>
          <p:nvPr/>
        </p:nvPicPr>
        <p:blipFill>
          <a:blip r:embed="rId3">
            <a:alphaModFix/>
          </a:blip>
          <a:stretch>
            <a:fillRect/>
          </a:stretch>
        </p:blipFill>
        <p:spPr>
          <a:xfrm>
            <a:off x="11335975" y="3274441"/>
            <a:ext cx="4760100" cy="3772634"/>
          </a:xfrm>
          <a:prstGeom prst="rect">
            <a:avLst/>
          </a:prstGeom>
          <a:noFill/>
          <a:ln>
            <a:noFill/>
          </a:ln>
        </p:spPr>
      </p:pic>
      <p:pic>
        <p:nvPicPr>
          <p:cNvPr id="487" name="Google Shape;487;p31"/>
          <p:cNvPicPr preferRelativeResize="0"/>
          <p:nvPr/>
        </p:nvPicPr>
        <p:blipFill>
          <a:blip r:embed="rId4">
            <a:alphaModFix/>
          </a:blip>
          <a:stretch>
            <a:fillRect/>
          </a:stretch>
        </p:blipFill>
        <p:spPr>
          <a:xfrm>
            <a:off x="973775" y="1224300"/>
            <a:ext cx="7220795" cy="5380700"/>
          </a:xfrm>
          <a:prstGeom prst="rect">
            <a:avLst/>
          </a:prstGeom>
          <a:noFill/>
          <a:ln>
            <a:noFill/>
          </a:ln>
        </p:spPr>
      </p:pic>
      <p:sp>
        <p:nvSpPr>
          <p:cNvPr id="488" name="Google Shape;488;p31"/>
          <p:cNvSpPr/>
          <p:nvPr/>
        </p:nvSpPr>
        <p:spPr>
          <a:xfrm>
            <a:off x="24" y="7384225"/>
            <a:ext cx="9140968" cy="2939402"/>
          </a:xfrm>
          <a:custGeom>
            <a:rect b="b" l="l" r="r" t="t"/>
            <a:pathLst>
              <a:path extrusionOk="0" h="774036" w="2742976">
                <a:moveTo>
                  <a:pt x="0" y="0"/>
                </a:moveTo>
                <a:lnTo>
                  <a:pt x="2742976" y="0"/>
                </a:lnTo>
                <a:lnTo>
                  <a:pt x="2742976" y="774036"/>
                </a:lnTo>
                <a:lnTo>
                  <a:pt x="0" y="774036"/>
                </a:lnTo>
                <a:close/>
              </a:path>
            </a:pathLst>
          </a:custGeom>
          <a:solidFill>
            <a:srgbClr val="D8E37D"/>
          </a:solidFill>
          <a:ln>
            <a:noFill/>
          </a:ln>
        </p:spPr>
      </p:sp>
      <p:sp>
        <p:nvSpPr>
          <p:cNvPr id="489" name="Google Shape;489;p31"/>
          <p:cNvSpPr/>
          <p:nvPr/>
        </p:nvSpPr>
        <p:spPr>
          <a:xfrm>
            <a:off x="9144000" y="7384225"/>
            <a:ext cx="9140968" cy="2939402"/>
          </a:xfrm>
          <a:custGeom>
            <a:rect b="b" l="l" r="r" t="t"/>
            <a:pathLst>
              <a:path extrusionOk="0" h="774036" w="2742976">
                <a:moveTo>
                  <a:pt x="0" y="0"/>
                </a:moveTo>
                <a:lnTo>
                  <a:pt x="2742976" y="0"/>
                </a:lnTo>
                <a:lnTo>
                  <a:pt x="2742976" y="774036"/>
                </a:lnTo>
                <a:lnTo>
                  <a:pt x="0" y="774036"/>
                </a:lnTo>
                <a:close/>
              </a:path>
            </a:pathLst>
          </a:custGeom>
          <a:solidFill>
            <a:srgbClr val="E9E7E8"/>
          </a:solidFill>
          <a:ln>
            <a:noFill/>
          </a:ln>
        </p:spPr>
      </p:sp>
      <p:sp>
        <p:nvSpPr>
          <p:cNvPr id="490" name="Google Shape;490;p31"/>
          <p:cNvSpPr txBox="1"/>
          <p:nvPr/>
        </p:nvSpPr>
        <p:spPr>
          <a:xfrm>
            <a:off x="9621244" y="510635"/>
            <a:ext cx="8189400" cy="261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500" u="none" cap="none" strike="noStrike">
                <a:solidFill>
                  <a:srgbClr val="000000"/>
                </a:solidFill>
                <a:latin typeface="Catamaran"/>
                <a:ea typeface="Catamaran"/>
                <a:cs typeface="Catamaran"/>
                <a:sym typeface="Catamaran"/>
              </a:rPr>
              <a:t>SKILLS ASSESSMENT</a:t>
            </a:r>
            <a:endParaRPr/>
          </a:p>
        </p:txBody>
      </p:sp>
      <p:sp>
        <p:nvSpPr>
          <p:cNvPr id="491" name="Google Shape;491;p31"/>
          <p:cNvSpPr txBox="1"/>
          <p:nvPr/>
        </p:nvSpPr>
        <p:spPr>
          <a:xfrm>
            <a:off x="11093800" y="8703901"/>
            <a:ext cx="5244300" cy="778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 sed do eiusmod tempor.</a:t>
            </a:r>
            <a:endParaRPr/>
          </a:p>
        </p:txBody>
      </p:sp>
      <p:sp>
        <p:nvSpPr>
          <p:cNvPr id="492" name="Google Shape;492;p31"/>
          <p:cNvSpPr txBox="1"/>
          <p:nvPr/>
        </p:nvSpPr>
        <p:spPr>
          <a:xfrm>
            <a:off x="2015495" y="8703901"/>
            <a:ext cx="5244300" cy="778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 sed do eiusmod tempor.</a:t>
            </a:r>
            <a:endParaRPr/>
          </a:p>
        </p:txBody>
      </p:sp>
      <p:sp>
        <p:nvSpPr>
          <p:cNvPr id="493" name="Google Shape;493;p31"/>
          <p:cNvSpPr txBox="1"/>
          <p:nvPr/>
        </p:nvSpPr>
        <p:spPr>
          <a:xfrm>
            <a:off x="11093800" y="8043120"/>
            <a:ext cx="5244400"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TECHNICAL ASSESSMENTS</a:t>
            </a:r>
            <a:endParaRPr/>
          </a:p>
        </p:txBody>
      </p:sp>
      <p:sp>
        <p:nvSpPr>
          <p:cNvPr id="494" name="Google Shape;494;p31"/>
          <p:cNvSpPr txBox="1"/>
          <p:nvPr/>
        </p:nvSpPr>
        <p:spPr>
          <a:xfrm>
            <a:off x="750926" y="8043120"/>
            <a:ext cx="7773538"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WRITING SAMPLES OR PRESENTATIONS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498" name="Shape 498"/>
        <p:cNvGrpSpPr/>
        <p:nvPr/>
      </p:nvGrpSpPr>
      <p:grpSpPr>
        <a:xfrm>
          <a:off x="0" y="0"/>
          <a:ext cx="0" cy="0"/>
          <a:chOff x="0" y="0"/>
          <a:chExt cx="0" cy="0"/>
        </a:xfrm>
      </p:grpSpPr>
      <p:pic>
        <p:nvPicPr>
          <p:cNvPr id="499" name="Google Shape;499;p32"/>
          <p:cNvPicPr preferRelativeResize="0"/>
          <p:nvPr/>
        </p:nvPicPr>
        <p:blipFill>
          <a:blip r:embed="rId3">
            <a:alphaModFix/>
          </a:blip>
          <a:stretch>
            <a:fillRect/>
          </a:stretch>
        </p:blipFill>
        <p:spPr>
          <a:xfrm>
            <a:off x="5955312" y="2623875"/>
            <a:ext cx="6377375" cy="7663124"/>
          </a:xfrm>
          <a:prstGeom prst="rect">
            <a:avLst/>
          </a:prstGeom>
          <a:noFill/>
          <a:ln>
            <a:noFill/>
          </a:ln>
        </p:spPr>
      </p:pic>
      <p:sp>
        <p:nvSpPr>
          <p:cNvPr id="500" name="Google Shape;500;p32"/>
          <p:cNvSpPr txBox="1"/>
          <p:nvPr/>
        </p:nvSpPr>
        <p:spPr>
          <a:xfrm>
            <a:off x="1028700" y="584652"/>
            <a:ext cx="16230600" cy="1571626"/>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0" i="0" lang="en-US" sz="9999" u="none" cap="none" strike="noStrike">
                <a:solidFill>
                  <a:srgbClr val="000000"/>
                </a:solidFill>
                <a:latin typeface="Catamaran"/>
                <a:ea typeface="Catamaran"/>
                <a:cs typeface="Catamaran"/>
                <a:sym typeface="Catamaran"/>
              </a:rPr>
              <a:t>EVALUATION CRITERIA</a:t>
            </a:r>
            <a:endParaRPr/>
          </a:p>
        </p:txBody>
      </p:sp>
      <p:sp>
        <p:nvSpPr>
          <p:cNvPr id="501" name="Google Shape;501;p32"/>
          <p:cNvSpPr txBox="1"/>
          <p:nvPr/>
        </p:nvSpPr>
        <p:spPr>
          <a:xfrm>
            <a:off x="1352580" y="3902202"/>
            <a:ext cx="3688200" cy="165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Assess candidates' ability to produce accurate and error-free work, particularly in technical or data-driven tasks.</a:t>
            </a:r>
            <a:endParaRPr/>
          </a:p>
        </p:txBody>
      </p:sp>
      <p:sp>
        <p:nvSpPr>
          <p:cNvPr id="502" name="Google Shape;502;p32"/>
          <p:cNvSpPr txBox="1"/>
          <p:nvPr/>
        </p:nvSpPr>
        <p:spPr>
          <a:xfrm>
            <a:off x="13247135" y="3902202"/>
            <a:ext cx="3688200" cy="165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Evaluate candidates' efficiency in completing tasks within the allotted time frame and meeting deadlines.</a:t>
            </a:r>
            <a:endParaRPr/>
          </a:p>
        </p:txBody>
      </p:sp>
      <p:sp>
        <p:nvSpPr>
          <p:cNvPr id="503" name="Google Shape;503;p32"/>
          <p:cNvSpPr txBox="1"/>
          <p:nvPr/>
        </p:nvSpPr>
        <p:spPr>
          <a:xfrm>
            <a:off x="937616" y="7597902"/>
            <a:ext cx="4518300" cy="165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Evaluate candidates' communication and presentation abilities through their writing samples, verbal responses, or presentation delivery.</a:t>
            </a:r>
            <a:endParaRPr/>
          </a:p>
        </p:txBody>
      </p:sp>
      <p:sp>
        <p:nvSpPr>
          <p:cNvPr id="504" name="Google Shape;504;p32"/>
          <p:cNvSpPr txBox="1"/>
          <p:nvPr/>
        </p:nvSpPr>
        <p:spPr>
          <a:xfrm>
            <a:off x="13247135" y="7597902"/>
            <a:ext cx="3688200" cy="165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Evaluate candidates' efficiency in completing tasks within the allotted time frame and meeting deadlines.</a:t>
            </a:r>
            <a:endParaRPr/>
          </a:p>
        </p:txBody>
      </p:sp>
      <p:sp>
        <p:nvSpPr>
          <p:cNvPr id="505" name="Google Shape;505;p32"/>
          <p:cNvSpPr txBox="1"/>
          <p:nvPr/>
        </p:nvSpPr>
        <p:spPr>
          <a:xfrm>
            <a:off x="574522" y="3241421"/>
            <a:ext cx="5244400"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ACCURACY</a:t>
            </a:r>
            <a:endParaRPr/>
          </a:p>
        </p:txBody>
      </p:sp>
      <p:sp>
        <p:nvSpPr>
          <p:cNvPr id="506" name="Google Shape;506;p32"/>
          <p:cNvSpPr txBox="1"/>
          <p:nvPr/>
        </p:nvSpPr>
        <p:spPr>
          <a:xfrm>
            <a:off x="12469077" y="3241421"/>
            <a:ext cx="5244400"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PROBLEM-SOLVING SKILLS</a:t>
            </a:r>
            <a:endParaRPr/>
          </a:p>
        </p:txBody>
      </p:sp>
      <p:sp>
        <p:nvSpPr>
          <p:cNvPr id="507" name="Google Shape;507;p32"/>
          <p:cNvSpPr txBox="1"/>
          <p:nvPr/>
        </p:nvSpPr>
        <p:spPr>
          <a:xfrm>
            <a:off x="574522" y="6937121"/>
            <a:ext cx="5244400"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COMMUNICATION SKILLS</a:t>
            </a:r>
            <a:endParaRPr/>
          </a:p>
        </p:txBody>
      </p:sp>
      <p:sp>
        <p:nvSpPr>
          <p:cNvPr id="508" name="Google Shape;508;p32"/>
          <p:cNvSpPr txBox="1"/>
          <p:nvPr/>
        </p:nvSpPr>
        <p:spPr>
          <a:xfrm>
            <a:off x="12469077" y="6937121"/>
            <a:ext cx="5244400"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EFFICIENCY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512" name="Shape 512"/>
        <p:cNvGrpSpPr/>
        <p:nvPr/>
      </p:nvGrpSpPr>
      <p:grpSpPr>
        <a:xfrm>
          <a:off x="0" y="0"/>
          <a:ext cx="0" cy="0"/>
          <a:chOff x="0" y="0"/>
          <a:chExt cx="0" cy="0"/>
        </a:xfrm>
      </p:grpSpPr>
      <p:pic>
        <p:nvPicPr>
          <p:cNvPr id="513" name="Google Shape;513;p33"/>
          <p:cNvPicPr preferRelativeResize="0"/>
          <p:nvPr/>
        </p:nvPicPr>
        <p:blipFill>
          <a:blip r:embed="rId3">
            <a:alphaModFix/>
          </a:blip>
          <a:stretch>
            <a:fillRect/>
          </a:stretch>
        </p:blipFill>
        <p:spPr>
          <a:xfrm>
            <a:off x="12909700" y="6112425"/>
            <a:ext cx="1612600" cy="1562189"/>
          </a:xfrm>
          <a:prstGeom prst="rect">
            <a:avLst/>
          </a:prstGeom>
          <a:noFill/>
          <a:ln>
            <a:noFill/>
          </a:ln>
        </p:spPr>
      </p:pic>
      <p:sp>
        <p:nvSpPr>
          <p:cNvPr id="514" name="Google Shape;514;p33"/>
          <p:cNvSpPr/>
          <p:nvPr/>
        </p:nvSpPr>
        <p:spPr>
          <a:xfrm>
            <a:off x="9144000" y="0"/>
            <a:ext cx="9145504" cy="5144557"/>
          </a:xfrm>
          <a:custGeom>
            <a:rect b="b" l="l" r="r" t="t"/>
            <a:pathLst>
              <a:path extrusionOk="0" h="1378314" w="2408296">
                <a:moveTo>
                  <a:pt x="0" y="0"/>
                </a:moveTo>
                <a:lnTo>
                  <a:pt x="2408296" y="0"/>
                </a:lnTo>
                <a:lnTo>
                  <a:pt x="2408296" y="1378314"/>
                </a:lnTo>
                <a:lnTo>
                  <a:pt x="0" y="1378314"/>
                </a:lnTo>
                <a:close/>
              </a:path>
            </a:pathLst>
          </a:custGeom>
          <a:solidFill>
            <a:srgbClr val="D8E37D"/>
          </a:solidFill>
          <a:ln>
            <a:noFill/>
          </a:ln>
        </p:spPr>
      </p:sp>
      <p:pic>
        <p:nvPicPr>
          <p:cNvPr id="515" name="Google Shape;515;p33"/>
          <p:cNvPicPr preferRelativeResize="0"/>
          <p:nvPr/>
        </p:nvPicPr>
        <p:blipFill>
          <a:blip r:embed="rId4">
            <a:alphaModFix/>
          </a:blip>
          <a:stretch>
            <a:fillRect/>
          </a:stretch>
        </p:blipFill>
        <p:spPr>
          <a:xfrm>
            <a:off x="12968099" y="1076549"/>
            <a:ext cx="1495800" cy="1390625"/>
          </a:xfrm>
          <a:prstGeom prst="rect">
            <a:avLst/>
          </a:prstGeom>
          <a:noFill/>
          <a:ln>
            <a:noFill/>
          </a:ln>
        </p:spPr>
      </p:pic>
      <p:sp>
        <p:nvSpPr>
          <p:cNvPr id="516" name="Google Shape;516;p33"/>
          <p:cNvSpPr/>
          <p:nvPr/>
        </p:nvSpPr>
        <p:spPr>
          <a:xfrm>
            <a:off x="0" y="0"/>
            <a:ext cx="9144000" cy="10287000"/>
          </a:xfrm>
          <a:custGeom>
            <a:rect b="b" l="l" r="r" t="t"/>
            <a:pathLst>
              <a:path extrusionOk="0" h="2709333" w="2408296">
                <a:moveTo>
                  <a:pt x="0" y="0"/>
                </a:moveTo>
                <a:lnTo>
                  <a:pt x="2408296" y="0"/>
                </a:lnTo>
                <a:lnTo>
                  <a:pt x="2408296" y="2709333"/>
                </a:lnTo>
                <a:lnTo>
                  <a:pt x="0" y="2709333"/>
                </a:lnTo>
                <a:close/>
              </a:path>
            </a:pathLst>
          </a:custGeom>
          <a:solidFill>
            <a:srgbClr val="FFFFFF"/>
          </a:solidFill>
          <a:ln>
            <a:noFill/>
          </a:ln>
        </p:spPr>
      </p:sp>
      <p:pic>
        <p:nvPicPr>
          <p:cNvPr id="517" name="Google Shape;517;p33"/>
          <p:cNvPicPr preferRelativeResize="0"/>
          <p:nvPr/>
        </p:nvPicPr>
        <p:blipFill>
          <a:blip r:embed="rId5">
            <a:alphaModFix/>
          </a:blip>
          <a:stretch>
            <a:fillRect/>
          </a:stretch>
        </p:blipFill>
        <p:spPr>
          <a:xfrm>
            <a:off x="612200" y="3929250"/>
            <a:ext cx="7569351" cy="5423225"/>
          </a:xfrm>
          <a:prstGeom prst="rect">
            <a:avLst/>
          </a:prstGeom>
          <a:noFill/>
          <a:ln>
            <a:noFill/>
          </a:ln>
        </p:spPr>
      </p:pic>
      <p:sp>
        <p:nvSpPr>
          <p:cNvPr id="518" name="Google Shape;518;p33"/>
          <p:cNvSpPr txBox="1"/>
          <p:nvPr/>
        </p:nvSpPr>
        <p:spPr>
          <a:xfrm>
            <a:off x="477244" y="715304"/>
            <a:ext cx="8189400" cy="261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500" u="none" cap="none" strike="noStrike">
                <a:solidFill>
                  <a:srgbClr val="000000"/>
                </a:solidFill>
                <a:latin typeface="Catamaran"/>
                <a:ea typeface="Catamaran"/>
                <a:cs typeface="Catamaran"/>
                <a:sym typeface="Catamaran"/>
              </a:rPr>
              <a:t>SECOND INTERVIEW</a:t>
            </a:r>
            <a:endParaRPr/>
          </a:p>
        </p:txBody>
      </p:sp>
      <p:sp>
        <p:nvSpPr>
          <p:cNvPr id="519" name="Google Shape;519;p33"/>
          <p:cNvSpPr txBox="1"/>
          <p:nvPr/>
        </p:nvSpPr>
        <p:spPr>
          <a:xfrm>
            <a:off x="10348832" y="2678403"/>
            <a:ext cx="6734400" cy="10299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909" u="none" cap="none" strike="noStrike">
                <a:solidFill>
                  <a:srgbClr val="000000"/>
                </a:solidFill>
                <a:latin typeface="Didact Gothic"/>
                <a:ea typeface="Didact Gothic"/>
                <a:cs typeface="Didact Gothic"/>
                <a:sym typeface="Didact Gothic"/>
              </a:rPr>
              <a:t>Write down information about the second interview phase and its purpose.</a:t>
            </a:r>
            <a:endParaRPr/>
          </a:p>
        </p:txBody>
      </p:sp>
      <p:sp>
        <p:nvSpPr>
          <p:cNvPr id="520" name="Google Shape;520;p33"/>
          <p:cNvSpPr txBox="1"/>
          <p:nvPr/>
        </p:nvSpPr>
        <p:spPr>
          <a:xfrm>
            <a:off x="10348832" y="7946002"/>
            <a:ext cx="6734400" cy="10299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909" u="none" cap="none" strike="noStrike">
                <a:solidFill>
                  <a:srgbClr val="000000"/>
                </a:solidFill>
                <a:latin typeface="Didact Gothic"/>
                <a:ea typeface="Didact Gothic"/>
                <a:cs typeface="Didact Gothic"/>
                <a:sym typeface="Didact Gothic"/>
              </a:rPr>
              <a:t>Write down information about the second interview phase and its purpose.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524" name="Shape 524"/>
        <p:cNvGrpSpPr/>
        <p:nvPr/>
      </p:nvGrpSpPr>
      <p:grpSpPr>
        <a:xfrm>
          <a:off x="0" y="0"/>
          <a:ext cx="0" cy="0"/>
          <a:chOff x="0" y="0"/>
          <a:chExt cx="0" cy="0"/>
        </a:xfrm>
      </p:grpSpPr>
      <p:pic>
        <p:nvPicPr>
          <p:cNvPr id="525" name="Google Shape;525;p34"/>
          <p:cNvPicPr preferRelativeResize="0"/>
          <p:nvPr/>
        </p:nvPicPr>
        <p:blipFill>
          <a:blip r:embed="rId3">
            <a:alphaModFix/>
          </a:blip>
          <a:stretch>
            <a:fillRect/>
          </a:stretch>
        </p:blipFill>
        <p:spPr>
          <a:xfrm>
            <a:off x="14083500" y="4141107"/>
            <a:ext cx="2578600" cy="2591309"/>
          </a:xfrm>
          <a:prstGeom prst="rect">
            <a:avLst/>
          </a:prstGeom>
          <a:noFill/>
          <a:ln>
            <a:noFill/>
          </a:ln>
        </p:spPr>
      </p:pic>
      <p:pic>
        <p:nvPicPr>
          <p:cNvPr id="526" name="Google Shape;526;p34"/>
          <p:cNvPicPr preferRelativeResize="0"/>
          <p:nvPr/>
        </p:nvPicPr>
        <p:blipFill>
          <a:blip r:embed="rId4">
            <a:alphaModFix/>
          </a:blip>
          <a:stretch>
            <a:fillRect/>
          </a:stretch>
        </p:blipFill>
        <p:spPr>
          <a:xfrm>
            <a:off x="16049291" y="2546859"/>
            <a:ext cx="896925" cy="884478"/>
          </a:xfrm>
          <a:prstGeom prst="rect">
            <a:avLst/>
          </a:prstGeom>
          <a:noFill/>
          <a:ln>
            <a:noFill/>
          </a:ln>
        </p:spPr>
      </p:pic>
      <p:pic>
        <p:nvPicPr>
          <p:cNvPr id="527" name="Google Shape;527;p34"/>
          <p:cNvPicPr preferRelativeResize="0"/>
          <p:nvPr/>
        </p:nvPicPr>
        <p:blipFill>
          <a:blip r:embed="rId5">
            <a:alphaModFix/>
          </a:blip>
          <a:stretch>
            <a:fillRect/>
          </a:stretch>
        </p:blipFill>
        <p:spPr>
          <a:xfrm>
            <a:off x="12488537" y="2314045"/>
            <a:ext cx="1352925" cy="1352925"/>
          </a:xfrm>
          <a:prstGeom prst="rect">
            <a:avLst/>
          </a:prstGeom>
          <a:noFill/>
          <a:ln>
            <a:noFill/>
          </a:ln>
        </p:spPr>
      </p:pic>
      <p:pic>
        <p:nvPicPr>
          <p:cNvPr id="528" name="Google Shape;528;p34"/>
          <p:cNvPicPr preferRelativeResize="0"/>
          <p:nvPr/>
        </p:nvPicPr>
        <p:blipFill>
          <a:blip r:embed="rId6">
            <a:alphaModFix/>
          </a:blip>
          <a:stretch>
            <a:fillRect/>
          </a:stretch>
        </p:blipFill>
        <p:spPr>
          <a:xfrm>
            <a:off x="2819825" y="2338956"/>
            <a:ext cx="2346650" cy="2359337"/>
          </a:xfrm>
          <a:prstGeom prst="rect">
            <a:avLst/>
          </a:prstGeom>
          <a:noFill/>
          <a:ln>
            <a:noFill/>
          </a:ln>
        </p:spPr>
      </p:pic>
      <p:pic>
        <p:nvPicPr>
          <p:cNvPr id="529" name="Google Shape;529;p34"/>
          <p:cNvPicPr preferRelativeResize="0"/>
          <p:nvPr/>
        </p:nvPicPr>
        <p:blipFill>
          <a:blip r:embed="rId7">
            <a:alphaModFix/>
          </a:blip>
          <a:stretch>
            <a:fillRect/>
          </a:stretch>
        </p:blipFill>
        <p:spPr>
          <a:xfrm>
            <a:off x="1211800" y="5354875"/>
            <a:ext cx="1352925" cy="1365456"/>
          </a:xfrm>
          <a:prstGeom prst="rect">
            <a:avLst/>
          </a:prstGeom>
          <a:noFill/>
          <a:ln>
            <a:noFill/>
          </a:ln>
        </p:spPr>
      </p:pic>
      <p:pic>
        <p:nvPicPr>
          <p:cNvPr id="530" name="Google Shape;530;p34"/>
          <p:cNvPicPr preferRelativeResize="0"/>
          <p:nvPr/>
        </p:nvPicPr>
        <p:blipFill>
          <a:blip r:embed="rId8">
            <a:alphaModFix/>
          </a:blip>
          <a:stretch>
            <a:fillRect/>
          </a:stretch>
        </p:blipFill>
        <p:spPr>
          <a:xfrm>
            <a:off x="1002853" y="2990587"/>
            <a:ext cx="896925" cy="896925"/>
          </a:xfrm>
          <a:prstGeom prst="rect">
            <a:avLst/>
          </a:prstGeom>
          <a:noFill/>
          <a:ln>
            <a:noFill/>
          </a:ln>
        </p:spPr>
      </p:pic>
      <p:grpSp>
        <p:nvGrpSpPr>
          <p:cNvPr id="531" name="Google Shape;531;p34"/>
          <p:cNvGrpSpPr/>
          <p:nvPr/>
        </p:nvGrpSpPr>
        <p:grpSpPr>
          <a:xfrm>
            <a:off x="0" y="7361343"/>
            <a:ext cx="18288000" cy="2925657"/>
            <a:chOff x="0" y="-9525"/>
            <a:chExt cx="4816593" cy="770543"/>
          </a:xfrm>
        </p:grpSpPr>
        <p:sp>
          <p:nvSpPr>
            <p:cNvPr id="532" name="Google Shape;532;p34"/>
            <p:cNvSpPr/>
            <p:nvPr/>
          </p:nvSpPr>
          <p:spPr>
            <a:xfrm>
              <a:off x="0" y="0"/>
              <a:ext cx="4816592" cy="761018"/>
            </a:xfrm>
            <a:custGeom>
              <a:rect b="b" l="l" r="r" t="t"/>
              <a:pathLst>
                <a:path extrusionOk="0" h="761018" w="4816592">
                  <a:moveTo>
                    <a:pt x="0" y="0"/>
                  </a:moveTo>
                  <a:lnTo>
                    <a:pt x="4816592" y="0"/>
                  </a:lnTo>
                  <a:lnTo>
                    <a:pt x="4816592" y="761018"/>
                  </a:lnTo>
                  <a:lnTo>
                    <a:pt x="0" y="761018"/>
                  </a:lnTo>
                  <a:close/>
                </a:path>
              </a:pathLst>
            </a:custGeom>
            <a:solidFill>
              <a:srgbClr val="FFFFFF"/>
            </a:solidFill>
            <a:ln>
              <a:noFill/>
            </a:ln>
          </p:spPr>
        </p:sp>
        <p:sp>
          <p:nvSpPr>
            <p:cNvPr id="533" name="Google Shape;533;p34"/>
            <p:cNvSpPr txBox="1"/>
            <p:nvPr/>
          </p:nvSpPr>
          <p:spPr>
            <a:xfrm>
              <a:off x="0" y="-9525"/>
              <a:ext cx="4816593" cy="77054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4" name="Google Shape;534;p34"/>
          <p:cNvSpPr txBox="1"/>
          <p:nvPr/>
        </p:nvSpPr>
        <p:spPr>
          <a:xfrm>
            <a:off x="1028700" y="584652"/>
            <a:ext cx="16230600" cy="1571626"/>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0" i="0" lang="en-US" sz="9999" u="none" cap="none" strike="noStrike">
                <a:solidFill>
                  <a:srgbClr val="000000"/>
                </a:solidFill>
                <a:latin typeface="Catamaran"/>
                <a:ea typeface="Catamaran"/>
                <a:cs typeface="Catamaran"/>
                <a:sym typeface="Catamaran"/>
              </a:rPr>
              <a:t>REFERENCE CHECKS</a:t>
            </a:r>
            <a:endParaRPr/>
          </a:p>
        </p:txBody>
      </p:sp>
      <p:sp>
        <p:nvSpPr>
          <p:cNvPr id="535" name="Google Shape;535;p34"/>
          <p:cNvSpPr txBox="1"/>
          <p:nvPr/>
        </p:nvSpPr>
        <p:spPr>
          <a:xfrm>
            <a:off x="796054" y="8794709"/>
            <a:ext cx="46023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Explanation of how reference checks are conducted and their significance.</a:t>
            </a:r>
            <a:endParaRPr/>
          </a:p>
        </p:txBody>
      </p:sp>
      <p:sp>
        <p:nvSpPr>
          <p:cNvPr id="536" name="Google Shape;536;p34"/>
          <p:cNvSpPr txBox="1"/>
          <p:nvPr/>
        </p:nvSpPr>
        <p:spPr>
          <a:xfrm>
            <a:off x="502415" y="8105402"/>
            <a:ext cx="51897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WRITE A MAIN IDEA HERE</a:t>
            </a:r>
            <a:endParaRPr/>
          </a:p>
        </p:txBody>
      </p:sp>
      <p:sp>
        <p:nvSpPr>
          <p:cNvPr id="537" name="Google Shape;537;p34"/>
          <p:cNvSpPr txBox="1"/>
          <p:nvPr/>
        </p:nvSpPr>
        <p:spPr>
          <a:xfrm>
            <a:off x="12889575" y="8794709"/>
            <a:ext cx="46023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Explanation of how reference checks are conducted and their significance.</a:t>
            </a:r>
            <a:endParaRPr/>
          </a:p>
        </p:txBody>
      </p:sp>
      <p:sp>
        <p:nvSpPr>
          <p:cNvPr id="538" name="Google Shape;538;p34"/>
          <p:cNvSpPr txBox="1"/>
          <p:nvPr/>
        </p:nvSpPr>
        <p:spPr>
          <a:xfrm>
            <a:off x="12595936" y="8105402"/>
            <a:ext cx="51897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WRITE A MAIN IDEA HERE</a:t>
            </a:r>
            <a:endParaRPr/>
          </a:p>
        </p:txBody>
      </p:sp>
      <p:sp>
        <p:nvSpPr>
          <p:cNvPr id="539" name="Google Shape;539;p34"/>
          <p:cNvSpPr txBox="1"/>
          <p:nvPr/>
        </p:nvSpPr>
        <p:spPr>
          <a:xfrm>
            <a:off x="6842815" y="8794709"/>
            <a:ext cx="46023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Explanation of how reference checks are conducted and their significance.</a:t>
            </a:r>
            <a:endParaRPr/>
          </a:p>
        </p:txBody>
      </p:sp>
      <p:sp>
        <p:nvSpPr>
          <p:cNvPr id="540" name="Google Shape;540;p34"/>
          <p:cNvSpPr txBox="1"/>
          <p:nvPr/>
        </p:nvSpPr>
        <p:spPr>
          <a:xfrm>
            <a:off x="6549176" y="8105402"/>
            <a:ext cx="51897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WRITE A MAIN IDEA HERE</a:t>
            </a:r>
            <a:endParaRPr/>
          </a:p>
        </p:txBody>
      </p:sp>
      <p:pic>
        <p:nvPicPr>
          <p:cNvPr id="541" name="Google Shape;541;p34"/>
          <p:cNvPicPr preferRelativeResize="0"/>
          <p:nvPr/>
        </p:nvPicPr>
        <p:blipFill>
          <a:blip r:embed="rId9">
            <a:alphaModFix/>
          </a:blip>
          <a:stretch>
            <a:fillRect/>
          </a:stretch>
        </p:blipFill>
        <p:spPr>
          <a:xfrm>
            <a:off x="4857975" y="2357984"/>
            <a:ext cx="7545101" cy="51849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545" name="Shape 545"/>
        <p:cNvGrpSpPr/>
        <p:nvPr/>
      </p:nvGrpSpPr>
      <p:grpSpPr>
        <a:xfrm>
          <a:off x="0" y="0"/>
          <a:ext cx="0" cy="0"/>
          <a:chOff x="0" y="0"/>
          <a:chExt cx="0" cy="0"/>
        </a:xfrm>
      </p:grpSpPr>
      <p:sp>
        <p:nvSpPr>
          <p:cNvPr id="546" name="Google Shape;546;p35"/>
          <p:cNvSpPr/>
          <p:nvPr/>
        </p:nvSpPr>
        <p:spPr>
          <a:xfrm>
            <a:off x="10140375" y="7959350"/>
            <a:ext cx="3997729" cy="666852"/>
          </a:xfrm>
          <a:custGeom>
            <a:rect b="b" l="l" r="r" t="t"/>
            <a:pathLst>
              <a:path extrusionOk="0" h="175603" w="1118246">
                <a:moveTo>
                  <a:pt x="87802" y="0"/>
                </a:moveTo>
                <a:lnTo>
                  <a:pt x="1030445" y="0"/>
                </a:lnTo>
                <a:cubicBezTo>
                  <a:pt x="1078936" y="0"/>
                  <a:pt x="1118246" y="39310"/>
                  <a:pt x="1118246" y="87802"/>
                </a:cubicBezTo>
                <a:lnTo>
                  <a:pt x="1118246" y="87802"/>
                </a:lnTo>
                <a:cubicBezTo>
                  <a:pt x="1118246" y="111088"/>
                  <a:pt x="1108996" y="133421"/>
                  <a:pt x="1092530" y="149887"/>
                </a:cubicBezTo>
                <a:cubicBezTo>
                  <a:pt x="1076064" y="166353"/>
                  <a:pt x="1053731" y="175603"/>
                  <a:pt x="1030445" y="175603"/>
                </a:cubicBezTo>
                <a:lnTo>
                  <a:pt x="87802" y="175603"/>
                </a:lnTo>
                <a:cubicBezTo>
                  <a:pt x="64515" y="175603"/>
                  <a:pt x="42182" y="166353"/>
                  <a:pt x="25716" y="149887"/>
                </a:cubicBezTo>
                <a:cubicBezTo>
                  <a:pt x="9250" y="133421"/>
                  <a:pt x="0" y="111088"/>
                  <a:pt x="0" y="87802"/>
                </a:cubicBezTo>
                <a:lnTo>
                  <a:pt x="0" y="87802"/>
                </a:lnTo>
                <a:cubicBezTo>
                  <a:pt x="0" y="64515"/>
                  <a:pt x="9250" y="42182"/>
                  <a:pt x="25716" y="25716"/>
                </a:cubicBezTo>
                <a:cubicBezTo>
                  <a:pt x="42182" y="9250"/>
                  <a:pt x="64515" y="0"/>
                  <a:pt x="87802"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5"/>
          <p:cNvSpPr/>
          <p:nvPr/>
        </p:nvSpPr>
        <p:spPr>
          <a:xfrm>
            <a:off x="6383275" y="8866100"/>
            <a:ext cx="4079013" cy="666852"/>
          </a:xfrm>
          <a:custGeom>
            <a:rect b="b" l="l" r="r" t="t"/>
            <a:pathLst>
              <a:path extrusionOk="0" h="175603" w="1139389">
                <a:moveTo>
                  <a:pt x="87802" y="0"/>
                </a:moveTo>
                <a:lnTo>
                  <a:pt x="1051587" y="0"/>
                </a:lnTo>
                <a:cubicBezTo>
                  <a:pt x="1074874" y="0"/>
                  <a:pt x="1097206" y="9250"/>
                  <a:pt x="1113672" y="25716"/>
                </a:cubicBezTo>
                <a:cubicBezTo>
                  <a:pt x="1130138" y="42182"/>
                  <a:pt x="1139389" y="64515"/>
                  <a:pt x="1139389" y="87802"/>
                </a:cubicBezTo>
                <a:lnTo>
                  <a:pt x="1139389" y="87802"/>
                </a:lnTo>
                <a:cubicBezTo>
                  <a:pt x="1139389" y="111088"/>
                  <a:pt x="1130138" y="133421"/>
                  <a:pt x="1113672" y="149887"/>
                </a:cubicBezTo>
                <a:cubicBezTo>
                  <a:pt x="1097206" y="166353"/>
                  <a:pt x="1074874" y="175603"/>
                  <a:pt x="1051587" y="175603"/>
                </a:cubicBezTo>
                <a:lnTo>
                  <a:pt x="87802" y="175603"/>
                </a:lnTo>
                <a:cubicBezTo>
                  <a:pt x="64515" y="175603"/>
                  <a:pt x="42182" y="166353"/>
                  <a:pt x="25716" y="149887"/>
                </a:cubicBezTo>
                <a:cubicBezTo>
                  <a:pt x="9250" y="133421"/>
                  <a:pt x="0" y="111088"/>
                  <a:pt x="0" y="87802"/>
                </a:cubicBezTo>
                <a:lnTo>
                  <a:pt x="0" y="87802"/>
                </a:lnTo>
                <a:cubicBezTo>
                  <a:pt x="0" y="64515"/>
                  <a:pt x="9250" y="42182"/>
                  <a:pt x="25716" y="25716"/>
                </a:cubicBezTo>
                <a:cubicBezTo>
                  <a:pt x="42182" y="9250"/>
                  <a:pt x="64515" y="0"/>
                  <a:pt x="87802"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8" name="Google Shape;548;p35"/>
          <p:cNvPicPr preferRelativeResize="0"/>
          <p:nvPr/>
        </p:nvPicPr>
        <p:blipFill>
          <a:blip r:embed="rId3">
            <a:alphaModFix/>
          </a:blip>
          <a:stretch>
            <a:fillRect/>
          </a:stretch>
        </p:blipFill>
        <p:spPr>
          <a:xfrm>
            <a:off x="805217" y="2510155"/>
            <a:ext cx="9558711" cy="4906150"/>
          </a:xfrm>
          <a:prstGeom prst="rect">
            <a:avLst/>
          </a:prstGeom>
          <a:noFill/>
          <a:ln>
            <a:noFill/>
          </a:ln>
        </p:spPr>
      </p:pic>
      <p:sp>
        <p:nvSpPr>
          <p:cNvPr id="549" name="Google Shape;549;p35"/>
          <p:cNvSpPr txBox="1"/>
          <p:nvPr/>
        </p:nvSpPr>
        <p:spPr>
          <a:xfrm>
            <a:off x="1028700" y="584652"/>
            <a:ext cx="16230600" cy="1571626"/>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0" i="0" lang="en-US" sz="9999" u="none" cap="none" strike="noStrike">
                <a:solidFill>
                  <a:srgbClr val="000000"/>
                </a:solidFill>
                <a:latin typeface="Catamaran"/>
                <a:ea typeface="Catamaran"/>
                <a:cs typeface="Catamaran"/>
                <a:sym typeface="Catamaran"/>
              </a:rPr>
              <a:t>FINAL DECISION</a:t>
            </a:r>
            <a:endParaRPr/>
          </a:p>
        </p:txBody>
      </p:sp>
      <p:sp>
        <p:nvSpPr>
          <p:cNvPr id="550" name="Google Shape;550;p35"/>
          <p:cNvSpPr txBox="1"/>
          <p:nvPr/>
        </p:nvSpPr>
        <p:spPr>
          <a:xfrm>
            <a:off x="2985450" y="7978826"/>
            <a:ext cx="12317100" cy="1522800"/>
          </a:xfrm>
          <a:prstGeom prst="rect">
            <a:avLst/>
          </a:prstGeom>
          <a:noFill/>
          <a:ln>
            <a:noFill/>
          </a:ln>
        </p:spPr>
        <p:txBody>
          <a:bodyPr anchorCtr="0" anchor="t" bIns="0" lIns="0" spcFirstLastPara="1" rIns="0" wrap="square" tIns="0">
            <a:spAutoFit/>
          </a:bodyPr>
          <a:lstStyle/>
          <a:p>
            <a:pPr indent="0" lvl="0" marL="0" marR="0" rtl="0" algn="ctr">
              <a:lnSpc>
                <a:spcPct val="145000"/>
              </a:lnSpc>
              <a:spcBef>
                <a:spcPts val="0"/>
              </a:spcBef>
              <a:spcAft>
                <a:spcPts val="0"/>
              </a:spcAft>
              <a:buNone/>
            </a:pPr>
            <a:r>
              <a:rPr b="1" i="0" lang="en-US" sz="4038" u="none" cap="none" strike="noStrike">
                <a:solidFill>
                  <a:srgbClr val="7789EF"/>
                </a:solidFill>
                <a:latin typeface="Catamaran"/>
                <a:ea typeface="Catamaran"/>
                <a:cs typeface="Catamaran"/>
                <a:sym typeface="Catamaran"/>
              </a:rPr>
              <a:t>DESCRIPTION OF HOW THE FINAL DECISION IS MADE AND COMMUNICATED TO CANDIDATES.</a:t>
            </a:r>
            <a:endParaRPr/>
          </a:p>
        </p:txBody>
      </p:sp>
      <p:sp>
        <p:nvSpPr>
          <p:cNvPr id="551" name="Google Shape;551;p35"/>
          <p:cNvSpPr txBox="1"/>
          <p:nvPr/>
        </p:nvSpPr>
        <p:spPr>
          <a:xfrm>
            <a:off x="11006425" y="4299126"/>
            <a:ext cx="5875800" cy="2410200"/>
          </a:xfrm>
          <a:prstGeom prst="rect">
            <a:avLst/>
          </a:prstGeom>
          <a:noFill/>
          <a:ln>
            <a:noFill/>
          </a:ln>
        </p:spPr>
        <p:txBody>
          <a:bodyPr anchorCtr="0" anchor="t" bIns="0" lIns="0" spcFirstLastPara="1" rIns="0" wrap="square" tIns="0">
            <a:spAutoFit/>
          </a:bodyPr>
          <a:lstStyle/>
          <a:p>
            <a:pPr indent="0" lvl="0" marL="0" marR="0" rtl="0" algn="ctr">
              <a:lnSpc>
                <a:spcPct val="153024"/>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555" name="Shape 555"/>
        <p:cNvGrpSpPr/>
        <p:nvPr/>
      </p:nvGrpSpPr>
      <p:grpSpPr>
        <a:xfrm>
          <a:off x="0" y="0"/>
          <a:ext cx="0" cy="0"/>
          <a:chOff x="0" y="0"/>
          <a:chExt cx="0" cy="0"/>
        </a:xfrm>
      </p:grpSpPr>
      <p:pic>
        <p:nvPicPr>
          <p:cNvPr id="556" name="Google Shape;556;p36"/>
          <p:cNvPicPr preferRelativeResize="0"/>
          <p:nvPr/>
        </p:nvPicPr>
        <p:blipFill>
          <a:blip r:embed="rId3">
            <a:alphaModFix/>
          </a:blip>
          <a:stretch>
            <a:fillRect/>
          </a:stretch>
        </p:blipFill>
        <p:spPr>
          <a:xfrm>
            <a:off x="6956075" y="2916322"/>
            <a:ext cx="4375850" cy="5438206"/>
          </a:xfrm>
          <a:prstGeom prst="rect">
            <a:avLst/>
          </a:prstGeom>
          <a:noFill/>
          <a:ln>
            <a:noFill/>
          </a:ln>
        </p:spPr>
      </p:pic>
      <p:sp>
        <p:nvSpPr>
          <p:cNvPr id="557" name="Google Shape;557;p36"/>
          <p:cNvSpPr txBox="1"/>
          <p:nvPr/>
        </p:nvSpPr>
        <p:spPr>
          <a:xfrm>
            <a:off x="1042750" y="549207"/>
            <a:ext cx="16202400" cy="1238100"/>
          </a:xfrm>
          <a:prstGeom prst="rect">
            <a:avLst/>
          </a:prstGeom>
          <a:noFill/>
          <a:ln>
            <a:noFill/>
          </a:ln>
        </p:spPr>
        <p:txBody>
          <a:bodyPr anchorCtr="0" anchor="t" bIns="0" lIns="0" spcFirstLastPara="1" rIns="0" wrap="square" tIns="0">
            <a:spAutoFit/>
          </a:bodyPr>
          <a:lstStyle/>
          <a:p>
            <a:pPr indent="0" lvl="0" marL="0" marR="0" rtl="0" algn="ctr">
              <a:lnSpc>
                <a:spcPct val="126010"/>
              </a:lnSpc>
              <a:spcBef>
                <a:spcPts val="0"/>
              </a:spcBef>
              <a:spcAft>
                <a:spcPts val="0"/>
              </a:spcAft>
              <a:buNone/>
            </a:pPr>
            <a:r>
              <a:rPr b="0" i="0" lang="en-US" sz="8043" u="none" cap="none" strike="noStrike">
                <a:solidFill>
                  <a:srgbClr val="000000"/>
                </a:solidFill>
                <a:latin typeface="Catamaran"/>
                <a:ea typeface="Catamaran"/>
                <a:cs typeface="Catamaran"/>
                <a:sym typeface="Catamaran"/>
              </a:rPr>
              <a:t>BENEFITS OF JOINING OUR TEAM</a:t>
            </a:r>
            <a:endParaRPr/>
          </a:p>
        </p:txBody>
      </p:sp>
      <p:grpSp>
        <p:nvGrpSpPr>
          <p:cNvPr id="558" name="Google Shape;558;p36"/>
          <p:cNvGrpSpPr/>
          <p:nvPr/>
        </p:nvGrpSpPr>
        <p:grpSpPr>
          <a:xfrm>
            <a:off x="706500" y="2746725"/>
            <a:ext cx="5854270" cy="2764871"/>
            <a:chOff x="0" y="-9525"/>
            <a:chExt cx="1541865" cy="728197"/>
          </a:xfrm>
        </p:grpSpPr>
        <p:sp>
          <p:nvSpPr>
            <p:cNvPr id="559" name="Google Shape;559;p36"/>
            <p:cNvSpPr/>
            <p:nvPr/>
          </p:nvSpPr>
          <p:spPr>
            <a:xfrm>
              <a:off x="0" y="0"/>
              <a:ext cx="1541865" cy="718672"/>
            </a:xfrm>
            <a:custGeom>
              <a:rect b="b" l="l" r="r" t="t"/>
              <a:pathLst>
                <a:path extrusionOk="0" h="718672" w="1541865">
                  <a:moveTo>
                    <a:pt x="38351" y="0"/>
                  </a:moveTo>
                  <a:lnTo>
                    <a:pt x="1503515" y="0"/>
                  </a:lnTo>
                  <a:cubicBezTo>
                    <a:pt x="1524695" y="0"/>
                    <a:pt x="1541865" y="17170"/>
                    <a:pt x="1541865" y="38351"/>
                  </a:cubicBezTo>
                  <a:lnTo>
                    <a:pt x="1541865" y="680321"/>
                  </a:lnTo>
                  <a:cubicBezTo>
                    <a:pt x="1541865" y="701501"/>
                    <a:pt x="1524695" y="718672"/>
                    <a:pt x="1503515" y="718672"/>
                  </a:cubicBezTo>
                  <a:lnTo>
                    <a:pt x="38351" y="718672"/>
                  </a:lnTo>
                  <a:cubicBezTo>
                    <a:pt x="17170" y="718672"/>
                    <a:pt x="0" y="701501"/>
                    <a:pt x="0" y="680321"/>
                  </a:cubicBezTo>
                  <a:lnTo>
                    <a:pt x="0" y="38351"/>
                  </a:lnTo>
                  <a:cubicBezTo>
                    <a:pt x="0" y="17170"/>
                    <a:pt x="17170" y="0"/>
                    <a:pt x="38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6"/>
            <p:cNvSpPr txBox="1"/>
            <p:nvPr/>
          </p:nvSpPr>
          <p:spPr>
            <a:xfrm>
              <a:off x="0" y="-9525"/>
              <a:ext cx="1541865" cy="728197"/>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1" name="Google Shape;561;p36"/>
          <p:cNvGrpSpPr/>
          <p:nvPr/>
        </p:nvGrpSpPr>
        <p:grpSpPr>
          <a:xfrm>
            <a:off x="11731976" y="2746725"/>
            <a:ext cx="5854270" cy="2764871"/>
            <a:chOff x="0" y="-9525"/>
            <a:chExt cx="1541865" cy="728197"/>
          </a:xfrm>
        </p:grpSpPr>
        <p:sp>
          <p:nvSpPr>
            <p:cNvPr id="562" name="Google Shape;562;p36"/>
            <p:cNvSpPr/>
            <p:nvPr/>
          </p:nvSpPr>
          <p:spPr>
            <a:xfrm>
              <a:off x="0" y="0"/>
              <a:ext cx="1541865" cy="718672"/>
            </a:xfrm>
            <a:custGeom>
              <a:rect b="b" l="l" r="r" t="t"/>
              <a:pathLst>
                <a:path extrusionOk="0" h="718672" w="1541865">
                  <a:moveTo>
                    <a:pt x="38351" y="0"/>
                  </a:moveTo>
                  <a:lnTo>
                    <a:pt x="1503515" y="0"/>
                  </a:lnTo>
                  <a:cubicBezTo>
                    <a:pt x="1524695" y="0"/>
                    <a:pt x="1541865" y="17170"/>
                    <a:pt x="1541865" y="38351"/>
                  </a:cubicBezTo>
                  <a:lnTo>
                    <a:pt x="1541865" y="680321"/>
                  </a:lnTo>
                  <a:cubicBezTo>
                    <a:pt x="1541865" y="701501"/>
                    <a:pt x="1524695" y="718672"/>
                    <a:pt x="1503515" y="718672"/>
                  </a:cubicBezTo>
                  <a:lnTo>
                    <a:pt x="38351" y="718672"/>
                  </a:lnTo>
                  <a:cubicBezTo>
                    <a:pt x="17170" y="718672"/>
                    <a:pt x="0" y="701501"/>
                    <a:pt x="0" y="680321"/>
                  </a:cubicBezTo>
                  <a:lnTo>
                    <a:pt x="0" y="38351"/>
                  </a:lnTo>
                  <a:cubicBezTo>
                    <a:pt x="0" y="17170"/>
                    <a:pt x="17170" y="0"/>
                    <a:pt x="38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6"/>
            <p:cNvSpPr txBox="1"/>
            <p:nvPr/>
          </p:nvSpPr>
          <p:spPr>
            <a:xfrm>
              <a:off x="0" y="-9525"/>
              <a:ext cx="1541865" cy="728197"/>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4" name="Google Shape;564;p36"/>
          <p:cNvGrpSpPr/>
          <p:nvPr/>
        </p:nvGrpSpPr>
        <p:grpSpPr>
          <a:xfrm>
            <a:off x="706500" y="6493429"/>
            <a:ext cx="5854270" cy="2764871"/>
            <a:chOff x="0" y="-9525"/>
            <a:chExt cx="1541865" cy="728197"/>
          </a:xfrm>
        </p:grpSpPr>
        <p:sp>
          <p:nvSpPr>
            <p:cNvPr id="565" name="Google Shape;565;p36"/>
            <p:cNvSpPr/>
            <p:nvPr/>
          </p:nvSpPr>
          <p:spPr>
            <a:xfrm>
              <a:off x="0" y="0"/>
              <a:ext cx="1541865" cy="718672"/>
            </a:xfrm>
            <a:custGeom>
              <a:rect b="b" l="l" r="r" t="t"/>
              <a:pathLst>
                <a:path extrusionOk="0" h="718672" w="1541865">
                  <a:moveTo>
                    <a:pt x="38351" y="0"/>
                  </a:moveTo>
                  <a:lnTo>
                    <a:pt x="1503515" y="0"/>
                  </a:lnTo>
                  <a:cubicBezTo>
                    <a:pt x="1524695" y="0"/>
                    <a:pt x="1541865" y="17170"/>
                    <a:pt x="1541865" y="38351"/>
                  </a:cubicBezTo>
                  <a:lnTo>
                    <a:pt x="1541865" y="680321"/>
                  </a:lnTo>
                  <a:cubicBezTo>
                    <a:pt x="1541865" y="701501"/>
                    <a:pt x="1524695" y="718672"/>
                    <a:pt x="1503515" y="718672"/>
                  </a:cubicBezTo>
                  <a:lnTo>
                    <a:pt x="38351" y="718672"/>
                  </a:lnTo>
                  <a:cubicBezTo>
                    <a:pt x="17170" y="718672"/>
                    <a:pt x="0" y="701501"/>
                    <a:pt x="0" y="680321"/>
                  </a:cubicBezTo>
                  <a:lnTo>
                    <a:pt x="0" y="38351"/>
                  </a:lnTo>
                  <a:cubicBezTo>
                    <a:pt x="0" y="17170"/>
                    <a:pt x="17170" y="0"/>
                    <a:pt x="38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6"/>
            <p:cNvSpPr txBox="1"/>
            <p:nvPr/>
          </p:nvSpPr>
          <p:spPr>
            <a:xfrm>
              <a:off x="0" y="-9525"/>
              <a:ext cx="1541865" cy="728197"/>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7" name="Google Shape;567;p36"/>
          <p:cNvGrpSpPr/>
          <p:nvPr/>
        </p:nvGrpSpPr>
        <p:grpSpPr>
          <a:xfrm>
            <a:off x="11731976" y="6493429"/>
            <a:ext cx="5854270" cy="2764871"/>
            <a:chOff x="0" y="-9525"/>
            <a:chExt cx="1541865" cy="728197"/>
          </a:xfrm>
        </p:grpSpPr>
        <p:sp>
          <p:nvSpPr>
            <p:cNvPr id="568" name="Google Shape;568;p36"/>
            <p:cNvSpPr/>
            <p:nvPr/>
          </p:nvSpPr>
          <p:spPr>
            <a:xfrm>
              <a:off x="0" y="0"/>
              <a:ext cx="1541865" cy="718672"/>
            </a:xfrm>
            <a:custGeom>
              <a:rect b="b" l="l" r="r" t="t"/>
              <a:pathLst>
                <a:path extrusionOk="0" h="718672" w="1541865">
                  <a:moveTo>
                    <a:pt x="38351" y="0"/>
                  </a:moveTo>
                  <a:lnTo>
                    <a:pt x="1503515" y="0"/>
                  </a:lnTo>
                  <a:cubicBezTo>
                    <a:pt x="1524695" y="0"/>
                    <a:pt x="1541865" y="17170"/>
                    <a:pt x="1541865" y="38351"/>
                  </a:cubicBezTo>
                  <a:lnTo>
                    <a:pt x="1541865" y="680321"/>
                  </a:lnTo>
                  <a:cubicBezTo>
                    <a:pt x="1541865" y="701501"/>
                    <a:pt x="1524695" y="718672"/>
                    <a:pt x="1503515" y="718672"/>
                  </a:cubicBezTo>
                  <a:lnTo>
                    <a:pt x="38351" y="718672"/>
                  </a:lnTo>
                  <a:cubicBezTo>
                    <a:pt x="17170" y="718672"/>
                    <a:pt x="0" y="701501"/>
                    <a:pt x="0" y="680321"/>
                  </a:cubicBezTo>
                  <a:lnTo>
                    <a:pt x="0" y="38351"/>
                  </a:lnTo>
                  <a:cubicBezTo>
                    <a:pt x="0" y="17170"/>
                    <a:pt x="17170" y="0"/>
                    <a:pt x="38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6"/>
            <p:cNvSpPr txBox="1"/>
            <p:nvPr/>
          </p:nvSpPr>
          <p:spPr>
            <a:xfrm>
              <a:off x="0" y="-9525"/>
              <a:ext cx="1541865" cy="728197"/>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0" name="Google Shape;570;p36"/>
          <p:cNvSpPr txBox="1"/>
          <p:nvPr/>
        </p:nvSpPr>
        <p:spPr>
          <a:xfrm>
            <a:off x="1207941" y="3127624"/>
            <a:ext cx="4851388" cy="405958"/>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7789EF"/>
                </a:solidFill>
                <a:latin typeface="Catamaran"/>
                <a:ea typeface="Catamaran"/>
                <a:cs typeface="Catamaran"/>
                <a:sym typeface="Catamaran"/>
              </a:rPr>
              <a:t>EMPLOYEE BENEFITS</a:t>
            </a:r>
            <a:endParaRPr/>
          </a:p>
        </p:txBody>
      </p:sp>
      <p:sp>
        <p:nvSpPr>
          <p:cNvPr id="571" name="Google Shape;571;p36"/>
          <p:cNvSpPr txBox="1"/>
          <p:nvPr/>
        </p:nvSpPr>
        <p:spPr>
          <a:xfrm>
            <a:off x="12233417" y="3127624"/>
            <a:ext cx="4851388" cy="405958"/>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7789EF"/>
                </a:solidFill>
                <a:latin typeface="Catamaran"/>
                <a:ea typeface="Catamaran"/>
                <a:cs typeface="Catamaran"/>
                <a:sym typeface="Catamaran"/>
              </a:rPr>
              <a:t>EMPLOYEE PERKS</a:t>
            </a:r>
            <a:endParaRPr/>
          </a:p>
        </p:txBody>
      </p:sp>
      <p:sp>
        <p:nvSpPr>
          <p:cNvPr id="572" name="Google Shape;572;p36"/>
          <p:cNvSpPr txBox="1"/>
          <p:nvPr/>
        </p:nvSpPr>
        <p:spPr>
          <a:xfrm>
            <a:off x="1207941" y="6874328"/>
            <a:ext cx="4851388" cy="405958"/>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7789EF"/>
                </a:solidFill>
                <a:latin typeface="Catamaran"/>
                <a:ea typeface="Catamaran"/>
                <a:cs typeface="Catamaran"/>
                <a:sym typeface="Catamaran"/>
              </a:rPr>
              <a:t>COMPETITIVE SALARY</a:t>
            </a:r>
            <a:endParaRPr/>
          </a:p>
        </p:txBody>
      </p:sp>
      <p:sp>
        <p:nvSpPr>
          <p:cNvPr id="573" name="Google Shape;573;p36"/>
          <p:cNvSpPr txBox="1"/>
          <p:nvPr/>
        </p:nvSpPr>
        <p:spPr>
          <a:xfrm>
            <a:off x="12233417" y="6874328"/>
            <a:ext cx="4851388" cy="405958"/>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7789EF"/>
                </a:solidFill>
                <a:latin typeface="Catamaran"/>
                <a:ea typeface="Catamaran"/>
                <a:cs typeface="Catamaran"/>
                <a:sym typeface="Catamaran"/>
              </a:rPr>
              <a:t>WORK-LIFE BALANCE</a:t>
            </a:r>
            <a:endParaRPr/>
          </a:p>
        </p:txBody>
      </p:sp>
      <p:sp>
        <p:nvSpPr>
          <p:cNvPr id="574" name="Google Shape;574;p36"/>
          <p:cNvSpPr txBox="1"/>
          <p:nvPr/>
        </p:nvSpPr>
        <p:spPr>
          <a:xfrm>
            <a:off x="855126" y="3866238"/>
            <a:ext cx="5556900" cy="1202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98"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a:t>
            </a:r>
            <a:endParaRPr/>
          </a:p>
        </p:txBody>
      </p:sp>
      <p:sp>
        <p:nvSpPr>
          <p:cNvPr id="575" name="Google Shape;575;p36"/>
          <p:cNvSpPr txBox="1"/>
          <p:nvPr/>
        </p:nvSpPr>
        <p:spPr>
          <a:xfrm>
            <a:off x="11880602" y="3866238"/>
            <a:ext cx="5556900" cy="1202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98"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a:t>
            </a:r>
            <a:endParaRPr/>
          </a:p>
        </p:txBody>
      </p:sp>
      <p:sp>
        <p:nvSpPr>
          <p:cNvPr id="576" name="Google Shape;576;p36"/>
          <p:cNvSpPr txBox="1"/>
          <p:nvPr/>
        </p:nvSpPr>
        <p:spPr>
          <a:xfrm>
            <a:off x="855126" y="7612943"/>
            <a:ext cx="5556900" cy="1202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98"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a:t>
            </a:r>
            <a:endParaRPr/>
          </a:p>
        </p:txBody>
      </p:sp>
      <p:sp>
        <p:nvSpPr>
          <p:cNvPr id="577" name="Google Shape;577;p36"/>
          <p:cNvSpPr txBox="1"/>
          <p:nvPr/>
        </p:nvSpPr>
        <p:spPr>
          <a:xfrm>
            <a:off x="11880602" y="7612943"/>
            <a:ext cx="5556900" cy="1202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98"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581" name="Shape 581"/>
        <p:cNvGrpSpPr/>
        <p:nvPr/>
      </p:nvGrpSpPr>
      <p:grpSpPr>
        <a:xfrm>
          <a:off x="0" y="0"/>
          <a:ext cx="0" cy="0"/>
          <a:chOff x="0" y="0"/>
          <a:chExt cx="0" cy="0"/>
        </a:xfrm>
      </p:grpSpPr>
      <p:pic>
        <p:nvPicPr>
          <p:cNvPr id="582" name="Google Shape;582;p37"/>
          <p:cNvPicPr preferRelativeResize="0"/>
          <p:nvPr/>
        </p:nvPicPr>
        <p:blipFill>
          <a:blip r:embed="rId3">
            <a:alphaModFix/>
          </a:blip>
          <a:stretch>
            <a:fillRect/>
          </a:stretch>
        </p:blipFill>
        <p:spPr>
          <a:xfrm>
            <a:off x="590025" y="2341596"/>
            <a:ext cx="7542974" cy="6019103"/>
          </a:xfrm>
          <a:prstGeom prst="rect">
            <a:avLst/>
          </a:prstGeom>
          <a:noFill/>
          <a:ln>
            <a:noFill/>
          </a:ln>
        </p:spPr>
      </p:pic>
      <p:sp>
        <p:nvSpPr>
          <p:cNvPr id="583" name="Google Shape;583;p37"/>
          <p:cNvSpPr txBox="1"/>
          <p:nvPr/>
        </p:nvSpPr>
        <p:spPr>
          <a:xfrm>
            <a:off x="981575" y="559700"/>
            <a:ext cx="16324800" cy="14316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9300" u="none" cap="none" strike="noStrike">
                <a:solidFill>
                  <a:srgbClr val="000000"/>
                </a:solidFill>
                <a:latin typeface="Catamaran"/>
                <a:ea typeface="Catamaran"/>
                <a:cs typeface="Catamaran"/>
                <a:sym typeface="Catamaran"/>
              </a:rPr>
              <a:t>EMPLOYEE TESTIMONIALS</a:t>
            </a:r>
            <a:endParaRPr/>
          </a:p>
        </p:txBody>
      </p:sp>
      <p:sp>
        <p:nvSpPr>
          <p:cNvPr id="584" name="Google Shape;584;p37"/>
          <p:cNvSpPr txBox="1"/>
          <p:nvPr/>
        </p:nvSpPr>
        <p:spPr>
          <a:xfrm>
            <a:off x="11886121" y="2216888"/>
            <a:ext cx="2483062" cy="2770674"/>
          </a:xfrm>
          <a:prstGeom prst="rect">
            <a:avLst/>
          </a:prstGeom>
          <a:noFill/>
          <a:ln>
            <a:noFill/>
          </a:ln>
        </p:spPr>
        <p:txBody>
          <a:bodyPr anchorCtr="0" anchor="t" bIns="0" lIns="0" spcFirstLastPara="1" rIns="0" wrap="square" tIns="0">
            <a:spAutoFit/>
          </a:bodyPr>
          <a:lstStyle/>
          <a:p>
            <a:pPr indent="0" lvl="0" marL="0" marR="0" rtl="0" algn="ctr">
              <a:lnSpc>
                <a:spcPct val="125997"/>
              </a:lnSpc>
              <a:spcBef>
                <a:spcPts val="0"/>
              </a:spcBef>
              <a:spcAft>
                <a:spcPts val="0"/>
              </a:spcAft>
              <a:buNone/>
            </a:pPr>
            <a:r>
              <a:rPr b="1" i="0" lang="en-US" sz="17521" u="none" cap="none" strike="noStrike">
                <a:solidFill>
                  <a:srgbClr val="000000"/>
                </a:solidFill>
                <a:latin typeface="Catamaran"/>
                <a:ea typeface="Catamaran"/>
                <a:cs typeface="Catamaran"/>
                <a:sym typeface="Catamaran"/>
              </a:rPr>
              <a:t>“</a:t>
            </a:r>
            <a:endParaRPr/>
          </a:p>
        </p:txBody>
      </p:sp>
      <p:sp>
        <p:nvSpPr>
          <p:cNvPr id="585" name="Google Shape;585;p37"/>
          <p:cNvSpPr txBox="1"/>
          <p:nvPr/>
        </p:nvSpPr>
        <p:spPr>
          <a:xfrm>
            <a:off x="10172100" y="3559393"/>
            <a:ext cx="5911200" cy="234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113"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a:t>
            </a:r>
            <a:endParaRPr/>
          </a:p>
        </p:txBody>
      </p:sp>
      <p:sp>
        <p:nvSpPr>
          <p:cNvPr id="586" name="Google Shape;586;p37"/>
          <p:cNvSpPr txBox="1"/>
          <p:nvPr/>
        </p:nvSpPr>
        <p:spPr>
          <a:xfrm>
            <a:off x="10172110" y="6671203"/>
            <a:ext cx="5911200" cy="234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113" u="none" cap="none" strike="noStrike">
                <a:solidFill>
                  <a:srgbClr val="000000"/>
                </a:solidFill>
                <a:latin typeface="Didact Gothic"/>
                <a:ea typeface="Didact Gothic"/>
                <a:cs typeface="Didact Gothic"/>
                <a:sym typeface="Didact Gothic"/>
              </a:rPr>
              <a:t>Ut enim ad minim veniam, quis nostrud exercitation ullamco laboris nisi ut aliquip ex ea commodo consequat.</a:t>
            </a:r>
            <a:endParaRPr/>
          </a:p>
        </p:txBody>
      </p:sp>
      <p:sp>
        <p:nvSpPr>
          <p:cNvPr id="587" name="Google Shape;587;p37"/>
          <p:cNvSpPr txBox="1"/>
          <p:nvPr/>
        </p:nvSpPr>
        <p:spPr>
          <a:xfrm>
            <a:off x="4050870" y="8544673"/>
            <a:ext cx="3228943" cy="4618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JANE DOE</a:t>
            </a:r>
            <a:endParaRPr/>
          </a:p>
        </p:txBody>
      </p:sp>
      <p:sp>
        <p:nvSpPr>
          <p:cNvPr id="588" name="Google Shape;588;p37"/>
          <p:cNvSpPr txBox="1"/>
          <p:nvPr/>
        </p:nvSpPr>
        <p:spPr>
          <a:xfrm>
            <a:off x="4326842" y="9051909"/>
            <a:ext cx="2676900" cy="307800"/>
          </a:xfrm>
          <a:prstGeom prst="rect">
            <a:avLst/>
          </a:prstGeom>
          <a:noFill/>
          <a:ln>
            <a:noFill/>
          </a:ln>
        </p:spPr>
        <p:txBody>
          <a:bodyPr anchorCtr="0" anchor="t" bIns="0" lIns="0" spcFirstLastPara="1" rIns="0" wrap="square" tIns="0">
            <a:spAutoFit/>
          </a:bodyPr>
          <a:lstStyle/>
          <a:p>
            <a:pPr indent="0" lvl="0" marL="0" marR="0" rtl="0" algn="ctr">
              <a:lnSpc>
                <a:spcPct val="153000"/>
              </a:lnSpc>
              <a:spcBef>
                <a:spcPts val="0"/>
              </a:spcBef>
              <a:spcAft>
                <a:spcPts val="0"/>
              </a:spcAft>
              <a:buNone/>
            </a:pPr>
            <a:r>
              <a:rPr b="0" i="0" lang="en-US" sz="2000" u="none" cap="none" strike="noStrike">
                <a:solidFill>
                  <a:srgbClr val="000000"/>
                </a:solidFill>
                <a:latin typeface="Didact Gothic"/>
                <a:ea typeface="Didact Gothic"/>
                <a:cs typeface="Didact Gothic"/>
                <a:sym typeface="Didact Gothic"/>
              </a:rPr>
              <a:t>Marketing Director</a:t>
            </a:r>
            <a:endParaRPr/>
          </a:p>
        </p:txBody>
      </p:sp>
      <p:sp>
        <p:nvSpPr>
          <p:cNvPr id="589" name="Google Shape;589;p37"/>
          <p:cNvSpPr/>
          <p:nvPr/>
        </p:nvSpPr>
        <p:spPr>
          <a:xfrm>
            <a:off x="6565725" y="6067870"/>
            <a:ext cx="3142727" cy="3142727"/>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0" name="Google Shape;590;p37"/>
          <p:cNvPicPr preferRelativeResize="0"/>
          <p:nvPr/>
        </p:nvPicPr>
        <p:blipFill>
          <a:blip r:embed="rId4">
            <a:alphaModFix/>
          </a:blip>
          <a:stretch>
            <a:fillRect/>
          </a:stretch>
        </p:blipFill>
        <p:spPr>
          <a:xfrm>
            <a:off x="6565725" y="6074214"/>
            <a:ext cx="3142699" cy="31300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594" name="Shape 594"/>
        <p:cNvGrpSpPr/>
        <p:nvPr/>
      </p:nvGrpSpPr>
      <p:grpSpPr>
        <a:xfrm>
          <a:off x="0" y="0"/>
          <a:ext cx="0" cy="0"/>
          <a:chOff x="0" y="0"/>
          <a:chExt cx="0" cy="0"/>
        </a:xfrm>
      </p:grpSpPr>
      <p:pic>
        <p:nvPicPr>
          <p:cNvPr id="595" name="Google Shape;595;p38"/>
          <p:cNvPicPr preferRelativeResize="0"/>
          <p:nvPr/>
        </p:nvPicPr>
        <p:blipFill>
          <a:blip r:embed="rId3">
            <a:alphaModFix/>
          </a:blip>
          <a:stretch>
            <a:fillRect/>
          </a:stretch>
        </p:blipFill>
        <p:spPr>
          <a:xfrm>
            <a:off x="10156609" y="754956"/>
            <a:ext cx="7062126" cy="6719189"/>
          </a:xfrm>
          <a:prstGeom prst="rect">
            <a:avLst/>
          </a:prstGeom>
          <a:noFill/>
          <a:ln>
            <a:noFill/>
          </a:ln>
        </p:spPr>
      </p:pic>
      <p:sp>
        <p:nvSpPr>
          <p:cNvPr id="596" name="Google Shape;596;p38"/>
          <p:cNvSpPr txBox="1"/>
          <p:nvPr/>
        </p:nvSpPr>
        <p:spPr>
          <a:xfrm>
            <a:off x="1174130" y="704431"/>
            <a:ext cx="8778600" cy="637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350" u="none" cap="none" strike="noStrike">
                <a:solidFill>
                  <a:srgbClr val="000000"/>
                </a:solidFill>
                <a:latin typeface="Catamaran"/>
                <a:ea typeface="Catamaran"/>
                <a:cs typeface="Catamaran"/>
                <a:sym typeface="Catamaran"/>
              </a:rPr>
              <a:t>JOIN US ON THIS</a:t>
            </a:r>
            <a:endParaRPr/>
          </a:p>
          <a:p>
            <a:pPr indent="0" lvl="0" marL="0" marR="0" rtl="0" algn="l">
              <a:lnSpc>
                <a:spcPct val="100000"/>
              </a:lnSpc>
              <a:spcBef>
                <a:spcPts val="0"/>
              </a:spcBef>
              <a:spcAft>
                <a:spcPts val="0"/>
              </a:spcAft>
              <a:buNone/>
            </a:pPr>
            <a:r>
              <a:rPr b="0" i="0" lang="en-US" sz="10350" u="none" cap="none" strike="noStrike">
                <a:solidFill>
                  <a:srgbClr val="000000"/>
                </a:solidFill>
                <a:latin typeface="Catamaran"/>
                <a:ea typeface="Catamaran"/>
                <a:cs typeface="Catamaran"/>
                <a:sym typeface="Catamaran"/>
              </a:rPr>
              <a:t>EXCITING JOURNEY!</a:t>
            </a:r>
            <a:endParaRPr/>
          </a:p>
        </p:txBody>
      </p:sp>
      <p:grpSp>
        <p:nvGrpSpPr>
          <p:cNvPr id="597" name="Google Shape;597;p38"/>
          <p:cNvGrpSpPr/>
          <p:nvPr/>
        </p:nvGrpSpPr>
        <p:grpSpPr>
          <a:xfrm>
            <a:off x="0" y="7801134"/>
            <a:ext cx="18288000" cy="2485866"/>
            <a:chOff x="0" y="-9525"/>
            <a:chExt cx="4816593" cy="654714"/>
          </a:xfrm>
        </p:grpSpPr>
        <p:sp>
          <p:nvSpPr>
            <p:cNvPr id="598" name="Google Shape;598;p38"/>
            <p:cNvSpPr/>
            <p:nvPr/>
          </p:nvSpPr>
          <p:spPr>
            <a:xfrm>
              <a:off x="0" y="0"/>
              <a:ext cx="4816592" cy="645189"/>
            </a:xfrm>
            <a:custGeom>
              <a:rect b="b" l="l" r="r" t="t"/>
              <a:pathLst>
                <a:path extrusionOk="0" h="645189" w="4816592">
                  <a:moveTo>
                    <a:pt x="0" y="0"/>
                  </a:moveTo>
                  <a:lnTo>
                    <a:pt x="4816592" y="0"/>
                  </a:lnTo>
                  <a:lnTo>
                    <a:pt x="4816592" y="645189"/>
                  </a:lnTo>
                  <a:lnTo>
                    <a:pt x="0" y="645189"/>
                  </a:lnTo>
                  <a:close/>
                </a:path>
              </a:pathLst>
            </a:custGeom>
            <a:solidFill>
              <a:srgbClr val="D8E37D"/>
            </a:solidFill>
            <a:ln>
              <a:noFill/>
            </a:ln>
          </p:spPr>
        </p:sp>
        <p:sp>
          <p:nvSpPr>
            <p:cNvPr id="599" name="Google Shape;599;p38"/>
            <p:cNvSpPr txBox="1"/>
            <p:nvPr/>
          </p:nvSpPr>
          <p:spPr>
            <a:xfrm>
              <a:off x="0" y="-9525"/>
              <a:ext cx="4816593" cy="654714"/>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0" name="Google Shape;600;p38"/>
          <p:cNvSpPr txBox="1"/>
          <p:nvPr/>
        </p:nvSpPr>
        <p:spPr>
          <a:xfrm>
            <a:off x="1740606" y="9312544"/>
            <a:ext cx="2907300" cy="338400"/>
          </a:xfrm>
          <a:prstGeom prst="rect">
            <a:avLst/>
          </a:prstGeom>
          <a:noFill/>
          <a:ln>
            <a:noFill/>
          </a:ln>
        </p:spPr>
        <p:txBody>
          <a:bodyPr anchorCtr="0" anchor="t" bIns="0" lIns="0" spcFirstLastPara="1" rIns="0" wrap="square" tIns="0">
            <a:spAutoFit/>
          </a:bodyPr>
          <a:lstStyle/>
          <a:p>
            <a:pPr indent="0" lvl="0" marL="0" marR="0" rtl="0" algn="ctr">
              <a:lnSpc>
                <a:spcPct val="153024"/>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info@reallygreatsite.com</a:t>
            </a:r>
            <a:endParaRPr/>
          </a:p>
        </p:txBody>
      </p:sp>
      <p:sp>
        <p:nvSpPr>
          <p:cNvPr id="601" name="Google Shape;601;p38"/>
          <p:cNvSpPr/>
          <p:nvPr/>
        </p:nvSpPr>
        <p:spPr>
          <a:xfrm>
            <a:off x="2334202" y="8476263"/>
            <a:ext cx="1720254" cy="602036"/>
          </a:xfrm>
          <a:custGeom>
            <a:rect b="b" l="l" r="r" t="t"/>
            <a:pathLst>
              <a:path extrusionOk="0" h="158560" w="453068">
                <a:moveTo>
                  <a:pt x="79280" y="0"/>
                </a:moveTo>
                <a:lnTo>
                  <a:pt x="373788" y="0"/>
                </a:lnTo>
                <a:cubicBezTo>
                  <a:pt x="417573" y="0"/>
                  <a:pt x="453068" y="35495"/>
                  <a:pt x="453068" y="79280"/>
                </a:cubicBezTo>
                <a:lnTo>
                  <a:pt x="453068" y="79280"/>
                </a:lnTo>
                <a:cubicBezTo>
                  <a:pt x="453068" y="123065"/>
                  <a:pt x="417573" y="158560"/>
                  <a:pt x="373788" y="158560"/>
                </a:cubicBezTo>
                <a:lnTo>
                  <a:pt x="79280" y="158560"/>
                </a:lnTo>
                <a:cubicBezTo>
                  <a:pt x="35495" y="158560"/>
                  <a:pt x="0" y="123065"/>
                  <a:pt x="0" y="79280"/>
                </a:cubicBezTo>
                <a:lnTo>
                  <a:pt x="0" y="79280"/>
                </a:lnTo>
                <a:cubicBezTo>
                  <a:pt x="0" y="35495"/>
                  <a:pt x="35495" y="0"/>
                  <a:pt x="792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8"/>
          <p:cNvSpPr/>
          <p:nvPr/>
        </p:nvSpPr>
        <p:spPr>
          <a:xfrm>
            <a:off x="8090816" y="8476263"/>
            <a:ext cx="2106380" cy="602036"/>
          </a:xfrm>
          <a:custGeom>
            <a:rect b="b" l="l" r="r" t="t"/>
            <a:pathLst>
              <a:path extrusionOk="0" h="158560" w="554763">
                <a:moveTo>
                  <a:pt x="79280" y="0"/>
                </a:moveTo>
                <a:lnTo>
                  <a:pt x="475484" y="0"/>
                </a:lnTo>
                <a:cubicBezTo>
                  <a:pt x="519269" y="0"/>
                  <a:pt x="554763" y="35495"/>
                  <a:pt x="554763" y="79280"/>
                </a:cubicBezTo>
                <a:lnTo>
                  <a:pt x="554763" y="79280"/>
                </a:lnTo>
                <a:cubicBezTo>
                  <a:pt x="554763" y="123065"/>
                  <a:pt x="519269" y="158560"/>
                  <a:pt x="475484" y="158560"/>
                </a:cubicBezTo>
                <a:lnTo>
                  <a:pt x="79280" y="158560"/>
                </a:lnTo>
                <a:cubicBezTo>
                  <a:pt x="35495" y="158560"/>
                  <a:pt x="0" y="123065"/>
                  <a:pt x="0" y="79280"/>
                </a:cubicBezTo>
                <a:lnTo>
                  <a:pt x="0" y="79280"/>
                </a:lnTo>
                <a:cubicBezTo>
                  <a:pt x="0" y="35495"/>
                  <a:pt x="35495" y="0"/>
                  <a:pt x="792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8"/>
          <p:cNvSpPr/>
          <p:nvPr/>
        </p:nvSpPr>
        <p:spPr>
          <a:xfrm>
            <a:off x="14896815" y="8476263"/>
            <a:ext cx="1498336" cy="602036"/>
          </a:xfrm>
          <a:custGeom>
            <a:rect b="b" l="l" r="r" t="t"/>
            <a:pathLst>
              <a:path extrusionOk="0" h="158560" w="394621">
                <a:moveTo>
                  <a:pt x="79280" y="0"/>
                </a:moveTo>
                <a:lnTo>
                  <a:pt x="315341" y="0"/>
                </a:lnTo>
                <a:cubicBezTo>
                  <a:pt x="359126" y="0"/>
                  <a:pt x="394621" y="35495"/>
                  <a:pt x="394621" y="79280"/>
                </a:cubicBezTo>
                <a:lnTo>
                  <a:pt x="394621" y="79280"/>
                </a:lnTo>
                <a:cubicBezTo>
                  <a:pt x="394621" y="123065"/>
                  <a:pt x="359126" y="158560"/>
                  <a:pt x="315341" y="158560"/>
                </a:cubicBezTo>
                <a:lnTo>
                  <a:pt x="79280" y="158560"/>
                </a:lnTo>
                <a:cubicBezTo>
                  <a:pt x="35495" y="158560"/>
                  <a:pt x="0" y="123065"/>
                  <a:pt x="0" y="79280"/>
                </a:cubicBezTo>
                <a:lnTo>
                  <a:pt x="0" y="79280"/>
                </a:lnTo>
                <a:cubicBezTo>
                  <a:pt x="0" y="35495"/>
                  <a:pt x="35495" y="0"/>
                  <a:pt x="792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8"/>
          <p:cNvSpPr txBox="1"/>
          <p:nvPr/>
        </p:nvSpPr>
        <p:spPr>
          <a:xfrm>
            <a:off x="2607940" y="8535147"/>
            <a:ext cx="11727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EMAIL</a:t>
            </a:r>
            <a:endParaRPr/>
          </a:p>
        </p:txBody>
      </p:sp>
      <p:sp>
        <p:nvSpPr>
          <p:cNvPr id="605" name="Google Shape;605;p38"/>
          <p:cNvSpPr txBox="1"/>
          <p:nvPr/>
        </p:nvSpPr>
        <p:spPr>
          <a:xfrm>
            <a:off x="7689317" y="9312544"/>
            <a:ext cx="2909400" cy="338400"/>
          </a:xfrm>
          <a:prstGeom prst="rect">
            <a:avLst/>
          </a:prstGeom>
          <a:noFill/>
          <a:ln>
            <a:noFill/>
          </a:ln>
        </p:spPr>
        <p:txBody>
          <a:bodyPr anchorCtr="0" anchor="t" bIns="0" lIns="0" spcFirstLastPara="1" rIns="0" wrap="square" tIns="0">
            <a:spAutoFit/>
          </a:bodyPr>
          <a:lstStyle/>
          <a:p>
            <a:pPr indent="0" lvl="0" marL="0" marR="0" rtl="0" algn="ctr">
              <a:lnSpc>
                <a:spcPct val="153024"/>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www.reallygreatsite.com</a:t>
            </a:r>
            <a:endParaRPr/>
          </a:p>
        </p:txBody>
      </p:sp>
      <p:sp>
        <p:nvSpPr>
          <p:cNvPr id="606" name="Google Shape;606;p38"/>
          <p:cNvSpPr txBox="1"/>
          <p:nvPr/>
        </p:nvSpPr>
        <p:spPr>
          <a:xfrm>
            <a:off x="8242588" y="8535156"/>
            <a:ext cx="18027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WEBSITE</a:t>
            </a:r>
            <a:endParaRPr/>
          </a:p>
        </p:txBody>
      </p:sp>
      <p:sp>
        <p:nvSpPr>
          <p:cNvPr id="607" name="Google Shape;607;p38"/>
          <p:cNvSpPr txBox="1"/>
          <p:nvPr/>
        </p:nvSpPr>
        <p:spPr>
          <a:xfrm>
            <a:off x="14744564" y="9312544"/>
            <a:ext cx="1802700" cy="338400"/>
          </a:xfrm>
          <a:prstGeom prst="rect">
            <a:avLst/>
          </a:prstGeom>
          <a:noFill/>
          <a:ln>
            <a:noFill/>
          </a:ln>
        </p:spPr>
        <p:txBody>
          <a:bodyPr anchorCtr="0" anchor="t" bIns="0" lIns="0" spcFirstLastPara="1" rIns="0" wrap="square" tIns="0">
            <a:spAutoFit/>
          </a:bodyPr>
          <a:lstStyle/>
          <a:p>
            <a:pPr indent="0" lvl="0" marL="0" marR="0" rtl="0" algn="ctr">
              <a:lnSpc>
                <a:spcPct val="153024"/>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+123-456-7890</a:t>
            </a:r>
            <a:endParaRPr/>
          </a:p>
        </p:txBody>
      </p:sp>
      <p:sp>
        <p:nvSpPr>
          <p:cNvPr id="608" name="Google Shape;608;p38"/>
          <p:cNvSpPr txBox="1"/>
          <p:nvPr/>
        </p:nvSpPr>
        <p:spPr>
          <a:xfrm>
            <a:off x="15002573" y="8535156"/>
            <a:ext cx="12867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CALL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612" name="Shape 612"/>
        <p:cNvGrpSpPr/>
        <p:nvPr/>
      </p:nvGrpSpPr>
      <p:grpSpPr>
        <a:xfrm>
          <a:off x="0" y="0"/>
          <a:ext cx="0" cy="0"/>
          <a:chOff x="0" y="0"/>
          <a:chExt cx="0" cy="0"/>
        </a:xfrm>
      </p:grpSpPr>
      <p:pic>
        <p:nvPicPr>
          <p:cNvPr id="613" name="Google Shape;613;p39"/>
          <p:cNvPicPr preferRelativeResize="0"/>
          <p:nvPr/>
        </p:nvPicPr>
        <p:blipFill>
          <a:blip r:embed="rId3">
            <a:alphaModFix/>
          </a:blip>
          <a:stretch>
            <a:fillRect/>
          </a:stretch>
        </p:blipFill>
        <p:spPr>
          <a:xfrm>
            <a:off x="9777439" y="75866"/>
            <a:ext cx="7665750" cy="5693110"/>
          </a:xfrm>
          <a:prstGeom prst="rect">
            <a:avLst/>
          </a:prstGeom>
          <a:noFill/>
          <a:ln>
            <a:noFill/>
          </a:ln>
        </p:spPr>
      </p:pic>
      <p:grpSp>
        <p:nvGrpSpPr>
          <p:cNvPr id="614" name="Google Shape;614;p39"/>
          <p:cNvGrpSpPr/>
          <p:nvPr/>
        </p:nvGrpSpPr>
        <p:grpSpPr>
          <a:xfrm>
            <a:off x="862500" y="755475"/>
            <a:ext cx="7337282" cy="1712998"/>
            <a:chOff x="0" y="-9525"/>
            <a:chExt cx="1932453" cy="451160"/>
          </a:xfrm>
        </p:grpSpPr>
        <p:sp>
          <p:nvSpPr>
            <p:cNvPr id="615" name="Google Shape;615;p39"/>
            <p:cNvSpPr/>
            <p:nvPr/>
          </p:nvSpPr>
          <p:spPr>
            <a:xfrm>
              <a:off x="0" y="0"/>
              <a:ext cx="1932453" cy="441635"/>
            </a:xfrm>
            <a:custGeom>
              <a:rect b="b" l="l" r="r" t="t"/>
              <a:pathLst>
                <a:path extrusionOk="0" h="441635" w="1932453">
                  <a:moveTo>
                    <a:pt x="30599" y="0"/>
                  </a:moveTo>
                  <a:lnTo>
                    <a:pt x="1901853" y="0"/>
                  </a:lnTo>
                  <a:cubicBezTo>
                    <a:pt x="1918753" y="0"/>
                    <a:pt x="1932453" y="13700"/>
                    <a:pt x="1932453" y="30599"/>
                  </a:cubicBezTo>
                  <a:lnTo>
                    <a:pt x="1932453" y="411036"/>
                  </a:lnTo>
                  <a:cubicBezTo>
                    <a:pt x="1932453" y="427935"/>
                    <a:pt x="1918753" y="441635"/>
                    <a:pt x="1901853" y="441635"/>
                  </a:cubicBezTo>
                  <a:lnTo>
                    <a:pt x="30599" y="441635"/>
                  </a:lnTo>
                  <a:cubicBezTo>
                    <a:pt x="13700" y="441635"/>
                    <a:pt x="0" y="427935"/>
                    <a:pt x="0" y="411036"/>
                  </a:cubicBezTo>
                  <a:lnTo>
                    <a:pt x="0" y="30599"/>
                  </a:lnTo>
                  <a:cubicBezTo>
                    <a:pt x="0" y="13700"/>
                    <a:pt x="13700" y="0"/>
                    <a:pt x="30599"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9"/>
            <p:cNvSpPr txBox="1"/>
            <p:nvPr/>
          </p:nvSpPr>
          <p:spPr>
            <a:xfrm>
              <a:off x="0" y="-9525"/>
              <a:ext cx="1932453" cy="45116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7" name="Google Shape;617;p39"/>
          <p:cNvGrpSpPr/>
          <p:nvPr/>
        </p:nvGrpSpPr>
        <p:grpSpPr>
          <a:xfrm>
            <a:off x="10088218" y="5768968"/>
            <a:ext cx="7337282" cy="1712998"/>
            <a:chOff x="0" y="-9525"/>
            <a:chExt cx="1932453" cy="451160"/>
          </a:xfrm>
        </p:grpSpPr>
        <p:sp>
          <p:nvSpPr>
            <p:cNvPr id="618" name="Google Shape;618;p39"/>
            <p:cNvSpPr/>
            <p:nvPr/>
          </p:nvSpPr>
          <p:spPr>
            <a:xfrm>
              <a:off x="0" y="0"/>
              <a:ext cx="1932453" cy="441635"/>
            </a:xfrm>
            <a:custGeom>
              <a:rect b="b" l="l" r="r" t="t"/>
              <a:pathLst>
                <a:path extrusionOk="0" h="441635" w="1932453">
                  <a:moveTo>
                    <a:pt x="30599" y="0"/>
                  </a:moveTo>
                  <a:lnTo>
                    <a:pt x="1901853" y="0"/>
                  </a:lnTo>
                  <a:cubicBezTo>
                    <a:pt x="1918753" y="0"/>
                    <a:pt x="1932453" y="13700"/>
                    <a:pt x="1932453" y="30599"/>
                  </a:cubicBezTo>
                  <a:lnTo>
                    <a:pt x="1932453" y="411036"/>
                  </a:lnTo>
                  <a:cubicBezTo>
                    <a:pt x="1932453" y="427935"/>
                    <a:pt x="1918753" y="441635"/>
                    <a:pt x="1901853" y="441635"/>
                  </a:cubicBezTo>
                  <a:lnTo>
                    <a:pt x="30599" y="441635"/>
                  </a:lnTo>
                  <a:cubicBezTo>
                    <a:pt x="13700" y="441635"/>
                    <a:pt x="0" y="427935"/>
                    <a:pt x="0" y="411036"/>
                  </a:cubicBezTo>
                  <a:lnTo>
                    <a:pt x="0" y="30599"/>
                  </a:lnTo>
                  <a:cubicBezTo>
                    <a:pt x="0" y="13700"/>
                    <a:pt x="13700" y="0"/>
                    <a:pt x="30599"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9"/>
            <p:cNvSpPr txBox="1"/>
            <p:nvPr/>
          </p:nvSpPr>
          <p:spPr>
            <a:xfrm>
              <a:off x="0" y="-9525"/>
              <a:ext cx="1932453" cy="45116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0" name="Google Shape;620;p39"/>
          <p:cNvGrpSpPr/>
          <p:nvPr/>
        </p:nvGrpSpPr>
        <p:grpSpPr>
          <a:xfrm>
            <a:off x="862500" y="2910234"/>
            <a:ext cx="7337282" cy="2591638"/>
            <a:chOff x="0" y="-9525"/>
            <a:chExt cx="1932453" cy="682571"/>
          </a:xfrm>
        </p:grpSpPr>
        <p:sp>
          <p:nvSpPr>
            <p:cNvPr id="621" name="Google Shape;621;p39"/>
            <p:cNvSpPr/>
            <p:nvPr/>
          </p:nvSpPr>
          <p:spPr>
            <a:xfrm>
              <a:off x="0" y="0"/>
              <a:ext cx="1932453" cy="673046"/>
            </a:xfrm>
            <a:custGeom>
              <a:rect b="b" l="l" r="r" t="t"/>
              <a:pathLst>
                <a:path extrusionOk="0" h="673046" w="1932453">
                  <a:moveTo>
                    <a:pt x="30599" y="0"/>
                  </a:moveTo>
                  <a:lnTo>
                    <a:pt x="1901853" y="0"/>
                  </a:lnTo>
                  <a:cubicBezTo>
                    <a:pt x="1918753" y="0"/>
                    <a:pt x="1932453" y="13700"/>
                    <a:pt x="1932453" y="30599"/>
                  </a:cubicBezTo>
                  <a:lnTo>
                    <a:pt x="1932453" y="642447"/>
                  </a:lnTo>
                  <a:cubicBezTo>
                    <a:pt x="1932453" y="659347"/>
                    <a:pt x="1918753" y="673046"/>
                    <a:pt x="1901853" y="673046"/>
                  </a:cubicBezTo>
                  <a:lnTo>
                    <a:pt x="30599" y="673046"/>
                  </a:lnTo>
                  <a:cubicBezTo>
                    <a:pt x="13700" y="673046"/>
                    <a:pt x="0" y="659347"/>
                    <a:pt x="0" y="642447"/>
                  </a:cubicBezTo>
                  <a:lnTo>
                    <a:pt x="0" y="30599"/>
                  </a:lnTo>
                  <a:cubicBezTo>
                    <a:pt x="0" y="13700"/>
                    <a:pt x="13700" y="0"/>
                    <a:pt x="30599" y="0"/>
                  </a:cubicBezTo>
                  <a:close/>
                </a:path>
              </a:pathLst>
            </a:custGeom>
            <a:solidFill>
              <a:srgbClr val="7789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9"/>
            <p:cNvSpPr txBox="1"/>
            <p:nvPr/>
          </p:nvSpPr>
          <p:spPr>
            <a:xfrm>
              <a:off x="0" y="-9525"/>
              <a:ext cx="1932453" cy="682571"/>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3" name="Google Shape;623;p39"/>
          <p:cNvGrpSpPr/>
          <p:nvPr/>
        </p:nvGrpSpPr>
        <p:grpSpPr>
          <a:xfrm>
            <a:off x="10088218" y="7923728"/>
            <a:ext cx="7337282" cy="1571632"/>
            <a:chOff x="0" y="-9525"/>
            <a:chExt cx="1932453" cy="413928"/>
          </a:xfrm>
        </p:grpSpPr>
        <p:sp>
          <p:nvSpPr>
            <p:cNvPr id="624" name="Google Shape;624;p39"/>
            <p:cNvSpPr/>
            <p:nvPr/>
          </p:nvSpPr>
          <p:spPr>
            <a:xfrm>
              <a:off x="0" y="0"/>
              <a:ext cx="1932453" cy="404403"/>
            </a:xfrm>
            <a:custGeom>
              <a:rect b="b" l="l" r="r" t="t"/>
              <a:pathLst>
                <a:path extrusionOk="0" h="404403" w="1932453">
                  <a:moveTo>
                    <a:pt x="30599" y="0"/>
                  </a:moveTo>
                  <a:lnTo>
                    <a:pt x="1901853" y="0"/>
                  </a:lnTo>
                  <a:cubicBezTo>
                    <a:pt x="1918753" y="0"/>
                    <a:pt x="1932453" y="13700"/>
                    <a:pt x="1932453" y="30599"/>
                  </a:cubicBezTo>
                  <a:lnTo>
                    <a:pt x="1932453" y="373804"/>
                  </a:lnTo>
                  <a:cubicBezTo>
                    <a:pt x="1932453" y="390703"/>
                    <a:pt x="1918753" y="404403"/>
                    <a:pt x="1901853" y="404403"/>
                  </a:cubicBezTo>
                  <a:lnTo>
                    <a:pt x="30599" y="404403"/>
                  </a:lnTo>
                  <a:cubicBezTo>
                    <a:pt x="13700" y="404403"/>
                    <a:pt x="0" y="390703"/>
                    <a:pt x="0" y="373804"/>
                  </a:cubicBezTo>
                  <a:lnTo>
                    <a:pt x="0" y="30599"/>
                  </a:lnTo>
                  <a:cubicBezTo>
                    <a:pt x="0" y="13700"/>
                    <a:pt x="13700" y="0"/>
                    <a:pt x="30599" y="0"/>
                  </a:cubicBezTo>
                  <a:close/>
                </a:path>
              </a:pathLst>
            </a:custGeom>
            <a:solidFill>
              <a:srgbClr val="7789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9"/>
            <p:cNvSpPr txBox="1"/>
            <p:nvPr/>
          </p:nvSpPr>
          <p:spPr>
            <a:xfrm>
              <a:off x="0" y="-9525"/>
              <a:ext cx="1932453" cy="41392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6" name="Google Shape;626;p39"/>
          <p:cNvSpPr txBox="1"/>
          <p:nvPr/>
        </p:nvSpPr>
        <p:spPr>
          <a:xfrm>
            <a:off x="2778875" y="1196807"/>
            <a:ext cx="4700100" cy="872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700" u="none" cap="none" strike="noStrike">
                <a:solidFill>
                  <a:srgbClr val="000000"/>
                </a:solidFill>
                <a:latin typeface="Didact Gothic"/>
                <a:ea typeface="Didact Gothic"/>
                <a:cs typeface="Didact Gothic"/>
                <a:sym typeface="Didact Gothic"/>
              </a:rPr>
              <a:t>How long does the recruitment process typically take?</a:t>
            </a:r>
            <a:endParaRPr/>
          </a:p>
        </p:txBody>
      </p:sp>
      <p:sp>
        <p:nvSpPr>
          <p:cNvPr id="627" name="Google Shape;627;p39"/>
          <p:cNvSpPr txBox="1"/>
          <p:nvPr/>
        </p:nvSpPr>
        <p:spPr>
          <a:xfrm>
            <a:off x="12004599" y="6227300"/>
            <a:ext cx="4221900" cy="872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700" u="none" cap="none" strike="noStrike">
                <a:solidFill>
                  <a:srgbClr val="000000"/>
                </a:solidFill>
                <a:latin typeface="Didact Gothic"/>
                <a:ea typeface="Didact Gothic"/>
                <a:cs typeface="Didact Gothic"/>
                <a:sym typeface="Didact Gothic"/>
              </a:rPr>
              <a:t>How many rounds of interviews are there?</a:t>
            </a:r>
            <a:endParaRPr/>
          </a:p>
        </p:txBody>
      </p:sp>
      <p:sp>
        <p:nvSpPr>
          <p:cNvPr id="628" name="Google Shape;628;p39"/>
          <p:cNvSpPr txBox="1"/>
          <p:nvPr/>
        </p:nvSpPr>
        <p:spPr>
          <a:xfrm>
            <a:off x="2778875" y="3368576"/>
            <a:ext cx="4930200" cy="17871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700"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a:t>
            </a:r>
            <a:endParaRPr/>
          </a:p>
        </p:txBody>
      </p:sp>
      <p:sp>
        <p:nvSpPr>
          <p:cNvPr id="629" name="Google Shape;629;p39"/>
          <p:cNvSpPr txBox="1"/>
          <p:nvPr/>
        </p:nvSpPr>
        <p:spPr>
          <a:xfrm>
            <a:off x="12004594" y="8503532"/>
            <a:ext cx="4930200" cy="415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700" u="none" cap="none" strike="noStrike">
                <a:solidFill>
                  <a:srgbClr val="000000"/>
                </a:solidFill>
                <a:latin typeface="Didact Gothic"/>
                <a:ea typeface="Didact Gothic"/>
                <a:cs typeface="Didact Gothic"/>
                <a:sym typeface="Didact Gothic"/>
              </a:rPr>
              <a:t>2 rounds of interviews</a:t>
            </a:r>
            <a:endParaRPr/>
          </a:p>
        </p:txBody>
      </p:sp>
      <p:sp>
        <p:nvSpPr>
          <p:cNvPr id="630" name="Google Shape;630;p39"/>
          <p:cNvSpPr txBox="1"/>
          <p:nvPr/>
        </p:nvSpPr>
        <p:spPr>
          <a:xfrm>
            <a:off x="1352060" y="1233806"/>
            <a:ext cx="1118992" cy="822016"/>
          </a:xfrm>
          <a:prstGeom prst="rect">
            <a:avLst/>
          </a:prstGeom>
          <a:noFill/>
          <a:ln>
            <a:noFill/>
          </a:ln>
        </p:spPr>
        <p:txBody>
          <a:bodyPr anchorCtr="0" anchor="t" bIns="0" lIns="0" spcFirstLastPara="1" rIns="0" wrap="square" tIns="0">
            <a:spAutoFit/>
          </a:bodyPr>
          <a:lstStyle/>
          <a:p>
            <a:pPr indent="0" lvl="0" marL="0" marR="0" rtl="0" algn="l">
              <a:lnSpc>
                <a:spcPct val="126010"/>
              </a:lnSpc>
              <a:spcBef>
                <a:spcPts val="0"/>
              </a:spcBef>
              <a:spcAft>
                <a:spcPts val="0"/>
              </a:spcAft>
              <a:buNone/>
            </a:pPr>
            <a:r>
              <a:rPr b="1" i="0" lang="en-US" sz="5171" u="none" cap="none" strike="noStrike">
                <a:solidFill>
                  <a:srgbClr val="000000"/>
                </a:solidFill>
                <a:latin typeface="Catamaran"/>
                <a:ea typeface="Catamaran"/>
                <a:cs typeface="Catamaran"/>
                <a:sym typeface="Catamaran"/>
              </a:rPr>
              <a:t>Q1</a:t>
            </a:r>
            <a:endParaRPr/>
          </a:p>
        </p:txBody>
      </p:sp>
      <p:sp>
        <p:nvSpPr>
          <p:cNvPr id="631" name="Google Shape;631;p39"/>
          <p:cNvSpPr txBox="1"/>
          <p:nvPr/>
        </p:nvSpPr>
        <p:spPr>
          <a:xfrm>
            <a:off x="10577778" y="6247299"/>
            <a:ext cx="1118992" cy="822016"/>
          </a:xfrm>
          <a:prstGeom prst="rect">
            <a:avLst/>
          </a:prstGeom>
          <a:noFill/>
          <a:ln>
            <a:noFill/>
          </a:ln>
        </p:spPr>
        <p:txBody>
          <a:bodyPr anchorCtr="0" anchor="t" bIns="0" lIns="0" spcFirstLastPara="1" rIns="0" wrap="square" tIns="0">
            <a:spAutoFit/>
          </a:bodyPr>
          <a:lstStyle/>
          <a:p>
            <a:pPr indent="0" lvl="0" marL="0" marR="0" rtl="0" algn="l">
              <a:lnSpc>
                <a:spcPct val="126010"/>
              </a:lnSpc>
              <a:spcBef>
                <a:spcPts val="0"/>
              </a:spcBef>
              <a:spcAft>
                <a:spcPts val="0"/>
              </a:spcAft>
              <a:buNone/>
            </a:pPr>
            <a:r>
              <a:rPr b="1" i="0" lang="en-US" sz="5171" u="none" cap="none" strike="noStrike">
                <a:solidFill>
                  <a:srgbClr val="000000"/>
                </a:solidFill>
                <a:latin typeface="Catamaran"/>
                <a:ea typeface="Catamaran"/>
                <a:cs typeface="Catamaran"/>
                <a:sym typeface="Catamaran"/>
              </a:rPr>
              <a:t>Q1</a:t>
            </a:r>
            <a:endParaRPr/>
          </a:p>
        </p:txBody>
      </p:sp>
      <p:sp>
        <p:nvSpPr>
          <p:cNvPr id="632" name="Google Shape;632;p39"/>
          <p:cNvSpPr txBox="1"/>
          <p:nvPr/>
        </p:nvSpPr>
        <p:spPr>
          <a:xfrm>
            <a:off x="1352060" y="3388565"/>
            <a:ext cx="1118992" cy="822016"/>
          </a:xfrm>
          <a:prstGeom prst="rect">
            <a:avLst/>
          </a:prstGeom>
          <a:noFill/>
          <a:ln>
            <a:noFill/>
          </a:ln>
        </p:spPr>
        <p:txBody>
          <a:bodyPr anchorCtr="0" anchor="t" bIns="0" lIns="0" spcFirstLastPara="1" rIns="0" wrap="square" tIns="0">
            <a:spAutoFit/>
          </a:bodyPr>
          <a:lstStyle/>
          <a:p>
            <a:pPr indent="0" lvl="0" marL="0" marR="0" rtl="0" algn="l">
              <a:lnSpc>
                <a:spcPct val="126010"/>
              </a:lnSpc>
              <a:spcBef>
                <a:spcPts val="0"/>
              </a:spcBef>
              <a:spcAft>
                <a:spcPts val="0"/>
              </a:spcAft>
              <a:buNone/>
            </a:pPr>
            <a:r>
              <a:rPr b="1" i="0" lang="en-US" sz="5171" u="none" cap="none" strike="noStrike">
                <a:solidFill>
                  <a:srgbClr val="000000"/>
                </a:solidFill>
                <a:latin typeface="Catamaran"/>
                <a:ea typeface="Catamaran"/>
                <a:cs typeface="Catamaran"/>
                <a:sym typeface="Catamaran"/>
              </a:rPr>
              <a:t>A1</a:t>
            </a:r>
            <a:endParaRPr/>
          </a:p>
        </p:txBody>
      </p:sp>
      <p:sp>
        <p:nvSpPr>
          <p:cNvPr id="633" name="Google Shape;633;p39"/>
          <p:cNvSpPr txBox="1"/>
          <p:nvPr/>
        </p:nvSpPr>
        <p:spPr>
          <a:xfrm>
            <a:off x="10577778" y="8316334"/>
            <a:ext cx="1118992" cy="822016"/>
          </a:xfrm>
          <a:prstGeom prst="rect">
            <a:avLst/>
          </a:prstGeom>
          <a:noFill/>
          <a:ln>
            <a:noFill/>
          </a:ln>
        </p:spPr>
        <p:txBody>
          <a:bodyPr anchorCtr="0" anchor="t" bIns="0" lIns="0" spcFirstLastPara="1" rIns="0" wrap="square" tIns="0">
            <a:spAutoFit/>
          </a:bodyPr>
          <a:lstStyle/>
          <a:p>
            <a:pPr indent="0" lvl="0" marL="0" marR="0" rtl="0" algn="l">
              <a:lnSpc>
                <a:spcPct val="126010"/>
              </a:lnSpc>
              <a:spcBef>
                <a:spcPts val="0"/>
              </a:spcBef>
              <a:spcAft>
                <a:spcPts val="0"/>
              </a:spcAft>
              <a:buNone/>
            </a:pPr>
            <a:r>
              <a:rPr b="1" i="0" lang="en-US" sz="5171" u="none" cap="none" strike="noStrike">
                <a:solidFill>
                  <a:srgbClr val="000000"/>
                </a:solidFill>
                <a:latin typeface="Catamaran"/>
                <a:ea typeface="Catamaran"/>
                <a:cs typeface="Catamaran"/>
                <a:sym typeface="Catamaran"/>
              </a:rPr>
              <a:t>A1</a:t>
            </a:r>
            <a:endParaRPr/>
          </a:p>
        </p:txBody>
      </p:sp>
      <p:sp>
        <p:nvSpPr>
          <p:cNvPr id="634" name="Google Shape;634;p39"/>
          <p:cNvSpPr txBox="1"/>
          <p:nvPr/>
        </p:nvSpPr>
        <p:spPr>
          <a:xfrm>
            <a:off x="1167598" y="6613296"/>
            <a:ext cx="6727085" cy="2607470"/>
          </a:xfrm>
          <a:prstGeom prst="rect">
            <a:avLst/>
          </a:prstGeom>
          <a:noFill/>
          <a:ln>
            <a:noFill/>
          </a:ln>
        </p:spPr>
        <p:txBody>
          <a:bodyPr anchorCtr="0" anchor="t" bIns="0" lIns="0" spcFirstLastPara="1" rIns="0" wrap="square" tIns="0">
            <a:spAutoFit/>
          </a:bodyPr>
          <a:lstStyle/>
          <a:p>
            <a:pPr indent="0" lvl="0" marL="0" marR="0" rtl="0" algn="ctr">
              <a:lnSpc>
                <a:spcPct val="125999"/>
              </a:lnSpc>
              <a:spcBef>
                <a:spcPts val="0"/>
              </a:spcBef>
              <a:spcAft>
                <a:spcPts val="0"/>
              </a:spcAft>
              <a:buNone/>
            </a:pPr>
            <a:r>
              <a:rPr b="0" i="0" lang="en-US" sz="16562" u="none" cap="none" strike="noStrike">
                <a:solidFill>
                  <a:srgbClr val="000000"/>
                </a:solidFill>
                <a:latin typeface="Catamaran"/>
                <a:ea typeface="Catamaran"/>
                <a:cs typeface="Catamaran"/>
                <a:sym typeface="Catamaran"/>
              </a:rPr>
              <a:t>FAQ</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638" name="Shape 638"/>
        <p:cNvGrpSpPr/>
        <p:nvPr/>
      </p:nvGrpSpPr>
      <p:grpSpPr>
        <a:xfrm>
          <a:off x="0" y="0"/>
          <a:ext cx="0" cy="0"/>
          <a:chOff x="0" y="0"/>
          <a:chExt cx="0" cy="0"/>
        </a:xfrm>
      </p:grpSpPr>
      <p:pic>
        <p:nvPicPr>
          <p:cNvPr id="639" name="Google Shape;639;p40"/>
          <p:cNvPicPr preferRelativeResize="0"/>
          <p:nvPr/>
        </p:nvPicPr>
        <p:blipFill>
          <a:blip r:embed="rId3">
            <a:alphaModFix/>
          </a:blip>
          <a:stretch>
            <a:fillRect/>
          </a:stretch>
        </p:blipFill>
        <p:spPr>
          <a:xfrm>
            <a:off x="14430484" y="4050437"/>
            <a:ext cx="1475125" cy="1431750"/>
          </a:xfrm>
          <a:prstGeom prst="rect">
            <a:avLst/>
          </a:prstGeom>
          <a:noFill/>
          <a:ln>
            <a:noFill/>
          </a:ln>
        </p:spPr>
      </p:pic>
      <p:sp>
        <p:nvSpPr>
          <p:cNvPr id="640" name="Google Shape;640;p40"/>
          <p:cNvSpPr txBox="1"/>
          <p:nvPr/>
        </p:nvSpPr>
        <p:spPr>
          <a:xfrm>
            <a:off x="397668" y="719357"/>
            <a:ext cx="17492700" cy="14316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9300" u="none" cap="none" strike="noStrike">
                <a:solidFill>
                  <a:srgbClr val="000000"/>
                </a:solidFill>
                <a:latin typeface="Catamaran"/>
                <a:ea typeface="Catamaran"/>
                <a:cs typeface="Catamaran"/>
                <a:sym typeface="Catamaran"/>
              </a:rPr>
              <a:t>HIRING PROCESS TIMELINE</a:t>
            </a:r>
            <a:endParaRPr/>
          </a:p>
        </p:txBody>
      </p:sp>
      <p:grpSp>
        <p:nvGrpSpPr>
          <p:cNvPr id="641" name="Google Shape;641;p40"/>
          <p:cNvGrpSpPr/>
          <p:nvPr/>
        </p:nvGrpSpPr>
        <p:grpSpPr>
          <a:xfrm>
            <a:off x="0" y="8599401"/>
            <a:ext cx="18288122" cy="1810068"/>
            <a:chOff x="0" y="-9525"/>
            <a:chExt cx="4816593" cy="444472"/>
          </a:xfrm>
        </p:grpSpPr>
        <p:sp>
          <p:nvSpPr>
            <p:cNvPr id="642" name="Google Shape;642;p40"/>
            <p:cNvSpPr/>
            <p:nvPr/>
          </p:nvSpPr>
          <p:spPr>
            <a:xfrm>
              <a:off x="0" y="0"/>
              <a:ext cx="4816592" cy="434947"/>
            </a:xfrm>
            <a:custGeom>
              <a:rect b="b" l="l" r="r" t="t"/>
              <a:pathLst>
                <a:path extrusionOk="0" h="434947" w="4816592">
                  <a:moveTo>
                    <a:pt x="0" y="0"/>
                  </a:moveTo>
                  <a:lnTo>
                    <a:pt x="4816592" y="0"/>
                  </a:lnTo>
                  <a:lnTo>
                    <a:pt x="4816592" y="434947"/>
                  </a:lnTo>
                  <a:lnTo>
                    <a:pt x="0" y="434947"/>
                  </a:lnTo>
                  <a:close/>
                </a:path>
              </a:pathLst>
            </a:custGeom>
            <a:solidFill>
              <a:srgbClr val="D8E37D"/>
            </a:solidFill>
            <a:ln>
              <a:noFill/>
            </a:ln>
          </p:spPr>
        </p:sp>
        <p:sp>
          <p:nvSpPr>
            <p:cNvPr id="643" name="Google Shape;643;p40"/>
            <p:cNvSpPr txBox="1"/>
            <p:nvPr/>
          </p:nvSpPr>
          <p:spPr>
            <a:xfrm>
              <a:off x="0" y="-9525"/>
              <a:ext cx="4816593" cy="444472"/>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4" name="Google Shape;644;p40"/>
          <p:cNvGrpSpPr/>
          <p:nvPr/>
        </p:nvGrpSpPr>
        <p:grpSpPr>
          <a:xfrm>
            <a:off x="0" y="6122163"/>
            <a:ext cx="18288000" cy="2558179"/>
            <a:chOff x="0" y="-9525"/>
            <a:chExt cx="4816593" cy="673759"/>
          </a:xfrm>
        </p:grpSpPr>
        <p:sp>
          <p:nvSpPr>
            <p:cNvPr id="645" name="Google Shape;645;p40"/>
            <p:cNvSpPr/>
            <p:nvPr/>
          </p:nvSpPr>
          <p:spPr>
            <a:xfrm>
              <a:off x="0" y="0"/>
              <a:ext cx="4816592" cy="664234"/>
            </a:xfrm>
            <a:custGeom>
              <a:rect b="b" l="l" r="r" t="t"/>
              <a:pathLst>
                <a:path extrusionOk="0" h="664234" w="4816592">
                  <a:moveTo>
                    <a:pt x="0" y="0"/>
                  </a:moveTo>
                  <a:lnTo>
                    <a:pt x="4816592" y="0"/>
                  </a:lnTo>
                  <a:lnTo>
                    <a:pt x="4816592" y="664234"/>
                  </a:lnTo>
                  <a:lnTo>
                    <a:pt x="0" y="664234"/>
                  </a:lnTo>
                  <a:close/>
                </a:path>
              </a:pathLst>
            </a:custGeom>
            <a:solidFill>
              <a:srgbClr val="7789EF"/>
            </a:solidFill>
            <a:ln>
              <a:noFill/>
            </a:ln>
          </p:spPr>
        </p:sp>
        <p:sp>
          <p:nvSpPr>
            <p:cNvPr id="646" name="Google Shape;646;p40"/>
            <p:cNvSpPr txBox="1"/>
            <p:nvPr/>
          </p:nvSpPr>
          <p:spPr>
            <a:xfrm>
              <a:off x="0" y="-9525"/>
              <a:ext cx="4816593" cy="673759"/>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7" name="Google Shape;647;p40"/>
          <p:cNvSpPr txBox="1"/>
          <p:nvPr/>
        </p:nvSpPr>
        <p:spPr>
          <a:xfrm>
            <a:off x="2111630" y="8596409"/>
            <a:ext cx="1934321" cy="1663067"/>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0" i="0" lang="en-US" sz="10499" u="none" cap="none" strike="noStrike">
                <a:solidFill>
                  <a:srgbClr val="FFFFFF"/>
                </a:solidFill>
                <a:latin typeface="Catamaran"/>
                <a:ea typeface="Catamaran"/>
                <a:cs typeface="Catamaran"/>
                <a:sym typeface="Catamaran"/>
              </a:rPr>
              <a:t>01</a:t>
            </a:r>
            <a:endParaRPr/>
          </a:p>
        </p:txBody>
      </p:sp>
      <p:sp>
        <p:nvSpPr>
          <p:cNvPr id="648" name="Google Shape;648;p40"/>
          <p:cNvSpPr txBox="1"/>
          <p:nvPr/>
        </p:nvSpPr>
        <p:spPr>
          <a:xfrm>
            <a:off x="6171057" y="8596409"/>
            <a:ext cx="1941200" cy="1663067"/>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0" i="0" lang="en-US" sz="10499" u="none" cap="none" strike="noStrike">
                <a:solidFill>
                  <a:srgbClr val="FFFFFF"/>
                </a:solidFill>
                <a:latin typeface="Catamaran"/>
                <a:ea typeface="Catamaran"/>
                <a:cs typeface="Catamaran"/>
                <a:sym typeface="Catamaran"/>
              </a:rPr>
              <a:t>02</a:t>
            </a:r>
            <a:endParaRPr/>
          </a:p>
        </p:txBody>
      </p:sp>
      <p:sp>
        <p:nvSpPr>
          <p:cNvPr id="649" name="Google Shape;649;p40"/>
          <p:cNvSpPr txBox="1"/>
          <p:nvPr/>
        </p:nvSpPr>
        <p:spPr>
          <a:xfrm>
            <a:off x="10175743" y="8596409"/>
            <a:ext cx="1941200" cy="1663067"/>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0" i="0" lang="en-US" sz="10499" u="none" cap="none" strike="noStrike">
                <a:solidFill>
                  <a:srgbClr val="FFFFFF"/>
                </a:solidFill>
                <a:latin typeface="Catamaran"/>
                <a:ea typeface="Catamaran"/>
                <a:cs typeface="Catamaran"/>
                <a:sym typeface="Catamaran"/>
              </a:rPr>
              <a:t>03</a:t>
            </a:r>
            <a:endParaRPr/>
          </a:p>
        </p:txBody>
      </p:sp>
      <p:sp>
        <p:nvSpPr>
          <p:cNvPr id="650" name="Google Shape;650;p40"/>
          <p:cNvSpPr txBox="1"/>
          <p:nvPr/>
        </p:nvSpPr>
        <p:spPr>
          <a:xfrm>
            <a:off x="14180428" y="8596409"/>
            <a:ext cx="1941200" cy="1663067"/>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0" i="0" lang="en-US" sz="10499" u="none" cap="none" strike="noStrike">
                <a:solidFill>
                  <a:srgbClr val="FFFFFF"/>
                </a:solidFill>
                <a:latin typeface="Catamaran"/>
                <a:ea typeface="Catamaran"/>
                <a:cs typeface="Catamaran"/>
                <a:sym typeface="Catamaran"/>
              </a:rPr>
              <a:t>04</a:t>
            </a:r>
            <a:endParaRPr/>
          </a:p>
        </p:txBody>
      </p:sp>
      <p:sp>
        <p:nvSpPr>
          <p:cNvPr id="651" name="Google Shape;651;p40"/>
          <p:cNvSpPr txBox="1"/>
          <p:nvPr/>
        </p:nvSpPr>
        <p:spPr>
          <a:xfrm>
            <a:off x="1473432" y="2804330"/>
            <a:ext cx="3327000" cy="812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a:t>
            </a:r>
            <a:endParaRPr/>
          </a:p>
        </p:txBody>
      </p:sp>
      <p:sp>
        <p:nvSpPr>
          <p:cNvPr id="652" name="Google Shape;652;p40"/>
          <p:cNvSpPr txBox="1"/>
          <p:nvPr/>
        </p:nvSpPr>
        <p:spPr>
          <a:xfrm>
            <a:off x="1473432" y="7632115"/>
            <a:ext cx="3327079" cy="403098"/>
          </a:xfrm>
          <a:prstGeom prst="rect">
            <a:avLst/>
          </a:prstGeom>
          <a:noFill/>
          <a:ln>
            <a:noFill/>
          </a:ln>
        </p:spPr>
        <p:txBody>
          <a:bodyPr anchorCtr="0" anchor="t" bIns="0" lIns="0" spcFirstLastPara="1" rIns="0" wrap="square" tIns="0">
            <a:spAutoFit/>
          </a:bodyPr>
          <a:lstStyle/>
          <a:p>
            <a:pPr indent="0" lvl="0" marL="0" marR="0" rtl="0" algn="ctr">
              <a:lnSpc>
                <a:spcPct val="153024"/>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01/01/2024</a:t>
            </a:r>
            <a:endParaRPr/>
          </a:p>
        </p:txBody>
      </p:sp>
      <p:sp>
        <p:nvSpPr>
          <p:cNvPr id="653" name="Google Shape;653;p40"/>
          <p:cNvSpPr txBox="1"/>
          <p:nvPr/>
        </p:nvSpPr>
        <p:spPr>
          <a:xfrm>
            <a:off x="1904864" y="7043294"/>
            <a:ext cx="24642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FFFFFF"/>
                </a:solidFill>
                <a:latin typeface="Catamaran"/>
                <a:ea typeface="Catamaran"/>
                <a:cs typeface="Catamaran"/>
                <a:sym typeface="Catamaran"/>
              </a:rPr>
              <a:t>APPLICATION</a:t>
            </a:r>
            <a:endParaRPr/>
          </a:p>
        </p:txBody>
      </p:sp>
      <p:sp>
        <p:nvSpPr>
          <p:cNvPr id="654" name="Google Shape;654;p40"/>
          <p:cNvSpPr txBox="1"/>
          <p:nvPr/>
        </p:nvSpPr>
        <p:spPr>
          <a:xfrm>
            <a:off x="5478118" y="2804330"/>
            <a:ext cx="3327000" cy="812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a:t>
            </a:r>
            <a:endParaRPr/>
          </a:p>
        </p:txBody>
      </p:sp>
      <p:sp>
        <p:nvSpPr>
          <p:cNvPr id="655" name="Google Shape;655;p40"/>
          <p:cNvSpPr txBox="1"/>
          <p:nvPr/>
        </p:nvSpPr>
        <p:spPr>
          <a:xfrm>
            <a:off x="5478118" y="7632115"/>
            <a:ext cx="3327079" cy="403098"/>
          </a:xfrm>
          <a:prstGeom prst="rect">
            <a:avLst/>
          </a:prstGeom>
          <a:noFill/>
          <a:ln>
            <a:noFill/>
          </a:ln>
        </p:spPr>
        <p:txBody>
          <a:bodyPr anchorCtr="0" anchor="t" bIns="0" lIns="0" spcFirstLastPara="1" rIns="0" wrap="square" tIns="0">
            <a:spAutoFit/>
          </a:bodyPr>
          <a:lstStyle/>
          <a:p>
            <a:pPr indent="0" lvl="0" marL="0" marR="0" rtl="0" algn="ctr">
              <a:lnSpc>
                <a:spcPct val="153024"/>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08/01/2024</a:t>
            </a:r>
            <a:endParaRPr/>
          </a:p>
        </p:txBody>
      </p:sp>
      <p:sp>
        <p:nvSpPr>
          <p:cNvPr id="656" name="Google Shape;656;p40"/>
          <p:cNvSpPr txBox="1"/>
          <p:nvPr/>
        </p:nvSpPr>
        <p:spPr>
          <a:xfrm>
            <a:off x="5909550" y="7043294"/>
            <a:ext cx="24642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FFFFFF"/>
                </a:solidFill>
                <a:latin typeface="Catamaran"/>
                <a:ea typeface="Catamaran"/>
                <a:cs typeface="Catamaran"/>
                <a:sym typeface="Catamaran"/>
              </a:rPr>
              <a:t>SELECTION</a:t>
            </a:r>
            <a:endParaRPr/>
          </a:p>
        </p:txBody>
      </p:sp>
      <p:sp>
        <p:nvSpPr>
          <p:cNvPr id="657" name="Google Shape;657;p40"/>
          <p:cNvSpPr txBox="1"/>
          <p:nvPr/>
        </p:nvSpPr>
        <p:spPr>
          <a:xfrm>
            <a:off x="9482803" y="2804330"/>
            <a:ext cx="3327000" cy="812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a:t>
            </a:r>
            <a:endParaRPr/>
          </a:p>
        </p:txBody>
      </p:sp>
      <p:sp>
        <p:nvSpPr>
          <p:cNvPr id="658" name="Google Shape;658;p40"/>
          <p:cNvSpPr txBox="1"/>
          <p:nvPr/>
        </p:nvSpPr>
        <p:spPr>
          <a:xfrm>
            <a:off x="9482803" y="7632115"/>
            <a:ext cx="3327079" cy="403098"/>
          </a:xfrm>
          <a:prstGeom prst="rect">
            <a:avLst/>
          </a:prstGeom>
          <a:noFill/>
          <a:ln>
            <a:noFill/>
          </a:ln>
        </p:spPr>
        <p:txBody>
          <a:bodyPr anchorCtr="0" anchor="t" bIns="0" lIns="0" spcFirstLastPara="1" rIns="0" wrap="square" tIns="0">
            <a:spAutoFit/>
          </a:bodyPr>
          <a:lstStyle/>
          <a:p>
            <a:pPr indent="0" lvl="0" marL="0" marR="0" rtl="0" algn="ctr">
              <a:lnSpc>
                <a:spcPct val="153024"/>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13/01/2024</a:t>
            </a:r>
            <a:endParaRPr/>
          </a:p>
        </p:txBody>
      </p:sp>
      <p:sp>
        <p:nvSpPr>
          <p:cNvPr id="659" name="Google Shape;659;p40"/>
          <p:cNvSpPr txBox="1"/>
          <p:nvPr/>
        </p:nvSpPr>
        <p:spPr>
          <a:xfrm>
            <a:off x="9914235" y="7043294"/>
            <a:ext cx="24642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FFFFFF"/>
                </a:solidFill>
                <a:latin typeface="Catamaran"/>
                <a:ea typeface="Catamaran"/>
                <a:cs typeface="Catamaran"/>
                <a:sym typeface="Catamaran"/>
              </a:rPr>
              <a:t>DECISION</a:t>
            </a:r>
            <a:endParaRPr/>
          </a:p>
        </p:txBody>
      </p:sp>
      <p:sp>
        <p:nvSpPr>
          <p:cNvPr id="660" name="Google Shape;660;p40"/>
          <p:cNvSpPr txBox="1"/>
          <p:nvPr/>
        </p:nvSpPr>
        <p:spPr>
          <a:xfrm>
            <a:off x="13487488" y="2804330"/>
            <a:ext cx="3327000" cy="812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a:t>
            </a:r>
            <a:endParaRPr/>
          </a:p>
        </p:txBody>
      </p:sp>
      <p:sp>
        <p:nvSpPr>
          <p:cNvPr id="661" name="Google Shape;661;p40"/>
          <p:cNvSpPr txBox="1"/>
          <p:nvPr/>
        </p:nvSpPr>
        <p:spPr>
          <a:xfrm>
            <a:off x="13487488" y="7632115"/>
            <a:ext cx="3327079" cy="403098"/>
          </a:xfrm>
          <a:prstGeom prst="rect">
            <a:avLst/>
          </a:prstGeom>
          <a:noFill/>
          <a:ln>
            <a:noFill/>
          </a:ln>
        </p:spPr>
        <p:txBody>
          <a:bodyPr anchorCtr="0" anchor="t" bIns="0" lIns="0" spcFirstLastPara="1" rIns="0" wrap="square" tIns="0">
            <a:spAutoFit/>
          </a:bodyPr>
          <a:lstStyle/>
          <a:p>
            <a:pPr indent="0" lvl="0" marL="0" marR="0" rtl="0" algn="ctr">
              <a:lnSpc>
                <a:spcPct val="153024"/>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25/01/2024</a:t>
            </a:r>
            <a:endParaRPr/>
          </a:p>
        </p:txBody>
      </p:sp>
      <p:sp>
        <p:nvSpPr>
          <p:cNvPr id="662" name="Google Shape;662;p40"/>
          <p:cNvSpPr txBox="1"/>
          <p:nvPr/>
        </p:nvSpPr>
        <p:spPr>
          <a:xfrm>
            <a:off x="13918920" y="7043294"/>
            <a:ext cx="24642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FFFFFF"/>
                </a:solidFill>
                <a:latin typeface="Catamaran"/>
                <a:ea typeface="Catamaran"/>
                <a:cs typeface="Catamaran"/>
                <a:sym typeface="Catamaran"/>
              </a:rPr>
              <a:t>RESULT</a:t>
            </a:r>
            <a:endParaRPr/>
          </a:p>
        </p:txBody>
      </p:sp>
      <p:grpSp>
        <p:nvGrpSpPr>
          <p:cNvPr id="663" name="Google Shape;663;p40"/>
          <p:cNvGrpSpPr/>
          <p:nvPr/>
        </p:nvGrpSpPr>
        <p:grpSpPr>
          <a:xfrm>
            <a:off x="3059740" y="5902011"/>
            <a:ext cx="12110338" cy="512633"/>
            <a:chOff x="25400" y="0"/>
            <a:chExt cx="16147117" cy="683511"/>
          </a:xfrm>
        </p:grpSpPr>
        <p:cxnSp>
          <p:nvCxnSpPr>
            <p:cNvPr id="664" name="Google Shape;664;p40"/>
            <p:cNvCxnSpPr/>
            <p:nvPr/>
          </p:nvCxnSpPr>
          <p:spPr>
            <a:xfrm>
              <a:off x="25400" y="0"/>
              <a:ext cx="0" cy="683511"/>
            </a:xfrm>
            <a:prstGeom prst="straightConnector1">
              <a:avLst/>
            </a:prstGeom>
            <a:noFill/>
            <a:ln cap="flat" cmpd="sng" w="50800">
              <a:solidFill>
                <a:srgbClr val="000000"/>
              </a:solidFill>
              <a:prstDash val="solid"/>
              <a:round/>
              <a:headEnd len="sm" w="sm" type="none"/>
              <a:tailEnd len="sm" w="sm" type="none"/>
            </a:ln>
          </p:spPr>
        </p:cxnSp>
        <p:cxnSp>
          <p:nvCxnSpPr>
            <p:cNvPr id="665" name="Google Shape;665;p40"/>
            <p:cNvCxnSpPr/>
            <p:nvPr/>
          </p:nvCxnSpPr>
          <p:spPr>
            <a:xfrm>
              <a:off x="5493356" y="0"/>
              <a:ext cx="0" cy="683511"/>
            </a:xfrm>
            <a:prstGeom prst="straightConnector1">
              <a:avLst/>
            </a:prstGeom>
            <a:noFill/>
            <a:ln cap="flat" cmpd="sng" w="50800">
              <a:solidFill>
                <a:srgbClr val="000000"/>
              </a:solidFill>
              <a:prstDash val="solid"/>
              <a:round/>
              <a:headEnd len="sm" w="sm" type="none"/>
              <a:tailEnd len="sm" w="sm" type="none"/>
            </a:ln>
          </p:spPr>
        </p:cxnSp>
        <p:cxnSp>
          <p:nvCxnSpPr>
            <p:cNvPr id="666" name="Google Shape;666;p40"/>
            <p:cNvCxnSpPr/>
            <p:nvPr/>
          </p:nvCxnSpPr>
          <p:spPr>
            <a:xfrm>
              <a:off x="10832937" y="0"/>
              <a:ext cx="0" cy="683511"/>
            </a:xfrm>
            <a:prstGeom prst="straightConnector1">
              <a:avLst/>
            </a:prstGeom>
            <a:noFill/>
            <a:ln cap="flat" cmpd="sng" w="50800">
              <a:solidFill>
                <a:srgbClr val="000000"/>
              </a:solidFill>
              <a:prstDash val="solid"/>
              <a:round/>
              <a:headEnd len="sm" w="sm" type="none"/>
              <a:tailEnd len="sm" w="sm" type="none"/>
            </a:ln>
          </p:spPr>
        </p:cxnSp>
        <p:cxnSp>
          <p:nvCxnSpPr>
            <p:cNvPr id="667" name="Google Shape;667;p40"/>
            <p:cNvCxnSpPr/>
            <p:nvPr/>
          </p:nvCxnSpPr>
          <p:spPr>
            <a:xfrm>
              <a:off x="16172517" y="0"/>
              <a:ext cx="0" cy="683511"/>
            </a:xfrm>
            <a:prstGeom prst="straightConnector1">
              <a:avLst/>
            </a:prstGeom>
            <a:noFill/>
            <a:ln cap="flat" cmpd="sng" w="50800">
              <a:solidFill>
                <a:srgbClr val="000000"/>
              </a:solidFill>
              <a:prstDash val="solid"/>
              <a:round/>
              <a:headEnd len="sm" w="sm" type="none"/>
              <a:tailEnd len="sm" w="sm" type="none"/>
            </a:ln>
          </p:spPr>
        </p:cxnSp>
      </p:grpSp>
      <p:pic>
        <p:nvPicPr>
          <p:cNvPr id="668" name="Google Shape;668;p40"/>
          <p:cNvPicPr preferRelativeResize="0"/>
          <p:nvPr/>
        </p:nvPicPr>
        <p:blipFill>
          <a:blip r:embed="rId4">
            <a:alphaModFix/>
          </a:blip>
          <a:stretch>
            <a:fillRect/>
          </a:stretch>
        </p:blipFill>
        <p:spPr>
          <a:xfrm>
            <a:off x="2350275" y="3973250"/>
            <a:ext cx="1278825" cy="1278825"/>
          </a:xfrm>
          <a:prstGeom prst="rect">
            <a:avLst/>
          </a:prstGeom>
          <a:noFill/>
          <a:ln>
            <a:noFill/>
          </a:ln>
        </p:spPr>
      </p:pic>
      <p:pic>
        <p:nvPicPr>
          <p:cNvPr id="669" name="Google Shape;669;p40"/>
          <p:cNvPicPr preferRelativeResize="0"/>
          <p:nvPr/>
        </p:nvPicPr>
        <p:blipFill>
          <a:blip r:embed="rId5">
            <a:alphaModFix/>
          </a:blip>
          <a:stretch>
            <a:fillRect/>
          </a:stretch>
        </p:blipFill>
        <p:spPr>
          <a:xfrm>
            <a:off x="6483200" y="3994775"/>
            <a:ext cx="1278825" cy="1431753"/>
          </a:xfrm>
          <a:prstGeom prst="rect">
            <a:avLst/>
          </a:prstGeom>
          <a:noFill/>
          <a:ln>
            <a:noFill/>
          </a:ln>
        </p:spPr>
      </p:pic>
      <p:pic>
        <p:nvPicPr>
          <p:cNvPr id="670" name="Google Shape;670;p40"/>
          <p:cNvPicPr preferRelativeResize="0"/>
          <p:nvPr/>
        </p:nvPicPr>
        <p:blipFill>
          <a:blip r:embed="rId6">
            <a:alphaModFix/>
          </a:blip>
          <a:stretch>
            <a:fillRect/>
          </a:stretch>
        </p:blipFill>
        <p:spPr>
          <a:xfrm>
            <a:off x="10594299" y="4070975"/>
            <a:ext cx="1085047" cy="1278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E37D"/>
        </a:solidFill>
      </p:bgPr>
    </p:bg>
    <p:spTree>
      <p:nvGrpSpPr>
        <p:cNvPr id="318" name="Shape 318"/>
        <p:cNvGrpSpPr/>
        <p:nvPr/>
      </p:nvGrpSpPr>
      <p:grpSpPr>
        <a:xfrm>
          <a:off x="0" y="0"/>
          <a:ext cx="0" cy="0"/>
          <a:chOff x="0" y="0"/>
          <a:chExt cx="0" cy="0"/>
        </a:xfrm>
      </p:grpSpPr>
      <p:pic>
        <p:nvPicPr>
          <p:cNvPr id="319" name="Google Shape;319;p23"/>
          <p:cNvPicPr preferRelativeResize="0"/>
          <p:nvPr/>
        </p:nvPicPr>
        <p:blipFill>
          <a:blip r:embed="rId3">
            <a:alphaModFix/>
          </a:blip>
          <a:stretch>
            <a:fillRect/>
          </a:stretch>
        </p:blipFill>
        <p:spPr>
          <a:xfrm>
            <a:off x="1255825" y="3120426"/>
            <a:ext cx="5926426" cy="6294436"/>
          </a:xfrm>
          <a:prstGeom prst="rect">
            <a:avLst/>
          </a:prstGeom>
          <a:noFill/>
          <a:ln>
            <a:noFill/>
          </a:ln>
        </p:spPr>
      </p:pic>
      <p:grpSp>
        <p:nvGrpSpPr>
          <p:cNvPr id="320" name="Google Shape;320;p23"/>
          <p:cNvGrpSpPr/>
          <p:nvPr/>
        </p:nvGrpSpPr>
        <p:grpSpPr>
          <a:xfrm>
            <a:off x="9596068" y="3684618"/>
            <a:ext cx="11234955" cy="1032932"/>
            <a:chOff x="0" y="-9525"/>
            <a:chExt cx="2959001" cy="272048"/>
          </a:xfrm>
        </p:grpSpPr>
        <p:sp>
          <p:nvSpPr>
            <p:cNvPr id="321" name="Google Shape;321;p23"/>
            <p:cNvSpPr/>
            <p:nvPr/>
          </p:nvSpPr>
          <p:spPr>
            <a:xfrm>
              <a:off x="0" y="0"/>
              <a:ext cx="2959001" cy="262523"/>
            </a:xfrm>
            <a:custGeom>
              <a:rect b="b" l="l" r="r" t="t"/>
              <a:pathLst>
                <a:path extrusionOk="0" h="262523" w="2959001">
                  <a:moveTo>
                    <a:pt x="35144" y="0"/>
                  </a:moveTo>
                  <a:lnTo>
                    <a:pt x="2923857" y="0"/>
                  </a:lnTo>
                  <a:cubicBezTo>
                    <a:pt x="2943266" y="0"/>
                    <a:pt x="2959001" y="15734"/>
                    <a:pt x="2959001" y="35144"/>
                  </a:cubicBezTo>
                  <a:lnTo>
                    <a:pt x="2959001" y="227379"/>
                  </a:lnTo>
                  <a:cubicBezTo>
                    <a:pt x="2959001" y="246789"/>
                    <a:pt x="2943266" y="262523"/>
                    <a:pt x="2923857" y="262523"/>
                  </a:cubicBezTo>
                  <a:lnTo>
                    <a:pt x="35144" y="262523"/>
                  </a:lnTo>
                  <a:cubicBezTo>
                    <a:pt x="15734" y="262523"/>
                    <a:pt x="0" y="246789"/>
                    <a:pt x="0" y="227379"/>
                  </a:cubicBezTo>
                  <a:lnTo>
                    <a:pt x="0" y="35144"/>
                  </a:lnTo>
                  <a:cubicBezTo>
                    <a:pt x="0" y="15734"/>
                    <a:pt x="15734" y="0"/>
                    <a:pt x="351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txBox="1"/>
            <p:nvPr/>
          </p:nvSpPr>
          <p:spPr>
            <a:xfrm>
              <a:off x="0" y="-9525"/>
              <a:ext cx="2959001" cy="27204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3" name="Google Shape;323;p23"/>
          <p:cNvGrpSpPr/>
          <p:nvPr/>
        </p:nvGrpSpPr>
        <p:grpSpPr>
          <a:xfrm>
            <a:off x="10141188" y="5080543"/>
            <a:ext cx="10689835" cy="1032932"/>
            <a:chOff x="0" y="-9525"/>
            <a:chExt cx="2815430" cy="272048"/>
          </a:xfrm>
        </p:grpSpPr>
        <p:sp>
          <p:nvSpPr>
            <p:cNvPr id="324" name="Google Shape;324;p23"/>
            <p:cNvSpPr/>
            <p:nvPr/>
          </p:nvSpPr>
          <p:spPr>
            <a:xfrm>
              <a:off x="0" y="0"/>
              <a:ext cx="2815430" cy="262523"/>
            </a:xfrm>
            <a:custGeom>
              <a:rect b="b" l="l" r="r" t="t"/>
              <a:pathLst>
                <a:path extrusionOk="0" h="262523" w="2815430">
                  <a:moveTo>
                    <a:pt x="36936" y="0"/>
                  </a:moveTo>
                  <a:lnTo>
                    <a:pt x="2778494" y="0"/>
                  </a:lnTo>
                  <a:cubicBezTo>
                    <a:pt x="2788290" y="0"/>
                    <a:pt x="2797685" y="3891"/>
                    <a:pt x="2804612" y="10818"/>
                  </a:cubicBezTo>
                  <a:cubicBezTo>
                    <a:pt x="2811538" y="17745"/>
                    <a:pt x="2815430" y="27140"/>
                    <a:pt x="2815430" y="36936"/>
                  </a:cubicBezTo>
                  <a:lnTo>
                    <a:pt x="2815430" y="225587"/>
                  </a:lnTo>
                  <a:cubicBezTo>
                    <a:pt x="2815430" y="245986"/>
                    <a:pt x="2798893" y="262523"/>
                    <a:pt x="2778494" y="262523"/>
                  </a:cubicBezTo>
                  <a:lnTo>
                    <a:pt x="36936" y="262523"/>
                  </a:lnTo>
                  <a:cubicBezTo>
                    <a:pt x="16537" y="262523"/>
                    <a:pt x="0" y="245986"/>
                    <a:pt x="0" y="225587"/>
                  </a:cubicBezTo>
                  <a:lnTo>
                    <a:pt x="0" y="36936"/>
                  </a:lnTo>
                  <a:cubicBezTo>
                    <a:pt x="0" y="16537"/>
                    <a:pt x="16537" y="0"/>
                    <a:pt x="369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3"/>
            <p:cNvSpPr txBox="1"/>
            <p:nvPr/>
          </p:nvSpPr>
          <p:spPr>
            <a:xfrm>
              <a:off x="0" y="-9525"/>
              <a:ext cx="2815430" cy="27204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6" name="Google Shape;326;p23"/>
          <p:cNvGrpSpPr/>
          <p:nvPr/>
        </p:nvGrpSpPr>
        <p:grpSpPr>
          <a:xfrm>
            <a:off x="7435051" y="6476468"/>
            <a:ext cx="13395977" cy="1032932"/>
            <a:chOff x="0" y="-9525"/>
            <a:chExt cx="3528158" cy="272048"/>
          </a:xfrm>
        </p:grpSpPr>
        <p:sp>
          <p:nvSpPr>
            <p:cNvPr id="327" name="Google Shape;327;p23"/>
            <p:cNvSpPr/>
            <p:nvPr/>
          </p:nvSpPr>
          <p:spPr>
            <a:xfrm>
              <a:off x="0" y="0"/>
              <a:ext cx="3528158" cy="262523"/>
            </a:xfrm>
            <a:custGeom>
              <a:rect b="b" l="l" r="r" t="t"/>
              <a:pathLst>
                <a:path extrusionOk="0" h="262523" w="3528158">
                  <a:moveTo>
                    <a:pt x="29474" y="0"/>
                  </a:moveTo>
                  <a:lnTo>
                    <a:pt x="3498683" y="0"/>
                  </a:lnTo>
                  <a:cubicBezTo>
                    <a:pt x="3514961" y="0"/>
                    <a:pt x="3528158" y="13196"/>
                    <a:pt x="3528158" y="29474"/>
                  </a:cubicBezTo>
                  <a:lnTo>
                    <a:pt x="3528158" y="233049"/>
                  </a:lnTo>
                  <a:cubicBezTo>
                    <a:pt x="3528158" y="249327"/>
                    <a:pt x="3514961" y="262523"/>
                    <a:pt x="3498683" y="262523"/>
                  </a:cubicBezTo>
                  <a:lnTo>
                    <a:pt x="29474" y="262523"/>
                  </a:lnTo>
                  <a:cubicBezTo>
                    <a:pt x="13196" y="262523"/>
                    <a:pt x="0" y="249327"/>
                    <a:pt x="0" y="233049"/>
                  </a:cubicBezTo>
                  <a:lnTo>
                    <a:pt x="0" y="29474"/>
                  </a:lnTo>
                  <a:cubicBezTo>
                    <a:pt x="0" y="13196"/>
                    <a:pt x="13196" y="0"/>
                    <a:pt x="294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3"/>
            <p:cNvSpPr txBox="1"/>
            <p:nvPr/>
          </p:nvSpPr>
          <p:spPr>
            <a:xfrm>
              <a:off x="0" y="-9525"/>
              <a:ext cx="3528157" cy="27204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9" name="Google Shape;329;p23"/>
          <p:cNvGrpSpPr/>
          <p:nvPr/>
        </p:nvGrpSpPr>
        <p:grpSpPr>
          <a:xfrm>
            <a:off x="7902195" y="7872394"/>
            <a:ext cx="12928832" cy="1032932"/>
            <a:chOff x="0" y="-9525"/>
            <a:chExt cx="3405124" cy="272048"/>
          </a:xfrm>
        </p:grpSpPr>
        <p:sp>
          <p:nvSpPr>
            <p:cNvPr id="330" name="Google Shape;330;p23"/>
            <p:cNvSpPr/>
            <p:nvPr/>
          </p:nvSpPr>
          <p:spPr>
            <a:xfrm>
              <a:off x="0" y="0"/>
              <a:ext cx="3405124" cy="262523"/>
            </a:xfrm>
            <a:custGeom>
              <a:rect b="b" l="l" r="r" t="t"/>
              <a:pathLst>
                <a:path extrusionOk="0" h="262523" w="3405124">
                  <a:moveTo>
                    <a:pt x="30539" y="0"/>
                  </a:moveTo>
                  <a:lnTo>
                    <a:pt x="3374584" y="0"/>
                  </a:lnTo>
                  <a:cubicBezTo>
                    <a:pt x="3382684" y="0"/>
                    <a:pt x="3390452" y="3218"/>
                    <a:pt x="3396179" y="8945"/>
                  </a:cubicBezTo>
                  <a:cubicBezTo>
                    <a:pt x="3401906" y="14672"/>
                    <a:pt x="3405124" y="22440"/>
                    <a:pt x="3405124" y="30539"/>
                  </a:cubicBezTo>
                  <a:lnTo>
                    <a:pt x="3405124" y="231984"/>
                  </a:lnTo>
                  <a:cubicBezTo>
                    <a:pt x="3405124" y="240083"/>
                    <a:pt x="3401906" y="247851"/>
                    <a:pt x="3396179" y="253578"/>
                  </a:cubicBezTo>
                  <a:cubicBezTo>
                    <a:pt x="3390452" y="259305"/>
                    <a:pt x="3382684" y="262523"/>
                    <a:pt x="3374584" y="262523"/>
                  </a:cubicBezTo>
                  <a:lnTo>
                    <a:pt x="30539" y="262523"/>
                  </a:lnTo>
                  <a:cubicBezTo>
                    <a:pt x="22440" y="262523"/>
                    <a:pt x="14672" y="259305"/>
                    <a:pt x="8945" y="253578"/>
                  </a:cubicBezTo>
                  <a:cubicBezTo>
                    <a:pt x="3218" y="247851"/>
                    <a:pt x="0" y="240083"/>
                    <a:pt x="0" y="231984"/>
                  </a:cubicBezTo>
                  <a:lnTo>
                    <a:pt x="0" y="30539"/>
                  </a:lnTo>
                  <a:cubicBezTo>
                    <a:pt x="0" y="22440"/>
                    <a:pt x="3218" y="14672"/>
                    <a:pt x="8945" y="8945"/>
                  </a:cubicBezTo>
                  <a:cubicBezTo>
                    <a:pt x="14672" y="3218"/>
                    <a:pt x="22440" y="0"/>
                    <a:pt x="305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3"/>
            <p:cNvSpPr txBox="1"/>
            <p:nvPr/>
          </p:nvSpPr>
          <p:spPr>
            <a:xfrm>
              <a:off x="0" y="-9525"/>
              <a:ext cx="3405123" cy="27204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2" name="Google Shape;332;p23"/>
          <p:cNvSpPr txBox="1"/>
          <p:nvPr/>
        </p:nvSpPr>
        <p:spPr>
          <a:xfrm>
            <a:off x="8324296" y="3672343"/>
            <a:ext cx="8583900" cy="5190600"/>
          </a:xfrm>
          <a:prstGeom prst="rect">
            <a:avLst/>
          </a:prstGeom>
          <a:noFill/>
          <a:ln>
            <a:noFill/>
          </a:ln>
        </p:spPr>
        <p:txBody>
          <a:bodyPr anchorCtr="0" anchor="ctr" bIns="0" lIns="0" spcFirstLastPara="1" rIns="0" wrap="square" tIns="0">
            <a:noAutofit/>
          </a:bodyPr>
          <a:lstStyle/>
          <a:p>
            <a:pPr indent="0" lvl="0" marL="0" marR="0" rtl="0" algn="r">
              <a:lnSpc>
                <a:spcPct val="210000"/>
              </a:lnSpc>
              <a:spcBef>
                <a:spcPts val="0"/>
              </a:spcBef>
              <a:spcAft>
                <a:spcPts val="0"/>
              </a:spcAft>
              <a:buNone/>
            </a:pPr>
            <a:r>
              <a:rPr b="0" i="0" lang="en-US" sz="4437" u="none" cap="none" strike="noStrike">
                <a:solidFill>
                  <a:srgbClr val="000000"/>
                </a:solidFill>
                <a:latin typeface="Didact Gothic"/>
                <a:ea typeface="Didact Gothic"/>
                <a:cs typeface="Didact Gothic"/>
                <a:sym typeface="Didact Gothic"/>
              </a:rPr>
              <a:t>Introduction to Recruitment</a:t>
            </a:r>
            <a:endParaRPr/>
          </a:p>
          <a:p>
            <a:pPr indent="0" lvl="0" marL="0" marR="0" rtl="0" algn="r">
              <a:lnSpc>
                <a:spcPct val="210000"/>
              </a:lnSpc>
              <a:spcBef>
                <a:spcPts val="0"/>
              </a:spcBef>
              <a:spcAft>
                <a:spcPts val="0"/>
              </a:spcAft>
              <a:buNone/>
            </a:pPr>
            <a:r>
              <a:rPr b="0" i="0" lang="en-US" sz="4437" u="none" cap="none" strike="noStrike">
                <a:solidFill>
                  <a:srgbClr val="000000"/>
                </a:solidFill>
                <a:latin typeface="Didact Gothic"/>
                <a:ea typeface="Didact Gothic"/>
                <a:cs typeface="Didact Gothic"/>
                <a:sym typeface="Didact Gothic"/>
              </a:rPr>
              <a:t>Crafting Job Descriptions</a:t>
            </a:r>
            <a:endParaRPr/>
          </a:p>
          <a:p>
            <a:pPr indent="0" lvl="0" marL="0" marR="0" rtl="0" algn="r">
              <a:lnSpc>
                <a:spcPct val="210000"/>
              </a:lnSpc>
              <a:spcBef>
                <a:spcPts val="0"/>
              </a:spcBef>
              <a:spcAft>
                <a:spcPts val="0"/>
              </a:spcAft>
              <a:buNone/>
            </a:pPr>
            <a:r>
              <a:rPr b="0" i="0" lang="en-US" sz="4437" u="none" cap="none" strike="noStrike">
                <a:solidFill>
                  <a:srgbClr val="000000"/>
                </a:solidFill>
                <a:latin typeface="Didact Gothic"/>
                <a:ea typeface="Didact Gothic"/>
                <a:cs typeface="Didact Gothic"/>
                <a:sym typeface="Didact Gothic"/>
              </a:rPr>
              <a:t>Sourcing and Attracting Candidates</a:t>
            </a:r>
            <a:endParaRPr/>
          </a:p>
          <a:p>
            <a:pPr indent="0" lvl="0" marL="0" marR="0" rtl="0" algn="r">
              <a:lnSpc>
                <a:spcPct val="210000"/>
              </a:lnSpc>
              <a:spcBef>
                <a:spcPts val="0"/>
              </a:spcBef>
              <a:spcAft>
                <a:spcPts val="0"/>
              </a:spcAft>
              <a:buNone/>
            </a:pPr>
            <a:r>
              <a:rPr b="0" i="0" lang="en-US" sz="4437" u="none" cap="none" strike="noStrike">
                <a:solidFill>
                  <a:srgbClr val="000000"/>
                </a:solidFill>
                <a:latin typeface="Didact Gothic"/>
                <a:ea typeface="Didact Gothic"/>
                <a:cs typeface="Didact Gothic"/>
                <a:sym typeface="Didact Gothic"/>
              </a:rPr>
              <a:t>Screening and Selection Process</a:t>
            </a:r>
            <a:endParaRPr/>
          </a:p>
        </p:txBody>
      </p:sp>
      <p:sp>
        <p:nvSpPr>
          <p:cNvPr id="333" name="Google Shape;333;p23"/>
          <p:cNvSpPr txBox="1"/>
          <p:nvPr/>
        </p:nvSpPr>
        <p:spPr>
          <a:xfrm>
            <a:off x="227021" y="752074"/>
            <a:ext cx="17834100" cy="1686900"/>
          </a:xfrm>
          <a:prstGeom prst="rect">
            <a:avLst/>
          </a:prstGeom>
          <a:noFill/>
          <a:ln>
            <a:noFill/>
          </a:ln>
        </p:spPr>
        <p:txBody>
          <a:bodyPr anchorCtr="0" anchor="t" bIns="0" lIns="0" spcFirstLastPara="1" rIns="0" wrap="square" tIns="0">
            <a:spAutoFit/>
          </a:bodyPr>
          <a:lstStyle/>
          <a:p>
            <a:pPr indent="0" lvl="0" marL="0" marR="0" rtl="0" algn="ctr">
              <a:lnSpc>
                <a:spcPct val="125996"/>
              </a:lnSpc>
              <a:spcBef>
                <a:spcPts val="0"/>
              </a:spcBef>
              <a:spcAft>
                <a:spcPts val="0"/>
              </a:spcAft>
              <a:buNone/>
            </a:pPr>
            <a:r>
              <a:rPr b="0" i="0" lang="en-US" sz="10959" u="none" cap="none" strike="noStrike">
                <a:solidFill>
                  <a:srgbClr val="000000"/>
                </a:solidFill>
                <a:latin typeface="Catamaran"/>
                <a:ea typeface="Catamaran"/>
                <a:cs typeface="Catamaran"/>
                <a:sym typeface="Catamaran"/>
              </a:rPr>
              <a:t>TABLE OF CONTENTS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674" name="Shape 674"/>
        <p:cNvGrpSpPr/>
        <p:nvPr/>
      </p:nvGrpSpPr>
      <p:grpSpPr>
        <a:xfrm>
          <a:off x="0" y="0"/>
          <a:ext cx="0" cy="0"/>
          <a:chOff x="0" y="0"/>
          <a:chExt cx="0" cy="0"/>
        </a:xfrm>
      </p:grpSpPr>
      <p:grpSp>
        <p:nvGrpSpPr>
          <p:cNvPr id="675" name="Google Shape;675;p41"/>
          <p:cNvGrpSpPr/>
          <p:nvPr/>
        </p:nvGrpSpPr>
        <p:grpSpPr>
          <a:xfrm>
            <a:off x="857939" y="2587599"/>
            <a:ext cx="4519039" cy="6946423"/>
            <a:chOff x="0" y="-9525"/>
            <a:chExt cx="1190200" cy="1829511"/>
          </a:xfrm>
        </p:grpSpPr>
        <p:sp>
          <p:nvSpPr>
            <p:cNvPr id="676" name="Google Shape;676;p41"/>
            <p:cNvSpPr/>
            <p:nvPr/>
          </p:nvSpPr>
          <p:spPr>
            <a:xfrm>
              <a:off x="0" y="0"/>
              <a:ext cx="1190200" cy="1819986"/>
            </a:xfrm>
            <a:custGeom>
              <a:rect b="b" l="l" r="r" t="t"/>
              <a:pathLst>
                <a:path extrusionOk="0" h="1819986" w="1190200">
                  <a:moveTo>
                    <a:pt x="75380" y="0"/>
                  </a:moveTo>
                  <a:lnTo>
                    <a:pt x="1114820" y="0"/>
                  </a:lnTo>
                  <a:cubicBezTo>
                    <a:pt x="1156451" y="0"/>
                    <a:pt x="1190200" y="33749"/>
                    <a:pt x="1190200" y="75380"/>
                  </a:cubicBezTo>
                  <a:lnTo>
                    <a:pt x="1190200" y="1744606"/>
                  </a:lnTo>
                  <a:cubicBezTo>
                    <a:pt x="1190200" y="1786237"/>
                    <a:pt x="1156451" y="1819986"/>
                    <a:pt x="1114820" y="1819986"/>
                  </a:cubicBezTo>
                  <a:lnTo>
                    <a:pt x="75380" y="1819986"/>
                  </a:lnTo>
                  <a:cubicBezTo>
                    <a:pt x="33749" y="1819986"/>
                    <a:pt x="0" y="1786237"/>
                    <a:pt x="0" y="1744606"/>
                  </a:cubicBezTo>
                  <a:lnTo>
                    <a:pt x="0" y="75380"/>
                  </a:lnTo>
                  <a:cubicBezTo>
                    <a:pt x="0" y="33749"/>
                    <a:pt x="33749" y="0"/>
                    <a:pt x="753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1"/>
            <p:cNvSpPr txBox="1"/>
            <p:nvPr/>
          </p:nvSpPr>
          <p:spPr>
            <a:xfrm>
              <a:off x="0" y="-9525"/>
              <a:ext cx="1190200" cy="1829511"/>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8" name="Google Shape;678;p41"/>
          <p:cNvGrpSpPr/>
          <p:nvPr/>
        </p:nvGrpSpPr>
        <p:grpSpPr>
          <a:xfrm>
            <a:off x="857939" y="2587599"/>
            <a:ext cx="4519039" cy="818548"/>
            <a:chOff x="0" y="-9525"/>
            <a:chExt cx="1190200" cy="215585"/>
          </a:xfrm>
        </p:grpSpPr>
        <p:sp>
          <p:nvSpPr>
            <p:cNvPr id="679" name="Google Shape;679;p41"/>
            <p:cNvSpPr/>
            <p:nvPr/>
          </p:nvSpPr>
          <p:spPr>
            <a:xfrm>
              <a:off x="0" y="0"/>
              <a:ext cx="1190200" cy="206060"/>
            </a:xfrm>
            <a:custGeom>
              <a:rect b="b" l="l" r="r" t="t"/>
              <a:pathLst>
                <a:path extrusionOk="0" h="206060" w="1190200">
                  <a:moveTo>
                    <a:pt x="0" y="0"/>
                  </a:moveTo>
                  <a:lnTo>
                    <a:pt x="1190200" y="0"/>
                  </a:lnTo>
                  <a:lnTo>
                    <a:pt x="1190200" y="206060"/>
                  </a:lnTo>
                  <a:lnTo>
                    <a:pt x="0" y="206060"/>
                  </a:lnTo>
                  <a:close/>
                </a:path>
              </a:pathLst>
            </a:custGeom>
            <a:solidFill>
              <a:srgbClr val="D8E37D"/>
            </a:solidFill>
            <a:ln>
              <a:noFill/>
            </a:ln>
          </p:spPr>
        </p:sp>
        <p:sp>
          <p:nvSpPr>
            <p:cNvPr id="680" name="Google Shape;680;p41"/>
            <p:cNvSpPr txBox="1"/>
            <p:nvPr/>
          </p:nvSpPr>
          <p:spPr>
            <a:xfrm>
              <a:off x="0" y="-9525"/>
              <a:ext cx="1190200" cy="21558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1" name="Google Shape;681;p41"/>
          <p:cNvGrpSpPr/>
          <p:nvPr/>
        </p:nvGrpSpPr>
        <p:grpSpPr>
          <a:xfrm>
            <a:off x="5805215" y="2587599"/>
            <a:ext cx="11817748" cy="6946423"/>
            <a:chOff x="0" y="-9525"/>
            <a:chExt cx="3112493" cy="1829511"/>
          </a:xfrm>
        </p:grpSpPr>
        <p:sp>
          <p:nvSpPr>
            <p:cNvPr id="682" name="Google Shape;682;p41"/>
            <p:cNvSpPr/>
            <p:nvPr/>
          </p:nvSpPr>
          <p:spPr>
            <a:xfrm>
              <a:off x="0" y="0"/>
              <a:ext cx="3112493" cy="1819986"/>
            </a:xfrm>
            <a:custGeom>
              <a:rect b="b" l="l" r="r" t="t"/>
              <a:pathLst>
                <a:path extrusionOk="0" h="1819986" w="3112493">
                  <a:moveTo>
                    <a:pt x="28825" y="0"/>
                  </a:moveTo>
                  <a:lnTo>
                    <a:pt x="3083669" y="0"/>
                  </a:lnTo>
                  <a:cubicBezTo>
                    <a:pt x="3099588" y="0"/>
                    <a:pt x="3112493" y="12905"/>
                    <a:pt x="3112493" y="28825"/>
                  </a:cubicBezTo>
                  <a:lnTo>
                    <a:pt x="3112493" y="1791161"/>
                  </a:lnTo>
                  <a:cubicBezTo>
                    <a:pt x="3112493" y="1798806"/>
                    <a:pt x="3109457" y="1806137"/>
                    <a:pt x="3104051" y="1811543"/>
                  </a:cubicBezTo>
                  <a:cubicBezTo>
                    <a:pt x="3098645" y="1816949"/>
                    <a:pt x="3091313" y="1819986"/>
                    <a:pt x="3083669" y="1819986"/>
                  </a:cubicBezTo>
                  <a:lnTo>
                    <a:pt x="28825" y="1819986"/>
                  </a:lnTo>
                  <a:cubicBezTo>
                    <a:pt x="21180" y="1819986"/>
                    <a:pt x="13848" y="1816949"/>
                    <a:pt x="8443" y="1811543"/>
                  </a:cubicBezTo>
                  <a:cubicBezTo>
                    <a:pt x="3037" y="1806137"/>
                    <a:pt x="0" y="1798806"/>
                    <a:pt x="0" y="1791161"/>
                  </a:cubicBezTo>
                  <a:lnTo>
                    <a:pt x="0" y="28825"/>
                  </a:lnTo>
                  <a:cubicBezTo>
                    <a:pt x="0" y="21180"/>
                    <a:pt x="3037" y="13848"/>
                    <a:pt x="8443" y="8443"/>
                  </a:cubicBezTo>
                  <a:cubicBezTo>
                    <a:pt x="13848" y="3037"/>
                    <a:pt x="21180" y="0"/>
                    <a:pt x="288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1"/>
            <p:cNvSpPr txBox="1"/>
            <p:nvPr/>
          </p:nvSpPr>
          <p:spPr>
            <a:xfrm>
              <a:off x="0" y="-9525"/>
              <a:ext cx="3112493" cy="1829511"/>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4" name="Google Shape;684;p41"/>
          <p:cNvGrpSpPr/>
          <p:nvPr/>
        </p:nvGrpSpPr>
        <p:grpSpPr>
          <a:xfrm>
            <a:off x="5805215" y="2587599"/>
            <a:ext cx="11817748" cy="818548"/>
            <a:chOff x="0" y="-9525"/>
            <a:chExt cx="3112493" cy="215585"/>
          </a:xfrm>
        </p:grpSpPr>
        <p:sp>
          <p:nvSpPr>
            <p:cNvPr id="685" name="Google Shape;685;p41"/>
            <p:cNvSpPr/>
            <p:nvPr/>
          </p:nvSpPr>
          <p:spPr>
            <a:xfrm>
              <a:off x="0" y="0"/>
              <a:ext cx="3112493" cy="206060"/>
            </a:xfrm>
            <a:custGeom>
              <a:rect b="b" l="l" r="r" t="t"/>
              <a:pathLst>
                <a:path extrusionOk="0" h="206060" w="3112493">
                  <a:moveTo>
                    <a:pt x="0" y="0"/>
                  </a:moveTo>
                  <a:lnTo>
                    <a:pt x="3112493" y="0"/>
                  </a:lnTo>
                  <a:lnTo>
                    <a:pt x="3112493" y="206060"/>
                  </a:lnTo>
                  <a:lnTo>
                    <a:pt x="0" y="206060"/>
                  </a:lnTo>
                  <a:close/>
                </a:path>
              </a:pathLst>
            </a:custGeom>
            <a:solidFill>
              <a:srgbClr val="D8E37D"/>
            </a:solidFill>
            <a:ln>
              <a:noFill/>
            </a:ln>
          </p:spPr>
        </p:sp>
        <p:sp>
          <p:nvSpPr>
            <p:cNvPr id="686" name="Google Shape;686;p41"/>
            <p:cNvSpPr txBox="1"/>
            <p:nvPr/>
          </p:nvSpPr>
          <p:spPr>
            <a:xfrm>
              <a:off x="0" y="-9525"/>
              <a:ext cx="3112493" cy="21558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7" name="Google Shape;687;p41"/>
          <p:cNvGrpSpPr/>
          <p:nvPr/>
        </p:nvGrpSpPr>
        <p:grpSpPr>
          <a:xfrm>
            <a:off x="972462" y="7221998"/>
            <a:ext cx="4368067" cy="683402"/>
            <a:chOff x="0" y="-9525"/>
            <a:chExt cx="1150437" cy="179991"/>
          </a:xfrm>
        </p:grpSpPr>
        <p:sp>
          <p:nvSpPr>
            <p:cNvPr id="688" name="Google Shape;688;p41"/>
            <p:cNvSpPr/>
            <p:nvPr/>
          </p:nvSpPr>
          <p:spPr>
            <a:xfrm>
              <a:off x="0" y="0"/>
              <a:ext cx="1150437" cy="170466"/>
            </a:xfrm>
            <a:custGeom>
              <a:rect b="b" l="l" r="r" t="t"/>
              <a:pathLst>
                <a:path extrusionOk="0" h="170466" w="1150437">
                  <a:moveTo>
                    <a:pt x="77985" y="0"/>
                  </a:moveTo>
                  <a:lnTo>
                    <a:pt x="1072452" y="0"/>
                  </a:lnTo>
                  <a:cubicBezTo>
                    <a:pt x="1093135" y="0"/>
                    <a:pt x="1112971" y="8216"/>
                    <a:pt x="1127596" y="22841"/>
                  </a:cubicBezTo>
                  <a:cubicBezTo>
                    <a:pt x="1142221" y="37466"/>
                    <a:pt x="1150437" y="57302"/>
                    <a:pt x="1150437" y="77985"/>
                  </a:cubicBezTo>
                  <a:lnTo>
                    <a:pt x="1150437" y="92480"/>
                  </a:lnTo>
                  <a:cubicBezTo>
                    <a:pt x="1150437" y="135551"/>
                    <a:pt x="1115522" y="170466"/>
                    <a:pt x="1072452" y="170466"/>
                  </a:cubicBezTo>
                  <a:lnTo>
                    <a:pt x="77985" y="170466"/>
                  </a:lnTo>
                  <a:cubicBezTo>
                    <a:pt x="34915" y="170466"/>
                    <a:pt x="0" y="135551"/>
                    <a:pt x="0" y="92480"/>
                  </a:cubicBezTo>
                  <a:lnTo>
                    <a:pt x="0" y="77985"/>
                  </a:lnTo>
                  <a:cubicBezTo>
                    <a:pt x="0" y="34915"/>
                    <a:pt x="34915" y="0"/>
                    <a:pt x="779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1"/>
            <p:cNvSpPr txBox="1"/>
            <p:nvPr/>
          </p:nvSpPr>
          <p:spPr>
            <a:xfrm>
              <a:off x="0" y="-9525"/>
              <a:ext cx="1150437" cy="179991"/>
            </a:xfrm>
            <a:prstGeom prst="rect">
              <a:avLst/>
            </a:prstGeom>
            <a:noFill/>
            <a:ln>
              <a:noFill/>
            </a:ln>
          </p:spPr>
          <p:txBody>
            <a:bodyPr anchorCtr="0" anchor="ctr" bIns="50800" lIns="50800" spcFirstLastPara="1" rIns="50800" wrap="square" tIns="50800">
              <a:noAutofit/>
            </a:bodyPr>
            <a:lstStyle/>
            <a:p>
              <a:pPr indent="0" lvl="0" marL="0" marR="0" rtl="0" algn="l">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0" name="Google Shape;690;p41"/>
          <p:cNvGrpSpPr/>
          <p:nvPr/>
        </p:nvGrpSpPr>
        <p:grpSpPr>
          <a:xfrm>
            <a:off x="1420377" y="8033993"/>
            <a:ext cx="754204" cy="754204"/>
            <a:chOff x="0" y="0"/>
            <a:chExt cx="812800" cy="812800"/>
          </a:xfrm>
        </p:grpSpPr>
        <p:sp>
          <p:nvSpPr>
            <p:cNvPr id="691" name="Google Shape;691;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E7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1"/>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3" name="Google Shape;693;p41"/>
          <p:cNvGrpSpPr/>
          <p:nvPr/>
        </p:nvGrpSpPr>
        <p:grpSpPr>
          <a:xfrm>
            <a:off x="2779393" y="8033993"/>
            <a:ext cx="754204" cy="754204"/>
            <a:chOff x="0" y="0"/>
            <a:chExt cx="812800" cy="812800"/>
          </a:xfrm>
        </p:grpSpPr>
        <p:sp>
          <p:nvSpPr>
            <p:cNvPr id="694" name="Google Shape;694;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1"/>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6" name="Google Shape;696;p41"/>
          <p:cNvGrpSpPr/>
          <p:nvPr/>
        </p:nvGrpSpPr>
        <p:grpSpPr>
          <a:xfrm>
            <a:off x="4138410" y="8033993"/>
            <a:ext cx="754204" cy="754204"/>
            <a:chOff x="0" y="0"/>
            <a:chExt cx="812800" cy="812800"/>
          </a:xfrm>
        </p:grpSpPr>
        <p:sp>
          <p:nvSpPr>
            <p:cNvPr id="697" name="Google Shape;697;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89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1"/>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9" name="Google Shape;699;p41"/>
          <p:cNvSpPr txBox="1"/>
          <p:nvPr/>
        </p:nvSpPr>
        <p:spPr>
          <a:xfrm>
            <a:off x="9036573" y="2726699"/>
            <a:ext cx="5355000" cy="574800"/>
          </a:xfrm>
          <a:prstGeom prst="rect">
            <a:avLst/>
          </a:prstGeom>
          <a:noFill/>
          <a:ln>
            <a:noFill/>
          </a:ln>
        </p:spPr>
        <p:txBody>
          <a:bodyPr anchorCtr="0" anchor="t" bIns="0" lIns="0" spcFirstLastPara="1" rIns="0" wrap="square" tIns="0">
            <a:spAutoFit/>
          </a:bodyPr>
          <a:lstStyle/>
          <a:p>
            <a:pPr indent="0" lvl="0" marL="0" marR="0" rtl="0" algn="ctr">
              <a:lnSpc>
                <a:spcPct val="250107"/>
              </a:lnSpc>
              <a:spcBef>
                <a:spcPts val="0"/>
              </a:spcBef>
              <a:spcAft>
                <a:spcPts val="0"/>
              </a:spcAft>
              <a:buNone/>
            </a:pPr>
            <a:r>
              <a:rPr b="1" i="0" lang="en-US" sz="3734" u="none" cap="none" strike="noStrike">
                <a:solidFill>
                  <a:srgbClr val="000000"/>
                </a:solidFill>
                <a:latin typeface="Didact Gothic"/>
                <a:ea typeface="Didact Gothic"/>
                <a:cs typeface="Didact Gothic"/>
                <a:sym typeface="Didact Gothic"/>
              </a:rPr>
              <a:t>DESIGN ELEMENTS</a:t>
            </a:r>
            <a:endParaRPr/>
          </a:p>
        </p:txBody>
      </p:sp>
      <p:sp>
        <p:nvSpPr>
          <p:cNvPr id="700" name="Google Shape;700;p41"/>
          <p:cNvSpPr txBox="1"/>
          <p:nvPr/>
        </p:nvSpPr>
        <p:spPr>
          <a:xfrm>
            <a:off x="1008912" y="6796101"/>
            <a:ext cx="4368067" cy="30924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Didact Gothic"/>
                <a:ea typeface="Didact Gothic"/>
                <a:cs typeface="Didact Gothic"/>
                <a:sym typeface="Didact Gothic"/>
              </a:rPr>
              <a:t>You can find these fonts online too.</a:t>
            </a:r>
            <a:endParaRPr/>
          </a:p>
        </p:txBody>
      </p:sp>
      <p:sp>
        <p:nvSpPr>
          <p:cNvPr id="701" name="Google Shape;701;p41"/>
          <p:cNvSpPr txBox="1"/>
          <p:nvPr/>
        </p:nvSpPr>
        <p:spPr>
          <a:xfrm>
            <a:off x="1186792" y="8914638"/>
            <a:ext cx="1221374" cy="238887"/>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1" i="0" lang="en-US" sz="1799" u="none" cap="none" strike="noStrike">
                <a:solidFill>
                  <a:srgbClr val="000000"/>
                </a:solidFill>
                <a:latin typeface="Didact Gothic"/>
                <a:ea typeface="Didact Gothic"/>
                <a:cs typeface="Didact Gothic"/>
                <a:sym typeface="Didact Gothic"/>
              </a:rPr>
              <a:t>#E9E7E8</a:t>
            </a:r>
            <a:endParaRPr/>
          </a:p>
        </p:txBody>
      </p:sp>
      <p:sp>
        <p:nvSpPr>
          <p:cNvPr id="702" name="Google Shape;702;p41"/>
          <p:cNvSpPr txBox="1"/>
          <p:nvPr/>
        </p:nvSpPr>
        <p:spPr>
          <a:xfrm>
            <a:off x="2545809" y="8914638"/>
            <a:ext cx="1221374" cy="238887"/>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1" i="0" lang="en-US" sz="1799" u="none" cap="none" strike="noStrike">
                <a:solidFill>
                  <a:srgbClr val="000000"/>
                </a:solidFill>
                <a:latin typeface="Didact Gothic"/>
                <a:ea typeface="Didact Gothic"/>
                <a:cs typeface="Didact Gothic"/>
                <a:sym typeface="Didact Gothic"/>
              </a:rPr>
              <a:t>#D8E37D</a:t>
            </a:r>
            <a:endParaRPr/>
          </a:p>
        </p:txBody>
      </p:sp>
      <p:sp>
        <p:nvSpPr>
          <p:cNvPr id="703" name="Google Shape;703;p41"/>
          <p:cNvSpPr txBox="1"/>
          <p:nvPr/>
        </p:nvSpPr>
        <p:spPr>
          <a:xfrm>
            <a:off x="3904825" y="8914638"/>
            <a:ext cx="1221374" cy="238887"/>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1" i="0" lang="en-US" sz="1799" u="none" cap="none" strike="noStrike">
                <a:solidFill>
                  <a:srgbClr val="000000"/>
                </a:solidFill>
                <a:latin typeface="Didact Gothic"/>
                <a:ea typeface="Didact Gothic"/>
                <a:cs typeface="Didact Gothic"/>
                <a:sym typeface="Didact Gothic"/>
              </a:rPr>
              <a:t>#7789EF</a:t>
            </a:r>
            <a:endParaRPr/>
          </a:p>
        </p:txBody>
      </p:sp>
      <p:sp>
        <p:nvSpPr>
          <p:cNvPr id="704" name="Google Shape;704;p41"/>
          <p:cNvSpPr txBox="1"/>
          <p:nvPr/>
        </p:nvSpPr>
        <p:spPr>
          <a:xfrm>
            <a:off x="1065852" y="7311113"/>
            <a:ext cx="4181400" cy="474900"/>
          </a:xfrm>
          <a:prstGeom prst="rect">
            <a:avLst/>
          </a:prstGeom>
          <a:noFill/>
          <a:ln>
            <a:noFill/>
          </a:ln>
        </p:spPr>
        <p:txBody>
          <a:bodyPr anchorCtr="0" anchor="t" bIns="0" lIns="0" spcFirstLastPara="1" rIns="0" wrap="square" tIns="0">
            <a:spAutoFit/>
          </a:bodyPr>
          <a:lstStyle/>
          <a:p>
            <a:pPr indent="0" lvl="0" marL="0" marR="0" rtl="0" algn="ctr">
              <a:lnSpc>
                <a:spcPct val="250016"/>
              </a:lnSpc>
              <a:spcBef>
                <a:spcPts val="0"/>
              </a:spcBef>
              <a:spcAft>
                <a:spcPts val="0"/>
              </a:spcAft>
              <a:buNone/>
            </a:pPr>
            <a:r>
              <a:rPr b="1" i="0" lang="en-US" sz="3085" u="none" cap="none" strike="noStrike">
                <a:solidFill>
                  <a:srgbClr val="000000"/>
                </a:solidFill>
                <a:latin typeface="Didact Gothic"/>
                <a:ea typeface="Didact Gothic"/>
                <a:cs typeface="Didact Gothic"/>
                <a:sym typeface="Didact Gothic"/>
              </a:rPr>
              <a:t>COLORS</a:t>
            </a:r>
            <a:endParaRPr/>
          </a:p>
        </p:txBody>
      </p:sp>
      <p:sp>
        <p:nvSpPr>
          <p:cNvPr id="705" name="Google Shape;705;p41"/>
          <p:cNvSpPr txBox="1"/>
          <p:nvPr/>
        </p:nvSpPr>
        <p:spPr>
          <a:xfrm>
            <a:off x="1065853" y="3675641"/>
            <a:ext cx="4181400" cy="67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This presentation template</a:t>
            </a:r>
            <a:endParaRPr/>
          </a:p>
          <a:p>
            <a:pPr indent="0" lvl="0" marL="0" marR="0" rtl="0" algn="ctr">
              <a:lnSpc>
                <a:spcPct val="10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uses the following free fonts:</a:t>
            </a:r>
            <a:endParaRPr/>
          </a:p>
        </p:txBody>
      </p:sp>
      <p:sp>
        <p:nvSpPr>
          <p:cNvPr id="706" name="Google Shape;706;p41"/>
          <p:cNvSpPr txBox="1"/>
          <p:nvPr/>
        </p:nvSpPr>
        <p:spPr>
          <a:xfrm>
            <a:off x="1801739" y="4451103"/>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Didact Gothic"/>
                <a:ea typeface="Didact Gothic"/>
                <a:cs typeface="Didact Gothic"/>
                <a:sym typeface="Didact Gothic"/>
              </a:rPr>
              <a:t>Titles :</a:t>
            </a:r>
            <a:endParaRPr/>
          </a:p>
        </p:txBody>
      </p:sp>
      <p:sp>
        <p:nvSpPr>
          <p:cNvPr id="707" name="Google Shape;707;p41"/>
          <p:cNvSpPr txBox="1"/>
          <p:nvPr/>
        </p:nvSpPr>
        <p:spPr>
          <a:xfrm>
            <a:off x="1801739" y="5214395"/>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Didact Gothic"/>
                <a:ea typeface="Didact Gothic"/>
                <a:cs typeface="Didact Gothic"/>
                <a:sym typeface="Didact Gothic"/>
              </a:rPr>
              <a:t>Headers :</a:t>
            </a:r>
            <a:endParaRPr/>
          </a:p>
        </p:txBody>
      </p:sp>
      <p:sp>
        <p:nvSpPr>
          <p:cNvPr id="708" name="Google Shape;708;p41"/>
          <p:cNvSpPr txBox="1"/>
          <p:nvPr/>
        </p:nvSpPr>
        <p:spPr>
          <a:xfrm>
            <a:off x="1801739" y="5977687"/>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Didact Gothic"/>
                <a:ea typeface="Didact Gothic"/>
                <a:cs typeface="Didact Gothic"/>
                <a:sym typeface="Didact Gothic"/>
              </a:rPr>
              <a:t>Body Copy :</a:t>
            </a:r>
            <a:endParaRPr/>
          </a:p>
        </p:txBody>
      </p:sp>
      <p:sp>
        <p:nvSpPr>
          <p:cNvPr id="709" name="Google Shape;709;p41"/>
          <p:cNvSpPr txBox="1"/>
          <p:nvPr/>
        </p:nvSpPr>
        <p:spPr>
          <a:xfrm>
            <a:off x="1801739" y="4794079"/>
            <a:ext cx="2709600" cy="338400"/>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Catamaran</a:t>
            </a:r>
            <a:endParaRPr/>
          </a:p>
        </p:txBody>
      </p:sp>
      <p:sp>
        <p:nvSpPr>
          <p:cNvPr id="710" name="Google Shape;710;p41"/>
          <p:cNvSpPr txBox="1"/>
          <p:nvPr/>
        </p:nvSpPr>
        <p:spPr>
          <a:xfrm>
            <a:off x="1801739" y="5557371"/>
            <a:ext cx="2709600" cy="338400"/>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Didact Gothic</a:t>
            </a:r>
            <a:endParaRPr/>
          </a:p>
        </p:txBody>
      </p:sp>
      <p:sp>
        <p:nvSpPr>
          <p:cNvPr id="711" name="Google Shape;711;p41"/>
          <p:cNvSpPr txBox="1"/>
          <p:nvPr/>
        </p:nvSpPr>
        <p:spPr>
          <a:xfrm>
            <a:off x="1801739" y="6320663"/>
            <a:ext cx="2709600" cy="338400"/>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Didact Gothic</a:t>
            </a:r>
            <a:endParaRPr/>
          </a:p>
        </p:txBody>
      </p:sp>
      <p:sp>
        <p:nvSpPr>
          <p:cNvPr id="712" name="Google Shape;712;p41"/>
          <p:cNvSpPr txBox="1"/>
          <p:nvPr/>
        </p:nvSpPr>
        <p:spPr>
          <a:xfrm>
            <a:off x="1581227" y="2721867"/>
            <a:ext cx="3150600" cy="574800"/>
          </a:xfrm>
          <a:prstGeom prst="rect">
            <a:avLst/>
          </a:prstGeom>
          <a:noFill/>
          <a:ln>
            <a:noFill/>
          </a:ln>
        </p:spPr>
        <p:txBody>
          <a:bodyPr anchorCtr="0" anchor="t" bIns="0" lIns="0" spcFirstLastPara="1" rIns="0" wrap="square" tIns="0">
            <a:spAutoFit/>
          </a:bodyPr>
          <a:lstStyle/>
          <a:p>
            <a:pPr indent="0" lvl="0" marL="0" marR="0" rtl="0" algn="ctr">
              <a:lnSpc>
                <a:spcPct val="250107"/>
              </a:lnSpc>
              <a:spcBef>
                <a:spcPts val="0"/>
              </a:spcBef>
              <a:spcAft>
                <a:spcPts val="0"/>
              </a:spcAft>
              <a:buNone/>
            </a:pPr>
            <a:r>
              <a:rPr b="1" i="0" lang="en-US" sz="3734" u="none" cap="none" strike="noStrike">
                <a:solidFill>
                  <a:srgbClr val="000000"/>
                </a:solidFill>
                <a:latin typeface="Didact Gothic"/>
                <a:ea typeface="Didact Gothic"/>
                <a:cs typeface="Didact Gothic"/>
                <a:sym typeface="Didact Gothic"/>
              </a:rPr>
              <a:t>FONTS</a:t>
            </a:r>
            <a:endParaRPr/>
          </a:p>
        </p:txBody>
      </p:sp>
      <p:sp>
        <p:nvSpPr>
          <p:cNvPr id="713" name="Google Shape;713;p41"/>
          <p:cNvSpPr txBox="1"/>
          <p:nvPr/>
        </p:nvSpPr>
        <p:spPr>
          <a:xfrm>
            <a:off x="4263742" y="502078"/>
            <a:ext cx="9760500" cy="12315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8000" u="none" cap="none" strike="noStrike">
                <a:solidFill>
                  <a:srgbClr val="000000"/>
                </a:solidFill>
                <a:latin typeface="Catamaran"/>
                <a:ea typeface="Catamaran"/>
                <a:cs typeface="Catamaran"/>
                <a:sym typeface="Catamaran"/>
              </a:rPr>
              <a:t>RESOURCE PAGE</a:t>
            </a:r>
            <a:endParaRPr/>
          </a:p>
        </p:txBody>
      </p:sp>
      <p:sp>
        <p:nvSpPr>
          <p:cNvPr id="714" name="Google Shape;714;p41"/>
          <p:cNvSpPr txBox="1"/>
          <p:nvPr/>
        </p:nvSpPr>
        <p:spPr>
          <a:xfrm>
            <a:off x="3744010" y="1706570"/>
            <a:ext cx="10799980" cy="459994"/>
          </a:xfrm>
          <a:prstGeom prst="rect">
            <a:avLst/>
          </a:prstGeom>
          <a:noFill/>
          <a:ln>
            <a:noFill/>
          </a:ln>
        </p:spPr>
        <p:txBody>
          <a:bodyPr anchorCtr="0" anchor="t" bIns="0" lIns="0" spcFirstLastPara="1" rIns="0" wrap="square" tIns="0">
            <a:spAutoFit/>
          </a:bodyPr>
          <a:lstStyle/>
          <a:p>
            <a:pPr indent="0" lvl="0" marL="0" marR="0" rtl="0" algn="ctr">
              <a:lnSpc>
                <a:spcPct val="148018"/>
              </a:lnSpc>
              <a:spcBef>
                <a:spcPts val="0"/>
              </a:spcBef>
              <a:spcAft>
                <a:spcPts val="0"/>
              </a:spcAft>
              <a:buNone/>
            </a:pPr>
            <a:r>
              <a:rPr b="0" i="0" lang="en-US" sz="2599" u="none" cap="none" strike="noStrike">
                <a:solidFill>
                  <a:srgbClr val="000000"/>
                </a:solidFill>
                <a:latin typeface="Didact Gothic"/>
                <a:ea typeface="Didact Gothic"/>
                <a:cs typeface="Didact Gothic"/>
                <a:sym typeface="Didact Gothic"/>
              </a:rPr>
              <a:t>Use these design resources in your Canva Presentation.</a:t>
            </a:r>
            <a:endParaRPr/>
          </a:p>
        </p:txBody>
      </p:sp>
      <p:sp>
        <p:nvSpPr>
          <p:cNvPr id="715" name="Google Shape;715;p41"/>
          <p:cNvSpPr/>
          <p:nvPr/>
        </p:nvSpPr>
        <p:spPr>
          <a:xfrm>
            <a:off x="11114040" y="6919551"/>
            <a:ext cx="1559508" cy="842134"/>
          </a:xfrm>
          <a:custGeom>
            <a:rect b="b" l="l" r="r" t="t"/>
            <a:pathLst>
              <a:path extrusionOk="0" h="842134" w="1559508">
                <a:moveTo>
                  <a:pt x="0" y="0"/>
                </a:moveTo>
                <a:lnTo>
                  <a:pt x="1559507" y="0"/>
                </a:lnTo>
                <a:lnTo>
                  <a:pt x="1559507" y="842135"/>
                </a:lnTo>
                <a:lnTo>
                  <a:pt x="0" y="842135"/>
                </a:lnTo>
                <a:lnTo>
                  <a:pt x="0" y="0"/>
                </a:lnTo>
                <a:close/>
              </a:path>
            </a:pathLst>
          </a:custGeom>
          <a:blipFill rotWithShape="1">
            <a:blip r:embed="rId3">
              <a:alphaModFix/>
            </a:blip>
            <a:stretch>
              <a:fillRect b="0" l="0" r="0" t="0"/>
            </a:stretch>
          </a:blipFill>
          <a:ln>
            <a:noFill/>
          </a:ln>
        </p:spPr>
      </p:sp>
      <p:sp>
        <p:nvSpPr>
          <p:cNvPr id="716" name="Google Shape;716;p41"/>
          <p:cNvSpPr/>
          <p:nvPr/>
        </p:nvSpPr>
        <p:spPr>
          <a:xfrm>
            <a:off x="10628036" y="3963922"/>
            <a:ext cx="1082778" cy="805193"/>
          </a:xfrm>
          <a:custGeom>
            <a:rect b="b" l="l" r="r" t="t"/>
            <a:pathLst>
              <a:path extrusionOk="0" h="805193" w="1082778">
                <a:moveTo>
                  <a:pt x="0" y="0"/>
                </a:moveTo>
                <a:lnTo>
                  <a:pt x="1082778" y="0"/>
                </a:lnTo>
                <a:lnTo>
                  <a:pt x="1082778" y="805193"/>
                </a:lnTo>
                <a:lnTo>
                  <a:pt x="0" y="805193"/>
                </a:lnTo>
                <a:lnTo>
                  <a:pt x="0" y="0"/>
                </a:lnTo>
                <a:close/>
              </a:path>
            </a:pathLst>
          </a:custGeom>
          <a:blipFill rotWithShape="1">
            <a:blip r:embed="rId4">
              <a:alphaModFix/>
            </a:blip>
            <a:stretch>
              <a:fillRect b="0" l="0" r="0" t="0"/>
            </a:stretch>
          </a:blipFill>
          <a:ln>
            <a:noFill/>
          </a:ln>
        </p:spPr>
      </p:sp>
      <p:sp>
        <p:nvSpPr>
          <p:cNvPr id="717" name="Google Shape;717;p41"/>
          <p:cNvSpPr/>
          <p:nvPr/>
        </p:nvSpPr>
        <p:spPr>
          <a:xfrm>
            <a:off x="11101246" y="5457520"/>
            <a:ext cx="895913" cy="850303"/>
          </a:xfrm>
          <a:custGeom>
            <a:rect b="b" l="l" r="r" t="t"/>
            <a:pathLst>
              <a:path extrusionOk="0" h="850303" w="895913">
                <a:moveTo>
                  <a:pt x="0" y="0"/>
                </a:moveTo>
                <a:lnTo>
                  <a:pt x="895913" y="0"/>
                </a:lnTo>
                <a:lnTo>
                  <a:pt x="895913" y="850303"/>
                </a:lnTo>
                <a:lnTo>
                  <a:pt x="0" y="850303"/>
                </a:lnTo>
                <a:lnTo>
                  <a:pt x="0" y="0"/>
                </a:lnTo>
                <a:close/>
              </a:path>
            </a:pathLst>
          </a:custGeom>
          <a:blipFill rotWithShape="1">
            <a:blip r:embed="rId5">
              <a:alphaModFix/>
            </a:blip>
            <a:stretch>
              <a:fillRect b="0" l="0" r="0" t="0"/>
            </a:stretch>
          </a:blipFill>
          <a:ln>
            <a:noFill/>
          </a:ln>
        </p:spPr>
      </p:sp>
      <p:sp>
        <p:nvSpPr>
          <p:cNvPr id="718" name="Google Shape;718;p41"/>
          <p:cNvSpPr/>
          <p:nvPr/>
        </p:nvSpPr>
        <p:spPr>
          <a:xfrm>
            <a:off x="9402126" y="6863160"/>
            <a:ext cx="1199096" cy="954917"/>
          </a:xfrm>
          <a:custGeom>
            <a:rect b="b" l="l" r="r" t="t"/>
            <a:pathLst>
              <a:path extrusionOk="0" h="954917" w="1199096">
                <a:moveTo>
                  <a:pt x="0" y="0"/>
                </a:moveTo>
                <a:lnTo>
                  <a:pt x="1199097" y="0"/>
                </a:lnTo>
                <a:lnTo>
                  <a:pt x="1199097" y="954917"/>
                </a:lnTo>
                <a:lnTo>
                  <a:pt x="0" y="954917"/>
                </a:lnTo>
                <a:lnTo>
                  <a:pt x="0" y="0"/>
                </a:lnTo>
                <a:close/>
              </a:path>
            </a:pathLst>
          </a:custGeom>
          <a:blipFill rotWithShape="1">
            <a:blip r:embed="rId6">
              <a:alphaModFix/>
            </a:blip>
            <a:stretch>
              <a:fillRect b="0" l="0" r="0" t="0"/>
            </a:stretch>
          </a:blipFill>
          <a:ln>
            <a:noFill/>
          </a:ln>
        </p:spPr>
      </p:sp>
      <p:sp>
        <p:nvSpPr>
          <p:cNvPr id="719" name="Google Shape;719;p41"/>
          <p:cNvSpPr/>
          <p:nvPr/>
        </p:nvSpPr>
        <p:spPr>
          <a:xfrm>
            <a:off x="14730445" y="5461022"/>
            <a:ext cx="676173" cy="843299"/>
          </a:xfrm>
          <a:custGeom>
            <a:rect b="b" l="l" r="r" t="t"/>
            <a:pathLst>
              <a:path extrusionOk="0" h="843299" w="676173">
                <a:moveTo>
                  <a:pt x="0" y="0"/>
                </a:moveTo>
                <a:lnTo>
                  <a:pt x="676172" y="0"/>
                </a:lnTo>
                <a:lnTo>
                  <a:pt x="676172" y="843299"/>
                </a:lnTo>
                <a:lnTo>
                  <a:pt x="0" y="843299"/>
                </a:lnTo>
                <a:lnTo>
                  <a:pt x="0" y="0"/>
                </a:lnTo>
                <a:close/>
              </a:path>
            </a:pathLst>
          </a:custGeom>
          <a:blipFill rotWithShape="1">
            <a:blip r:embed="rId7">
              <a:alphaModFix/>
            </a:blip>
            <a:stretch>
              <a:fillRect b="0" l="0" r="0" t="0"/>
            </a:stretch>
          </a:blipFill>
          <a:ln>
            <a:noFill/>
          </a:ln>
        </p:spPr>
      </p:sp>
      <p:sp>
        <p:nvSpPr>
          <p:cNvPr id="720" name="Google Shape;720;p41"/>
          <p:cNvSpPr/>
          <p:nvPr/>
        </p:nvSpPr>
        <p:spPr>
          <a:xfrm>
            <a:off x="12638973" y="5511032"/>
            <a:ext cx="1449658" cy="743279"/>
          </a:xfrm>
          <a:custGeom>
            <a:rect b="b" l="l" r="r" t="t"/>
            <a:pathLst>
              <a:path extrusionOk="0" h="743279" w="1449658">
                <a:moveTo>
                  <a:pt x="0" y="0"/>
                </a:moveTo>
                <a:lnTo>
                  <a:pt x="1449658" y="0"/>
                </a:lnTo>
                <a:lnTo>
                  <a:pt x="1449658" y="743279"/>
                </a:lnTo>
                <a:lnTo>
                  <a:pt x="0" y="743279"/>
                </a:lnTo>
                <a:lnTo>
                  <a:pt x="0" y="0"/>
                </a:lnTo>
                <a:close/>
              </a:path>
            </a:pathLst>
          </a:custGeom>
          <a:blipFill rotWithShape="1">
            <a:blip r:embed="rId8">
              <a:alphaModFix/>
            </a:blip>
            <a:stretch>
              <a:fillRect b="0" l="0" r="0" t="0"/>
            </a:stretch>
          </a:blipFill>
          <a:ln>
            <a:noFill/>
          </a:ln>
        </p:spPr>
      </p:sp>
      <p:sp>
        <p:nvSpPr>
          <p:cNvPr id="721" name="Google Shape;721;p41"/>
          <p:cNvSpPr/>
          <p:nvPr/>
        </p:nvSpPr>
        <p:spPr>
          <a:xfrm>
            <a:off x="16048431" y="5484267"/>
            <a:ext cx="1159379" cy="796809"/>
          </a:xfrm>
          <a:custGeom>
            <a:rect b="b" l="l" r="r" t="t"/>
            <a:pathLst>
              <a:path extrusionOk="0" h="796809" w="1159379">
                <a:moveTo>
                  <a:pt x="0" y="0"/>
                </a:moveTo>
                <a:lnTo>
                  <a:pt x="1159379" y="0"/>
                </a:lnTo>
                <a:lnTo>
                  <a:pt x="1159379" y="796809"/>
                </a:lnTo>
                <a:lnTo>
                  <a:pt x="0" y="796809"/>
                </a:lnTo>
                <a:lnTo>
                  <a:pt x="0" y="0"/>
                </a:lnTo>
                <a:close/>
              </a:path>
            </a:pathLst>
          </a:custGeom>
          <a:blipFill rotWithShape="1">
            <a:blip r:embed="rId9">
              <a:alphaModFix/>
            </a:blip>
            <a:stretch>
              <a:fillRect b="0" l="0" r="0" t="0"/>
            </a:stretch>
          </a:blipFill>
          <a:ln>
            <a:noFill/>
          </a:ln>
        </p:spPr>
      </p:sp>
      <p:sp>
        <p:nvSpPr>
          <p:cNvPr id="722" name="Google Shape;722;p41"/>
          <p:cNvSpPr/>
          <p:nvPr/>
        </p:nvSpPr>
        <p:spPr>
          <a:xfrm>
            <a:off x="12138435" y="4010256"/>
            <a:ext cx="994641" cy="712525"/>
          </a:xfrm>
          <a:custGeom>
            <a:rect b="b" l="l" r="r" t="t"/>
            <a:pathLst>
              <a:path extrusionOk="0" h="712525" w="994641">
                <a:moveTo>
                  <a:pt x="0" y="0"/>
                </a:moveTo>
                <a:lnTo>
                  <a:pt x="994641" y="0"/>
                </a:lnTo>
                <a:lnTo>
                  <a:pt x="994641" y="712525"/>
                </a:lnTo>
                <a:lnTo>
                  <a:pt x="0" y="712525"/>
                </a:lnTo>
                <a:lnTo>
                  <a:pt x="0" y="0"/>
                </a:lnTo>
                <a:close/>
              </a:path>
            </a:pathLst>
          </a:custGeom>
          <a:blipFill rotWithShape="1">
            <a:blip r:embed="rId10">
              <a:alphaModFix/>
            </a:blip>
            <a:stretch>
              <a:fillRect b="0" l="0" r="0" t="0"/>
            </a:stretch>
          </a:blipFill>
          <a:ln>
            <a:noFill/>
          </a:ln>
        </p:spPr>
      </p:sp>
      <p:sp>
        <p:nvSpPr>
          <p:cNvPr id="723" name="Google Shape;723;p41"/>
          <p:cNvSpPr/>
          <p:nvPr/>
        </p:nvSpPr>
        <p:spPr>
          <a:xfrm>
            <a:off x="7988573" y="3925170"/>
            <a:ext cx="733441" cy="882697"/>
          </a:xfrm>
          <a:custGeom>
            <a:rect b="b" l="l" r="r" t="t"/>
            <a:pathLst>
              <a:path extrusionOk="0" h="882697" w="733441">
                <a:moveTo>
                  <a:pt x="0" y="0"/>
                </a:moveTo>
                <a:lnTo>
                  <a:pt x="733441" y="0"/>
                </a:lnTo>
                <a:lnTo>
                  <a:pt x="733441" y="882697"/>
                </a:lnTo>
                <a:lnTo>
                  <a:pt x="0" y="882697"/>
                </a:lnTo>
                <a:lnTo>
                  <a:pt x="0" y="0"/>
                </a:lnTo>
                <a:close/>
              </a:path>
            </a:pathLst>
          </a:custGeom>
          <a:blipFill rotWithShape="1">
            <a:blip r:embed="rId11">
              <a:alphaModFix/>
            </a:blip>
            <a:stretch>
              <a:fillRect b="0" l="0" r="0" t="0"/>
            </a:stretch>
          </a:blipFill>
          <a:ln>
            <a:noFill/>
          </a:ln>
        </p:spPr>
      </p:sp>
      <p:sp>
        <p:nvSpPr>
          <p:cNvPr id="724" name="Google Shape;724;p41"/>
          <p:cNvSpPr/>
          <p:nvPr/>
        </p:nvSpPr>
        <p:spPr>
          <a:xfrm>
            <a:off x="13560697" y="3903506"/>
            <a:ext cx="836791" cy="926026"/>
          </a:xfrm>
          <a:custGeom>
            <a:rect b="b" l="l" r="r" t="t"/>
            <a:pathLst>
              <a:path extrusionOk="0" h="926026" w="836791">
                <a:moveTo>
                  <a:pt x="0" y="0"/>
                </a:moveTo>
                <a:lnTo>
                  <a:pt x="836790" y="0"/>
                </a:lnTo>
                <a:lnTo>
                  <a:pt x="836790" y="926025"/>
                </a:lnTo>
                <a:lnTo>
                  <a:pt x="0" y="926025"/>
                </a:lnTo>
                <a:lnTo>
                  <a:pt x="0" y="0"/>
                </a:lnTo>
                <a:close/>
              </a:path>
            </a:pathLst>
          </a:custGeom>
          <a:blipFill rotWithShape="1">
            <a:blip r:embed="rId12">
              <a:alphaModFix/>
            </a:blip>
            <a:stretch>
              <a:fillRect b="0" l="0" r="0" t="0"/>
            </a:stretch>
          </a:blipFill>
          <a:ln>
            <a:noFill/>
          </a:ln>
        </p:spPr>
      </p:sp>
      <p:sp>
        <p:nvSpPr>
          <p:cNvPr id="725" name="Google Shape;725;p41"/>
          <p:cNvSpPr/>
          <p:nvPr/>
        </p:nvSpPr>
        <p:spPr>
          <a:xfrm>
            <a:off x="6360241" y="6912756"/>
            <a:ext cx="930136" cy="855725"/>
          </a:xfrm>
          <a:custGeom>
            <a:rect b="b" l="l" r="r" t="t"/>
            <a:pathLst>
              <a:path extrusionOk="0" h="855725" w="930136">
                <a:moveTo>
                  <a:pt x="0" y="0"/>
                </a:moveTo>
                <a:lnTo>
                  <a:pt x="930136" y="0"/>
                </a:lnTo>
                <a:lnTo>
                  <a:pt x="930136" y="855725"/>
                </a:lnTo>
                <a:lnTo>
                  <a:pt x="0" y="855725"/>
                </a:lnTo>
                <a:lnTo>
                  <a:pt x="0" y="0"/>
                </a:lnTo>
                <a:close/>
              </a:path>
            </a:pathLst>
          </a:custGeom>
          <a:blipFill rotWithShape="1">
            <a:blip r:embed="rId13">
              <a:alphaModFix/>
            </a:blip>
            <a:stretch>
              <a:fillRect b="0" l="0" r="0" t="0"/>
            </a:stretch>
          </a:blipFill>
          <a:ln>
            <a:noFill/>
          </a:ln>
        </p:spPr>
      </p:sp>
      <p:sp>
        <p:nvSpPr>
          <p:cNvPr id="726" name="Google Shape;726;p41"/>
          <p:cNvSpPr/>
          <p:nvPr/>
        </p:nvSpPr>
        <p:spPr>
          <a:xfrm>
            <a:off x="7830958" y="5457520"/>
            <a:ext cx="1137875" cy="850303"/>
          </a:xfrm>
          <a:custGeom>
            <a:rect b="b" l="l" r="r" t="t"/>
            <a:pathLst>
              <a:path extrusionOk="0" h="850303" w="1137875">
                <a:moveTo>
                  <a:pt x="0" y="0"/>
                </a:moveTo>
                <a:lnTo>
                  <a:pt x="1137875" y="0"/>
                </a:lnTo>
                <a:lnTo>
                  <a:pt x="1137875" y="850303"/>
                </a:lnTo>
                <a:lnTo>
                  <a:pt x="0" y="850303"/>
                </a:lnTo>
                <a:lnTo>
                  <a:pt x="0" y="0"/>
                </a:lnTo>
                <a:close/>
              </a:path>
            </a:pathLst>
          </a:custGeom>
          <a:blipFill rotWithShape="1">
            <a:blip r:embed="rId14">
              <a:alphaModFix/>
            </a:blip>
            <a:stretch>
              <a:fillRect b="0" l="0" r="0" t="0"/>
            </a:stretch>
          </a:blipFill>
          <a:ln>
            <a:noFill/>
          </a:ln>
        </p:spPr>
      </p:sp>
      <p:sp>
        <p:nvSpPr>
          <p:cNvPr id="727" name="Google Shape;727;p41"/>
          <p:cNvSpPr/>
          <p:nvPr/>
        </p:nvSpPr>
        <p:spPr>
          <a:xfrm>
            <a:off x="7803193" y="6989112"/>
            <a:ext cx="1086116" cy="703013"/>
          </a:xfrm>
          <a:custGeom>
            <a:rect b="b" l="l" r="r" t="t"/>
            <a:pathLst>
              <a:path extrusionOk="0" h="703013" w="1086116">
                <a:moveTo>
                  <a:pt x="0" y="0"/>
                </a:moveTo>
                <a:lnTo>
                  <a:pt x="1086117" y="0"/>
                </a:lnTo>
                <a:lnTo>
                  <a:pt x="1086117" y="703013"/>
                </a:lnTo>
                <a:lnTo>
                  <a:pt x="0" y="703013"/>
                </a:lnTo>
                <a:lnTo>
                  <a:pt x="0" y="0"/>
                </a:lnTo>
                <a:close/>
              </a:path>
            </a:pathLst>
          </a:custGeom>
          <a:blipFill rotWithShape="1">
            <a:blip r:embed="rId15">
              <a:alphaModFix/>
            </a:blip>
            <a:stretch>
              <a:fillRect b="0" l="0" r="0" t="0"/>
            </a:stretch>
          </a:blipFill>
          <a:ln>
            <a:noFill/>
          </a:ln>
        </p:spPr>
      </p:sp>
      <p:sp>
        <p:nvSpPr>
          <p:cNvPr id="728" name="Google Shape;728;p41"/>
          <p:cNvSpPr/>
          <p:nvPr/>
        </p:nvSpPr>
        <p:spPr>
          <a:xfrm>
            <a:off x="9610647" y="5427669"/>
            <a:ext cx="848785" cy="910004"/>
          </a:xfrm>
          <a:custGeom>
            <a:rect b="b" l="l" r="r" t="t"/>
            <a:pathLst>
              <a:path extrusionOk="0" h="910004" w="848785">
                <a:moveTo>
                  <a:pt x="0" y="0"/>
                </a:moveTo>
                <a:lnTo>
                  <a:pt x="848785" y="0"/>
                </a:lnTo>
                <a:lnTo>
                  <a:pt x="848785" y="910004"/>
                </a:lnTo>
                <a:lnTo>
                  <a:pt x="0" y="910004"/>
                </a:lnTo>
                <a:lnTo>
                  <a:pt x="0" y="0"/>
                </a:lnTo>
                <a:close/>
              </a:path>
            </a:pathLst>
          </a:custGeom>
          <a:blipFill rotWithShape="1">
            <a:blip r:embed="rId16">
              <a:alphaModFix/>
            </a:blip>
            <a:stretch>
              <a:fillRect b="0" l="0" r="0" t="0"/>
            </a:stretch>
          </a:blipFill>
          <a:ln>
            <a:noFill/>
          </a:ln>
        </p:spPr>
      </p:sp>
      <p:sp>
        <p:nvSpPr>
          <p:cNvPr id="729" name="Google Shape;729;p41"/>
          <p:cNvSpPr/>
          <p:nvPr/>
        </p:nvSpPr>
        <p:spPr>
          <a:xfrm>
            <a:off x="16090378" y="3950038"/>
            <a:ext cx="1093385" cy="832961"/>
          </a:xfrm>
          <a:custGeom>
            <a:rect b="b" l="l" r="r" t="t"/>
            <a:pathLst>
              <a:path extrusionOk="0" h="832961" w="1093385">
                <a:moveTo>
                  <a:pt x="0" y="0"/>
                </a:moveTo>
                <a:lnTo>
                  <a:pt x="1093385" y="0"/>
                </a:lnTo>
                <a:lnTo>
                  <a:pt x="1093385" y="832961"/>
                </a:lnTo>
                <a:lnTo>
                  <a:pt x="0" y="832961"/>
                </a:lnTo>
                <a:lnTo>
                  <a:pt x="0" y="0"/>
                </a:lnTo>
                <a:close/>
              </a:path>
            </a:pathLst>
          </a:custGeom>
          <a:blipFill rotWithShape="1">
            <a:blip r:embed="rId17">
              <a:alphaModFix/>
            </a:blip>
            <a:stretch>
              <a:fillRect b="0" l="0" r="0" t="0"/>
            </a:stretch>
          </a:blipFill>
          <a:ln>
            <a:noFill/>
          </a:ln>
        </p:spPr>
      </p:sp>
      <p:sp>
        <p:nvSpPr>
          <p:cNvPr id="730" name="Google Shape;730;p41"/>
          <p:cNvSpPr/>
          <p:nvPr/>
        </p:nvSpPr>
        <p:spPr>
          <a:xfrm>
            <a:off x="14825108" y="3921820"/>
            <a:ext cx="837650" cy="889396"/>
          </a:xfrm>
          <a:custGeom>
            <a:rect b="b" l="l" r="r" t="t"/>
            <a:pathLst>
              <a:path extrusionOk="0" h="889396" w="837650">
                <a:moveTo>
                  <a:pt x="0" y="0"/>
                </a:moveTo>
                <a:lnTo>
                  <a:pt x="837649" y="0"/>
                </a:lnTo>
                <a:lnTo>
                  <a:pt x="837649" y="889397"/>
                </a:lnTo>
                <a:lnTo>
                  <a:pt x="0" y="889397"/>
                </a:lnTo>
                <a:lnTo>
                  <a:pt x="0" y="0"/>
                </a:lnTo>
                <a:close/>
              </a:path>
            </a:pathLst>
          </a:custGeom>
          <a:blipFill rotWithShape="1">
            <a:blip r:embed="rId18">
              <a:alphaModFix/>
            </a:blip>
            <a:stretch>
              <a:fillRect b="0" l="0" r="0" t="0"/>
            </a:stretch>
          </a:blipFill>
          <a:ln>
            <a:noFill/>
          </a:ln>
        </p:spPr>
      </p:sp>
      <p:sp>
        <p:nvSpPr>
          <p:cNvPr id="731" name="Google Shape;731;p41"/>
          <p:cNvSpPr/>
          <p:nvPr/>
        </p:nvSpPr>
        <p:spPr>
          <a:xfrm>
            <a:off x="6244416" y="5387813"/>
            <a:ext cx="944729" cy="989716"/>
          </a:xfrm>
          <a:custGeom>
            <a:rect b="b" l="l" r="r" t="t"/>
            <a:pathLst>
              <a:path extrusionOk="0" h="989716" w="944729">
                <a:moveTo>
                  <a:pt x="0" y="0"/>
                </a:moveTo>
                <a:lnTo>
                  <a:pt x="944729" y="0"/>
                </a:lnTo>
                <a:lnTo>
                  <a:pt x="944729" y="989716"/>
                </a:lnTo>
                <a:lnTo>
                  <a:pt x="0" y="989716"/>
                </a:lnTo>
                <a:lnTo>
                  <a:pt x="0" y="0"/>
                </a:lnTo>
                <a:close/>
              </a:path>
            </a:pathLst>
          </a:custGeom>
          <a:blipFill rotWithShape="1">
            <a:blip r:embed="rId19">
              <a:alphaModFix/>
            </a:blip>
            <a:stretch>
              <a:fillRect b="0" l="0" r="0" t="0"/>
            </a:stretch>
          </a:blipFill>
          <a:ln>
            <a:noFill/>
          </a:ln>
        </p:spPr>
      </p:sp>
      <p:sp>
        <p:nvSpPr>
          <p:cNvPr id="732" name="Google Shape;732;p41"/>
          <p:cNvSpPr/>
          <p:nvPr/>
        </p:nvSpPr>
        <p:spPr>
          <a:xfrm>
            <a:off x="15265943" y="7050106"/>
            <a:ext cx="581024" cy="581024"/>
          </a:xfrm>
          <a:custGeom>
            <a:rect b="b" l="l" r="r" t="t"/>
            <a:pathLst>
              <a:path extrusionOk="0" h="581024" w="581024">
                <a:moveTo>
                  <a:pt x="0" y="0"/>
                </a:moveTo>
                <a:lnTo>
                  <a:pt x="581024" y="0"/>
                </a:lnTo>
                <a:lnTo>
                  <a:pt x="581024" y="581024"/>
                </a:lnTo>
                <a:lnTo>
                  <a:pt x="0" y="581024"/>
                </a:lnTo>
                <a:lnTo>
                  <a:pt x="0" y="0"/>
                </a:lnTo>
                <a:close/>
              </a:path>
            </a:pathLst>
          </a:custGeom>
          <a:blipFill rotWithShape="1">
            <a:blip r:embed="rId20">
              <a:alphaModFix/>
            </a:blip>
            <a:stretch>
              <a:fillRect b="0" l="0" r="0" t="0"/>
            </a:stretch>
          </a:blipFill>
          <a:ln>
            <a:noFill/>
          </a:ln>
        </p:spPr>
      </p:sp>
      <p:sp>
        <p:nvSpPr>
          <p:cNvPr id="733" name="Google Shape;733;p41"/>
          <p:cNvSpPr/>
          <p:nvPr/>
        </p:nvSpPr>
        <p:spPr>
          <a:xfrm>
            <a:off x="14349671" y="7038302"/>
            <a:ext cx="403455" cy="604632"/>
          </a:xfrm>
          <a:custGeom>
            <a:rect b="b" l="l" r="r" t="t"/>
            <a:pathLst>
              <a:path extrusionOk="0" h="604632" w="403455">
                <a:moveTo>
                  <a:pt x="0" y="0"/>
                </a:moveTo>
                <a:lnTo>
                  <a:pt x="403455" y="0"/>
                </a:lnTo>
                <a:lnTo>
                  <a:pt x="403455" y="604633"/>
                </a:lnTo>
                <a:lnTo>
                  <a:pt x="0" y="604633"/>
                </a:lnTo>
                <a:lnTo>
                  <a:pt x="0" y="0"/>
                </a:lnTo>
                <a:close/>
              </a:path>
            </a:pathLst>
          </a:custGeom>
          <a:blipFill rotWithShape="1">
            <a:blip r:embed="rId21">
              <a:alphaModFix/>
            </a:blip>
            <a:stretch>
              <a:fillRect b="0" l="0" r="0" t="0"/>
            </a:stretch>
          </a:blipFill>
          <a:ln>
            <a:noFill/>
          </a:ln>
        </p:spPr>
      </p:sp>
      <p:sp>
        <p:nvSpPr>
          <p:cNvPr id="734" name="Google Shape;734;p41"/>
          <p:cNvSpPr/>
          <p:nvPr/>
        </p:nvSpPr>
        <p:spPr>
          <a:xfrm>
            <a:off x="13186364" y="7046715"/>
            <a:ext cx="650490" cy="587806"/>
          </a:xfrm>
          <a:custGeom>
            <a:rect b="b" l="l" r="r" t="t"/>
            <a:pathLst>
              <a:path extrusionOk="0" h="587806" w="650490">
                <a:moveTo>
                  <a:pt x="0" y="0"/>
                </a:moveTo>
                <a:lnTo>
                  <a:pt x="650490" y="0"/>
                </a:lnTo>
                <a:lnTo>
                  <a:pt x="650490" y="587807"/>
                </a:lnTo>
                <a:lnTo>
                  <a:pt x="0" y="587807"/>
                </a:lnTo>
                <a:lnTo>
                  <a:pt x="0" y="0"/>
                </a:lnTo>
                <a:close/>
              </a:path>
            </a:pathLst>
          </a:custGeom>
          <a:blipFill rotWithShape="1">
            <a:blip r:embed="rId22">
              <a:alphaModFix/>
            </a:blip>
            <a:stretch>
              <a:fillRect b="0" l="0" r="0" t="0"/>
            </a:stretch>
          </a:blipFill>
          <a:ln>
            <a:noFill/>
          </a:ln>
        </p:spPr>
      </p:sp>
      <p:sp>
        <p:nvSpPr>
          <p:cNvPr id="735" name="Google Shape;735;p41"/>
          <p:cNvSpPr/>
          <p:nvPr/>
        </p:nvSpPr>
        <p:spPr>
          <a:xfrm>
            <a:off x="6244416" y="3875809"/>
            <a:ext cx="1316537" cy="981418"/>
          </a:xfrm>
          <a:custGeom>
            <a:rect b="b" l="l" r="r" t="t"/>
            <a:pathLst>
              <a:path extrusionOk="0" h="981418" w="1316537">
                <a:moveTo>
                  <a:pt x="0" y="0"/>
                </a:moveTo>
                <a:lnTo>
                  <a:pt x="1316536" y="0"/>
                </a:lnTo>
                <a:lnTo>
                  <a:pt x="1316536" y="981419"/>
                </a:lnTo>
                <a:lnTo>
                  <a:pt x="0" y="981419"/>
                </a:lnTo>
                <a:lnTo>
                  <a:pt x="0" y="0"/>
                </a:lnTo>
                <a:close/>
              </a:path>
            </a:pathLst>
          </a:custGeom>
          <a:blipFill rotWithShape="1">
            <a:blip r:embed="rId23">
              <a:alphaModFix/>
            </a:blip>
            <a:stretch>
              <a:fillRect b="0" l="0" r="0" t="0"/>
            </a:stretch>
          </a:blipFill>
          <a:ln>
            <a:noFill/>
          </a:ln>
        </p:spPr>
      </p:sp>
      <p:sp>
        <p:nvSpPr>
          <p:cNvPr id="736" name="Google Shape;736;p41"/>
          <p:cNvSpPr/>
          <p:nvPr/>
        </p:nvSpPr>
        <p:spPr>
          <a:xfrm>
            <a:off x="9149634" y="3949072"/>
            <a:ext cx="1050781" cy="834893"/>
          </a:xfrm>
          <a:custGeom>
            <a:rect b="b" l="l" r="r" t="t"/>
            <a:pathLst>
              <a:path extrusionOk="0" h="834893" w="1050781">
                <a:moveTo>
                  <a:pt x="0" y="0"/>
                </a:moveTo>
                <a:lnTo>
                  <a:pt x="1050781" y="0"/>
                </a:lnTo>
                <a:lnTo>
                  <a:pt x="1050781" y="834893"/>
                </a:lnTo>
                <a:lnTo>
                  <a:pt x="0" y="834893"/>
                </a:lnTo>
                <a:lnTo>
                  <a:pt x="0" y="0"/>
                </a:lnTo>
                <a:close/>
              </a:path>
            </a:pathLst>
          </a:custGeom>
          <a:blipFill rotWithShape="1">
            <a:blip r:embed="rId24">
              <a:alphaModFix/>
            </a:blip>
            <a:stretch>
              <a:fillRect b="0" l="0" r="0" t="0"/>
            </a:stretch>
          </a:blipFill>
          <a:ln>
            <a:noFill/>
          </a:ln>
        </p:spPr>
      </p:sp>
      <p:sp>
        <p:nvSpPr>
          <p:cNvPr id="737" name="Google Shape;737;p41"/>
          <p:cNvSpPr/>
          <p:nvPr/>
        </p:nvSpPr>
        <p:spPr>
          <a:xfrm>
            <a:off x="9022964" y="8366173"/>
            <a:ext cx="624440" cy="584703"/>
          </a:xfrm>
          <a:custGeom>
            <a:rect b="b" l="l" r="r" t="t"/>
            <a:pathLst>
              <a:path extrusionOk="0" h="584703" w="624440">
                <a:moveTo>
                  <a:pt x="0" y="0"/>
                </a:moveTo>
                <a:lnTo>
                  <a:pt x="624440" y="0"/>
                </a:lnTo>
                <a:lnTo>
                  <a:pt x="624440" y="584703"/>
                </a:lnTo>
                <a:lnTo>
                  <a:pt x="0" y="584703"/>
                </a:lnTo>
                <a:lnTo>
                  <a:pt x="0" y="0"/>
                </a:lnTo>
                <a:close/>
              </a:path>
            </a:pathLst>
          </a:custGeom>
          <a:blipFill rotWithShape="1">
            <a:blip r:embed="rId25">
              <a:alphaModFix/>
            </a:blip>
            <a:stretch>
              <a:fillRect b="0" l="0" r="0" t="0"/>
            </a:stretch>
          </a:blipFill>
          <a:ln>
            <a:noFill/>
          </a:ln>
        </p:spPr>
      </p:sp>
      <p:sp>
        <p:nvSpPr>
          <p:cNvPr id="738" name="Google Shape;738;p41"/>
          <p:cNvSpPr/>
          <p:nvPr/>
        </p:nvSpPr>
        <p:spPr>
          <a:xfrm>
            <a:off x="11461554" y="8354819"/>
            <a:ext cx="624440" cy="607410"/>
          </a:xfrm>
          <a:custGeom>
            <a:rect b="b" l="l" r="r" t="t"/>
            <a:pathLst>
              <a:path extrusionOk="0" h="607410" w="624440">
                <a:moveTo>
                  <a:pt x="0" y="0"/>
                </a:moveTo>
                <a:lnTo>
                  <a:pt x="624440" y="0"/>
                </a:lnTo>
                <a:lnTo>
                  <a:pt x="624440" y="607410"/>
                </a:lnTo>
                <a:lnTo>
                  <a:pt x="0" y="607410"/>
                </a:lnTo>
                <a:lnTo>
                  <a:pt x="0" y="0"/>
                </a:lnTo>
                <a:close/>
              </a:path>
            </a:pathLst>
          </a:custGeom>
          <a:blipFill rotWithShape="1">
            <a:blip r:embed="rId26">
              <a:alphaModFix/>
            </a:blip>
            <a:stretch>
              <a:fillRect b="0" l="0" r="0" t="0"/>
            </a:stretch>
          </a:blipFill>
          <a:ln>
            <a:noFill/>
          </a:ln>
        </p:spPr>
      </p:sp>
      <p:sp>
        <p:nvSpPr>
          <p:cNvPr id="739" name="Google Shape;739;p41"/>
          <p:cNvSpPr/>
          <p:nvPr/>
        </p:nvSpPr>
        <p:spPr>
          <a:xfrm>
            <a:off x="13817177" y="8366200"/>
            <a:ext cx="601040" cy="584648"/>
          </a:xfrm>
          <a:custGeom>
            <a:rect b="b" l="l" r="r" t="t"/>
            <a:pathLst>
              <a:path extrusionOk="0" h="584648" w="601040">
                <a:moveTo>
                  <a:pt x="0" y="0"/>
                </a:moveTo>
                <a:lnTo>
                  <a:pt x="601040" y="0"/>
                </a:lnTo>
                <a:lnTo>
                  <a:pt x="601040" y="584649"/>
                </a:lnTo>
                <a:lnTo>
                  <a:pt x="0" y="584649"/>
                </a:lnTo>
                <a:lnTo>
                  <a:pt x="0" y="0"/>
                </a:lnTo>
                <a:close/>
              </a:path>
            </a:pathLst>
          </a:custGeom>
          <a:blipFill rotWithShape="1">
            <a:blip r:embed="rId27">
              <a:alphaModFix/>
            </a:blip>
            <a:stretch>
              <a:fillRect b="0" l="0" r="0" t="0"/>
            </a:stretch>
          </a:blipFill>
          <a:ln>
            <a:noFill/>
          </a:ln>
        </p:spPr>
      </p:sp>
      <p:sp>
        <p:nvSpPr>
          <p:cNvPr id="740" name="Google Shape;740;p41"/>
          <p:cNvSpPr/>
          <p:nvPr/>
        </p:nvSpPr>
        <p:spPr>
          <a:xfrm>
            <a:off x="15046661" y="8316185"/>
            <a:ext cx="684680" cy="684680"/>
          </a:xfrm>
          <a:custGeom>
            <a:rect b="b" l="l" r="r" t="t"/>
            <a:pathLst>
              <a:path extrusionOk="0" h="684680" w="684680">
                <a:moveTo>
                  <a:pt x="0" y="0"/>
                </a:moveTo>
                <a:lnTo>
                  <a:pt x="684679" y="0"/>
                </a:lnTo>
                <a:lnTo>
                  <a:pt x="684679" y="684679"/>
                </a:lnTo>
                <a:lnTo>
                  <a:pt x="0" y="684679"/>
                </a:lnTo>
                <a:lnTo>
                  <a:pt x="0" y="0"/>
                </a:lnTo>
                <a:close/>
              </a:path>
            </a:pathLst>
          </a:custGeom>
          <a:blipFill rotWithShape="1">
            <a:blip r:embed="rId28">
              <a:alphaModFix/>
            </a:blip>
            <a:stretch>
              <a:fillRect b="0" l="0" r="0" t="0"/>
            </a:stretch>
          </a:blipFill>
          <a:ln>
            <a:noFill/>
          </a:ln>
        </p:spPr>
      </p:sp>
      <p:sp>
        <p:nvSpPr>
          <p:cNvPr id="741" name="Google Shape;741;p41"/>
          <p:cNvSpPr/>
          <p:nvPr/>
        </p:nvSpPr>
        <p:spPr>
          <a:xfrm>
            <a:off x="12714437" y="8316185"/>
            <a:ext cx="474296" cy="684680"/>
          </a:xfrm>
          <a:custGeom>
            <a:rect b="b" l="l" r="r" t="t"/>
            <a:pathLst>
              <a:path extrusionOk="0" h="684680" w="474296">
                <a:moveTo>
                  <a:pt x="0" y="0"/>
                </a:moveTo>
                <a:lnTo>
                  <a:pt x="474297" y="0"/>
                </a:lnTo>
                <a:lnTo>
                  <a:pt x="474297" y="684679"/>
                </a:lnTo>
                <a:lnTo>
                  <a:pt x="0" y="684679"/>
                </a:lnTo>
                <a:lnTo>
                  <a:pt x="0" y="0"/>
                </a:lnTo>
                <a:close/>
              </a:path>
            </a:pathLst>
          </a:custGeom>
          <a:blipFill rotWithShape="1">
            <a:blip r:embed="rId29">
              <a:alphaModFix/>
            </a:blip>
            <a:stretch>
              <a:fillRect b="0" l="0" r="0" t="0"/>
            </a:stretch>
          </a:blipFill>
          <a:ln>
            <a:noFill/>
          </a:ln>
        </p:spPr>
      </p:sp>
      <p:sp>
        <p:nvSpPr>
          <p:cNvPr id="742" name="Google Shape;742;p41"/>
          <p:cNvSpPr/>
          <p:nvPr/>
        </p:nvSpPr>
        <p:spPr>
          <a:xfrm>
            <a:off x="10275847" y="8332466"/>
            <a:ext cx="557263" cy="652117"/>
          </a:xfrm>
          <a:custGeom>
            <a:rect b="b" l="l" r="r" t="t"/>
            <a:pathLst>
              <a:path extrusionOk="0" h="652117" w="557263">
                <a:moveTo>
                  <a:pt x="0" y="0"/>
                </a:moveTo>
                <a:lnTo>
                  <a:pt x="557263" y="0"/>
                </a:lnTo>
                <a:lnTo>
                  <a:pt x="557263" y="652117"/>
                </a:lnTo>
                <a:lnTo>
                  <a:pt x="0" y="652117"/>
                </a:lnTo>
                <a:lnTo>
                  <a:pt x="0" y="0"/>
                </a:lnTo>
                <a:close/>
              </a:path>
            </a:pathLst>
          </a:custGeom>
          <a:blipFill rotWithShape="1">
            <a:blip r:embed="rId30">
              <a:alphaModFix/>
            </a:blip>
            <a:stretch>
              <a:fillRect b="0" l="0" r="0" t="0"/>
            </a:stretch>
          </a:blipFill>
          <a:ln>
            <a:noFill/>
          </a:ln>
        </p:spPr>
      </p:sp>
      <p:sp>
        <p:nvSpPr>
          <p:cNvPr id="743" name="Google Shape;743;p41"/>
          <p:cNvSpPr/>
          <p:nvPr/>
        </p:nvSpPr>
        <p:spPr>
          <a:xfrm>
            <a:off x="7747340" y="8343171"/>
            <a:ext cx="647180" cy="630707"/>
          </a:xfrm>
          <a:custGeom>
            <a:rect b="b" l="l" r="r" t="t"/>
            <a:pathLst>
              <a:path extrusionOk="0" h="630707" w="647180">
                <a:moveTo>
                  <a:pt x="0" y="0"/>
                </a:moveTo>
                <a:lnTo>
                  <a:pt x="647180" y="0"/>
                </a:lnTo>
                <a:lnTo>
                  <a:pt x="647180" y="630707"/>
                </a:lnTo>
                <a:lnTo>
                  <a:pt x="0" y="630707"/>
                </a:lnTo>
                <a:lnTo>
                  <a:pt x="0" y="0"/>
                </a:lnTo>
                <a:close/>
              </a:path>
            </a:pathLst>
          </a:custGeom>
          <a:blipFill rotWithShape="1">
            <a:blip r:embed="rId31">
              <a:alphaModFix/>
            </a:blip>
            <a:stretch>
              <a:fillRect b="0" l="0" r="0" t="0"/>
            </a:stretch>
          </a:blipFill>
          <a:ln>
            <a:noFill/>
          </a:ln>
        </p:spPr>
      </p:sp>
      <p:sp>
        <p:nvSpPr>
          <p:cNvPr id="744" name="Google Shape;744;p41"/>
          <p:cNvSpPr/>
          <p:nvPr/>
        </p:nvSpPr>
        <p:spPr>
          <a:xfrm>
            <a:off x="16359784" y="8343171"/>
            <a:ext cx="536674" cy="630707"/>
          </a:xfrm>
          <a:custGeom>
            <a:rect b="b" l="l" r="r" t="t"/>
            <a:pathLst>
              <a:path extrusionOk="0" h="630707" w="536674">
                <a:moveTo>
                  <a:pt x="0" y="0"/>
                </a:moveTo>
                <a:lnTo>
                  <a:pt x="536674" y="0"/>
                </a:lnTo>
                <a:lnTo>
                  <a:pt x="536674" y="630707"/>
                </a:lnTo>
                <a:lnTo>
                  <a:pt x="0" y="630707"/>
                </a:lnTo>
                <a:lnTo>
                  <a:pt x="0" y="0"/>
                </a:lnTo>
                <a:close/>
              </a:path>
            </a:pathLst>
          </a:custGeom>
          <a:blipFill rotWithShape="1">
            <a:blip r:embed="rId32">
              <a:alphaModFix/>
            </a:blip>
            <a:stretch>
              <a:fillRect b="0" l="0" r="0" t="0"/>
            </a:stretch>
          </a:blipFill>
          <a:ln>
            <a:noFill/>
          </a:ln>
        </p:spPr>
      </p:sp>
      <p:sp>
        <p:nvSpPr>
          <p:cNvPr id="745" name="Google Shape;745;p41"/>
          <p:cNvSpPr/>
          <p:nvPr/>
        </p:nvSpPr>
        <p:spPr>
          <a:xfrm>
            <a:off x="6531721" y="8328313"/>
            <a:ext cx="587176" cy="660423"/>
          </a:xfrm>
          <a:custGeom>
            <a:rect b="b" l="l" r="r" t="t"/>
            <a:pathLst>
              <a:path extrusionOk="0" h="660423" w="587176">
                <a:moveTo>
                  <a:pt x="0" y="0"/>
                </a:moveTo>
                <a:lnTo>
                  <a:pt x="587176" y="0"/>
                </a:lnTo>
                <a:lnTo>
                  <a:pt x="587176" y="660423"/>
                </a:lnTo>
                <a:lnTo>
                  <a:pt x="0" y="660423"/>
                </a:lnTo>
                <a:lnTo>
                  <a:pt x="0" y="0"/>
                </a:lnTo>
                <a:close/>
              </a:path>
            </a:pathLst>
          </a:custGeom>
          <a:blipFill rotWithShape="1">
            <a:blip r:embed="rId33">
              <a:alphaModFix/>
            </a:blip>
            <a:stretch>
              <a:fillRect b="0" l="0" r="0" t="0"/>
            </a:stretch>
          </a:blipFill>
          <a:ln>
            <a:noFill/>
          </a:ln>
        </p:spPr>
      </p:sp>
      <p:sp>
        <p:nvSpPr>
          <p:cNvPr id="746" name="Google Shape;746;p41"/>
          <p:cNvSpPr/>
          <p:nvPr/>
        </p:nvSpPr>
        <p:spPr>
          <a:xfrm>
            <a:off x="16359784" y="7049319"/>
            <a:ext cx="582599" cy="582599"/>
          </a:xfrm>
          <a:custGeom>
            <a:rect b="b" l="l" r="r" t="t"/>
            <a:pathLst>
              <a:path extrusionOk="0" h="582599" w="582599">
                <a:moveTo>
                  <a:pt x="0" y="0"/>
                </a:moveTo>
                <a:lnTo>
                  <a:pt x="582598" y="0"/>
                </a:lnTo>
                <a:lnTo>
                  <a:pt x="582598" y="582599"/>
                </a:lnTo>
                <a:lnTo>
                  <a:pt x="0" y="582599"/>
                </a:lnTo>
                <a:lnTo>
                  <a:pt x="0" y="0"/>
                </a:lnTo>
                <a:close/>
              </a:path>
            </a:pathLst>
          </a:custGeom>
          <a:blipFill rotWithShape="1">
            <a:blip r:embed="rId34">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750" name="Shape 750"/>
        <p:cNvGrpSpPr/>
        <p:nvPr/>
      </p:nvGrpSpPr>
      <p:grpSpPr>
        <a:xfrm>
          <a:off x="0" y="0"/>
          <a:ext cx="0" cy="0"/>
          <a:chOff x="0" y="0"/>
          <a:chExt cx="0" cy="0"/>
        </a:xfrm>
      </p:grpSpPr>
      <p:pic>
        <p:nvPicPr>
          <p:cNvPr id="751" name="Google Shape;751;p42"/>
          <p:cNvPicPr preferRelativeResize="0"/>
          <p:nvPr/>
        </p:nvPicPr>
        <p:blipFill>
          <a:blip r:embed="rId3">
            <a:alphaModFix/>
          </a:blip>
          <a:stretch>
            <a:fillRect/>
          </a:stretch>
        </p:blipFill>
        <p:spPr>
          <a:xfrm>
            <a:off x="8913623" y="1307875"/>
            <a:ext cx="9035575" cy="4873096"/>
          </a:xfrm>
          <a:prstGeom prst="rect">
            <a:avLst/>
          </a:prstGeom>
          <a:noFill/>
          <a:ln>
            <a:noFill/>
          </a:ln>
        </p:spPr>
      </p:pic>
      <p:grpSp>
        <p:nvGrpSpPr>
          <p:cNvPr id="752" name="Google Shape;752;p42"/>
          <p:cNvGrpSpPr/>
          <p:nvPr/>
        </p:nvGrpSpPr>
        <p:grpSpPr>
          <a:xfrm>
            <a:off x="0" y="6122163"/>
            <a:ext cx="9144000" cy="4399591"/>
            <a:chOff x="0" y="-9525"/>
            <a:chExt cx="2408296" cy="1158740"/>
          </a:xfrm>
        </p:grpSpPr>
        <p:sp>
          <p:nvSpPr>
            <p:cNvPr id="753" name="Google Shape;753;p42"/>
            <p:cNvSpPr/>
            <p:nvPr/>
          </p:nvSpPr>
          <p:spPr>
            <a:xfrm>
              <a:off x="0" y="0"/>
              <a:ext cx="2408296" cy="1149215"/>
            </a:xfrm>
            <a:custGeom>
              <a:rect b="b" l="l" r="r" t="t"/>
              <a:pathLst>
                <a:path extrusionOk="0" h="1149215" w="2408296">
                  <a:moveTo>
                    <a:pt x="0" y="0"/>
                  </a:moveTo>
                  <a:lnTo>
                    <a:pt x="2408296" y="0"/>
                  </a:lnTo>
                  <a:lnTo>
                    <a:pt x="2408296" y="1149215"/>
                  </a:lnTo>
                  <a:lnTo>
                    <a:pt x="0" y="1149215"/>
                  </a:lnTo>
                  <a:close/>
                </a:path>
              </a:pathLst>
            </a:custGeom>
            <a:solidFill>
              <a:srgbClr val="D8E37D"/>
            </a:solidFill>
            <a:ln>
              <a:noFill/>
            </a:ln>
          </p:spPr>
        </p:sp>
        <p:sp>
          <p:nvSpPr>
            <p:cNvPr id="754" name="Google Shape;754;p42"/>
            <p:cNvSpPr txBox="1"/>
            <p:nvPr/>
          </p:nvSpPr>
          <p:spPr>
            <a:xfrm>
              <a:off x="0" y="-9525"/>
              <a:ext cx="2408296" cy="115874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755" name="Google Shape;755;p42"/>
          <p:cNvPicPr preferRelativeResize="0"/>
          <p:nvPr/>
        </p:nvPicPr>
        <p:blipFill>
          <a:blip r:embed="rId4">
            <a:alphaModFix/>
          </a:blip>
          <a:stretch>
            <a:fillRect/>
          </a:stretch>
        </p:blipFill>
        <p:spPr>
          <a:xfrm>
            <a:off x="2159775" y="7327959"/>
            <a:ext cx="4824400" cy="1206100"/>
          </a:xfrm>
          <a:prstGeom prst="rect">
            <a:avLst/>
          </a:prstGeom>
          <a:noFill/>
          <a:ln>
            <a:noFill/>
          </a:ln>
        </p:spPr>
      </p:pic>
      <p:grpSp>
        <p:nvGrpSpPr>
          <p:cNvPr id="756" name="Google Shape;756;p42"/>
          <p:cNvGrpSpPr/>
          <p:nvPr/>
        </p:nvGrpSpPr>
        <p:grpSpPr>
          <a:xfrm>
            <a:off x="12047962" y="3605495"/>
            <a:ext cx="3577803" cy="226664"/>
            <a:chOff x="0" y="-48220"/>
            <a:chExt cx="4770404" cy="302219"/>
          </a:xfrm>
        </p:grpSpPr>
        <p:grpSp>
          <p:nvGrpSpPr>
            <p:cNvPr id="757" name="Google Shape;757;p42"/>
            <p:cNvGrpSpPr/>
            <p:nvPr/>
          </p:nvGrpSpPr>
          <p:grpSpPr>
            <a:xfrm>
              <a:off x="0" y="-48220"/>
              <a:ext cx="2788184" cy="302219"/>
              <a:chOff x="0" y="-9525"/>
              <a:chExt cx="550752" cy="59698"/>
            </a:xfrm>
          </p:grpSpPr>
          <p:sp>
            <p:nvSpPr>
              <p:cNvPr id="758" name="Google Shape;758;p42"/>
              <p:cNvSpPr/>
              <p:nvPr/>
            </p:nvSpPr>
            <p:spPr>
              <a:xfrm>
                <a:off x="0" y="0"/>
                <a:ext cx="550752" cy="50173"/>
              </a:xfrm>
              <a:custGeom>
                <a:rect b="b" l="l" r="r" t="t"/>
                <a:pathLst>
                  <a:path extrusionOk="0" h="50173" w="550752">
                    <a:moveTo>
                      <a:pt x="25086" y="0"/>
                    </a:moveTo>
                    <a:lnTo>
                      <a:pt x="525665" y="0"/>
                    </a:lnTo>
                    <a:cubicBezTo>
                      <a:pt x="532318" y="0"/>
                      <a:pt x="538699" y="2643"/>
                      <a:pt x="543404" y="7348"/>
                    </a:cubicBezTo>
                    <a:cubicBezTo>
                      <a:pt x="548109" y="12052"/>
                      <a:pt x="550752" y="18433"/>
                      <a:pt x="550752" y="25086"/>
                    </a:cubicBezTo>
                    <a:lnTo>
                      <a:pt x="550752" y="25086"/>
                    </a:lnTo>
                    <a:cubicBezTo>
                      <a:pt x="550752" y="31740"/>
                      <a:pt x="548109" y="38120"/>
                      <a:pt x="543404" y="42825"/>
                    </a:cubicBezTo>
                    <a:cubicBezTo>
                      <a:pt x="538699" y="47530"/>
                      <a:pt x="532318" y="50173"/>
                      <a:pt x="525665" y="50173"/>
                    </a:cubicBezTo>
                    <a:lnTo>
                      <a:pt x="25086" y="50173"/>
                    </a:lnTo>
                    <a:cubicBezTo>
                      <a:pt x="18433" y="50173"/>
                      <a:pt x="12052" y="47530"/>
                      <a:pt x="7348" y="42825"/>
                    </a:cubicBezTo>
                    <a:cubicBezTo>
                      <a:pt x="2643" y="38120"/>
                      <a:pt x="0" y="31740"/>
                      <a:pt x="0" y="25086"/>
                    </a:cubicBezTo>
                    <a:lnTo>
                      <a:pt x="0" y="25086"/>
                    </a:lnTo>
                    <a:cubicBezTo>
                      <a:pt x="0" y="18433"/>
                      <a:pt x="2643" y="12052"/>
                      <a:pt x="7348" y="7348"/>
                    </a:cubicBezTo>
                    <a:cubicBezTo>
                      <a:pt x="12052" y="2643"/>
                      <a:pt x="18433" y="0"/>
                      <a:pt x="25086"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2"/>
              <p:cNvSpPr txBox="1"/>
              <p:nvPr/>
            </p:nvSpPr>
            <p:spPr>
              <a:xfrm>
                <a:off x="0" y="-9525"/>
                <a:ext cx="550751" cy="5969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0" name="Google Shape;760;p42"/>
            <p:cNvGrpSpPr/>
            <p:nvPr/>
          </p:nvGrpSpPr>
          <p:grpSpPr>
            <a:xfrm>
              <a:off x="2986690" y="-48220"/>
              <a:ext cx="1012282" cy="302219"/>
              <a:chOff x="0" y="-9525"/>
              <a:chExt cx="199957" cy="59698"/>
            </a:xfrm>
          </p:grpSpPr>
          <p:sp>
            <p:nvSpPr>
              <p:cNvPr id="761" name="Google Shape;761;p42"/>
              <p:cNvSpPr/>
              <p:nvPr/>
            </p:nvSpPr>
            <p:spPr>
              <a:xfrm>
                <a:off x="0" y="0"/>
                <a:ext cx="199957" cy="50173"/>
              </a:xfrm>
              <a:custGeom>
                <a:rect b="b" l="l" r="r" t="t"/>
                <a:pathLst>
                  <a:path extrusionOk="0" h="50173" w="199957">
                    <a:moveTo>
                      <a:pt x="25086" y="0"/>
                    </a:moveTo>
                    <a:lnTo>
                      <a:pt x="174871" y="0"/>
                    </a:lnTo>
                    <a:cubicBezTo>
                      <a:pt x="181524" y="0"/>
                      <a:pt x="187905" y="2643"/>
                      <a:pt x="192609" y="7348"/>
                    </a:cubicBezTo>
                    <a:cubicBezTo>
                      <a:pt x="197314" y="12052"/>
                      <a:pt x="199957" y="18433"/>
                      <a:pt x="199957" y="25086"/>
                    </a:cubicBezTo>
                    <a:lnTo>
                      <a:pt x="199957" y="25086"/>
                    </a:lnTo>
                    <a:cubicBezTo>
                      <a:pt x="199957" y="31740"/>
                      <a:pt x="197314" y="38120"/>
                      <a:pt x="192609" y="42825"/>
                    </a:cubicBezTo>
                    <a:cubicBezTo>
                      <a:pt x="187905" y="47530"/>
                      <a:pt x="181524" y="50173"/>
                      <a:pt x="174871" y="50173"/>
                    </a:cubicBezTo>
                    <a:lnTo>
                      <a:pt x="25086" y="50173"/>
                    </a:lnTo>
                    <a:cubicBezTo>
                      <a:pt x="18433" y="50173"/>
                      <a:pt x="12052" y="47530"/>
                      <a:pt x="7348" y="42825"/>
                    </a:cubicBezTo>
                    <a:cubicBezTo>
                      <a:pt x="2643" y="38120"/>
                      <a:pt x="0" y="31740"/>
                      <a:pt x="0" y="25086"/>
                    </a:cubicBezTo>
                    <a:lnTo>
                      <a:pt x="0" y="25086"/>
                    </a:lnTo>
                    <a:cubicBezTo>
                      <a:pt x="0" y="18433"/>
                      <a:pt x="2643" y="12052"/>
                      <a:pt x="7348" y="7348"/>
                    </a:cubicBezTo>
                    <a:cubicBezTo>
                      <a:pt x="12052" y="2643"/>
                      <a:pt x="18433" y="0"/>
                      <a:pt x="25086"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2"/>
              <p:cNvSpPr txBox="1"/>
              <p:nvPr/>
            </p:nvSpPr>
            <p:spPr>
              <a:xfrm>
                <a:off x="0" y="-9525"/>
                <a:ext cx="199957" cy="5969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3" name="Google Shape;763;p42"/>
            <p:cNvGrpSpPr/>
            <p:nvPr/>
          </p:nvGrpSpPr>
          <p:grpSpPr>
            <a:xfrm>
              <a:off x="4197482" y="-48220"/>
              <a:ext cx="572922" cy="302219"/>
              <a:chOff x="0" y="-9525"/>
              <a:chExt cx="113170" cy="59698"/>
            </a:xfrm>
          </p:grpSpPr>
          <p:sp>
            <p:nvSpPr>
              <p:cNvPr id="764" name="Google Shape;764;p42"/>
              <p:cNvSpPr/>
              <p:nvPr/>
            </p:nvSpPr>
            <p:spPr>
              <a:xfrm>
                <a:off x="0" y="0"/>
                <a:ext cx="113170" cy="50173"/>
              </a:xfrm>
              <a:custGeom>
                <a:rect b="b" l="l" r="r" t="t"/>
                <a:pathLst>
                  <a:path extrusionOk="0" h="50173" w="113170">
                    <a:moveTo>
                      <a:pt x="25086" y="0"/>
                    </a:moveTo>
                    <a:lnTo>
                      <a:pt x="88083" y="0"/>
                    </a:lnTo>
                    <a:cubicBezTo>
                      <a:pt x="94737" y="0"/>
                      <a:pt x="101117" y="2643"/>
                      <a:pt x="105822" y="7348"/>
                    </a:cubicBezTo>
                    <a:cubicBezTo>
                      <a:pt x="110527" y="12052"/>
                      <a:pt x="113170" y="18433"/>
                      <a:pt x="113170" y="25086"/>
                    </a:cubicBezTo>
                    <a:lnTo>
                      <a:pt x="113170" y="25086"/>
                    </a:lnTo>
                    <a:cubicBezTo>
                      <a:pt x="113170" y="31740"/>
                      <a:pt x="110527" y="38120"/>
                      <a:pt x="105822" y="42825"/>
                    </a:cubicBezTo>
                    <a:cubicBezTo>
                      <a:pt x="101117" y="47530"/>
                      <a:pt x="94737" y="50173"/>
                      <a:pt x="88083" y="50173"/>
                    </a:cubicBezTo>
                    <a:lnTo>
                      <a:pt x="25086" y="50173"/>
                    </a:lnTo>
                    <a:cubicBezTo>
                      <a:pt x="18433" y="50173"/>
                      <a:pt x="12052" y="47530"/>
                      <a:pt x="7348" y="42825"/>
                    </a:cubicBezTo>
                    <a:cubicBezTo>
                      <a:pt x="2643" y="38120"/>
                      <a:pt x="0" y="31740"/>
                      <a:pt x="0" y="25086"/>
                    </a:cubicBezTo>
                    <a:lnTo>
                      <a:pt x="0" y="25086"/>
                    </a:lnTo>
                    <a:cubicBezTo>
                      <a:pt x="0" y="18433"/>
                      <a:pt x="2643" y="12052"/>
                      <a:pt x="7348" y="7348"/>
                    </a:cubicBezTo>
                    <a:cubicBezTo>
                      <a:pt x="12052" y="2643"/>
                      <a:pt x="18433" y="0"/>
                      <a:pt x="25086"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2"/>
              <p:cNvSpPr txBox="1"/>
              <p:nvPr/>
            </p:nvSpPr>
            <p:spPr>
              <a:xfrm>
                <a:off x="0" y="-9525"/>
                <a:ext cx="113170" cy="5969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66" name="Google Shape;766;p42"/>
          <p:cNvGrpSpPr/>
          <p:nvPr/>
        </p:nvGrpSpPr>
        <p:grpSpPr>
          <a:xfrm>
            <a:off x="11875003" y="4133088"/>
            <a:ext cx="3577803" cy="226664"/>
            <a:chOff x="0" y="-48220"/>
            <a:chExt cx="4770404" cy="302219"/>
          </a:xfrm>
        </p:grpSpPr>
        <p:grpSp>
          <p:nvGrpSpPr>
            <p:cNvPr id="767" name="Google Shape;767;p42"/>
            <p:cNvGrpSpPr/>
            <p:nvPr/>
          </p:nvGrpSpPr>
          <p:grpSpPr>
            <a:xfrm>
              <a:off x="0" y="-48220"/>
              <a:ext cx="2788184" cy="302219"/>
              <a:chOff x="0" y="-9525"/>
              <a:chExt cx="550752" cy="59698"/>
            </a:xfrm>
          </p:grpSpPr>
          <p:sp>
            <p:nvSpPr>
              <p:cNvPr id="768" name="Google Shape;768;p42"/>
              <p:cNvSpPr/>
              <p:nvPr/>
            </p:nvSpPr>
            <p:spPr>
              <a:xfrm>
                <a:off x="0" y="0"/>
                <a:ext cx="550752" cy="50173"/>
              </a:xfrm>
              <a:custGeom>
                <a:rect b="b" l="l" r="r" t="t"/>
                <a:pathLst>
                  <a:path extrusionOk="0" h="50173" w="550752">
                    <a:moveTo>
                      <a:pt x="25086" y="0"/>
                    </a:moveTo>
                    <a:lnTo>
                      <a:pt x="525665" y="0"/>
                    </a:lnTo>
                    <a:cubicBezTo>
                      <a:pt x="532318" y="0"/>
                      <a:pt x="538699" y="2643"/>
                      <a:pt x="543404" y="7348"/>
                    </a:cubicBezTo>
                    <a:cubicBezTo>
                      <a:pt x="548109" y="12052"/>
                      <a:pt x="550752" y="18433"/>
                      <a:pt x="550752" y="25086"/>
                    </a:cubicBezTo>
                    <a:lnTo>
                      <a:pt x="550752" y="25086"/>
                    </a:lnTo>
                    <a:cubicBezTo>
                      <a:pt x="550752" y="31740"/>
                      <a:pt x="548109" y="38120"/>
                      <a:pt x="543404" y="42825"/>
                    </a:cubicBezTo>
                    <a:cubicBezTo>
                      <a:pt x="538699" y="47530"/>
                      <a:pt x="532318" y="50173"/>
                      <a:pt x="525665" y="50173"/>
                    </a:cubicBezTo>
                    <a:lnTo>
                      <a:pt x="25086" y="50173"/>
                    </a:lnTo>
                    <a:cubicBezTo>
                      <a:pt x="18433" y="50173"/>
                      <a:pt x="12052" y="47530"/>
                      <a:pt x="7348" y="42825"/>
                    </a:cubicBezTo>
                    <a:cubicBezTo>
                      <a:pt x="2643" y="38120"/>
                      <a:pt x="0" y="31740"/>
                      <a:pt x="0" y="25086"/>
                    </a:cubicBezTo>
                    <a:lnTo>
                      <a:pt x="0" y="25086"/>
                    </a:lnTo>
                    <a:cubicBezTo>
                      <a:pt x="0" y="18433"/>
                      <a:pt x="2643" y="12052"/>
                      <a:pt x="7348" y="7348"/>
                    </a:cubicBezTo>
                    <a:cubicBezTo>
                      <a:pt x="12052" y="2643"/>
                      <a:pt x="18433" y="0"/>
                      <a:pt x="25086"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2"/>
              <p:cNvSpPr txBox="1"/>
              <p:nvPr/>
            </p:nvSpPr>
            <p:spPr>
              <a:xfrm>
                <a:off x="0" y="-9525"/>
                <a:ext cx="550751" cy="5969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0" name="Google Shape;770;p42"/>
            <p:cNvGrpSpPr/>
            <p:nvPr/>
          </p:nvGrpSpPr>
          <p:grpSpPr>
            <a:xfrm>
              <a:off x="2986690" y="-48220"/>
              <a:ext cx="1012282" cy="302219"/>
              <a:chOff x="0" y="-9525"/>
              <a:chExt cx="199957" cy="59698"/>
            </a:xfrm>
          </p:grpSpPr>
          <p:sp>
            <p:nvSpPr>
              <p:cNvPr id="771" name="Google Shape;771;p42"/>
              <p:cNvSpPr/>
              <p:nvPr/>
            </p:nvSpPr>
            <p:spPr>
              <a:xfrm>
                <a:off x="0" y="0"/>
                <a:ext cx="199957" cy="50173"/>
              </a:xfrm>
              <a:custGeom>
                <a:rect b="b" l="l" r="r" t="t"/>
                <a:pathLst>
                  <a:path extrusionOk="0" h="50173" w="199957">
                    <a:moveTo>
                      <a:pt x="25086" y="0"/>
                    </a:moveTo>
                    <a:lnTo>
                      <a:pt x="174871" y="0"/>
                    </a:lnTo>
                    <a:cubicBezTo>
                      <a:pt x="181524" y="0"/>
                      <a:pt x="187905" y="2643"/>
                      <a:pt x="192609" y="7348"/>
                    </a:cubicBezTo>
                    <a:cubicBezTo>
                      <a:pt x="197314" y="12052"/>
                      <a:pt x="199957" y="18433"/>
                      <a:pt x="199957" y="25086"/>
                    </a:cubicBezTo>
                    <a:lnTo>
                      <a:pt x="199957" y="25086"/>
                    </a:lnTo>
                    <a:cubicBezTo>
                      <a:pt x="199957" y="31740"/>
                      <a:pt x="197314" y="38120"/>
                      <a:pt x="192609" y="42825"/>
                    </a:cubicBezTo>
                    <a:cubicBezTo>
                      <a:pt x="187905" y="47530"/>
                      <a:pt x="181524" y="50173"/>
                      <a:pt x="174871" y="50173"/>
                    </a:cubicBezTo>
                    <a:lnTo>
                      <a:pt x="25086" y="50173"/>
                    </a:lnTo>
                    <a:cubicBezTo>
                      <a:pt x="18433" y="50173"/>
                      <a:pt x="12052" y="47530"/>
                      <a:pt x="7348" y="42825"/>
                    </a:cubicBezTo>
                    <a:cubicBezTo>
                      <a:pt x="2643" y="38120"/>
                      <a:pt x="0" y="31740"/>
                      <a:pt x="0" y="25086"/>
                    </a:cubicBezTo>
                    <a:lnTo>
                      <a:pt x="0" y="25086"/>
                    </a:lnTo>
                    <a:cubicBezTo>
                      <a:pt x="0" y="18433"/>
                      <a:pt x="2643" y="12052"/>
                      <a:pt x="7348" y="7348"/>
                    </a:cubicBezTo>
                    <a:cubicBezTo>
                      <a:pt x="12052" y="2643"/>
                      <a:pt x="18433" y="0"/>
                      <a:pt x="25086"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2"/>
              <p:cNvSpPr txBox="1"/>
              <p:nvPr/>
            </p:nvSpPr>
            <p:spPr>
              <a:xfrm>
                <a:off x="0" y="-9525"/>
                <a:ext cx="199957" cy="5969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3" name="Google Shape;773;p42"/>
            <p:cNvGrpSpPr/>
            <p:nvPr/>
          </p:nvGrpSpPr>
          <p:grpSpPr>
            <a:xfrm>
              <a:off x="4197482" y="-48220"/>
              <a:ext cx="572922" cy="302219"/>
              <a:chOff x="0" y="-9525"/>
              <a:chExt cx="113170" cy="59698"/>
            </a:xfrm>
          </p:grpSpPr>
          <p:sp>
            <p:nvSpPr>
              <p:cNvPr id="774" name="Google Shape;774;p42"/>
              <p:cNvSpPr/>
              <p:nvPr/>
            </p:nvSpPr>
            <p:spPr>
              <a:xfrm>
                <a:off x="0" y="0"/>
                <a:ext cx="113170" cy="50173"/>
              </a:xfrm>
              <a:custGeom>
                <a:rect b="b" l="l" r="r" t="t"/>
                <a:pathLst>
                  <a:path extrusionOk="0" h="50173" w="113170">
                    <a:moveTo>
                      <a:pt x="25086" y="0"/>
                    </a:moveTo>
                    <a:lnTo>
                      <a:pt x="88083" y="0"/>
                    </a:lnTo>
                    <a:cubicBezTo>
                      <a:pt x="94737" y="0"/>
                      <a:pt x="101117" y="2643"/>
                      <a:pt x="105822" y="7348"/>
                    </a:cubicBezTo>
                    <a:cubicBezTo>
                      <a:pt x="110527" y="12052"/>
                      <a:pt x="113170" y="18433"/>
                      <a:pt x="113170" y="25086"/>
                    </a:cubicBezTo>
                    <a:lnTo>
                      <a:pt x="113170" y="25086"/>
                    </a:lnTo>
                    <a:cubicBezTo>
                      <a:pt x="113170" y="31740"/>
                      <a:pt x="110527" y="38120"/>
                      <a:pt x="105822" y="42825"/>
                    </a:cubicBezTo>
                    <a:cubicBezTo>
                      <a:pt x="101117" y="47530"/>
                      <a:pt x="94737" y="50173"/>
                      <a:pt x="88083" y="50173"/>
                    </a:cubicBezTo>
                    <a:lnTo>
                      <a:pt x="25086" y="50173"/>
                    </a:lnTo>
                    <a:cubicBezTo>
                      <a:pt x="18433" y="50173"/>
                      <a:pt x="12052" y="47530"/>
                      <a:pt x="7348" y="42825"/>
                    </a:cubicBezTo>
                    <a:cubicBezTo>
                      <a:pt x="2643" y="38120"/>
                      <a:pt x="0" y="31740"/>
                      <a:pt x="0" y="25086"/>
                    </a:cubicBezTo>
                    <a:lnTo>
                      <a:pt x="0" y="25086"/>
                    </a:lnTo>
                    <a:cubicBezTo>
                      <a:pt x="0" y="18433"/>
                      <a:pt x="2643" y="12052"/>
                      <a:pt x="7348" y="7348"/>
                    </a:cubicBezTo>
                    <a:cubicBezTo>
                      <a:pt x="12052" y="2643"/>
                      <a:pt x="18433" y="0"/>
                      <a:pt x="25086"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2"/>
              <p:cNvSpPr txBox="1"/>
              <p:nvPr/>
            </p:nvSpPr>
            <p:spPr>
              <a:xfrm>
                <a:off x="0" y="-9525"/>
                <a:ext cx="113170" cy="5969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76" name="Google Shape;776;p42"/>
          <p:cNvGrpSpPr/>
          <p:nvPr/>
        </p:nvGrpSpPr>
        <p:grpSpPr>
          <a:xfrm>
            <a:off x="11702045" y="4660681"/>
            <a:ext cx="3577803" cy="226664"/>
            <a:chOff x="0" y="-48220"/>
            <a:chExt cx="4770404" cy="302219"/>
          </a:xfrm>
        </p:grpSpPr>
        <p:grpSp>
          <p:nvGrpSpPr>
            <p:cNvPr id="777" name="Google Shape;777;p42"/>
            <p:cNvGrpSpPr/>
            <p:nvPr/>
          </p:nvGrpSpPr>
          <p:grpSpPr>
            <a:xfrm>
              <a:off x="0" y="-48220"/>
              <a:ext cx="2788184" cy="302219"/>
              <a:chOff x="0" y="-9525"/>
              <a:chExt cx="550752" cy="59698"/>
            </a:xfrm>
          </p:grpSpPr>
          <p:sp>
            <p:nvSpPr>
              <p:cNvPr id="778" name="Google Shape;778;p42"/>
              <p:cNvSpPr/>
              <p:nvPr/>
            </p:nvSpPr>
            <p:spPr>
              <a:xfrm>
                <a:off x="0" y="0"/>
                <a:ext cx="550752" cy="50173"/>
              </a:xfrm>
              <a:custGeom>
                <a:rect b="b" l="l" r="r" t="t"/>
                <a:pathLst>
                  <a:path extrusionOk="0" h="50173" w="550752">
                    <a:moveTo>
                      <a:pt x="25086" y="0"/>
                    </a:moveTo>
                    <a:lnTo>
                      <a:pt x="525665" y="0"/>
                    </a:lnTo>
                    <a:cubicBezTo>
                      <a:pt x="532318" y="0"/>
                      <a:pt x="538699" y="2643"/>
                      <a:pt x="543404" y="7348"/>
                    </a:cubicBezTo>
                    <a:cubicBezTo>
                      <a:pt x="548109" y="12052"/>
                      <a:pt x="550752" y="18433"/>
                      <a:pt x="550752" y="25086"/>
                    </a:cubicBezTo>
                    <a:lnTo>
                      <a:pt x="550752" y="25086"/>
                    </a:lnTo>
                    <a:cubicBezTo>
                      <a:pt x="550752" y="31740"/>
                      <a:pt x="548109" y="38120"/>
                      <a:pt x="543404" y="42825"/>
                    </a:cubicBezTo>
                    <a:cubicBezTo>
                      <a:pt x="538699" y="47530"/>
                      <a:pt x="532318" y="50173"/>
                      <a:pt x="525665" y="50173"/>
                    </a:cubicBezTo>
                    <a:lnTo>
                      <a:pt x="25086" y="50173"/>
                    </a:lnTo>
                    <a:cubicBezTo>
                      <a:pt x="18433" y="50173"/>
                      <a:pt x="12052" y="47530"/>
                      <a:pt x="7348" y="42825"/>
                    </a:cubicBezTo>
                    <a:cubicBezTo>
                      <a:pt x="2643" y="38120"/>
                      <a:pt x="0" y="31740"/>
                      <a:pt x="0" y="25086"/>
                    </a:cubicBezTo>
                    <a:lnTo>
                      <a:pt x="0" y="25086"/>
                    </a:lnTo>
                    <a:cubicBezTo>
                      <a:pt x="0" y="18433"/>
                      <a:pt x="2643" y="12052"/>
                      <a:pt x="7348" y="7348"/>
                    </a:cubicBezTo>
                    <a:cubicBezTo>
                      <a:pt x="12052" y="2643"/>
                      <a:pt x="18433" y="0"/>
                      <a:pt x="25086"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2"/>
              <p:cNvSpPr txBox="1"/>
              <p:nvPr/>
            </p:nvSpPr>
            <p:spPr>
              <a:xfrm>
                <a:off x="0" y="-9525"/>
                <a:ext cx="550751" cy="5969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0" name="Google Shape;780;p42"/>
            <p:cNvGrpSpPr/>
            <p:nvPr/>
          </p:nvGrpSpPr>
          <p:grpSpPr>
            <a:xfrm>
              <a:off x="2986690" y="-48220"/>
              <a:ext cx="1012282" cy="302219"/>
              <a:chOff x="0" y="-9525"/>
              <a:chExt cx="199957" cy="59698"/>
            </a:xfrm>
          </p:grpSpPr>
          <p:sp>
            <p:nvSpPr>
              <p:cNvPr id="781" name="Google Shape;781;p42"/>
              <p:cNvSpPr/>
              <p:nvPr/>
            </p:nvSpPr>
            <p:spPr>
              <a:xfrm>
                <a:off x="0" y="0"/>
                <a:ext cx="199957" cy="50173"/>
              </a:xfrm>
              <a:custGeom>
                <a:rect b="b" l="l" r="r" t="t"/>
                <a:pathLst>
                  <a:path extrusionOk="0" h="50173" w="199957">
                    <a:moveTo>
                      <a:pt x="25086" y="0"/>
                    </a:moveTo>
                    <a:lnTo>
                      <a:pt x="174871" y="0"/>
                    </a:lnTo>
                    <a:cubicBezTo>
                      <a:pt x="181524" y="0"/>
                      <a:pt x="187905" y="2643"/>
                      <a:pt x="192609" y="7348"/>
                    </a:cubicBezTo>
                    <a:cubicBezTo>
                      <a:pt x="197314" y="12052"/>
                      <a:pt x="199957" y="18433"/>
                      <a:pt x="199957" y="25086"/>
                    </a:cubicBezTo>
                    <a:lnTo>
                      <a:pt x="199957" y="25086"/>
                    </a:lnTo>
                    <a:cubicBezTo>
                      <a:pt x="199957" y="31740"/>
                      <a:pt x="197314" y="38120"/>
                      <a:pt x="192609" y="42825"/>
                    </a:cubicBezTo>
                    <a:cubicBezTo>
                      <a:pt x="187905" y="47530"/>
                      <a:pt x="181524" y="50173"/>
                      <a:pt x="174871" y="50173"/>
                    </a:cubicBezTo>
                    <a:lnTo>
                      <a:pt x="25086" y="50173"/>
                    </a:lnTo>
                    <a:cubicBezTo>
                      <a:pt x="18433" y="50173"/>
                      <a:pt x="12052" y="47530"/>
                      <a:pt x="7348" y="42825"/>
                    </a:cubicBezTo>
                    <a:cubicBezTo>
                      <a:pt x="2643" y="38120"/>
                      <a:pt x="0" y="31740"/>
                      <a:pt x="0" y="25086"/>
                    </a:cubicBezTo>
                    <a:lnTo>
                      <a:pt x="0" y="25086"/>
                    </a:lnTo>
                    <a:cubicBezTo>
                      <a:pt x="0" y="18433"/>
                      <a:pt x="2643" y="12052"/>
                      <a:pt x="7348" y="7348"/>
                    </a:cubicBezTo>
                    <a:cubicBezTo>
                      <a:pt x="12052" y="2643"/>
                      <a:pt x="18433" y="0"/>
                      <a:pt x="25086"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2"/>
              <p:cNvSpPr txBox="1"/>
              <p:nvPr/>
            </p:nvSpPr>
            <p:spPr>
              <a:xfrm>
                <a:off x="0" y="-9525"/>
                <a:ext cx="199957" cy="5969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3" name="Google Shape;783;p42"/>
            <p:cNvGrpSpPr/>
            <p:nvPr/>
          </p:nvGrpSpPr>
          <p:grpSpPr>
            <a:xfrm>
              <a:off x="4197482" y="-48220"/>
              <a:ext cx="572922" cy="302219"/>
              <a:chOff x="0" y="-9525"/>
              <a:chExt cx="113170" cy="59698"/>
            </a:xfrm>
          </p:grpSpPr>
          <p:sp>
            <p:nvSpPr>
              <p:cNvPr id="784" name="Google Shape;784;p42"/>
              <p:cNvSpPr/>
              <p:nvPr/>
            </p:nvSpPr>
            <p:spPr>
              <a:xfrm>
                <a:off x="0" y="0"/>
                <a:ext cx="113170" cy="50173"/>
              </a:xfrm>
              <a:custGeom>
                <a:rect b="b" l="l" r="r" t="t"/>
                <a:pathLst>
                  <a:path extrusionOk="0" h="50173" w="113170">
                    <a:moveTo>
                      <a:pt x="25086" y="0"/>
                    </a:moveTo>
                    <a:lnTo>
                      <a:pt x="88083" y="0"/>
                    </a:lnTo>
                    <a:cubicBezTo>
                      <a:pt x="94737" y="0"/>
                      <a:pt x="101117" y="2643"/>
                      <a:pt x="105822" y="7348"/>
                    </a:cubicBezTo>
                    <a:cubicBezTo>
                      <a:pt x="110527" y="12052"/>
                      <a:pt x="113170" y="18433"/>
                      <a:pt x="113170" y="25086"/>
                    </a:cubicBezTo>
                    <a:lnTo>
                      <a:pt x="113170" y="25086"/>
                    </a:lnTo>
                    <a:cubicBezTo>
                      <a:pt x="113170" y="31740"/>
                      <a:pt x="110527" y="38120"/>
                      <a:pt x="105822" y="42825"/>
                    </a:cubicBezTo>
                    <a:cubicBezTo>
                      <a:pt x="101117" y="47530"/>
                      <a:pt x="94737" y="50173"/>
                      <a:pt x="88083" y="50173"/>
                    </a:cubicBezTo>
                    <a:lnTo>
                      <a:pt x="25086" y="50173"/>
                    </a:lnTo>
                    <a:cubicBezTo>
                      <a:pt x="18433" y="50173"/>
                      <a:pt x="12052" y="47530"/>
                      <a:pt x="7348" y="42825"/>
                    </a:cubicBezTo>
                    <a:cubicBezTo>
                      <a:pt x="2643" y="38120"/>
                      <a:pt x="0" y="31740"/>
                      <a:pt x="0" y="25086"/>
                    </a:cubicBezTo>
                    <a:lnTo>
                      <a:pt x="0" y="25086"/>
                    </a:lnTo>
                    <a:cubicBezTo>
                      <a:pt x="0" y="18433"/>
                      <a:pt x="2643" y="12052"/>
                      <a:pt x="7348" y="7348"/>
                    </a:cubicBezTo>
                    <a:cubicBezTo>
                      <a:pt x="12052" y="2643"/>
                      <a:pt x="18433" y="0"/>
                      <a:pt x="25086"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2"/>
              <p:cNvSpPr txBox="1"/>
              <p:nvPr/>
            </p:nvSpPr>
            <p:spPr>
              <a:xfrm>
                <a:off x="0" y="-9525"/>
                <a:ext cx="113170" cy="5969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86" name="Google Shape;786;p42"/>
          <p:cNvGrpSpPr/>
          <p:nvPr/>
        </p:nvGrpSpPr>
        <p:grpSpPr>
          <a:xfrm>
            <a:off x="11529087" y="5188275"/>
            <a:ext cx="3577803" cy="226664"/>
            <a:chOff x="0" y="-48220"/>
            <a:chExt cx="4770404" cy="302219"/>
          </a:xfrm>
        </p:grpSpPr>
        <p:grpSp>
          <p:nvGrpSpPr>
            <p:cNvPr id="787" name="Google Shape;787;p42"/>
            <p:cNvGrpSpPr/>
            <p:nvPr/>
          </p:nvGrpSpPr>
          <p:grpSpPr>
            <a:xfrm>
              <a:off x="0" y="-48220"/>
              <a:ext cx="2788184" cy="302219"/>
              <a:chOff x="0" y="-9525"/>
              <a:chExt cx="550752" cy="59698"/>
            </a:xfrm>
          </p:grpSpPr>
          <p:sp>
            <p:nvSpPr>
              <p:cNvPr id="788" name="Google Shape;788;p42"/>
              <p:cNvSpPr/>
              <p:nvPr/>
            </p:nvSpPr>
            <p:spPr>
              <a:xfrm>
                <a:off x="0" y="0"/>
                <a:ext cx="550752" cy="50173"/>
              </a:xfrm>
              <a:custGeom>
                <a:rect b="b" l="l" r="r" t="t"/>
                <a:pathLst>
                  <a:path extrusionOk="0" h="50173" w="550752">
                    <a:moveTo>
                      <a:pt x="25086" y="0"/>
                    </a:moveTo>
                    <a:lnTo>
                      <a:pt x="525665" y="0"/>
                    </a:lnTo>
                    <a:cubicBezTo>
                      <a:pt x="532318" y="0"/>
                      <a:pt x="538699" y="2643"/>
                      <a:pt x="543404" y="7348"/>
                    </a:cubicBezTo>
                    <a:cubicBezTo>
                      <a:pt x="548109" y="12052"/>
                      <a:pt x="550752" y="18433"/>
                      <a:pt x="550752" y="25086"/>
                    </a:cubicBezTo>
                    <a:lnTo>
                      <a:pt x="550752" y="25086"/>
                    </a:lnTo>
                    <a:cubicBezTo>
                      <a:pt x="550752" y="31740"/>
                      <a:pt x="548109" y="38120"/>
                      <a:pt x="543404" y="42825"/>
                    </a:cubicBezTo>
                    <a:cubicBezTo>
                      <a:pt x="538699" y="47530"/>
                      <a:pt x="532318" y="50173"/>
                      <a:pt x="525665" y="50173"/>
                    </a:cubicBezTo>
                    <a:lnTo>
                      <a:pt x="25086" y="50173"/>
                    </a:lnTo>
                    <a:cubicBezTo>
                      <a:pt x="18433" y="50173"/>
                      <a:pt x="12052" y="47530"/>
                      <a:pt x="7348" y="42825"/>
                    </a:cubicBezTo>
                    <a:cubicBezTo>
                      <a:pt x="2643" y="38120"/>
                      <a:pt x="0" y="31740"/>
                      <a:pt x="0" y="25086"/>
                    </a:cubicBezTo>
                    <a:lnTo>
                      <a:pt x="0" y="25086"/>
                    </a:lnTo>
                    <a:cubicBezTo>
                      <a:pt x="0" y="18433"/>
                      <a:pt x="2643" y="12052"/>
                      <a:pt x="7348" y="7348"/>
                    </a:cubicBezTo>
                    <a:cubicBezTo>
                      <a:pt x="12052" y="2643"/>
                      <a:pt x="18433" y="0"/>
                      <a:pt x="25086"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2"/>
              <p:cNvSpPr txBox="1"/>
              <p:nvPr/>
            </p:nvSpPr>
            <p:spPr>
              <a:xfrm>
                <a:off x="0" y="-9525"/>
                <a:ext cx="550751" cy="5969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0" name="Google Shape;790;p42"/>
            <p:cNvGrpSpPr/>
            <p:nvPr/>
          </p:nvGrpSpPr>
          <p:grpSpPr>
            <a:xfrm>
              <a:off x="2986690" y="-48220"/>
              <a:ext cx="1012282" cy="302219"/>
              <a:chOff x="0" y="-9525"/>
              <a:chExt cx="199957" cy="59698"/>
            </a:xfrm>
          </p:grpSpPr>
          <p:sp>
            <p:nvSpPr>
              <p:cNvPr id="791" name="Google Shape;791;p42"/>
              <p:cNvSpPr/>
              <p:nvPr/>
            </p:nvSpPr>
            <p:spPr>
              <a:xfrm>
                <a:off x="0" y="0"/>
                <a:ext cx="199957" cy="50173"/>
              </a:xfrm>
              <a:custGeom>
                <a:rect b="b" l="l" r="r" t="t"/>
                <a:pathLst>
                  <a:path extrusionOk="0" h="50173" w="199957">
                    <a:moveTo>
                      <a:pt x="25086" y="0"/>
                    </a:moveTo>
                    <a:lnTo>
                      <a:pt x="174871" y="0"/>
                    </a:lnTo>
                    <a:cubicBezTo>
                      <a:pt x="181524" y="0"/>
                      <a:pt x="187905" y="2643"/>
                      <a:pt x="192609" y="7348"/>
                    </a:cubicBezTo>
                    <a:cubicBezTo>
                      <a:pt x="197314" y="12052"/>
                      <a:pt x="199957" y="18433"/>
                      <a:pt x="199957" y="25086"/>
                    </a:cubicBezTo>
                    <a:lnTo>
                      <a:pt x="199957" y="25086"/>
                    </a:lnTo>
                    <a:cubicBezTo>
                      <a:pt x="199957" y="31740"/>
                      <a:pt x="197314" y="38120"/>
                      <a:pt x="192609" y="42825"/>
                    </a:cubicBezTo>
                    <a:cubicBezTo>
                      <a:pt x="187905" y="47530"/>
                      <a:pt x="181524" y="50173"/>
                      <a:pt x="174871" y="50173"/>
                    </a:cubicBezTo>
                    <a:lnTo>
                      <a:pt x="25086" y="50173"/>
                    </a:lnTo>
                    <a:cubicBezTo>
                      <a:pt x="18433" y="50173"/>
                      <a:pt x="12052" y="47530"/>
                      <a:pt x="7348" y="42825"/>
                    </a:cubicBezTo>
                    <a:cubicBezTo>
                      <a:pt x="2643" y="38120"/>
                      <a:pt x="0" y="31740"/>
                      <a:pt x="0" y="25086"/>
                    </a:cubicBezTo>
                    <a:lnTo>
                      <a:pt x="0" y="25086"/>
                    </a:lnTo>
                    <a:cubicBezTo>
                      <a:pt x="0" y="18433"/>
                      <a:pt x="2643" y="12052"/>
                      <a:pt x="7348" y="7348"/>
                    </a:cubicBezTo>
                    <a:cubicBezTo>
                      <a:pt x="12052" y="2643"/>
                      <a:pt x="18433" y="0"/>
                      <a:pt x="25086"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2"/>
              <p:cNvSpPr txBox="1"/>
              <p:nvPr/>
            </p:nvSpPr>
            <p:spPr>
              <a:xfrm>
                <a:off x="0" y="-9525"/>
                <a:ext cx="199957" cy="5969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3" name="Google Shape;793;p42"/>
            <p:cNvGrpSpPr/>
            <p:nvPr/>
          </p:nvGrpSpPr>
          <p:grpSpPr>
            <a:xfrm>
              <a:off x="4197482" y="-48220"/>
              <a:ext cx="572922" cy="302219"/>
              <a:chOff x="0" y="-9525"/>
              <a:chExt cx="113170" cy="59698"/>
            </a:xfrm>
          </p:grpSpPr>
          <p:sp>
            <p:nvSpPr>
              <p:cNvPr id="794" name="Google Shape;794;p42"/>
              <p:cNvSpPr/>
              <p:nvPr/>
            </p:nvSpPr>
            <p:spPr>
              <a:xfrm>
                <a:off x="0" y="0"/>
                <a:ext cx="113170" cy="50173"/>
              </a:xfrm>
              <a:custGeom>
                <a:rect b="b" l="l" r="r" t="t"/>
                <a:pathLst>
                  <a:path extrusionOk="0" h="50173" w="113170">
                    <a:moveTo>
                      <a:pt x="25086" y="0"/>
                    </a:moveTo>
                    <a:lnTo>
                      <a:pt x="88083" y="0"/>
                    </a:lnTo>
                    <a:cubicBezTo>
                      <a:pt x="94737" y="0"/>
                      <a:pt x="101117" y="2643"/>
                      <a:pt x="105822" y="7348"/>
                    </a:cubicBezTo>
                    <a:cubicBezTo>
                      <a:pt x="110527" y="12052"/>
                      <a:pt x="113170" y="18433"/>
                      <a:pt x="113170" y="25086"/>
                    </a:cubicBezTo>
                    <a:lnTo>
                      <a:pt x="113170" y="25086"/>
                    </a:lnTo>
                    <a:cubicBezTo>
                      <a:pt x="113170" y="31740"/>
                      <a:pt x="110527" y="38120"/>
                      <a:pt x="105822" y="42825"/>
                    </a:cubicBezTo>
                    <a:cubicBezTo>
                      <a:pt x="101117" y="47530"/>
                      <a:pt x="94737" y="50173"/>
                      <a:pt x="88083" y="50173"/>
                    </a:cubicBezTo>
                    <a:lnTo>
                      <a:pt x="25086" y="50173"/>
                    </a:lnTo>
                    <a:cubicBezTo>
                      <a:pt x="18433" y="50173"/>
                      <a:pt x="12052" y="47530"/>
                      <a:pt x="7348" y="42825"/>
                    </a:cubicBezTo>
                    <a:cubicBezTo>
                      <a:pt x="2643" y="38120"/>
                      <a:pt x="0" y="31740"/>
                      <a:pt x="0" y="25086"/>
                    </a:cubicBezTo>
                    <a:lnTo>
                      <a:pt x="0" y="25086"/>
                    </a:lnTo>
                    <a:cubicBezTo>
                      <a:pt x="0" y="18433"/>
                      <a:pt x="2643" y="12052"/>
                      <a:pt x="7348" y="7348"/>
                    </a:cubicBezTo>
                    <a:cubicBezTo>
                      <a:pt x="12052" y="2643"/>
                      <a:pt x="18433" y="0"/>
                      <a:pt x="25086"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2"/>
              <p:cNvSpPr txBox="1"/>
              <p:nvPr/>
            </p:nvSpPr>
            <p:spPr>
              <a:xfrm>
                <a:off x="0" y="-9525"/>
                <a:ext cx="113170" cy="5969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96" name="Google Shape;796;p42"/>
          <p:cNvGrpSpPr/>
          <p:nvPr/>
        </p:nvGrpSpPr>
        <p:grpSpPr>
          <a:xfrm>
            <a:off x="9144000" y="6122163"/>
            <a:ext cx="9144000" cy="4399591"/>
            <a:chOff x="0" y="-9525"/>
            <a:chExt cx="2408296" cy="1158740"/>
          </a:xfrm>
        </p:grpSpPr>
        <p:sp>
          <p:nvSpPr>
            <p:cNvPr id="797" name="Google Shape;797;p42"/>
            <p:cNvSpPr/>
            <p:nvPr/>
          </p:nvSpPr>
          <p:spPr>
            <a:xfrm>
              <a:off x="0" y="0"/>
              <a:ext cx="2408296" cy="1149215"/>
            </a:xfrm>
            <a:custGeom>
              <a:rect b="b" l="l" r="r" t="t"/>
              <a:pathLst>
                <a:path extrusionOk="0" h="1149215" w="2408296">
                  <a:moveTo>
                    <a:pt x="0" y="0"/>
                  </a:moveTo>
                  <a:lnTo>
                    <a:pt x="2408296" y="0"/>
                  </a:lnTo>
                  <a:lnTo>
                    <a:pt x="2408296" y="1149215"/>
                  </a:lnTo>
                  <a:lnTo>
                    <a:pt x="0" y="1149215"/>
                  </a:lnTo>
                  <a:close/>
                </a:path>
              </a:pathLst>
            </a:custGeom>
            <a:solidFill>
              <a:srgbClr val="D8E37D"/>
            </a:solidFill>
            <a:ln>
              <a:noFill/>
            </a:ln>
          </p:spPr>
        </p:sp>
        <p:sp>
          <p:nvSpPr>
            <p:cNvPr id="798" name="Google Shape;798;p42"/>
            <p:cNvSpPr txBox="1"/>
            <p:nvPr/>
          </p:nvSpPr>
          <p:spPr>
            <a:xfrm>
              <a:off x="0" y="-9525"/>
              <a:ext cx="2408296" cy="115874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9" name="Google Shape;799;p42"/>
          <p:cNvSpPr txBox="1"/>
          <p:nvPr/>
        </p:nvSpPr>
        <p:spPr>
          <a:xfrm>
            <a:off x="2159779" y="8688016"/>
            <a:ext cx="4824443" cy="346583"/>
          </a:xfrm>
          <a:prstGeom prst="rect">
            <a:avLst/>
          </a:prstGeom>
          <a:noFill/>
          <a:ln>
            <a:noFill/>
          </a:ln>
        </p:spPr>
        <p:txBody>
          <a:bodyPr anchorCtr="0" anchor="t" bIns="0" lIns="0" spcFirstLastPara="1" rIns="0" wrap="square" tIns="0">
            <a:spAutoFit/>
          </a:bodyPr>
          <a:lstStyle/>
          <a:p>
            <a:pPr indent="0" lvl="1" marL="0" marR="0" rtl="0" algn="ctr">
              <a:lnSpc>
                <a:spcPct val="122009"/>
              </a:lnSpc>
              <a:spcBef>
                <a:spcPts val="0"/>
              </a:spcBef>
              <a:spcAft>
                <a:spcPts val="0"/>
              </a:spcAft>
              <a:buNone/>
            </a:pPr>
            <a:r>
              <a:rPr b="0" i="0" lang="en-US" sz="2299" u="none" cap="none" strike="noStrike">
                <a:solidFill>
                  <a:srgbClr val="000000"/>
                </a:solidFill>
                <a:latin typeface="Didact Gothic"/>
                <a:ea typeface="Didact Gothic"/>
                <a:cs typeface="Didact Gothic"/>
                <a:sym typeface="Didact Gothic"/>
              </a:rPr>
              <a:t>for the presentation template</a:t>
            </a:r>
            <a:endParaRPr/>
          </a:p>
        </p:txBody>
      </p:sp>
      <p:sp>
        <p:nvSpPr>
          <p:cNvPr id="800" name="Google Shape;800;p42"/>
          <p:cNvSpPr txBox="1"/>
          <p:nvPr/>
        </p:nvSpPr>
        <p:spPr>
          <a:xfrm>
            <a:off x="11600918" y="8514725"/>
            <a:ext cx="4230164" cy="346583"/>
          </a:xfrm>
          <a:prstGeom prst="rect">
            <a:avLst/>
          </a:prstGeom>
          <a:noFill/>
          <a:ln>
            <a:noFill/>
          </a:ln>
        </p:spPr>
        <p:txBody>
          <a:bodyPr anchorCtr="0" anchor="t" bIns="0" lIns="0" spcFirstLastPara="1" rIns="0" wrap="square" tIns="0">
            <a:spAutoFit/>
          </a:bodyPr>
          <a:lstStyle/>
          <a:p>
            <a:pPr indent="0" lvl="1" marL="0" marR="0" rtl="0" algn="ctr">
              <a:lnSpc>
                <a:spcPct val="122009"/>
              </a:lnSpc>
              <a:spcBef>
                <a:spcPts val="0"/>
              </a:spcBef>
              <a:spcAft>
                <a:spcPts val="0"/>
              </a:spcAft>
              <a:buNone/>
            </a:pPr>
            <a:r>
              <a:rPr b="0" i="0" lang="en-US" sz="2299" u="none" cap="none" strike="noStrike">
                <a:solidFill>
                  <a:srgbClr val="000000"/>
                </a:solidFill>
                <a:latin typeface="Didact Gothic"/>
                <a:ea typeface="Didact Gothic"/>
                <a:cs typeface="Didact Gothic"/>
                <a:sym typeface="Didact Gothic"/>
              </a:rPr>
              <a:t>for the photos</a:t>
            </a:r>
            <a:endParaRPr/>
          </a:p>
        </p:txBody>
      </p:sp>
      <p:sp>
        <p:nvSpPr>
          <p:cNvPr id="801" name="Google Shape;801;p42"/>
          <p:cNvSpPr txBox="1"/>
          <p:nvPr/>
        </p:nvSpPr>
        <p:spPr>
          <a:xfrm>
            <a:off x="11055291" y="7665481"/>
            <a:ext cx="5321418" cy="670577"/>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US" sz="4463" u="none" cap="none" strike="noStrike">
                <a:solidFill>
                  <a:srgbClr val="000000"/>
                </a:solidFill>
                <a:latin typeface="Catamaran"/>
                <a:ea typeface="Catamaran"/>
                <a:cs typeface="Catamaran"/>
                <a:sym typeface="Catamaran"/>
              </a:rPr>
              <a:t>PEXELS, PIXABAY</a:t>
            </a:r>
            <a:endParaRPr/>
          </a:p>
        </p:txBody>
      </p:sp>
      <p:sp>
        <p:nvSpPr>
          <p:cNvPr id="802" name="Google Shape;802;p42"/>
          <p:cNvSpPr txBox="1"/>
          <p:nvPr/>
        </p:nvSpPr>
        <p:spPr>
          <a:xfrm>
            <a:off x="1249915" y="3730114"/>
            <a:ext cx="6644100" cy="1032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917" u="none" cap="none" strike="noStrike">
                <a:solidFill>
                  <a:srgbClr val="000000"/>
                </a:solidFill>
                <a:latin typeface="Didact Gothic"/>
                <a:ea typeface="Didact Gothic"/>
                <a:cs typeface="Didact Gothic"/>
                <a:sym typeface="Didact Gothic"/>
              </a:rPr>
              <a:t>This presentation template is free for everyone to use thanks to the following:</a:t>
            </a:r>
            <a:endParaRPr/>
          </a:p>
        </p:txBody>
      </p:sp>
      <p:sp>
        <p:nvSpPr>
          <p:cNvPr id="803" name="Google Shape;803;p42"/>
          <p:cNvSpPr txBox="1"/>
          <p:nvPr/>
        </p:nvSpPr>
        <p:spPr>
          <a:xfrm>
            <a:off x="807595" y="1705476"/>
            <a:ext cx="7528810" cy="1739878"/>
          </a:xfrm>
          <a:prstGeom prst="rect">
            <a:avLst/>
          </a:prstGeom>
          <a:noFill/>
          <a:ln>
            <a:noFill/>
          </a:ln>
        </p:spPr>
        <p:txBody>
          <a:bodyPr anchorCtr="0" anchor="t" bIns="0" lIns="0" spcFirstLastPara="1" rIns="0" wrap="square" tIns="0">
            <a:spAutoFit/>
          </a:bodyPr>
          <a:lstStyle/>
          <a:p>
            <a:pPr indent="0" lvl="0" marL="0" marR="0" rtl="0" algn="ctr">
              <a:lnSpc>
                <a:spcPct val="107998"/>
              </a:lnSpc>
              <a:spcBef>
                <a:spcPts val="0"/>
              </a:spcBef>
              <a:spcAft>
                <a:spcPts val="0"/>
              </a:spcAft>
              <a:buNone/>
            </a:pPr>
            <a:r>
              <a:rPr b="0" i="0" lang="en-US" sz="12377" u="none" cap="none" strike="noStrike">
                <a:solidFill>
                  <a:srgbClr val="000000"/>
                </a:solidFill>
                <a:latin typeface="Catamaran"/>
                <a:ea typeface="Catamaran"/>
                <a:cs typeface="Catamaran"/>
                <a:sym typeface="Catamaran"/>
              </a:rPr>
              <a:t>CREDITS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337" name="Shape 337"/>
        <p:cNvGrpSpPr/>
        <p:nvPr/>
      </p:nvGrpSpPr>
      <p:grpSpPr>
        <a:xfrm>
          <a:off x="0" y="0"/>
          <a:ext cx="0" cy="0"/>
          <a:chOff x="0" y="0"/>
          <a:chExt cx="0" cy="0"/>
        </a:xfrm>
      </p:grpSpPr>
      <p:pic>
        <p:nvPicPr>
          <p:cNvPr id="338" name="Google Shape;338;p24"/>
          <p:cNvPicPr preferRelativeResize="0"/>
          <p:nvPr/>
        </p:nvPicPr>
        <p:blipFill>
          <a:blip r:embed="rId3">
            <a:alphaModFix/>
          </a:blip>
          <a:stretch>
            <a:fillRect/>
          </a:stretch>
        </p:blipFill>
        <p:spPr>
          <a:xfrm>
            <a:off x="696650" y="4508726"/>
            <a:ext cx="7593799" cy="5780913"/>
          </a:xfrm>
          <a:prstGeom prst="rect">
            <a:avLst/>
          </a:prstGeom>
          <a:noFill/>
          <a:ln>
            <a:noFill/>
          </a:ln>
        </p:spPr>
      </p:pic>
      <p:sp>
        <p:nvSpPr>
          <p:cNvPr id="339" name="Google Shape;339;p24"/>
          <p:cNvSpPr/>
          <p:nvPr/>
        </p:nvSpPr>
        <p:spPr>
          <a:xfrm>
            <a:off x="9346918" y="586443"/>
            <a:ext cx="769528" cy="1872075"/>
          </a:xfrm>
          <a:custGeom>
            <a:rect b="b" l="l" r="r" t="t"/>
            <a:pathLst>
              <a:path extrusionOk="0" h="493057" w="202674">
                <a:moveTo>
                  <a:pt x="101337" y="0"/>
                </a:moveTo>
                <a:lnTo>
                  <a:pt x="101337" y="0"/>
                </a:lnTo>
                <a:cubicBezTo>
                  <a:pt x="157304" y="0"/>
                  <a:pt x="202674" y="45370"/>
                  <a:pt x="202674" y="101337"/>
                </a:cubicBezTo>
                <a:lnTo>
                  <a:pt x="202674" y="391720"/>
                </a:lnTo>
                <a:cubicBezTo>
                  <a:pt x="202674" y="418596"/>
                  <a:pt x="191998" y="444371"/>
                  <a:pt x="172993" y="463376"/>
                </a:cubicBezTo>
                <a:cubicBezTo>
                  <a:pt x="153989" y="482380"/>
                  <a:pt x="128213" y="493057"/>
                  <a:pt x="101337" y="493057"/>
                </a:cubicBezTo>
                <a:lnTo>
                  <a:pt x="101337" y="493057"/>
                </a:lnTo>
                <a:cubicBezTo>
                  <a:pt x="74461" y="493057"/>
                  <a:pt x="48685" y="482380"/>
                  <a:pt x="29681" y="463376"/>
                </a:cubicBezTo>
                <a:cubicBezTo>
                  <a:pt x="10677" y="444371"/>
                  <a:pt x="0" y="418596"/>
                  <a:pt x="0" y="391720"/>
                </a:cubicBezTo>
                <a:lnTo>
                  <a:pt x="0" y="101337"/>
                </a:lnTo>
                <a:cubicBezTo>
                  <a:pt x="0" y="74461"/>
                  <a:pt x="10677" y="48685"/>
                  <a:pt x="29681" y="29681"/>
                </a:cubicBezTo>
                <a:cubicBezTo>
                  <a:pt x="48685" y="10677"/>
                  <a:pt x="74461" y="0"/>
                  <a:pt x="1013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9346918" y="2990700"/>
            <a:ext cx="769528" cy="1872075"/>
          </a:xfrm>
          <a:custGeom>
            <a:rect b="b" l="l" r="r" t="t"/>
            <a:pathLst>
              <a:path extrusionOk="0" h="493057" w="202674">
                <a:moveTo>
                  <a:pt x="101337" y="0"/>
                </a:moveTo>
                <a:lnTo>
                  <a:pt x="101337" y="0"/>
                </a:lnTo>
                <a:cubicBezTo>
                  <a:pt x="157304" y="0"/>
                  <a:pt x="202674" y="45370"/>
                  <a:pt x="202674" y="101337"/>
                </a:cubicBezTo>
                <a:lnTo>
                  <a:pt x="202674" y="391720"/>
                </a:lnTo>
                <a:cubicBezTo>
                  <a:pt x="202674" y="418596"/>
                  <a:pt x="191998" y="444371"/>
                  <a:pt x="172993" y="463376"/>
                </a:cubicBezTo>
                <a:cubicBezTo>
                  <a:pt x="153989" y="482380"/>
                  <a:pt x="128213" y="493057"/>
                  <a:pt x="101337" y="493057"/>
                </a:cubicBezTo>
                <a:lnTo>
                  <a:pt x="101337" y="493057"/>
                </a:lnTo>
                <a:cubicBezTo>
                  <a:pt x="74461" y="493057"/>
                  <a:pt x="48685" y="482380"/>
                  <a:pt x="29681" y="463376"/>
                </a:cubicBezTo>
                <a:cubicBezTo>
                  <a:pt x="10677" y="444371"/>
                  <a:pt x="0" y="418596"/>
                  <a:pt x="0" y="391720"/>
                </a:cubicBezTo>
                <a:lnTo>
                  <a:pt x="0" y="101337"/>
                </a:lnTo>
                <a:cubicBezTo>
                  <a:pt x="0" y="74461"/>
                  <a:pt x="10677" y="48685"/>
                  <a:pt x="29681" y="29681"/>
                </a:cubicBezTo>
                <a:cubicBezTo>
                  <a:pt x="48685" y="10677"/>
                  <a:pt x="74461" y="0"/>
                  <a:pt x="1013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9346918" y="5394958"/>
            <a:ext cx="769528" cy="1872075"/>
          </a:xfrm>
          <a:custGeom>
            <a:rect b="b" l="l" r="r" t="t"/>
            <a:pathLst>
              <a:path extrusionOk="0" h="493057" w="202674">
                <a:moveTo>
                  <a:pt x="101337" y="0"/>
                </a:moveTo>
                <a:lnTo>
                  <a:pt x="101337" y="0"/>
                </a:lnTo>
                <a:cubicBezTo>
                  <a:pt x="157304" y="0"/>
                  <a:pt x="202674" y="45370"/>
                  <a:pt x="202674" y="101337"/>
                </a:cubicBezTo>
                <a:lnTo>
                  <a:pt x="202674" y="391720"/>
                </a:lnTo>
                <a:cubicBezTo>
                  <a:pt x="202674" y="418596"/>
                  <a:pt x="191998" y="444371"/>
                  <a:pt x="172993" y="463376"/>
                </a:cubicBezTo>
                <a:cubicBezTo>
                  <a:pt x="153989" y="482380"/>
                  <a:pt x="128213" y="493057"/>
                  <a:pt x="101337" y="493057"/>
                </a:cubicBezTo>
                <a:lnTo>
                  <a:pt x="101337" y="493057"/>
                </a:lnTo>
                <a:cubicBezTo>
                  <a:pt x="74461" y="493057"/>
                  <a:pt x="48685" y="482380"/>
                  <a:pt x="29681" y="463376"/>
                </a:cubicBezTo>
                <a:cubicBezTo>
                  <a:pt x="10677" y="444371"/>
                  <a:pt x="0" y="418596"/>
                  <a:pt x="0" y="391720"/>
                </a:cubicBezTo>
                <a:lnTo>
                  <a:pt x="0" y="101337"/>
                </a:lnTo>
                <a:cubicBezTo>
                  <a:pt x="0" y="74461"/>
                  <a:pt x="10677" y="48685"/>
                  <a:pt x="29681" y="29681"/>
                </a:cubicBezTo>
                <a:cubicBezTo>
                  <a:pt x="48685" y="10677"/>
                  <a:pt x="74461" y="0"/>
                  <a:pt x="1013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a:off x="9346918" y="7799215"/>
            <a:ext cx="769528" cy="1872075"/>
          </a:xfrm>
          <a:custGeom>
            <a:rect b="b" l="l" r="r" t="t"/>
            <a:pathLst>
              <a:path extrusionOk="0" h="493057" w="202674">
                <a:moveTo>
                  <a:pt x="101337" y="0"/>
                </a:moveTo>
                <a:lnTo>
                  <a:pt x="101337" y="0"/>
                </a:lnTo>
                <a:cubicBezTo>
                  <a:pt x="157304" y="0"/>
                  <a:pt x="202674" y="45370"/>
                  <a:pt x="202674" y="101337"/>
                </a:cubicBezTo>
                <a:lnTo>
                  <a:pt x="202674" y="391720"/>
                </a:lnTo>
                <a:cubicBezTo>
                  <a:pt x="202674" y="418596"/>
                  <a:pt x="191998" y="444371"/>
                  <a:pt x="172993" y="463376"/>
                </a:cubicBezTo>
                <a:cubicBezTo>
                  <a:pt x="153989" y="482380"/>
                  <a:pt x="128213" y="493057"/>
                  <a:pt x="101337" y="493057"/>
                </a:cubicBezTo>
                <a:lnTo>
                  <a:pt x="101337" y="493057"/>
                </a:lnTo>
                <a:cubicBezTo>
                  <a:pt x="74461" y="493057"/>
                  <a:pt x="48685" y="482380"/>
                  <a:pt x="29681" y="463376"/>
                </a:cubicBezTo>
                <a:cubicBezTo>
                  <a:pt x="10677" y="444371"/>
                  <a:pt x="0" y="418596"/>
                  <a:pt x="0" y="391720"/>
                </a:cubicBezTo>
                <a:lnTo>
                  <a:pt x="0" y="101337"/>
                </a:lnTo>
                <a:cubicBezTo>
                  <a:pt x="0" y="74461"/>
                  <a:pt x="10677" y="48685"/>
                  <a:pt x="29681" y="29681"/>
                </a:cubicBezTo>
                <a:cubicBezTo>
                  <a:pt x="48685" y="10677"/>
                  <a:pt x="74461" y="0"/>
                  <a:pt x="1013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4"/>
          <p:cNvSpPr txBox="1"/>
          <p:nvPr/>
        </p:nvSpPr>
        <p:spPr>
          <a:xfrm>
            <a:off x="688354" y="1113917"/>
            <a:ext cx="7610400" cy="2524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200" u="none" cap="none" strike="noStrike">
                <a:solidFill>
                  <a:srgbClr val="000000"/>
                </a:solidFill>
                <a:latin typeface="Catamaran"/>
                <a:ea typeface="Catamaran"/>
                <a:cs typeface="Catamaran"/>
                <a:sym typeface="Catamaran"/>
              </a:rPr>
              <a:t>RECRUITMENT PROCESS</a:t>
            </a:r>
            <a:endParaRPr/>
          </a:p>
        </p:txBody>
      </p:sp>
      <p:sp>
        <p:nvSpPr>
          <p:cNvPr id="344" name="Google Shape;344;p24"/>
          <p:cNvSpPr txBox="1"/>
          <p:nvPr/>
        </p:nvSpPr>
        <p:spPr>
          <a:xfrm rot="-5400000">
            <a:off x="8759755" y="1300340"/>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Catamaran"/>
                <a:ea typeface="Catamaran"/>
                <a:cs typeface="Catamaran"/>
                <a:sym typeface="Catamaran"/>
              </a:rPr>
              <a:t>STEP 1</a:t>
            </a:r>
            <a:endParaRPr/>
          </a:p>
        </p:txBody>
      </p:sp>
      <p:sp>
        <p:nvSpPr>
          <p:cNvPr id="345" name="Google Shape;345;p24"/>
          <p:cNvSpPr txBox="1"/>
          <p:nvPr/>
        </p:nvSpPr>
        <p:spPr>
          <a:xfrm rot="-5400000">
            <a:off x="8759755" y="3714353"/>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Catamaran"/>
                <a:ea typeface="Catamaran"/>
                <a:cs typeface="Catamaran"/>
                <a:sym typeface="Catamaran"/>
              </a:rPr>
              <a:t>STEP 2</a:t>
            </a:r>
            <a:endParaRPr/>
          </a:p>
        </p:txBody>
      </p:sp>
      <p:sp>
        <p:nvSpPr>
          <p:cNvPr id="346" name="Google Shape;346;p24"/>
          <p:cNvSpPr txBox="1"/>
          <p:nvPr/>
        </p:nvSpPr>
        <p:spPr>
          <a:xfrm rot="-5400000">
            <a:off x="8759755" y="6128366"/>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Catamaran"/>
                <a:ea typeface="Catamaran"/>
                <a:cs typeface="Catamaran"/>
                <a:sym typeface="Catamaran"/>
              </a:rPr>
              <a:t>STEP 3</a:t>
            </a:r>
            <a:endParaRPr/>
          </a:p>
        </p:txBody>
      </p:sp>
      <p:sp>
        <p:nvSpPr>
          <p:cNvPr id="347" name="Google Shape;347;p24"/>
          <p:cNvSpPr txBox="1"/>
          <p:nvPr/>
        </p:nvSpPr>
        <p:spPr>
          <a:xfrm rot="-5400000">
            <a:off x="8759755" y="8542378"/>
            <a:ext cx="19830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000000"/>
                </a:solidFill>
                <a:latin typeface="Catamaran"/>
                <a:ea typeface="Catamaran"/>
                <a:cs typeface="Catamaran"/>
                <a:sym typeface="Catamaran"/>
              </a:rPr>
              <a:t>STEP 4</a:t>
            </a:r>
            <a:endParaRPr/>
          </a:p>
        </p:txBody>
      </p:sp>
      <p:sp>
        <p:nvSpPr>
          <p:cNvPr id="348" name="Google Shape;348;p24"/>
          <p:cNvSpPr txBox="1"/>
          <p:nvPr/>
        </p:nvSpPr>
        <p:spPr>
          <a:xfrm>
            <a:off x="10602221" y="1062986"/>
            <a:ext cx="24969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RECRUITER INTERVIEW</a:t>
            </a:r>
            <a:endParaRPr/>
          </a:p>
        </p:txBody>
      </p:sp>
      <p:sp>
        <p:nvSpPr>
          <p:cNvPr id="349" name="Google Shape;349;p24"/>
          <p:cNvSpPr txBox="1"/>
          <p:nvPr/>
        </p:nvSpPr>
        <p:spPr>
          <a:xfrm>
            <a:off x="10602221" y="3460717"/>
            <a:ext cx="24969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HIRING INTERVIEW</a:t>
            </a:r>
            <a:endParaRPr/>
          </a:p>
        </p:txBody>
      </p:sp>
      <p:sp>
        <p:nvSpPr>
          <p:cNvPr id="350" name="Google Shape;350;p24"/>
          <p:cNvSpPr txBox="1"/>
          <p:nvPr/>
        </p:nvSpPr>
        <p:spPr>
          <a:xfrm>
            <a:off x="10602221" y="5843879"/>
            <a:ext cx="24969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SKILLS ASSESSMENT</a:t>
            </a:r>
            <a:endParaRPr/>
          </a:p>
        </p:txBody>
      </p:sp>
      <p:sp>
        <p:nvSpPr>
          <p:cNvPr id="351" name="Google Shape;351;p24"/>
          <p:cNvSpPr txBox="1"/>
          <p:nvPr/>
        </p:nvSpPr>
        <p:spPr>
          <a:xfrm>
            <a:off x="10602221" y="8320379"/>
            <a:ext cx="24969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FINAL INTERVIEW</a:t>
            </a:r>
            <a:endParaRPr/>
          </a:p>
        </p:txBody>
      </p:sp>
      <p:sp>
        <p:nvSpPr>
          <p:cNvPr id="352" name="Google Shape;352;p24"/>
          <p:cNvSpPr txBox="1"/>
          <p:nvPr/>
        </p:nvSpPr>
        <p:spPr>
          <a:xfrm>
            <a:off x="13313751" y="856250"/>
            <a:ext cx="3567900" cy="1455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Candidates undergo initial screening by the recruiter to assess basic qualifications and fit for the role.</a:t>
            </a:r>
            <a:endParaRPr/>
          </a:p>
        </p:txBody>
      </p:sp>
      <p:sp>
        <p:nvSpPr>
          <p:cNvPr id="353" name="Google Shape;353;p24"/>
          <p:cNvSpPr txBox="1"/>
          <p:nvPr/>
        </p:nvSpPr>
        <p:spPr>
          <a:xfrm>
            <a:off x="13313751" y="3344236"/>
            <a:ext cx="4278900" cy="14556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Candidates meet with the hiring manager to evaluate job-related skills, cultural fit, and contributions to the organization.</a:t>
            </a:r>
            <a:endParaRPr/>
          </a:p>
        </p:txBody>
      </p:sp>
      <p:sp>
        <p:nvSpPr>
          <p:cNvPr id="354" name="Google Shape;354;p24"/>
          <p:cNvSpPr txBox="1"/>
          <p:nvPr/>
        </p:nvSpPr>
        <p:spPr>
          <a:xfrm>
            <a:off x="13313751" y="5751443"/>
            <a:ext cx="4176900" cy="1083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Candidates may undergo a skills test to demonstrate proficiency and suitability for the position.</a:t>
            </a:r>
            <a:endParaRPr/>
          </a:p>
        </p:txBody>
      </p:sp>
      <p:sp>
        <p:nvSpPr>
          <p:cNvPr id="355" name="Google Shape;355;p24"/>
          <p:cNvSpPr txBox="1"/>
          <p:nvPr/>
        </p:nvSpPr>
        <p:spPr>
          <a:xfrm>
            <a:off x="13313751" y="8260706"/>
            <a:ext cx="4476000" cy="10830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Candidates meet with senior leadership to confirm fit, discuss terms, and finalize the job offer.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359" name="Shape 359"/>
        <p:cNvGrpSpPr/>
        <p:nvPr/>
      </p:nvGrpSpPr>
      <p:grpSpPr>
        <a:xfrm>
          <a:off x="0" y="0"/>
          <a:ext cx="0" cy="0"/>
          <a:chOff x="0" y="0"/>
          <a:chExt cx="0" cy="0"/>
        </a:xfrm>
      </p:grpSpPr>
      <p:pic>
        <p:nvPicPr>
          <p:cNvPr id="360" name="Google Shape;360;p25"/>
          <p:cNvPicPr preferRelativeResize="0"/>
          <p:nvPr/>
        </p:nvPicPr>
        <p:blipFill>
          <a:blip r:embed="rId3">
            <a:alphaModFix/>
          </a:blip>
          <a:stretch>
            <a:fillRect/>
          </a:stretch>
        </p:blipFill>
        <p:spPr>
          <a:xfrm>
            <a:off x="10985062" y="4215200"/>
            <a:ext cx="4894825" cy="5237214"/>
          </a:xfrm>
          <a:prstGeom prst="rect">
            <a:avLst/>
          </a:prstGeom>
          <a:noFill/>
          <a:ln>
            <a:noFill/>
          </a:ln>
        </p:spPr>
      </p:pic>
      <p:grpSp>
        <p:nvGrpSpPr>
          <p:cNvPr id="361" name="Google Shape;361;p25"/>
          <p:cNvGrpSpPr/>
          <p:nvPr/>
        </p:nvGrpSpPr>
        <p:grpSpPr>
          <a:xfrm>
            <a:off x="688334" y="673377"/>
            <a:ext cx="7805980" cy="2576247"/>
            <a:chOff x="0" y="-9525"/>
            <a:chExt cx="2055896" cy="678518"/>
          </a:xfrm>
        </p:grpSpPr>
        <p:sp>
          <p:nvSpPr>
            <p:cNvPr id="362" name="Google Shape;362;p25"/>
            <p:cNvSpPr/>
            <p:nvPr/>
          </p:nvSpPr>
          <p:spPr>
            <a:xfrm>
              <a:off x="0" y="0"/>
              <a:ext cx="2055896" cy="668993"/>
            </a:xfrm>
            <a:custGeom>
              <a:rect b="b" l="l" r="r" t="t"/>
              <a:pathLst>
                <a:path extrusionOk="0" h="668993" w="2055896">
                  <a:moveTo>
                    <a:pt x="28762" y="0"/>
                  </a:moveTo>
                  <a:lnTo>
                    <a:pt x="2027134" y="0"/>
                  </a:lnTo>
                  <a:cubicBezTo>
                    <a:pt x="2034762" y="0"/>
                    <a:pt x="2042078" y="3030"/>
                    <a:pt x="2047472" y="8424"/>
                  </a:cubicBezTo>
                  <a:cubicBezTo>
                    <a:pt x="2052866" y="13818"/>
                    <a:pt x="2055896" y="21134"/>
                    <a:pt x="2055896" y="28762"/>
                  </a:cubicBezTo>
                  <a:lnTo>
                    <a:pt x="2055896" y="640231"/>
                  </a:lnTo>
                  <a:cubicBezTo>
                    <a:pt x="2055896" y="647859"/>
                    <a:pt x="2052866" y="655175"/>
                    <a:pt x="2047472" y="660569"/>
                  </a:cubicBezTo>
                  <a:cubicBezTo>
                    <a:pt x="2042078" y="665962"/>
                    <a:pt x="2034762" y="668993"/>
                    <a:pt x="2027134" y="668993"/>
                  </a:cubicBezTo>
                  <a:lnTo>
                    <a:pt x="28762" y="668993"/>
                  </a:lnTo>
                  <a:cubicBezTo>
                    <a:pt x="21134" y="668993"/>
                    <a:pt x="13818" y="665962"/>
                    <a:pt x="8424" y="660569"/>
                  </a:cubicBezTo>
                  <a:cubicBezTo>
                    <a:pt x="3030" y="655175"/>
                    <a:pt x="0" y="647859"/>
                    <a:pt x="0" y="640231"/>
                  </a:cubicBezTo>
                  <a:lnTo>
                    <a:pt x="0" y="28762"/>
                  </a:lnTo>
                  <a:cubicBezTo>
                    <a:pt x="0" y="21134"/>
                    <a:pt x="3030" y="13818"/>
                    <a:pt x="8424" y="8424"/>
                  </a:cubicBezTo>
                  <a:cubicBezTo>
                    <a:pt x="13818" y="3030"/>
                    <a:pt x="21134" y="0"/>
                    <a:pt x="287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5"/>
            <p:cNvSpPr txBox="1"/>
            <p:nvPr/>
          </p:nvSpPr>
          <p:spPr>
            <a:xfrm>
              <a:off x="0" y="-9525"/>
              <a:ext cx="2055896" cy="67851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p25"/>
          <p:cNvGrpSpPr/>
          <p:nvPr/>
        </p:nvGrpSpPr>
        <p:grpSpPr>
          <a:xfrm>
            <a:off x="688334" y="3837294"/>
            <a:ext cx="7805980" cy="2576247"/>
            <a:chOff x="0" y="-9525"/>
            <a:chExt cx="2055896" cy="678518"/>
          </a:xfrm>
        </p:grpSpPr>
        <p:sp>
          <p:nvSpPr>
            <p:cNvPr id="365" name="Google Shape;365;p25"/>
            <p:cNvSpPr/>
            <p:nvPr/>
          </p:nvSpPr>
          <p:spPr>
            <a:xfrm>
              <a:off x="0" y="0"/>
              <a:ext cx="2055896" cy="668993"/>
            </a:xfrm>
            <a:custGeom>
              <a:rect b="b" l="l" r="r" t="t"/>
              <a:pathLst>
                <a:path extrusionOk="0" h="668993" w="2055896">
                  <a:moveTo>
                    <a:pt x="28762" y="0"/>
                  </a:moveTo>
                  <a:lnTo>
                    <a:pt x="2027134" y="0"/>
                  </a:lnTo>
                  <a:cubicBezTo>
                    <a:pt x="2034762" y="0"/>
                    <a:pt x="2042078" y="3030"/>
                    <a:pt x="2047472" y="8424"/>
                  </a:cubicBezTo>
                  <a:cubicBezTo>
                    <a:pt x="2052866" y="13818"/>
                    <a:pt x="2055896" y="21134"/>
                    <a:pt x="2055896" y="28762"/>
                  </a:cubicBezTo>
                  <a:lnTo>
                    <a:pt x="2055896" y="640231"/>
                  </a:lnTo>
                  <a:cubicBezTo>
                    <a:pt x="2055896" y="647859"/>
                    <a:pt x="2052866" y="655175"/>
                    <a:pt x="2047472" y="660569"/>
                  </a:cubicBezTo>
                  <a:cubicBezTo>
                    <a:pt x="2042078" y="665962"/>
                    <a:pt x="2034762" y="668993"/>
                    <a:pt x="2027134" y="668993"/>
                  </a:cubicBezTo>
                  <a:lnTo>
                    <a:pt x="28762" y="668993"/>
                  </a:lnTo>
                  <a:cubicBezTo>
                    <a:pt x="21134" y="668993"/>
                    <a:pt x="13818" y="665962"/>
                    <a:pt x="8424" y="660569"/>
                  </a:cubicBezTo>
                  <a:cubicBezTo>
                    <a:pt x="3030" y="655175"/>
                    <a:pt x="0" y="647859"/>
                    <a:pt x="0" y="640231"/>
                  </a:cubicBezTo>
                  <a:lnTo>
                    <a:pt x="0" y="28762"/>
                  </a:lnTo>
                  <a:cubicBezTo>
                    <a:pt x="0" y="21134"/>
                    <a:pt x="3030" y="13818"/>
                    <a:pt x="8424" y="8424"/>
                  </a:cubicBezTo>
                  <a:cubicBezTo>
                    <a:pt x="13818" y="3030"/>
                    <a:pt x="21134" y="0"/>
                    <a:pt x="287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txBox="1"/>
            <p:nvPr/>
          </p:nvSpPr>
          <p:spPr>
            <a:xfrm>
              <a:off x="0" y="-9525"/>
              <a:ext cx="2055896" cy="67851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7" name="Google Shape;367;p25"/>
          <p:cNvGrpSpPr/>
          <p:nvPr/>
        </p:nvGrpSpPr>
        <p:grpSpPr>
          <a:xfrm>
            <a:off x="688334" y="6996501"/>
            <a:ext cx="7805980" cy="2576247"/>
            <a:chOff x="0" y="-9525"/>
            <a:chExt cx="2055896" cy="678518"/>
          </a:xfrm>
        </p:grpSpPr>
        <p:sp>
          <p:nvSpPr>
            <p:cNvPr id="368" name="Google Shape;368;p25"/>
            <p:cNvSpPr/>
            <p:nvPr/>
          </p:nvSpPr>
          <p:spPr>
            <a:xfrm>
              <a:off x="0" y="0"/>
              <a:ext cx="2055896" cy="668993"/>
            </a:xfrm>
            <a:custGeom>
              <a:rect b="b" l="l" r="r" t="t"/>
              <a:pathLst>
                <a:path extrusionOk="0" h="668993" w="2055896">
                  <a:moveTo>
                    <a:pt x="28762" y="0"/>
                  </a:moveTo>
                  <a:lnTo>
                    <a:pt x="2027134" y="0"/>
                  </a:lnTo>
                  <a:cubicBezTo>
                    <a:pt x="2034762" y="0"/>
                    <a:pt x="2042078" y="3030"/>
                    <a:pt x="2047472" y="8424"/>
                  </a:cubicBezTo>
                  <a:cubicBezTo>
                    <a:pt x="2052866" y="13818"/>
                    <a:pt x="2055896" y="21134"/>
                    <a:pt x="2055896" y="28762"/>
                  </a:cubicBezTo>
                  <a:lnTo>
                    <a:pt x="2055896" y="640231"/>
                  </a:lnTo>
                  <a:cubicBezTo>
                    <a:pt x="2055896" y="647859"/>
                    <a:pt x="2052866" y="655175"/>
                    <a:pt x="2047472" y="660569"/>
                  </a:cubicBezTo>
                  <a:cubicBezTo>
                    <a:pt x="2042078" y="665962"/>
                    <a:pt x="2034762" y="668993"/>
                    <a:pt x="2027134" y="668993"/>
                  </a:cubicBezTo>
                  <a:lnTo>
                    <a:pt x="28762" y="668993"/>
                  </a:lnTo>
                  <a:cubicBezTo>
                    <a:pt x="21134" y="668993"/>
                    <a:pt x="13818" y="665962"/>
                    <a:pt x="8424" y="660569"/>
                  </a:cubicBezTo>
                  <a:cubicBezTo>
                    <a:pt x="3030" y="655175"/>
                    <a:pt x="0" y="647859"/>
                    <a:pt x="0" y="640231"/>
                  </a:cubicBezTo>
                  <a:lnTo>
                    <a:pt x="0" y="28762"/>
                  </a:lnTo>
                  <a:cubicBezTo>
                    <a:pt x="0" y="21134"/>
                    <a:pt x="3030" y="13818"/>
                    <a:pt x="8424" y="8424"/>
                  </a:cubicBezTo>
                  <a:cubicBezTo>
                    <a:pt x="13818" y="3030"/>
                    <a:pt x="21134" y="0"/>
                    <a:pt x="287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5"/>
            <p:cNvSpPr txBox="1"/>
            <p:nvPr/>
          </p:nvSpPr>
          <p:spPr>
            <a:xfrm>
              <a:off x="0" y="-9525"/>
              <a:ext cx="2055896" cy="67851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0" name="Google Shape;370;p25"/>
          <p:cNvSpPr/>
          <p:nvPr/>
        </p:nvSpPr>
        <p:spPr>
          <a:xfrm>
            <a:off x="1769386" y="1142525"/>
            <a:ext cx="1314176" cy="131417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p:nvPr/>
        </p:nvSpPr>
        <p:spPr>
          <a:xfrm>
            <a:off x="1769386" y="4282936"/>
            <a:ext cx="1314176" cy="131417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p:nvPr/>
        </p:nvSpPr>
        <p:spPr>
          <a:xfrm>
            <a:off x="1769386" y="7330980"/>
            <a:ext cx="1314176" cy="131417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a:off x="1313240" y="1244126"/>
            <a:ext cx="1413785" cy="1413785"/>
          </a:xfrm>
          <a:custGeom>
            <a:rect b="b" l="l" r="r" t="t"/>
            <a:pathLst>
              <a:path extrusionOk="0" h="1413785" w="1413785">
                <a:moveTo>
                  <a:pt x="0" y="0"/>
                </a:moveTo>
                <a:lnTo>
                  <a:pt x="1413785" y="0"/>
                </a:lnTo>
                <a:lnTo>
                  <a:pt x="1413785" y="1413785"/>
                </a:lnTo>
                <a:lnTo>
                  <a:pt x="0" y="1413785"/>
                </a:lnTo>
                <a:lnTo>
                  <a:pt x="0" y="0"/>
                </a:lnTo>
                <a:close/>
              </a:path>
            </a:pathLst>
          </a:custGeom>
          <a:blipFill rotWithShape="1">
            <a:blip r:embed="rId4">
              <a:alphaModFix/>
            </a:blip>
            <a:stretch>
              <a:fillRect b="0" l="0" r="0" t="0"/>
            </a:stretch>
          </a:blipFill>
          <a:ln>
            <a:noFill/>
          </a:ln>
        </p:spPr>
      </p:sp>
      <p:sp>
        <p:nvSpPr>
          <p:cNvPr id="374" name="Google Shape;374;p25"/>
          <p:cNvSpPr/>
          <p:nvPr/>
        </p:nvSpPr>
        <p:spPr>
          <a:xfrm>
            <a:off x="1444761" y="4405529"/>
            <a:ext cx="981712" cy="1471231"/>
          </a:xfrm>
          <a:custGeom>
            <a:rect b="b" l="l" r="r" t="t"/>
            <a:pathLst>
              <a:path extrusionOk="0" h="1471231" w="981712">
                <a:moveTo>
                  <a:pt x="0" y="0"/>
                </a:moveTo>
                <a:lnTo>
                  <a:pt x="981713" y="0"/>
                </a:lnTo>
                <a:lnTo>
                  <a:pt x="981713" y="1471232"/>
                </a:lnTo>
                <a:lnTo>
                  <a:pt x="0" y="1471232"/>
                </a:lnTo>
                <a:lnTo>
                  <a:pt x="0" y="0"/>
                </a:lnTo>
                <a:close/>
              </a:path>
            </a:pathLst>
          </a:custGeom>
          <a:blipFill rotWithShape="1">
            <a:blip r:embed="rId5">
              <a:alphaModFix/>
            </a:blip>
            <a:stretch>
              <a:fillRect b="0" l="0" r="0" t="0"/>
            </a:stretch>
          </a:blipFill>
          <a:ln>
            <a:noFill/>
          </a:ln>
        </p:spPr>
      </p:sp>
      <p:sp>
        <p:nvSpPr>
          <p:cNvPr id="375" name="Google Shape;375;p25"/>
          <p:cNvSpPr/>
          <p:nvPr/>
        </p:nvSpPr>
        <p:spPr>
          <a:xfrm>
            <a:off x="1228725" y="7567250"/>
            <a:ext cx="1582815" cy="1430289"/>
          </a:xfrm>
          <a:custGeom>
            <a:rect b="b" l="l" r="r" t="t"/>
            <a:pathLst>
              <a:path extrusionOk="0" h="1430289" w="1582815">
                <a:moveTo>
                  <a:pt x="0" y="0"/>
                </a:moveTo>
                <a:lnTo>
                  <a:pt x="1582815" y="0"/>
                </a:lnTo>
                <a:lnTo>
                  <a:pt x="1582815" y="1430289"/>
                </a:lnTo>
                <a:lnTo>
                  <a:pt x="0" y="1430289"/>
                </a:lnTo>
                <a:lnTo>
                  <a:pt x="0" y="0"/>
                </a:lnTo>
                <a:close/>
              </a:path>
            </a:pathLst>
          </a:custGeom>
          <a:blipFill rotWithShape="1">
            <a:blip r:embed="rId6">
              <a:alphaModFix/>
            </a:blip>
            <a:stretch>
              <a:fillRect b="0" l="0" r="0" t="0"/>
            </a:stretch>
          </a:blipFill>
          <a:ln>
            <a:noFill/>
          </a:ln>
        </p:spPr>
      </p:sp>
      <p:sp>
        <p:nvSpPr>
          <p:cNvPr id="376" name="Google Shape;376;p25"/>
          <p:cNvSpPr txBox="1"/>
          <p:nvPr/>
        </p:nvSpPr>
        <p:spPr>
          <a:xfrm>
            <a:off x="9268651" y="802650"/>
            <a:ext cx="8327400" cy="26502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8199" u="none" cap="none" strike="noStrike">
                <a:solidFill>
                  <a:srgbClr val="000000"/>
                </a:solidFill>
                <a:latin typeface="Catamaran"/>
                <a:ea typeface="Catamaran"/>
                <a:cs typeface="Catamaran"/>
                <a:sym typeface="Catamaran"/>
              </a:rPr>
              <a:t>JOB ROLES &amp; REQUIREMENTS</a:t>
            </a:r>
            <a:endParaRPr/>
          </a:p>
        </p:txBody>
      </p:sp>
      <p:sp>
        <p:nvSpPr>
          <p:cNvPr id="377" name="Google Shape;377;p25"/>
          <p:cNvSpPr txBox="1"/>
          <p:nvPr/>
        </p:nvSpPr>
        <p:spPr>
          <a:xfrm>
            <a:off x="3645563" y="1196501"/>
            <a:ext cx="3812700" cy="1557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During this recruitment stage, we outline job roles and qualifications required for each position in our organization.</a:t>
            </a:r>
            <a:endParaRPr/>
          </a:p>
        </p:txBody>
      </p:sp>
      <p:sp>
        <p:nvSpPr>
          <p:cNvPr id="378" name="Google Shape;378;p25"/>
          <p:cNvSpPr txBox="1"/>
          <p:nvPr/>
        </p:nvSpPr>
        <p:spPr>
          <a:xfrm>
            <a:off x="3645563" y="4360418"/>
            <a:ext cx="3812700" cy="1557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During this recruitment stage, we outline job roles and qualifications required for each position in our organization.</a:t>
            </a:r>
            <a:endParaRPr/>
          </a:p>
        </p:txBody>
      </p:sp>
      <p:sp>
        <p:nvSpPr>
          <p:cNvPr id="379" name="Google Shape;379;p25"/>
          <p:cNvSpPr txBox="1"/>
          <p:nvPr/>
        </p:nvSpPr>
        <p:spPr>
          <a:xfrm>
            <a:off x="3645563" y="7519625"/>
            <a:ext cx="3849900" cy="1557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During this recruitment stage, we outline job roles and qualifications required for each position in our organization.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383" name="Shape 383"/>
        <p:cNvGrpSpPr/>
        <p:nvPr/>
      </p:nvGrpSpPr>
      <p:grpSpPr>
        <a:xfrm>
          <a:off x="0" y="0"/>
          <a:ext cx="0" cy="0"/>
          <a:chOff x="0" y="0"/>
          <a:chExt cx="0" cy="0"/>
        </a:xfrm>
      </p:grpSpPr>
      <p:pic>
        <p:nvPicPr>
          <p:cNvPr id="384" name="Google Shape;384;p26"/>
          <p:cNvPicPr preferRelativeResize="0"/>
          <p:nvPr/>
        </p:nvPicPr>
        <p:blipFill>
          <a:blip r:embed="rId3">
            <a:alphaModFix/>
          </a:blip>
          <a:stretch>
            <a:fillRect/>
          </a:stretch>
        </p:blipFill>
        <p:spPr>
          <a:xfrm>
            <a:off x="16640275" y="2338401"/>
            <a:ext cx="2107900" cy="1565159"/>
          </a:xfrm>
          <a:prstGeom prst="rect">
            <a:avLst/>
          </a:prstGeom>
          <a:noFill/>
          <a:ln>
            <a:noFill/>
          </a:ln>
        </p:spPr>
      </p:pic>
      <p:pic>
        <p:nvPicPr>
          <p:cNvPr id="385" name="Google Shape;385;p26"/>
          <p:cNvPicPr preferRelativeResize="0"/>
          <p:nvPr/>
        </p:nvPicPr>
        <p:blipFill>
          <a:blip r:embed="rId4">
            <a:alphaModFix/>
          </a:blip>
          <a:stretch>
            <a:fillRect/>
          </a:stretch>
        </p:blipFill>
        <p:spPr>
          <a:xfrm>
            <a:off x="13465275" y="3844654"/>
            <a:ext cx="2107925" cy="1587299"/>
          </a:xfrm>
          <a:prstGeom prst="rect">
            <a:avLst/>
          </a:prstGeom>
          <a:noFill/>
          <a:ln>
            <a:noFill/>
          </a:ln>
        </p:spPr>
      </p:pic>
      <p:pic>
        <p:nvPicPr>
          <p:cNvPr id="386" name="Google Shape;386;p26"/>
          <p:cNvPicPr preferRelativeResize="0"/>
          <p:nvPr/>
        </p:nvPicPr>
        <p:blipFill>
          <a:blip r:embed="rId5">
            <a:alphaModFix/>
          </a:blip>
          <a:stretch>
            <a:fillRect/>
          </a:stretch>
        </p:blipFill>
        <p:spPr>
          <a:xfrm>
            <a:off x="1542957" y="2711850"/>
            <a:ext cx="1994268" cy="1489700"/>
          </a:xfrm>
          <a:prstGeom prst="rect">
            <a:avLst/>
          </a:prstGeom>
          <a:noFill/>
          <a:ln>
            <a:noFill/>
          </a:ln>
        </p:spPr>
      </p:pic>
      <p:pic>
        <p:nvPicPr>
          <p:cNvPr id="387" name="Google Shape;387;p26"/>
          <p:cNvPicPr preferRelativeResize="0"/>
          <p:nvPr/>
        </p:nvPicPr>
        <p:blipFill>
          <a:blip r:embed="rId6">
            <a:alphaModFix/>
          </a:blip>
          <a:stretch>
            <a:fillRect/>
          </a:stretch>
        </p:blipFill>
        <p:spPr>
          <a:xfrm>
            <a:off x="4905600" y="5135343"/>
            <a:ext cx="8490401" cy="5487082"/>
          </a:xfrm>
          <a:prstGeom prst="rect">
            <a:avLst/>
          </a:prstGeom>
          <a:noFill/>
          <a:ln>
            <a:noFill/>
          </a:ln>
        </p:spPr>
      </p:pic>
      <p:sp>
        <p:nvSpPr>
          <p:cNvPr id="388" name="Google Shape;388;p26"/>
          <p:cNvSpPr txBox="1"/>
          <p:nvPr/>
        </p:nvSpPr>
        <p:spPr>
          <a:xfrm>
            <a:off x="484704" y="532140"/>
            <a:ext cx="17318592" cy="148971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9500" u="none" cap="none" strike="noStrike">
                <a:solidFill>
                  <a:srgbClr val="000000"/>
                </a:solidFill>
                <a:latin typeface="Catamaran"/>
                <a:ea typeface="Catamaran"/>
                <a:cs typeface="Catamaran"/>
                <a:sym typeface="Catamaran"/>
              </a:rPr>
              <a:t>OUR HIRING PHILOSOPHY</a:t>
            </a:r>
            <a:endParaRPr/>
          </a:p>
        </p:txBody>
      </p:sp>
      <p:grpSp>
        <p:nvGrpSpPr>
          <p:cNvPr id="389" name="Google Shape;389;p26"/>
          <p:cNvGrpSpPr/>
          <p:nvPr/>
        </p:nvGrpSpPr>
        <p:grpSpPr>
          <a:xfrm>
            <a:off x="6501933" y="2291144"/>
            <a:ext cx="5284134" cy="2375562"/>
            <a:chOff x="0" y="-9525"/>
            <a:chExt cx="1391706" cy="625663"/>
          </a:xfrm>
        </p:grpSpPr>
        <p:sp>
          <p:nvSpPr>
            <p:cNvPr id="390" name="Google Shape;390;p26"/>
            <p:cNvSpPr/>
            <p:nvPr/>
          </p:nvSpPr>
          <p:spPr>
            <a:xfrm>
              <a:off x="0" y="0"/>
              <a:ext cx="1391706" cy="616138"/>
            </a:xfrm>
            <a:custGeom>
              <a:rect b="b" l="l" r="r" t="t"/>
              <a:pathLst>
                <a:path extrusionOk="0" h="616138" w="1391706">
                  <a:moveTo>
                    <a:pt x="42489" y="0"/>
                  </a:moveTo>
                  <a:lnTo>
                    <a:pt x="1349218" y="0"/>
                  </a:lnTo>
                  <a:cubicBezTo>
                    <a:pt x="1360486" y="0"/>
                    <a:pt x="1371293" y="4476"/>
                    <a:pt x="1379262" y="12445"/>
                  </a:cubicBezTo>
                  <a:cubicBezTo>
                    <a:pt x="1387230" y="20413"/>
                    <a:pt x="1391706" y="31220"/>
                    <a:pt x="1391706" y="42489"/>
                  </a:cubicBezTo>
                  <a:lnTo>
                    <a:pt x="1391706" y="573649"/>
                  </a:lnTo>
                  <a:cubicBezTo>
                    <a:pt x="1391706" y="584918"/>
                    <a:pt x="1387230" y="595725"/>
                    <a:pt x="1379262" y="603693"/>
                  </a:cubicBezTo>
                  <a:cubicBezTo>
                    <a:pt x="1371293" y="611661"/>
                    <a:pt x="1360486" y="616138"/>
                    <a:pt x="1349218" y="616138"/>
                  </a:cubicBezTo>
                  <a:lnTo>
                    <a:pt x="42489" y="616138"/>
                  </a:lnTo>
                  <a:cubicBezTo>
                    <a:pt x="19023" y="616138"/>
                    <a:pt x="0" y="597115"/>
                    <a:pt x="0" y="573649"/>
                  </a:cubicBezTo>
                  <a:lnTo>
                    <a:pt x="0" y="42489"/>
                  </a:lnTo>
                  <a:cubicBezTo>
                    <a:pt x="0" y="31220"/>
                    <a:pt x="4476" y="20413"/>
                    <a:pt x="12445" y="12445"/>
                  </a:cubicBezTo>
                  <a:cubicBezTo>
                    <a:pt x="20413" y="4476"/>
                    <a:pt x="31220" y="0"/>
                    <a:pt x="424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txBox="1"/>
            <p:nvPr/>
          </p:nvSpPr>
          <p:spPr>
            <a:xfrm>
              <a:off x="0" y="-9525"/>
              <a:ext cx="1391706" cy="625663"/>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2" name="Google Shape;392;p26"/>
          <p:cNvSpPr txBox="1"/>
          <p:nvPr/>
        </p:nvSpPr>
        <p:spPr>
          <a:xfrm>
            <a:off x="6624577" y="2673154"/>
            <a:ext cx="5038846" cy="48577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i="0" lang="en-US" sz="3199" u="none" cap="none" strike="noStrike">
                <a:solidFill>
                  <a:srgbClr val="7789EF"/>
                </a:solidFill>
                <a:latin typeface="Catamaran"/>
                <a:ea typeface="Catamaran"/>
                <a:cs typeface="Catamaran"/>
                <a:sym typeface="Catamaran"/>
              </a:rPr>
              <a:t>CAREER DEVELOPMENT</a:t>
            </a:r>
            <a:endParaRPr/>
          </a:p>
        </p:txBody>
      </p:sp>
      <p:grpSp>
        <p:nvGrpSpPr>
          <p:cNvPr id="393" name="Google Shape;393;p26"/>
          <p:cNvGrpSpPr/>
          <p:nvPr/>
        </p:nvGrpSpPr>
        <p:grpSpPr>
          <a:xfrm>
            <a:off x="531590" y="6146160"/>
            <a:ext cx="3758932" cy="2576247"/>
            <a:chOff x="0" y="-9525"/>
            <a:chExt cx="990007" cy="678518"/>
          </a:xfrm>
        </p:grpSpPr>
        <p:sp>
          <p:nvSpPr>
            <p:cNvPr id="394" name="Google Shape;394;p26"/>
            <p:cNvSpPr/>
            <p:nvPr/>
          </p:nvSpPr>
          <p:spPr>
            <a:xfrm>
              <a:off x="0" y="0"/>
              <a:ext cx="990007" cy="668993"/>
            </a:xfrm>
            <a:custGeom>
              <a:rect b="b" l="l" r="r" t="t"/>
              <a:pathLst>
                <a:path extrusionOk="0" h="668993" w="990007">
                  <a:moveTo>
                    <a:pt x="59729" y="0"/>
                  </a:moveTo>
                  <a:lnTo>
                    <a:pt x="930278" y="0"/>
                  </a:lnTo>
                  <a:cubicBezTo>
                    <a:pt x="946119" y="0"/>
                    <a:pt x="961312" y="6293"/>
                    <a:pt x="972513" y="17494"/>
                  </a:cubicBezTo>
                  <a:cubicBezTo>
                    <a:pt x="983714" y="28695"/>
                    <a:pt x="990007" y="43888"/>
                    <a:pt x="990007" y="59729"/>
                  </a:cubicBezTo>
                  <a:lnTo>
                    <a:pt x="990007" y="609264"/>
                  </a:lnTo>
                  <a:cubicBezTo>
                    <a:pt x="990007" y="642251"/>
                    <a:pt x="963266" y="668993"/>
                    <a:pt x="930278" y="668993"/>
                  </a:cubicBezTo>
                  <a:lnTo>
                    <a:pt x="59729" y="668993"/>
                  </a:lnTo>
                  <a:cubicBezTo>
                    <a:pt x="26741" y="668993"/>
                    <a:pt x="0" y="642251"/>
                    <a:pt x="0" y="609264"/>
                  </a:cubicBezTo>
                  <a:lnTo>
                    <a:pt x="0" y="59729"/>
                  </a:lnTo>
                  <a:cubicBezTo>
                    <a:pt x="0" y="26741"/>
                    <a:pt x="26741" y="0"/>
                    <a:pt x="597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6"/>
            <p:cNvSpPr txBox="1"/>
            <p:nvPr/>
          </p:nvSpPr>
          <p:spPr>
            <a:xfrm>
              <a:off x="0" y="-9525"/>
              <a:ext cx="990007" cy="67851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6" name="Google Shape;396;p26"/>
          <p:cNvGrpSpPr/>
          <p:nvPr/>
        </p:nvGrpSpPr>
        <p:grpSpPr>
          <a:xfrm>
            <a:off x="13948719" y="6146160"/>
            <a:ext cx="3758932" cy="2576247"/>
            <a:chOff x="0" y="-9525"/>
            <a:chExt cx="990007" cy="678518"/>
          </a:xfrm>
        </p:grpSpPr>
        <p:sp>
          <p:nvSpPr>
            <p:cNvPr id="397" name="Google Shape;397;p26"/>
            <p:cNvSpPr/>
            <p:nvPr/>
          </p:nvSpPr>
          <p:spPr>
            <a:xfrm>
              <a:off x="0" y="0"/>
              <a:ext cx="990007" cy="668993"/>
            </a:xfrm>
            <a:custGeom>
              <a:rect b="b" l="l" r="r" t="t"/>
              <a:pathLst>
                <a:path extrusionOk="0" h="668993" w="990007">
                  <a:moveTo>
                    <a:pt x="59729" y="0"/>
                  </a:moveTo>
                  <a:lnTo>
                    <a:pt x="930278" y="0"/>
                  </a:lnTo>
                  <a:cubicBezTo>
                    <a:pt x="946119" y="0"/>
                    <a:pt x="961312" y="6293"/>
                    <a:pt x="972513" y="17494"/>
                  </a:cubicBezTo>
                  <a:cubicBezTo>
                    <a:pt x="983714" y="28695"/>
                    <a:pt x="990007" y="43888"/>
                    <a:pt x="990007" y="59729"/>
                  </a:cubicBezTo>
                  <a:lnTo>
                    <a:pt x="990007" y="609264"/>
                  </a:lnTo>
                  <a:cubicBezTo>
                    <a:pt x="990007" y="642251"/>
                    <a:pt x="963266" y="668993"/>
                    <a:pt x="930278" y="668993"/>
                  </a:cubicBezTo>
                  <a:lnTo>
                    <a:pt x="59729" y="668993"/>
                  </a:lnTo>
                  <a:cubicBezTo>
                    <a:pt x="26741" y="668993"/>
                    <a:pt x="0" y="642251"/>
                    <a:pt x="0" y="609264"/>
                  </a:cubicBezTo>
                  <a:lnTo>
                    <a:pt x="0" y="59729"/>
                  </a:lnTo>
                  <a:cubicBezTo>
                    <a:pt x="0" y="26741"/>
                    <a:pt x="26741" y="0"/>
                    <a:pt x="597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6"/>
            <p:cNvSpPr txBox="1"/>
            <p:nvPr/>
          </p:nvSpPr>
          <p:spPr>
            <a:xfrm>
              <a:off x="0" y="-9525"/>
              <a:ext cx="990007" cy="67851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9" name="Google Shape;399;p26"/>
          <p:cNvSpPr txBox="1"/>
          <p:nvPr/>
        </p:nvSpPr>
        <p:spPr>
          <a:xfrm>
            <a:off x="593922" y="6643133"/>
            <a:ext cx="3634269" cy="48577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i="0" lang="en-US" sz="3199" u="none" cap="none" strike="noStrike">
                <a:solidFill>
                  <a:srgbClr val="7789EF"/>
                </a:solidFill>
                <a:latin typeface="Catamaran"/>
                <a:ea typeface="Catamaran"/>
                <a:cs typeface="Catamaran"/>
                <a:sym typeface="Catamaran"/>
              </a:rPr>
              <a:t>DIVERSITY</a:t>
            </a:r>
            <a:endParaRPr/>
          </a:p>
        </p:txBody>
      </p:sp>
      <p:sp>
        <p:nvSpPr>
          <p:cNvPr id="400" name="Google Shape;400;p26"/>
          <p:cNvSpPr txBox="1"/>
          <p:nvPr/>
        </p:nvSpPr>
        <p:spPr>
          <a:xfrm>
            <a:off x="14011051" y="6643133"/>
            <a:ext cx="3634269" cy="48577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i="0" lang="en-US" sz="3199" u="none" cap="none" strike="noStrike">
                <a:solidFill>
                  <a:srgbClr val="7789EF"/>
                </a:solidFill>
                <a:latin typeface="Catamaran"/>
                <a:ea typeface="Catamaran"/>
                <a:cs typeface="Catamaran"/>
                <a:sym typeface="Catamaran"/>
              </a:rPr>
              <a:t>INCLUSION</a:t>
            </a:r>
            <a:endParaRPr/>
          </a:p>
        </p:txBody>
      </p:sp>
      <p:sp>
        <p:nvSpPr>
          <p:cNvPr id="401" name="Google Shape;401;p26"/>
          <p:cNvSpPr txBox="1"/>
          <p:nvPr/>
        </p:nvSpPr>
        <p:spPr>
          <a:xfrm>
            <a:off x="593922" y="7249232"/>
            <a:ext cx="3634200" cy="10830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 sed do eiusmod tempor.</a:t>
            </a:r>
            <a:endParaRPr/>
          </a:p>
        </p:txBody>
      </p:sp>
      <p:sp>
        <p:nvSpPr>
          <p:cNvPr id="402" name="Google Shape;402;p26"/>
          <p:cNvSpPr txBox="1"/>
          <p:nvPr/>
        </p:nvSpPr>
        <p:spPr>
          <a:xfrm>
            <a:off x="14011051" y="7249232"/>
            <a:ext cx="3634200" cy="10830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 sed do eiusmod tempor.</a:t>
            </a:r>
            <a:endParaRPr/>
          </a:p>
        </p:txBody>
      </p:sp>
      <p:sp>
        <p:nvSpPr>
          <p:cNvPr id="403" name="Google Shape;403;p26"/>
          <p:cNvSpPr txBox="1"/>
          <p:nvPr/>
        </p:nvSpPr>
        <p:spPr>
          <a:xfrm>
            <a:off x="7326865" y="3269950"/>
            <a:ext cx="3634200" cy="10830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 sed do eiusmod tempor.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407" name="Shape 407"/>
        <p:cNvGrpSpPr/>
        <p:nvPr/>
      </p:nvGrpSpPr>
      <p:grpSpPr>
        <a:xfrm>
          <a:off x="0" y="0"/>
          <a:ext cx="0" cy="0"/>
          <a:chOff x="0" y="0"/>
          <a:chExt cx="0" cy="0"/>
        </a:xfrm>
      </p:grpSpPr>
      <p:sp>
        <p:nvSpPr>
          <p:cNvPr id="408" name="Google Shape;408;p27"/>
          <p:cNvSpPr/>
          <p:nvPr/>
        </p:nvSpPr>
        <p:spPr>
          <a:xfrm>
            <a:off x="-8039826" y="2309112"/>
            <a:ext cx="13486584" cy="13486584"/>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9" name="Google Shape;409;p27"/>
          <p:cNvPicPr preferRelativeResize="0"/>
          <p:nvPr/>
        </p:nvPicPr>
        <p:blipFill>
          <a:blip r:embed="rId3">
            <a:alphaModFix/>
          </a:blip>
          <a:stretch>
            <a:fillRect/>
          </a:stretch>
        </p:blipFill>
        <p:spPr>
          <a:xfrm>
            <a:off x="741725" y="3183300"/>
            <a:ext cx="8129575" cy="6074985"/>
          </a:xfrm>
          <a:prstGeom prst="rect">
            <a:avLst/>
          </a:prstGeom>
          <a:noFill/>
          <a:ln>
            <a:noFill/>
          </a:ln>
        </p:spPr>
      </p:pic>
      <p:sp>
        <p:nvSpPr>
          <p:cNvPr id="410" name="Google Shape;410;p27"/>
          <p:cNvSpPr/>
          <p:nvPr/>
        </p:nvSpPr>
        <p:spPr>
          <a:xfrm>
            <a:off x="10096843" y="2863449"/>
            <a:ext cx="1532306" cy="153230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7"/>
          <p:cNvSpPr/>
          <p:nvPr/>
        </p:nvSpPr>
        <p:spPr>
          <a:xfrm>
            <a:off x="10096843" y="5264149"/>
            <a:ext cx="1532306" cy="1532306"/>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7"/>
          <p:cNvSpPr/>
          <p:nvPr/>
        </p:nvSpPr>
        <p:spPr>
          <a:xfrm>
            <a:off x="10096843" y="7663230"/>
            <a:ext cx="1532291" cy="1532291"/>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7"/>
          <p:cNvSpPr txBox="1"/>
          <p:nvPr/>
        </p:nvSpPr>
        <p:spPr>
          <a:xfrm>
            <a:off x="1028700" y="717852"/>
            <a:ext cx="16230600" cy="146220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9500" u="none" cap="none" strike="noStrike">
                <a:solidFill>
                  <a:srgbClr val="000000"/>
                </a:solidFill>
                <a:latin typeface="Catamaran"/>
                <a:ea typeface="Catamaran"/>
                <a:cs typeface="Catamaran"/>
                <a:sym typeface="Catamaran"/>
              </a:rPr>
              <a:t>APPLICATION SUBMISSION</a:t>
            </a:r>
            <a:endParaRPr/>
          </a:p>
        </p:txBody>
      </p:sp>
      <p:sp>
        <p:nvSpPr>
          <p:cNvPr id="414" name="Google Shape;414;p27"/>
          <p:cNvSpPr txBox="1"/>
          <p:nvPr/>
        </p:nvSpPr>
        <p:spPr>
          <a:xfrm>
            <a:off x="10173754" y="2922149"/>
            <a:ext cx="1302300" cy="1245300"/>
          </a:xfrm>
          <a:prstGeom prst="rect">
            <a:avLst/>
          </a:prstGeom>
          <a:noFill/>
          <a:ln>
            <a:noFill/>
          </a:ln>
        </p:spPr>
        <p:txBody>
          <a:bodyPr anchorCtr="0" anchor="t" bIns="0" lIns="0" spcFirstLastPara="1" rIns="0" wrap="square" tIns="0">
            <a:spAutoFit/>
          </a:bodyPr>
          <a:lstStyle/>
          <a:p>
            <a:pPr indent="0" lvl="0" marL="0" marR="0" rtl="0" algn="ctr">
              <a:lnSpc>
                <a:spcPct val="108009"/>
              </a:lnSpc>
              <a:spcBef>
                <a:spcPts val="0"/>
              </a:spcBef>
              <a:spcAft>
                <a:spcPts val="0"/>
              </a:spcAft>
              <a:buNone/>
            </a:pPr>
            <a:r>
              <a:rPr b="0" i="0" lang="en-US" sz="8090" u="none" cap="none" strike="noStrike">
                <a:solidFill>
                  <a:srgbClr val="000000"/>
                </a:solidFill>
                <a:latin typeface="Catamaran"/>
                <a:ea typeface="Catamaran"/>
                <a:cs typeface="Catamaran"/>
                <a:sym typeface="Catamaran"/>
              </a:rPr>
              <a:t>01</a:t>
            </a:r>
            <a:endParaRPr/>
          </a:p>
        </p:txBody>
      </p:sp>
      <p:sp>
        <p:nvSpPr>
          <p:cNvPr id="415" name="Google Shape;415;p27"/>
          <p:cNvSpPr txBox="1"/>
          <p:nvPr/>
        </p:nvSpPr>
        <p:spPr>
          <a:xfrm>
            <a:off x="10173754" y="5322849"/>
            <a:ext cx="1302300" cy="1245300"/>
          </a:xfrm>
          <a:prstGeom prst="rect">
            <a:avLst/>
          </a:prstGeom>
          <a:noFill/>
          <a:ln>
            <a:noFill/>
          </a:ln>
        </p:spPr>
        <p:txBody>
          <a:bodyPr anchorCtr="0" anchor="t" bIns="0" lIns="0" spcFirstLastPara="1" rIns="0" wrap="square" tIns="0">
            <a:spAutoFit/>
          </a:bodyPr>
          <a:lstStyle/>
          <a:p>
            <a:pPr indent="0" lvl="0" marL="0" marR="0" rtl="0" algn="ctr">
              <a:lnSpc>
                <a:spcPct val="108009"/>
              </a:lnSpc>
              <a:spcBef>
                <a:spcPts val="0"/>
              </a:spcBef>
              <a:spcAft>
                <a:spcPts val="0"/>
              </a:spcAft>
              <a:buNone/>
            </a:pPr>
            <a:r>
              <a:rPr b="0" i="0" lang="en-US" sz="8090" u="none" cap="none" strike="noStrike">
                <a:solidFill>
                  <a:srgbClr val="000000"/>
                </a:solidFill>
                <a:latin typeface="Catamaran"/>
                <a:ea typeface="Catamaran"/>
                <a:cs typeface="Catamaran"/>
                <a:sym typeface="Catamaran"/>
              </a:rPr>
              <a:t>02</a:t>
            </a:r>
            <a:endParaRPr/>
          </a:p>
        </p:txBody>
      </p:sp>
      <p:sp>
        <p:nvSpPr>
          <p:cNvPr id="416" name="Google Shape;416;p27"/>
          <p:cNvSpPr txBox="1"/>
          <p:nvPr/>
        </p:nvSpPr>
        <p:spPr>
          <a:xfrm>
            <a:off x="10173754" y="7721930"/>
            <a:ext cx="1302300" cy="1245300"/>
          </a:xfrm>
          <a:prstGeom prst="rect">
            <a:avLst/>
          </a:prstGeom>
          <a:noFill/>
          <a:ln>
            <a:noFill/>
          </a:ln>
        </p:spPr>
        <p:txBody>
          <a:bodyPr anchorCtr="0" anchor="t" bIns="0" lIns="0" spcFirstLastPara="1" rIns="0" wrap="square" tIns="0">
            <a:spAutoFit/>
          </a:bodyPr>
          <a:lstStyle/>
          <a:p>
            <a:pPr indent="0" lvl="0" marL="0" marR="0" rtl="0" algn="ctr">
              <a:lnSpc>
                <a:spcPct val="108009"/>
              </a:lnSpc>
              <a:spcBef>
                <a:spcPts val="0"/>
              </a:spcBef>
              <a:spcAft>
                <a:spcPts val="0"/>
              </a:spcAft>
              <a:buNone/>
            </a:pPr>
            <a:r>
              <a:rPr b="0" i="0" lang="en-US" sz="8090" u="none" cap="none" strike="noStrike">
                <a:solidFill>
                  <a:srgbClr val="000000"/>
                </a:solidFill>
                <a:latin typeface="Catamaran"/>
                <a:ea typeface="Catamaran"/>
                <a:cs typeface="Catamaran"/>
                <a:sym typeface="Catamaran"/>
              </a:rPr>
              <a:t>03</a:t>
            </a:r>
            <a:endParaRPr/>
          </a:p>
        </p:txBody>
      </p:sp>
      <p:sp>
        <p:nvSpPr>
          <p:cNvPr id="417" name="Google Shape;417;p27"/>
          <p:cNvSpPr txBox="1"/>
          <p:nvPr/>
        </p:nvSpPr>
        <p:spPr>
          <a:xfrm>
            <a:off x="12055834" y="3596347"/>
            <a:ext cx="5090400" cy="710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 sed do eiusmod tempor.</a:t>
            </a:r>
            <a:endParaRPr/>
          </a:p>
        </p:txBody>
      </p:sp>
      <p:sp>
        <p:nvSpPr>
          <p:cNvPr id="418" name="Google Shape;418;p27"/>
          <p:cNvSpPr txBox="1"/>
          <p:nvPr/>
        </p:nvSpPr>
        <p:spPr>
          <a:xfrm>
            <a:off x="12055834" y="5997047"/>
            <a:ext cx="5090400" cy="710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 sed do eiusmod tempor.</a:t>
            </a:r>
            <a:endParaRPr/>
          </a:p>
        </p:txBody>
      </p:sp>
      <p:sp>
        <p:nvSpPr>
          <p:cNvPr id="419" name="Google Shape;419;p27"/>
          <p:cNvSpPr txBox="1"/>
          <p:nvPr/>
        </p:nvSpPr>
        <p:spPr>
          <a:xfrm>
            <a:off x="12055834" y="8396129"/>
            <a:ext cx="5090400" cy="7107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 sed do eiusmod tempor.</a:t>
            </a:r>
            <a:endParaRPr/>
          </a:p>
        </p:txBody>
      </p:sp>
      <p:sp>
        <p:nvSpPr>
          <p:cNvPr id="420" name="Google Shape;420;p27"/>
          <p:cNvSpPr txBox="1"/>
          <p:nvPr/>
        </p:nvSpPr>
        <p:spPr>
          <a:xfrm>
            <a:off x="12055834" y="3024417"/>
            <a:ext cx="5090337"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WRITE A MAIN TOPIC HERE</a:t>
            </a:r>
            <a:endParaRPr/>
          </a:p>
        </p:txBody>
      </p:sp>
      <p:sp>
        <p:nvSpPr>
          <p:cNvPr id="421" name="Google Shape;421;p27"/>
          <p:cNvSpPr txBox="1"/>
          <p:nvPr/>
        </p:nvSpPr>
        <p:spPr>
          <a:xfrm>
            <a:off x="12055834" y="5425117"/>
            <a:ext cx="5090337"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WRITE A MAIN TOPIC HERE</a:t>
            </a:r>
            <a:endParaRPr/>
          </a:p>
        </p:txBody>
      </p:sp>
      <p:sp>
        <p:nvSpPr>
          <p:cNvPr id="422" name="Google Shape;422;p27"/>
          <p:cNvSpPr txBox="1"/>
          <p:nvPr/>
        </p:nvSpPr>
        <p:spPr>
          <a:xfrm>
            <a:off x="12055834" y="7824198"/>
            <a:ext cx="5090337"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WRITE A MAIN TOPIC HERE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426" name="Shape 426"/>
        <p:cNvGrpSpPr/>
        <p:nvPr/>
      </p:nvGrpSpPr>
      <p:grpSpPr>
        <a:xfrm>
          <a:off x="0" y="0"/>
          <a:ext cx="0" cy="0"/>
          <a:chOff x="0" y="0"/>
          <a:chExt cx="0" cy="0"/>
        </a:xfrm>
      </p:grpSpPr>
      <p:pic>
        <p:nvPicPr>
          <p:cNvPr id="427" name="Google Shape;427;p28"/>
          <p:cNvPicPr preferRelativeResize="0"/>
          <p:nvPr/>
        </p:nvPicPr>
        <p:blipFill>
          <a:blip r:embed="rId3">
            <a:alphaModFix/>
          </a:blip>
          <a:stretch>
            <a:fillRect/>
          </a:stretch>
        </p:blipFill>
        <p:spPr>
          <a:xfrm>
            <a:off x="5932050" y="3254100"/>
            <a:ext cx="6801226" cy="6255596"/>
          </a:xfrm>
          <a:prstGeom prst="rect">
            <a:avLst/>
          </a:prstGeom>
          <a:noFill/>
          <a:ln>
            <a:noFill/>
          </a:ln>
        </p:spPr>
      </p:pic>
      <p:sp>
        <p:nvSpPr>
          <p:cNvPr id="428" name="Google Shape;428;p28"/>
          <p:cNvSpPr txBox="1"/>
          <p:nvPr/>
        </p:nvSpPr>
        <p:spPr>
          <a:xfrm>
            <a:off x="1028700" y="594177"/>
            <a:ext cx="16230600" cy="1489710"/>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9500" u="none" cap="none" strike="noStrike">
                <a:solidFill>
                  <a:srgbClr val="000000"/>
                </a:solidFill>
                <a:latin typeface="Catamaran"/>
                <a:ea typeface="Catamaran"/>
                <a:cs typeface="Catamaran"/>
                <a:sym typeface="Catamaran"/>
              </a:rPr>
              <a:t>DIVERSITY &amp; INCLUSION</a:t>
            </a:r>
            <a:endParaRPr/>
          </a:p>
        </p:txBody>
      </p:sp>
      <p:sp>
        <p:nvSpPr>
          <p:cNvPr id="429" name="Google Shape;429;p28"/>
          <p:cNvSpPr txBox="1"/>
          <p:nvPr/>
        </p:nvSpPr>
        <p:spPr>
          <a:xfrm>
            <a:off x="962760" y="4093863"/>
            <a:ext cx="4176300" cy="165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a:t>
            </a:r>
            <a:endParaRPr/>
          </a:p>
        </p:txBody>
      </p:sp>
      <p:sp>
        <p:nvSpPr>
          <p:cNvPr id="430" name="Google Shape;430;p28"/>
          <p:cNvSpPr txBox="1"/>
          <p:nvPr/>
        </p:nvSpPr>
        <p:spPr>
          <a:xfrm>
            <a:off x="962760" y="7297577"/>
            <a:ext cx="4176300" cy="165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Ut enim ad minim veniam, quis nostrud exercitation ullamco laboris nisi ut aliquip ex ea commodo consequat.</a:t>
            </a:r>
            <a:endParaRPr/>
          </a:p>
        </p:txBody>
      </p:sp>
      <p:sp>
        <p:nvSpPr>
          <p:cNvPr id="431" name="Google Shape;431;p28"/>
          <p:cNvSpPr txBox="1"/>
          <p:nvPr/>
        </p:nvSpPr>
        <p:spPr>
          <a:xfrm>
            <a:off x="13167872" y="7645091"/>
            <a:ext cx="4176300" cy="1658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Ut enim ad minim veniam, quis nostrud exercitation ullamco laboris nisi ut aliquip ex ea commodo consequat.</a:t>
            </a:r>
            <a:endParaRPr/>
          </a:p>
        </p:txBody>
      </p:sp>
      <p:sp>
        <p:nvSpPr>
          <p:cNvPr id="432" name="Google Shape;432;p28"/>
          <p:cNvSpPr txBox="1"/>
          <p:nvPr/>
        </p:nvSpPr>
        <p:spPr>
          <a:xfrm>
            <a:off x="3031919" y="2147670"/>
            <a:ext cx="12224100" cy="405600"/>
          </a:xfrm>
          <a:prstGeom prst="rect">
            <a:avLst/>
          </a:prstGeom>
          <a:noFill/>
          <a:ln>
            <a:noFill/>
          </a:ln>
        </p:spPr>
        <p:txBody>
          <a:bodyPr anchorCtr="0" anchor="t" bIns="0" lIns="0" spcFirstLastPara="1" rIns="0" wrap="square" tIns="0">
            <a:spAutoFit/>
          </a:bodyPr>
          <a:lstStyle/>
          <a:p>
            <a:pPr indent="0" lvl="0" marL="0" marR="0" rtl="0" algn="ctr">
              <a:lnSpc>
                <a:spcPct val="122040"/>
              </a:lnSpc>
              <a:spcBef>
                <a:spcPts val="0"/>
              </a:spcBef>
              <a:spcAft>
                <a:spcPts val="0"/>
              </a:spcAft>
              <a:buNone/>
            </a:pPr>
            <a:r>
              <a:rPr i="0" lang="en-US" sz="2636" u="none" cap="none" strike="noStrike">
                <a:solidFill>
                  <a:srgbClr val="000000"/>
                </a:solidFill>
                <a:latin typeface="Didact Gothic"/>
                <a:ea typeface="Didact Gothic"/>
                <a:cs typeface="Didact Gothic"/>
                <a:sym typeface="Didact Gothic"/>
              </a:rPr>
              <a:t>Discussion of your company's commitment to diversity, equity, and inclusion.</a:t>
            </a:r>
            <a:endParaRPr/>
          </a:p>
        </p:txBody>
      </p:sp>
      <p:pic>
        <p:nvPicPr>
          <p:cNvPr id="433" name="Google Shape;433;p28"/>
          <p:cNvPicPr preferRelativeResize="0"/>
          <p:nvPr/>
        </p:nvPicPr>
        <p:blipFill rotWithShape="1">
          <a:blip r:embed="rId4">
            <a:alphaModFix/>
          </a:blip>
          <a:srcRect b="0" l="0" r="0" t="0"/>
          <a:stretch/>
        </p:blipFill>
        <p:spPr>
          <a:xfrm>
            <a:off x="13560447" y="4266398"/>
            <a:ext cx="3391268" cy="3391268"/>
          </a:xfrm>
          <a:prstGeom prst="rect">
            <a:avLst/>
          </a:prstGeom>
          <a:noFill/>
          <a:ln>
            <a:noFill/>
          </a:ln>
        </p:spPr>
      </p:pic>
      <p:sp>
        <p:nvSpPr>
          <p:cNvPr id="434" name="Google Shape;434;p28"/>
          <p:cNvSpPr txBox="1"/>
          <p:nvPr/>
        </p:nvSpPr>
        <p:spPr>
          <a:xfrm>
            <a:off x="14314774" y="5451125"/>
            <a:ext cx="1882613" cy="972317"/>
          </a:xfrm>
          <a:prstGeom prst="rect">
            <a:avLst/>
          </a:prstGeom>
          <a:noFill/>
          <a:ln>
            <a:noFill/>
          </a:ln>
        </p:spPr>
        <p:txBody>
          <a:bodyPr anchorCtr="0" anchor="t" bIns="0" lIns="0" spcFirstLastPara="1" rIns="0" wrap="square" tIns="0">
            <a:spAutoFit/>
          </a:bodyPr>
          <a:lstStyle/>
          <a:p>
            <a:pPr indent="0" lvl="0" marL="0" marR="0" rtl="0" algn="ctr">
              <a:lnSpc>
                <a:spcPct val="126004"/>
              </a:lnSpc>
              <a:spcBef>
                <a:spcPts val="0"/>
              </a:spcBef>
              <a:spcAft>
                <a:spcPts val="0"/>
              </a:spcAft>
              <a:buNone/>
            </a:pPr>
            <a:r>
              <a:rPr b="0" i="0" lang="en-US" sz="6149" u="none" cap="none" strike="noStrike">
                <a:solidFill>
                  <a:srgbClr val="000000"/>
                </a:solidFill>
                <a:latin typeface="Catamaran"/>
                <a:ea typeface="Catamaran"/>
                <a:cs typeface="Catamaran"/>
                <a:sym typeface="Catamaran"/>
              </a:rPr>
              <a:t>80%</a:t>
            </a:r>
            <a:endParaRPr/>
          </a:p>
        </p:txBody>
      </p:sp>
      <p:sp>
        <p:nvSpPr>
          <p:cNvPr id="435" name="Google Shape;435;p28"/>
          <p:cNvSpPr txBox="1"/>
          <p:nvPr/>
        </p:nvSpPr>
        <p:spPr>
          <a:xfrm>
            <a:off x="13628429" y="3450296"/>
            <a:ext cx="3255305"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WRITE A MAIN TOPIC HERE</a:t>
            </a:r>
            <a:endParaRPr/>
          </a:p>
        </p:txBody>
      </p:sp>
      <p:sp>
        <p:nvSpPr>
          <p:cNvPr id="436" name="Google Shape;436;p28"/>
          <p:cNvSpPr txBox="1"/>
          <p:nvPr/>
        </p:nvSpPr>
        <p:spPr>
          <a:xfrm>
            <a:off x="505801" y="3450296"/>
            <a:ext cx="5090337"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WRITE A MAIN TOPIC HERE</a:t>
            </a:r>
            <a:endParaRPr/>
          </a:p>
        </p:txBody>
      </p:sp>
      <p:sp>
        <p:nvSpPr>
          <p:cNvPr id="437" name="Google Shape;437;p28"/>
          <p:cNvSpPr txBox="1"/>
          <p:nvPr/>
        </p:nvSpPr>
        <p:spPr>
          <a:xfrm>
            <a:off x="505801" y="6649611"/>
            <a:ext cx="5090337"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7789EF"/>
                </a:solidFill>
                <a:latin typeface="Catamaran"/>
                <a:ea typeface="Catamaran"/>
                <a:cs typeface="Catamaran"/>
                <a:sym typeface="Catamaran"/>
              </a:rPr>
              <a:t>WRITE A MAIN TOPIC HERE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441" name="Shape 441"/>
        <p:cNvGrpSpPr/>
        <p:nvPr/>
      </p:nvGrpSpPr>
      <p:grpSpPr>
        <a:xfrm>
          <a:off x="0" y="0"/>
          <a:ext cx="0" cy="0"/>
          <a:chOff x="0" y="0"/>
          <a:chExt cx="0" cy="0"/>
        </a:xfrm>
      </p:grpSpPr>
      <p:pic>
        <p:nvPicPr>
          <p:cNvPr id="442" name="Google Shape;442;p29"/>
          <p:cNvPicPr preferRelativeResize="0"/>
          <p:nvPr/>
        </p:nvPicPr>
        <p:blipFill>
          <a:blip r:embed="rId3">
            <a:alphaModFix/>
          </a:blip>
          <a:stretch>
            <a:fillRect/>
          </a:stretch>
        </p:blipFill>
        <p:spPr>
          <a:xfrm>
            <a:off x="-422090" y="2122576"/>
            <a:ext cx="8160426" cy="8546573"/>
          </a:xfrm>
          <a:prstGeom prst="rect">
            <a:avLst/>
          </a:prstGeom>
          <a:noFill/>
          <a:ln>
            <a:noFill/>
          </a:ln>
        </p:spPr>
      </p:pic>
      <p:sp>
        <p:nvSpPr>
          <p:cNvPr id="443" name="Google Shape;443;p29"/>
          <p:cNvSpPr txBox="1"/>
          <p:nvPr/>
        </p:nvSpPr>
        <p:spPr>
          <a:xfrm>
            <a:off x="1028700" y="550952"/>
            <a:ext cx="16230600" cy="1539000"/>
          </a:xfrm>
          <a:prstGeom prst="rect">
            <a:avLst/>
          </a:prstGeom>
          <a:noFill/>
          <a:ln>
            <a:noFill/>
          </a:ln>
        </p:spPr>
        <p:txBody>
          <a:bodyPr anchorCtr="0" anchor="t" bIns="0" lIns="0" spcFirstLastPara="1" rIns="0" wrap="square" tIns="0">
            <a:spAutoFit/>
          </a:bodyPr>
          <a:lstStyle/>
          <a:p>
            <a:pPr indent="0" lvl="0" marL="0" marR="0" rtl="0" algn="ctr">
              <a:lnSpc>
                <a:spcPct val="126002"/>
              </a:lnSpc>
              <a:spcBef>
                <a:spcPts val="0"/>
              </a:spcBef>
              <a:spcAft>
                <a:spcPts val="0"/>
              </a:spcAft>
              <a:buNone/>
            </a:pPr>
            <a:r>
              <a:rPr b="0" i="0" lang="en-US" sz="9999" u="none" cap="none" strike="noStrike">
                <a:solidFill>
                  <a:srgbClr val="000000"/>
                </a:solidFill>
                <a:latin typeface="Catamaran"/>
                <a:ea typeface="Catamaran"/>
                <a:cs typeface="Catamaran"/>
                <a:sym typeface="Catamaran"/>
              </a:rPr>
              <a:t>RESUME SCREENING</a:t>
            </a:r>
            <a:endParaRPr/>
          </a:p>
        </p:txBody>
      </p:sp>
      <p:sp>
        <p:nvSpPr>
          <p:cNvPr id="444" name="Google Shape;444;p29"/>
          <p:cNvSpPr/>
          <p:nvPr/>
        </p:nvSpPr>
        <p:spPr>
          <a:xfrm>
            <a:off x="8259697" y="3384593"/>
            <a:ext cx="4416417" cy="2927383"/>
          </a:xfrm>
          <a:custGeom>
            <a:rect b="b" l="l" r="r" t="t"/>
            <a:pathLst>
              <a:path extrusionOk="0" h="770998" w="1163171">
                <a:moveTo>
                  <a:pt x="50837" y="0"/>
                </a:moveTo>
                <a:lnTo>
                  <a:pt x="1112335" y="0"/>
                </a:lnTo>
                <a:cubicBezTo>
                  <a:pt x="1140411" y="0"/>
                  <a:pt x="1163171" y="22760"/>
                  <a:pt x="1163171" y="50837"/>
                </a:cubicBezTo>
                <a:lnTo>
                  <a:pt x="1163171" y="720161"/>
                </a:lnTo>
                <a:cubicBezTo>
                  <a:pt x="1163171" y="748238"/>
                  <a:pt x="1140411" y="770998"/>
                  <a:pt x="1112335" y="770998"/>
                </a:cubicBezTo>
                <a:lnTo>
                  <a:pt x="50837" y="770998"/>
                </a:lnTo>
                <a:cubicBezTo>
                  <a:pt x="22760" y="770998"/>
                  <a:pt x="0" y="748238"/>
                  <a:pt x="0" y="720161"/>
                </a:cubicBezTo>
                <a:lnTo>
                  <a:pt x="0" y="50837"/>
                </a:lnTo>
                <a:cubicBezTo>
                  <a:pt x="0" y="22760"/>
                  <a:pt x="22760" y="0"/>
                  <a:pt x="508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9"/>
          <p:cNvSpPr/>
          <p:nvPr/>
        </p:nvSpPr>
        <p:spPr>
          <a:xfrm>
            <a:off x="8259697" y="6850683"/>
            <a:ext cx="4416417" cy="2927383"/>
          </a:xfrm>
          <a:custGeom>
            <a:rect b="b" l="l" r="r" t="t"/>
            <a:pathLst>
              <a:path extrusionOk="0" h="770998" w="1163171">
                <a:moveTo>
                  <a:pt x="50837" y="0"/>
                </a:moveTo>
                <a:lnTo>
                  <a:pt x="1112335" y="0"/>
                </a:lnTo>
                <a:cubicBezTo>
                  <a:pt x="1140411" y="0"/>
                  <a:pt x="1163171" y="22760"/>
                  <a:pt x="1163171" y="50837"/>
                </a:cubicBezTo>
                <a:lnTo>
                  <a:pt x="1163171" y="720161"/>
                </a:lnTo>
                <a:cubicBezTo>
                  <a:pt x="1163171" y="748238"/>
                  <a:pt x="1140411" y="770998"/>
                  <a:pt x="1112335" y="770998"/>
                </a:cubicBezTo>
                <a:lnTo>
                  <a:pt x="50837" y="770998"/>
                </a:lnTo>
                <a:cubicBezTo>
                  <a:pt x="22760" y="770998"/>
                  <a:pt x="0" y="748238"/>
                  <a:pt x="0" y="720161"/>
                </a:cubicBezTo>
                <a:lnTo>
                  <a:pt x="0" y="50837"/>
                </a:lnTo>
                <a:cubicBezTo>
                  <a:pt x="0" y="22760"/>
                  <a:pt x="22760" y="0"/>
                  <a:pt x="508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9"/>
          <p:cNvSpPr/>
          <p:nvPr/>
        </p:nvSpPr>
        <p:spPr>
          <a:xfrm>
            <a:off x="13260869" y="3384593"/>
            <a:ext cx="4416417" cy="2927383"/>
          </a:xfrm>
          <a:custGeom>
            <a:rect b="b" l="l" r="r" t="t"/>
            <a:pathLst>
              <a:path extrusionOk="0" h="770998" w="1163171">
                <a:moveTo>
                  <a:pt x="50837" y="0"/>
                </a:moveTo>
                <a:lnTo>
                  <a:pt x="1112335" y="0"/>
                </a:lnTo>
                <a:cubicBezTo>
                  <a:pt x="1140411" y="0"/>
                  <a:pt x="1163171" y="22760"/>
                  <a:pt x="1163171" y="50837"/>
                </a:cubicBezTo>
                <a:lnTo>
                  <a:pt x="1163171" y="720161"/>
                </a:lnTo>
                <a:cubicBezTo>
                  <a:pt x="1163171" y="748238"/>
                  <a:pt x="1140411" y="770998"/>
                  <a:pt x="1112335" y="770998"/>
                </a:cubicBezTo>
                <a:lnTo>
                  <a:pt x="50837" y="770998"/>
                </a:lnTo>
                <a:cubicBezTo>
                  <a:pt x="22760" y="770998"/>
                  <a:pt x="0" y="748238"/>
                  <a:pt x="0" y="720161"/>
                </a:cubicBezTo>
                <a:lnTo>
                  <a:pt x="0" y="50837"/>
                </a:lnTo>
                <a:cubicBezTo>
                  <a:pt x="0" y="22760"/>
                  <a:pt x="22760" y="0"/>
                  <a:pt x="508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9"/>
          <p:cNvSpPr/>
          <p:nvPr/>
        </p:nvSpPr>
        <p:spPr>
          <a:xfrm>
            <a:off x="13260869" y="6850683"/>
            <a:ext cx="4416417" cy="2927383"/>
          </a:xfrm>
          <a:custGeom>
            <a:rect b="b" l="l" r="r" t="t"/>
            <a:pathLst>
              <a:path extrusionOk="0" h="770998" w="1163171">
                <a:moveTo>
                  <a:pt x="50837" y="0"/>
                </a:moveTo>
                <a:lnTo>
                  <a:pt x="1112335" y="0"/>
                </a:lnTo>
                <a:cubicBezTo>
                  <a:pt x="1140411" y="0"/>
                  <a:pt x="1163171" y="22760"/>
                  <a:pt x="1163171" y="50837"/>
                </a:cubicBezTo>
                <a:lnTo>
                  <a:pt x="1163171" y="720161"/>
                </a:lnTo>
                <a:cubicBezTo>
                  <a:pt x="1163171" y="748238"/>
                  <a:pt x="1140411" y="770998"/>
                  <a:pt x="1112335" y="770998"/>
                </a:cubicBezTo>
                <a:lnTo>
                  <a:pt x="50837" y="770998"/>
                </a:lnTo>
                <a:cubicBezTo>
                  <a:pt x="22760" y="770998"/>
                  <a:pt x="0" y="748238"/>
                  <a:pt x="0" y="720161"/>
                </a:cubicBezTo>
                <a:lnTo>
                  <a:pt x="0" y="50837"/>
                </a:lnTo>
                <a:cubicBezTo>
                  <a:pt x="0" y="22760"/>
                  <a:pt x="22760" y="0"/>
                  <a:pt x="508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9"/>
          <p:cNvSpPr txBox="1"/>
          <p:nvPr/>
        </p:nvSpPr>
        <p:spPr>
          <a:xfrm>
            <a:off x="8840253" y="3645789"/>
            <a:ext cx="32553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7789EF"/>
                </a:solidFill>
                <a:latin typeface="Catamaran"/>
                <a:ea typeface="Catamaran"/>
                <a:cs typeface="Catamaran"/>
                <a:sym typeface="Catamaran"/>
              </a:rPr>
              <a:t>TIP 1</a:t>
            </a:r>
            <a:endParaRPr/>
          </a:p>
        </p:txBody>
      </p:sp>
      <p:sp>
        <p:nvSpPr>
          <p:cNvPr id="449" name="Google Shape;449;p29"/>
          <p:cNvSpPr txBox="1"/>
          <p:nvPr/>
        </p:nvSpPr>
        <p:spPr>
          <a:xfrm>
            <a:off x="8840253" y="7170462"/>
            <a:ext cx="32553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7789EF"/>
                </a:solidFill>
                <a:latin typeface="Catamaran"/>
                <a:ea typeface="Catamaran"/>
                <a:cs typeface="Catamaran"/>
                <a:sym typeface="Catamaran"/>
              </a:rPr>
              <a:t>TIP3</a:t>
            </a:r>
            <a:endParaRPr/>
          </a:p>
        </p:txBody>
      </p:sp>
      <p:sp>
        <p:nvSpPr>
          <p:cNvPr id="450" name="Google Shape;450;p29"/>
          <p:cNvSpPr txBox="1"/>
          <p:nvPr/>
        </p:nvSpPr>
        <p:spPr>
          <a:xfrm>
            <a:off x="13841425" y="3645789"/>
            <a:ext cx="32553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7789EF"/>
                </a:solidFill>
                <a:latin typeface="Catamaran"/>
                <a:ea typeface="Catamaran"/>
                <a:cs typeface="Catamaran"/>
                <a:sym typeface="Catamaran"/>
              </a:rPr>
              <a:t>TIP 2</a:t>
            </a:r>
            <a:endParaRPr/>
          </a:p>
        </p:txBody>
      </p:sp>
      <p:sp>
        <p:nvSpPr>
          <p:cNvPr id="451" name="Google Shape;451;p29"/>
          <p:cNvSpPr txBox="1"/>
          <p:nvPr/>
        </p:nvSpPr>
        <p:spPr>
          <a:xfrm>
            <a:off x="13841425" y="7170462"/>
            <a:ext cx="3255300" cy="4443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None/>
            </a:pPr>
            <a:r>
              <a:rPr b="1" i="0" lang="en-US" sz="2887" u="none" cap="none" strike="noStrike">
                <a:solidFill>
                  <a:srgbClr val="7789EF"/>
                </a:solidFill>
                <a:latin typeface="Catamaran"/>
                <a:ea typeface="Catamaran"/>
                <a:cs typeface="Catamaran"/>
                <a:sym typeface="Catamaran"/>
              </a:rPr>
              <a:t>TIP 4</a:t>
            </a:r>
            <a:endParaRPr/>
          </a:p>
        </p:txBody>
      </p:sp>
      <p:sp>
        <p:nvSpPr>
          <p:cNvPr id="452" name="Google Shape;452;p29"/>
          <p:cNvSpPr txBox="1"/>
          <p:nvPr/>
        </p:nvSpPr>
        <p:spPr>
          <a:xfrm>
            <a:off x="8541454" y="4253366"/>
            <a:ext cx="3852900" cy="1659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200"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a:t>
            </a:r>
            <a:endParaRPr/>
          </a:p>
        </p:txBody>
      </p:sp>
      <p:sp>
        <p:nvSpPr>
          <p:cNvPr id="453" name="Google Shape;453;p29"/>
          <p:cNvSpPr txBox="1"/>
          <p:nvPr/>
        </p:nvSpPr>
        <p:spPr>
          <a:xfrm>
            <a:off x="8541454" y="7778039"/>
            <a:ext cx="3852900" cy="1659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200"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a:t>
            </a:r>
            <a:endParaRPr/>
          </a:p>
        </p:txBody>
      </p:sp>
      <p:sp>
        <p:nvSpPr>
          <p:cNvPr id="454" name="Google Shape;454;p29"/>
          <p:cNvSpPr txBox="1"/>
          <p:nvPr/>
        </p:nvSpPr>
        <p:spPr>
          <a:xfrm>
            <a:off x="13542626" y="4253366"/>
            <a:ext cx="3852900" cy="1659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200"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a:t>
            </a:r>
            <a:endParaRPr/>
          </a:p>
        </p:txBody>
      </p:sp>
      <p:sp>
        <p:nvSpPr>
          <p:cNvPr id="455" name="Google Shape;455;p29"/>
          <p:cNvSpPr txBox="1"/>
          <p:nvPr/>
        </p:nvSpPr>
        <p:spPr>
          <a:xfrm>
            <a:off x="13542626" y="7778039"/>
            <a:ext cx="3852900" cy="1659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200" u="none" cap="none" strike="noStrike">
                <a:solidFill>
                  <a:srgbClr val="000000"/>
                </a:solidFill>
                <a:latin typeface="Didact Gothic"/>
                <a:ea typeface="Didact Gothic"/>
                <a:cs typeface="Didact Gothic"/>
                <a:sym typeface="Didact Gothic"/>
              </a:rPr>
              <a:t>Lorem ipsum dolor sit amet, consectetur adipiscing elit, sed do eiusmod tempor incididunt ut labore et dolore magna aliqua.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7E8"/>
        </a:solidFill>
      </p:bgPr>
    </p:bg>
    <p:spTree>
      <p:nvGrpSpPr>
        <p:cNvPr id="459" name="Shape 459"/>
        <p:cNvGrpSpPr/>
        <p:nvPr/>
      </p:nvGrpSpPr>
      <p:grpSpPr>
        <a:xfrm>
          <a:off x="0" y="0"/>
          <a:ext cx="0" cy="0"/>
          <a:chOff x="0" y="0"/>
          <a:chExt cx="0" cy="0"/>
        </a:xfrm>
      </p:grpSpPr>
      <p:pic>
        <p:nvPicPr>
          <p:cNvPr id="460" name="Google Shape;460;p30"/>
          <p:cNvPicPr preferRelativeResize="0"/>
          <p:nvPr/>
        </p:nvPicPr>
        <p:blipFill>
          <a:blip r:embed="rId3">
            <a:alphaModFix/>
          </a:blip>
          <a:stretch>
            <a:fillRect/>
          </a:stretch>
        </p:blipFill>
        <p:spPr>
          <a:xfrm>
            <a:off x="10018603" y="1169701"/>
            <a:ext cx="7514126" cy="8313800"/>
          </a:xfrm>
          <a:prstGeom prst="rect">
            <a:avLst/>
          </a:prstGeom>
          <a:noFill/>
          <a:ln>
            <a:noFill/>
          </a:ln>
        </p:spPr>
      </p:pic>
      <p:grpSp>
        <p:nvGrpSpPr>
          <p:cNvPr id="461" name="Google Shape;461;p30"/>
          <p:cNvGrpSpPr/>
          <p:nvPr/>
        </p:nvGrpSpPr>
        <p:grpSpPr>
          <a:xfrm>
            <a:off x="0" y="-36165"/>
            <a:ext cx="9144000" cy="10323165"/>
            <a:chOff x="0" y="-9525"/>
            <a:chExt cx="2408296" cy="2718858"/>
          </a:xfrm>
        </p:grpSpPr>
        <p:sp>
          <p:nvSpPr>
            <p:cNvPr id="462" name="Google Shape;462;p30"/>
            <p:cNvSpPr/>
            <p:nvPr/>
          </p:nvSpPr>
          <p:spPr>
            <a:xfrm>
              <a:off x="0" y="0"/>
              <a:ext cx="2408296" cy="2709333"/>
            </a:xfrm>
            <a:custGeom>
              <a:rect b="b" l="l" r="r" t="t"/>
              <a:pathLst>
                <a:path extrusionOk="0" h="2709333" w="2408296">
                  <a:moveTo>
                    <a:pt x="0" y="0"/>
                  </a:moveTo>
                  <a:lnTo>
                    <a:pt x="2408296" y="0"/>
                  </a:lnTo>
                  <a:lnTo>
                    <a:pt x="2408296" y="2709333"/>
                  </a:lnTo>
                  <a:lnTo>
                    <a:pt x="0" y="2709333"/>
                  </a:lnTo>
                  <a:close/>
                </a:path>
              </a:pathLst>
            </a:custGeom>
            <a:solidFill>
              <a:srgbClr val="FFFFFF"/>
            </a:solidFill>
            <a:ln>
              <a:noFill/>
            </a:ln>
          </p:spPr>
        </p:sp>
        <p:sp>
          <p:nvSpPr>
            <p:cNvPr id="463" name="Google Shape;463;p30"/>
            <p:cNvSpPr txBox="1"/>
            <p:nvPr/>
          </p:nvSpPr>
          <p:spPr>
            <a:xfrm>
              <a:off x="0" y="-9525"/>
              <a:ext cx="2408296" cy="2718858"/>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4" name="Google Shape;464;p30"/>
          <p:cNvGrpSpPr/>
          <p:nvPr/>
        </p:nvGrpSpPr>
        <p:grpSpPr>
          <a:xfrm>
            <a:off x="1101804" y="3497701"/>
            <a:ext cx="6940393" cy="1404130"/>
            <a:chOff x="0" y="-9525"/>
            <a:chExt cx="1827922" cy="369812"/>
          </a:xfrm>
        </p:grpSpPr>
        <p:sp>
          <p:nvSpPr>
            <p:cNvPr id="465" name="Google Shape;465;p30"/>
            <p:cNvSpPr/>
            <p:nvPr/>
          </p:nvSpPr>
          <p:spPr>
            <a:xfrm>
              <a:off x="0" y="0"/>
              <a:ext cx="1827922" cy="360287"/>
            </a:xfrm>
            <a:custGeom>
              <a:rect b="b" l="l" r="r" t="t"/>
              <a:pathLst>
                <a:path extrusionOk="0" h="360287" w="1827922">
                  <a:moveTo>
                    <a:pt x="32349" y="0"/>
                  </a:moveTo>
                  <a:lnTo>
                    <a:pt x="1795573" y="0"/>
                  </a:lnTo>
                  <a:cubicBezTo>
                    <a:pt x="1813439" y="0"/>
                    <a:pt x="1827922" y="14483"/>
                    <a:pt x="1827922" y="32349"/>
                  </a:cubicBezTo>
                  <a:lnTo>
                    <a:pt x="1827922" y="327938"/>
                  </a:lnTo>
                  <a:cubicBezTo>
                    <a:pt x="1827922" y="345804"/>
                    <a:pt x="1813439" y="360287"/>
                    <a:pt x="1795573" y="360287"/>
                  </a:cubicBezTo>
                  <a:lnTo>
                    <a:pt x="32349" y="360287"/>
                  </a:lnTo>
                  <a:cubicBezTo>
                    <a:pt x="14483" y="360287"/>
                    <a:pt x="0" y="345804"/>
                    <a:pt x="0" y="327938"/>
                  </a:cubicBezTo>
                  <a:lnTo>
                    <a:pt x="0" y="32349"/>
                  </a:lnTo>
                  <a:cubicBezTo>
                    <a:pt x="0" y="14483"/>
                    <a:pt x="14483" y="0"/>
                    <a:pt x="32349"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0"/>
            <p:cNvSpPr txBox="1"/>
            <p:nvPr/>
          </p:nvSpPr>
          <p:spPr>
            <a:xfrm>
              <a:off x="0" y="-9525"/>
              <a:ext cx="1827922" cy="369812"/>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7" name="Google Shape;467;p30"/>
          <p:cNvGrpSpPr/>
          <p:nvPr/>
        </p:nvGrpSpPr>
        <p:grpSpPr>
          <a:xfrm>
            <a:off x="1101804" y="5719119"/>
            <a:ext cx="6940393" cy="1404130"/>
            <a:chOff x="0" y="-9525"/>
            <a:chExt cx="1827922" cy="369812"/>
          </a:xfrm>
        </p:grpSpPr>
        <p:sp>
          <p:nvSpPr>
            <p:cNvPr id="468" name="Google Shape;468;p30"/>
            <p:cNvSpPr/>
            <p:nvPr/>
          </p:nvSpPr>
          <p:spPr>
            <a:xfrm>
              <a:off x="0" y="0"/>
              <a:ext cx="1827922" cy="360287"/>
            </a:xfrm>
            <a:custGeom>
              <a:rect b="b" l="l" r="r" t="t"/>
              <a:pathLst>
                <a:path extrusionOk="0" h="360287" w="1827922">
                  <a:moveTo>
                    <a:pt x="32349" y="0"/>
                  </a:moveTo>
                  <a:lnTo>
                    <a:pt x="1795573" y="0"/>
                  </a:lnTo>
                  <a:cubicBezTo>
                    <a:pt x="1813439" y="0"/>
                    <a:pt x="1827922" y="14483"/>
                    <a:pt x="1827922" y="32349"/>
                  </a:cubicBezTo>
                  <a:lnTo>
                    <a:pt x="1827922" y="327938"/>
                  </a:lnTo>
                  <a:cubicBezTo>
                    <a:pt x="1827922" y="345804"/>
                    <a:pt x="1813439" y="360287"/>
                    <a:pt x="1795573" y="360287"/>
                  </a:cubicBezTo>
                  <a:lnTo>
                    <a:pt x="32349" y="360287"/>
                  </a:lnTo>
                  <a:cubicBezTo>
                    <a:pt x="14483" y="360287"/>
                    <a:pt x="0" y="345804"/>
                    <a:pt x="0" y="327938"/>
                  </a:cubicBezTo>
                  <a:lnTo>
                    <a:pt x="0" y="32349"/>
                  </a:lnTo>
                  <a:cubicBezTo>
                    <a:pt x="0" y="14483"/>
                    <a:pt x="14483" y="0"/>
                    <a:pt x="32349"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0"/>
            <p:cNvSpPr txBox="1"/>
            <p:nvPr/>
          </p:nvSpPr>
          <p:spPr>
            <a:xfrm>
              <a:off x="0" y="-9525"/>
              <a:ext cx="1827922" cy="369812"/>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0" name="Google Shape;470;p30"/>
          <p:cNvGrpSpPr/>
          <p:nvPr/>
        </p:nvGrpSpPr>
        <p:grpSpPr>
          <a:xfrm>
            <a:off x="1101804" y="7944334"/>
            <a:ext cx="6940393" cy="1404130"/>
            <a:chOff x="0" y="-9525"/>
            <a:chExt cx="1827922" cy="369812"/>
          </a:xfrm>
        </p:grpSpPr>
        <p:sp>
          <p:nvSpPr>
            <p:cNvPr id="471" name="Google Shape;471;p30"/>
            <p:cNvSpPr/>
            <p:nvPr/>
          </p:nvSpPr>
          <p:spPr>
            <a:xfrm>
              <a:off x="0" y="0"/>
              <a:ext cx="1827922" cy="360287"/>
            </a:xfrm>
            <a:custGeom>
              <a:rect b="b" l="l" r="r" t="t"/>
              <a:pathLst>
                <a:path extrusionOk="0" h="360287" w="1827922">
                  <a:moveTo>
                    <a:pt x="32349" y="0"/>
                  </a:moveTo>
                  <a:lnTo>
                    <a:pt x="1795573" y="0"/>
                  </a:lnTo>
                  <a:cubicBezTo>
                    <a:pt x="1813439" y="0"/>
                    <a:pt x="1827922" y="14483"/>
                    <a:pt x="1827922" y="32349"/>
                  </a:cubicBezTo>
                  <a:lnTo>
                    <a:pt x="1827922" y="327938"/>
                  </a:lnTo>
                  <a:cubicBezTo>
                    <a:pt x="1827922" y="345804"/>
                    <a:pt x="1813439" y="360287"/>
                    <a:pt x="1795573" y="360287"/>
                  </a:cubicBezTo>
                  <a:lnTo>
                    <a:pt x="32349" y="360287"/>
                  </a:lnTo>
                  <a:cubicBezTo>
                    <a:pt x="14483" y="360287"/>
                    <a:pt x="0" y="345804"/>
                    <a:pt x="0" y="327938"/>
                  </a:cubicBezTo>
                  <a:lnTo>
                    <a:pt x="0" y="32349"/>
                  </a:lnTo>
                  <a:cubicBezTo>
                    <a:pt x="0" y="14483"/>
                    <a:pt x="14483" y="0"/>
                    <a:pt x="32349" y="0"/>
                  </a:cubicBezTo>
                  <a:close/>
                </a:path>
              </a:pathLst>
            </a:custGeom>
            <a:solidFill>
              <a:srgbClr val="D8E3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0"/>
            <p:cNvSpPr txBox="1"/>
            <p:nvPr/>
          </p:nvSpPr>
          <p:spPr>
            <a:xfrm>
              <a:off x="0" y="-9525"/>
              <a:ext cx="1827922" cy="369812"/>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3" name="Google Shape;473;p30"/>
          <p:cNvSpPr txBox="1"/>
          <p:nvPr/>
        </p:nvSpPr>
        <p:spPr>
          <a:xfrm>
            <a:off x="477244" y="768129"/>
            <a:ext cx="8189400" cy="23550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8500" u="none" cap="none" strike="noStrike">
                <a:solidFill>
                  <a:srgbClr val="000000"/>
                </a:solidFill>
                <a:latin typeface="Catamaran"/>
                <a:ea typeface="Catamaran"/>
                <a:cs typeface="Catamaran"/>
                <a:sym typeface="Catamaran"/>
              </a:rPr>
              <a:t>INITIAL INTERVIEW</a:t>
            </a:r>
            <a:endParaRPr/>
          </a:p>
        </p:txBody>
      </p:sp>
      <p:sp>
        <p:nvSpPr>
          <p:cNvPr id="474" name="Google Shape;474;p30"/>
          <p:cNvSpPr txBox="1"/>
          <p:nvPr/>
        </p:nvSpPr>
        <p:spPr>
          <a:xfrm>
            <a:off x="2057913" y="3785543"/>
            <a:ext cx="5028300" cy="778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Explanation of what candidates can expect during the initial interview stage.</a:t>
            </a:r>
            <a:endParaRPr/>
          </a:p>
        </p:txBody>
      </p:sp>
      <p:sp>
        <p:nvSpPr>
          <p:cNvPr id="475" name="Google Shape;475;p30"/>
          <p:cNvSpPr txBox="1"/>
          <p:nvPr/>
        </p:nvSpPr>
        <p:spPr>
          <a:xfrm>
            <a:off x="2057913" y="6006960"/>
            <a:ext cx="5028300" cy="778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Explanation of what candidates can expect during the initial interview stage.</a:t>
            </a:r>
            <a:endParaRPr/>
          </a:p>
        </p:txBody>
      </p:sp>
      <p:sp>
        <p:nvSpPr>
          <p:cNvPr id="476" name="Google Shape;476;p30"/>
          <p:cNvSpPr txBox="1"/>
          <p:nvPr/>
        </p:nvSpPr>
        <p:spPr>
          <a:xfrm>
            <a:off x="2057913" y="8232175"/>
            <a:ext cx="5028300" cy="778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99" u="none" cap="none" strike="noStrike">
                <a:solidFill>
                  <a:srgbClr val="000000"/>
                </a:solidFill>
                <a:latin typeface="Didact Gothic"/>
                <a:ea typeface="Didact Gothic"/>
                <a:cs typeface="Didact Gothic"/>
                <a:sym typeface="Didact Gothic"/>
              </a:rPr>
              <a:t>Explanation of what candidates can expect during the initial interview stage.</a:t>
            </a:r>
            <a:endParaRPr/>
          </a:p>
        </p:txBody>
      </p:sp>
      <p:cxnSp>
        <p:nvCxnSpPr>
          <p:cNvPr id="477" name="Google Shape;477;p30"/>
          <p:cNvCxnSpPr/>
          <p:nvPr/>
        </p:nvCxnSpPr>
        <p:spPr>
          <a:xfrm>
            <a:off x="4572000" y="5016131"/>
            <a:ext cx="0" cy="611784"/>
          </a:xfrm>
          <a:prstGeom prst="straightConnector1">
            <a:avLst/>
          </a:prstGeom>
          <a:noFill/>
          <a:ln cap="flat" cmpd="sng" w="38100">
            <a:solidFill>
              <a:srgbClr val="000000"/>
            </a:solidFill>
            <a:prstDash val="dot"/>
            <a:round/>
            <a:headEnd len="sm" w="sm" type="none"/>
            <a:tailEnd len="sm" w="sm" type="none"/>
          </a:ln>
        </p:spPr>
      </p:cxnSp>
      <p:cxnSp>
        <p:nvCxnSpPr>
          <p:cNvPr id="478" name="Google Shape;478;p30"/>
          <p:cNvCxnSpPr/>
          <p:nvPr/>
        </p:nvCxnSpPr>
        <p:spPr>
          <a:xfrm>
            <a:off x="4572000" y="7237549"/>
            <a:ext cx="0" cy="611784"/>
          </a:xfrm>
          <a:prstGeom prst="straightConnector1">
            <a:avLst/>
          </a:prstGeom>
          <a:noFill/>
          <a:ln cap="flat" cmpd="sng" w="38100">
            <a:solidFill>
              <a:srgbClr val="000000"/>
            </a:solidFill>
            <a:prstDash val="dot"/>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