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10287000" cx="18288000"/>
  <p:notesSz cx="6858000" cy="9144000"/>
  <p:embeddedFontLst>
    <p:embeddedFont>
      <p:font typeface="Lobster"/>
      <p:regular r:id="rId26"/>
    </p:embeddedFont>
    <p:embeddedFont>
      <p:font typeface="Nunito Sans Black"/>
      <p:bold r:id="rId27"/>
      <p:boldItalic r:id="rId28"/>
    </p:embeddedFont>
    <p:embeddedFont>
      <p:font typeface="Nunito Sans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obster-regular.fntdata"/><Relationship Id="rId25" Type="http://schemas.openxmlformats.org/officeDocument/2006/relationships/slide" Target="slides/slide20.xml"/><Relationship Id="rId28" Type="http://schemas.openxmlformats.org/officeDocument/2006/relationships/font" Target="fonts/NunitoSansBlack-boldItalic.fntdata"/><Relationship Id="rId27" Type="http://schemas.openxmlformats.org/officeDocument/2006/relationships/font" Target="fonts/NunitoSansBlack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NunitoSans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NunitoSans-italic.fntdata"/><Relationship Id="rId30" Type="http://schemas.openxmlformats.org/officeDocument/2006/relationships/font" Target="fonts/NunitoSans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font" Target="fonts/NunitoSans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7" name="Google Shape;587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Relationship Id="rId3" Type="http://schemas.openxmlformats.org/officeDocument/2006/relationships/image" Target="../media/image24.png"/><Relationship Id="rId4" Type="http://schemas.openxmlformats.org/officeDocument/2006/relationships/image" Target="../media/image21.png"/><Relationship Id="rId5" Type="http://schemas.openxmlformats.org/officeDocument/2006/relationships/image" Target="../media/image19.png"/><Relationship Id="rId6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3.png"/><Relationship Id="rId6" Type="http://schemas.openxmlformats.org/officeDocument/2006/relationships/image" Target="../media/image9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3.png"/><Relationship Id="rId3" Type="http://schemas.openxmlformats.org/officeDocument/2006/relationships/image" Target="../media/image6.png"/><Relationship Id="rId4" Type="http://schemas.openxmlformats.org/officeDocument/2006/relationships/image" Target="../media/image3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4.png"/><Relationship Id="rId4" Type="http://schemas.openxmlformats.org/officeDocument/2006/relationships/image" Target="../media/image11.png"/><Relationship Id="rId10" Type="http://schemas.openxmlformats.org/officeDocument/2006/relationships/image" Target="../media/image22.png"/><Relationship Id="rId9" Type="http://schemas.openxmlformats.org/officeDocument/2006/relationships/image" Target="../media/image18.png"/><Relationship Id="rId5" Type="http://schemas.openxmlformats.org/officeDocument/2006/relationships/image" Target="../media/image1.png"/><Relationship Id="rId6" Type="http://schemas.openxmlformats.org/officeDocument/2006/relationships/image" Target="../media/image16.png"/><Relationship Id="rId7" Type="http://schemas.openxmlformats.org/officeDocument/2006/relationships/image" Target="../media/image12.png"/><Relationship Id="rId8" Type="http://schemas.openxmlformats.org/officeDocument/2006/relationships/image" Target="../media/image1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4.png"/><Relationship Id="rId3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"/>
          <p:cNvPicPr preferRelativeResize="0"/>
          <p:nvPr/>
        </p:nvPicPr>
        <p:blipFill rotWithShape="1">
          <a:blip r:embed="rId2">
            <a:alphaModFix/>
          </a:blip>
          <a:srcRect b="0" l="1872" r="2102" t="0"/>
          <a:stretch/>
        </p:blipFill>
        <p:spPr>
          <a:xfrm>
            <a:off x="0" y="-15850"/>
            <a:ext cx="18288000" cy="188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3"/>
          <p:cNvPicPr preferRelativeResize="0"/>
          <p:nvPr/>
        </p:nvPicPr>
        <p:blipFill rotWithShape="1">
          <a:blip r:embed="rId3">
            <a:alphaModFix/>
          </a:blip>
          <a:srcRect b="56512" l="1336" r="1112" t="0"/>
          <a:stretch/>
        </p:blipFill>
        <p:spPr>
          <a:xfrm>
            <a:off x="0" y="9225625"/>
            <a:ext cx="18330875" cy="106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3"/>
          <p:cNvPicPr preferRelativeResize="0"/>
          <p:nvPr/>
        </p:nvPicPr>
        <p:blipFill rotWithShape="1">
          <a:blip r:embed="rId4">
            <a:alphaModFix/>
          </a:blip>
          <a:srcRect b="0" l="0" r="68305" t="0"/>
          <a:stretch/>
        </p:blipFill>
        <p:spPr>
          <a:xfrm>
            <a:off x="16498950" y="1887825"/>
            <a:ext cx="1831925" cy="71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3"/>
          <p:cNvPicPr preferRelativeResize="0"/>
          <p:nvPr/>
        </p:nvPicPr>
        <p:blipFill rotWithShape="1">
          <a:blip r:embed="rId5">
            <a:alphaModFix/>
          </a:blip>
          <a:srcRect b="0" l="68700" r="0" t="0"/>
          <a:stretch/>
        </p:blipFill>
        <p:spPr>
          <a:xfrm>
            <a:off x="0" y="1967500"/>
            <a:ext cx="1789049" cy="70875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/>
          <p:nvPr/>
        </p:nvSpPr>
        <p:spPr>
          <a:xfrm flipH="1">
            <a:off x="17259300" y="1288926"/>
            <a:ext cx="1071581" cy="1045405"/>
          </a:xfrm>
          <a:custGeom>
            <a:rect b="b" l="l" r="r" t="t"/>
            <a:pathLst>
              <a:path extrusionOk="0" h="1045405" w="1071581">
                <a:moveTo>
                  <a:pt x="1071581" y="0"/>
                </a:moveTo>
                <a:lnTo>
                  <a:pt x="0" y="0"/>
                </a:lnTo>
                <a:lnTo>
                  <a:pt x="0" y="1045405"/>
                </a:lnTo>
                <a:lnTo>
                  <a:pt x="1071581" y="1045405"/>
                </a:lnTo>
                <a:lnTo>
                  <a:pt x="1071581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" name="Google Shape;15;p3"/>
          <p:cNvSpPr/>
          <p:nvPr/>
        </p:nvSpPr>
        <p:spPr>
          <a:xfrm>
            <a:off x="0" y="1365126"/>
            <a:ext cx="1071581" cy="1045405"/>
          </a:xfrm>
          <a:custGeom>
            <a:rect b="b" l="l" r="r" t="t"/>
            <a:pathLst>
              <a:path extrusionOk="0" h="1045405" w="1071581">
                <a:moveTo>
                  <a:pt x="0" y="0"/>
                </a:moveTo>
                <a:lnTo>
                  <a:pt x="1071581" y="0"/>
                </a:lnTo>
                <a:lnTo>
                  <a:pt x="1071581" y="1045405"/>
                </a:lnTo>
                <a:lnTo>
                  <a:pt x="0" y="10454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" name="Google Shape;16;p3"/>
          <p:cNvSpPr txBox="1"/>
          <p:nvPr>
            <p:ph type="title"/>
          </p:nvPr>
        </p:nvSpPr>
        <p:spPr>
          <a:xfrm>
            <a:off x="3166200" y="2176775"/>
            <a:ext cx="11955600" cy="388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4947AB"/>
              </a:buClr>
              <a:buSzPts val="14500"/>
              <a:buFont typeface="Lobster"/>
              <a:buNone/>
              <a:defRPr i="0" sz="14500" u="none" cap="none" strike="noStrike">
                <a:solidFill>
                  <a:srgbClr val="4947AB"/>
                </a:solidFill>
                <a:latin typeface="Lobster"/>
                <a:ea typeface="Lobster"/>
                <a:cs typeface="Lobster"/>
                <a:sym typeface="Lobs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500"/>
              <a:buNone/>
              <a:defRPr sz="14500"/>
            </a:lvl2pPr>
            <a:lvl3pPr lvl="2" rtl="0">
              <a:spcBef>
                <a:spcPts val="0"/>
              </a:spcBef>
              <a:spcAft>
                <a:spcPts val="0"/>
              </a:spcAft>
              <a:buSzPts val="14500"/>
              <a:buNone/>
              <a:defRPr sz="14500"/>
            </a:lvl3pPr>
            <a:lvl4pPr lvl="3" rtl="0">
              <a:spcBef>
                <a:spcPts val="0"/>
              </a:spcBef>
              <a:spcAft>
                <a:spcPts val="0"/>
              </a:spcAft>
              <a:buSzPts val="14500"/>
              <a:buNone/>
              <a:defRPr sz="14500"/>
            </a:lvl4pPr>
            <a:lvl5pPr lvl="4" rtl="0">
              <a:spcBef>
                <a:spcPts val="0"/>
              </a:spcBef>
              <a:spcAft>
                <a:spcPts val="0"/>
              </a:spcAft>
              <a:buSzPts val="14500"/>
              <a:buNone/>
              <a:defRPr sz="14500"/>
            </a:lvl5pPr>
            <a:lvl6pPr lvl="5" rtl="0">
              <a:spcBef>
                <a:spcPts val="0"/>
              </a:spcBef>
              <a:spcAft>
                <a:spcPts val="0"/>
              </a:spcAft>
              <a:buSzPts val="14500"/>
              <a:buNone/>
              <a:defRPr sz="14500"/>
            </a:lvl6pPr>
            <a:lvl7pPr lvl="6" rtl="0">
              <a:spcBef>
                <a:spcPts val="0"/>
              </a:spcBef>
              <a:spcAft>
                <a:spcPts val="0"/>
              </a:spcAft>
              <a:buSzPts val="14500"/>
              <a:buNone/>
              <a:defRPr sz="14500"/>
            </a:lvl7pPr>
            <a:lvl8pPr lvl="7" rtl="0">
              <a:spcBef>
                <a:spcPts val="0"/>
              </a:spcBef>
              <a:spcAft>
                <a:spcPts val="0"/>
              </a:spcAft>
              <a:buSzPts val="14500"/>
              <a:buNone/>
              <a:defRPr sz="14500"/>
            </a:lvl8pPr>
            <a:lvl9pPr lvl="8" rtl="0">
              <a:spcBef>
                <a:spcPts val="0"/>
              </a:spcBef>
              <a:spcAft>
                <a:spcPts val="0"/>
              </a:spcAft>
              <a:buSzPts val="14500"/>
              <a:buNone/>
              <a:defRPr sz="14500"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2142150" y="6343250"/>
            <a:ext cx="14003700" cy="1562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EE7524"/>
              </a:buClr>
              <a:buSzPts val="7200"/>
              <a:buNone/>
              <a:defRPr b="1" sz="7200">
                <a:solidFill>
                  <a:srgbClr val="EE7524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8" name="Google Shape;18;p3"/>
          <p:cNvSpPr txBox="1"/>
          <p:nvPr>
            <p:ph idx="2" type="subTitle"/>
          </p:nvPr>
        </p:nvSpPr>
        <p:spPr>
          <a:xfrm>
            <a:off x="5182050" y="7620000"/>
            <a:ext cx="7923900" cy="770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SzPts val="2500"/>
              <a:buNone/>
              <a:defRPr sz="2500"/>
            </a:lvl1pPr>
            <a:lvl2pPr lvl="1">
              <a:spcBef>
                <a:spcPts val="56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title"/>
          </p:nvPr>
        </p:nvSpPr>
        <p:spPr>
          <a:xfrm>
            <a:off x="1690175" y="595063"/>
            <a:ext cx="149076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4"/>
          <p:cNvSpPr/>
          <p:nvPr/>
        </p:nvSpPr>
        <p:spPr>
          <a:xfrm>
            <a:off x="1111783" y="2688403"/>
            <a:ext cx="3035875" cy="4500623"/>
          </a:xfrm>
          <a:custGeom>
            <a:rect b="b" l="l" r="r" t="t"/>
            <a:pathLst>
              <a:path extrusionOk="0" h="4500623" w="3035875">
                <a:moveTo>
                  <a:pt x="0" y="0"/>
                </a:moveTo>
                <a:lnTo>
                  <a:pt x="3035875" y="0"/>
                </a:lnTo>
                <a:lnTo>
                  <a:pt x="3035875" y="4500623"/>
                </a:lnTo>
                <a:lnTo>
                  <a:pt x="0" y="45006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14137925" y="2688403"/>
            <a:ext cx="3035875" cy="4500623"/>
          </a:xfrm>
          <a:custGeom>
            <a:rect b="b" l="l" r="r" t="t"/>
            <a:pathLst>
              <a:path extrusionOk="0" h="4500623" w="3035875">
                <a:moveTo>
                  <a:pt x="0" y="0"/>
                </a:moveTo>
                <a:lnTo>
                  <a:pt x="3035875" y="0"/>
                </a:lnTo>
                <a:lnTo>
                  <a:pt x="3035875" y="4500623"/>
                </a:lnTo>
                <a:lnTo>
                  <a:pt x="0" y="45006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" name="Google Shape;23;p4"/>
          <p:cNvSpPr/>
          <p:nvPr/>
        </p:nvSpPr>
        <p:spPr>
          <a:xfrm>
            <a:off x="9797489" y="2688403"/>
            <a:ext cx="3035875" cy="4500623"/>
          </a:xfrm>
          <a:custGeom>
            <a:rect b="b" l="l" r="r" t="t"/>
            <a:pathLst>
              <a:path extrusionOk="0" h="4500623" w="3035875">
                <a:moveTo>
                  <a:pt x="0" y="0"/>
                </a:moveTo>
                <a:lnTo>
                  <a:pt x="3035875" y="0"/>
                </a:lnTo>
                <a:lnTo>
                  <a:pt x="3035875" y="4500623"/>
                </a:lnTo>
                <a:lnTo>
                  <a:pt x="0" y="45006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" name="Google Shape;24;p4"/>
          <p:cNvSpPr/>
          <p:nvPr/>
        </p:nvSpPr>
        <p:spPr>
          <a:xfrm>
            <a:off x="5454636" y="2688403"/>
            <a:ext cx="3035875" cy="4500623"/>
          </a:xfrm>
          <a:custGeom>
            <a:rect b="b" l="l" r="r" t="t"/>
            <a:pathLst>
              <a:path extrusionOk="0" h="4500623" w="3035875">
                <a:moveTo>
                  <a:pt x="0" y="0"/>
                </a:moveTo>
                <a:lnTo>
                  <a:pt x="3035875" y="0"/>
                </a:lnTo>
                <a:lnTo>
                  <a:pt x="3035875" y="4500623"/>
                </a:lnTo>
                <a:lnTo>
                  <a:pt x="0" y="45006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5" name="Google Shape;25;p4"/>
          <p:cNvGrpSpPr/>
          <p:nvPr/>
        </p:nvGrpSpPr>
        <p:grpSpPr>
          <a:xfrm>
            <a:off x="1457758" y="7271116"/>
            <a:ext cx="2344206" cy="852024"/>
            <a:chOff x="0" y="-85725"/>
            <a:chExt cx="617400" cy="224400"/>
          </a:xfrm>
        </p:grpSpPr>
        <p:sp>
          <p:nvSpPr>
            <p:cNvPr id="26" name="Google Shape;26;p4"/>
            <p:cNvSpPr/>
            <p:nvPr/>
          </p:nvSpPr>
          <p:spPr>
            <a:xfrm>
              <a:off x="0" y="0"/>
              <a:ext cx="617330" cy="138633"/>
            </a:xfrm>
            <a:custGeom>
              <a:rect b="b" l="l" r="r" t="t"/>
              <a:pathLst>
                <a:path extrusionOk="0" h="138633" w="617330">
                  <a:moveTo>
                    <a:pt x="0" y="0"/>
                  </a:moveTo>
                  <a:lnTo>
                    <a:pt x="617330" y="0"/>
                  </a:lnTo>
                  <a:lnTo>
                    <a:pt x="617330" y="138633"/>
                  </a:lnTo>
                  <a:lnTo>
                    <a:pt x="0" y="138633"/>
                  </a:lnTo>
                  <a:close/>
                </a:path>
              </a:pathLst>
            </a:custGeom>
            <a:solidFill>
              <a:srgbClr val="EE7524"/>
            </a:solidFill>
            <a:ln>
              <a:noFill/>
            </a:ln>
          </p:spPr>
        </p:sp>
        <p:sp>
          <p:nvSpPr>
            <p:cNvPr id="27" name="Google Shape;27;p4"/>
            <p:cNvSpPr txBox="1"/>
            <p:nvPr/>
          </p:nvSpPr>
          <p:spPr>
            <a:xfrm>
              <a:off x="0" y="-85725"/>
              <a:ext cx="617400" cy="22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28;p4"/>
          <p:cNvGrpSpPr/>
          <p:nvPr/>
        </p:nvGrpSpPr>
        <p:grpSpPr>
          <a:xfrm>
            <a:off x="5800611" y="7271116"/>
            <a:ext cx="2344206" cy="852024"/>
            <a:chOff x="0" y="-85725"/>
            <a:chExt cx="617400" cy="224400"/>
          </a:xfrm>
        </p:grpSpPr>
        <p:sp>
          <p:nvSpPr>
            <p:cNvPr id="29" name="Google Shape;29;p4"/>
            <p:cNvSpPr/>
            <p:nvPr/>
          </p:nvSpPr>
          <p:spPr>
            <a:xfrm>
              <a:off x="0" y="0"/>
              <a:ext cx="617330" cy="138633"/>
            </a:xfrm>
            <a:custGeom>
              <a:rect b="b" l="l" r="r" t="t"/>
              <a:pathLst>
                <a:path extrusionOk="0" h="138633" w="617330">
                  <a:moveTo>
                    <a:pt x="0" y="0"/>
                  </a:moveTo>
                  <a:lnTo>
                    <a:pt x="617330" y="0"/>
                  </a:lnTo>
                  <a:lnTo>
                    <a:pt x="617330" y="138633"/>
                  </a:lnTo>
                  <a:lnTo>
                    <a:pt x="0" y="138633"/>
                  </a:lnTo>
                  <a:close/>
                </a:path>
              </a:pathLst>
            </a:custGeom>
            <a:solidFill>
              <a:srgbClr val="4A7117"/>
            </a:solidFill>
            <a:ln>
              <a:noFill/>
            </a:ln>
          </p:spPr>
        </p:sp>
        <p:sp>
          <p:nvSpPr>
            <p:cNvPr id="30" name="Google Shape;30;p4"/>
            <p:cNvSpPr txBox="1"/>
            <p:nvPr/>
          </p:nvSpPr>
          <p:spPr>
            <a:xfrm>
              <a:off x="0" y="-85725"/>
              <a:ext cx="617400" cy="22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" name="Google Shape;31;p4"/>
          <p:cNvGrpSpPr/>
          <p:nvPr/>
        </p:nvGrpSpPr>
        <p:grpSpPr>
          <a:xfrm>
            <a:off x="10143464" y="7271116"/>
            <a:ext cx="2344206" cy="852024"/>
            <a:chOff x="0" y="-85725"/>
            <a:chExt cx="617400" cy="224400"/>
          </a:xfrm>
        </p:grpSpPr>
        <p:sp>
          <p:nvSpPr>
            <p:cNvPr id="32" name="Google Shape;32;p4"/>
            <p:cNvSpPr/>
            <p:nvPr/>
          </p:nvSpPr>
          <p:spPr>
            <a:xfrm>
              <a:off x="0" y="0"/>
              <a:ext cx="617330" cy="138633"/>
            </a:xfrm>
            <a:custGeom>
              <a:rect b="b" l="l" r="r" t="t"/>
              <a:pathLst>
                <a:path extrusionOk="0" h="138633" w="617330">
                  <a:moveTo>
                    <a:pt x="0" y="0"/>
                  </a:moveTo>
                  <a:lnTo>
                    <a:pt x="617330" y="0"/>
                  </a:lnTo>
                  <a:lnTo>
                    <a:pt x="617330" y="138633"/>
                  </a:lnTo>
                  <a:lnTo>
                    <a:pt x="0" y="138633"/>
                  </a:lnTo>
                  <a:close/>
                </a:path>
              </a:pathLst>
            </a:custGeom>
            <a:solidFill>
              <a:srgbClr val="BF2631"/>
            </a:solidFill>
            <a:ln>
              <a:noFill/>
            </a:ln>
          </p:spPr>
        </p:sp>
        <p:sp>
          <p:nvSpPr>
            <p:cNvPr id="33" name="Google Shape;33;p4"/>
            <p:cNvSpPr txBox="1"/>
            <p:nvPr/>
          </p:nvSpPr>
          <p:spPr>
            <a:xfrm>
              <a:off x="0" y="-85725"/>
              <a:ext cx="617400" cy="22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" name="Google Shape;34;p4"/>
          <p:cNvGrpSpPr/>
          <p:nvPr/>
        </p:nvGrpSpPr>
        <p:grpSpPr>
          <a:xfrm>
            <a:off x="14483900" y="7271116"/>
            <a:ext cx="2344206" cy="852024"/>
            <a:chOff x="0" y="-85725"/>
            <a:chExt cx="617400" cy="224400"/>
          </a:xfrm>
        </p:grpSpPr>
        <p:sp>
          <p:nvSpPr>
            <p:cNvPr id="35" name="Google Shape;35;p4"/>
            <p:cNvSpPr/>
            <p:nvPr/>
          </p:nvSpPr>
          <p:spPr>
            <a:xfrm>
              <a:off x="0" y="0"/>
              <a:ext cx="617330" cy="138633"/>
            </a:xfrm>
            <a:custGeom>
              <a:rect b="b" l="l" r="r" t="t"/>
              <a:pathLst>
                <a:path extrusionOk="0" h="138633" w="617330">
                  <a:moveTo>
                    <a:pt x="0" y="0"/>
                  </a:moveTo>
                  <a:lnTo>
                    <a:pt x="617330" y="0"/>
                  </a:lnTo>
                  <a:lnTo>
                    <a:pt x="617330" y="138633"/>
                  </a:lnTo>
                  <a:lnTo>
                    <a:pt x="0" y="138633"/>
                  </a:lnTo>
                  <a:close/>
                </a:path>
              </a:pathLst>
            </a:custGeom>
            <a:solidFill>
              <a:srgbClr val="4947AB"/>
            </a:solidFill>
            <a:ln>
              <a:noFill/>
            </a:ln>
          </p:spPr>
        </p:sp>
        <p:sp>
          <p:nvSpPr>
            <p:cNvPr id="36" name="Google Shape;36;p4"/>
            <p:cNvSpPr txBox="1"/>
            <p:nvPr/>
          </p:nvSpPr>
          <p:spPr>
            <a:xfrm>
              <a:off x="0" y="-85725"/>
              <a:ext cx="617400" cy="22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" name="Google Shape;37;p4"/>
          <p:cNvSpPr/>
          <p:nvPr/>
        </p:nvSpPr>
        <p:spPr>
          <a:xfrm>
            <a:off x="3162875" y="814676"/>
            <a:ext cx="963088" cy="1059253"/>
          </a:xfrm>
          <a:custGeom>
            <a:rect b="b" l="l" r="r" t="t"/>
            <a:pathLst>
              <a:path extrusionOk="0" h="1059253" w="963088">
                <a:moveTo>
                  <a:pt x="0" y="0"/>
                </a:moveTo>
                <a:lnTo>
                  <a:pt x="963089" y="0"/>
                </a:lnTo>
                <a:lnTo>
                  <a:pt x="963089" y="1059254"/>
                </a:lnTo>
                <a:lnTo>
                  <a:pt x="0" y="10592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" name="Google Shape;38;p4"/>
          <p:cNvSpPr/>
          <p:nvPr/>
        </p:nvSpPr>
        <p:spPr>
          <a:xfrm flipH="1">
            <a:off x="14162036" y="814676"/>
            <a:ext cx="963088" cy="1059253"/>
          </a:xfrm>
          <a:custGeom>
            <a:rect b="b" l="l" r="r" t="t"/>
            <a:pathLst>
              <a:path extrusionOk="0" h="1059253" w="963088">
                <a:moveTo>
                  <a:pt x="963089" y="0"/>
                </a:moveTo>
                <a:lnTo>
                  <a:pt x="0" y="0"/>
                </a:lnTo>
                <a:lnTo>
                  <a:pt x="0" y="1059254"/>
                </a:lnTo>
                <a:lnTo>
                  <a:pt x="963089" y="1059254"/>
                </a:lnTo>
                <a:lnTo>
                  <a:pt x="963089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9" name="Google Shape;39;p4"/>
          <p:cNvGrpSpPr/>
          <p:nvPr/>
        </p:nvGrpSpPr>
        <p:grpSpPr>
          <a:xfrm>
            <a:off x="2366713" y="1199643"/>
            <a:ext cx="235875" cy="238639"/>
            <a:chOff x="0" y="-9525"/>
            <a:chExt cx="812800" cy="822325"/>
          </a:xfrm>
        </p:grpSpPr>
        <p:sp>
          <p:nvSpPr>
            <p:cNvPr id="40" name="Google Shape;40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78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4"/>
            <p:cNvSpPr txBox="1"/>
            <p:nvPr/>
          </p:nvSpPr>
          <p:spPr>
            <a:xfrm>
              <a:off x="76200" y="-9525"/>
              <a:ext cx="660300" cy="74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" name="Google Shape;42;p4"/>
          <p:cNvGrpSpPr/>
          <p:nvPr/>
        </p:nvGrpSpPr>
        <p:grpSpPr>
          <a:xfrm>
            <a:off x="1666710" y="1199643"/>
            <a:ext cx="235875" cy="238639"/>
            <a:chOff x="0" y="-9525"/>
            <a:chExt cx="812800" cy="822325"/>
          </a:xfrm>
        </p:grpSpPr>
        <p:sp>
          <p:nvSpPr>
            <p:cNvPr id="43" name="Google Shape;43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78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4"/>
            <p:cNvSpPr txBox="1"/>
            <p:nvPr/>
          </p:nvSpPr>
          <p:spPr>
            <a:xfrm>
              <a:off x="76200" y="-9525"/>
              <a:ext cx="660300" cy="74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" name="Google Shape;45;p4"/>
          <p:cNvGrpSpPr/>
          <p:nvPr/>
        </p:nvGrpSpPr>
        <p:grpSpPr>
          <a:xfrm>
            <a:off x="966707" y="1199643"/>
            <a:ext cx="235875" cy="238639"/>
            <a:chOff x="0" y="-9525"/>
            <a:chExt cx="812800" cy="822325"/>
          </a:xfrm>
        </p:grpSpPr>
        <p:sp>
          <p:nvSpPr>
            <p:cNvPr id="46" name="Google Shape;46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78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4"/>
            <p:cNvSpPr txBox="1"/>
            <p:nvPr/>
          </p:nvSpPr>
          <p:spPr>
            <a:xfrm>
              <a:off x="76200" y="-9525"/>
              <a:ext cx="660300" cy="74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" name="Google Shape;48;p4"/>
          <p:cNvGrpSpPr/>
          <p:nvPr/>
        </p:nvGrpSpPr>
        <p:grpSpPr>
          <a:xfrm>
            <a:off x="17085430" y="1199643"/>
            <a:ext cx="235875" cy="238639"/>
            <a:chOff x="0" y="-9525"/>
            <a:chExt cx="812800" cy="822325"/>
          </a:xfrm>
        </p:grpSpPr>
        <p:sp>
          <p:nvSpPr>
            <p:cNvPr id="49" name="Google Shape;49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78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4"/>
            <p:cNvSpPr txBox="1"/>
            <p:nvPr/>
          </p:nvSpPr>
          <p:spPr>
            <a:xfrm>
              <a:off x="76200" y="-9525"/>
              <a:ext cx="660300" cy="74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" name="Google Shape;51;p4"/>
          <p:cNvGrpSpPr/>
          <p:nvPr/>
        </p:nvGrpSpPr>
        <p:grpSpPr>
          <a:xfrm>
            <a:off x="16385427" y="1199643"/>
            <a:ext cx="235875" cy="238639"/>
            <a:chOff x="0" y="-9525"/>
            <a:chExt cx="812800" cy="822325"/>
          </a:xfrm>
        </p:grpSpPr>
        <p:sp>
          <p:nvSpPr>
            <p:cNvPr id="52" name="Google Shape;52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78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4"/>
            <p:cNvSpPr txBox="1"/>
            <p:nvPr/>
          </p:nvSpPr>
          <p:spPr>
            <a:xfrm>
              <a:off x="76200" y="-9525"/>
              <a:ext cx="660300" cy="74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" name="Google Shape;54;p4"/>
          <p:cNvGrpSpPr/>
          <p:nvPr/>
        </p:nvGrpSpPr>
        <p:grpSpPr>
          <a:xfrm>
            <a:off x="15685424" y="1199643"/>
            <a:ext cx="235875" cy="238639"/>
            <a:chOff x="0" y="-9525"/>
            <a:chExt cx="812800" cy="822325"/>
          </a:xfrm>
        </p:grpSpPr>
        <p:sp>
          <p:nvSpPr>
            <p:cNvPr id="55" name="Google Shape;55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78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4"/>
            <p:cNvSpPr txBox="1"/>
            <p:nvPr/>
          </p:nvSpPr>
          <p:spPr>
            <a:xfrm>
              <a:off x="76200" y="-9525"/>
              <a:ext cx="660300" cy="74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" name="Google Shape;57;p4"/>
          <p:cNvSpPr txBox="1"/>
          <p:nvPr/>
        </p:nvSpPr>
        <p:spPr>
          <a:xfrm>
            <a:off x="2077696" y="5267044"/>
            <a:ext cx="1104000" cy="9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937" u="none" cap="none" strike="noStrike">
                <a:solidFill>
                  <a:srgbClr val="EE7524"/>
                </a:solidFill>
                <a:latin typeface="Lobster"/>
                <a:ea typeface="Lobster"/>
                <a:cs typeface="Lobster"/>
                <a:sym typeface="Lobster"/>
              </a:rPr>
              <a:t>01</a:t>
            </a:r>
            <a:endParaRPr/>
          </a:p>
        </p:txBody>
      </p:sp>
      <p:sp>
        <p:nvSpPr>
          <p:cNvPr id="58" name="Google Shape;58;p4"/>
          <p:cNvSpPr txBox="1"/>
          <p:nvPr/>
        </p:nvSpPr>
        <p:spPr>
          <a:xfrm>
            <a:off x="6420549" y="5267044"/>
            <a:ext cx="1104000" cy="9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937" u="none" cap="none" strike="noStrike">
                <a:solidFill>
                  <a:srgbClr val="4A7117"/>
                </a:solidFill>
                <a:latin typeface="Lobster"/>
                <a:ea typeface="Lobster"/>
                <a:cs typeface="Lobster"/>
                <a:sym typeface="Lobster"/>
              </a:rPr>
              <a:t>02</a:t>
            </a:r>
            <a:endParaRPr/>
          </a:p>
        </p:txBody>
      </p:sp>
      <p:sp>
        <p:nvSpPr>
          <p:cNvPr id="59" name="Google Shape;59;p4"/>
          <p:cNvSpPr txBox="1"/>
          <p:nvPr/>
        </p:nvSpPr>
        <p:spPr>
          <a:xfrm>
            <a:off x="10763402" y="5267044"/>
            <a:ext cx="1104000" cy="9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937" u="none" cap="none" strike="noStrike">
                <a:solidFill>
                  <a:srgbClr val="BF2631"/>
                </a:solidFill>
                <a:latin typeface="Lobster"/>
                <a:ea typeface="Lobster"/>
                <a:cs typeface="Lobster"/>
                <a:sym typeface="Lobster"/>
              </a:rPr>
              <a:t>03</a:t>
            </a:r>
            <a:endParaRPr/>
          </a:p>
        </p:txBody>
      </p:sp>
      <p:sp>
        <p:nvSpPr>
          <p:cNvPr id="60" name="Google Shape;60;p4"/>
          <p:cNvSpPr txBox="1"/>
          <p:nvPr/>
        </p:nvSpPr>
        <p:spPr>
          <a:xfrm>
            <a:off x="15103838" y="5267044"/>
            <a:ext cx="1104000" cy="9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937" u="none" cap="none" strike="noStrike">
                <a:solidFill>
                  <a:srgbClr val="4947AB"/>
                </a:solidFill>
                <a:latin typeface="Lobster"/>
                <a:ea typeface="Lobster"/>
                <a:cs typeface="Lobster"/>
                <a:sym typeface="Lobster"/>
              </a:rPr>
              <a:t>04</a:t>
            </a:r>
            <a:endParaRPr/>
          </a:p>
        </p:txBody>
      </p:sp>
      <p:sp>
        <p:nvSpPr>
          <p:cNvPr id="61" name="Google Shape;61;p4"/>
          <p:cNvSpPr txBox="1"/>
          <p:nvPr>
            <p:ph idx="1" type="subTitle"/>
          </p:nvPr>
        </p:nvSpPr>
        <p:spPr>
          <a:xfrm>
            <a:off x="1457750" y="7558932"/>
            <a:ext cx="2344200" cy="523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Clr>
                <a:srgbClr val="ECDCC0"/>
              </a:buClr>
              <a:buSzPts val="3400"/>
              <a:buNone/>
              <a:defRPr b="1" sz="3400">
                <a:solidFill>
                  <a:srgbClr val="ECDCC0"/>
                </a:solidFill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62" name="Google Shape;62;p4"/>
          <p:cNvSpPr txBox="1"/>
          <p:nvPr>
            <p:ph idx="2" type="subTitle"/>
          </p:nvPr>
        </p:nvSpPr>
        <p:spPr>
          <a:xfrm>
            <a:off x="1221200" y="8299625"/>
            <a:ext cx="2817000" cy="105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2150"/>
              <a:buNone/>
              <a:defRPr sz="2150"/>
            </a:lvl1pPr>
            <a:lvl2pPr lvl="1">
              <a:spcBef>
                <a:spcPts val="56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63" name="Google Shape;63;p4"/>
          <p:cNvSpPr txBox="1"/>
          <p:nvPr>
            <p:ph idx="3" type="subTitle"/>
          </p:nvPr>
        </p:nvSpPr>
        <p:spPr>
          <a:xfrm>
            <a:off x="5800775" y="7558932"/>
            <a:ext cx="2344200" cy="523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ECDCC0"/>
              </a:buClr>
              <a:buSzPts val="3400"/>
              <a:buNone/>
              <a:defRPr b="1" sz="3400">
                <a:solidFill>
                  <a:srgbClr val="ECDCC0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64" name="Google Shape;64;p4"/>
          <p:cNvSpPr txBox="1"/>
          <p:nvPr>
            <p:ph idx="4" type="subTitle"/>
          </p:nvPr>
        </p:nvSpPr>
        <p:spPr>
          <a:xfrm>
            <a:off x="5564225" y="8299625"/>
            <a:ext cx="2817000" cy="105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2150"/>
              <a:buNone/>
              <a:defRPr sz="2150"/>
            </a:lvl1pPr>
            <a:lvl2pPr lvl="1" rtl="0">
              <a:spcBef>
                <a:spcPts val="56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65" name="Google Shape;65;p4"/>
          <p:cNvSpPr txBox="1"/>
          <p:nvPr>
            <p:ph idx="5" type="subTitle"/>
          </p:nvPr>
        </p:nvSpPr>
        <p:spPr>
          <a:xfrm>
            <a:off x="10142413" y="7558932"/>
            <a:ext cx="2344200" cy="523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ECDCC0"/>
              </a:buClr>
              <a:buSzPts val="3400"/>
              <a:buNone/>
              <a:defRPr b="1" sz="3400">
                <a:solidFill>
                  <a:srgbClr val="ECDCC0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66" name="Google Shape;66;p4"/>
          <p:cNvSpPr txBox="1"/>
          <p:nvPr>
            <p:ph idx="6" type="subTitle"/>
          </p:nvPr>
        </p:nvSpPr>
        <p:spPr>
          <a:xfrm>
            <a:off x="9905863" y="8299625"/>
            <a:ext cx="2817000" cy="105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2150"/>
              <a:buNone/>
              <a:defRPr sz="2150"/>
            </a:lvl1pPr>
            <a:lvl2pPr lvl="1" rtl="0">
              <a:spcBef>
                <a:spcPts val="56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67" name="Google Shape;67;p4"/>
          <p:cNvSpPr txBox="1"/>
          <p:nvPr>
            <p:ph idx="7" type="subTitle"/>
          </p:nvPr>
        </p:nvSpPr>
        <p:spPr>
          <a:xfrm>
            <a:off x="14374463" y="7558932"/>
            <a:ext cx="2344200" cy="523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ECDCC0"/>
              </a:buClr>
              <a:buSzPts val="3400"/>
              <a:buNone/>
              <a:defRPr b="1" sz="3400">
                <a:solidFill>
                  <a:srgbClr val="ECDCC0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68" name="Google Shape;68;p4"/>
          <p:cNvSpPr txBox="1"/>
          <p:nvPr>
            <p:ph idx="8" type="subTitle"/>
          </p:nvPr>
        </p:nvSpPr>
        <p:spPr>
          <a:xfrm>
            <a:off x="14137913" y="8299625"/>
            <a:ext cx="2817000" cy="105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2150"/>
              <a:buNone/>
              <a:defRPr sz="2150"/>
            </a:lvl1pPr>
            <a:lvl2pPr lvl="1" rtl="0">
              <a:spcBef>
                <a:spcPts val="56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2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5"/>
          <p:cNvPicPr preferRelativeResize="0"/>
          <p:nvPr/>
        </p:nvPicPr>
        <p:blipFill rotWithShape="1">
          <a:blip r:embed="rId2">
            <a:alphaModFix/>
          </a:blip>
          <a:srcRect b="0" l="38488" r="0" t="48325"/>
          <a:stretch/>
        </p:blipFill>
        <p:spPr>
          <a:xfrm>
            <a:off x="0" y="0"/>
            <a:ext cx="7943126" cy="6672674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5"/>
          <p:cNvSpPr/>
          <p:nvPr/>
        </p:nvSpPr>
        <p:spPr>
          <a:xfrm rot="-885925">
            <a:off x="14077112" y="828376"/>
            <a:ext cx="3451753" cy="6442691"/>
          </a:xfrm>
          <a:custGeom>
            <a:rect b="b" l="l" r="r" t="t"/>
            <a:pathLst>
              <a:path extrusionOk="0" h="6439211" w="3449888">
                <a:moveTo>
                  <a:pt x="0" y="0"/>
                </a:moveTo>
                <a:lnTo>
                  <a:pt x="3449887" y="0"/>
                </a:lnTo>
                <a:lnTo>
                  <a:pt x="3449887" y="6439211"/>
                </a:lnTo>
                <a:lnTo>
                  <a:pt x="0" y="64392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72" name="Google Shape;72;p5"/>
          <p:cNvPicPr preferRelativeResize="0"/>
          <p:nvPr/>
        </p:nvPicPr>
        <p:blipFill rotWithShape="1">
          <a:blip r:embed="rId4">
            <a:alphaModFix/>
          </a:blip>
          <a:srcRect b="44299" l="0" r="39080" t="0"/>
          <a:stretch/>
        </p:blipFill>
        <p:spPr>
          <a:xfrm>
            <a:off x="10524925" y="3174100"/>
            <a:ext cx="7763074" cy="7105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" name="Google Shape;73;p5"/>
          <p:cNvGrpSpPr/>
          <p:nvPr/>
        </p:nvGrpSpPr>
        <p:grpSpPr>
          <a:xfrm>
            <a:off x="3313379" y="3449702"/>
            <a:ext cx="11661799" cy="3299176"/>
            <a:chOff x="0" y="-85725"/>
            <a:chExt cx="3071400" cy="868913"/>
          </a:xfrm>
        </p:grpSpPr>
        <p:sp>
          <p:nvSpPr>
            <p:cNvPr id="74" name="Google Shape;74;p5"/>
            <p:cNvSpPr/>
            <p:nvPr/>
          </p:nvSpPr>
          <p:spPr>
            <a:xfrm>
              <a:off x="0" y="0"/>
              <a:ext cx="3071274" cy="783188"/>
            </a:xfrm>
            <a:custGeom>
              <a:rect b="b" l="l" r="r" t="t"/>
              <a:pathLst>
                <a:path extrusionOk="0" h="783188" w="3071274">
                  <a:moveTo>
                    <a:pt x="0" y="0"/>
                  </a:moveTo>
                  <a:lnTo>
                    <a:pt x="3071274" y="0"/>
                  </a:lnTo>
                  <a:lnTo>
                    <a:pt x="3071274" y="783188"/>
                  </a:lnTo>
                  <a:lnTo>
                    <a:pt x="0" y="783188"/>
                  </a:lnTo>
                  <a:close/>
                </a:path>
              </a:pathLst>
            </a:custGeom>
            <a:solidFill>
              <a:srgbClr val="4A7117"/>
            </a:solidFill>
            <a:ln>
              <a:noFill/>
            </a:ln>
          </p:spPr>
        </p:sp>
        <p:sp>
          <p:nvSpPr>
            <p:cNvPr id="75" name="Google Shape;75;p5"/>
            <p:cNvSpPr txBox="1"/>
            <p:nvPr/>
          </p:nvSpPr>
          <p:spPr>
            <a:xfrm>
              <a:off x="0" y="-85725"/>
              <a:ext cx="3071400" cy="86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6" name="Google Shape;76;p5"/>
          <p:cNvSpPr txBox="1"/>
          <p:nvPr>
            <p:ph type="title"/>
          </p:nvPr>
        </p:nvSpPr>
        <p:spPr>
          <a:xfrm>
            <a:off x="1690175" y="3480709"/>
            <a:ext cx="14907600" cy="329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ECDCC0"/>
              </a:buClr>
              <a:buSzPts val="22700"/>
              <a:buNone/>
              <a:defRPr sz="22700">
                <a:solidFill>
                  <a:srgbClr val="ECDCC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5"/>
          <p:cNvSpPr/>
          <p:nvPr/>
        </p:nvSpPr>
        <p:spPr>
          <a:xfrm flipH="1" rot="-885925">
            <a:off x="1097815" y="6039221"/>
            <a:ext cx="3451753" cy="6442691"/>
          </a:xfrm>
          <a:custGeom>
            <a:rect b="b" l="l" r="r" t="t"/>
            <a:pathLst>
              <a:path extrusionOk="0" h="6439211" w="3449888">
                <a:moveTo>
                  <a:pt x="3449888" y="0"/>
                </a:moveTo>
                <a:lnTo>
                  <a:pt x="0" y="0"/>
                </a:lnTo>
                <a:lnTo>
                  <a:pt x="0" y="6439210"/>
                </a:lnTo>
                <a:lnTo>
                  <a:pt x="3449888" y="6439210"/>
                </a:lnTo>
                <a:lnTo>
                  <a:pt x="3449888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8" name="Google Shape;78;p5"/>
          <p:cNvSpPr txBox="1"/>
          <p:nvPr/>
        </p:nvSpPr>
        <p:spPr>
          <a:xfrm>
            <a:off x="7181114" y="1249372"/>
            <a:ext cx="3925800" cy="21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714" u="none" cap="none" strike="noStrike">
                <a:solidFill>
                  <a:srgbClr val="BF2631"/>
                </a:solidFill>
                <a:latin typeface="Lobster"/>
                <a:ea typeface="Lobster"/>
                <a:cs typeface="Lobster"/>
                <a:sym typeface="Lobster"/>
              </a:rPr>
              <a:t>01</a:t>
            </a:r>
            <a:endParaRPr/>
          </a:p>
        </p:txBody>
      </p:sp>
      <p:sp>
        <p:nvSpPr>
          <p:cNvPr id="79" name="Google Shape;79;p5"/>
          <p:cNvSpPr txBox="1"/>
          <p:nvPr>
            <p:ph idx="1" type="body"/>
          </p:nvPr>
        </p:nvSpPr>
        <p:spPr>
          <a:xfrm>
            <a:off x="5172425" y="7244675"/>
            <a:ext cx="7943100" cy="2110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indent="-368300" lvl="0" marL="457200">
              <a:spcBef>
                <a:spcPts val="640"/>
              </a:spcBef>
              <a:spcAft>
                <a:spcPts val="0"/>
              </a:spcAft>
              <a:buSzPts val="2200"/>
              <a:buChar char="•"/>
              <a:defRPr sz="2200"/>
            </a:lvl1pPr>
            <a:lvl2pPr indent="-368300" lvl="1" marL="914400">
              <a:spcBef>
                <a:spcPts val="560"/>
              </a:spcBef>
              <a:spcAft>
                <a:spcPts val="0"/>
              </a:spcAft>
              <a:buSzPts val="2200"/>
              <a:buChar char="–"/>
              <a:defRPr sz="2200"/>
            </a:lvl2pPr>
            <a:lvl3pPr indent="-368300" lvl="2" marL="1371600">
              <a:spcBef>
                <a:spcPts val="480"/>
              </a:spcBef>
              <a:spcAft>
                <a:spcPts val="0"/>
              </a:spcAft>
              <a:buSzPts val="2200"/>
              <a:buChar char="•"/>
              <a:defRPr sz="2200"/>
            </a:lvl3pPr>
            <a:lvl4pPr indent="-368300" lvl="3" marL="1828800">
              <a:spcBef>
                <a:spcPts val="400"/>
              </a:spcBef>
              <a:spcAft>
                <a:spcPts val="0"/>
              </a:spcAft>
              <a:buSzPts val="2200"/>
              <a:buChar char="–"/>
              <a:defRPr sz="2200"/>
            </a:lvl4pPr>
            <a:lvl5pPr indent="-368300" lvl="4" marL="2286000">
              <a:spcBef>
                <a:spcPts val="400"/>
              </a:spcBef>
              <a:spcAft>
                <a:spcPts val="0"/>
              </a:spcAft>
              <a:buSzPts val="2200"/>
              <a:buChar char="»"/>
              <a:defRPr sz="2200"/>
            </a:lvl5pPr>
            <a:lvl6pPr indent="-368300" lvl="5" marL="2743200"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/>
            </a:lvl6pPr>
            <a:lvl7pPr indent="-368300" lvl="6" marL="3200400"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/>
            </a:lvl7pPr>
            <a:lvl8pPr indent="-368300" lvl="7" marL="3657600"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/>
            </a:lvl8pPr>
            <a:lvl9pPr indent="-368300" lvl="8" marL="4114800"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CUSTOM_3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6"/>
          <p:cNvSpPr txBox="1"/>
          <p:nvPr>
            <p:ph type="title"/>
          </p:nvPr>
        </p:nvSpPr>
        <p:spPr>
          <a:xfrm>
            <a:off x="1690175" y="702775"/>
            <a:ext cx="149076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35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6"/>
          <p:cNvSpPr/>
          <p:nvPr/>
        </p:nvSpPr>
        <p:spPr>
          <a:xfrm>
            <a:off x="-1228008" y="8229600"/>
            <a:ext cx="5343896" cy="4114800"/>
          </a:xfrm>
          <a:custGeom>
            <a:rect b="b" l="l" r="r" t="t"/>
            <a:pathLst>
              <a:path extrusionOk="0" h="4114800" w="5343896">
                <a:moveTo>
                  <a:pt x="0" y="0"/>
                </a:moveTo>
                <a:lnTo>
                  <a:pt x="5343897" y="0"/>
                </a:lnTo>
                <a:lnTo>
                  <a:pt x="53438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3" name="Google Shape;83;p6"/>
          <p:cNvSpPr/>
          <p:nvPr/>
        </p:nvSpPr>
        <p:spPr>
          <a:xfrm rot="-499954">
            <a:off x="7213863" y="8231891"/>
            <a:ext cx="5346901" cy="4117114"/>
          </a:xfrm>
          <a:custGeom>
            <a:rect b="b" l="l" r="r" t="t"/>
            <a:pathLst>
              <a:path extrusionOk="0" h="4114800" w="5343896">
                <a:moveTo>
                  <a:pt x="0" y="0"/>
                </a:moveTo>
                <a:lnTo>
                  <a:pt x="5343896" y="0"/>
                </a:lnTo>
                <a:lnTo>
                  <a:pt x="53438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4" name="Google Shape;84;p6"/>
          <p:cNvSpPr/>
          <p:nvPr/>
        </p:nvSpPr>
        <p:spPr>
          <a:xfrm>
            <a:off x="8505274" y="3100204"/>
            <a:ext cx="9061874" cy="4671267"/>
          </a:xfrm>
          <a:custGeom>
            <a:rect b="b" l="l" r="r" t="t"/>
            <a:pathLst>
              <a:path extrusionOk="0" h="4671267" w="9061874">
                <a:moveTo>
                  <a:pt x="0" y="0"/>
                </a:moveTo>
                <a:lnTo>
                  <a:pt x="9061874" y="0"/>
                </a:lnTo>
                <a:lnTo>
                  <a:pt x="9061874" y="4671267"/>
                </a:lnTo>
                <a:lnTo>
                  <a:pt x="0" y="46712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149" l="0" r="0" t="0"/>
            </a:stretch>
          </a:blipFill>
          <a:ln>
            <a:noFill/>
          </a:ln>
        </p:spPr>
      </p:sp>
      <p:grpSp>
        <p:nvGrpSpPr>
          <p:cNvPr id="85" name="Google Shape;85;p6"/>
          <p:cNvGrpSpPr/>
          <p:nvPr/>
        </p:nvGrpSpPr>
        <p:grpSpPr>
          <a:xfrm>
            <a:off x="1163494" y="2965418"/>
            <a:ext cx="1077529" cy="1090156"/>
            <a:chOff x="0" y="-9525"/>
            <a:chExt cx="812800" cy="822325"/>
          </a:xfrm>
        </p:grpSpPr>
        <p:sp>
          <p:nvSpPr>
            <p:cNvPr id="86" name="Google Shape;86;p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E11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6"/>
            <p:cNvSpPr txBox="1"/>
            <p:nvPr/>
          </p:nvSpPr>
          <p:spPr>
            <a:xfrm>
              <a:off x="76200" y="-9525"/>
              <a:ext cx="660300" cy="74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8" name="Google Shape;88;p6"/>
          <p:cNvGrpSpPr/>
          <p:nvPr/>
        </p:nvGrpSpPr>
        <p:grpSpPr>
          <a:xfrm>
            <a:off x="1163494" y="4669393"/>
            <a:ext cx="1077529" cy="1090156"/>
            <a:chOff x="0" y="-9525"/>
            <a:chExt cx="812800" cy="822325"/>
          </a:xfrm>
        </p:grpSpPr>
        <p:sp>
          <p:nvSpPr>
            <p:cNvPr id="89" name="Google Shape;89;p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947A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6"/>
            <p:cNvSpPr txBox="1"/>
            <p:nvPr/>
          </p:nvSpPr>
          <p:spPr>
            <a:xfrm>
              <a:off x="76200" y="-9525"/>
              <a:ext cx="660300" cy="74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" name="Google Shape;91;p6"/>
          <p:cNvGrpSpPr/>
          <p:nvPr/>
        </p:nvGrpSpPr>
        <p:grpSpPr>
          <a:xfrm>
            <a:off x="1163494" y="6512758"/>
            <a:ext cx="1077529" cy="1090156"/>
            <a:chOff x="0" y="-9525"/>
            <a:chExt cx="812800" cy="822325"/>
          </a:xfrm>
        </p:grpSpPr>
        <p:sp>
          <p:nvSpPr>
            <p:cNvPr id="92" name="Google Shape;92;p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78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6"/>
            <p:cNvSpPr txBox="1"/>
            <p:nvPr/>
          </p:nvSpPr>
          <p:spPr>
            <a:xfrm>
              <a:off x="76200" y="-9525"/>
              <a:ext cx="660300" cy="74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" name="Google Shape;94;p6"/>
          <p:cNvSpPr/>
          <p:nvPr/>
        </p:nvSpPr>
        <p:spPr>
          <a:xfrm>
            <a:off x="1386633" y="3229386"/>
            <a:ext cx="631268" cy="585358"/>
          </a:xfrm>
          <a:custGeom>
            <a:rect b="b" l="l" r="r" t="t"/>
            <a:pathLst>
              <a:path extrusionOk="0" h="585358" w="631268">
                <a:moveTo>
                  <a:pt x="0" y="0"/>
                </a:moveTo>
                <a:lnTo>
                  <a:pt x="631269" y="0"/>
                </a:lnTo>
                <a:lnTo>
                  <a:pt x="631269" y="585358"/>
                </a:lnTo>
                <a:lnTo>
                  <a:pt x="0" y="5853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5" name="Google Shape;95;p6"/>
          <p:cNvSpPr/>
          <p:nvPr/>
        </p:nvSpPr>
        <p:spPr>
          <a:xfrm>
            <a:off x="1443941" y="4843089"/>
            <a:ext cx="516654" cy="688038"/>
          </a:xfrm>
          <a:custGeom>
            <a:rect b="b" l="l" r="r" t="t"/>
            <a:pathLst>
              <a:path extrusionOk="0" h="688038" w="516654">
                <a:moveTo>
                  <a:pt x="0" y="0"/>
                </a:moveTo>
                <a:lnTo>
                  <a:pt x="516653" y="0"/>
                </a:lnTo>
                <a:lnTo>
                  <a:pt x="516653" y="688038"/>
                </a:lnTo>
                <a:lnTo>
                  <a:pt x="0" y="688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6" name="Google Shape;96;p6"/>
          <p:cNvSpPr/>
          <p:nvPr/>
        </p:nvSpPr>
        <p:spPr>
          <a:xfrm>
            <a:off x="1435878" y="6762712"/>
            <a:ext cx="532780" cy="646863"/>
          </a:xfrm>
          <a:custGeom>
            <a:rect b="b" l="l" r="r" t="t"/>
            <a:pathLst>
              <a:path extrusionOk="0" h="646863" w="532780">
                <a:moveTo>
                  <a:pt x="0" y="0"/>
                </a:moveTo>
                <a:lnTo>
                  <a:pt x="532779" y="0"/>
                </a:lnTo>
                <a:lnTo>
                  <a:pt x="532779" y="646863"/>
                </a:lnTo>
                <a:lnTo>
                  <a:pt x="0" y="646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7" name="Google Shape;97;p6"/>
          <p:cNvSpPr/>
          <p:nvPr/>
        </p:nvSpPr>
        <p:spPr>
          <a:xfrm>
            <a:off x="15658251" y="8149121"/>
            <a:ext cx="4175468" cy="3212807"/>
          </a:xfrm>
          <a:custGeom>
            <a:rect b="b" l="l" r="r" t="t"/>
            <a:pathLst>
              <a:path extrusionOk="0" h="3212807" w="4175468">
                <a:moveTo>
                  <a:pt x="0" y="0"/>
                </a:moveTo>
                <a:lnTo>
                  <a:pt x="4175468" y="0"/>
                </a:lnTo>
                <a:lnTo>
                  <a:pt x="4175468" y="3212808"/>
                </a:lnTo>
                <a:lnTo>
                  <a:pt x="0" y="32128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8" name="Google Shape;98;p6"/>
          <p:cNvSpPr/>
          <p:nvPr/>
        </p:nvSpPr>
        <p:spPr>
          <a:xfrm rot="-1790023">
            <a:off x="12944528" y="7772649"/>
            <a:ext cx="2382701" cy="3503973"/>
          </a:xfrm>
          <a:custGeom>
            <a:rect b="b" l="l" r="r" t="t"/>
            <a:pathLst>
              <a:path extrusionOk="0" h="3503864" w="2382627">
                <a:moveTo>
                  <a:pt x="0" y="0"/>
                </a:moveTo>
                <a:lnTo>
                  <a:pt x="2382627" y="0"/>
                </a:lnTo>
                <a:lnTo>
                  <a:pt x="2382627" y="3503863"/>
                </a:lnTo>
                <a:lnTo>
                  <a:pt x="0" y="3503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9" name="Google Shape;99;p6"/>
          <p:cNvSpPr/>
          <p:nvPr/>
        </p:nvSpPr>
        <p:spPr>
          <a:xfrm rot="1285720">
            <a:off x="4625532" y="7936341"/>
            <a:ext cx="2106298" cy="3167461"/>
          </a:xfrm>
          <a:custGeom>
            <a:rect b="b" l="l" r="r" t="t"/>
            <a:pathLst>
              <a:path extrusionOk="0" h="3170435" w="2108275">
                <a:moveTo>
                  <a:pt x="0" y="0"/>
                </a:moveTo>
                <a:lnTo>
                  <a:pt x="2108275" y="0"/>
                </a:lnTo>
                <a:lnTo>
                  <a:pt x="2108275" y="3170435"/>
                </a:lnTo>
                <a:lnTo>
                  <a:pt x="0" y="31704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0" name="Google Shape;100;p6"/>
          <p:cNvSpPr txBox="1"/>
          <p:nvPr>
            <p:ph idx="1" type="body"/>
          </p:nvPr>
        </p:nvSpPr>
        <p:spPr>
          <a:xfrm>
            <a:off x="2571900" y="4703500"/>
            <a:ext cx="5602500" cy="1230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indent="-355600" lvl="0" marL="457200" algn="l">
              <a:spcBef>
                <a:spcPts val="640"/>
              </a:spcBef>
              <a:spcAft>
                <a:spcPts val="0"/>
              </a:spcAft>
              <a:buSzPts val="2000"/>
              <a:buChar char="•"/>
              <a:defRPr/>
            </a:lvl1pPr>
            <a:lvl2pPr indent="-355600" lvl="1" marL="914400" algn="l">
              <a:spcBef>
                <a:spcPts val="560"/>
              </a:spcBef>
              <a:spcAft>
                <a:spcPts val="0"/>
              </a:spcAft>
              <a:buSzPts val="2000"/>
              <a:buChar char="–"/>
              <a:defRPr/>
            </a:lvl2pPr>
            <a:lvl3pPr indent="-355600" lvl="2" marL="1371600" algn="l">
              <a:spcBef>
                <a:spcPts val="480"/>
              </a:spcBef>
              <a:spcAft>
                <a:spcPts val="0"/>
              </a:spcAft>
              <a:buSzPts val="2000"/>
              <a:buChar char="•"/>
              <a:defRPr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101" name="Google Shape;101;p6"/>
          <p:cNvSpPr txBox="1"/>
          <p:nvPr>
            <p:ph idx="2" type="body"/>
          </p:nvPr>
        </p:nvSpPr>
        <p:spPr>
          <a:xfrm>
            <a:off x="2571900" y="2906913"/>
            <a:ext cx="5602500" cy="1230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indent="-355600" lvl="0" marL="457200" rtl="0" algn="l">
              <a:spcBef>
                <a:spcPts val="640"/>
              </a:spcBef>
              <a:spcAft>
                <a:spcPts val="0"/>
              </a:spcAft>
              <a:buSzPts val="2000"/>
              <a:buChar char="•"/>
              <a:defRPr/>
            </a:lvl1pPr>
            <a:lvl2pPr indent="-355600" lvl="1" marL="914400" rtl="0" algn="l">
              <a:spcBef>
                <a:spcPts val="560"/>
              </a:spcBef>
              <a:spcAft>
                <a:spcPts val="0"/>
              </a:spcAft>
              <a:buSzPts val="2000"/>
              <a:buChar char="–"/>
              <a:defRPr/>
            </a:lvl2pPr>
            <a:lvl3pPr indent="-355600" lvl="2" marL="1371600" rtl="0" algn="l">
              <a:spcBef>
                <a:spcPts val="480"/>
              </a:spcBef>
              <a:spcAft>
                <a:spcPts val="0"/>
              </a:spcAft>
              <a:buSzPts val="2000"/>
              <a:buChar char="•"/>
              <a:defRPr/>
            </a:lvl3pPr>
            <a:lvl4pPr indent="-355600" lvl="3" marL="1828800" rtl="0" algn="l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 rtl="0" algn="l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 rtl="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rtl="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rtl="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rtl="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102" name="Google Shape;102;p6"/>
          <p:cNvSpPr txBox="1"/>
          <p:nvPr>
            <p:ph idx="3" type="body"/>
          </p:nvPr>
        </p:nvSpPr>
        <p:spPr>
          <a:xfrm>
            <a:off x="2571900" y="6442688"/>
            <a:ext cx="5602500" cy="1230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indent="-355600" lvl="0" marL="457200" rtl="0" algn="l">
              <a:spcBef>
                <a:spcPts val="640"/>
              </a:spcBef>
              <a:spcAft>
                <a:spcPts val="0"/>
              </a:spcAft>
              <a:buSzPts val="2000"/>
              <a:buChar char="•"/>
              <a:defRPr/>
            </a:lvl1pPr>
            <a:lvl2pPr indent="-355600" lvl="1" marL="914400" rtl="0" algn="l">
              <a:spcBef>
                <a:spcPts val="560"/>
              </a:spcBef>
              <a:spcAft>
                <a:spcPts val="0"/>
              </a:spcAft>
              <a:buSzPts val="2000"/>
              <a:buChar char="–"/>
              <a:defRPr/>
            </a:lvl2pPr>
            <a:lvl3pPr indent="-355600" lvl="2" marL="1371600" rtl="0" algn="l">
              <a:spcBef>
                <a:spcPts val="480"/>
              </a:spcBef>
              <a:spcAft>
                <a:spcPts val="0"/>
              </a:spcAft>
              <a:buSzPts val="2000"/>
              <a:buChar char="•"/>
              <a:defRPr/>
            </a:lvl3pPr>
            <a:lvl4pPr indent="-355600" lvl="3" marL="1828800" rtl="0" algn="l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 rtl="0" algn="l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 rtl="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rtl="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rtl="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rtl="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5">
  <p:cSld name="CUSTOM_4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"/>
          <p:cNvSpPr txBox="1"/>
          <p:nvPr>
            <p:ph type="title"/>
          </p:nvPr>
        </p:nvSpPr>
        <p:spPr>
          <a:xfrm>
            <a:off x="1690175" y="546875"/>
            <a:ext cx="149076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35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7"/>
          <p:cNvSpPr/>
          <p:nvPr/>
        </p:nvSpPr>
        <p:spPr>
          <a:xfrm>
            <a:off x="1115627" y="2573906"/>
            <a:ext cx="3452412" cy="322360"/>
          </a:xfrm>
          <a:custGeom>
            <a:rect b="b" l="l" r="r" t="t"/>
            <a:pathLst>
              <a:path extrusionOk="0" h="322360" w="3452412">
                <a:moveTo>
                  <a:pt x="0" y="0"/>
                </a:moveTo>
                <a:lnTo>
                  <a:pt x="3452412" y="0"/>
                </a:lnTo>
                <a:lnTo>
                  <a:pt x="3452412" y="322360"/>
                </a:lnTo>
                <a:lnTo>
                  <a:pt x="0" y="3223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896686" l="0" r="-90088" t="-1227513"/>
            </a:stretch>
          </a:blipFill>
          <a:ln>
            <a:noFill/>
          </a:ln>
        </p:spPr>
      </p:sp>
      <p:sp>
        <p:nvSpPr>
          <p:cNvPr id="106" name="Google Shape;106;p7"/>
          <p:cNvSpPr/>
          <p:nvPr/>
        </p:nvSpPr>
        <p:spPr>
          <a:xfrm>
            <a:off x="5317072" y="2573906"/>
            <a:ext cx="3452412" cy="322360"/>
          </a:xfrm>
          <a:custGeom>
            <a:rect b="b" l="l" r="r" t="t"/>
            <a:pathLst>
              <a:path extrusionOk="0" h="322360" w="3452412">
                <a:moveTo>
                  <a:pt x="0" y="0"/>
                </a:moveTo>
                <a:lnTo>
                  <a:pt x="3452412" y="0"/>
                </a:lnTo>
                <a:lnTo>
                  <a:pt x="3452412" y="322360"/>
                </a:lnTo>
                <a:lnTo>
                  <a:pt x="0" y="3223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1036512" l="-418" r="-89666" t="-1087190"/>
            </a:stretch>
          </a:blipFill>
          <a:ln>
            <a:noFill/>
          </a:ln>
        </p:spPr>
      </p:sp>
      <p:sp>
        <p:nvSpPr>
          <p:cNvPr id="107" name="Google Shape;107;p7"/>
          <p:cNvSpPr/>
          <p:nvPr/>
        </p:nvSpPr>
        <p:spPr>
          <a:xfrm>
            <a:off x="9518516" y="2573906"/>
            <a:ext cx="3452412" cy="322360"/>
          </a:xfrm>
          <a:custGeom>
            <a:rect b="b" l="l" r="r" t="t"/>
            <a:pathLst>
              <a:path extrusionOk="0" h="322360" w="3452412">
                <a:moveTo>
                  <a:pt x="0" y="0"/>
                </a:moveTo>
                <a:lnTo>
                  <a:pt x="3452412" y="0"/>
                </a:lnTo>
                <a:lnTo>
                  <a:pt x="3452412" y="322360"/>
                </a:lnTo>
                <a:lnTo>
                  <a:pt x="0" y="3223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815391" l="-28687" r="-61397" t="-1308808"/>
            </a:stretch>
          </a:blipFill>
          <a:ln>
            <a:noFill/>
          </a:ln>
        </p:spPr>
      </p:sp>
      <p:sp>
        <p:nvSpPr>
          <p:cNvPr id="108" name="Google Shape;108;p7"/>
          <p:cNvSpPr/>
          <p:nvPr/>
        </p:nvSpPr>
        <p:spPr>
          <a:xfrm>
            <a:off x="13719961" y="2573906"/>
            <a:ext cx="3452412" cy="322360"/>
          </a:xfrm>
          <a:custGeom>
            <a:rect b="b" l="l" r="r" t="t"/>
            <a:pathLst>
              <a:path extrusionOk="0" h="322360" w="3452412">
                <a:moveTo>
                  <a:pt x="0" y="0"/>
                </a:moveTo>
                <a:lnTo>
                  <a:pt x="3452412" y="0"/>
                </a:lnTo>
                <a:lnTo>
                  <a:pt x="3452412" y="322360"/>
                </a:lnTo>
                <a:lnTo>
                  <a:pt x="0" y="3223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1470092" l="-24467" r="-65617" t="-653613"/>
            </a:stretch>
          </a:blipFill>
          <a:ln>
            <a:noFill/>
          </a:ln>
        </p:spPr>
      </p:sp>
      <p:sp>
        <p:nvSpPr>
          <p:cNvPr id="109" name="Google Shape;109;p7"/>
          <p:cNvSpPr/>
          <p:nvPr/>
        </p:nvSpPr>
        <p:spPr>
          <a:xfrm>
            <a:off x="7056266" y="8462453"/>
            <a:ext cx="4175468" cy="3212807"/>
          </a:xfrm>
          <a:custGeom>
            <a:rect b="b" l="l" r="r" t="t"/>
            <a:pathLst>
              <a:path extrusionOk="0" h="3212807" w="4175468">
                <a:moveTo>
                  <a:pt x="0" y="0"/>
                </a:moveTo>
                <a:lnTo>
                  <a:pt x="4175468" y="0"/>
                </a:lnTo>
                <a:lnTo>
                  <a:pt x="4175468" y="3212807"/>
                </a:lnTo>
                <a:lnTo>
                  <a:pt x="0" y="32128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0" name="Google Shape;110;p7"/>
          <p:cNvSpPr/>
          <p:nvPr/>
        </p:nvSpPr>
        <p:spPr>
          <a:xfrm>
            <a:off x="12355612" y="8266223"/>
            <a:ext cx="1884724" cy="2657152"/>
          </a:xfrm>
          <a:custGeom>
            <a:rect b="b" l="l" r="r" t="t"/>
            <a:pathLst>
              <a:path extrusionOk="0" h="2657152" w="1884724">
                <a:moveTo>
                  <a:pt x="0" y="0"/>
                </a:moveTo>
                <a:lnTo>
                  <a:pt x="1884724" y="0"/>
                </a:lnTo>
                <a:lnTo>
                  <a:pt x="1884724" y="2657152"/>
                </a:lnTo>
                <a:lnTo>
                  <a:pt x="0" y="26571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1" name="Google Shape;111;p7"/>
          <p:cNvSpPr/>
          <p:nvPr/>
        </p:nvSpPr>
        <p:spPr>
          <a:xfrm flipH="1">
            <a:off x="4047664" y="8266223"/>
            <a:ext cx="1884724" cy="2657152"/>
          </a:xfrm>
          <a:custGeom>
            <a:rect b="b" l="l" r="r" t="t"/>
            <a:pathLst>
              <a:path extrusionOk="0" h="2657152" w="1884724">
                <a:moveTo>
                  <a:pt x="1884724" y="0"/>
                </a:moveTo>
                <a:lnTo>
                  <a:pt x="0" y="0"/>
                </a:lnTo>
                <a:lnTo>
                  <a:pt x="0" y="2657152"/>
                </a:lnTo>
                <a:lnTo>
                  <a:pt x="1884724" y="2657152"/>
                </a:lnTo>
                <a:lnTo>
                  <a:pt x="1884724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2" name="Google Shape;112;p7"/>
          <p:cNvSpPr txBox="1"/>
          <p:nvPr>
            <p:ph idx="1" type="body"/>
          </p:nvPr>
        </p:nvSpPr>
        <p:spPr>
          <a:xfrm>
            <a:off x="1115675" y="5556250"/>
            <a:ext cx="3452400" cy="290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>
              <a:spcBef>
                <a:spcPts val="640"/>
              </a:spcBef>
              <a:spcAft>
                <a:spcPts val="0"/>
              </a:spcAft>
              <a:buSzPts val="2000"/>
              <a:buChar char="•"/>
              <a:defRPr/>
            </a:lvl1pPr>
            <a:lvl2pPr indent="-355600" lvl="1" marL="914400">
              <a:spcBef>
                <a:spcPts val="560"/>
              </a:spcBef>
              <a:spcAft>
                <a:spcPts val="0"/>
              </a:spcAft>
              <a:buSzPts val="2000"/>
              <a:buChar char="–"/>
              <a:defRPr/>
            </a:lvl2pPr>
            <a:lvl3pPr indent="-355600" lvl="2" marL="1371600">
              <a:spcBef>
                <a:spcPts val="480"/>
              </a:spcBef>
              <a:spcAft>
                <a:spcPts val="0"/>
              </a:spcAft>
              <a:buSzPts val="2000"/>
              <a:buChar char="•"/>
              <a:defRPr/>
            </a:lvl3pPr>
            <a:lvl4pPr indent="-355600" lvl="3" marL="1828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113" name="Google Shape;113;p7"/>
          <p:cNvSpPr txBox="1"/>
          <p:nvPr>
            <p:ph idx="2" type="body"/>
          </p:nvPr>
        </p:nvSpPr>
        <p:spPr>
          <a:xfrm>
            <a:off x="5317104" y="5556250"/>
            <a:ext cx="3452400" cy="290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rtl="0">
              <a:spcBef>
                <a:spcPts val="640"/>
              </a:spcBef>
              <a:spcAft>
                <a:spcPts val="0"/>
              </a:spcAft>
              <a:buSzPts val="2000"/>
              <a:buChar char="•"/>
              <a:defRPr/>
            </a:lvl1pPr>
            <a:lvl2pPr indent="-355600" lvl="1" marL="914400" rtl="0">
              <a:spcBef>
                <a:spcPts val="560"/>
              </a:spcBef>
              <a:spcAft>
                <a:spcPts val="0"/>
              </a:spcAft>
              <a:buSzPts val="2000"/>
              <a:buChar char="–"/>
              <a:defRPr/>
            </a:lvl2pPr>
            <a:lvl3pPr indent="-355600" lvl="2" marL="1371600" rtl="0">
              <a:spcBef>
                <a:spcPts val="480"/>
              </a:spcBef>
              <a:spcAft>
                <a:spcPts val="0"/>
              </a:spcAft>
              <a:buSzPts val="2000"/>
              <a:buChar char="•"/>
              <a:defRPr/>
            </a:lvl3pPr>
            <a:lvl4pPr indent="-355600" lvl="3" marL="18288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 rtl="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114" name="Google Shape;114;p7"/>
          <p:cNvSpPr txBox="1"/>
          <p:nvPr>
            <p:ph idx="3" type="body"/>
          </p:nvPr>
        </p:nvSpPr>
        <p:spPr>
          <a:xfrm>
            <a:off x="9518533" y="5556250"/>
            <a:ext cx="3452400" cy="290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rtl="0">
              <a:spcBef>
                <a:spcPts val="640"/>
              </a:spcBef>
              <a:spcAft>
                <a:spcPts val="0"/>
              </a:spcAft>
              <a:buSzPts val="2000"/>
              <a:buChar char="•"/>
              <a:defRPr/>
            </a:lvl1pPr>
            <a:lvl2pPr indent="-355600" lvl="1" marL="914400" rtl="0">
              <a:spcBef>
                <a:spcPts val="560"/>
              </a:spcBef>
              <a:spcAft>
                <a:spcPts val="0"/>
              </a:spcAft>
              <a:buSzPts val="2000"/>
              <a:buChar char="–"/>
              <a:defRPr/>
            </a:lvl2pPr>
            <a:lvl3pPr indent="-355600" lvl="2" marL="1371600" rtl="0">
              <a:spcBef>
                <a:spcPts val="480"/>
              </a:spcBef>
              <a:spcAft>
                <a:spcPts val="0"/>
              </a:spcAft>
              <a:buSzPts val="2000"/>
              <a:buChar char="•"/>
              <a:defRPr/>
            </a:lvl3pPr>
            <a:lvl4pPr indent="-355600" lvl="3" marL="18288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 rtl="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115" name="Google Shape;115;p7"/>
          <p:cNvSpPr txBox="1"/>
          <p:nvPr>
            <p:ph idx="4" type="body"/>
          </p:nvPr>
        </p:nvSpPr>
        <p:spPr>
          <a:xfrm>
            <a:off x="13719963" y="5556250"/>
            <a:ext cx="3452400" cy="290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rtl="0">
              <a:spcBef>
                <a:spcPts val="640"/>
              </a:spcBef>
              <a:spcAft>
                <a:spcPts val="0"/>
              </a:spcAft>
              <a:buSzPts val="2000"/>
              <a:buChar char="•"/>
              <a:defRPr/>
            </a:lvl1pPr>
            <a:lvl2pPr indent="-355600" lvl="1" marL="914400" rtl="0">
              <a:spcBef>
                <a:spcPts val="560"/>
              </a:spcBef>
              <a:spcAft>
                <a:spcPts val="0"/>
              </a:spcAft>
              <a:buSzPts val="2000"/>
              <a:buChar char="–"/>
              <a:defRPr/>
            </a:lvl2pPr>
            <a:lvl3pPr indent="-355600" lvl="2" marL="1371600" rtl="0">
              <a:spcBef>
                <a:spcPts val="480"/>
              </a:spcBef>
              <a:spcAft>
                <a:spcPts val="0"/>
              </a:spcAft>
              <a:buSzPts val="2000"/>
              <a:buChar char="•"/>
              <a:defRPr/>
            </a:lvl3pPr>
            <a:lvl4pPr indent="-355600" lvl="3" marL="18288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 rtl="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116" name="Google Shape;116;p7"/>
          <p:cNvSpPr txBox="1"/>
          <p:nvPr>
            <p:ph idx="5" type="subTitle"/>
          </p:nvPr>
        </p:nvSpPr>
        <p:spPr>
          <a:xfrm>
            <a:off x="1316075" y="4587550"/>
            <a:ext cx="3051600" cy="71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Clr>
                <a:srgbClr val="4947AB"/>
              </a:buClr>
              <a:buSzPts val="2150"/>
              <a:buFont typeface="Nunito Sans Black"/>
              <a:buNone/>
              <a:defRPr sz="2150">
                <a:solidFill>
                  <a:srgbClr val="4947AB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2000"/>
              <a:buFont typeface="Nunito Sans Black"/>
              <a:buNone/>
              <a:defRPr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lvl="2">
              <a:spcBef>
                <a:spcPts val="480"/>
              </a:spcBef>
              <a:spcAft>
                <a:spcPts val="0"/>
              </a:spcAft>
              <a:buSzPts val="2000"/>
              <a:buFont typeface="Nunito Sans Black"/>
              <a:buNone/>
              <a:defRPr>
                <a:latin typeface="Nunito Sans Black"/>
                <a:ea typeface="Nunito Sans Black"/>
                <a:cs typeface="Nunito Sans Black"/>
                <a:sym typeface="Nunito Sans Black"/>
              </a:defRPr>
            </a:lvl3pPr>
            <a:lvl4pPr lvl="3">
              <a:spcBef>
                <a:spcPts val="400"/>
              </a:spcBef>
              <a:spcAft>
                <a:spcPts val="0"/>
              </a:spcAft>
              <a:buSzPts val="2000"/>
              <a:buFont typeface="Nunito Sans Black"/>
              <a:buNone/>
              <a:defRPr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lvl="4">
              <a:spcBef>
                <a:spcPts val="400"/>
              </a:spcBef>
              <a:spcAft>
                <a:spcPts val="0"/>
              </a:spcAft>
              <a:buSzPts val="2000"/>
              <a:buFont typeface="Nunito Sans Black"/>
              <a:buNone/>
              <a:defRPr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lvl="5">
              <a:spcBef>
                <a:spcPts val="400"/>
              </a:spcBef>
              <a:spcAft>
                <a:spcPts val="0"/>
              </a:spcAft>
              <a:buSzPts val="2000"/>
              <a:buFont typeface="Nunito Sans Black"/>
              <a:buNone/>
              <a:defRPr>
                <a:latin typeface="Nunito Sans Black"/>
                <a:ea typeface="Nunito Sans Black"/>
                <a:cs typeface="Nunito Sans Black"/>
                <a:sym typeface="Nunito Sans Black"/>
              </a:defRPr>
            </a:lvl6pPr>
            <a:lvl7pPr lvl="6">
              <a:spcBef>
                <a:spcPts val="400"/>
              </a:spcBef>
              <a:spcAft>
                <a:spcPts val="0"/>
              </a:spcAft>
              <a:buSzPts val="2000"/>
              <a:buFont typeface="Nunito Sans Black"/>
              <a:buNone/>
              <a:defRPr>
                <a:latin typeface="Nunito Sans Black"/>
                <a:ea typeface="Nunito Sans Black"/>
                <a:cs typeface="Nunito Sans Black"/>
                <a:sym typeface="Nunito Sans Black"/>
              </a:defRPr>
            </a:lvl7pPr>
            <a:lvl8pPr lvl="7">
              <a:spcBef>
                <a:spcPts val="400"/>
              </a:spcBef>
              <a:spcAft>
                <a:spcPts val="0"/>
              </a:spcAft>
              <a:buSzPts val="2000"/>
              <a:buFont typeface="Nunito Sans Black"/>
              <a:buNone/>
              <a:defRPr>
                <a:latin typeface="Nunito Sans Black"/>
                <a:ea typeface="Nunito Sans Black"/>
                <a:cs typeface="Nunito Sans Black"/>
                <a:sym typeface="Nunito Sans Black"/>
              </a:defRPr>
            </a:lvl8pPr>
            <a:lvl9pPr lvl="8">
              <a:spcBef>
                <a:spcPts val="400"/>
              </a:spcBef>
              <a:spcAft>
                <a:spcPts val="0"/>
              </a:spcAft>
              <a:buSzPts val="2000"/>
              <a:buFont typeface="Nunito Sans Black"/>
              <a:buNone/>
              <a:defRPr>
                <a:latin typeface="Nunito Sans Black"/>
                <a:ea typeface="Nunito Sans Black"/>
                <a:cs typeface="Nunito Sans Black"/>
                <a:sym typeface="Nunito Sans Black"/>
              </a:defRPr>
            </a:lvl9pPr>
          </a:lstStyle>
          <a:p/>
        </p:txBody>
      </p:sp>
      <p:sp>
        <p:nvSpPr>
          <p:cNvPr id="117" name="Google Shape;117;p7"/>
          <p:cNvSpPr txBox="1"/>
          <p:nvPr>
            <p:ph idx="6" type="subTitle"/>
          </p:nvPr>
        </p:nvSpPr>
        <p:spPr>
          <a:xfrm>
            <a:off x="5517500" y="4587550"/>
            <a:ext cx="3051600" cy="71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4947AB"/>
              </a:buClr>
              <a:buSzPts val="2150"/>
              <a:buFont typeface="Nunito Sans Black"/>
              <a:buNone/>
              <a:defRPr sz="2150">
                <a:solidFill>
                  <a:srgbClr val="4947AB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000"/>
              <a:buFont typeface="Nunito Sans Black"/>
              <a:buNone/>
              <a:defRPr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SzPts val="2000"/>
              <a:buFont typeface="Nunito Sans Black"/>
              <a:buNone/>
              <a:defRPr>
                <a:latin typeface="Nunito Sans Black"/>
                <a:ea typeface="Nunito Sans Black"/>
                <a:cs typeface="Nunito Sans Black"/>
                <a:sym typeface="Nunito Sans Black"/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Font typeface="Nunito Sans Black"/>
              <a:buNone/>
              <a:defRPr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Font typeface="Nunito Sans Black"/>
              <a:buNone/>
              <a:defRPr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Font typeface="Nunito Sans Black"/>
              <a:buNone/>
              <a:defRPr>
                <a:latin typeface="Nunito Sans Black"/>
                <a:ea typeface="Nunito Sans Black"/>
                <a:cs typeface="Nunito Sans Black"/>
                <a:sym typeface="Nunito Sans Black"/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Font typeface="Nunito Sans Black"/>
              <a:buNone/>
              <a:defRPr>
                <a:latin typeface="Nunito Sans Black"/>
                <a:ea typeface="Nunito Sans Black"/>
                <a:cs typeface="Nunito Sans Black"/>
                <a:sym typeface="Nunito Sans Black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Font typeface="Nunito Sans Black"/>
              <a:buNone/>
              <a:defRPr>
                <a:latin typeface="Nunito Sans Black"/>
                <a:ea typeface="Nunito Sans Black"/>
                <a:cs typeface="Nunito Sans Black"/>
                <a:sym typeface="Nunito Sans Black"/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Font typeface="Nunito Sans Black"/>
              <a:buNone/>
              <a:defRPr>
                <a:latin typeface="Nunito Sans Black"/>
                <a:ea typeface="Nunito Sans Black"/>
                <a:cs typeface="Nunito Sans Black"/>
                <a:sym typeface="Nunito Sans Black"/>
              </a:defRPr>
            </a:lvl9pPr>
          </a:lstStyle>
          <a:p/>
        </p:txBody>
      </p:sp>
      <p:sp>
        <p:nvSpPr>
          <p:cNvPr id="118" name="Google Shape;118;p7"/>
          <p:cNvSpPr txBox="1"/>
          <p:nvPr>
            <p:ph idx="7" type="subTitle"/>
          </p:nvPr>
        </p:nvSpPr>
        <p:spPr>
          <a:xfrm>
            <a:off x="10019463" y="4587550"/>
            <a:ext cx="3051600" cy="71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4947AB"/>
              </a:buClr>
              <a:buSzPts val="2150"/>
              <a:buFont typeface="Nunito Sans Black"/>
              <a:buNone/>
              <a:defRPr sz="2150">
                <a:solidFill>
                  <a:srgbClr val="4947AB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000"/>
              <a:buFont typeface="Nunito Sans Black"/>
              <a:buNone/>
              <a:defRPr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SzPts val="2000"/>
              <a:buFont typeface="Nunito Sans Black"/>
              <a:buNone/>
              <a:defRPr>
                <a:latin typeface="Nunito Sans Black"/>
                <a:ea typeface="Nunito Sans Black"/>
                <a:cs typeface="Nunito Sans Black"/>
                <a:sym typeface="Nunito Sans Black"/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Font typeface="Nunito Sans Black"/>
              <a:buNone/>
              <a:defRPr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Font typeface="Nunito Sans Black"/>
              <a:buNone/>
              <a:defRPr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Font typeface="Nunito Sans Black"/>
              <a:buNone/>
              <a:defRPr>
                <a:latin typeface="Nunito Sans Black"/>
                <a:ea typeface="Nunito Sans Black"/>
                <a:cs typeface="Nunito Sans Black"/>
                <a:sym typeface="Nunito Sans Black"/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Font typeface="Nunito Sans Black"/>
              <a:buNone/>
              <a:defRPr>
                <a:latin typeface="Nunito Sans Black"/>
                <a:ea typeface="Nunito Sans Black"/>
                <a:cs typeface="Nunito Sans Black"/>
                <a:sym typeface="Nunito Sans Black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Font typeface="Nunito Sans Black"/>
              <a:buNone/>
              <a:defRPr>
                <a:latin typeface="Nunito Sans Black"/>
                <a:ea typeface="Nunito Sans Black"/>
                <a:cs typeface="Nunito Sans Black"/>
                <a:sym typeface="Nunito Sans Black"/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Font typeface="Nunito Sans Black"/>
              <a:buNone/>
              <a:defRPr>
                <a:latin typeface="Nunito Sans Black"/>
                <a:ea typeface="Nunito Sans Black"/>
                <a:cs typeface="Nunito Sans Black"/>
                <a:sym typeface="Nunito Sans Black"/>
              </a:defRPr>
            </a:lvl9pPr>
          </a:lstStyle>
          <a:p/>
        </p:txBody>
      </p:sp>
      <p:sp>
        <p:nvSpPr>
          <p:cNvPr id="119" name="Google Shape;119;p7"/>
          <p:cNvSpPr txBox="1"/>
          <p:nvPr>
            <p:ph idx="8" type="subTitle"/>
          </p:nvPr>
        </p:nvSpPr>
        <p:spPr>
          <a:xfrm>
            <a:off x="13920350" y="4587550"/>
            <a:ext cx="3051600" cy="71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4947AB"/>
              </a:buClr>
              <a:buSzPts val="2150"/>
              <a:buFont typeface="Nunito Sans Black"/>
              <a:buNone/>
              <a:defRPr sz="2150">
                <a:solidFill>
                  <a:srgbClr val="4947AB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000"/>
              <a:buFont typeface="Nunito Sans Black"/>
              <a:buNone/>
              <a:defRPr>
                <a:latin typeface="Nunito Sans Black"/>
                <a:ea typeface="Nunito Sans Black"/>
                <a:cs typeface="Nunito Sans Black"/>
                <a:sym typeface="Nunito Sans Black"/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SzPts val="2000"/>
              <a:buFont typeface="Nunito Sans Black"/>
              <a:buNone/>
              <a:defRPr>
                <a:latin typeface="Nunito Sans Black"/>
                <a:ea typeface="Nunito Sans Black"/>
                <a:cs typeface="Nunito Sans Black"/>
                <a:sym typeface="Nunito Sans Black"/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Font typeface="Nunito Sans Black"/>
              <a:buNone/>
              <a:defRPr>
                <a:latin typeface="Nunito Sans Black"/>
                <a:ea typeface="Nunito Sans Black"/>
                <a:cs typeface="Nunito Sans Black"/>
                <a:sym typeface="Nunito Sans Black"/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Font typeface="Nunito Sans Black"/>
              <a:buNone/>
              <a:defRPr>
                <a:latin typeface="Nunito Sans Black"/>
                <a:ea typeface="Nunito Sans Black"/>
                <a:cs typeface="Nunito Sans Black"/>
                <a:sym typeface="Nunito Sans Black"/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Font typeface="Nunito Sans Black"/>
              <a:buNone/>
              <a:defRPr>
                <a:latin typeface="Nunito Sans Black"/>
                <a:ea typeface="Nunito Sans Black"/>
                <a:cs typeface="Nunito Sans Black"/>
                <a:sym typeface="Nunito Sans Black"/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Font typeface="Nunito Sans Black"/>
              <a:buNone/>
              <a:defRPr>
                <a:latin typeface="Nunito Sans Black"/>
                <a:ea typeface="Nunito Sans Black"/>
                <a:cs typeface="Nunito Sans Black"/>
                <a:sym typeface="Nunito Sans Black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Font typeface="Nunito Sans Black"/>
              <a:buNone/>
              <a:defRPr>
                <a:latin typeface="Nunito Sans Black"/>
                <a:ea typeface="Nunito Sans Black"/>
                <a:cs typeface="Nunito Sans Black"/>
                <a:sym typeface="Nunito Sans Black"/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Font typeface="Nunito Sans Black"/>
              <a:buNone/>
              <a:defRPr>
                <a:latin typeface="Nunito Sans Black"/>
                <a:ea typeface="Nunito Sans Black"/>
                <a:cs typeface="Nunito Sans Black"/>
                <a:sym typeface="Nunito Sans Black"/>
              </a:defRPr>
            </a:lvl9pPr>
          </a:lstStyle>
          <a:p/>
        </p:txBody>
      </p:sp>
      <p:sp>
        <p:nvSpPr>
          <p:cNvPr id="120" name="Google Shape;120;p7"/>
          <p:cNvSpPr txBox="1"/>
          <p:nvPr>
            <p:ph idx="9" type="title"/>
          </p:nvPr>
        </p:nvSpPr>
        <p:spPr>
          <a:xfrm>
            <a:off x="1899575" y="3218729"/>
            <a:ext cx="18846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CE1126"/>
              </a:buClr>
              <a:buSzPts val="3950"/>
              <a:buNone/>
              <a:defRPr sz="3950">
                <a:solidFill>
                  <a:srgbClr val="CE11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7"/>
          <p:cNvSpPr txBox="1"/>
          <p:nvPr>
            <p:ph idx="13" type="title"/>
          </p:nvPr>
        </p:nvSpPr>
        <p:spPr>
          <a:xfrm>
            <a:off x="6101000" y="3218729"/>
            <a:ext cx="18846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E1126"/>
              </a:buClr>
              <a:buSzPts val="3950"/>
              <a:buNone/>
              <a:defRPr sz="3950">
                <a:solidFill>
                  <a:srgbClr val="CE112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7"/>
          <p:cNvSpPr txBox="1"/>
          <p:nvPr>
            <p:ph idx="14" type="title"/>
          </p:nvPr>
        </p:nvSpPr>
        <p:spPr>
          <a:xfrm>
            <a:off x="10602975" y="3218729"/>
            <a:ext cx="18846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E1126"/>
              </a:buClr>
              <a:buSzPts val="3950"/>
              <a:buNone/>
              <a:defRPr sz="3950">
                <a:solidFill>
                  <a:srgbClr val="CE112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7"/>
          <p:cNvSpPr txBox="1"/>
          <p:nvPr>
            <p:ph idx="15" type="title"/>
          </p:nvPr>
        </p:nvSpPr>
        <p:spPr>
          <a:xfrm>
            <a:off x="14503875" y="3218729"/>
            <a:ext cx="18846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E1126"/>
              </a:buClr>
              <a:buSzPts val="3950"/>
              <a:buNone/>
              <a:defRPr sz="3950">
                <a:solidFill>
                  <a:srgbClr val="CE112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6">
  <p:cSld name="CUSTOM_5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8"/>
          <p:cNvSpPr/>
          <p:nvPr/>
        </p:nvSpPr>
        <p:spPr>
          <a:xfrm>
            <a:off x="6574504" y="3445568"/>
            <a:ext cx="5138698" cy="4712892"/>
          </a:xfrm>
          <a:custGeom>
            <a:rect b="b" l="l" r="r" t="t"/>
            <a:pathLst>
              <a:path extrusionOk="0" h="4712892" w="5138698">
                <a:moveTo>
                  <a:pt x="0" y="0"/>
                </a:moveTo>
                <a:lnTo>
                  <a:pt x="5138697" y="0"/>
                </a:lnTo>
                <a:lnTo>
                  <a:pt x="5138697" y="4712893"/>
                </a:lnTo>
                <a:lnTo>
                  <a:pt x="0" y="4712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6" name="Google Shape;126;p8"/>
          <p:cNvSpPr/>
          <p:nvPr/>
        </p:nvSpPr>
        <p:spPr>
          <a:xfrm>
            <a:off x="822759" y="3445568"/>
            <a:ext cx="5138698" cy="4712892"/>
          </a:xfrm>
          <a:custGeom>
            <a:rect b="b" l="l" r="r" t="t"/>
            <a:pathLst>
              <a:path extrusionOk="0" h="4712892" w="5138698">
                <a:moveTo>
                  <a:pt x="0" y="0"/>
                </a:moveTo>
                <a:lnTo>
                  <a:pt x="5138698" y="0"/>
                </a:lnTo>
                <a:lnTo>
                  <a:pt x="5138698" y="4712893"/>
                </a:lnTo>
                <a:lnTo>
                  <a:pt x="0" y="4712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7" name="Google Shape;127;p8"/>
          <p:cNvSpPr/>
          <p:nvPr/>
        </p:nvSpPr>
        <p:spPr>
          <a:xfrm>
            <a:off x="12324333" y="3445568"/>
            <a:ext cx="5138698" cy="4712892"/>
          </a:xfrm>
          <a:custGeom>
            <a:rect b="b" l="l" r="r" t="t"/>
            <a:pathLst>
              <a:path extrusionOk="0" h="4712892" w="5138698">
                <a:moveTo>
                  <a:pt x="0" y="0"/>
                </a:moveTo>
                <a:lnTo>
                  <a:pt x="5138698" y="0"/>
                </a:lnTo>
                <a:lnTo>
                  <a:pt x="5138698" y="4712893"/>
                </a:lnTo>
                <a:lnTo>
                  <a:pt x="0" y="4712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8" name="Google Shape;128;p8"/>
          <p:cNvSpPr/>
          <p:nvPr>
            <p:ph idx="2" type="pic"/>
          </p:nvPr>
        </p:nvSpPr>
        <p:spPr>
          <a:xfrm>
            <a:off x="13019675" y="3784950"/>
            <a:ext cx="3813000" cy="3813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29" name="Google Shape;129;p8"/>
          <p:cNvSpPr/>
          <p:nvPr>
            <p:ph idx="3" type="pic"/>
          </p:nvPr>
        </p:nvSpPr>
        <p:spPr>
          <a:xfrm>
            <a:off x="7236388" y="3784950"/>
            <a:ext cx="3813000" cy="3813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0" name="Google Shape;130;p8"/>
          <p:cNvSpPr/>
          <p:nvPr>
            <p:ph idx="4" type="pic"/>
          </p:nvPr>
        </p:nvSpPr>
        <p:spPr>
          <a:xfrm>
            <a:off x="1485663" y="3784950"/>
            <a:ext cx="3813000" cy="3813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1" name="Google Shape;131;p8"/>
          <p:cNvSpPr txBox="1"/>
          <p:nvPr>
            <p:ph type="title"/>
          </p:nvPr>
        </p:nvSpPr>
        <p:spPr>
          <a:xfrm>
            <a:off x="1690250" y="588550"/>
            <a:ext cx="149076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35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8"/>
          <p:cNvSpPr txBox="1"/>
          <p:nvPr>
            <p:ph idx="1" type="body"/>
          </p:nvPr>
        </p:nvSpPr>
        <p:spPr>
          <a:xfrm>
            <a:off x="1224575" y="8421425"/>
            <a:ext cx="4335000" cy="1010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>
              <a:spcBef>
                <a:spcPts val="640"/>
              </a:spcBef>
              <a:spcAft>
                <a:spcPts val="0"/>
              </a:spcAft>
              <a:buSzPts val="2000"/>
              <a:buChar char="•"/>
              <a:defRPr/>
            </a:lvl1pPr>
            <a:lvl2pPr indent="-355600" lvl="1" marL="914400">
              <a:spcBef>
                <a:spcPts val="560"/>
              </a:spcBef>
              <a:spcAft>
                <a:spcPts val="0"/>
              </a:spcAft>
              <a:buSzPts val="2000"/>
              <a:buChar char="–"/>
              <a:defRPr/>
            </a:lvl2pPr>
            <a:lvl3pPr indent="-355600" lvl="2" marL="1371600">
              <a:spcBef>
                <a:spcPts val="480"/>
              </a:spcBef>
              <a:spcAft>
                <a:spcPts val="0"/>
              </a:spcAft>
              <a:buSzPts val="2000"/>
              <a:buChar char="•"/>
              <a:defRPr/>
            </a:lvl3pPr>
            <a:lvl4pPr indent="-355600" lvl="3" marL="1828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133" name="Google Shape;133;p8"/>
          <p:cNvSpPr txBox="1"/>
          <p:nvPr>
            <p:ph idx="5" type="body"/>
          </p:nvPr>
        </p:nvSpPr>
        <p:spPr>
          <a:xfrm>
            <a:off x="6976550" y="8421425"/>
            <a:ext cx="4335000" cy="1010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rtl="0">
              <a:spcBef>
                <a:spcPts val="640"/>
              </a:spcBef>
              <a:spcAft>
                <a:spcPts val="0"/>
              </a:spcAft>
              <a:buSzPts val="2000"/>
              <a:buChar char="•"/>
              <a:defRPr/>
            </a:lvl1pPr>
            <a:lvl2pPr indent="-355600" lvl="1" marL="914400" rtl="0">
              <a:spcBef>
                <a:spcPts val="560"/>
              </a:spcBef>
              <a:spcAft>
                <a:spcPts val="0"/>
              </a:spcAft>
              <a:buSzPts val="2000"/>
              <a:buChar char="–"/>
              <a:defRPr/>
            </a:lvl2pPr>
            <a:lvl3pPr indent="-355600" lvl="2" marL="1371600" rtl="0">
              <a:spcBef>
                <a:spcPts val="480"/>
              </a:spcBef>
              <a:spcAft>
                <a:spcPts val="0"/>
              </a:spcAft>
              <a:buSzPts val="2000"/>
              <a:buChar char="•"/>
              <a:defRPr/>
            </a:lvl3pPr>
            <a:lvl4pPr indent="-355600" lvl="3" marL="18288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 rtl="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134" name="Google Shape;134;p8"/>
          <p:cNvSpPr txBox="1"/>
          <p:nvPr>
            <p:ph idx="6" type="body"/>
          </p:nvPr>
        </p:nvSpPr>
        <p:spPr>
          <a:xfrm>
            <a:off x="12758675" y="8421425"/>
            <a:ext cx="4335000" cy="1010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rtl="0">
              <a:spcBef>
                <a:spcPts val="640"/>
              </a:spcBef>
              <a:spcAft>
                <a:spcPts val="0"/>
              </a:spcAft>
              <a:buSzPts val="2000"/>
              <a:buChar char="•"/>
              <a:defRPr/>
            </a:lvl1pPr>
            <a:lvl2pPr indent="-355600" lvl="1" marL="914400" rtl="0">
              <a:spcBef>
                <a:spcPts val="560"/>
              </a:spcBef>
              <a:spcAft>
                <a:spcPts val="0"/>
              </a:spcAft>
              <a:buSzPts val="2000"/>
              <a:buChar char="–"/>
              <a:defRPr/>
            </a:lvl2pPr>
            <a:lvl3pPr indent="-355600" lvl="2" marL="1371600" rtl="0">
              <a:spcBef>
                <a:spcPts val="480"/>
              </a:spcBef>
              <a:spcAft>
                <a:spcPts val="0"/>
              </a:spcAft>
              <a:buSzPts val="2000"/>
              <a:buChar char="•"/>
              <a:defRPr/>
            </a:lvl3pPr>
            <a:lvl4pPr indent="-355600" lvl="3" marL="18288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 rtl="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135" name="Google Shape;135;p8"/>
          <p:cNvSpPr txBox="1"/>
          <p:nvPr>
            <p:ph idx="7" type="subTitle"/>
          </p:nvPr>
        </p:nvSpPr>
        <p:spPr>
          <a:xfrm>
            <a:off x="6887950" y="2661500"/>
            <a:ext cx="4509900" cy="597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SzPts val="2150"/>
              <a:buNone/>
              <a:defRPr b="1" sz="2150"/>
            </a:lvl1pPr>
            <a:lvl2pPr lvl="1">
              <a:spcBef>
                <a:spcPts val="56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36" name="Google Shape;136;p8"/>
          <p:cNvSpPr txBox="1"/>
          <p:nvPr>
            <p:ph idx="8" type="subTitle"/>
          </p:nvPr>
        </p:nvSpPr>
        <p:spPr>
          <a:xfrm>
            <a:off x="12671225" y="2661500"/>
            <a:ext cx="4509900" cy="597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150"/>
              <a:buNone/>
              <a:defRPr b="1" sz="2150"/>
            </a:lvl1pPr>
            <a:lvl2pPr lvl="1" rtl="0">
              <a:spcBef>
                <a:spcPts val="56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37" name="Google Shape;137;p8"/>
          <p:cNvSpPr txBox="1"/>
          <p:nvPr>
            <p:ph idx="9" type="subTitle"/>
          </p:nvPr>
        </p:nvSpPr>
        <p:spPr>
          <a:xfrm>
            <a:off x="1137225" y="2661500"/>
            <a:ext cx="4509900" cy="597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150"/>
              <a:buNone/>
              <a:defRPr b="1" sz="2150"/>
            </a:lvl1pPr>
            <a:lvl2pPr lvl="1" rtl="0">
              <a:spcBef>
                <a:spcPts val="56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DCC0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690175" y="821825"/>
            <a:ext cx="14907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4947AB"/>
              </a:buClr>
              <a:buSzPts val="8350"/>
              <a:buFont typeface="Lobster"/>
              <a:buNone/>
              <a:defRPr i="0" sz="8350" u="none" cap="none" strike="noStrike">
                <a:solidFill>
                  <a:srgbClr val="4947AB"/>
                </a:solidFill>
                <a:latin typeface="Lobster"/>
                <a:ea typeface="Lobster"/>
                <a:cs typeface="Lobster"/>
                <a:sym typeface="Lobs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5029200" y="25527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-355600" lvl="1" marL="914400" marR="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"/>
              <a:buChar char="–"/>
              <a:defRPr i="0" sz="20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indent="-355600" lvl="2" marL="1371600" marR="0" rt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indent="-355600" lvl="3" marL="18288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"/>
              <a:buChar char="–"/>
              <a:defRPr i="0" sz="20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indent="-355600" lvl="4" marL="22860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"/>
              <a:buChar char="»"/>
              <a:defRPr i="0" sz="20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indent="-355600" lvl="5" marL="27432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indent="-355600" lvl="6" marL="32004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indent="-355600" lvl="7" marL="36576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indent="-355600" lvl="8" marL="41148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png"/><Relationship Id="rId4" Type="http://schemas.openxmlformats.org/officeDocument/2006/relationships/image" Target="../media/image24.png"/><Relationship Id="rId5" Type="http://schemas.openxmlformats.org/officeDocument/2006/relationships/image" Target="../media/image21.png"/><Relationship Id="rId6" Type="http://schemas.openxmlformats.org/officeDocument/2006/relationships/image" Target="../media/image19.png"/><Relationship Id="rId7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2.png"/><Relationship Id="rId4" Type="http://schemas.openxmlformats.org/officeDocument/2006/relationships/image" Target="../media/image48.png"/><Relationship Id="rId9" Type="http://schemas.openxmlformats.org/officeDocument/2006/relationships/image" Target="../media/image56.png"/><Relationship Id="rId5" Type="http://schemas.openxmlformats.org/officeDocument/2006/relationships/image" Target="../media/image41.png"/><Relationship Id="rId6" Type="http://schemas.openxmlformats.org/officeDocument/2006/relationships/image" Target="../media/image38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5.jpg"/><Relationship Id="rId4" Type="http://schemas.openxmlformats.org/officeDocument/2006/relationships/image" Target="../media/image63.png"/><Relationship Id="rId5" Type="http://schemas.openxmlformats.org/officeDocument/2006/relationships/image" Target="../media/image6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7.png"/><Relationship Id="rId4" Type="http://schemas.openxmlformats.org/officeDocument/2006/relationships/image" Target="../media/image59.png"/><Relationship Id="rId5" Type="http://schemas.openxmlformats.org/officeDocument/2006/relationships/image" Target="../media/image1.png"/><Relationship Id="rId6" Type="http://schemas.openxmlformats.org/officeDocument/2006/relationships/image" Target="../media/image16.png"/><Relationship Id="rId7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6.png"/><Relationship Id="rId4" Type="http://schemas.openxmlformats.org/officeDocument/2006/relationships/image" Target="../media/image58.png"/><Relationship Id="rId5" Type="http://schemas.openxmlformats.org/officeDocument/2006/relationships/image" Target="../media/image9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4.jpg"/><Relationship Id="rId4" Type="http://schemas.openxmlformats.org/officeDocument/2006/relationships/image" Target="../media/image66.png"/><Relationship Id="rId5" Type="http://schemas.openxmlformats.org/officeDocument/2006/relationships/image" Target="../media/image61.png"/><Relationship Id="rId6" Type="http://schemas.openxmlformats.org/officeDocument/2006/relationships/image" Target="../media/image6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9.png"/><Relationship Id="rId4" Type="http://schemas.openxmlformats.org/officeDocument/2006/relationships/image" Target="../media/image86.png"/><Relationship Id="rId5" Type="http://schemas.openxmlformats.org/officeDocument/2006/relationships/image" Target="../media/image91.png"/><Relationship Id="rId6" Type="http://schemas.openxmlformats.org/officeDocument/2006/relationships/image" Target="../media/image7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8.jpg"/><Relationship Id="rId4" Type="http://schemas.openxmlformats.org/officeDocument/2006/relationships/image" Target="../media/image55.jpg"/><Relationship Id="rId5" Type="http://schemas.openxmlformats.org/officeDocument/2006/relationships/image" Target="../media/image99.png"/><Relationship Id="rId6" Type="http://schemas.openxmlformats.org/officeDocument/2006/relationships/image" Target="../media/image8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4.png"/><Relationship Id="rId4" Type="http://schemas.openxmlformats.org/officeDocument/2006/relationships/image" Target="../media/image82.png"/><Relationship Id="rId5" Type="http://schemas.openxmlformats.org/officeDocument/2006/relationships/image" Target="../media/image8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9.png"/></Relationships>
</file>

<file path=ppt/slides/_rels/slide19.xml.rels><?xml version="1.0" encoding="UTF-8" standalone="yes"?><Relationships xmlns="http://schemas.openxmlformats.org/package/2006/relationships"><Relationship Id="rId40" Type="http://schemas.openxmlformats.org/officeDocument/2006/relationships/image" Target="../media/image115.png"/><Relationship Id="rId20" Type="http://schemas.openxmlformats.org/officeDocument/2006/relationships/image" Target="../media/image80.png"/><Relationship Id="rId42" Type="http://schemas.openxmlformats.org/officeDocument/2006/relationships/image" Target="../media/image102.png"/><Relationship Id="rId41" Type="http://schemas.openxmlformats.org/officeDocument/2006/relationships/image" Target="../media/image113.png"/><Relationship Id="rId22" Type="http://schemas.openxmlformats.org/officeDocument/2006/relationships/image" Target="../media/image48.png"/><Relationship Id="rId21" Type="http://schemas.openxmlformats.org/officeDocument/2006/relationships/image" Target="../media/image2.png"/><Relationship Id="rId24" Type="http://schemas.openxmlformats.org/officeDocument/2006/relationships/image" Target="../media/image11.png"/><Relationship Id="rId23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png"/><Relationship Id="rId4" Type="http://schemas.openxmlformats.org/officeDocument/2006/relationships/image" Target="../media/image15.png"/><Relationship Id="rId9" Type="http://schemas.openxmlformats.org/officeDocument/2006/relationships/image" Target="../media/image60.png"/><Relationship Id="rId26" Type="http://schemas.openxmlformats.org/officeDocument/2006/relationships/image" Target="../media/image108.png"/><Relationship Id="rId25" Type="http://schemas.openxmlformats.org/officeDocument/2006/relationships/image" Target="../media/image10.png"/><Relationship Id="rId28" Type="http://schemas.openxmlformats.org/officeDocument/2006/relationships/image" Target="../media/image111.png"/><Relationship Id="rId27" Type="http://schemas.openxmlformats.org/officeDocument/2006/relationships/image" Target="../media/image114.png"/><Relationship Id="rId5" Type="http://schemas.openxmlformats.org/officeDocument/2006/relationships/image" Target="../media/image18.png"/><Relationship Id="rId6" Type="http://schemas.openxmlformats.org/officeDocument/2006/relationships/image" Target="../media/image22.png"/><Relationship Id="rId29" Type="http://schemas.openxmlformats.org/officeDocument/2006/relationships/image" Target="../media/image63.png"/><Relationship Id="rId7" Type="http://schemas.openxmlformats.org/officeDocument/2006/relationships/image" Target="../media/image20.png"/><Relationship Id="rId8" Type="http://schemas.openxmlformats.org/officeDocument/2006/relationships/image" Target="../media/image37.png"/><Relationship Id="rId31" Type="http://schemas.openxmlformats.org/officeDocument/2006/relationships/image" Target="../media/image112.png"/><Relationship Id="rId30" Type="http://schemas.openxmlformats.org/officeDocument/2006/relationships/image" Target="../media/image116.png"/><Relationship Id="rId11" Type="http://schemas.openxmlformats.org/officeDocument/2006/relationships/image" Target="../media/image61.png"/><Relationship Id="rId33" Type="http://schemas.openxmlformats.org/officeDocument/2006/relationships/image" Target="../media/image30.png"/><Relationship Id="rId10" Type="http://schemas.openxmlformats.org/officeDocument/2006/relationships/image" Target="../media/image58.png"/><Relationship Id="rId32" Type="http://schemas.openxmlformats.org/officeDocument/2006/relationships/image" Target="../media/image110.png"/><Relationship Id="rId13" Type="http://schemas.openxmlformats.org/officeDocument/2006/relationships/image" Target="../media/image91.png"/><Relationship Id="rId35" Type="http://schemas.openxmlformats.org/officeDocument/2006/relationships/image" Target="../media/image27.jpg"/><Relationship Id="rId12" Type="http://schemas.openxmlformats.org/officeDocument/2006/relationships/image" Target="../media/image67.png"/><Relationship Id="rId34" Type="http://schemas.openxmlformats.org/officeDocument/2006/relationships/image" Target="../media/image32.png"/><Relationship Id="rId15" Type="http://schemas.openxmlformats.org/officeDocument/2006/relationships/image" Target="../media/image82.png"/><Relationship Id="rId37" Type="http://schemas.openxmlformats.org/officeDocument/2006/relationships/image" Target="../media/image105.png"/><Relationship Id="rId14" Type="http://schemas.openxmlformats.org/officeDocument/2006/relationships/image" Target="../media/image99.png"/><Relationship Id="rId36" Type="http://schemas.openxmlformats.org/officeDocument/2006/relationships/image" Target="../media/image100.png"/><Relationship Id="rId17" Type="http://schemas.openxmlformats.org/officeDocument/2006/relationships/image" Target="../media/image44.png"/><Relationship Id="rId39" Type="http://schemas.openxmlformats.org/officeDocument/2006/relationships/image" Target="../media/image106.png"/><Relationship Id="rId16" Type="http://schemas.openxmlformats.org/officeDocument/2006/relationships/image" Target="../media/image23.png"/><Relationship Id="rId38" Type="http://schemas.openxmlformats.org/officeDocument/2006/relationships/image" Target="../media/image28.png"/><Relationship Id="rId19" Type="http://schemas.openxmlformats.org/officeDocument/2006/relationships/image" Target="../media/image72.png"/><Relationship Id="rId18" Type="http://schemas.openxmlformats.org/officeDocument/2006/relationships/image" Target="../media/image10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3.png"/><Relationship Id="rId7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3.png"/><Relationship Id="rId4" Type="http://schemas.openxmlformats.org/officeDocument/2006/relationships/image" Target="../media/image6.png"/><Relationship Id="rId5" Type="http://schemas.openxmlformats.org/officeDocument/2006/relationships/image" Target="../media/image3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14.png"/><Relationship Id="rId11" Type="http://schemas.openxmlformats.org/officeDocument/2006/relationships/image" Target="../media/image22.png"/><Relationship Id="rId10" Type="http://schemas.openxmlformats.org/officeDocument/2006/relationships/image" Target="../media/image18.png"/><Relationship Id="rId9" Type="http://schemas.openxmlformats.org/officeDocument/2006/relationships/image" Target="../media/image15.png"/><Relationship Id="rId5" Type="http://schemas.openxmlformats.org/officeDocument/2006/relationships/image" Target="../media/image11.png"/><Relationship Id="rId6" Type="http://schemas.openxmlformats.org/officeDocument/2006/relationships/image" Target="../media/image1.png"/><Relationship Id="rId7" Type="http://schemas.openxmlformats.org/officeDocument/2006/relationships/image" Target="../media/image16.png"/><Relationship Id="rId8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4.png"/><Relationship Id="rId4" Type="http://schemas.openxmlformats.org/officeDocument/2006/relationships/image" Target="../media/image15.png"/><Relationship Id="rId5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png"/><Relationship Id="rId4" Type="http://schemas.openxmlformats.org/officeDocument/2006/relationships/image" Target="../media/image31.png"/><Relationship Id="rId11" Type="http://schemas.openxmlformats.org/officeDocument/2006/relationships/image" Target="../media/image33.png"/><Relationship Id="rId10" Type="http://schemas.openxmlformats.org/officeDocument/2006/relationships/image" Target="../media/image35.png"/><Relationship Id="rId9" Type="http://schemas.openxmlformats.org/officeDocument/2006/relationships/image" Target="../media/image26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Relationship Id="rId7" Type="http://schemas.openxmlformats.org/officeDocument/2006/relationships/image" Target="../media/image27.jpg"/><Relationship Id="rId8" Type="http://schemas.openxmlformats.org/officeDocument/2006/relationships/image" Target="../media/image2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Relationship Id="rId4" Type="http://schemas.openxmlformats.org/officeDocument/2006/relationships/image" Target="../media/image46.png"/><Relationship Id="rId5" Type="http://schemas.openxmlformats.org/officeDocument/2006/relationships/image" Target="../media/image40.png"/><Relationship Id="rId6" Type="http://schemas.openxmlformats.org/officeDocument/2006/relationships/image" Target="../media/image5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7.png"/><Relationship Id="rId4" Type="http://schemas.openxmlformats.org/officeDocument/2006/relationships/image" Target="../media/image117.png"/><Relationship Id="rId5" Type="http://schemas.openxmlformats.org/officeDocument/2006/relationships/image" Target="../media/image3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5.jpg"/><Relationship Id="rId4" Type="http://schemas.openxmlformats.org/officeDocument/2006/relationships/image" Target="../media/image42.jpg"/><Relationship Id="rId5" Type="http://schemas.openxmlformats.org/officeDocument/2006/relationships/image" Target="../media/image54.jpg"/><Relationship Id="rId6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DCC0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9"/>
          <p:cNvPicPr preferRelativeResize="0"/>
          <p:nvPr/>
        </p:nvPicPr>
        <p:blipFill rotWithShape="1">
          <a:blip r:embed="rId3">
            <a:alphaModFix/>
          </a:blip>
          <a:srcRect b="0" l="1872" r="2102" t="0"/>
          <a:stretch/>
        </p:blipFill>
        <p:spPr>
          <a:xfrm>
            <a:off x="0" y="-15850"/>
            <a:ext cx="18288000" cy="188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9"/>
          <p:cNvPicPr preferRelativeResize="0"/>
          <p:nvPr/>
        </p:nvPicPr>
        <p:blipFill rotWithShape="1">
          <a:blip r:embed="rId4">
            <a:alphaModFix/>
          </a:blip>
          <a:srcRect b="56512" l="1336" r="1112" t="0"/>
          <a:stretch/>
        </p:blipFill>
        <p:spPr>
          <a:xfrm>
            <a:off x="0" y="9225625"/>
            <a:ext cx="18330875" cy="106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9"/>
          <p:cNvPicPr preferRelativeResize="0"/>
          <p:nvPr/>
        </p:nvPicPr>
        <p:blipFill rotWithShape="1">
          <a:blip r:embed="rId5">
            <a:alphaModFix/>
          </a:blip>
          <a:srcRect b="0" l="0" r="68305" t="0"/>
          <a:stretch/>
        </p:blipFill>
        <p:spPr>
          <a:xfrm>
            <a:off x="16498950" y="1887825"/>
            <a:ext cx="1831925" cy="71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9"/>
          <p:cNvPicPr preferRelativeResize="0"/>
          <p:nvPr/>
        </p:nvPicPr>
        <p:blipFill rotWithShape="1">
          <a:blip r:embed="rId6">
            <a:alphaModFix/>
          </a:blip>
          <a:srcRect b="0" l="68700" r="0" t="0"/>
          <a:stretch/>
        </p:blipFill>
        <p:spPr>
          <a:xfrm>
            <a:off x="0" y="1967500"/>
            <a:ext cx="1789049" cy="7087526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9"/>
          <p:cNvSpPr txBox="1"/>
          <p:nvPr/>
        </p:nvSpPr>
        <p:spPr>
          <a:xfrm>
            <a:off x="3360086" y="2164323"/>
            <a:ext cx="11567700" cy="40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503" u="none" cap="none" strike="noStrike">
                <a:solidFill>
                  <a:srgbClr val="4947AB"/>
                </a:solidFill>
                <a:latin typeface="Lobster"/>
                <a:ea typeface="Lobster"/>
                <a:cs typeface="Lobster"/>
                <a:sym typeface="Lobster"/>
              </a:rPr>
              <a:t>Hispanic Heritage Month</a:t>
            </a:r>
            <a:endParaRPr/>
          </a:p>
        </p:txBody>
      </p:sp>
      <p:sp>
        <p:nvSpPr>
          <p:cNvPr id="147" name="Google Shape;147;p9"/>
          <p:cNvSpPr/>
          <p:nvPr/>
        </p:nvSpPr>
        <p:spPr>
          <a:xfrm flipH="1">
            <a:off x="17259300" y="1288926"/>
            <a:ext cx="1071581" cy="1045405"/>
          </a:xfrm>
          <a:custGeom>
            <a:rect b="b" l="l" r="r" t="t"/>
            <a:pathLst>
              <a:path extrusionOk="0" h="1045405" w="1071581">
                <a:moveTo>
                  <a:pt x="1071581" y="0"/>
                </a:moveTo>
                <a:lnTo>
                  <a:pt x="0" y="0"/>
                </a:lnTo>
                <a:lnTo>
                  <a:pt x="0" y="1045405"/>
                </a:lnTo>
                <a:lnTo>
                  <a:pt x="1071581" y="1045405"/>
                </a:lnTo>
                <a:lnTo>
                  <a:pt x="1071581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8" name="Google Shape;148;p9"/>
          <p:cNvSpPr txBox="1"/>
          <p:nvPr/>
        </p:nvSpPr>
        <p:spPr>
          <a:xfrm>
            <a:off x="3166261" y="6364850"/>
            <a:ext cx="11955478" cy="12260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25" u="none" cap="none" strike="noStrike">
                <a:solidFill>
                  <a:srgbClr val="EE7524"/>
                </a:solidFill>
                <a:latin typeface="Nunito Sans"/>
                <a:ea typeface="Nunito Sans"/>
                <a:cs typeface="Nunito Sans"/>
                <a:sym typeface="Nunito Sans"/>
              </a:rPr>
              <a:t>BACKGROUND SLIDES</a:t>
            </a:r>
            <a:endParaRPr/>
          </a:p>
        </p:txBody>
      </p:sp>
      <p:sp>
        <p:nvSpPr>
          <p:cNvPr id="149" name="Google Shape;149;p9"/>
          <p:cNvSpPr txBox="1"/>
          <p:nvPr/>
        </p:nvSpPr>
        <p:spPr>
          <a:xfrm>
            <a:off x="5565285" y="7905530"/>
            <a:ext cx="7157429" cy="4433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38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Celebrating Culture, History, and Contributions</a:t>
            </a:r>
            <a:endParaRPr/>
          </a:p>
        </p:txBody>
      </p:sp>
      <p:sp>
        <p:nvSpPr>
          <p:cNvPr id="150" name="Google Shape;150;p9"/>
          <p:cNvSpPr/>
          <p:nvPr/>
        </p:nvSpPr>
        <p:spPr>
          <a:xfrm>
            <a:off x="0" y="1365126"/>
            <a:ext cx="1071581" cy="1045405"/>
          </a:xfrm>
          <a:custGeom>
            <a:rect b="b" l="l" r="r" t="t"/>
            <a:pathLst>
              <a:path extrusionOk="0" h="1045405" w="1071581">
                <a:moveTo>
                  <a:pt x="0" y="0"/>
                </a:moveTo>
                <a:lnTo>
                  <a:pt x="1071581" y="0"/>
                </a:lnTo>
                <a:lnTo>
                  <a:pt x="1071581" y="1045405"/>
                </a:lnTo>
                <a:lnTo>
                  <a:pt x="0" y="10454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DCC0"/>
        </a:solidFill>
      </p:bgPr>
    </p:bg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18"/>
          <p:cNvPicPr preferRelativeResize="0"/>
          <p:nvPr/>
        </p:nvPicPr>
        <p:blipFill rotWithShape="1">
          <a:blip r:embed="rId3">
            <a:alphaModFix/>
          </a:blip>
          <a:srcRect b="72254" l="6024" r="6024" t="0"/>
          <a:stretch/>
        </p:blipFill>
        <p:spPr>
          <a:xfrm>
            <a:off x="0" y="8741950"/>
            <a:ext cx="18288000" cy="158585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18"/>
          <p:cNvSpPr/>
          <p:nvPr/>
        </p:nvSpPr>
        <p:spPr>
          <a:xfrm>
            <a:off x="2129982" y="2635998"/>
            <a:ext cx="3334917" cy="3280346"/>
          </a:xfrm>
          <a:custGeom>
            <a:rect b="b" l="l" r="r" t="t"/>
            <a:pathLst>
              <a:path extrusionOk="0" h="3280346" w="3334917">
                <a:moveTo>
                  <a:pt x="0" y="0"/>
                </a:moveTo>
                <a:lnTo>
                  <a:pt x="3334917" y="0"/>
                </a:lnTo>
                <a:lnTo>
                  <a:pt x="3334917" y="3280346"/>
                </a:lnTo>
                <a:lnTo>
                  <a:pt x="0" y="32803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6" name="Google Shape;356;p18"/>
          <p:cNvSpPr/>
          <p:nvPr/>
        </p:nvSpPr>
        <p:spPr>
          <a:xfrm>
            <a:off x="7476542" y="2635998"/>
            <a:ext cx="3334917" cy="3280346"/>
          </a:xfrm>
          <a:custGeom>
            <a:rect b="b" l="l" r="r" t="t"/>
            <a:pathLst>
              <a:path extrusionOk="0" h="3280346" w="3334917">
                <a:moveTo>
                  <a:pt x="0" y="0"/>
                </a:moveTo>
                <a:lnTo>
                  <a:pt x="3334916" y="0"/>
                </a:lnTo>
                <a:lnTo>
                  <a:pt x="3334916" y="3280346"/>
                </a:lnTo>
                <a:lnTo>
                  <a:pt x="0" y="32803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7" name="Google Shape;357;p18"/>
          <p:cNvSpPr/>
          <p:nvPr/>
        </p:nvSpPr>
        <p:spPr>
          <a:xfrm>
            <a:off x="12823101" y="2635998"/>
            <a:ext cx="3334917" cy="3280346"/>
          </a:xfrm>
          <a:custGeom>
            <a:rect b="b" l="l" r="r" t="t"/>
            <a:pathLst>
              <a:path extrusionOk="0" h="3280346" w="3334917">
                <a:moveTo>
                  <a:pt x="0" y="0"/>
                </a:moveTo>
                <a:lnTo>
                  <a:pt x="3334917" y="0"/>
                </a:lnTo>
                <a:lnTo>
                  <a:pt x="3334917" y="3280346"/>
                </a:lnTo>
                <a:lnTo>
                  <a:pt x="0" y="32803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8" name="Google Shape;358;p18"/>
          <p:cNvSpPr txBox="1"/>
          <p:nvPr/>
        </p:nvSpPr>
        <p:spPr>
          <a:xfrm>
            <a:off x="0" y="691247"/>
            <a:ext cx="18288000" cy="1233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4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399" u="none" cap="none" strike="noStrike">
                <a:solidFill>
                  <a:srgbClr val="4947AB"/>
                </a:solidFill>
                <a:latin typeface="Lobster"/>
                <a:ea typeface="Lobster"/>
                <a:cs typeface="Lobster"/>
                <a:sym typeface="Lobster"/>
              </a:rPr>
              <a:t>Spanish Influence in Early America</a:t>
            </a:r>
            <a:endParaRPr/>
          </a:p>
        </p:txBody>
      </p:sp>
      <p:grpSp>
        <p:nvGrpSpPr>
          <p:cNvPr id="359" name="Google Shape;359;p18"/>
          <p:cNvGrpSpPr/>
          <p:nvPr/>
        </p:nvGrpSpPr>
        <p:grpSpPr>
          <a:xfrm>
            <a:off x="7341960" y="6268069"/>
            <a:ext cx="3604080" cy="1316517"/>
            <a:chOff x="0" y="-38100"/>
            <a:chExt cx="4805440" cy="1755355"/>
          </a:xfrm>
        </p:grpSpPr>
        <p:sp>
          <p:nvSpPr>
            <p:cNvPr id="360" name="Google Shape;360;p18"/>
            <p:cNvSpPr txBox="1"/>
            <p:nvPr/>
          </p:nvSpPr>
          <p:spPr>
            <a:xfrm>
              <a:off x="0" y="673104"/>
              <a:ext cx="4805440" cy="10441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6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Lorem ipsum dolor sit amet, consectetur adipiscing elit.</a:t>
              </a:r>
              <a:endParaRPr/>
            </a:p>
          </p:txBody>
        </p:sp>
        <p:sp>
          <p:nvSpPr>
            <p:cNvPr id="361" name="Google Shape;361;p18"/>
            <p:cNvSpPr txBox="1"/>
            <p:nvPr/>
          </p:nvSpPr>
          <p:spPr>
            <a:xfrm>
              <a:off x="331281" y="-38100"/>
              <a:ext cx="4142879" cy="4842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199" u="none" cap="none" strike="noStrike">
                  <a:solidFill>
                    <a:srgbClr val="000000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Write a main idea here</a:t>
              </a:r>
              <a:endParaRPr/>
            </a:p>
          </p:txBody>
        </p:sp>
      </p:grpSp>
      <p:sp>
        <p:nvSpPr>
          <p:cNvPr id="362" name="Google Shape;362;p18"/>
          <p:cNvSpPr txBox="1"/>
          <p:nvPr/>
        </p:nvSpPr>
        <p:spPr>
          <a:xfrm>
            <a:off x="1995401" y="6780041"/>
            <a:ext cx="3604080" cy="8045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Lorem ipsum dolor sit amet, consectetur adipiscing elit.</a:t>
            </a:r>
            <a:endParaRPr/>
          </a:p>
        </p:txBody>
      </p:sp>
      <p:sp>
        <p:nvSpPr>
          <p:cNvPr id="363" name="Google Shape;363;p18"/>
          <p:cNvSpPr txBox="1"/>
          <p:nvPr/>
        </p:nvSpPr>
        <p:spPr>
          <a:xfrm>
            <a:off x="2243861" y="6258544"/>
            <a:ext cx="3107159" cy="3727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Write a main idea here</a:t>
            </a:r>
            <a:endParaRPr/>
          </a:p>
        </p:txBody>
      </p:sp>
      <p:sp>
        <p:nvSpPr>
          <p:cNvPr id="364" name="Google Shape;364;p18"/>
          <p:cNvSpPr txBox="1"/>
          <p:nvPr/>
        </p:nvSpPr>
        <p:spPr>
          <a:xfrm>
            <a:off x="12688519" y="6780041"/>
            <a:ext cx="3604080" cy="8045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Lorem ipsum dolor sit amet, consectetur adipiscing elit.</a:t>
            </a:r>
            <a:endParaRPr/>
          </a:p>
        </p:txBody>
      </p:sp>
      <p:sp>
        <p:nvSpPr>
          <p:cNvPr id="365" name="Google Shape;365;p18"/>
          <p:cNvSpPr txBox="1"/>
          <p:nvPr/>
        </p:nvSpPr>
        <p:spPr>
          <a:xfrm>
            <a:off x="12936980" y="6258544"/>
            <a:ext cx="3107159" cy="3727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Write a main idea here</a:t>
            </a:r>
            <a:endParaRPr/>
          </a:p>
        </p:txBody>
      </p:sp>
      <p:pic>
        <p:nvPicPr>
          <p:cNvPr id="366" name="Google Shape;366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88856" y="3433104"/>
            <a:ext cx="1609250" cy="1646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469943" y="3617936"/>
            <a:ext cx="1348113" cy="131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828437" y="3700520"/>
            <a:ext cx="1348100" cy="13039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DCC0"/>
        </a:solidFill>
      </p:bgPr>
    </p:bg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19"/>
          <p:cNvPicPr preferRelativeResize="0"/>
          <p:nvPr/>
        </p:nvPicPr>
        <p:blipFill rotWithShape="1">
          <a:blip r:embed="rId3">
            <a:alphaModFix/>
          </a:blip>
          <a:srcRect b="27306" l="0" r="17553" t="12878"/>
          <a:stretch/>
        </p:blipFill>
        <p:spPr>
          <a:xfrm>
            <a:off x="0" y="0"/>
            <a:ext cx="8554491" cy="93093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4" name="Google Shape;374;p19"/>
          <p:cNvGrpSpPr/>
          <p:nvPr/>
        </p:nvGrpSpPr>
        <p:grpSpPr>
          <a:xfrm rot="10800000">
            <a:off x="0" y="9309305"/>
            <a:ext cx="18288000" cy="977695"/>
            <a:chOff x="0" y="0"/>
            <a:chExt cx="24384000" cy="1303593"/>
          </a:xfrm>
        </p:grpSpPr>
        <p:sp>
          <p:nvSpPr>
            <p:cNvPr id="375" name="Google Shape;375;p19"/>
            <p:cNvSpPr/>
            <p:nvPr/>
          </p:nvSpPr>
          <p:spPr>
            <a:xfrm>
              <a:off x="0" y="0"/>
              <a:ext cx="13035213" cy="1303593"/>
            </a:xfrm>
            <a:custGeom>
              <a:rect b="b" l="l" r="r" t="t"/>
              <a:pathLst>
                <a:path extrusionOk="0" h="1303593" w="13035213">
                  <a:moveTo>
                    <a:pt x="0" y="0"/>
                  </a:moveTo>
                  <a:lnTo>
                    <a:pt x="13035213" y="0"/>
                  </a:lnTo>
                  <a:lnTo>
                    <a:pt x="13035213" y="1303593"/>
                  </a:lnTo>
                  <a:lnTo>
                    <a:pt x="0" y="130359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464302" l="-7210" r="-10356" t="0"/>
              </a:stretch>
            </a:blipFill>
            <a:ln>
              <a:noFill/>
            </a:ln>
          </p:spPr>
        </p:sp>
        <p:sp>
          <p:nvSpPr>
            <p:cNvPr id="376" name="Google Shape;376;p19"/>
            <p:cNvSpPr/>
            <p:nvPr/>
          </p:nvSpPr>
          <p:spPr>
            <a:xfrm>
              <a:off x="12305913" y="0"/>
              <a:ext cx="12078087" cy="1303593"/>
            </a:xfrm>
            <a:custGeom>
              <a:rect b="b" l="l" r="r" t="t"/>
              <a:pathLst>
                <a:path extrusionOk="0" h="1303593" w="12078087">
                  <a:moveTo>
                    <a:pt x="0" y="0"/>
                  </a:moveTo>
                  <a:lnTo>
                    <a:pt x="12078087" y="0"/>
                  </a:lnTo>
                  <a:lnTo>
                    <a:pt x="12078087" y="1303593"/>
                  </a:lnTo>
                  <a:lnTo>
                    <a:pt x="0" y="130359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464302" l="-18738" r="-8148" t="0"/>
              </a:stretch>
            </a:blipFill>
            <a:ln>
              <a:noFill/>
            </a:ln>
          </p:spPr>
        </p:sp>
      </p:grpSp>
      <p:sp>
        <p:nvSpPr>
          <p:cNvPr id="377" name="Google Shape;377;p19"/>
          <p:cNvSpPr/>
          <p:nvPr/>
        </p:nvSpPr>
        <p:spPr>
          <a:xfrm>
            <a:off x="7841749" y="6981579"/>
            <a:ext cx="1398083" cy="2327726"/>
          </a:xfrm>
          <a:custGeom>
            <a:rect b="b" l="l" r="r" t="t"/>
            <a:pathLst>
              <a:path extrusionOk="0" h="2327726" w="1398083">
                <a:moveTo>
                  <a:pt x="0" y="0"/>
                </a:moveTo>
                <a:lnTo>
                  <a:pt x="1398083" y="0"/>
                </a:lnTo>
                <a:lnTo>
                  <a:pt x="1398083" y="2327726"/>
                </a:lnTo>
                <a:lnTo>
                  <a:pt x="0" y="23277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8" name="Google Shape;378;p19"/>
          <p:cNvSpPr txBox="1"/>
          <p:nvPr/>
        </p:nvSpPr>
        <p:spPr>
          <a:xfrm>
            <a:off x="8230511" y="923189"/>
            <a:ext cx="10057489" cy="12355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4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399" u="none" cap="none" strike="noStrike">
                <a:solidFill>
                  <a:srgbClr val="4947AB"/>
                </a:solidFill>
                <a:latin typeface="Lobster"/>
                <a:ea typeface="Lobster"/>
                <a:cs typeface="Lobster"/>
                <a:sym typeface="Lobster"/>
              </a:rPr>
              <a:t>Hispanic Festivals</a:t>
            </a:r>
            <a:endParaRPr/>
          </a:p>
        </p:txBody>
      </p:sp>
      <p:sp>
        <p:nvSpPr>
          <p:cNvPr id="379" name="Google Shape;379;p19"/>
          <p:cNvSpPr txBox="1"/>
          <p:nvPr/>
        </p:nvSpPr>
        <p:spPr>
          <a:xfrm>
            <a:off x="10447623" y="2968945"/>
            <a:ext cx="1637544" cy="12355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4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399" u="none" cap="none" strike="noStrike">
                <a:solidFill>
                  <a:srgbClr val="CF142B"/>
                </a:solidFill>
                <a:latin typeface="Lobster"/>
                <a:ea typeface="Lobster"/>
                <a:cs typeface="Lobster"/>
                <a:sym typeface="Lobster"/>
              </a:rPr>
              <a:t>01</a:t>
            </a:r>
            <a:endParaRPr/>
          </a:p>
        </p:txBody>
      </p:sp>
      <p:sp>
        <p:nvSpPr>
          <p:cNvPr id="380" name="Google Shape;380;p19"/>
          <p:cNvSpPr txBox="1"/>
          <p:nvPr/>
        </p:nvSpPr>
        <p:spPr>
          <a:xfrm>
            <a:off x="10447623" y="4994312"/>
            <a:ext cx="1637544" cy="12355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4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399" u="none" cap="none" strike="noStrike">
                <a:solidFill>
                  <a:srgbClr val="CF142B"/>
                </a:solidFill>
                <a:latin typeface="Lobster"/>
                <a:ea typeface="Lobster"/>
                <a:cs typeface="Lobster"/>
                <a:sym typeface="Lobster"/>
              </a:rPr>
              <a:t>02</a:t>
            </a:r>
            <a:endParaRPr/>
          </a:p>
        </p:txBody>
      </p:sp>
      <p:sp>
        <p:nvSpPr>
          <p:cNvPr id="381" name="Google Shape;381;p19"/>
          <p:cNvSpPr txBox="1"/>
          <p:nvPr/>
        </p:nvSpPr>
        <p:spPr>
          <a:xfrm>
            <a:off x="10447623" y="7019679"/>
            <a:ext cx="1637544" cy="12355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4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399" u="none" cap="none" strike="noStrike">
                <a:solidFill>
                  <a:srgbClr val="CF142B"/>
                </a:solidFill>
                <a:latin typeface="Lobster"/>
                <a:ea typeface="Lobster"/>
                <a:cs typeface="Lobster"/>
                <a:sym typeface="Lobster"/>
              </a:rPr>
              <a:t>03</a:t>
            </a:r>
            <a:endParaRPr/>
          </a:p>
        </p:txBody>
      </p:sp>
      <p:sp>
        <p:nvSpPr>
          <p:cNvPr id="382" name="Google Shape;382;p19"/>
          <p:cNvSpPr txBox="1"/>
          <p:nvPr/>
        </p:nvSpPr>
        <p:spPr>
          <a:xfrm>
            <a:off x="12466808" y="3438083"/>
            <a:ext cx="36042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Lorem ipsum dolor sit amet, consectetur adipiscing elit.</a:t>
            </a:r>
            <a:endParaRPr/>
          </a:p>
        </p:txBody>
      </p:sp>
      <p:sp>
        <p:nvSpPr>
          <p:cNvPr id="383" name="Google Shape;383;p19"/>
          <p:cNvSpPr txBox="1"/>
          <p:nvPr/>
        </p:nvSpPr>
        <p:spPr>
          <a:xfrm>
            <a:off x="12466808" y="2992786"/>
            <a:ext cx="3430859" cy="3727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Write a main idea here</a:t>
            </a:r>
            <a:endParaRPr/>
          </a:p>
        </p:txBody>
      </p:sp>
      <p:sp>
        <p:nvSpPr>
          <p:cNvPr id="384" name="Google Shape;384;p19"/>
          <p:cNvSpPr txBox="1"/>
          <p:nvPr/>
        </p:nvSpPr>
        <p:spPr>
          <a:xfrm>
            <a:off x="12466808" y="5462659"/>
            <a:ext cx="36042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Lorem ipsum dolor sit amet, consectetur adipiscing elit.</a:t>
            </a:r>
            <a:endParaRPr/>
          </a:p>
        </p:txBody>
      </p:sp>
      <p:sp>
        <p:nvSpPr>
          <p:cNvPr id="385" name="Google Shape;385;p19"/>
          <p:cNvSpPr txBox="1"/>
          <p:nvPr/>
        </p:nvSpPr>
        <p:spPr>
          <a:xfrm>
            <a:off x="12466808" y="5017363"/>
            <a:ext cx="3430859" cy="3727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Write a main idea here</a:t>
            </a:r>
            <a:endParaRPr/>
          </a:p>
        </p:txBody>
      </p:sp>
      <p:sp>
        <p:nvSpPr>
          <p:cNvPr id="386" name="Google Shape;386;p19"/>
          <p:cNvSpPr txBox="1"/>
          <p:nvPr/>
        </p:nvSpPr>
        <p:spPr>
          <a:xfrm>
            <a:off x="12466808" y="7487235"/>
            <a:ext cx="36042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Lorem ipsum dolor sit amet, consectetur adipiscing elit.</a:t>
            </a:r>
            <a:endParaRPr/>
          </a:p>
        </p:txBody>
      </p:sp>
      <p:sp>
        <p:nvSpPr>
          <p:cNvPr id="387" name="Google Shape;387;p19"/>
          <p:cNvSpPr txBox="1"/>
          <p:nvPr/>
        </p:nvSpPr>
        <p:spPr>
          <a:xfrm>
            <a:off x="12466808" y="7041939"/>
            <a:ext cx="3430859" cy="3727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Write a main idea here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DCC0"/>
        </a:solidFill>
      </p:bgPr>
    </p:bg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0"/>
          <p:cNvSpPr/>
          <p:nvPr/>
        </p:nvSpPr>
        <p:spPr>
          <a:xfrm rot="-1937325">
            <a:off x="16211184" y="429163"/>
            <a:ext cx="2588889" cy="3392697"/>
          </a:xfrm>
          <a:custGeom>
            <a:rect b="b" l="l" r="r" t="t"/>
            <a:pathLst>
              <a:path extrusionOk="0" h="3392697" w="2588889">
                <a:moveTo>
                  <a:pt x="0" y="0"/>
                </a:moveTo>
                <a:lnTo>
                  <a:pt x="2588888" y="0"/>
                </a:lnTo>
                <a:lnTo>
                  <a:pt x="2588888" y="3392697"/>
                </a:lnTo>
                <a:lnTo>
                  <a:pt x="0" y="33926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3" name="Google Shape;393;p20"/>
          <p:cNvSpPr/>
          <p:nvPr/>
        </p:nvSpPr>
        <p:spPr>
          <a:xfrm flipH="1" rot="2362786">
            <a:off x="-435707" y="429163"/>
            <a:ext cx="2588889" cy="3392697"/>
          </a:xfrm>
          <a:custGeom>
            <a:rect b="b" l="l" r="r" t="t"/>
            <a:pathLst>
              <a:path extrusionOk="0" h="3392697" w="2588889">
                <a:moveTo>
                  <a:pt x="2588889" y="0"/>
                </a:moveTo>
                <a:lnTo>
                  <a:pt x="0" y="0"/>
                </a:lnTo>
                <a:lnTo>
                  <a:pt x="0" y="3392697"/>
                </a:lnTo>
                <a:lnTo>
                  <a:pt x="2588889" y="3392697"/>
                </a:lnTo>
                <a:lnTo>
                  <a:pt x="2588889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94" name="Google Shape;394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923" y="1711354"/>
            <a:ext cx="12009330" cy="86905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5" name="Google Shape;395;p20"/>
          <p:cNvGrpSpPr/>
          <p:nvPr/>
        </p:nvGrpSpPr>
        <p:grpSpPr>
          <a:xfrm>
            <a:off x="11450448" y="2730912"/>
            <a:ext cx="1474097" cy="1750657"/>
            <a:chOff x="0" y="-85725"/>
            <a:chExt cx="456925" cy="542650"/>
          </a:xfrm>
        </p:grpSpPr>
        <p:sp>
          <p:nvSpPr>
            <p:cNvPr id="396" name="Google Shape;396;p20"/>
            <p:cNvSpPr/>
            <p:nvPr/>
          </p:nvSpPr>
          <p:spPr>
            <a:xfrm>
              <a:off x="0" y="0"/>
              <a:ext cx="456925" cy="456925"/>
            </a:xfrm>
            <a:custGeom>
              <a:rect b="b" l="l" r="r" t="t"/>
              <a:pathLst>
                <a:path extrusionOk="0" h="456925" w="456925">
                  <a:moveTo>
                    <a:pt x="147055" y="0"/>
                  </a:moveTo>
                  <a:lnTo>
                    <a:pt x="309870" y="0"/>
                  </a:lnTo>
                  <a:cubicBezTo>
                    <a:pt x="391086" y="0"/>
                    <a:pt x="456925" y="65839"/>
                    <a:pt x="456925" y="147055"/>
                  </a:cubicBezTo>
                  <a:lnTo>
                    <a:pt x="456925" y="309870"/>
                  </a:lnTo>
                  <a:cubicBezTo>
                    <a:pt x="456925" y="391086"/>
                    <a:pt x="391086" y="456925"/>
                    <a:pt x="309870" y="456925"/>
                  </a:cubicBezTo>
                  <a:lnTo>
                    <a:pt x="147055" y="456925"/>
                  </a:lnTo>
                  <a:cubicBezTo>
                    <a:pt x="108054" y="456925"/>
                    <a:pt x="70650" y="441432"/>
                    <a:pt x="43071" y="413854"/>
                  </a:cubicBezTo>
                  <a:cubicBezTo>
                    <a:pt x="15493" y="386275"/>
                    <a:pt x="0" y="348871"/>
                    <a:pt x="0" y="309870"/>
                  </a:cubicBezTo>
                  <a:lnTo>
                    <a:pt x="0" y="147055"/>
                  </a:lnTo>
                  <a:cubicBezTo>
                    <a:pt x="0" y="65839"/>
                    <a:pt x="65839" y="0"/>
                    <a:pt x="147055" y="0"/>
                  </a:cubicBezTo>
                  <a:close/>
                </a:path>
              </a:pathLst>
            </a:custGeom>
            <a:solidFill>
              <a:srgbClr val="EE752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20"/>
            <p:cNvSpPr txBox="1"/>
            <p:nvPr/>
          </p:nvSpPr>
          <p:spPr>
            <a:xfrm>
              <a:off x="0" y="-85725"/>
              <a:ext cx="456925" cy="542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8" name="Google Shape;398;p20"/>
          <p:cNvGrpSpPr/>
          <p:nvPr/>
        </p:nvGrpSpPr>
        <p:grpSpPr>
          <a:xfrm>
            <a:off x="11450448" y="5011992"/>
            <a:ext cx="1474097" cy="1750657"/>
            <a:chOff x="0" y="-85725"/>
            <a:chExt cx="456925" cy="542650"/>
          </a:xfrm>
        </p:grpSpPr>
        <p:sp>
          <p:nvSpPr>
            <p:cNvPr id="399" name="Google Shape;399;p20"/>
            <p:cNvSpPr/>
            <p:nvPr/>
          </p:nvSpPr>
          <p:spPr>
            <a:xfrm>
              <a:off x="0" y="0"/>
              <a:ext cx="456925" cy="456925"/>
            </a:xfrm>
            <a:custGeom>
              <a:rect b="b" l="l" r="r" t="t"/>
              <a:pathLst>
                <a:path extrusionOk="0" h="456925" w="456925">
                  <a:moveTo>
                    <a:pt x="147055" y="0"/>
                  </a:moveTo>
                  <a:lnTo>
                    <a:pt x="309870" y="0"/>
                  </a:lnTo>
                  <a:cubicBezTo>
                    <a:pt x="391086" y="0"/>
                    <a:pt x="456925" y="65839"/>
                    <a:pt x="456925" y="147055"/>
                  </a:cubicBezTo>
                  <a:lnTo>
                    <a:pt x="456925" y="309870"/>
                  </a:lnTo>
                  <a:cubicBezTo>
                    <a:pt x="456925" y="391086"/>
                    <a:pt x="391086" y="456925"/>
                    <a:pt x="309870" y="456925"/>
                  </a:cubicBezTo>
                  <a:lnTo>
                    <a:pt x="147055" y="456925"/>
                  </a:lnTo>
                  <a:cubicBezTo>
                    <a:pt x="108054" y="456925"/>
                    <a:pt x="70650" y="441432"/>
                    <a:pt x="43071" y="413854"/>
                  </a:cubicBezTo>
                  <a:cubicBezTo>
                    <a:pt x="15493" y="386275"/>
                    <a:pt x="0" y="348871"/>
                    <a:pt x="0" y="309870"/>
                  </a:cubicBezTo>
                  <a:lnTo>
                    <a:pt x="0" y="147055"/>
                  </a:lnTo>
                  <a:cubicBezTo>
                    <a:pt x="0" y="65839"/>
                    <a:pt x="65839" y="0"/>
                    <a:pt x="147055" y="0"/>
                  </a:cubicBezTo>
                  <a:close/>
                </a:path>
              </a:pathLst>
            </a:custGeom>
            <a:solidFill>
              <a:srgbClr val="4A711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20"/>
            <p:cNvSpPr txBox="1"/>
            <p:nvPr/>
          </p:nvSpPr>
          <p:spPr>
            <a:xfrm>
              <a:off x="0" y="-85725"/>
              <a:ext cx="456925" cy="542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1" name="Google Shape;401;p20"/>
          <p:cNvGrpSpPr/>
          <p:nvPr/>
        </p:nvGrpSpPr>
        <p:grpSpPr>
          <a:xfrm>
            <a:off x="11450448" y="7293072"/>
            <a:ext cx="1474097" cy="1750657"/>
            <a:chOff x="0" y="-85725"/>
            <a:chExt cx="456925" cy="542650"/>
          </a:xfrm>
        </p:grpSpPr>
        <p:sp>
          <p:nvSpPr>
            <p:cNvPr id="402" name="Google Shape;402;p20"/>
            <p:cNvSpPr/>
            <p:nvPr/>
          </p:nvSpPr>
          <p:spPr>
            <a:xfrm>
              <a:off x="0" y="0"/>
              <a:ext cx="456925" cy="456925"/>
            </a:xfrm>
            <a:custGeom>
              <a:rect b="b" l="l" r="r" t="t"/>
              <a:pathLst>
                <a:path extrusionOk="0" h="456925" w="456925">
                  <a:moveTo>
                    <a:pt x="147055" y="0"/>
                  </a:moveTo>
                  <a:lnTo>
                    <a:pt x="309870" y="0"/>
                  </a:lnTo>
                  <a:cubicBezTo>
                    <a:pt x="391086" y="0"/>
                    <a:pt x="456925" y="65839"/>
                    <a:pt x="456925" y="147055"/>
                  </a:cubicBezTo>
                  <a:lnTo>
                    <a:pt x="456925" y="309870"/>
                  </a:lnTo>
                  <a:cubicBezTo>
                    <a:pt x="456925" y="391086"/>
                    <a:pt x="391086" y="456925"/>
                    <a:pt x="309870" y="456925"/>
                  </a:cubicBezTo>
                  <a:lnTo>
                    <a:pt x="147055" y="456925"/>
                  </a:lnTo>
                  <a:cubicBezTo>
                    <a:pt x="108054" y="456925"/>
                    <a:pt x="70650" y="441432"/>
                    <a:pt x="43071" y="413854"/>
                  </a:cubicBezTo>
                  <a:cubicBezTo>
                    <a:pt x="15493" y="386275"/>
                    <a:pt x="0" y="348871"/>
                    <a:pt x="0" y="309870"/>
                  </a:cubicBezTo>
                  <a:lnTo>
                    <a:pt x="0" y="147055"/>
                  </a:lnTo>
                  <a:cubicBezTo>
                    <a:pt x="0" y="65839"/>
                    <a:pt x="65839" y="0"/>
                    <a:pt x="147055" y="0"/>
                  </a:cubicBezTo>
                  <a:close/>
                </a:path>
              </a:pathLst>
            </a:custGeom>
            <a:solidFill>
              <a:srgbClr val="BF26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20"/>
            <p:cNvSpPr txBox="1"/>
            <p:nvPr/>
          </p:nvSpPr>
          <p:spPr>
            <a:xfrm>
              <a:off x="0" y="-85725"/>
              <a:ext cx="456925" cy="542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4" name="Google Shape;404;p20"/>
          <p:cNvSpPr txBox="1"/>
          <p:nvPr/>
        </p:nvSpPr>
        <p:spPr>
          <a:xfrm>
            <a:off x="3801683" y="691247"/>
            <a:ext cx="10684634" cy="1233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4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399" u="none" cap="none" strike="noStrike">
                <a:solidFill>
                  <a:srgbClr val="4947AB"/>
                </a:solidFill>
                <a:latin typeface="Lobster"/>
                <a:ea typeface="Lobster"/>
                <a:cs typeface="Lobster"/>
                <a:sym typeface="Lobster"/>
              </a:rPr>
              <a:t>Write a main idea here</a:t>
            </a:r>
            <a:endParaRPr/>
          </a:p>
        </p:txBody>
      </p:sp>
      <p:sp>
        <p:nvSpPr>
          <p:cNvPr id="405" name="Google Shape;405;p20"/>
          <p:cNvSpPr txBox="1"/>
          <p:nvPr/>
        </p:nvSpPr>
        <p:spPr>
          <a:xfrm>
            <a:off x="13489655" y="3619874"/>
            <a:ext cx="3604080" cy="708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Lorem ipsum dolor sit amet, consectetur adipiscing elit.</a:t>
            </a:r>
            <a:endParaRPr/>
          </a:p>
        </p:txBody>
      </p:sp>
      <p:sp>
        <p:nvSpPr>
          <p:cNvPr id="406" name="Google Shape;406;p20"/>
          <p:cNvSpPr txBox="1"/>
          <p:nvPr/>
        </p:nvSpPr>
        <p:spPr>
          <a:xfrm>
            <a:off x="13489655" y="3155527"/>
            <a:ext cx="3107159" cy="3727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Write a main idea here</a:t>
            </a:r>
            <a:endParaRPr/>
          </a:p>
        </p:txBody>
      </p:sp>
      <p:sp>
        <p:nvSpPr>
          <p:cNvPr id="407" name="Google Shape;407;p20"/>
          <p:cNvSpPr txBox="1"/>
          <p:nvPr/>
        </p:nvSpPr>
        <p:spPr>
          <a:xfrm>
            <a:off x="13489655" y="5878228"/>
            <a:ext cx="3604080" cy="708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Lorem ipsum dolor sit amet, consectetur adipiscing elit.</a:t>
            </a:r>
            <a:endParaRPr/>
          </a:p>
        </p:txBody>
      </p:sp>
      <p:sp>
        <p:nvSpPr>
          <p:cNvPr id="408" name="Google Shape;408;p20"/>
          <p:cNvSpPr txBox="1"/>
          <p:nvPr/>
        </p:nvSpPr>
        <p:spPr>
          <a:xfrm>
            <a:off x="13489655" y="5413881"/>
            <a:ext cx="3107159" cy="3727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Write a main idea here</a:t>
            </a:r>
            <a:endParaRPr/>
          </a:p>
        </p:txBody>
      </p:sp>
      <p:sp>
        <p:nvSpPr>
          <p:cNvPr id="409" name="Google Shape;409;p20"/>
          <p:cNvSpPr txBox="1"/>
          <p:nvPr/>
        </p:nvSpPr>
        <p:spPr>
          <a:xfrm>
            <a:off x="13489655" y="8136582"/>
            <a:ext cx="3604080" cy="708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Lorem ipsum dolor sit amet, consectetur adipiscing elit.</a:t>
            </a:r>
            <a:endParaRPr/>
          </a:p>
        </p:txBody>
      </p:sp>
      <p:sp>
        <p:nvSpPr>
          <p:cNvPr id="410" name="Google Shape;410;p20"/>
          <p:cNvSpPr txBox="1"/>
          <p:nvPr/>
        </p:nvSpPr>
        <p:spPr>
          <a:xfrm>
            <a:off x="13489655" y="7672235"/>
            <a:ext cx="3107159" cy="3727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Write a main idea here</a:t>
            </a:r>
            <a:endParaRPr/>
          </a:p>
        </p:txBody>
      </p:sp>
      <p:sp>
        <p:nvSpPr>
          <p:cNvPr id="411" name="Google Shape;411;p20"/>
          <p:cNvSpPr/>
          <p:nvPr/>
        </p:nvSpPr>
        <p:spPr>
          <a:xfrm>
            <a:off x="11736478" y="3318827"/>
            <a:ext cx="918161" cy="851386"/>
          </a:xfrm>
          <a:custGeom>
            <a:rect b="b" l="l" r="r" t="t"/>
            <a:pathLst>
              <a:path extrusionOk="0" h="851386" w="918161">
                <a:moveTo>
                  <a:pt x="0" y="0"/>
                </a:moveTo>
                <a:lnTo>
                  <a:pt x="918162" y="0"/>
                </a:lnTo>
                <a:lnTo>
                  <a:pt x="918162" y="851386"/>
                </a:lnTo>
                <a:lnTo>
                  <a:pt x="0" y="8513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2" name="Google Shape;412;p20"/>
          <p:cNvSpPr/>
          <p:nvPr/>
        </p:nvSpPr>
        <p:spPr>
          <a:xfrm>
            <a:off x="11843443" y="5567419"/>
            <a:ext cx="688106" cy="916363"/>
          </a:xfrm>
          <a:custGeom>
            <a:rect b="b" l="l" r="r" t="t"/>
            <a:pathLst>
              <a:path extrusionOk="0" h="916363" w="688106">
                <a:moveTo>
                  <a:pt x="0" y="0"/>
                </a:moveTo>
                <a:lnTo>
                  <a:pt x="688106" y="0"/>
                </a:lnTo>
                <a:lnTo>
                  <a:pt x="688106" y="916363"/>
                </a:lnTo>
                <a:lnTo>
                  <a:pt x="0" y="916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3" name="Google Shape;413;p20"/>
          <p:cNvSpPr/>
          <p:nvPr/>
        </p:nvSpPr>
        <p:spPr>
          <a:xfrm>
            <a:off x="11859569" y="7897346"/>
            <a:ext cx="671980" cy="815870"/>
          </a:xfrm>
          <a:custGeom>
            <a:rect b="b" l="l" r="r" t="t"/>
            <a:pathLst>
              <a:path extrusionOk="0" h="815870" w="671980">
                <a:moveTo>
                  <a:pt x="0" y="0"/>
                </a:moveTo>
                <a:lnTo>
                  <a:pt x="671980" y="0"/>
                </a:lnTo>
                <a:lnTo>
                  <a:pt x="671980" y="815869"/>
                </a:lnTo>
                <a:lnTo>
                  <a:pt x="0" y="8158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DCC0"/>
        </a:solidFill>
      </p:bgPr>
    </p:bg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21"/>
          <p:cNvPicPr preferRelativeResize="0"/>
          <p:nvPr/>
        </p:nvPicPr>
        <p:blipFill rotWithShape="1">
          <a:blip r:embed="rId3">
            <a:alphaModFix/>
          </a:blip>
          <a:srcRect b="0" l="40578" r="0" t="47251"/>
          <a:stretch/>
        </p:blipFill>
        <p:spPr>
          <a:xfrm>
            <a:off x="5" y="5"/>
            <a:ext cx="5967400" cy="51922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9" name="Google Shape;419;p21"/>
          <p:cNvGrpSpPr/>
          <p:nvPr/>
        </p:nvGrpSpPr>
        <p:grpSpPr>
          <a:xfrm>
            <a:off x="4086240" y="3411604"/>
            <a:ext cx="10115520" cy="3752211"/>
            <a:chOff x="0" y="-85725"/>
            <a:chExt cx="2664170" cy="988237"/>
          </a:xfrm>
        </p:grpSpPr>
        <p:sp>
          <p:nvSpPr>
            <p:cNvPr id="420" name="Google Shape;420;p21"/>
            <p:cNvSpPr/>
            <p:nvPr/>
          </p:nvSpPr>
          <p:spPr>
            <a:xfrm>
              <a:off x="0" y="0"/>
              <a:ext cx="2664170" cy="902512"/>
            </a:xfrm>
            <a:custGeom>
              <a:rect b="b" l="l" r="r" t="t"/>
              <a:pathLst>
                <a:path extrusionOk="0" h="902512" w="2664170">
                  <a:moveTo>
                    <a:pt x="0" y="0"/>
                  </a:moveTo>
                  <a:lnTo>
                    <a:pt x="2664170" y="0"/>
                  </a:lnTo>
                  <a:lnTo>
                    <a:pt x="2664170" y="902512"/>
                  </a:lnTo>
                  <a:lnTo>
                    <a:pt x="0" y="902512"/>
                  </a:lnTo>
                  <a:close/>
                </a:path>
              </a:pathLst>
            </a:custGeom>
            <a:solidFill>
              <a:srgbClr val="4A7117"/>
            </a:solidFill>
            <a:ln>
              <a:noFill/>
            </a:ln>
          </p:spPr>
        </p:sp>
        <p:sp>
          <p:nvSpPr>
            <p:cNvPr id="421" name="Google Shape;421;p21"/>
            <p:cNvSpPr txBox="1"/>
            <p:nvPr/>
          </p:nvSpPr>
          <p:spPr>
            <a:xfrm>
              <a:off x="0" y="-85725"/>
              <a:ext cx="2664170" cy="9882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2" name="Google Shape;422;p21"/>
          <p:cNvSpPr/>
          <p:nvPr/>
        </p:nvSpPr>
        <p:spPr>
          <a:xfrm rot="-467397">
            <a:off x="13444795" y="1432159"/>
            <a:ext cx="4413857" cy="6635798"/>
          </a:xfrm>
          <a:custGeom>
            <a:rect b="b" l="l" r="r" t="t"/>
            <a:pathLst>
              <a:path extrusionOk="0" h="6635798" w="4413857">
                <a:moveTo>
                  <a:pt x="0" y="0"/>
                </a:moveTo>
                <a:lnTo>
                  <a:pt x="4413857" y="0"/>
                </a:lnTo>
                <a:lnTo>
                  <a:pt x="4413857" y="6635798"/>
                </a:lnTo>
                <a:lnTo>
                  <a:pt x="0" y="66357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3" name="Google Shape;423;p21"/>
          <p:cNvSpPr/>
          <p:nvPr/>
        </p:nvSpPr>
        <p:spPr>
          <a:xfrm flipH="1">
            <a:off x="-1054948" y="5635924"/>
            <a:ext cx="4445186" cy="6682899"/>
          </a:xfrm>
          <a:custGeom>
            <a:rect b="b" l="l" r="r" t="t"/>
            <a:pathLst>
              <a:path extrusionOk="0" h="6682899" w="4445186">
                <a:moveTo>
                  <a:pt x="4445186" y="0"/>
                </a:moveTo>
                <a:lnTo>
                  <a:pt x="0" y="0"/>
                </a:lnTo>
                <a:lnTo>
                  <a:pt x="0" y="6682899"/>
                </a:lnTo>
                <a:lnTo>
                  <a:pt x="4445186" y="6682899"/>
                </a:lnTo>
                <a:lnTo>
                  <a:pt x="4445186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4" name="Google Shape;424;p21"/>
          <p:cNvSpPr txBox="1"/>
          <p:nvPr/>
        </p:nvSpPr>
        <p:spPr>
          <a:xfrm>
            <a:off x="3812120" y="3498433"/>
            <a:ext cx="10663800" cy="35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4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754" u="none" cap="none" strike="noStrike">
                <a:solidFill>
                  <a:srgbClr val="ECDCC0"/>
                </a:solidFill>
                <a:latin typeface="Lobster"/>
                <a:ea typeface="Lobster"/>
                <a:cs typeface="Lobster"/>
                <a:sym typeface="Lobster"/>
              </a:rPr>
              <a:t>Figures</a:t>
            </a:r>
            <a:endParaRPr/>
          </a:p>
        </p:txBody>
      </p:sp>
      <p:sp>
        <p:nvSpPr>
          <p:cNvPr id="425" name="Google Shape;425;p21"/>
          <p:cNvSpPr txBox="1"/>
          <p:nvPr/>
        </p:nvSpPr>
        <p:spPr>
          <a:xfrm>
            <a:off x="7181114" y="1249372"/>
            <a:ext cx="3925772" cy="19942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714" u="none" cap="none" strike="noStrike">
                <a:solidFill>
                  <a:srgbClr val="BF2631"/>
                </a:solidFill>
                <a:latin typeface="Lobster"/>
                <a:ea typeface="Lobster"/>
                <a:cs typeface="Lobster"/>
                <a:sym typeface="Lobster"/>
              </a:rPr>
              <a:t>03</a:t>
            </a:r>
            <a:endParaRPr/>
          </a:p>
        </p:txBody>
      </p:sp>
      <p:sp>
        <p:nvSpPr>
          <p:cNvPr id="426" name="Google Shape;426;p21"/>
          <p:cNvSpPr txBox="1"/>
          <p:nvPr/>
        </p:nvSpPr>
        <p:spPr>
          <a:xfrm>
            <a:off x="6203150" y="7535300"/>
            <a:ext cx="5881800" cy="15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pic>
        <p:nvPicPr>
          <p:cNvPr id="427" name="Google Shape;427;p21"/>
          <p:cNvPicPr preferRelativeResize="0"/>
          <p:nvPr/>
        </p:nvPicPr>
        <p:blipFill rotWithShape="1">
          <a:blip r:embed="rId5">
            <a:alphaModFix/>
          </a:blip>
          <a:srcRect b="38935" l="0" r="49799" t="0"/>
          <a:stretch/>
        </p:blipFill>
        <p:spPr>
          <a:xfrm>
            <a:off x="13458025" y="4520197"/>
            <a:ext cx="4829976" cy="576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DCC0"/>
        </a:solidFill>
      </p:bgPr>
    </p:bg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22"/>
          <p:cNvPicPr preferRelativeResize="0"/>
          <p:nvPr/>
        </p:nvPicPr>
        <p:blipFill rotWithShape="1">
          <a:blip r:embed="rId3">
            <a:alphaModFix/>
          </a:blip>
          <a:srcRect b="46384" l="0" r="0" t="12719"/>
          <a:stretch/>
        </p:blipFill>
        <p:spPr>
          <a:xfrm>
            <a:off x="0" y="2588850"/>
            <a:ext cx="18288000" cy="49860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3" name="Google Shape;433;p22"/>
          <p:cNvGrpSpPr/>
          <p:nvPr/>
        </p:nvGrpSpPr>
        <p:grpSpPr>
          <a:xfrm>
            <a:off x="-945032" y="2317994"/>
            <a:ext cx="19663951" cy="541713"/>
            <a:chOff x="0" y="0"/>
            <a:chExt cx="26218601" cy="722284"/>
          </a:xfrm>
        </p:grpSpPr>
        <p:sp>
          <p:nvSpPr>
            <p:cNvPr id="434" name="Google Shape;434;p22"/>
            <p:cNvSpPr/>
            <p:nvPr/>
          </p:nvSpPr>
          <p:spPr>
            <a:xfrm>
              <a:off x="0" y="0"/>
              <a:ext cx="9753600" cy="620684"/>
            </a:xfrm>
            <a:custGeom>
              <a:rect b="b" l="l" r="r" t="t"/>
              <a:pathLst>
                <a:path extrusionOk="0" h="620684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20684"/>
                  </a:lnTo>
                  <a:lnTo>
                    <a:pt x="0" y="6206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5" name="Google Shape;435;p22"/>
            <p:cNvSpPr/>
            <p:nvPr/>
          </p:nvSpPr>
          <p:spPr>
            <a:xfrm>
              <a:off x="8051641" y="63500"/>
              <a:ext cx="9753600" cy="620684"/>
            </a:xfrm>
            <a:custGeom>
              <a:rect b="b" l="l" r="r" t="t"/>
              <a:pathLst>
                <a:path extrusionOk="0" h="620684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20684"/>
                  </a:lnTo>
                  <a:lnTo>
                    <a:pt x="0" y="6206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6" name="Google Shape;436;p22"/>
            <p:cNvSpPr/>
            <p:nvPr/>
          </p:nvSpPr>
          <p:spPr>
            <a:xfrm>
              <a:off x="16465001" y="101600"/>
              <a:ext cx="9753600" cy="620684"/>
            </a:xfrm>
            <a:custGeom>
              <a:rect b="b" l="l" r="r" t="t"/>
              <a:pathLst>
                <a:path extrusionOk="0" h="620684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20684"/>
                  </a:lnTo>
                  <a:lnTo>
                    <a:pt x="0" y="6206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437" name="Google Shape;437;p22"/>
          <p:cNvSpPr txBox="1"/>
          <p:nvPr/>
        </p:nvSpPr>
        <p:spPr>
          <a:xfrm>
            <a:off x="2288808" y="691247"/>
            <a:ext cx="13710384" cy="12355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4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399" u="none" cap="none" strike="noStrike">
                <a:solidFill>
                  <a:srgbClr val="4947AB"/>
                </a:solidFill>
                <a:latin typeface="Lobster"/>
                <a:ea typeface="Lobster"/>
                <a:cs typeface="Lobster"/>
                <a:sym typeface="Lobster"/>
              </a:rPr>
              <a:t>Hispanic Heritage in Literature</a:t>
            </a:r>
            <a:endParaRPr/>
          </a:p>
        </p:txBody>
      </p:sp>
      <p:sp>
        <p:nvSpPr>
          <p:cNvPr id="438" name="Google Shape;438;p22"/>
          <p:cNvSpPr/>
          <p:nvPr/>
        </p:nvSpPr>
        <p:spPr>
          <a:xfrm rot="2316946">
            <a:off x="-37148" y="425435"/>
            <a:ext cx="1653180" cy="3002789"/>
          </a:xfrm>
          <a:custGeom>
            <a:rect b="b" l="l" r="r" t="t"/>
            <a:pathLst>
              <a:path extrusionOk="0" h="3002789" w="1653180">
                <a:moveTo>
                  <a:pt x="0" y="0"/>
                </a:moveTo>
                <a:lnTo>
                  <a:pt x="1653180" y="0"/>
                </a:lnTo>
                <a:lnTo>
                  <a:pt x="1653180" y="3002789"/>
                </a:lnTo>
                <a:lnTo>
                  <a:pt x="0" y="30027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9" name="Google Shape;439;p22"/>
          <p:cNvSpPr/>
          <p:nvPr/>
        </p:nvSpPr>
        <p:spPr>
          <a:xfrm rot="-5861303">
            <a:off x="16895189" y="-2066968"/>
            <a:ext cx="5014558" cy="6191336"/>
          </a:xfrm>
          <a:custGeom>
            <a:rect b="b" l="l" r="r" t="t"/>
            <a:pathLst>
              <a:path extrusionOk="0" h="6191336" w="5014558">
                <a:moveTo>
                  <a:pt x="0" y="0"/>
                </a:moveTo>
                <a:lnTo>
                  <a:pt x="5014558" y="0"/>
                </a:lnTo>
                <a:lnTo>
                  <a:pt x="5014558" y="6191336"/>
                </a:lnTo>
                <a:lnTo>
                  <a:pt x="0" y="6191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40" name="Google Shape;440;p22"/>
          <p:cNvGrpSpPr/>
          <p:nvPr/>
        </p:nvGrpSpPr>
        <p:grpSpPr>
          <a:xfrm>
            <a:off x="-945032" y="7342103"/>
            <a:ext cx="19663951" cy="541713"/>
            <a:chOff x="0" y="0"/>
            <a:chExt cx="26218601" cy="722284"/>
          </a:xfrm>
        </p:grpSpPr>
        <p:sp>
          <p:nvSpPr>
            <p:cNvPr id="441" name="Google Shape;441;p22"/>
            <p:cNvSpPr/>
            <p:nvPr/>
          </p:nvSpPr>
          <p:spPr>
            <a:xfrm>
              <a:off x="0" y="0"/>
              <a:ext cx="9753600" cy="620684"/>
            </a:xfrm>
            <a:custGeom>
              <a:rect b="b" l="l" r="r" t="t"/>
              <a:pathLst>
                <a:path extrusionOk="0" h="620684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20684"/>
                  </a:lnTo>
                  <a:lnTo>
                    <a:pt x="0" y="6206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2" name="Google Shape;442;p22"/>
            <p:cNvSpPr/>
            <p:nvPr/>
          </p:nvSpPr>
          <p:spPr>
            <a:xfrm>
              <a:off x="8051641" y="63500"/>
              <a:ext cx="9753600" cy="620684"/>
            </a:xfrm>
            <a:custGeom>
              <a:rect b="b" l="l" r="r" t="t"/>
              <a:pathLst>
                <a:path extrusionOk="0" h="620684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20684"/>
                  </a:lnTo>
                  <a:lnTo>
                    <a:pt x="0" y="6206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3" name="Google Shape;443;p22"/>
            <p:cNvSpPr/>
            <p:nvPr/>
          </p:nvSpPr>
          <p:spPr>
            <a:xfrm>
              <a:off x="16465001" y="101600"/>
              <a:ext cx="9753600" cy="620684"/>
            </a:xfrm>
            <a:custGeom>
              <a:rect b="b" l="l" r="r" t="t"/>
              <a:pathLst>
                <a:path extrusionOk="0" h="620684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620684"/>
                  </a:lnTo>
                  <a:lnTo>
                    <a:pt x="0" y="6206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444" name="Google Shape;444;p22"/>
          <p:cNvSpPr txBox="1"/>
          <p:nvPr/>
        </p:nvSpPr>
        <p:spPr>
          <a:xfrm>
            <a:off x="757734" y="8801603"/>
            <a:ext cx="3604080" cy="7219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Lorem ipsum dolor sit amet, consectetur adipiscing elit.</a:t>
            </a:r>
            <a:endParaRPr/>
          </a:p>
        </p:txBody>
      </p:sp>
      <p:sp>
        <p:nvSpPr>
          <p:cNvPr id="445" name="Google Shape;445;p22"/>
          <p:cNvSpPr txBox="1"/>
          <p:nvPr/>
        </p:nvSpPr>
        <p:spPr>
          <a:xfrm>
            <a:off x="844345" y="8356306"/>
            <a:ext cx="3430859" cy="3727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Write a main idea here</a:t>
            </a:r>
            <a:endParaRPr/>
          </a:p>
        </p:txBody>
      </p:sp>
      <p:sp>
        <p:nvSpPr>
          <p:cNvPr id="446" name="Google Shape;446;p22"/>
          <p:cNvSpPr txBox="1"/>
          <p:nvPr/>
        </p:nvSpPr>
        <p:spPr>
          <a:xfrm>
            <a:off x="5147218" y="8801603"/>
            <a:ext cx="3604080" cy="7219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Lorem ipsum dolor sit amet, consectetur adipiscing elit.</a:t>
            </a:r>
            <a:endParaRPr/>
          </a:p>
        </p:txBody>
      </p:sp>
      <p:sp>
        <p:nvSpPr>
          <p:cNvPr id="447" name="Google Shape;447;p22"/>
          <p:cNvSpPr txBox="1"/>
          <p:nvPr/>
        </p:nvSpPr>
        <p:spPr>
          <a:xfrm>
            <a:off x="5233828" y="8356306"/>
            <a:ext cx="3430859" cy="3727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Write a main idea here</a:t>
            </a:r>
            <a:endParaRPr/>
          </a:p>
        </p:txBody>
      </p:sp>
      <p:sp>
        <p:nvSpPr>
          <p:cNvPr id="448" name="Google Shape;448;p22"/>
          <p:cNvSpPr txBox="1"/>
          <p:nvPr/>
        </p:nvSpPr>
        <p:spPr>
          <a:xfrm>
            <a:off x="9536702" y="8801603"/>
            <a:ext cx="3604080" cy="7219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Lorem ipsum dolor sit amet, consectetur adipiscing elit.</a:t>
            </a:r>
            <a:endParaRPr/>
          </a:p>
        </p:txBody>
      </p:sp>
      <p:sp>
        <p:nvSpPr>
          <p:cNvPr id="449" name="Google Shape;449;p22"/>
          <p:cNvSpPr txBox="1"/>
          <p:nvPr/>
        </p:nvSpPr>
        <p:spPr>
          <a:xfrm>
            <a:off x="9623312" y="8356306"/>
            <a:ext cx="3430859" cy="3727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Write a main idea here</a:t>
            </a:r>
            <a:endParaRPr/>
          </a:p>
        </p:txBody>
      </p:sp>
      <p:sp>
        <p:nvSpPr>
          <p:cNvPr id="450" name="Google Shape;450;p22"/>
          <p:cNvSpPr txBox="1"/>
          <p:nvPr/>
        </p:nvSpPr>
        <p:spPr>
          <a:xfrm>
            <a:off x="13926186" y="8801603"/>
            <a:ext cx="3604080" cy="7219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Lorem ipsum dolor sit amet, consectetur adipiscing elit.</a:t>
            </a:r>
            <a:endParaRPr/>
          </a:p>
        </p:txBody>
      </p:sp>
      <p:sp>
        <p:nvSpPr>
          <p:cNvPr id="451" name="Google Shape;451;p22"/>
          <p:cNvSpPr txBox="1"/>
          <p:nvPr/>
        </p:nvSpPr>
        <p:spPr>
          <a:xfrm>
            <a:off x="14012796" y="8356306"/>
            <a:ext cx="3430859" cy="3727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Write a main idea here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DCC0"/>
        </a:solidFill>
      </p:bgPr>
    </p:bg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23"/>
          <p:cNvPicPr preferRelativeResize="0"/>
          <p:nvPr/>
        </p:nvPicPr>
        <p:blipFill rotWithShape="1">
          <a:blip r:embed="rId3">
            <a:alphaModFix/>
          </a:blip>
          <a:srcRect b="16364" l="20980" r="24737" t="32189"/>
          <a:stretch/>
        </p:blipFill>
        <p:spPr>
          <a:xfrm>
            <a:off x="9634007" y="168636"/>
            <a:ext cx="9216633" cy="12433818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23"/>
          <p:cNvSpPr/>
          <p:nvPr/>
        </p:nvSpPr>
        <p:spPr>
          <a:xfrm>
            <a:off x="-570995" y="7853774"/>
            <a:ext cx="5097019" cy="4748680"/>
          </a:xfrm>
          <a:custGeom>
            <a:rect b="b" l="l" r="r" t="t"/>
            <a:pathLst>
              <a:path extrusionOk="0" h="4748680" w="5097019">
                <a:moveTo>
                  <a:pt x="0" y="0"/>
                </a:moveTo>
                <a:lnTo>
                  <a:pt x="5097019" y="0"/>
                </a:lnTo>
                <a:lnTo>
                  <a:pt x="5097019" y="4748680"/>
                </a:lnTo>
                <a:lnTo>
                  <a:pt x="0" y="47486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8" name="Google Shape;458;p23"/>
          <p:cNvSpPr/>
          <p:nvPr/>
        </p:nvSpPr>
        <p:spPr>
          <a:xfrm>
            <a:off x="14053767" y="7853774"/>
            <a:ext cx="5097019" cy="4748680"/>
          </a:xfrm>
          <a:custGeom>
            <a:rect b="b" l="l" r="r" t="t"/>
            <a:pathLst>
              <a:path extrusionOk="0" h="4748680" w="5097019">
                <a:moveTo>
                  <a:pt x="0" y="0"/>
                </a:moveTo>
                <a:lnTo>
                  <a:pt x="5097018" y="0"/>
                </a:lnTo>
                <a:lnTo>
                  <a:pt x="5097018" y="4748680"/>
                </a:lnTo>
                <a:lnTo>
                  <a:pt x="0" y="47486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9" name="Google Shape;459;p23"/>
          <p:cNvSpPr/>
          <p:nvPr/>
        </p:nvSpPr>
        <p:spPr>
          <a:xfrm>
            <a:off x="4526024" y="7853774"/>
            <a:ext cx="5097019" cy="4748680"/>
          </a:xfrm>
          <a:custGeom>
            <a:rect b="b" l="l" r="r" t="t"/>
            <a:pathLst>
              <a:path extrusionOk="0" h="4748680" w="5097019">
                <a:moveTo>
                  <a:pt x="0" y="0"/>
                </a:moveTo>
                <a:lnTo>
                  <a:pt x="5097018" y="0"/>
                </a:lnTo>
                <a:lnTo>
                  <a:pt x="5097018" y="4748680"/>
                </a:lnTo>
                <a:lnTo>
                  <a:pt x="0" y="47486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0" name="Google Shape;460;p23"/>
          <p:cNvSpPr/>
          <p:nvPr/>
        </p:nvSpPr>
        <p:spPr>
          <a:xfrm>
            <a:off x="9612467" y="7853774"/>
            <a:ext cx="5097019" cy="4748680"/>
          </a:xfrm>
          <a:custGeom>
            <a:rect b="b" l="l" r="r" t="t"/>
            <a:pathLst>
              <a:path extrusionOk="0" h="4748680" w="5097019">
                <a:moveTo>
                  <a:pt x="0" y="0"/>
                </a:moveTo>
                <a:lnTo>
                  <a:pt x="5097018" y="0"/>
                </a:lnTo>
                <a:lnTo>
                  <a:pt x="5097018" y="4748680"/>
                </a:lnTo>
                <a:lnTo>
                  <a:pt x="0" y="47486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1" name="Google Shape;461;p23"/>
          <p:cNvSpPr/>
          <p:nvPr/>
        </p:nvSpPr>
        <p:spPr>
          <a:xfrm rot="3698376">
            <a:off x="-133033" y="-1222357"/>
            <a:ext cx="2323466" cy="4114800"/>
          </a:xfrm>
          <a:custGeom>
            <a:rect b="b" l="l" r="r" t="t"/>
            <a:pathLst>
              <a:path extrusionOk="0" h="4114800" w="2323466">
                <a:moveTo>
                  <a:pt x="0" y="0"/>
                </a:moveTo>
                <a:lnTo>
                  <a:pt x="2323466" y="0"/>
                </a:lnTo>
                <a:lnTo>
                  <a:pt x="23234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2" name="Google Shape;462;p23"/>
          <p:cNvSpPr txBox="1"/>
          <p:nvPr/>
        </p:nvSpPr>
        <p:spPr>
          <a:xfrm>
            <a:off x="240464" y="3497756"/>
            <a:ext cx="10579599" cy="2147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4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727" u="none" cap="none" strike="noStrike">
                <a:solidFill>
                  <a:srgbClr val="4947AB"/>
                </a:solidFill>
                <a:latin typeface="Lobster"/>
                <a:ea typeface="Lobster"/>
                <a:cs typeface="Lobster"/>
                <a:sym typeface="Lobster"/>
              </a:rPr>
              <a:t>123,456,789</a:t>
            </a:r>
            <a:endParaRPr/>
          </a:p>
        </p:txBody>
      </p:sp>
      <p:sp>
        <p:nvSpPr>
          <p:cNvPr id="463" name="Google Shape;463;p23"/>
          <p:cNvSpPr txBox="1"/>
          <p:nvPr/>
        </p:nvSpPr>
        <p:spPr>
          <a:xfrm>
            <a:off x="1876593" y="5831464"/>
            <a:ext cx="7307342" cy="3854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Lorem ipsum dolor sit amet, consectetur adipiscing elit.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DCC0"/>
        </a:solidFill>
      </p:bgPr>
    </p:bg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p24"/>
          <p:cNvPicPr preferRelativeResize="0"/>
          <p:nvPr/>
        </p:nvPicPr>
        <p:blipFill rotWithShape="1">
          <a:blip r:embed="rId3">
            <a:alphaModFix/>
          </a:blip>
          <a:srcRect b="19709" l="6138" r="6138" t="0"/>
          <a:stretch/>
        </p:blipFill>
        <p:spPr>
          <a:xfrm>
            <a:off x="1009797" y="1264422"/>
            <a:ext cx="4895504" cy="5281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24"/>
          <p:cNvPicPr preferRelativeResize="0"/>
          <p:nvPr/>
        </p:nvPicPr>
        <p:blipFill rotWithShape="1">
          <a:blip r:embed="rId4">
            <a:alphaModFix/>
          </a:blip>
          <a:srcRect b="19380" l="0" r="0" t="8691"/>
          <a:stretch/>
        </p:blipFill>
        <p:spPr>
          <a:xfrm>
            <a:off x="6696620" y="1264422"/>
            <a:ext cx="4895504" cy="52817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0" name="Google Shape;470;p24"/>
          <p:cNvGrpSpPr/>
          <p:nvPr/>
        </p:nvGrpSpPr>
        <p:grpSpPr>
          <a:xfrm>
            <a:off x="12382699" y="938935"/>
            <a:ext cx="4895504" cy="5607243"/>
            <a:chOff x="0" y="-85725"/>
            <a:chExt cx="1289351" cy="1476805"/>
          </a:xfrm>
        </p:grpSpPr>
        <p:sp>
          <p:nvSpPr>
            <p:cNvPr id="471" name="Google Shape;471;p24"/>
            <p:cNvSpPr/>
            <p:nvPr/>
          </p:nvSpPr>
          <p:spPr>
            <a:xfrm>
              <a:off x="0" y="0"/>
              <a:ext cx="1289351" cy="1391080"/>
            </a:xfrm>
            <a:custGeom>
              <a:rect b="b" l="l" r="r" t="t"/>
              <a:pathLst>
                <a:path extrusionOk="0" h="1391080" w="1289351">
                  <a:moveTo>
                    <a:pt x="0" y="0"/>
                  </a:moveTo>
                  <a:lnTo>
                    <a:pt x="1289351" y="0"/>
                  </a:lnTo>
                  <a:lnTo>
                    <a:pt x="1289351" y="1391080"/>
                  </a:lnTo>
                  <a:lnTo>
                    <a:pt x="0" y="1391080"/>
                  </a:lnTo>
                  <a:close/>
                </a:path>
              </a:pathLst>
            </a:custGeom>
            <a:solidFill>
              <a:srgbClr val="FCF1DC"/>
            </a:solidFill>
            <a:ln>
              <a:noFill/>
            </a:ln>
          </p:spPr>
        </p:sp>
        <p:sp>
          <p:nvSpPr>
            <p:cNvPr id="472" name="Google Shape;472;p24"/>
            <p:cNvSpPr txBox="1"/>
            <p:nvPr/>
          </p:nvSpPr>
          <p:spPr>
            <a:xfrm>
              <a:off x="0" y="-85725"/>
              <a:ext cx="1289351" cy="14768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3" name="Google Shape;473;p24"/>
          <p:cNvSpPr txBox="1"/>
          <p:nvPr/>
        </p:nvSpPr>
        <p:spPr>
          <a:xfrm>
            <a:off x="800334" y="6955610"/>
            <a:ext cx="1637544" cy="10953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4947AB"/>
                </a:solidFill>
                <a:latin typeface="Lobster"/>
                <a:ea typeface="Lobster"/>
                <a:cs typeface="Lobster"/>
                <a:sym typeface="Lobster"/>
              </a:rPr>
              <a:t>01.</a:t>
            </a:r>
            <a:endParaRPr/>
          </a:p>
        </p:txBody>
      </p:sp>
      <p:sp>
        <p:nvSpPr>
          <p:cNvPr id="474" name="Google Shape;474;p24"/>
          <p:cNvSpPr txBox="1"/>
          <p:nvPr/>
        </p:nvSpPr>
        <p:spPr>
          <a:xfrm>
            <a:off x="12077286" y="6828672"/>
            <a:ext cx="1637544" cy="10953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4947AB"/>
                </a:solidFill>
                <a:latin typeface="Lobster"/>
                <a:ea typeface="Lobster"/>
                <a:cs typeface="Lobster"/>
                <a:sym typeface="Lobster"/>
              </a:rPr>
              <a:t>03.</a:t>
            </a:r>
            <a:endParaRPr/>
          </a:p>
        </p:txBody>
      </p:sp>
      <p:sp>
        <p:nvSpPr>
          <p:cNvPr id="475" name="Google Shape;475;p24"/>
          <p:cNvSpPr txBox="1"/>
          <p:nvPr/>
        </p:nvSpPr>
        <p:spPr>
          <a:xfrm>
            <a:off x="6426297" y="6828672"/>
            <a:ext cx="1637544" cy="10953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4947AB"/>
                </a:solidFill>
                <a:latin typeface="Lobster"/>
                <a:ea typeface="Lobster"/>
                <a:cs typeface="Lobster"/>
                <a:sym typeface="Lobster"/>
              </a:rPr>
              <a:t>02.</a:t>
            </a:r>
            <a:endParaRPr/>
          </a:p>
        </p:txBody>
      </p:sp>
      <p:sp>
        <p:nvSpPr>
          <p:cNvPr id="476" name="Google Shape;476;p24"/>
          <p:cNvSpPr txBox="1"/>
          <p:nvPr/>
        </p:nvSpPr>
        <p:spPr>
          <a:xfrm>
            <a:off x="1193885" y="8164138"/>
            <a:ext cx="51129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Lorem ipsum dolor sit amet, consectetur adipiscing elit, sed do eiusmod tempor incididunt ut labore et dolore magna.</a:t>
            </a:r>
            <a:endParaRPr/>
          </a:p>
        </p:txBody>
      </p:sp>
      <p:sp>
        <p:nvSpPr>
          <p:cNvPr id="477" name="Google Shape;477;p24"/>
          <p:cNvSpPr txBox="1"/>
          <p:nvPr/>
        </p:nvSpPr>
        <p:spPr>
          <a:xfrm>
            <a:off x="12470837" y="8164138"/>
            <a:ext cx="51129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Lorem ipsum dolor sit amet, consectetur adipiscing elit, sed do eiusmod tempor incididunt ut labore et dolore magna.</a:t>
            </a:r>
            <a:endParaRPr/>
          </a:p>
        </p:txBody>
      </p:sp>
      <p:sp>
        <p:nvSpPr>
          <p:cNvPr id="478" name="Google Shape;478;p24"/>
          <p:cNvSpPr txBox="1"/>
          <p:nvPr/>
        </p:nvSpPr>
        <p:spPr>
          <a:xfrm>
            <a:off x="6819848" y="8164138"/>
            <a:ext cx="51129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Lorem ipsum dolor sit amet, consectetur adipiscing elit, sed do eiusmod tempor incididunt ut labore et dolore magna.</a:t>
            </a:r>
            <a:endParaRPr/>
          </a:p>
        </p:txBody>
      </p:sp>
      <p:sp>
        <p:nvSpPr>
          <p:cNvPr id="479" name="Google Shape;479;p24"/>
          <p:cNvSpPr txBox="1"/>
          <p:nvPr/>
        </p:nvSpPr>
        <p:spPr>
          <a:xfrm>
            <a:off x="2437878" y="7506726"/>
            <a:ext cx="3259485" cy="3727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Write a main idea here</a:t>
            </a:r>
            <a:endParaRPr/>
          </a:p>
        </p:txBody>
      </p:sp>
      <p:sp>
        <p:nvSpPr>
          <p:cNvPr id="480" name="Google Shape;480;p24"/>
          <p:cNvSpPr txBox="1"/>
          <p:nvPr/>
        </p:nvSpPr>
        <p:spPr>
          <a:xfrm>
            <a:off x="13714829" y="7379788"/>
            <a:ext cx="3259485" cy="3727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Write a main idea here</a:t>
            </a:r>
            <a:endParaRPr/>
          </a:p>
        </p:txBody>
      </p:sp>
      <p:sp>
        <p:nvSpPr>
          <p:cNvPr id="481" name="Google Shape;481;p24"/>
          <p:cNvSpPr txBox="1"/>
          <p:nvPr/>
        </p:nvSpPr>
        <p:spPr>
          <a:xfrm>
            <a:off x="8063841" y="7379788"/>
            <a:ext cx="3259485" cy="3727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Write a main idea here</a:t>
            </a:r>
            <a:endParaRPr/>
          </a:p>
        </p:txBody>
      </p:sp>
      <p:sp>
        <p:nvSpPr>
          <p:cNvPr id="482" name="Google Shape;482;p24"/>
          <p:cNvSpPr txBox="1"/>
          <p:nvPr/>
        </p:nvSpPr>
        <p:spPr>
          <a:xfrm>
            <a:off x="12896057" y="1775856"/>
            <a:ext cx="3717983" cy="37357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7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BF2631"/>
                </a:solidFill>
                <a:latin typeface="Lobster"/>
                <a:ea typeface="Lobster"/>
                <a:cs typeface="Lobster"/>
                <a:sym typeface="Lobster"/>
              </a:rPr>
              <a:t>Lorem ipsum dolor sit amet, consectetur adipiscing elit, sed do eiusmod tempor incididunt ut labore et dolore magna.</a:t>
            </a:r>
            <a:endParaRPr/>
          </a:p>
        </p:txBody>
      </p:sp>
      <p:sp>
        <p:nvSpPr>
          <p:cNvPr id="483" name="Google Shape;483;p24"/>
          <p:cNvSpPr/>
          <p:nvPr/>
        </p:nvSpPr>
        <p:spPr>
          <a:xfrm rot="927221">
            <a:off x="16576498" y="4229764"/>
            <a:ext cx="1365604" cy="2412963"/>
          </a:xfrm>
          <a:custGeom>
            <a:rect b="b" l="l" r="r" t="t"/>
            <a:pathLst>
              <a:path extrusionOk="0" h="2412963" w="1365604">
                <a:moveTo>
                  <a:pt x="0" y="0"/>
                </a:moveTo>
                <a:lnTo>
                  <a:pt x="1365604" y="0"/>
                </a:lnTo>
                <a:lnTo>
                  <a:pt x="1365604" y="2412963"/>
                </a:lnTo>
                <a:lnTo>
                  <a:pt x="0" y="24129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4" name="Google Shape;484;p24"/>
          <p:cNvSpPr/>
          <p:nvPr/>
        </p:nvSpPr>
        <p:spPr>
          <a:xfrm>
            <a:off x="653770" y="681365"/>
            <a:ext cx="1242289" cy="1366333"/>
          </a:xfrm>
          <a:custGeom>
            <a:rect b="b" l="l" r="r" t="t"/>
            <a:pathLst>
              <a:path extrusionOk="0" h="1366333" w="1242289">
                <a:moveTo>
                  <a:pt x="0" y="0"/>
                </a:moveTo>
                <a:lnTo>
                  <a:pt x="1242289" y="0"/>
                </a:lnTo>
                <a:lnTo>
                  <a:pt x="1242289" y="1366333"/>
                </a:lnTo>
                <a:lnTo>
                  <a:pt x="0" y="13663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DCC0"/>
        </a:solidFill>
      </p:bgPr>
    </p:bg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02999" y="2520325"/>
            <a:ext cx="7856400" cy="6739500"/>
          </a:xfrm>
          <a:prstGeom prst="roundRect">
            <a:avLst>
              <a:gd fmla="val 5560" name="adj"/>
            </a:avLst>
          </a:prstGeom>
          <a:noFill/>
          <a:ln>
            <a:noFill/>
          </a:ln>
        </p:spPr>
      </p:pic>
      <p:grpSp>
        <p:nvGrpSpPr>
          <p:cNvPr id="490" name="Google Shape;490;p25"/>
          <p:cNvGrpSpPr/>
          <p:nvPr/>
        </p:nvGrpSpPr>
        <p:grpSpPr>
          <a:xfrm>
            <a:off x="865985" y="2193966"/>
            <a:ext cx="7808690" cy="3411587"/>
            <a:chOff x="0" y="-85725"/>
            <a:chExt cx="2056610" cy="898525"/>
          </a:xfrm>
        </p:grpSpPr>
        <p:sp>
          <p:nvSpPr>
            <p:cNvPr id="491" name="Google Shape;491;p25"/>
            <p:cNvSpPr/>
            <p:nvPr/>
          </p:nvSpPr>
          <p:spPr>
            <a:xfrm>
              <a:off x="0" y="0"/>
              <a:ext cx="2056610" cy="812800"/>
            </a:xfrm>
            <a:custGeom>
              <a:rect b="b" l="l" r="r" t="t"/>
              <a:pathLst>
                <a:path extrusionOk="0" h="812800" w="2056610">
                  <a:moveTo>
                    <a:pt x="27761" y="0"/>
                  </a:moveTo>
                  <a:lnTo>
                    <a:pt x="2028849" y="0"/>
                  </a:lnTo>
                  <a:cubicBezTo>
                    <a:pt x="2036212" y="0"/>
                    <a:pt x="2043273" y="2925"/>
                    <a:pt x="2048479" y="8131"/>
                  </a:cubicBezTo>
                  <a:cubicBezTo>
                    <a:pt x="2053685" y="13337"/>
                    <a:pt x="2056610" y="20398"/>
                    <a:pt x="2056610" y="27761"/>
                  </a:cubicBezTo>
                  <a:lnTo>
                    <a:pt x="2056610" y="785039"/>
                  </a:lnTo>
                  <a:cubicBezTo>
                    <a:pt x="2056610" y="800371"/>
                    <a:pt x="2044181" y="812800"/>
                    <a:pt x="2028849" y="812800"/>
                  </a:cubicBezTo>
                  <a:lnTo>
                    <a:pt x="27761" y="812800"/>
                  </a:lnTo>
                  <a:cubicBezTo>
                    <a:pt x="20398" y="812800"/>
                    <a:pt x="13337" y="809875"/>
                    <a:pt x="8131" y="804669"/>
                  </a:cubicBezTo>
                  <a:cubicBezTo>
                    <a:pt x="2925" y="799463"/>
                    <a:pt x="0" y="792402"/>
                    <a:pt x="0" y="785039"/>
                  </a:cubicBezTo>
                  <a:lnTo>
                    <a:pt x="0" y="27761"/>
                  </a:lnTo>
                  <a:cubicBezTo>
                    <a:pt x="0" y="20398"/>
                    <a:pt x="2925" y="13337"/>
                    <a:pt x="8131" y="8131"/>
                  </a:cubicBezTo>
                  <a:cubicBezTo>
                    <a:pt x="13337" y="2925"/>
                    <a:pt x="20398" y="0"/>
                    <a:pt x="27761" y="0"/>
                  </a:cubicBezTo>
                  <a:close/>
                </a:path>
              </a:pathLst>
            </a:custGeom>
            <a:solidFill>
              <a:srgbClr val="EE752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25"/>
            <p:cNvSpPr txBox="1"/>
            <p:nvPr/>
          </p:nvSpPr>
          <p:spPr>
            <a:xfrm>
              <a:off x="0" y="-85725"/>
              <a:ext cx="2056610" cy="8985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3" name="Google Shape;493;p25"/>
          <p:cNvGrpSpPr/>
          <p:nvPr/>
        </p:nvGrpSpPr>
        <p:grpSpPr>
          <a:xfrm>
            <a:off x="865985" y="5846713"/>
            <a:ext cx="7808690" cy="3411587"/>
            <a:chOff x="0" y="-85725"/>
            <a:chExt cx="2056610" cy="898525"/>
          </a:xfrm>
        </p:grpSpPr>
        <p:sp>
          <p:nvSpPr>
            <p:cNvPr id="494" name="Google Shape;494;p25"/>
            <p:cNvSpPr/>
            <p:nvPr/>
          </p:nvSpPr>
          <p:spPr>
            <a:xfrm>
              <a:off x="0" y="0"/>
              <a:ext cx="2056610" cy="812800"/>
            </a:xfrm>
            <a:custGeom>
              <a:rect b="b" l="l" r="r" t="t"/>
              <a:pathLst>
                <a:path extrusionOk="0" h="812800" w="2056610">
                  <a:moveTo>
                    <a:pt x="27761" y="0"/>
                  </a:moveTo>
                  <a:lnTo>
                    <a:pt x="2028849" y="0"/>
                  </a:lnTo>
                  <a:cubicBezTo>
                    <a:pt x="2036212" y="0"/>
                    <a:pt x="2043273" y="2925"/>
                    <a:pt x="2048479" y="8131"/>
                  </a:cubicBezTo>
                  <a:cubicBezTo>
                    <a:pt x="2053685" y="13337"/>
                    <a:pt x="2056610" y="20398"/>
                    <a:pt x="2056610" y="27761"/>
                  </a:cubicBezTo>
                  <a:lnTo>
                    <a:pt x="2056610" y="785039"/>
                  </a:lnTo>
                  <a:cubicBezTo>
                    <a:pt x="2056610" y="800371"/>
                    <a:pt x="2044181" y="812800"/>
                    <a:pt x="2028849" y="812800"/>
                  </a:cubicBezTo>
                  <a:lnTo>
                    <a:pt x="27761" y="812800"/>
                  </a:lnTo>
                  <a:cubicBezTo>
                    <a:pt x="20398" y="812800"/>
                    <a:pt x="13337" y="809875"/>
                    <a:pt x="8131" y="804669"/>
                  </a:cubicBezTo>
                  <a:cubicBezTo>
                    <a:pt x="2925" y="799463"/>
                    <a:pt x="0" y="792402"/>
                    <a:pt x="0" y="785039"/>
                  </a:cubicBezTo>
                  <a:lnTo>
                    <a:pt x="0" y="27761"/>
                  </a:lnTo>
                  <a:cubicBezTo>
                    <a:pt x="0" y="20398"/>
                    <a:pt x="2925" y="13337"/>
                    <a:pt x="8131" y="8131"/>
                  </a:cubicBezTo>
                  <a:cubicBezTo>
                    <a:pt x="13337" y="2925"/>
                    <a:pt x="20398" y="0"/>
                    <a:pt x="27761" y="0"/>
                  </a:cubicBezTo>
                  <a:close/>
                </a:path>
              </a:pathLst>
            </a:custGeom>
            <a:solidFill>
              <a:srgbClr val="4A711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25"/>
            <p:cNvSpPr txBox="1"/>
            <p:nvPr/>
          </p:nvSpPr>
          <p:spPr>
            <a:xfrm>
              <a:off x="0" y="-85725"/>
              <a:ext cx="2056610" cy="8985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6" name="Google Shape;496;p25"/>
          <p:cNvSpPr/>
          <p:nvPr/>
        </p:nvSpPr>
        <p:spPr>
          <a:xfrm>
            <a:off x="15816161" y="7026906"/>
            <a:ext cx="2886279" cy="3767966"/>
          </a:xfrm>
          <a:custGeom>
            <a:rect b="b" l="l" r="r" t="t"/>
            <a:pathLst>
              <a:path extrusionOk="0" h="3767966" w="2886279">
                <a:moveTo>
                  <a:pt x="0" y="0"/>
                </a:moveTo>
                <a:lnTo>
                  <a:pt x="2886278" y="0"/>
                </a:lnTo>
                <a:lnTo>
                  <a:pt x="2886278" y="3767967"/>
                </a:lnTo>
                <a:lnTo>
                  <a:pt x="0" y="37679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7" name="Google Shape;497;p25"/>
          <p:cNvSpPr/>
          <p:nvPr/>
        </p:nvSpPr>
        <p:spPr>
          <a:xfrm flipH="1" rot="199958">
            <a:off x="590767" y="1958727"/>
            <a:ext cx="1133701" cy="1246902"/>
          </a:xfrm>
          <a:custGeom>
            <a:rect b="b" l="l" r="r" t="t"/>
            <a:pathLst>
              <a:path extrusionOk="0" h="1246902" w="1133701">
                <a:moveTo>
                  <a:pt x="1133701" y="0"/>
                </a:moveTo>
                <a:lnTo>
                  <a:pt x="0" y="0"/>
                </a:lnTo>
                <a:lnTo>
                  <a:pt x="0" y="1246903"/>
                </a:lnTo>
                <a:lnTo>
                  <a:pt x="1133701" y="1246903"/>
                </a:lnTo>
                <a:lnTo>
                  <a:pt x="1133701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8" name="Google Shape;498;p25"/>
          <p:cNvSpPr txBox="1"/>
          <p:nvPr/>
        </p:nvSpPr>
        <p:spPr>
          <a:xfrm>
            <a:off x="2288808" y="691247"/>
            <a:ext cx="13710384" cy="12355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4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399" u="none" cap="none" strike="noStrike">
                <a:solidFill>
                  <a:srgbClr val="4947AB"/>
                </a:solidFill>
                <a:latin typeface="Lobster"/>
                <a:ea typeface="Lobster"/>
                <a:cs typeface="Lobster"/>
                <a:sym typeface="Lobster"/>
              </a:rPr>
              <a:t>Discussion Questions</a:t>
            </a:r>
            <a:endParaRPr/>
          </a:p>
        </p:txBody>
      </p:sp>
      <p:sp>
        <p:nvSpPr>
          <p:cNvPr id="499" name="Google Shape;499;p25"/>
          <p:cNvSpPr txBox="1"/>
          <p:nvPr/>
        </p:nvSpPr>
        <p:spPr>
          <a:xfrm>
            <a:off x="3020002" y="3375780"/>
            <a:ext cx="5112780" cy="12236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Lorem ipsum dolor sit amet, consectetur adipiscing elit, sed do eiusmod tempor incididunt ut labore et dolore magna.</a:t>
            </a:r>
            <a:endParaRPr/>
          </a:p>
        </p:txBody>
      </p:sp>
      <p:sp>
        <p:nvSpPr>
          <p:cNvPr id="500" name="Google Shape;500;p25"/>
          <p:cNvSpPr txBox="1"/>
          <p:nvPr/>
        </p:nvSpPr>
        <p:spPr>
          <a:xfrm>
            <a:off x="3020002" y="7077485"/>
            <a:ext cx="5112780" cy="12236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Lorem ipsum dolor sit amet, consectetur adipiscing elit, sed do eiusmod tempor incididunt ut labore et dolore magna.</a:t>
            </a:r>
            <a:endParaRPr/>
          </a:p>
        </p:txBody>
      </p:sp>
      <p:sp>
        <p:nvSpPr>
          <p:cNvPr id="501" name="Google Shape;501;p25"/>
          <p:cNvSpPr txBox="1"/>
          <p:nvPr/>
        </p:nvSpPr>
        <p:spPr>
          <a:xfrm>
            <a:off x="1157618" y="3241924"/>
            <a:ext cx="1637544" cy="13765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4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99" u="none" cap="none" strike="noStrike">
                <a:solidFill>
                  <a:srgbClr val="ECDCC0"/>
                </a:solidFill>
                <a:latin typeface="Lobster"/>
                <a:ea typeface="Lobster"/>
                <a:cs typeface="Lobster"/>
                <a:sym typeface="Lobster"/>
              </a:rPr>
              <a:t>Q</a:t>
            </a:r>
            <a:endParaRPr/>
          </a:p>
        </p:txBody>
      </p:sp>
      <p:sp>
        <p:nvSpPr>
          <p:cNvPr id="502" name="Google Shape;502;p25"/>
          <p:cNvSpPr txBox="1"/>
          <p:nvPr/>
        </p:nvSpPr>
        <p:spPr>
          <a:xfrm>
            <a:off x="1157618" y="6924579"/>
            <a:ext cx="1637544" cy="13765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4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99" u="none" cap="none" strike="noStrike">
                <a:solidFill>
                  <a:srgbClr val="ECDCC0"/>
                </a:solidFill>
                <a:latin typeface="Lobster"/>
                <a:ea typeface="Lobster"/>
                <a:cs typeface="Lobster"/>
                <a:sym typeface="Lobster"/>
              </a:rPr>
              <a:t>A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DCC0"/>
        </a:solidFill>
      </p:bgPr>
    </p:bg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26"/>
          <p:cNvPicPr preferRelativeResize="0"/>
          <p:nvPr/>
        </p:nvPicPr>
        <p:blipFill rotWithShape="1">
          <a:blip r:embed="rId3">
            <a:alphaModFix/>
          </a:blip>
          <a:srcRect b="25965" l="15245" r="21466" t="35884"/>
          <a:stretch/>
        </p:blipFill>
        <p:spPr>
          <a:xfrm>
            <a:off x="0" y="0"/>
            <a:ext cx="18288000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26"/>
          <p:cNvSpPr txBox="1"/>
          <p:nvPr/>
        </p:nvSpPr>
        <p:spPr>
          <a:xfrm>
            <a:off x="4817870" y="2236824"/>
            <a:ext cx="8652300" cy="50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168" u="none" cap="none" strike="noStrike">
                <a:solidFill>
                  <a:srgbClr val="CF142B"/>
                </a:solidFill>
                <a:latin typeface="Lobster"/>
                <a:ea typeface="Lobster"/>
                <a:cs typeface="Lobster"/>
                <a:sym typeface="Lobster"/>
              </a:rPr>
              <a:t>Thank You</a:t>
            </a:r>
            <a:endParaRPr/>
          </a:p>
        </p:txBody>
      </p:sp>
      <p:sp>
        <p:nvSpPr>
          <p:cNvPr id="509" name="Google Shape;509;p26"/>
          <p:cNvSpPr txBox="1"/>
          <p:nvPr/>
        </p:nvSpPr>
        <p:spPr>
          <a:xfrm>
            <a:off x="5490329" y="7121218"/>
            <a:ext cx="7307342" cy="3854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Lorem ipsum dolor sit amet, consectetur adipiscing elit.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DCC0"/>
        </a:solidFill>
      </p:bgPr>
    </p:bg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27"/>
          <p:cNvSpPr txBox="1"/>
          <p:nvPr/>
        </p:nvSpPr>
        <p:spPr>
          <a:xfrm>
            <a:off x="1311894" y="630178"/>
            <a:ext cx="7595170" cy="14801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3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138" u="none" cap="none" strike="noStrike">
                <a:solidFill>
                  <a:srgbClr val="4947AB"/>
                </a:solidFill>
                <a:latin typeface="Lobster"/>
                <a:ea typeface="Lobster"/>
                <a:cs typeface="Lobster"/>
                <a:sym typeface="Lobster"/>
              </a:rPr>
              <a:t>Resource Page</a:t>
            </a:r>
            <a:endParaRPr/>
          </a:p>
        </p:txBody>
      </p:sp>
      <p:sp>
        <p:nvSpPr>
          <p:cNvPr id="515" name="Google Shape;515;p27"/>
          <p:cNvSpPr txBox="1"/>
          <p:nvPr/>
        </p:nvSpPr>
        <p:spPr>
          <a:xfrm>
            <a:off x="1311894" y="6378079"/>
            <a:ext cx="5451049" cy="4211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7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You can find these fonts online too.</a:t>
            </a:r>
            <a:endParaRPr/>
          </a:p>
        </p:txBody>
      </p:sp>
      <p:sp>
        <p:nvSpPr>
          <p:cNvPr id="516" name="Google Shape;516;p27"/>
          <p:cNvSpPr txBox="1"/>
          <p:nvPr/>
        </p:nvSpPr>
        <p:spPr>
          <a:xfrm>
            <a:off x="1311894" y="6980186"/>
            <a:ext cx="3654929" cy="7863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70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5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COLORS</a:t>
            </a:r>
            <a:endParaRPr/>
          </a:p>
        </p:txBody>
      </p:sp>
      <p:sp>
        <p:nvSpPr>
          <p:cNvPr id="517" name="Google Shape;517;p27"/>
          <p:cNvSpPr txBox="1"/>
          <p:nvPr/>
        </p:nvSpPr>
        <p:spPr>
          <a:xfrm>
            <a:off x="1311894" y="2628866"/>
            <a:ext cx="4078618" cy="878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7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This presentation template uses the following free fonts:</a:t>
            </a:r>
            <a:endParaRPr/>
          </a:p>
        </p:txBody>
      </p:sp>
      <p:sp>
        <p:nvSpPr>
          <p:cNvPr id="518" name="Google Shape;518;p27"/>
          <p:cNvSpPr txBox="1"/>
          <p:nvPr/>
        </p:nvSpPr>
        <p:spPr>
          <a:xfrm>
            <a:off x="1311894" y="3662952"/>
            <a:ext cx="3143299" cy="4211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7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Titles :</a:t>
            </a:r>
            <a:endParaRPr/>
          </a:p>
        </p:txBody>
      </p:sp>
      <p:sp>
        <p:nvSpPr>
          <p:cNvPr id="519" name="Google Shape;519;p27"/>
          <p:cNvSpPr txBox="1"/>
          <p:nvPr/>
        </p:nvSpPr>
        <p:spPr>
          <a:xfrm>
            <a:off x="1311894" y="4548445"/>
            <a:ext cx="3143299" cy="4211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67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Headers :</a:t>
            </a:r>
            <a:endParaRPr/>
          </a:p>
        </p:txBody>
      </p:sp>
      <p:sp>
        <p:nvSpPr>
          <p:cNvPr id="520" name="Google Shape;520;p27"/>
          <p:cNvSpPr txBox="1"/>
          <p:nvPr/>
        </p:nvSpPr>
        <p:spPr>
          <a:xfrm>
            <a:off x="1311894" y="5433938"/>
            <a:ext cx="3143299" cy="4211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67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Body Copy :</a:t>
            </a:r>
            <a:endParaRPr/>
          </a:p>
        </p:txBody>
      </p:sp>
      <p:sp>
        <p:nvSpPr>
          <p:cNvPr id="521" name="Google Shape;521;p27"/>
          <p:cNvSpPr txBox="1"/>
          <p:nvPr/>
        </p:nvSpPr>
        <p:spPr>
          <a:xfrm>
            <a:off x="1311894" y="4068155"/>
            <a:ext cx="3143299" cy="4211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67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Lobster</a:t>
            </a:r>
            <a:endParaRPr/>
          </a:p>
        </p:txBody>
      </p:sp>
      <p:sp>
        <p:nvSpPr>
          <p:cNvPr id="522" name="Google Shape;522;p27"/>
          <p:cNvSpPr txBox="1"/>
          <p:nvPr/>
        </p:nvSpPr>
        <p:spPr>
          <a:xfrm>
            <a:off x="1311894" y="4953648"/>
            <a:ext cx="3805306" cy="4211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67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Nunito Sans</a:t>
            </a:r>
            <a:endParaRPr/>
          </a:p>
        </p:txBody>
      </p:sp>
      <p:sp>
        <p:nvSpPr>
          <p:cNvPr id="523" name="Google Shape;523;p27"/>
          <p:cNvSpPr txBox="1"/>
          <p:nvPr/>
        </p:nvSpPr>
        <p:spPr>
          <a:xfrm>
            <a:off x="1311894" y="5839141"/>
            <a:ext cx="4293101" cy="4211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67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Nunito Sans</a:t>
            </a:r>
            <a:endParaRPr/>
          </a:p>
        </p:txBody>
      </p:sp>
      <p:grpSp>
        <p:nvGrpSpPr>
          <p:cNvPr id="524" name="Google Shape;524;p27"/>
          <p:cNvGrpSpPr/>
          <p:nvPr/>
        </p:nvGrpSpPr>
        <p:grpSpPr>
          <a:xfrm>
            <a:off x="968560" y="8138773"/>
            <a:ext cx="1668432" cy="1145402"/>
            <a:chOff x="0" y="0"/>
            <a:chExt cx="2224575" cy="1527202"/>
          </a:xfrm>
        </p:grpSpPr>
        <p:grpSp>
          <p:nvGrpSpPr>
            <p:cNvPr id="525" name="Google Shape;525;p27"/>
            <p:cNvGrpSpPr/>
            <p:nvPr/>
          </p:nvGrpSpPr>
          <p:grpSpPr>
            <a:xfrm>
              <a:off x="681850" y="0"/>
              <a:ext cx="860876" cy="860876"/>
              <a:chOff x="0" y="0"/>
              <a:chExt cx="812800" cy="812800"/>
            </a:xfrm>
          </p:grpSpPr>
          <p:sp>
            <p:nvSpPr>
              <p:cNvPr id="526" name="Google Shape;526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F142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7" name="Google Shape;527;p2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28" name="Google Shape;528;p27"/>
            <p:cNvSpPr txBox="1"/>
            <p:nvPr/>
          </p:nvSpPr>
          <p:spPr>
            <a:xfrm>
              <a:off x="0" y="1041851"/>
              <a:ext cx="2224575" cy="4853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6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#CF142B</a:t>
              </a:r>
              <a:endParaRPr/>
            </a:p>
          </p:txBody>
        </p:sp>
      </p:grpSp>
      <p:grpSp>
        <p:nvGrpSpPr>
          <p:cNvPr id="529" name="Google Shape;529;p27"/>
          <p:cNvGrpSpPr/>
          <p:nvPr/>
        </p:nvGrpSpPr>
        <p:grpSpPr>
          <a:xfrm>
            <a:off x="2343878" y="8138773"/>
            <a:ext cx="1668432" cy="1145402"/>
            <a:chOff x="0" y="0"/>
            <a:chExt cx="2224575" cy="1527202"/>
          </a:xfrm>
        </p:grpSpPr>
        <p:grpSp>
          <p:nvGrpSpPr>
            <p:cNvPr id="530" name="Google Shape;530;p27"/>
            <p:cNvGrpSpPr/>
            <p:nvPr/>
          </p:nvGrpSpPr>
          <p:grpSpPr>
            <a:xfrm>
              <a:off x="681850" y="0"/>
              <a:ext cx="860876" cy="860876"/>
              <a:chOff x="0" y="0"/>
              <a:chExt cx="812800" cy="812800"/>
            </a:xfrm>
          </p:grpSpPr>
          <p:sp>
            <p:nvSpPr>
              <p:cNvPr id="531" name="Google Shape;531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947A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2" name="Google Shape;532;p2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33" name="Google Shape;533;p27"/>
            <p:cNvSpPr txBox="1"/>
            <p:nvPr/>
          </p:nvSpPr>
          <p:spPr>
            <a:xfrm>
              <a:off x="0" y="1041851"/>
              <a:ext cx="2224575" cy="4853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6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#4947AB</a:t>
              </a:r>
              <a:endParaRPr/>
            </a:p>
          </p:txBody>
        </p:sp>
      </p:grpSp>
      <p:grpSp>
        <p:nvGrpSpPr>
          <p:cNvPr id="534" name="Google Shape;534;p27"/>
          <p:cNvGrpSpPr/>
          <p:nvPr/>
        </p:nvGrpSpPr>
        <p:grpSpPr>
          <a:xfrm>
            <a:off x="3719195" y="8138773"/>
            <a:ext cx="1668432" cy="1145402"/>
            <a:chOff x="0" y="0"/>
            <a:chExt cx="2224575" cy="1527202"/>
          </a:xfrm>
        </p:grpSpPr>
        <p:grpSp>
          <p:nvGrpSpPr>
            <p:cNvPr id="535" name="Google Shape;535;p27"/>
            <p:cNvGrpSpPr/>
            <p:nvPr/>
          </p:nvGrpSpPr>
          <p:grpSpPr>
            <a:xfrm>
              <a:off x="681850" y="0"/>
              <a:ext cx="860876" cy="860876"/>
              <a:chOff x="0" y="0"/>
              <a:chExt cx="812800" cy="812800"/>
            </a:xfrm>
          </p:grpSpPr>
          <p:sp>
            <p:nvSpPr>
              <p:cNvPr id="536" name="Google Shape;536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E752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7" name="Google Shape;537;p2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38" name="Google Shape;538;p27"/>
            <p:cNvSpPr txBox="1"/>
            <p:nvPr/>
          </p:nvSpPr>
          <p:spPr>
            <a:xfrm>
              <a:off x="0" y="1041851"/>
              <a:ext cx="2224575" cy="4853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6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#EE7524</a:t>
              </a:r>
              <a:endParaRPr/>
            </a:p>
          </p:txBody>
        </p:sp>
      </p:grpSp>
      <p:grpSp>
        <p:nvGrpSpPr>
          <p:cNvPr id="539" name="Google Shape;539;p27"/>
          <p:cNvGrpSpPr/>
          <p:nvPr/>
        </p:nvGrpSpPr>
        <p:grpSpPr>
          <a:xfrm>
            <a:off x="5094512" y="8138773"/>
            <a:ext cx="1668432" cy="1145402"/>
            <a:chOff x="0" y="0"/>
            <a:chExt cx="2224575" cy="1527202"/>
          </a:xfrm>
        </p:grpSpPr>
        <p:grpSp>
          <p:nvGrpSpPr>
            <p:cNvPr id="540" name="Google Shape;540;p27"/>
            <p:cNvGrpSpPr/>
            <p:nvPr/>
          </p:nvGrpSpPr>
          <p:grpSpPr>
            <a:xfrm>
              <a:off x="681850" y="0"/>
              <a:ext cx="860876" cy="860876"/>
              <a:chOff x="0" y="0"/>
              <a:chExt cx="812800" cy="812800"/>
            </a:xfrm>
          </p:grpSpPr>
          <p:sp>
            <p:nvSpPr>
              <p:cNvPr id="541" name="Google Shape;541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A711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2" name="Google Shape;542;p2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43" name="Google Shape;543;p27"/>
            <p:cNvSpPr txBox="1"/>
            <p:nvPr/>
          </p:nvSpPr>
          <p:spPr>
            <a:xfrm>
              <a:off x="0" y="1041851"/>
              <a:ext cx="2224575" cy="4853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6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#4A7117</a:t>
              </a:r>
              <a:endParaRPr/>
            </a:p>
          </p:txBody>
        </p:sp>
      </p:grpSp>
      <p:sp>
        <p:nvSpPr>
          <p:cNvPr id="544" name="Google Shape;544;p27"/>
          <p:cNvSpPr/>
          <p:nvPr/>
        </p:nvSpPr>
        <p:spPr>
          <a:xfrm>
            <a:off x="8700893" y="4188926"/>
            <a:ext cx="1033585" cy="795860"/>
          </a:xfrm>
          <a:custGeom>
            <a:rect b="b" l="l" r="r" t="t"/>
            <a:pathLst>
              <a:path extrusionOk="0" h="795860" w="1033585">
                <a:moveTo>
                  <a:pt x="0" y="0"/>
                </a:moveTo>
                <a:lnTo>
                  <a:pt x="1033585" y="0"/>
                </a:lnTo>
                <a:lnTo>
                  <a:pt x="1033585" y="795860"/>
                </a:lnTo>
                <a:lnTo>
                  <a:pt x="0" y="7958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5" name="Google Shape;545;p27"/>
          <p:cNvSpPr/>
          <p:nvPr/>
        </p:nvSpPr>
        <p:spPr>
          <a:xfrm>
            <a:off x="7308550" y="4236395"/>
            <a:ext cx="910940" cy="700921"/>
          </a:xfrm>
          <a:custGeom>
            <a:rect b="b" l="l" r="r" t="t"/>
            <a:pathLst>
              <a:path extrusionOk="0" h="700921" w="910940">
                <a:moveTo>
                  <a:pt x="0" y="0"/>
                </a:moveTo>
                <a:lnTo>
                  <a:pt x="910940" y="0"/>
                </a:lnTo>
                <a:lnTo>
                  <a:pt x="910940" y="700922"/>
                </a:lnTo>
                <a:lnTo>
                  <a:pt x="0" y="7009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6" name="Google Shape;546;p27"/>
          <p:cNvSpPr/>
          <p:nvPr/>
        </p:nvSpPr>
        <p:spPr>
          <a:xfrm>
            <a:off x="12034033" y="4117241"/>
            <a:ext cx="638677" cy="939230"/>
          </a:xfrm>
          <a:custGeom>
            <a:rect b="b" l="l" r="r" t="t"/>
            <a:pathLst>
              <a:path extrusionOk="0" h="939230" w="638677">
                <a:moveTo>
                  <a:pt x="0" y="0"/>
                </a:moveTo>
                <a:lnTo>
                  <a:pt x="638677" y="0"/>
                </a:lnTo>
                <a:lnTo>
                  <a:pt x="638677" y="939230"/>
                </a:lnTo>
                <a:lnTo>
                  <a:pt x="0" y="9392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7" name="Google Shape;547;p27"/>
          <p:cNvSpPr/>
          <p:nvPr/>
        </p:nvSpPr>
        <p:spPr>
          <a:xfrm>
            <a:off x="10741278" y="2791969"/>
            <a:ext cx="629370" cy="946450"/>
          </a:xfrm>
          <a:custGeom>
            <a:rect b="b" l="l" r="r" t="t"/>
            <a:pathLst>
              <a:path extrusionOk="0" h="946450" w="629370">
                <a:moveTo>
                  <a:pt x="0" y="0"/>
                </a:moveTo>
                <a:lnTo>
                  <a:pt x="629370" y="0"/>
                </a:lnTo>
                <a:lnTo>
                  <a:pt x="629370" y="946449"/>
                </a:lnTo>
                <a:lnTo>
                  <a:pt x="0" y="9464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8" name="Google Shape;548;p27"/>
          <p:cNvSpPr/>
          <p:nvPr/>
        </p:nvSpPr>
        <p:spPr>
          <a:xfrm flipH="1">
            <a:off x="16975474" y="2804346"/>
            <a:ext cx="653761" cy="921696"/>
          </a:xfrm>
          <a:custGeom>
            <a:rect b="b" l="l" r="r" t="t"/>
            <a:pathLst>
              <a:path extrusionOk="0" h="921696" w="653761">
                <a:moveTo>
                  <a:pt x="653761" y="0"/>
                </a:moveTo>
                <a:lnTo>
                  <a:pt x="0" y="0"/>
                </a:lnTo>
                <a:lnTo>
                  <a:pt x="0" y="921695"/>
                </a:lnTo>
                <a:lnTo>
                  <a:pt x="653761" y="921695"/>
                </a:lnTo>
                <a:lnTo>
                  <a:pt x="653761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9" name="Google Shape;549;p27"/>
          <p:cNvSpPr/>
          <p:nvPr/>
        </p:nvSpPr>
        <p:spPr>
          <a:xfrm>
            <a:off x="8405495" y="2742964"/>
            <a:ext cx="797003" cy="1044460"/>
          </a:xfrm>
          <a:custGeom>
            <a:rect b="b" l="l" r="r" t="t"/>
            <a:pathLst>
              <a:path extrusionOk="0" h="1044460" w="797003">
                <a:moveTo>
                  <a:pt x="0" y="0"/>
                </a:moveTo>
                <a:lnTo>
                  <a:pt x="797003" y="0"/>
                </a:lnTo>
                <a:lnTo>
                  <a:pt x="797003" y="1044459"/>
                </a:lnTo>
                <a:lnTo>
                  <a:pt x="0" y="1044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0" name="Google Shape;550;p27"/>
          <p:cNvSpPr/>
          <p:nvPr/>
        </p:nvSpPr>
        <p:spPr>
          <a:xfrm>
            <a:off x="9628373" y="2693261"/>
            <a:ext cx="687030" cy="1143865"/>
          </a:xfrm>
          <a:custGeom>
            <a:rect b="b" l="l" r="r" t="t"/>
            <a:pathLst>
              <a:path extrusionOk="0" h="1143865" w="687030">
                <a:moveTo>
                  <a:pt x="0" y="0"/>
                </a:moveTo>
                <a:lnTo>
                  <a:pt x="687030" y="0"/>
                </a:lnTo>
                <a:lnTo>
                  <a:pt x="687030" y="1143865"/>
                </a:lnTo>
                <a:lnTo>
                  <a:pt x="0" y="11438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1" name="Google Shape;551;p27"/>
          <p:cNvSpPr/>
          <p:nvPr/>
        </p:nvSpPr>
        <p:spPr>
          <a:xfrm flipH="1">
            <a:off x="10074917" y="4045194"/>
            <a:ext cx="720582" cy="1083324"/>
          </a:xfrm>
          <a:custGeom>
            <a:rect b="b" l="l" r="r" t="t"/>
            <a:pathLst>
              <a:path extrusionOk="0" h="1083324" w="720582">
                <a:moveTo>
                  <a:pt x="720582" y="0"/>
                </a:moveTo>
                <a:lnTo>
                  <a:pt x="0" y="0"/>
                </a:lnTo>
                <a:lnTo>
                  <a:pt x="0" y="1083324"/>
                </a:lnTo>
                <a:lnTo>
                  <a:pt x="720582" y="1083324"/>
                </a:lnTo>
                <a:lnTo>
                  <a:pt x="720582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2" name="Google Shape;552;p27"/>
          <p:cNvSpPr/>
          <p:nvPr/>
        </p:nvSpPr>
        <p:spPr>
          <a:xfrm>
            <a:off x="11796523" y="2688167"/>
            <a:ext cx="635362" cy="1154053"/>
          </a:xfrm>
          <a:custGeom>
            <a:rect b="b" l="l" r="r" t="t"/>
            <a:pathLst>
              <a:path extrusionOk="0" h="1154053" w="635362">
                <a:moveTo>
                  <a:pt x="0" y="0"/>
                </a:moveTo>
                <a:lnTo>
                  <a:pt x="635361" y="0"/>
                </a:lnTo>
                <a:lnTo>
                  <a:pt x="635361" y="1154053"/>
                </a:lnTo>
                <a:lnTo>
                  <a:pt x="0" y="11540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3" name="Google Shape;553;p27"/>
          <p:cNvSpPr/>
          <p:nvPr/>
        </p:nvSpPr>
        <p:spPr>
          <a:xfrm>
            <a:off x="12857760" y="2722599"/>
            <a:ext cx="878929" cy="1085189"/>
          </a:xfrm>
          <a:custGeom>
            <a:rect b="b" l="l" r="r" t="t"/>
            <a:pathLst>
              <a:path extrusionOk="0" h="1085189" w="878929">
                <a:moveTo>
                  <a:pt x="0" y="0"/>
                </a:moveTo>
                <a:lnTo>
                  <a:pt x="878928" y="0"/>
                </a:lnTo>
                <a:lnTo>
                  <a:pt x="878928" y="1085189"/>
                </a:lnTo>
                <a:lnTo>
                  <a:pt x="0" y="10851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4" name="Google Shape;554;p27"/>
          <p:cNvSpPr/>
          <p:nvPr/>
        </p:nvSpPr>
        <p:spPr>
          <a:xfrm>
            <a:off x="15472448" y="2763425"/>
            <a:ext cx="1077151" cy="1003536"/>
          </a:xfrm>
          <a:custGeom>
            <a:rect b="b" l="l" r="r" t="t"/>
            <a:pathLst>
              <a:path extrusionOk="0" h="1003536" w="1077151">
                <a:moveTo>
                  <a:pt x="0" y="0"/>
                </a:moveTo>
                <a:lnTo>
                  <a:pt x="1077151" y="0"/>
                </a:lnTo>
                <a:lnTo>
                  <a:pt x="1077151" y="1003537"/>
                </a:lnTo>
                <a:lnTo>
                  <a:pt x="0" y="10035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5" name="Google Shape;555;p27"/>
          <p:cNvSpPr/>
          <p:nvPr/>
        </p:nvSpPr>
        <p:spPr>
          <a:xfrm>
            <a:off x="7308550" y="2672318"/>
            <a:ext cx="671070" cy="1185751"/>
          </a:xfrm>
          <a:custGeom>
            <a:rect b="b" l="l" r="r" t="t"/>
            <a:pathLst>
              <a:path extrusionOk="0" h="1185751" w="671070">
                <a:moveTo>
                  <a:pt x="0" y="0"/>
                </a:moveTo>
                <a:lnTo>
                  <a:pt x="671069" y="0"/>
                </a:lnTo>
                <a:lnTo>
                  <a:pt x="671069" y="1185751"/>
                </a:lnTo>
                <a:lnTo>
                  <a:pt x="0" y="11857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6" name="Google Shape;556;p27"/>
          <p:cNvSpPr/>
          <p:nvPr/>
        </p:nvSpPr>
        <p:spPr>
          <a:xfrm>
            <a:off x="14162563" y="2688167"/>
            <a:ext cx="884010" cy="1154053"/>
          </a:xfrm>
          <a:custGeom>
            <a:rect b="b" l="l" r="r" t="t"/>
            <a:pathLst>
              <a:path extrusionOk="0" h="1154053" w="884010">
                <a:moveTo>
                  <a:pt x="0" y="0"/>
                </a:moveTo>
                <a:lnTo>
                  <a:pt x="884010" y="0"/>
                </a:lnTo>
                <a:lnTo>
                  <a:pt x="884010" y="1154053"/>
                </a:lnTo>
                <a:lnTo>
                  <a:pt x="0" y="11540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7" name="Google Shape;557;p27"/>
          <p:cNvSpPr/>
          <p:nvPr/>
        </p:nvSpPr>
        <p:spPr>
          <a:xfrm>
            <a:off x="13013149" y="4104300"/>
            <a:ext cx="1052310" cy="965113"/>
          </a:xfrm>
          <a:custGeom>
            <a:rect b="b" l="l" r="r" t="t"/>
            <a:pathLst>
              <a:path extrusionOk="0" h="965113" w="1052310">
                <a:moveTo>
                  <a:pt x="0" y="0"/>
                </a:moveTo>
                <a:lnTo>
                  <a:pt x="1052310" y="0"/>
                </a:lnTo>
                <a:lnTo>
                  <a:pt x="1052310" y="965112"/>
                </a:lnTo>
                <a:lnTo>
                  <a:pt x="0" y="9651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8" name="Google Shape;558;p27"/>
          <p:cNvSpPr/>
          <p:nvPr/>
        </p:nvSpPr>
        <p:spPr>
          <a:xfrm>
            <a:off x="14405899" y="4386606"/>
            <a:ext cx="1992291" cy="400500"/>
          </a:xfrm>
          <a:custGeom>
            <a:rect b="b" l="l" r="r" t="t"/>
            <a:pathLst>
              <a:path extrusionOk="0" h="400500" w="1992291">
                <a:moveTo>
                  <a:pt x="0" y="0"/>
                </a:moveTo>
                <a:lnTo>
                  <a:pt x="1992291" y="0"/>
                </a:lnTo>
                <a:lnTo>
                  <a:pt x="1992291" y="400500"/>
                </a:lnTo>
                <a:lnTo>
                  <a:pt x="0" y="4005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9" name="Google Shape;559;p27"/>
          <p:cNvSpPr/>
          <p:nvPr/>
        </p:nvSpPr>
        <p:spPr>
          <a:xfrm>
            <a:off x="16738629" y="4096613"/>
            <a:ext cx="791552" cy="980486"/>
          </a:xfrm>
          <a:custGeom>
            <a:rect b="b" l="l" r="r" t="t"/>
            <a:pathLst>
              <a:path extrusionOk="0" h="980486" w="791552">
                <a:moveTo>
                  <a:pt x="0" y="0"/>
                </a:moveTo>
                <a:lnTo>
                  <a:pt x="791553" y="0"/>
                </a:lnTo>
                <a:lnTo>
                  <a:pt x="791553" y="980486"/>
                </a:lnTo>
                <a:lnTo>
                  <a:pt x="0" y="9804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0" name="Google Shape;560;p27"/>
          <p:cNvSpPr/>
          <p:nvPr/>
        </p:nvSpPr>
        <p:spPr>
          <a:xfrm>
            <a:off x="7452868" y="5500555"/>
            <a:ext cx="520899" cy="922499"/>
          </a:xfrm>
          <a:custGeom>
            <a:rect b="b" l="l" r="r" t="t"/>
            <a:pathLst>
              <a:path extrusionOk="0" h="922499" w="520899">
                <a:moveTo>
                  <a:pt x="0" y="0"/>
                </a:moveTo>
                <a:lnTo>
                  <a:pt x="520899" y="0"/>
                </a:lnTo>
                <a:lnTo>
                  <a:pt x="520899" y="922499"/>
                </a:lnTo>
                <a:lnTo>
                  <a:pt x="0" y="9224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1" name="Google Shape;561;p27"/>
          <p:cNvSpPr/>
          <p:nvPr/>
        </p:nvSpPr>
        <p:spPr>
          <a:xfrm>
            <a:off x="8232496" y="5638808"/>
            <a:ext cx="587346" cy="645993"/>
          </a:xfrm>
          <a:custGeom>
            <a:rect b="b" l="l" r="r" t="t"/>
            <a:pathLst>
              <a:path extrusionOk="0" h="645993" w="587346">
                <a:moveTo>
                  <a:pt x="0" y="0"/>
                </a:moveTo>
                <a:lnTo>
                  <a:pt x="587346" y="0"/>
                </a:lnTo>
                <a:lnTo>
                  <a:pt x="587346" y="645993"/>
                </a:lnTo>
                <a:lnTo>
                  <a:pt x="0" y="6459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2" name="Google Shape;562;p27"/>
          <p:cNvSpPr/>
          <p:nvPr/>
        </p:nvSpPr>
        <p:spPr>
          <a:xfrm>
            <a:off x="9078571" y="5634380"/>
            <a:ext cx="671245" cy="654848"/>
          </a:xfrm>
          <a:custGeom>
            <a:rect b="b" l="l" r="r" t="t"/>
            <a:pathLst>
              <a:path extrusionOk="0" h="654848" w="671245">
                <a:moveTo>
                  <a:pt x="0" y="0"/>
                </a:moveTo>
                <a:lnTo>
                  <a:pt x="671245" y="0"/>
                </a:lnTo>
                <a:lnTo>
                  <a:pt x="671245" y="654849"/>
                </a:lnTo>
                <a:lnTo>
                  <a:pt x="0" y="6548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3" name="Google Shape;563;p27"/>
          <p:cNvSpPr/>
          <p:nvPr/>
        </p:nvSpPr>
        <p:spPr>
          <a:xfrm>
            <a:off x="10008545" y="5622394"/>
            <a:ext cx="690115" cy="678822"/>
          </a:xfrm>
          <a:custGeom>
            <a:rect b="b" l="l" r="r" t="t"/>
            <a:pathLst>
              <a:path extrusionOk="0" h="678822" w="690115">
                <a:moveTo>
                  <a:pt x="0" y="0"/>
                </a:moveTo>
                <a:lnTo>
                  <a:pt x="690115" y="0"/>
                </a:lnTo>
                <a:lnTo>
                  <a:pt x="690115" y="678821"/>
                </a:lnTo>
                <a:lnTo>
                  <a:pt x="0" y="6788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4" name="Google Shape;564;p27"/>
          <p:cNvSpPr/>
          <p:nvPr/>
        </p:nvSpPr>
        <p:spPr>
          <a:xfrm>
            <a:off x="11135939" y="4066424"/>
            <a:ext cx="557655" cy="1040863"/>
          </a:xfrm>
          <a:custGeom>
            <a:rect b="b" l="l" r="r" t="t"/>
            <a:pathLst>
              <a:path extrusionOk="0" h="1040863" w="557655">
                <a:moveTo>
                  <a:pt x="0" y="0"/>
                </a:moveTo>
                <a:lnTo>
                  <a:pt x="557655" y="0"/>
                </a:lnTo>
                <a:lnTo>
                  <a:pt x="557655" y="1040863"/>
                </a:lnTo>
                <a:lnTo>
                  <a:pt x="0" y="1040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5" name="Google Shape;565;p27"/>
          <p:cNvSpPr/>
          <p:nvPr/>
        </p:nvSpPr>
        <p:spPr>
          <a:xfrm>
            <a:off x="10957389" y="5530715"/>
            <a:ext cx="1672555" cy="862178"/>
          </a:xfrm>
          <a:custGeom>
            <a:rect b="b" l="l" r="r" t="t"/>
            <a:pathLst>
              <a:path extrusionOk="0" h="862178" w="1672555">
                <a:moveTo>
                  <a:pt x="0" y="0"/>
                </a:moveTo>
                <a:lnTo>
                  <a:pt x="1672555" y="0"/>
                </a:lnTo>
                <a:lnTo>
                  <a:pt x="1672555" y="862179"/>
                </a:lnTo>
                <a:lnTo>
                  <a:pt x="0" y="8621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 b="-11146" l="0" r="0" t="0"/>
            </a:stretch>
          </a:blipFill>
          <a:ln>
            <a:noFill/>
          </a:ln>
        </p:spPr>
      </p:sp>
      <p:sp>
        <p:nvSpPr>
          <p:cNvPr id="566" name="Google Shape;566;p27"/>
          <p:cNvSpPr/>
          <p:nvPr/>
        </p:nvSpPr>
        <p:spPr>
          <a:xfrm>
            <a:off x="12888673" y="5452368"/>
            <a:ext cx="687277" cy="1018874"/>
          </a:xfrm>
          <a:custGeom>
            <a:rect b="b" l="l" r="r" t="t"/>
            <a:pathLst>
              <a:path extrusionOk="0" h="1018874" w="687277">
                <a:moveTo>
                  <a:pt x="0" y="0"/>
                </a:moveTo>
                <a:lnTo>
                  <a:pt x="687277" y="0"/>
                </a:lnTo>
                <a:lnTo>
                  <a:pt x="687277" y="1018873"/>
                </a:lnTo>
                <a:lnTo>
                  <a:pt x="0" y="10188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7" name="Google Shape;567;p27"/>
          <p:cNvSpPr/>
          <p:nvPr/>
        </p:nvSpPr>
        <p:spPr>
          <a:xfrm>
            <a:off x="16062128" y="5680262"/>
            <a:ext cx="1468054" cy="563086"/>
          </a:xfrm>
          <a:custGeom>
            <a:rect b="b" l="l" r="r" t="t"/>
            <a:pathLst>
              <a:path extrusionOk="0" h="563086" w="1468054">
                <a:moveTo>
                  <a:pt x="0" y="0"/>
                </a:moveTo>
                <a:lnTo>
                  <a:pt x="1468054" y="0"/>
                </a:lnTo>
                <a:lnTo>
                  <a:pt x="1468054" y="563085"/>
                </a:lnTo>
                <a:lnTo>
                  <a:pt x="0" y="563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 b="-105162" l="0" r="-25998" t="-153839"/>
            </a:stretch>
          </a:blipFill>
          <a:ln>
            <a:noFill/>
          </a:ln>
        </p:spPr>
      </p:sp>
      <p:sp>
        <p:nvSpPr>
          <p:cNvPr id="568" name="Google Shape;568;p27"/>
          <p:cNvSpPr/>
          <p:nvPr/>
        </p:nvSpPr>
        <p:spPr>
          <a:xfrm>
            <a:off x="7408166" y="7139374"/>
            <a:ext cx="1696245" cy="503237"/>
          </a:xfrm>
          <a:custGeom>
            <a:rect b="b" l="l" r="r" t="t"/>
            <a:pathLst>
              <a:path extrusionOk="0" h="503237" w="1696245">
                <a:moveTo>
                  <a:pt x="0" y="0"/>
                </a:moveTo>
                <a:lnTo>
                  <a:pt x="1696245" y="0"/>
                </a:lnTo>
                <a:lnTo>
                  <a:pt x="1696245" y="503237"/>
                </a:lnTo>
                <a:lnTo>
                  <a:pt x="0" y="5032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 b="0" l="-1938" r="-28946" t="-382160"/>
            </a:stretch>
          </a:blipFill>
          <a:ln>
            <a:noFill/>
          </a:ln>
        </p:spPr>
      </p:sp>
      <p:sp>
        <p:nvSpPr>
          <p:cNvPr id="569" name="Google Shape;569;p27"/>
          <p:cNvSpPr/>
          <p:nvPr/>
        </p:nvSpPr>
        <p:spPr>
          <a:xfrm flipH="1" rot="-5400000">
            <a:off x="12886974" y="6468123"/>
            <a:ext cx="356467" cy="1845738"/>
          </a:xfrm>
          <a:custGeom>
            <a:rect b="b" l="l" r="r" t="t"/>
            <a:pathLst>
              <a:path extrusionOk="0" h="1845738" w="356467">
                <a:moveTo>
                  <a:pt x="356467" y="0"/>
                </a:moveTo>
                <a:lnTo>
                  <a:pt x="0" y="0"/>
                </a:lnTo>
                <a:lnTo>
                  <a:pt x="0" y="1845738"/>
                </a:lnTo>
                <a:lnTo>
                  <a:pt x="356467" y="1845738"/>
                </a:lnTo>
                <a:lnTo>
                  <a:pt x="356467" y="0"/>
                </a:lnTo>
                <a:close/>
              </a:path>
            </a:pathLst>
          </a:custGeom>
          <a:blipFill rotWithShape="1">
            <a:blip r:embed="rId27">
              <a:alphaModFix/>
            </a:blip>
            <a:stretch>
              <a:fillRect b="-10393" l="-146514" r="-176461" t="-51773"/>
            </a:stretch>
          </a:blipFill>
          <a:ln>
            <a:noFill/>
          </a:ln>
        </p:spPr>
      </p:sp>
      <p:sp>
        <p:nvSpPr>
          <p:cNvPr id="570" name="Google Shape;570;p27"/>
          <p:cNvSpPr/>
          <p:nvPr/>
        </p:nvSpPr>
        <p:spPr>
          <a:xfrm>
            <a:off x="10819585" y="6835694"/>
            <a:ext cx="1130379" cy="1110597"/>
          </a:xfrm>
          <a:custGeom>
            <a:rect b="b" l="l" r="r" t="t"/>
            <a:pathLst>
              <a:path extrusionOk="0" h="1110597" w="1130379">
                <a:moveTo>
                  <a:pt x="0" y="0"/>
                </a:moveTo>
                <a:lnTo>
                  <a:pt x="1130379" y="0"/>
                </a:lnTo>
                <a:lnTo>
                  <a:pt x="1130379" y="1110597"/>
                </a:lnTo>
                <a:lnTo>
                  <a:pt x="0" y="11105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1" name="Google Shape;571;p27"/>
          <p:cNvSpPr/>
          <p:nvPr/>
        </p:nvSpPr>
        <p:spPr>
          <a:xfrm rot="10800000">
            <a:off x="14952194" y="7246525"/>
            <a:ext cx="2677041" cy="288934"/>
          </a:xfrm>
          <a:custGeom>
            <a:rect b="b" l="l" r="r" t="t"/>
            <a:pathLst>
              <a:path extrusionOk="0" h="288934" w="2677041">
                <a:moveTo>
                  <a:pt x="0" y="0"/>
                </a:moveTo>
                <a:lnTo>
                  <a:pt x="2677041" y="0"/>
                </a:lnTo>
                <a:lnTo>
                  <a:pt x="2677041" y="288934"/>
                </a:lnTo>
                <a:lnTo>
                  <a:pt x="0" y="2889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9">
              <a:alphaModFix/>
            </a:blip>
            <a:stretch>
              <a:fillRect b="-464302" l="-18738" r="-8148" t="0"/>
            </a:stretch>
          </a:blipFill>
          <a:ln>
            <a:noFill/>
          </a:ln>
        </p:spPr>
      </p:sp>
      <p:sp>
        <p:nvSpPr>
          <p:cNvPr id="572" name="Google Shape;572;p27"/>
          <p:cNvSpPr/>
          <p:nvPr/>
        </p:nvSpPr>
        <p:spPr>
          <a:xfrm>
            <a:off x="14180450" y="6937475"/>
            <a:ext cx="579369" cy="907036"/>
          </a:xfrm>
          <a:custGeom>
            <a:rect b="b" l="l" r="r" t="t"/>
            <a:pathLst>
              <a:path extrusionOk="0" h="907036" w="579369">
                <a:moveTo>
                  <a:pt x="0" y="0"/>
                </a:moveTo>
                <a:lnTo>
                  <a:pt x="579369" y="0"/>
                </a:lnTo>
                <a:lnTo>
                  <a:pt x="579369" y="907035"/>
                </a:lnTo>
                <a:lnTo>
                  <a:pt x="0" y="9070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3" name="Google Shape;573;p27"/>
          <p:cNvSpPr/>
          <p:nvPr/>
        </p:nvSpPr>
        <p:spPr>
          <a:xfrm>
            <a:off x="9296785" y="6946037"/>
            <a:ext cx="1330425" cy="889910"/>
          </a:xfrm>
          <a:custGeom>
            <a:rect b="b" l="l" r="r" t="t"/>
            <a:pathLst>
              <a:path extrusionOk="0" h="889910" w="1330425">
                <a:moveTo>
                  <a:pt x="0" y="0"/>
                </a:moveTo>
                <a:lnTo>
                  <a:pt x="1330425" y="0"/>
                </a:lnTo>
                <a:lnTo>
                  <a:pt x="1330425" y="889910"/>
                </a:lnTo>
                <a:lnTo>
                  <a:pt x="0" y="8899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1">
              <a:alphaModFix/>
            </a:blip>
            <a:stretch>
              <a:fillRect b="-22592" l="0" r="-40301" t="-27377"/>
            </a:stretch>
          </a:blipFill>
          <a:ln>
            <a:noFill/>
          </a:ln>
        </p:spPr>
      </p:sp>
      <p:sp>
        <p:nvSpPr>
          <p:cNvPr id="574" name="Google Shape;574;p27"/>
          <p:cNvSpPr/>
          <p:nvPr/>
        </p:nvSpPr>
        <p:spPr>
          <a:xfrm>
            <a:off x="8845800" y="8289057"/>
            <a:ext cx="1051667" cy="702928"/>
          </a:xfrm>
          <a:custGeom>
            <a:rect b="b" l="l" r="r" t="t"/>
            <a:pathLst>
              <a:path extrusionOk="0" h="702928" w="1051667">
                <a:moveTo>
                  <a:pt x="0" y="0"/>
                </a:moveTo>
                <a:lnTo>
                  <a:pt x="1051667" y="0"/>
                </a:lnTo>
                <a:lnTo>
                  <a:pt x="1051667" y="702928"/>
                </a:lnTo>
                <a:lnTo>
                  <a:pt x="0" y="7029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2">
              <a:alphaModFix/>
            </a:blip>
            <a:stretch>
              <a:fillRect b="-6410" l="-2721" r="-4813" t="-9721"/>
            </a:stretch>
          </a:blipFill>
          <a:ln>
            <a:noFill/>
          </a:ln>
        </p:spPr>
      </p:sp>
      <p:sp>
        <p:nvSpPr>
          <p:cNvPr id="575" name="Google Shape;575;p27"/>
          <p:cNvSpPr/>
          <p:nvPr/>
        </p:nvSpPr>
        <p:spPr>
          <a:xfrm>
            <a:off x="10165434" y="8283896"/>
            <a:ext cx="1070542" cy="713249"/>
          </a:xfrm>
          <a:custGeom>
            <a:rect b="b" l="l" r="r" t="t"/>
            <a:pathLst>
              <a:path extrusionOk="0" h="713249" w="1070542">
                <a:moveTo>
                  <a:pt x="0" y="0"/>
                </a:moveTo>
                <a:lnTo>
                  <a:pt x="1070543" y="0"/>
                </a:lnTo>
                <a:lnTo>
                  <a:pt x="1070543" y="713249"/>
                </a:lnTo>
                <a:lnTo>
                  <a:pt x="0" y="7132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6" name="Google Shape;576;p27"/>
          <p:cNvSpPr/>
          <p:nvPr/>
        </p:nvSpPr>
        <p:spPr>
          <a:xfrm>
            <a:off x="11503944" y="8283253"/>
            <a:ext cx="1072059" cy="714535"/>
          </a:xfrm>
          <a:custGeom>
            <a:rect b="b" l="l" r="r" t="t"/>
            <a:pathLst>
              <a:path extrusionOk="0" h="714535" w="1072059">
                <a:moveTo>
                  <a:pt x="0" y="0"/>
                </a:moveTo>
                <a:lnTo>
                  <a:pt x="1072060" y="0"/>
                </a:lnTo>
                <a:lnTo>
                  <a:pt x="1072060" y="714535"/>
                </a:lnTo>
                <a:lnTo>
                  <a:pt x="0" y="7145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7" name="Google Shape;577;p27"/>
          <p:cNvSpPr/>
          <p:nvPr/>
        </p:nvSpPr>
        <p:spPr>
          <a:xfrm>
            <a:off x="7503428" y="8282610"/>
            <a:ext cx="1074404" cy="715822"/>
          </a:xfrm>
          <a:custGeom>
            <a:rect b="b" l="l" r="r" t="t"/>
            <a:pathLst>
              <a:path extrusionOk="0" h="715822" w="1074404">
                <a:moveTo>
                  <a:pt x="0" y="0"/>
                </a:moveTo>
                <a:lnTo>
                  <a:pt x="1074404" y="0"/>
                </a:lnTo>
                <a:lnTo>
                  <a:pt x="1074404" y="715822"/>
                </a:lnTo>
                <a:lnTo>
                  <a:pt x="0" y="7158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8" name="Google Shape;578;p27"/>
          <p:cNvSpPr/>
          <p:nvPr/>
        </p:nvSpPr>
        <p:spPr>
          <a:xfrm>
            <a:off x="12843971" y="8260616"/>
            <a:ext cx="1072059" cy="759809"/>
          </a:xfrm>
          <a:custGeom>
            <a:rect b="b" l="l" r="r" t="t"/>
            <a:pathLst>
              <a:path extrusionOk="0" h="759809" w="1072059">
                <a:moveTo>
                  <a:pt x="0" y="0"/>
                </a:moveTo>
                <a:lnTo>
                  <a:pt x="1072060" y="0"/>
                </a:lnTo>
                <a:lnTo>
                  <a:pt x="1072060" y="759809"/>
                </a:lnTo>
                <a:lnTo>
                  <a:pt x="0" y="7598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6">
              <a:alphaModFix/>
            </a:blip>
            <a:stretch>
              <a:fillRect b="-7913" l="-6690" r="-6656" t="-7526"/>
            </a:stretch>
          </a:blipFill>
          <a:ln>
            <a:noFill/>
          </a:ln>
        </p:spPr>
      </p:sp>
      <p:sp>
        <p:nvSpPr>
          <p:cNvPr id="579" name="Google Shape;579;p27"/>
          <p:cNvSpPr/>
          <p:nvPr/>
        </p:nvSpPr>
        <p:spPr>
          <a:xfrm>
            <a:off x="14183998" y="8288332"/>
            <a:ext cx="1056566" cy="704377"/>
          </a:xfrm>
          <a:custGeom>
            <a:rect b="b" l="l" r="r" t="t"/>
            <a:pathLst>
              <a:path extrusionOk="0" h="704377" w="1056566">
                <a:moveTo>
                  <a:pt x="0" y="0"/>
                </a:moveTo>
                <a:lnTo>
                  <a:pt x="1056566" y="0"/>
                </a:lnTo>
                <a:lnTo>
                  <a:pt x="1056566" y="704377"/>
                </a:lnTo>
                <a:lnTo>
                  <a:pt x="0" y="7043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0" name="Google Shape;580;p27"/>
          <p:cNvSpPr/>
          <p:nvPr/>
        </p:nvSpPr>
        <p:spPr>
          <a:xfrm>
            <a:off x="15508531" y="8287679"/>
            <a:ext cx="1058525" cy="705684"/>
          </a:xfrm>
          <a:custGeom>
            <a:rect b="b" l="l" r="r" t="t"/>
            <a:pathLst>
              <a:path extrusionOk="0" h="705684" w="1058525">
                <a:moveTo>
                  <a:pt x="0" y="0"/>
                </a:moveTo>
                <a:lnTo>
                  <a:pt x="1058526" y="0"/>
                </a:lnTo>
                <a:lnTo>
                  <a:pt x="1058526" y="705683"/>
                </a:lnTo>
                <a:lnTo>
                  <a:pt x="0" y="7056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1" name="Google Shape;581;p27"/>
          <p:cNvSpPr/>
          <p:nvPr/>
        </p:nvSpPr>
        <p:spPr>
          <a:xfrm>
            <a:off x="16835024" y="8282694"/>
            <a:ext cx="951066" cy="715654"/>
          </a:xfrm>
          <a:custGeom>
            <a:rect b="b" l="l" r="r" t="t"/>
            <a:pathLst>
              <a:path extrusionOk="0" h="715654" w="951066">
                <a:moveTo>
                  <a:pt x="0" y="0"/>
                </a:moveTo>
                <a:lnTo>
                  <a:pt x="951067" y="0"/>
                </a:lnTo>
                <a:lnTo>
                  <a:pt x="951067" y="715654"/>
                </a:lnTo>
                <a:lnTo>
                  <a:pt x="0" y="715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9">
              <a:alphaModFix/>
            </a:blip>
            <a:stretch>
              <a:fillRect b="-6284" l="-8135" r="-7456" t="-4597"/>
            </a:stretch>
          </a:blipFill>
          <a:ln>
            <a:noFill/>
          </a:ln>
        </p:spPr>
      </p:sp>
      <p:sp>
        <p:nvSpPr>
          <p:cNvPr id="582" name="Google Shape;582;p27"/>
          <p:cNvSpPr/>
          <p:nvPr/>
        </p:nvSpPr>
        <p:spPr>
          <a:xfrm>
            <a:off x="13834679" y="5709081"/>
            <a:ext cx="545091" cy="505448"/>
          </a:xfrm>
          <a:custGeom>
            <a:rect b="b" l="l" r="r" t="t"/>
            <a:pathLst>
              <a:path extrusionOk="0" h="505448" w="545091">
                <a:moveTo>
                  <a:pt x="0" y="0"/>
                </a:moveTo>
                <a:lnTo>
                  <a:pt x="545091" y="0"/>
                </a:lnTo>
                <a:lnTo>
                  <a:pt x="545091" y="505448"/>
                </a:lnTo>
                <a:lnTo>
                  <a:pt x="0" y="5054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3" name="Google Shape;583;p27"/>
          <p:cNvSpPr/>
          <p:nvPr/>
        </p:nvSpPr>
        <p:spPr>
          <a:xfrm>
            <a:off x="15357275" y="5664749"/>
            <a:ext cx="446123" cy="594111"/>
          </a:xfrm>
          <a:custGeom>
            <a:rect b="b" l="l" r="r" t="t"/>
            <a:pathLst>
              <a:path extrusionOk="0" h="594111" w="446123">
                <a:moveTo>
                  <a:pt x="0" y="0"/>
                </a:moveTo>
                <a:lnTo>
                  <a:pt x="446124" y="0"/>
                </a:lnTo>
                <a:lnTo>
                  <a:pt x="446124" y="594111"/>
                </a:lnTo>
                <a:lnTo>
                  <a:pt x="0" y="5941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4" name="Google Shape;584;p27"/>
          <p:cNvSpPr/>
          <p:nvPr/>
        </p:nvSpPr>
        <p:spPr>
          <a:xfrm>
            <a:off x="14638499" y="5682526"/>
            <a:ext cx="460048" cy="558557"/>
          </a:xfrm>
          <a:custGeom>
            <a:rect b="b" l="l" r="r" t="t"/>
            <a:pathLst>
              <a:path extrusionOk="0" h="558557" w="460048">
                <a:moveTo>
                  <a:pt x="0" y="0"/>
                </a:moveTo>
                <a:lnTo>
                  <a:pt x="460047" y="0"/>
                </a:lnTo>
                <a:lnTo>
                  <a:pt x="460047" y="558557"/>
                </a:lnTo>
                <a:lnTo>
                  <a:pt x="0" y="5585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DCC0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"/>
          <p:cNvSpPr/>
          <p:nvPr/>
        </p:nvSpPr>
        <p:spPr>
          <a:xfrm>
            <a:off x="1111783" y="2688403"/>
            <a:ext cx="3035875" cy="4500623"/>
          </a:xfrm>
          <a:custGeom>
            <a:rect b="b" l="l" r="r" t="t"/>
            <a:pathLst>
              <a:path extrusionOk="0" h="4500623" w="3035875">
                <a:moveTo>
                  <a:pt x="0" y="0"/>
                </a:moveTo>
                <a:lnTo>
                  <a:pt x="3035875" y="0"/>
                </a:lnTo>
                <a:lnTo>
                  <a:pt x="3035875" y="4500623"/>
                </a:lnTo>
                <a:lnTo>
                  <a:pt x="0" y="45006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6" name="Google Shape;156;p10"/>
          <p:cNvSpPr/>
          <p:nvPr/>
        </p:nvSpPr>
        <p:spPr>
          <a:xfrm>
            <a:off x="14137925" y="2688403"/>
            <a:ext cx="3035875" cy="4500623"/>
          </a:xfrm>
          <a:custGeom>
            <a:rect b="b" l="l" r="r" t="t"/>
            <a:pathLst>
              <a:path extrusionOk="0" h="4500623" w="3035875">
                <a:moveTo>
                  <a:pt x="0" y="0"/>
                </a:moveTo>
                <a:lnTo>
                  <a:pt x="3035875" y="0"/>
                </a:lnTo>
                <a:lnTo>
                  <a:pt x="3035875" y="4500623"/>
                </a:lnTo>
                <a:lnTo>
                  <a:pt x="0" y="45006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7" name="Google Shape;157;p10"/>
          <p:cNvSpPr/>
          <p:nvPr/>
        </p:nvSpPr>
        <p:spPr>
          <a:xfrm>
            <a:off x="9797489" y="2688403"/>
            <a:ext cx="3035875" cy="4500623"/>
          </a:xfrm>
          <a:custGeom>
            <a:rect b="b" l="l" r="r" t="t"/>
            <a:pathLst>
              <a:path extrusionOk="0" h="4500623" w="3035875">
                <a:moveTo>
                  <a:pt x="0" y="0"/>
                </a:moveTo>
                <a:lnTo>
                  <a:pt x="3035875" y="0"/>
                </a:lnTo>
                <a:lnTo>
                  <a:pt x="3035875" y="4500623"/>
                </a:lnTo>
                <a:lnTo>
                  <a:pt x="0" y="45006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8" name="Google Shape;158;p10"/>
          <p:cNvSpPr/>
          <p:nvPr/>
        </p:nvSpPr>
        <p:spPr>
          <a:xfrm>
            <a:off x="5454636" y="2688403"/>
            <a:ext cx="3035875" cy="4500623"/>
          </a:xfrm>
          <a:custGeom>
            <a:rect b="b" l="l" r="r" t="t"/>
            <a:pathLst>
              <a:path extrusionOk="0" h="4500623" w="3035875">
                <a:moveTo>
                  <a:pt x="0" y="0"/>
                </a:moveTo>
                <a:lnTo>
                  <a:pt x="3035875" y="0"/>
                </a:lnTo>
                <a:lnTo>
                  <a:pt x="3035875" y="4500623"/>
                </a:lnTo>
                <a:lnTo>
                  <a:pt x="0" y="45006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59" name="Google Shape;159;p10"/>
          <p:cNvGrpSpPr/>
          <p:nvPr/>
        </p:nvGrpSpPr>
        <p:grpSpPr>
          <a:xfrm>
            <a:off x="1457758" y="7271119"/>
            <a:ext cx="2343925" cy="851857"/>
            <a:chOff x="0" y="-85725"/>
            <a:chExt cx="617330" cy="224358"/>
          </a:xfrm>
        </p:grpSpPr>
        <p:sp>
          <p:nvSpPr>
            <p:cNvPr id="160" name="Google Shape;160;p10"/>
            <p:cNvSpPr/>
            <p:nvPr/>
          </p:nvSpPr>
          <p:spPr>
            <a:xfrm>
              <a:off x="0" y="0"/>
              <a:ext cx="617330" cy="138633"/>
            </a:xfrm>
            <a:custGeom>
              <a:rect b="b" l="l" r="r" t="t"/>
              <a:pathLst>
                <a:path extrusionOk="0" h="138633" w="617330">
                  <a:moveTo>
                    <a:pt x="0" y="0"/>
                  </a:moveTo>
                  <a:lnTo>
                    <a:pt x="617330" y="0"/>
                  </a:lnTo>
                  <a:lnTo>
                    <a:pt x="617330" y="138633"/>
                  </a:lnTo>
                  <a:lnTo>
                    <a:pt x="0" y="138633"/>
                  </a:lnTo>
                  <a:close/>
                </a:path>
              </a:pathLst>
            </a:custGeom>
            <a:solidFill>
              <a:srgbClr val="EE7524"/>
            </a:solidFill>
            <a:ln>
              <a:noFill/>
            </a:ln>
          </p:spPr>
        </p:sp>
        <p:sp>
          <p:nvSpPr>
            <p:cNvPr id="161" name="Google Shape;161;p10"/>
            <p:cNvSpPr txBox="1"/>
            <p:nvPr/>
          </p:nvSpPr>
          <p:spPr>
            <a:xfrm>
              <a:off x="0" y="-85725"/>
              <a:ext cx="617330" cy="2243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2" name="Google Shape;162;p10"/>
          <p:cNvGrpSpPr/>
          <p:nvPr/>
        </p:nvGrpSpPr>
        <p:grpSpPr>
          <a:xfrm>
            <a:off x="5800611" y="7271119"/>
            <a:ext cx="2343925" cy="851857"/>
            <a:chOff x="0" y="-85725"/>
            <a:chExt cx="617330" cy="224358"/>
          </a:xfrm>
        </p:grpSpPr>
        <p:sp>
          <p:nvSpPr>
            <p:cNvPr id="163" name="Google Shape;163;p10"/>
            <p:cNvSpPr/>
            <p:nvPr/>
          </p:nvSpPr>
          <p:spPr>
            <a:xfrm>
              <a:off x="0" y="0"/>
              <a:ext cx="617330" cy="138633"/>
            </a:xfrm>
            <a:custGeom>
              <a:rect b="b" l="l" r="r" t="t"/>
              <a:pathLst>
                <a:path extrusionOk="0" h="138633" w="617330">
                  <a:moveTo>
                    <a:pt x="0" y="0"/>
                  </a:moveTo>
                  <a:lnTo>
                    <a:pt x="617330" y="0"/>
                  </a:lnTo>
                  <a:lnTo>
                    <a:pt x="617330" y="138633"/>
                  </a:lnTo>
                  <a:lnTo>
                    <a:pt x="0" y="138633"/>
                  </a:lnTo>
                  <a:close/>
                </a:path>
              </a:pathLst>
            </a:custGeom>
            <a:solidFill>
              <a:srgbClr val="4A7117"/>
            </a:solidFill>
            <a:ln>
              <a:noFill/>
            </a:ln>
          </p:spPr>
        </p:sp>
        <p:sp>
          <p:nvSpPr>
            <p:cNvPr id="164" name="Google Shape;164;p10"/>
            <p:cNvSpPr txBox="1"/>
            <p:nvPr/>
          </p:nvSpPr>
          <p:spPr>
            <a:xfrm>
              <a:off x="0" y="-85725"/>
              <a:ext cx="617330" cy="2243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5" name="Google Shape;165;p10"/>
          <p:cNvGrpSpPr/>
          <p:nvPr/>
        </p:nvGrpSpPr>
        <p:grpSpPr>
          <a:xfrm>
            <a:off x="10143464" y="7271119"/>
            <a:ext cx="2343925" cy="851857"/>
            <a:chOff x="0" y="-85725"/>
            <a:chExt cx="617330" cy="224358"/>
          </a:xfrm>
        </p:grpSpPr>
        <p:sp>
          <p:nvSpPr>
            <p:cNvPr id="166" name="Google Shape;166;p10"/>
            <p:cNvSpPr/>
            <p:nvPr/>
          </p:nvSpPr>
          <p:spPr>
            <a:xfrm>
              <a:off x="0" y="0"/>
              <a:ext cx="617330" cy="138633"/>
            </a:xfrm>
            <a:custGeom>
              <a:rect b="b" l="l" r="r" t="t"/>
              <a:pathLst>
                <a:path extrusionOk="0" h="138633" w="617330">
                  <a:moveTo>
                    <a:pt x="0" y="0"/>
                  </a:moveTo>
                  <a:lnTo>
                    <a:pt x="617330" y="0"/>
                  </a:lnTo>
                  <a:lnTo>
                    <a:pt x="617330" y="138633"/>
                  </a:lnTo>
                  <a:lnTo>
                    <a:pt x="0" y="138633"/>
                  </a:lnTo>
                  <a:close/>
                </a:path>
              </a:pathLst>
            </a:custGeom>
            <a:solidFill>
              <a:srgbClr val="BF2631"/>
            </a:solidFill>
            <a:ln>
              <a:noFill/>
            </a:ln>
          </p:spPr>
        </p:sp>
        <p:sp>
          <p:nvSpPr>
            <p:cNvPr id="167" name="Google Shape;167;p10"/>
            <p:cNvSpPr txBox="1"/>
            <p:nvPr/>
          </p:nvSpPr>
          <p:spPr>
            <a:xfrm>
              <a:off x="0" y="-85725"/>
              <a:ext cx="617330" cy="2243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8" name="Google Shape;168;p10"/>
          <p:cNvGrpSpPr/>
          <p:nvPr/>
        </p:nvGrpSpPr>
        <p:grpSpPr>
          <a:xfrm>
            <a:off x="14483900" y="7271119"/>
            <a:ext cx="2343925" cy="851857"/>
            <a:chOff x="0" y="-85725"/>
            <a:chExt cx="617330" cy="224358"/>
          </a:xfrm>
        </p:grpSpPr>
        <p:sp>
          <p:nvSpPr>
            <p:cNvPr id="169" name="Google Shape;169;p10"/>
            <p:cNvSpPr/>
            <p:nvPr/>
          </p:nvSpPr>
          <p:spPr>
            <a:xfrm>
              <a:off x="0" y="0"/>
              <a:ext cx="617330" cy="138633"/>
            </a:xfrm>
            <a:custGeom>
              <a:rect b="b" l="l" r="r" t="t"/>
              <a:pathLst>
                <a:path extrusionOk="0" h="138633" w="617330">
                  <a:moveTo>
                    <a:pt x="0" y="0"/>
                  </a:moveTo>
                  <a:lnTo>
                    <a:pt x="617330" y="0"/>
                  </a:lnTo>
                  <a:lnTo>
                    <a:pt x="617330" y="138633"/>
                  </a:lnTo>
                  <a:lnTo>
                    <a:pt x="0" y="138633"/>
                  </a:lnTo>
                  <a:close/>
                </a:path>
              </a:pathLst>
            </a:custGeom>
            <a:solidFill>
              <a:srgbClr val="4947AB"/>
            </a:solidFill>
            <a:ln>
              <a:noFill/>
            </a:ln>
          </p:spPr>
        </p:sp>
        <p:sp>
          <p:nvSpPr>
            <p:cNvPr id="170" name="Google Shape;170;p10"/>
            <p:cNvSpPr txBox="1"/>
            <p:nvPr/>
          </p:nvSpPr>
          <p:spPr>
            <a:xfrm>
              <a:off x="0" y="-85725"/>
              <a:ext cx="617330" cy="2243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1" name="Google Shape;171;p10"/>
          <p:cNvSpPr/>
          <p:nvPr/>
        </p:nvSpPr>
        <p:spPr>
          <a:xfrm>
            <a:off x="3162875" y="814676"/>
            <a:ext cx="963088" cy="1059253"/>
          </a:xfrm>
          <a:custGeom>
            <a:rect b="b" l="l" r="r" t="t"/>
            <a:pathLst>
              <a:path extrusionOk="0" h="1059253" w="963088">
                <a:moveTo>
                  <a:pt x="0" y="0"/>
                </a:moveTo>
                <a:lnTo>
                  <a:pt x="963089" y="0"/>
                </a:lnTo>
                <a:lnTo>
                  <a:pt x="963089" y="1059254"/>
                </a:lnTo>
                <a:lnTo>
                  <a:pt x="0" y="10592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2" name="Google Shape;172;p10"/>
          <p:cNvSpPr/>
          <p:nvPr/>
        </p:nvSpPr>
        <p:spPr>
          <a:xfrm flipH="1">
            <a:off x="14162036" y="814676"/>
            <a:ext cx="963088" cy="1059253"/>
          </a:xfrm>
          <a:custGeom>
            <a:rect b="b" l="l" r="r" t="t"/>
            <a:pathLst>
              <a:path extrusionOk="0" h="1059253" w="963088">
                <a:moveTo>
                  <a:pt x="963089" y="0"/>
                </a:moveTo>
                <a:lnTo>
                  <a:pt x="0" y="0"/>
                </a:lnTo>
                <a:lnTo>
                  <a:pt x="0" y="1059254"/>
                </a:lnTo>
                <a:lnTo>
                  <a:pt x="963089" y="1059254"/>
                </a:lnTo>
                <a:lnTo>
                  <a:pt x="963089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73" name="Google Shape;173;p10"/>
          <p:cNvGrpSpPr/>
          <p:nvPr/>
        </p:nvGrpSpPr>
        <p:grpSpPr>
          <a:xfrm>
            <a:off x="2366713" y="1199643"/>
            <a:ext cx="235863" cy="238627"/>
            <a:chOff x="0" y="-9525"/>
            <a:chExt cx="812800" cy="822325"/>
          </a:xfrm>
        </p:grpSpPr>
        <p:sp>
          <p:nvSpPr>
            <p:cNvPr id="174" name="Google Shape;174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78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10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6" name="Google Shape;176;p10"/>
          <p:cNvGrpSpPr/>
          <p:nvPr/>
        </p:nvGrpSpPr>
        <p:grpSpPr>
          <a:xfrm>
            <a:off x="1666710" y="1199643"/>
            <a:ext cx="235863" cy="238627"/>
            <a:chOff x="0" y="-9525"/>
            <a:chExt cx="812800" cy="822325"/>
          </a:xfrm>
        </p:grpSpPr>
        <p:sp>
          <p:nvSpPr>
            <p:cNvPr id="177" name="Google Shape;177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78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10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9" name="Google Shape;179;p10"/>
          <p:cNvGrpSpPr/>
          <p:nvPr/>
        </p:nvGrpSpPr>
        <p:grpSpPr>
          <a:xfrm>
            <a:off x="966707" y="1199643"/>
            <a:ext cx="235863" cy="238627"/>
            <a:chOff x="0" y="-9525"/>
            <a:chExt cx="812800" cy="822325"/>
          </a:xfrm>
        </p:grpSpPr>
        <p:sp>
          <p:nvSpPr>
            <p:cNvPr id="180" name="Google Shape;180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78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10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2" name="Google Shape;182;p10"/>
          <p:cNvGrpSpPr/>
          <p:nvPr/>
        </p:nvGrpSpPr>
        <p:grpSpPr>
          <a:xfrm>
            <a:off x="17085430" y="1199643"/>
            <a:ext cx="235863" cy="238627"/>
            <a:chOff x="0" y="-9525"/>
            <a:chExt cx="812800" cy="822325"/>
          </a:xfrm>
        </p:grpSpPr>
        <p:sp>
          <p:nvSpPr>
            <p:cNvPr id="183" name="Google Shape;183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78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10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5" name="Google Shape;185;p10"/>
          <p:cNvGrpSpPr/>
          <p:nvPr/>
        </p:nvGrpSpPr>
        <p:grpSpPr>
          <a:xfrm>
            <a:off x="16385427" y="1199643"/>
            <a:ext cx="235863" cy="238627"/>
            <a:chOff x="0" y="-9525"/>
            <a:chExt cx="812800" cy="822325"/>
          </a:xfrm>
        </p:grpSpPr>
        <p:sp>
          <p:nvSpPr>
            <p:cNvPr id="186" name="Google Shape;186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78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10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8" name="Google Shape;188;p10"/>
          <p:cNvGrpSpPr/>
          <p:nvPr/>
        </p:nvGrpSpPr>
        <p:grpSpPr>
          <a:xfrm>
            <a:off x="15685424" y="1199643"/>
            <a:ext cx="235863" cy="238627"/>
            <a:chOff x="0" y="-9525"/>
            <a:chExt cx="812800" cy="822325"/>
          </a:xfrm>
        </p:grpSpPr>
        <p:sp>
          <p:nvSpPr>
            <p:cNvPr id="189" name="Google Shape;189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78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10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1" name="Google Shape;191;p10"/>
          <p:cNvSpPr txBox="1"/>
          <p:nvPr/>
        </p:nvSpPr>
        <p:spPr>
          <a:xfrm>
            <a:off x="2077696" y="5267044"/>
            <a:ext cx="1104049" cy="8614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937" u="none" cap="none" strike="noStrike">
                <a:solidFill>
                  <a:srgbClr val="EE7524"/>
                </a:solidFill>
                <a:latin typeface="Lobster"/>
                <a:ea typeface="Lobster"/>
                <a:cs typeface="Lobster"/>
                <a:sym typeface="Lobster"/>
              </a:rPr>
              <a:t>01</a:t>
            </a:r>
            <a:endParaRPr/>
          </a:p>
        </p:txBody>
      </p:sp>
      <p:sp>
        <p:nvSpPr>
          <p:cNvPr id="192" name="Google Shape;192;p10"/>
          <p:cNvSpPr txBox="1"/>
          <p:nvPr/>
        </p:nvSpPr>
        <p:spPr>
          <a:xfrm>
            <a:off x="6420549" y="5267044"/>
            <a:ext cx="1104049" cy="8614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937" u="none" cap="none" strike="noStrike">
                <a:solidFill>
                  <a:srgbClr val="4A7117"/>
                </a:solidFill>
                <a:latin typeface="Lobster"/>
                <a:ea typeface="Lobster"/>
                <a:cs typeface="Lobster"/>
                <a:sym typeface="Lobster"/>
              </a:rPr>
              <a:t>02</a:t>
            </a:r>
            <a:endParaRPr/>
          </a:p>
        </p:txBody>
      </p:sp>
      <p:sp>
        <p:nvSpPr>
          <p:cNvPr id="193" name="Google Shape;193;p10"/>
          <p:cNvSpPr txBox="1"/>
          <p:nvPr/>
        </p:nvSpPr>
        <p:spPr>
          <a:xfrm>
            <a:off x="10763402" y="5267044"/>
            <a:ext cx="1104049" cy="8614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937" u="none" cap="none" strike="noStrike">
                <a:solidFill>
                  <a:srgbClr val="BF2631"/>
                </a:solidFill>
                <a:latin typeface="Lobster"/>
                <a:ea typeface="Lobster"/>
                <a:cs typeface="Lobster"/>
                <a:sym typeface="Lobster"/>
              </a:rPr>
              <a:t>03</a:t>
            </a:r>
            <a:endParaRPr/>
          </a:p>
        </p:txBody>
      </p:sp>
      <p:sp>
        <p:nvSpPr>
          <p:cNvPr id="194" name="Google Shape;194;p10"/>
          <p:cNvSpPr txBox="1"/>
          <p:nvPr/>
        </p:nvSpPr>
        <p:spPr>
          <a:xfrm>
            <a:off x="15103838" y="5267044"/>
            <a:ext cx="1104049" cy="8614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937" u="none" cap="none" strike="noStrike">
                <a:solidFill>
                  <a:srgbClr val="4947AB"/>
                </a:solidFill>
                <a:latin typeface="Lobster"/>
                <a:ea typeface="Lobster"/>
                <a:cs typeface="Lobster"/>
                <a:sym typeface="Lobster"/>
              </a:rPr>
              <a:t>04</a:t>
            </a:r>
            <a:endParaRPr/>
          </a:p>
        </p:txBody>
      </p:sp>
      <p:sp>
        <p:nvSpPr>
          <p:cNvPr id="195" name="Google Shape;195;p10"/>
          <p:cNvSpPr txBox="1"/>
          <p:nvPr/>
        </p:nvSpPr>
        <p:spPr>
          <a:xfrm>
            <a:off x="1637149" y="7587454"/>
            <a:ext cx="1985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99" u="none" cap="none" strike="noStrike">
                <a:solidFill>
                  <a:srgbClr val="ECDCC0"/>
                </a:solidFill>
                <a:latin typeface="Nunito Sans"/>
                <a:ea typeface="Nunito Sans"/>
                <a:cs typeface="Nunito Sans"/>
                <a:sym typeface="Nunito Sans"/>
              </a:rPr>
              <a:t>Overview</a:t>
            </a:r>
            <a:endParaRPr/>
          </a:p>
        </p:txBody>
      </p:sp>
      <p:sp>
        <p:nvSpPr>
          <p:cNvPr id="196" name="Google Shape;196;p10"/>
          <p:cNvSpPr txBox="1"/>
          <p:nvPr/>
        </p:nvSpPr>
        <p:spPr>
          <a:xfrm>
            <a:off x="1637149" y="8442645"/>
            <a:ext cx="1985100" cy="7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Elaborate on this topic here</a:t>
            </a:r>
            <a:endParaRPr/>
          </a:p>
        </p:txBody>
      </p:sp>
      <p:sp>
        <p:nvSpPr>
          <p:cNvPr id="197" name="Google Shape;197;p10"/>
          <p:cNvSpPr txBox="1"/>
          <p:nvPr/>
        </p:nvSpPr>
        <p:spPr>
          <a:xfrm>
            <a:off x="5980002" y="8442645"/>
            <a:ext cx="1985100" cy="7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Elaborate on this topic here</a:t>
            </a:r>
            <a:endParaRPr/>
          </a:p>
        </p:txBody>
      </p:sp>
      <p:sp>
        <p:nvSpPr>
          <p:cNvPr id="198" name="Google Shape;198;p10"/>
          <p:cNvSpPr txBox="1"/>
          <p:nvPr/>
        </p:nvSpPr>
        <p:spPr>
          <a:xfrm>
            <a:off x="10322855" y="8442645"/>
            <a:ext cx="1985100" cy="7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Elaborate on this topic here</a:t>
            </a:r>
            <a:endParaRPr/>
          </a:p>
        </p:txBody>
      </p:sp>
      <p:sp>
        <p:nvSpPr>
          <p:cNvPr id="199" name="Google Shape;199;p10"/>
          <p:cNvSpPr txBox="1"/>
          <p:nvPr/>
        </p:nvSpPr>
        <p:spPr>
          <a:xfrm>
            <a:off x="14663290" y="8442645"/>
            <a:ext cx="1985100" cy="7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Elaborate on this topic here</a:t>
            </a:r>
            <a:endParaRPr/>
          </a:p>
        </p:txBody>
      </p:sp>
      <p:sp>
        <p:nvSpPr>
          <p:cNvPr id="200" name="Google Shape;200;p10"/>
          <p:cNvSpPr txBox="1"/>
          <p:nvPr/>
        </p:nvSpPr>
        <p:spPr>
          <a:xfrm>
            <a:off x="6181626" y="7594597"/>
            <a:ext cx="1581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00" u="none" cap="none" strike="noStrike">
                <a:solidFill>
                  <a:srgbClr val="ECDCC0"/>
                </a:solidFill>
                <a:latin typeface="Nunito Sans"/>
                <a:ea typeface="Nunito Sans"/>
                <a:cs typeface="Nunito Sans"/>
                <a:sym typeface="Nunito Sans"/>
              </a:rPr>
              <a:t>Culture</a:t>
            </a:r>
            <a:endParaRPr/>
          </a:p>
        </p:txBody>
      </p:sp>
      <p:sp>
        <p:nvSpPr>
          <p:cNvPr id="201" name="Google Shape;201;p10"/>
          <p:cNvSpPr txBox="1"/>
          <p:nvPr/>
        </p:nvSpPr>
        <p:spPr>
          <a:xfrm>
            <a:off x="10534674" y="7594597"/>
            <a:ext cx="1561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00" u="none" cap="none" strike="noStrike">
                <a:solidFill>
                  <a:srgbClr val="ECDCC0"/>
                </a:solidFill>
                <a:latin typeface="Nunito Sans"/>
                <a:ea typeface="Nunito Sans"/>
                <a:cs typeface="Nunito Sans"/>
                <a:sym typeface="Nunito Sans"/>
              </a:rPr>
              <a:t>Figures</a:t>
            </a:r>
            <a:endParaRPr/>
          </a:p>
        </p:txBody>
      </p:sp>
      <p:sp>
        <p:nvSpPr>
          <p:cNvPr id="202" name="Google Shape;202;p10"/>
          <p:cNvSpPr txBox="1"/>
          <p:nvPr/>
        </p:nvSpPr>
        <p:spPr>
          <a:xfrm>
            <a:off x="14935570" y="7594597"/>
            <a:ext cx="1445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00" u="none" cap="none" strike="noStrike">
                <a:solidFill>
                  <a:srgbClr val="ECDCC0"/>
                </a:solidFill>
                <a:latin typeface="Nunito Sans"/>
                <a:ea typeface="Nunito Sans"/>
                <a:cs typeface="Nunito Sans"/>
                <a:sym typeface="Nunito Sans"/>
              </a:rPr>
              <a:t>Impact</a:t>
            </a:r>
            <a:endParaRPr/>
          </a:p>
        </p:txBody>
      </p:sp>
      <p:sp>
        <p:nvSpPr>
          <p:cNvPr id="203" name="Google Shape;203;p10"/>
          <p:cNvSpPr txBox="1"/>
          <p:nvPr/>
        </p:nvSpPr>
        <p:spPr>
          <a:xfrm>
            <a:off x="3801683" y="670859"/>
            <a:ext cx="10684634" cy="14135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4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720" u="none" cap="none" strike="noStrike">
                <a:solidFill>
                  <a:srgbClr val="4947AB"/>
                </a:solidFill>
                <a:latin typeface="Lobster"/>
                <a:ea typeface="Lobster"/>
                <a:cs typeface="Lobster"/>
                <a:sym typeface="Lobster"/>
              </a:rPr>
              <a:t>Table of Contents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DCC0"/>
        </a:solidFill>
      </p:bgPr>
    </p:bg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28"/>
          <p:cNvSpPr txBox="1"/>
          <p:nvPr/>
        </p:nvSpPr>
        <p:spPr>
          <a:xfrm>
            <a:off x="6434430" y="7571397"/>
            <a:ext cx="5419140" cy="9338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240" u="none" cap="none" strike="noStrike">
                <a:solidFill>
                  <a:srgbClr val="CF142B"/>
                </a:solidFill>
                <a:latin typeface="Lobster"/>
                <a:ea typeface="Lobster"/>
                <a:cs typeface="Lobster"/>
                <a:sym typeface="Lobster"/>
              </a:rPr>
              <a:t>Pexels &amp; Pixabay</a:t>
            </a:r>
            <a:endParaRPr/>
          </a:p>
        </p:txBody>
      </p:sp>
      <p:sp>
        <p:nvSpPr>
          <p:cNvPr id="590" name="Google Shape;590;p28"/>
          <p:cNvSpPr txBox="1"/>
          <p:nvPr/>
        </p:nvSpPr>
        <p:spPr>
          <a:xfrm>
            <a:off x="6094486" y="860937"/>
            <a:ext cx="6099028" cy="20899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267" u="none" cap="none" strike="noStrike">
                <a:solidFill>
                  <a:srgbClr val="4947AB"/>
                </a:solidFill>
                <a:latin typeface="Lobster"/>
                <a:ea typeface="Lobster"/>
                <a:cs typeface="Lobster"/>
                <a:sym typeface="Lobster"/>
              </a:rPr>
              <a:t>Credits</a:t>
            </a:r>
            <a:endParaRPr/>
          </a:p>
        </p:txBody>
      </p:sp>
      <p:sp>
        <p:nvSpPr>
          <p:cNvPr id="591" name="Google Shape;591;p28"/>
          <p:cNvSpPr txBox="1"/>
          <p:nvPr/>
        </p:nvSpPr>
        <p:spPr>
          <a:xfrm>
            <a:off x="6094486" y="8571248"/>
            <a:ext cx="6099028" cy="4211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67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for the photos</a:t>
            </a:r>
            <a:endParaRPr/>
          </a:p>
        </p:txBody>
      </p:sp>
      <p:sp>
        <p:nvSpPr>
          <p:cNvPr id="592" name="Google Shape;592;p28"/>
          <p:cNvSpPr txBox="1"/>
          <p:nvPr/>
        </p:nvSpPr>
        <p:spPr>
          <a:xfrm>
            <a:off x="5856289" y="6233639"/>
            <a:ext cx="6575421" cy="4211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67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for the presentation template</a:t>
            </a:r>
            <a:endParaRPr/>
          </a:p>
        </p:txBody>
      </p:sp>
      <p:sp>
        <p:nvSpPr>
          <p:cNvPr id="593" name="Google Shape;593;p28"/>
          <p:cNvSpPr txBox="1"/>
          <p:nvPr/>
        </p:nvSpPr>
        <p:spPr>
          <a:xfrm>
            <a:off x="6157881" y="3066850"/>
            <a:ext cx="5972238" cy="878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67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This presentation template is free for everyone to use thanks to the following:</a:t>
            </a:r>
            <a:endParaRPr/>
          </a:p>
        </p:txBody>
      </p:sp>
      <p:pic>
        <p:nvPicPr>
          <p:cNvPr id="594" name="Google Shape;59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6725" y="4614517"/>
            <a:ext cx="5134551" cy="1290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DCC0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11"/>
          <p:cNvPicPr preferRelativeResize="0"/>
          <p:nvPr/>
        </p:nvPicPr>
        <p:blipFill rotWithShape="1">
          <a:blip r:embed="rId3">
            <a:alphaModFix/>
          </a:blip>
          <a:srcRect b="0" l="38488" r="0" t="48325"/>
          <a:stretch/>
        </p:blipFill>
        <p:spPr>
          <a:xfrm>
            <a:off x="0" y="0"/>
            <a:ext cx="7943126" cy="6672674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1"/>
          <p:cNvSpPr/>
          <p:nvPr/>
        </p:nvSpPr>
        <p:spPr>
          <a:xfrm rot="-884524">
            <a:off x="14075609" y="829685"/>
            <a:ext cx="3449888" cy="6439211"/>
          </a:xfrm>
          <a:custGeom>
            <a:rect b="b" l="l" r="r" t="t"/>
            <a:pathLst>
              <a:path extrusionOk="0" h="6439211" w="3449888">
                <a:moveTo>
                  <a:pt x="0" y="0"/>
                </a:moveTo>
                <a:lnTo>
                  <a:pt x="3449887" y="0"/>
                </a:lnTo>
                <a:lnTo>
                  <a:pt x="3449887" y="6439211"/>
                </a:lnTo>
                <a:lnTo>
                  <a:pt x="0" y="64392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10" name="Google Shape;210;p11"/>
          <p:cNvPicPr preferRelativeResize="0"/>
          <p:nvPr/>
        </p:nvPicPr>
        <p:blipFill rotWithShape="1">
          <a:blip r:embed="rId5">
            <a:alphaModFix/>
          </a:blip>
          <a:srcRect b="44299" l="0" r="39080" t="0"/>
          <a:stretch/>
        </p:blipFill>
        <p:spPr>
          <a:xfrm>
            <a:off x="10524925" y="3174100"/>
            <a:ext cx="7763074" cy="7105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11"/>
          <p:cNvGrpSpPr/>
          <p:nvPr/>
        </p:nvGrpSpPr>
        <p:grpSpPr>
          <a:xfrm>
            <a:off x="3313379" y="3449704"/>
            <a:ext cx="11661243" cy="3299154"/>
            <a:chOff x="0" y="-85725"/>
            <a:chExt cx="3071274" cy="868913"/>
          </a:xfrm>
        </p:grpSpPr>
        <p:sp>
          <p:nvSpPr>
            <p:cNvPr id="212" name="Google Shape;212;p11"/>
            <p:cNvSpPr/>
            <p:nvPr/>
          </p:nvSpPr>
          <p:spPr>
            <a:xfrm>
              <a:off x="0" y="0"/>
              <a:ext cx="3071274" cy="783188"/>
            </a:xfrm>
            <a:custGeom>
              <a:rect b="b" l="l" r="r" t="t"/>
              <a:pathLst>
                <a:path extrusionOk="0" h="783188" w="3071274">
                  <a:moveTo>
                    <a:pt x="0" y="0"/>
                  </a:moveTo>
                  <a:lnTo>
                    <a:pt x="3071274" y="0"/>
                  </a:lnTo>
                  <a:lnTo>
                    <a:pt x="3071274" y="783188"/>
                  </a:lnTo>
                  <a:lnTo>
                    <a:pt x="0" y="783188"/>
                  </a:lnTo>
                  <a:close/>
                </a:path>
              </a:pathLst>
            </a:custGeom>
            <a:solidFill>
              <a:srgbClr val="4A7117"/>
            </a:solidFill>
            <a:ln>
              <a:noFill/>
            </a:ln>
          </p:spPr>
        </p:sp>
        <p:sp>
          <p:nvSpPr>
            <p:cNvPr id="213" name="Google Shape;213;p11"/>
            <p:cNvSpPr txBox="1"/>
            <p:nvPr/>
          </p:nvSpPr>
          <p:spPr>
            <a:xfrm>
              <a:off x="0" y="-85725"/>
              <a:ext cx="3071274" cy="8689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4" name="Google Shape;214;p11"/>
          <p:cNvSpPr/>
          <p:nvPr/>
        </p:nvSpPr>
        <p:spPr>
          <a:xfrm flipH="1" rot="-884524">
            <a:off x="1097757" y="6038695"/>
            <a:ext cx="3449888" cy="6439211"/>
          </a:xfrm>
          <a:custGeom>
            <a:rect b="b" l="l" r="r" t="t"/>
            <a:pathLst>
              <a:path extrusionOk="0" h="6439211" w="3449888">
                <a:moveTo>
                  <a:pt x="3449888" y="0"/>
                </a:moveTo>
                <a:lnTo>
                  <a:pt x="0" y="0"/>
                </a:lnTo>
                <a:lnTo>
                  <a:pt x="0" y="6439210"/>
                </a:lnTo>
                <a:lnTo>
                  <a:pt x="3449888" y="6439210"/>
                </a:lnTo>
                <a:lnTo>
                  <a:pt x="3449888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5" name="Google Shape;215;p11"/>
          <p:cNvSpPr txBox="1"/>
          <p:nvPr/>
        </p:nvSpPr>
        <p:spPr>
          <a:xfrm>
            <a:off x="7181114" y="1249372"/>
            <a:ext cx="3925772" cy="19942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714" u="none" cap="none" strike="noStrike">
                <a:solidFill>
                  <a:srgbClr val="BF2631"/>
                </a:solidFill>
                <a:latin typeface="Lobster"/>
                <a:ea typeface="Lobster"/>
                <a:cs typeface="Lobster"/>
                <a:sym typeface="Lobster"/>
              </a:rPr>
              <a:t>01</a:t>
            </a:r>
            <a:endParaRPr/>
          </a:p>
        </p:txBody>
      </p:sp>
      <p:sp>
        <p:nvSpPr>
          <p:cNvPr id="216" name="Google Shape;216;p11"/>
          <p:cNvSpPr txBox="1"/>
          <p:nvPr/>
        </p:nvSpPr>
        <p:spPr>
          <a:xfrm>
            <a:off x="6110950" y="7294800"/>
            <a:ext cx="6066000" cy="15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217" name="Google Shape;217;p11"/>
          <p:cNvSpPr txBox="1"/>
          <p:nvPr/>
        </p:nvSpPr>
        <p:spPr>
          <a:xfrm>
            <a:off x="3812120" y="3500440"/>
            <a:ext cx="10663800" cy="35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4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754" u="none" cap="none" strike="noStrike">
                <a:solidFill>
                  <a:srgbClr val="ECDCC0"/>
                </a:solidFill>
                <a:latin typeface="Lobster"/>
                <a:ea typeface="Lobster"/>
                <a:cs typeface="Lobster"/>
                <a:sym typeface="Lobster"/>
              </a:rPr>
              <a:t>Overview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DCC0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2"/>
          <p:cNvSpPr/>
          <p:nvPr/>
        </p:nvSpPr>
        <p:spPr>
          <a:xfrm>
            <a:off x="-1228008" y="8229600"/>
            <a:ext cx="5343896" cy="4114800"/>
          </a:xfrm>
          <a:custGeom>
            <a:rect b="b" l="l" r="r" t="t"/>
            <a:pathLst>
              <a:path extrusionOk="0" h="4114800" w="5343896">
                <a:moveTo>
                  <a:pt x="0" y="0"/>
                </a:moveTo>
                <a:lnTo>
                  <a:pt x="5343897" y="0"/>
                </a:lnTo>
                <a:lnTo>
                  <a:pt x="53438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3" name="Google Shape;223;p12"/>
          <p:cNvSpPr/>
          <p:nvPr/>
        </p:nvSpPr>
        <p:spPr>
          <a:xfrm rot="-502899">
            <a:off x="7215122" y="8229600"/>
            <a:ext cx="5343896" cy="4114800"/>
          </a:xfrm>
          <a:custGeom>
            <a:rect b="b" l="l" r="r" t="t"/>
            <a:pathLst>
              <a:path extrusionOk="0" h="4114800" w="5343896">
                <a:moveTo>
                  <a:pt x="0" y="0"/>
                </a:moveTo>
                <a:lnTo>
                  <a:pt x="5343896" y="0"/>
                </a:lnTo>
                <a:lnTo>
                  <a:pt x="53438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4" name="Google Shape;224;p12"/>
          <p:cNvSpPr/>
          <p:nvPr/>
        </p:nvSpPr>
        <p:spPr>
          <a:xfrm>
            <a:off x="8505274" y="3100204"/>
            <a:ext cx="9061874" cy="4671267"/>
          </a:xfrm>
          <a:custGeom>
            <a:rect b="b" l="l" r="r" t="t"/>
            <a:pathLst>
              <a:path extrusionOk="0" h="4671267" w="9061874">
                <a:moveTo>
                  <a:pt x="0" y="0"/>
                </a:moveTo>
                <a:lnTo>
                  <a:pt x="9061874" y="0"/>
                </a:lnTo>
                <a:lnTo>
                  <a:pt x="9061874" y="4671267"/>
                </a:lnTo>
                <a:lnTo>
                  <a:pt x="0" y="46712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1146" l="0" r="0" t="0"/>
            </a:stretch>
          </a:blipFill>
          <a:ln>
            <a:noFill/>
          </a:ln>
        </p:spPr>
      </p:sp>
      <p:grpSp>
        <p:nvGrpSpPr>
          <p:cNvPr id="225" name="Google Shape;225;p12"/>
          <p:cNvGrpSpPr/>
          <p:nvPr/>
        </p:nvGrpSpPr>
        <p:grpSpPr>
          <a:xfrm>
            <a:off x="1163494" y="2965417"/>
            <a:ext cx="1077547" cy="1090175"/>
            <a:chOff x="0" y="-9525"/>
            <a:chExt cx="812800" cy="822325"/>
          </a:xfrm>
        </p:grpSpPr>
        <p:sp>
          <p:nvSpPr>
            <p:cNvPr id="226" name="Google Shape;226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E11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12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8" name="Google Shape;228;p12"/>
          <p:cNvGrpSpPr/>
          <p:nvPr/>
        </p:nvGrpSpPr>
        <p:grpSpPr>
          <a:xfrm>
            <a:off x="1163494" y="4669393"/>
            <a:ext cx="1077529" cy="1090156"/>
            <a:chOff x="0" y="-9525"/>
            <a:chExt cx="812800" cy="822325"/>
          </a:xfrm>
        </p:grpSpPr>
        <p:sp>
          <p:nvSpPr>
            <p:cNvPr id="229" name="Google Shape;229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947A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12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1" name="Google Shape;231;p12"/>
          <p:cNvGrpSpPr/>
          <p:nvPr/>
        </p:nvGrpSpPr>
        <p:grpSpPr>
          <a:xfrm>
            <a:off x="1163494" y="6512757"/>
            <a:ext cx="1077547" cy="1090175"/>
            <a:chOff x="0" y="-9525"/>
            <a:chExt cx="812800" cy="822325"/>
          </a:xfrm>
        </p:grpSpPr>
        <p:sp>
          <p:nvSpPr>
            <p:cNvPr id="232" name="Google Shape;232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78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12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4" name="Google Shape;234;p12"/>
          <p:cNvSpPr/>
          <p:nvPr/>
        </p:nvSpPr>
        <p:spPr>
          <a:xfrm>
            <a:off x="1386633" y="3229386"/>
            <a:ext cx="631268" cy="585358"/>
          </a:xfrm>
          <a:custGeom>
            <a:rect b="b" l="l" r="r" t="t"/>
            <a:pathLst>
              <a:path extrusionOk="0" h="585358" w="631268">
                <a:moveTo>
                  <a:pt x="0" y="0"/>
                </a:moveTo>
                <a:lnTo>
                  <a:pt x="631269" y="0"/>
                </a:lnTo>
                <a:lnTo>
                  <a:pt x="631269" y="585358"/>
                </a:lnTo>
                <a:lnTo>
                  <a:pt x="0" y="5853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5" name="Google Shape;235;p12"/>
          <p:cNvSpPr/>
          <p:nvPr/>
        </p:nvSpPr>
        <p:spPr>
          <a:xfrm>
            <a:off x="1443941" y="4843089"/>
            <a:ext cx="516654" cy="688038"/>
          </a:xfrm>
          <a:custGeom>
            <a:rect b="b" l="l" r="r" t="t"/>
            <a:pathLst>
              <a:path extrusionOk="0" h="688038" w="516654">
                <a:moveTo>
                  <a:pt x="0" y="0"/>
                </a:moveTo>
                <a:lnTo>
                  <a:pt x="516653" y="0"/>
                </a:lnTo>
                <a:lnTo>
                  <a:pt x="516653" y="688038"/>
                </a:lnTo>
                <a:lnTo>
                  <a:pt x="0" y="688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6" name="Google Shape;236;p12"/>
          <p:cNvSpPr/>
          <p:nvPr/>
        </p:nvSpPr>
        <p:spPr>
          <a:xfrm>
            <a:off x="1435878" y="6762712"/>
            <a:ext cx="532780" cy="646863"/>
          </a:xfrm>
          <a:custGeom>
            <a:rect b="b" l="l" r="r" t="t"/>
            <a:pathLst>
              <a:path extrusionOk="0" h="646863" w="532780">
                <a:moveTo>
                  <a:pt x="0" y="0"/>
                </a:moveTo>
                <a:lnTo>
                  <a:pt x="532779" y="0"/>
                </a:lnTo>
                <a:lnTo>
                  <a:pt x="532779" y="646863"/>
                </a:lnTo>
                <a:lnTo>
                  <a:pt x="0" y="646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7" name="Google Shape;237;p12"/>
          <p:cNvSpPr/>
          <p:nvPr/>
        </p:nvSpPr>
        <p:spPr>
          <a:xfrm>
            <a:off x="15658251" y="8149121"/>
            <a:ext cx="4175468" cy="3212807"/>
          </a:xfrm>
          <a:custGeom>
            <a:rect b="b" l="l" r="r" t="t"/>
            <a:pathLst>
              <a:path extrusionOk="0" h="3212807" w="4175468">
                <a:moveTo>
                  <a:pt x="0" y="0"/>
                </a:moveTo>
                <a:lnTo>
                  <a:pt x="4175468" y="0"/>
                </a:lnTo>
                <a:lnTo>
                  <a:pt x="4175468" y="3212808"/>
                </a:lnTo>
                <a:lnTo>
                  <a:pt x="0" y="32128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8" name="Google Shape;238;p12"/>
          <p:cNvSpPr txBox="1"/>
          <p:nvPr/>
        </p:nvSpPr>
        <p:spPr>
          <a:xfrm>
            <a:off x="2569393" y="3089067"/>
            <a:ext cx="53844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Hispanic Heritage Month is celebrated from September 15 to October 15.</a:t>
            </a:r>
            <a:endParaRPr/>
          </a:p>
        </p:txBody>
      </p:sp>
      <p:sp>
        <p:nvSpPr>
          <p:cNvPr id="239" name="Google Shape;239;p12"/>
          <p:cNvSpPr txBox="1"/>
          <p:nvPr/>
        </p:nvSpPr>
        <p:spPr>
          <a:xfrm>
            <a:off x="2586225" y="4808055"/>
            <a:ext cx="63579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It honors the histories, cultures, and contributions of American citizens whose ancestors came from Spain, Mexico, the Caribbean, and Central and South America.</a:t>
            </a:r>
            <a:endParaRPr/>
          </a:p>
        </p:txBody>
      </p:sp>
      <p:sp>
        <p:nvSpPr>
          <p:cNvPr id="240" name="Google Shape;240;p12"/>
          <p:cNvSpPr txBox="1"/>
          <p:nvPr/>
        </p:nvSpPr>
        <p:spPr>
          <a:xfrm>
            <a:off x="2586230" y="6558357"/>
            <a:ext cx="57546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The celebration starts mid-September because it coincides with the national independence days of several Latin American countries.</a:t>
            </a:r>
            <a:endParaRPr/>
          </a:p>
        </p:txBody>
      </p:sp>
      <p:sp>
        <p:nvSpPr>
          <p:cNvPr id="241" name="Google Shape;241;p12"/>
          <p:cNvSpPr txBox="1"/>
          <p:nvPr/>
        </p:nvSpPr>
        <p:spPr>
          <a:xfrm>
            <a:off x="2827836" y="739697"/>
            <a:ext cx="12632329" cy="14464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31" u="none" cap="none" strike="noStrike">
                <a:solidFill>
                  <a:srgbClr val="4947AB"/>
                </a:solidFill>
                <a:latin typeface="Lobster"/>
                <a:ea typeface="Lobster"/>
                <a:cs typeface="Lobster"/>
                <a:sym typeface="Lobster"/>
              </a:rPr>
              <a:t>Brief Introduction</a:t>
            </a:r>
            <a:endParaRPr/>
          </a:p>
        </p:txBody>
      </p:sp>
      <p:sp>
        <p:nvSpPr>
          <p:cNvPr id="242" name="Google Shape;242;p12"/>
          <p:cNvSpPr/>
          <p:nvPr/>
        </p:nvSpPr>
        <p:spPr>
          <a:xfrm rot="-1794379">
            <a:off x="12945679" y="7770260"/>
            <a:ext cx="2382627" cy="3503864"/>
          </a:xfrm>
          <a:custGeom>
            <a:rect b="b" l="l" r="r" t="t"/>
            <a:pathLst>
              <a:path extrusionOk="0" h="3503864" w="2382627">
                <a:moveTo>
                  <a:pt x="0" y="0"/>
                </a:moveTo>
                <a:lnTo>
                  <a:pt x="2382627" y="0"/>
                </a:lnTo>
                <a:lnTo>
                  <a:pt x="2382627" y="3503863"/>
                </a:lnTo>
                <a:lnTo>
                  <a:pt x="0" y="3503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3" name="Google Shape;243;p12"/>
          <p:cNvSpPr/>
          <p:nvPr/>
        </p:nvSpPr>
        <p:spPr>
          <a:xfrm rot="1288929">
            <a:off x="4623184" y="7936974"/>
            <a:ext cx="2108275" cy="3170435"/>
          </a:xfrm>
          <a:custGeom>
            <a:rect b="b" l="l" r="r" t="t"/>
            <a:pathLst>
              <a:path extrusionOk="0" h="3170435" w="2108275">
                <a:moveTo>
                  <a:pt x="0" y="0"/>
                </a:moveTo>
                <a:lnTo>
                  <a:pt x="2108275" y="0"/>
                </a:lnTo>
                <a:lnTo>
                  <a:pt x="2108275" y="3170435"/>
                </a:lnTo>
                <a:lnTo>
                  <a:pt x="0" y="31704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DCC0"/>
        </a:solid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3"/>
          <p:cNvSpPr/>
          <p:nvPr/>
        </p:nvSpPr>
        <p:spPr>
          <a:xfrm>
            <a:off x="1115627" y="2573906"/>
            <a:ext cx="3452412" cy="322360"/>
          </a:xfrm>
          <a:custGeom>
            <a:rect b="b" l="l" r="r" t="t"/>
            <a:pathLst>
              <a:path extrusionOk="0" h="322360" w="3452412">
                <a:moveTo>
                  <a:pt x="0" y="0"/>
                </a:moveTo>
                <a:lnTo>
                  <a:pt x="3452412" y="0"/>
                </a:lnTo>
                <a:lnTo>
                  <a:pt x="3452412" y="322360"/>
                </a:lnTo>
                <a:lnTo>
                  <a:pt x="0" y="3223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896908" l="0" r="-90088" t="-1227787"/>
            </a:stretch>
          </a:blipFill>
          <a:ln>
            <a:noFill/>
          </a:ln>
        </p:spPr>
      </p:sp>
      <p:sp>
        <p:nvSpPr>
          <p:cNvPr id="249" name="Google Shape;249;p13"/>
          <p:cNvSpPr/>
          <p:nvPr/>
        </p:nvSpPr>
        <p:spPr>
          <a:xfrm>
            <a:off x="5317072" y="2573906"/>
            <a:ext cx="3452412" cy="322360"/>
          </a:xfrm>
          <a:custGeom>
            <a:rect b="b" l="l" r="r" t="t"/>
            <a:pathLst>
              <a:path extrusionOk="0" h="322360" w="3452412">
                <a:moveTo>
                  <a:pt x="0" y="0"/>
                </a:moveTo>
                <a:lnTo>
                  <a:pt x="3452412" y="0"/>
                </a:lnTo>
                <a:lnTo>
                  <a:pt x="3452412" y="322360"/>
                </a:lnTo>
                <a:lnTo>
                  <a:pt x="0" y="3223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036743" l="-420" r="-89665" t="-1087454"/>
            </a:stretch>
          </a:blipFill>
          <a:ln>
            <a:noFill/>
          </a:ln>
        </p:spPr>
      </p:sp>
      <p:sp>
        <p:nvSpPr>
          <p:cNvPr id="250" name="Google Shape;250;p13"/>
          <p:cNvSpPr/>
          <p:nvPr/>
        </p:nvSpPr>
        <p:spPr>
          <a:xfrm>
            <a:off x="9518516" y="2573906"/>
            <a:ext cx="3452412" cy="322360"/>
          </a:xfrm>
          <a:custGeom>
            <a:rect b="b" l="l" r="r" t="t"/>
            <a:pathLst>
              <a:path extrusionOk="0" h="322360" w="3452412">
                <a:moveTo>
                  <a:pt x="0" y="0"/>
                </a:moveTo>
                <a:lnTo>
                  <a:pt x="3452412" y="0"/>
                </a:lnTo>
                <a:lnTo>
                  <a:pt x="3452412" y="322360"/>
                </a:lnTo>
                <a:lnTo>
                  <a:pt x="0" y="3223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815391" l="-28689" r="-61392" t="-1308808"/>
            </a:stretch>
          </a:blipFill>
          <a:ln>
            <a:noFill/>
          </a:ln>
        </p:spPr>
      </p:sp>
      <p:sp>
        <p:nvSpPr>
          <p:cNvPr id="251" name="Google Shape;251;p13"/>
          <p:cNvSpPr/>
          <p:nvPr/>
        </p:nvSpPr>
        <p:spPr>
          <a:xfrm>
            <a:off x="13719961" y="2573906"/>
            <a:ext cx="3452412" cy="322360"/>
          </a:xfrm>
          <a:custGeom>
            <a:rect b="b" l="l" r="r" t="t"/>
            <a:pathLst>
              <a:path extrusionOk="0" h="322360" w="3452412">
                <a:moveTo>
                  <a:pt x="0" y="0"/>
                </a:moveTo>
                <a:lnTo>
                  <a:pt x="3452412" y="0"/>
                </a:lnTo>
                <a:lnTo>
                  <a:pt x="3452412" y="322360"/>
                </a:lnTo>
                <a:lnTo>
                  <a:pt x="0" y="3223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470092" l="-24472" r="-65616" t="-653613"/>
            </a:stretch>
          </a:blipFill>
          <a:ln>
            <a:noFill/>
          </a:ln>
        </p:spPr>
      </p:sp>
      <p:sp>
        <p:nvSpPr>
          <p:cNvPr id="252" name="Google Shape;252;p13"/>
          <p:cNvSpPr/>
          <p:nvPr/>
        </p:nvSpPr>
        <p:spPr>
          <a:xfrm>
            <a:off x="7056266" y="8462453"/>
            <a:ext cx="4175468" cy="3212807"/>
          </a:xfrm>
          <a:custGeom>
            <a:rect b="b" l="l" r="r" t="t"/>
            <a:pathLst>
              <a:path extrusionOk="0" h="3212807" w="4175468">
                <a:moveTo>
                  <a:pt x="0" y="0"/>
                </a:moveTo>
                <a:lnTo>
                  <a:pt x="4175468" y="0"/>
                </a:lnTo>
                <a:lnTo>
                  <a:pt x="4175468" y="3212807"/>
                </a:lnTo>
                <a:lnTo>
                  <a:pt x="0" y="32128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3" name="Google Shape;253;p13"/>
          <p:cNvSpPr/>
          <p:nvPr/>
        </p:nvSpPr>
        <p:spPr>
          <a:xfrm>
            <a:off x="12355612" y="8266223"/>
            <a:ext cx="1884724" cy="2657152"/>
          </a:xfrm>
          <a:custGeom>
            <a:rect b="b" l="l" r="r" t="t"/>
            <a:pathLst>
              <a:path extrusionOk="0" h="2657152" w="1884724">
                <a:moveTo>
                  <a:pt x="0" y="0"/>
                </a:moveTo>
                <a:lnTo>
                  <a:pt x="1884724" y="0"/>
                </a:lnTo>
                <a:lnTo>
                  <a:pt x="1884724" y="2657152"/>
                </a:lnTo>
                <a:lnTo>
                  <a:pt x="0" y="26571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4" name="Google Shape;254;p13"/>
          <p:cNvSpPr/>
          <p:nvPr/>
        </p:nvSpPr>
        <p:spPr>
          <a:xfrm flipH="1">
            <a:off x="4047664" y="8266223"/>
            <a:ext cx="1884724" cy="2657152"/>
          </a:xfrm>
          <a:custGeom>
            <a:rect b="b" l="l" r="r" t="t"/>
            <a:pathLst>
              <a:path extrusionOk="0" h="2657152" w="1884724">
                <a:moveTo>
                  <a:pt x="1884724" y="0"/>
                </a:moveTo>
                <a:lnTo>
                  <a:pt x="0" y="0"/>
                </a:lnTo>
                <a:lnTo>
                  <a:pt x="0" y="2657152"/>
                </a:lnTo>
                <a:lnTo>
                  <a:pt x="1884724" y="2657152"/>
                </a:lnTo>
                <a:lnTo>
                  <a:pt x="1884724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5" name="Google Shape;255;p13"/>
          <p:cNvSpPr txBox="1"/>
          <p:nvPr/>
        </p:nvSpPr>
        <p:spPr>
          <a:xfrm>
            <a:off x="3801683" y="691247"/>
            <a:ext cx="10684634" cy="1233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4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399" u="none" cap="none" strike="noStrike">
                <a:solidFill>
                  <a:srgbClr val="4947AB"/>
                </a:solidFill>
                <a:latin typeface="Lobster"/>
                <a:ea typeface="Lobster"/>
                <a:cs typeface="Lobster"/>
                <a:sym typeface="Lobster"/>
              </a:rPr>
              <a:t>Important Timeline</a:t>
            </a:r>
            <a:endParaRPr/>
          </a:p>
        </p:txBody>
      </p:sp>
      <p:sp>
        <p:nvSpPr>
          <p:cNvPr id="256" name="Google Shape;256;p13"/>
          <p:cNvSpPr txBox="1"/>
          <p:nvPr/>
        </p:nvSpPr>
        <p:spPr>
          <a:xfrm>
            <a:off x="1570624" y="3281354"/>
            <a:ext cx="2542418" cy="11544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4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CE1126"/>
                </a:solidFill>
                <a:latin typeface="Lobster"/>
                <a:ea typeface="Lobster"/>
                <a:cs typeface="Lobster"/>
                <a:sym typeface="Lobster"/>
              </a:rPr>
              <a:t>September 15</a:t>
            </a:r>
            <a:endParaRPr/>
          </a:p>
        </p:txBody>
      </p:sp>
      <p:sp>
        <p:nvSpPr>
          <p:cNvPr id="257" name="Google Shape;257;p13"/>
          <p:cNvSpPr txBox="1"/>
          <p:nvPr/>
        </p:nvSpPr>
        <p:spPr>
          <a:xfrm>
            <a:off x="9973513" y="3281354"/>
            <a:ext cx="2542418" cy="11544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4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CE1126"/>
                </a:solidFill>
                <a:latin typeface="Lobster"/>
                <a:ea typeface="Lobster"/>
                <a:cs typeface="Lobster"/>
                <a:sym typeface="Lobster"/>
              </a:rPr>
              <a:t>September 18</a:t>
            </a:r>
            <a:endParaRPr/>
          </a:p>
        </p:txBody>
      </p:sp>
      <p:sp>
        <p:nvSpPr>
          <p:cNvPr id="258" name="Google Shape;258;p13"/>
          <p:cNvSpPr txBox="1"/>
          <p:nvPr/>
        </p:nvSpPr>
        <p:spPr>
          <a:xfrm>
            <a:off x="5772069" y="3281354"/>
            <a:ext cx="2542418" cy="11544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4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CE1126"/>
                </a:solidFill>
                <a:latin typeface="Lobster"/>
                <a:ea typeface="Lobster"/>
                <a:cs typeface="Lobster"/>
                <a:sym typeface="Lobster"/>
              </a:rPr>
              <a:t>September 16</a:t>
            </a:r>
            <a:endParaRPr/>
          </a:p>
        </p:txBody>
      </p:sp>
      <p:sp>
        <p:nvSpPr>
          <p:cNvPr id="259" name="Google Shape;259;p13"/>
          <p:cNvSpPr txBox="1"/>
          <p:nvPr/>
        </p:nvSpPr>
        <p:spPr>
          <a:xfrm>
            <a:off x="14521434" y="3281354"/>
            <a:ext cx="1849465" cy="11544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4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CE1126"/>
                </a:solidFill>
                <a:latin typeface="Lobster"/>
                <a:ea typeface="Lobster"/>
                <a:cs typeface="Lobster"/>
                <a:sym typeface="Lobster"/>
              </a:rPr>
              <a:t>October 12</a:t>
            </a:r>
            <a:endParaRPr/>
          </a:p>
        </p:txBody>
      </p:sp>
      <p:sp>
        <p:nvSpPr>
          <p:cNvPr id="260" name="Google Shape;260;p13"/>
          <p:cNvSpPr txBox="1"/>
          <p:nvPr/>
        </p:nvSpPr>
        <p:spPr>
          <a:xfrm>
            <a:off x="1115627" y="5469507"/>
            <a:ext cx="3452412" cy="19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261" name="Google Shape;261;p13"/>
          <p:cNvSpPr txBox="1"/>
          <p:nvPr/>
        </p:nvSpPr>
        <p:spPr>
          <a:xfrm>
            <a:off x="5285618" y="5469507"/>
            <a:ext cx="3452412" cy="19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262" name="Google Shape;262;p13"/>
          <p:cNvSpPr txBox="1"/>
          <p:nvPr/>
        </p:nvSpPr>
        <p:spPr>
          <a:xfrm>
            <a:off x="9518516" y="5469507"/>
            <a:ext cx="3452412" cy="19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263" name="Google Shape;263;p13"/>
          <p:cNvSpPr txBox="1"/>
          <p:nvPr/>
        </p:nvSpPr>
        <p:spPr>
          <a:xfrm>
            <a:off x="13719961" y="5469507"/>
            <a:ext cx="3452412" cy="19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264" name="Google Shape;264;p13"/>
          <p:cNvSpPr txBox="1"/>
          <p:nvPr/>
        </p:nvSpPr>
        <p:spPr>
          <a:xfrm>
            <a:off x="1056379" y="4770755"/>
            <a:ext cx="3570908" cy="3727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4947AB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Independence Days Begin</a:t>
            </a:r>
            <a:endParaRPr/>
          </a:p>
        </p:txBody>
      </p:sp>
      <p:sp>
        <p:nvSpPr>
          <p:cNvPr id="265" name="Google Shape;265;p13"/>
          <p:cNvSpPr txBox="1"/>
          <p:nvPr/>
        </p:nvSpPr>
        <p:spPr>
          <a:xfrm>
            <a:off x="5095624" y="4770755"/>
            <a:ext cx="3832399" cy="3727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4947AB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Mexico’s Independence Day</a:t>
            </a:r>
            <a:endParaRPr/>
          </a:p>
        </p:txBody>
      </p:sp>
      <p:sp>
        <p:nvSpPr>
          <p:cNvPr id="266" name="Google Shape;266;p13"/>
          <p:cNvSpPr txBox="1"/>
          <p:nvPr/>
        </p:nvSpPr>
        <p:spPr>
          <a:xfrm>
            <a:off x="14143735" y="4770755"/>
            <a:ext cx="2604864" cy="3727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4947AB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Día de la Raza Day</a:t>
            </a:r>
            <a:endParaRPr/>
          </a:p>
        </p:txBody>
      </p:sp>
      <p:sp>
        <p:nvSpPr>
          <p:cNvPr id="267" name="Google Shape;267;p13"/>
          <p:cNvSpPr txBox="1"/>
          <p:nvPr/>
        </p:nvSpPr>
        <p:spPr>
          <a:xfrm>
            <a:off x="9456478" y="4770755"/>
            <a:ext cx="3576489" cy="3727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4947AB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Chile’s Independence Day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DCC0"/>
        </a:solid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9150" y="3010899"/>
            <a:ext cx="2300458" cy="171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4400" y="3010900"/>
            <a:ext cx="2411475" cy="1715379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14"/>
          <p:cNvSpPr/>
          <p:nvPr/>
        </p:nvSpPr>
        <p:spPr>
          <a:xfrm>
            <a:off x="5751998" y="6945372"/>
            <a:ext cx="2454759" cy="1635483"/>
          </a:xfrm>
          <a:custGeom>
            <a:rect b="b" l="l" r="r" t="t"/>
            <a:pathLst>
              <a:path extrusionOk="0" h="1635483" w="2454759">
                <a:moveTo>
                  <a:pt x="0" y="0"/>
                </a:moveTo>
                <a:lnTo>
                  <a:pt x="2454758" y="0"/>
                </a:lnTo>
                <a:lnTo>
                  <a:pt x="2454758" y="1635483"/>
                </a:lnTo>
                <a:lnTo>
                  <a:pt x="0" y="16354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5" name="Google Shape;275;p14"/>
          <p:cNvSpPr/>
          <p:nvPr/>
        </p:nvSpPr>
        <p:spPr>
          <a:xfrm>
            <a:off x="1421013" y="6942422"/>
            <a:ext cx="2458237" cy="1638433"/>
          </a:xfrm>
          <a:custGeom>
            <a:rect b="b" l="l" r="r" t="t"/>
            <a:pathLst>
              <a:path extrusionOk="0" h="1638433" w="2458237">
                <a:moveTo>
                  <a:pt x="0" y="0"/>
                </a:moveTo>
                <a:lnTo>
                  <a:pt x="2458237" y="0"/>
                </a:lnTo>
                <a:lnTo>
                  <a:pt x="2458237" y="1638433"/>
                </a:lnTo>
                <a:lnTo>
                  <a:pt x="0" y="16384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6" name="Google Shape;276;p14"/>
          <p:cNvSpPr/>
          <p:nvPr/>
        </p:nvSpPr>
        <p:spPr>
          <a:xfrm>
            <a:off x="14406062" y="6942422"/>
            <a:ext cx="2463614" cy="1641383"/>
          </a:xfrm>
          <a:custGeom>
            <a:rect b="b" l="l" r="r" t="t"/>
            <a:pathLst>
              <a:path extrusionOk="0" h="1641383" w="2463614">
                <a:moveTo>
                  <a:pt x="0" y="0"/>
                </a:moveTo>
                <a:lnTo>
                  <a:pt x="2463614" y="0"/>
                </a:lnTo>
                <a:lnTo>
                  <a:pt x="2463614" y="1641383"/>
                </a:lnTo>
                <a:lnTo>
                  <a:pt x="0" y="16413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7" name="Google Shape;277;p14"/>
          <p:cNvSpPr/>
          <p:nvPr/>
        </p:nvSpPr>
        <p:spPr>
          <a:xfrm>
            <a:off x="10095021" y="6942422"/>
            <a:ext cx="2427204" cy="1618136"/>
          </a:xfrm>
          <a:custGeom>
            <a:rect b="b" l="l" r="r" t="t"/>
            <a:pathLst>
              <a:path extrusionOk="0" h="1618136" w="2427204">
                <a:moveTo>
                  <a:pt x="0" y="0"/>
                </a:moveTo>
                <a:lnTo>
                  <a:pt x="2427204" y="0"/>
                </a:lnTo>
                <a:lnTo>
                  <a:pt x="2427204" y="1618136"/>
                </a:lnTo>
                <a:lnTo>
                  <a:pt x="0" y="16181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8" name="Google Shape;278;p14"/>
          <p:cNvSpPr txBox="1"/>
          <p:nvPr/>
        </p:nvSpPr>
        <p:spPr>
          <a:xfrm>
            <a:off x="3801683" y="691247"/>
            <a:ext cx="10684634" cy="1233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4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399" u="none" cap="none" strike="noStrike">
                <a:solidFill>
                  <a:srgbClr val="4947AB"/>
                </a:solidFill>
                <a:latin typeface="Lobster"/>
                <a:ea typeface="Lobster"/>
                <a:cs typeface="Lobster"/>
                <a:sym typeface="Lobster"/>
              </a:rPr>
              <a:t>Latin American Flags</a:t>
            </a:r>
            <a:endParaRPr/>
          </a:p>
        </p:txBody>
      </p:sp>
      <p:sp>
        <p:nvSpPr>
          <p:cNvPr id="279" name="Google Shape;279;p14"/>
          <p:cNvSpPr txBox="1"/>
          <p:nvPr/>
        </p:nvSpPr>
        <p:spPr>
          <a:xfrm>
            <a:off x="5420955" y="2381355"/>
            <a:ext cx="3116845" cy="4081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Puerto Rico</a:t>
            </a:r>
            <a:endParaRPr/>
          </a:p>
        </p:txBody>
      </p:sp>
      <p:sp>
        <p:nvSpPr>
          <p:cNvPr id="280" name="Google Shape;280;p14"/>
          <p:cNvSpPr txBox="1"/>
          <p:nvPr/>
        </p:nvSpPr>
        <p:spPr>
          <a:xfrm>
            <a:off x="5420955" y="4995541"/>
            <a:ext cx="3116845" cy="692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Lorem ipsum dolor sit amet, consectetur.</a:t>
            </a:r>
            <a:endParaRPr/>
          </a:p>
        </p:txBody>
      </p:sp>
      <p:sp>
        <p:nvSpPr>
          <p:cNvPr id="281" name="Google Shape;281;p14"/>
          <p:cNvSpPr txBox="1"/>
          <p:nvPr/>
        </p:nvSpPr>
        <p:spPr>
          <a:xfrm>
            <a:off x="9750200" y="2381355"/>
            <a:ext cx="3116845" cy="4081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Cuba</a:t>
            </a:r>
            <a:endParaRPr/>
          </a:p>
        </p:txBody>
      </p:sp>
      <p:sp>
        <p:nvSpPr>
          <p:cNvPr id="282" name="Google Shape;282;p14"/>
          <p:cNvSpPr txBox="1"/>
          <p:nvPr/>
        </p:nvSpPr>
        <p:spPr>
          <a:xfrm>
            <a:off x="9750200" y="4995541"/>
            <a:ext cx="3116845" cy="692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Lorem ipsum dolor sit amet, consectetur.</a:t>
            </a:r>
            <a:endParaRPr/>
          </a:p>
        </p:txBody>
      </p:sp>
      <p:sp>
        <p:nvSpPr>
          <p:cNvPr id="283" name="Google Shape;283;p14"/>
          <p:cNvSpPr txBox="1"/>
          <p:nvPr/>
        </p:nvSpPr>
        <p:spPr>
          <a:xfrm>
            <a:off x="1091709" y="4995541"/>
            <a:ext cx="3116845" cy="692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Lorem ipsum dolor sit amet, consectetur.</a:t>
            </a:r>
            <a:endParaRPr/>
          </a:p>
        </p:txBody>
      </p:sp>
      <p:sp>
        <p:nvSpPr>
          <p:cNvPr id="284" name="Google Shape;284;p14"/>
          <p:cNvSpPr txBox="1"/>
          <p:nvPr/>
        </p:nvSpPr>
        <p:spPr>
          <a:xfrm>
            <a:off x="1091709" y="8876130"/>
            <a:ext cx="3116845" cy="692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Lorem ipsum dolor sit amet, consectetur.</a:t>
            </a:r>
            <a:endParaRPr/>
          </a:p>
        </p:txBody>
      </p:sp>
      <p:sp>
        <p:nvSpPr>
          <p:cNvPr id="285" name="Google Shape;285;p14"/>
          <p:cNvSpPr txBox="1"/>
          <p:nvPr/>
        </p:nvSpPr>
        <p:spPr>
          <a:xfrm>
            <a:off x="5420955" y="8876130"/>
            <a:ext cx="3116845" cy="692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Lorem ipsum dolor sit amet, consectetur.</a:t>
            </a:r>
            <a:endParaRPr/>
          </a:p>
        </p:txBody>
      </p:sp>
      <p:sp>
        <p:nvSpPr>
          <p:cNvPr id="286" name="Google Shape;286;p14"/>
          <p:cNvSpPr txBox="1"/>
          <p:nvPr/>
        </p:nvSpPr>
        <p:spPr>
          <a:xfrm>
            <a:off x="9750200" y="8876130"/>
            <a:ext cx="3116845" cy="692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Lorem ipsum dolor sit amet, consectetur.</a:t>
            </a:r>
            <a:endParaRPr/>
          </a:p>
        </p:txBody>
      </p:sp>
      <p:sp>
        <p:nvSpPr>
          <p:cNvPr id="287" name="Google Shape;287;p14"/>
          <p:cNvSpPr txBox="1"/>
          <p:nvPr/>
        </p:nvSpPr>
        <p:spPr>
          <a:xfrm>
            <a:off x="14079446" y="8876130"/>
            <a:ext cx="3116845" cy="692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Lorem ipsum dolor sit amet, consectetur.</a:t>
            </a:r>
            <a:endParaRPr/>
          </a:p>
        </p:txBody>
      </p:sp>
      <p:sp>
        <p:nvSpPr>
          <p:cNvPr id="288" name="Google Shape;288;p14"/>
          <p:cNvSpPr txBox="1"/>
          <p:nvPr/>
        </p:nvSpPr>
        <p:spPr>
          <a:xfrm>
            <a:off x="1091709" y="2381355"/>
            <a:ext cx="3116845" cy="4081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Mexico</a:t>
            </a:r>
            <a:endParaRPr/>
          </a:p>
        </p:txBody>
      </p:sp>
      <p:sp>
        <p:nvSpPr>
          <p:cNvPr id="289" name="Google Shape;289;p14"/>
          <p:cNvSpPr txBox="1"/>
          <p:nvPr/>
        </p:nvSpPr>
        <p:spPr>
          <a:xfrm>
            <a:off x="14079446" y="4995541"/>
            <a:ext cx="3116845" cy="692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Lorem ipsum dolor sit amet, consectetur.</a:t>
            </a:r>
            <a:endParaRPr/>
          </a:p>
        </p:txBody>
      </p:sp>
      <p:sp>
        <p:nvSpPr>
          <p:cNvPr id="290" name="Google Shape;290;p14"/>
          <p:cNvSpPr txBox="1"/>
          <p:nvPr/>
        </p:nvSpPr>
        <p:spPr>
          <a:xfrm>
            <a:off x="14079446" y="2381355"/>
            <a:ext cx="3116845" cy="4081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Colombia</a:t>
            </a:r>
            <a:endParaRPr/>
          </a:p>
        </p:txBody>
      </p:sp>
      <p:sp>
        <p:nvSpPr>
          <p:cNvPr id="291" name="Google Shape;291;p14"/>
          <p:cNvSpPr txBox="1"/>
          <p:nvPr/>
        </p:nvSpPr>
        <p:spPr>
          <a:xfrm>
            <a:off x="1091709" y="6260969"/>
            <a:ext cx="3116845" cy="4081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Argentina</a:t>
            </a:r>
            <a:endParaRPr/>
          </a:p>
        </p:txBody>
      </p:sp>
      <p:sp>
        <p:nvSpPr>
          <p:cNvPr id="292" name="Google Shape;292;p14"/>
          <p:cNvSpPr txBox="1"/>
          <p:nvPr/>
        </p:nvSpPr>
        <p:spPr>
          <a:xfrm>
            <a:off x="5420955" y="6260969"/>
            <a:ext cx="3116845" cy="4081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Spain</a:t>
            </a:r>
            <a:endParaRPr/>
          </a:p>
        </p:txBody>
      </p:sp>
      <p:sp>
        <p:nvSpPr>
          <p:cNvPr id="293" name="Google Shape;293;p14"/>
          <p:cNvSpPr txBox="1"/>
          <p:nvPr/>
        </p:nvSpPr>
        <p:spPr>
          <a:xfrm>
            <a:off x="9750200" y="6260969"/>
            <a:ext cx="3116845" cy="4081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Ecuador</a:t>
            </a:r>
            <a:endParaRPr/>
          </a:p>
        </p:txBody>
      </p:sp>
      <p:sp>
        <p:nvSpPr>
          <p:cNvPr id="294" name="Google Shape;294;p14"/>
          <p:cNvSpPr txBox="1"/>
          <p:nvPr/>
        </p:nvSpPr>
        <p:spPr>
          <a:xfrm>
            <a:off x="14079446" y="6260969"/>
            <a:ext cx="3116845" cy="4081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Chile</a:t>
            </a:r>
            <a:endParaRPr/>
          </a:p>
        </p:txBody>
      </p:sp>
      <p:sp>
        <p:nvSpPr>
          <p:cNvPr id="295" name="Google Shape;295;p14"/>
          <p:cNvSpPr/>
          <p:nvPr/>
        </p:nvSpPr>
        <p:spPr>
          <a:xfrm rot="2302030">
            <a:off x="-289813" y="130528"/>
            <a:ext cx="1628987" cy="2884895"/>
          </a:xfrm>
          <a:custGeom>
            <a:rect b="b" l="l" r="r" t="t"/>
            <a:pathLst>
              <a:path extrusionOk="0" h="2884895" w="1628987">
                <a:moveTo>
                  <a:pt x="0" y="0"/>
                </a:moveTo>
                <a:lnTo>
                  <a:pt x="1628986" y="0"/>
                </a:lnTo>
                <a:lnTo>
                  <a:pt x="1628986" y="2884896"/>
                </a:lnTo>
                <a:lnTo>
                  <a:pt x="0" y="28848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6" name="Google Shape;296;p14"/>
          <p:cNvSpPr/>
          <p:nvPr/>
        </p:nvSpPr>
        <p:spPr>
          <a:xfrm rot="-2095629">
            <a:off x="17125245" y="130528"/>
            <a:ext cx="1628987" cy="2884895"/>
          </a:xfrm>
          <a:custGeom>
            <a:rect b="b" l="l" r="r" t="t"/>
            <a:pathLst>
              <a:path extrusionOk="0" h="2884895" w="1628987">
                <a:moveTo>
                  <a:pt x="0" y="0"/>
                </a:moveTo>
                <a:lnTo>
                  <a:pt x="1628987" y="0"/>
                </a:lnTo>
                <a:lnTo>
                  <a:pt x="1628987" y="2884896"/>
                </a:lnTo>
                <a:lnTo>
                  <a:pt x="0" y="28848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97" name="Google Shape;297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988162" y="2941925"/>
            <a:ext cx="2579800" cy="171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4347964" y="2941926"/>
            <a:ext cx="2579800" cy="1715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DCC0"/>
        </a:solid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5"/>
          <p:cNvSpPr/>
          <p:nvPr/>
        </p:nvSpPr>
        <p:spPr>
          <a:xfrm>
            <a:off x="6574504" y="3445568"/>
            <a:ext cx="5138698" cy="4712892"/>
          </a:xfrm>
          <a:custGeom>
            <a:rect b="b" l="l" r="r" t="t"/>
            <a:pathLst>
              <a:path extrusionOk="0" h="4712892" w="5138698">
                <a:moveTo>
                  <a:pt x="0" y="0"/>
                </a:moveTo>
                <a:lnTo>
                  <a:pt x="5138697" y="0"/>
                </a:lnTo>
                <a:lnTo>
                  <a:pt x="5138697" y="4712893"/>
                </a:lnTo>
                <a:lnTo>
                  <a:pt x="0" y="4712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04" name="Google Shape;30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62277" y="3784939"/>
            <a:ext cx="3761100" cy="3761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05" name="Google Shape;305;p15"/>
          <p:cNvSpPr/>
          <p:nvPr/>
        </p:nvSpPr>
        <p:spPr>
          <a:xfrm>
            <a:off x="822759" y="3445568"/>
            <a:ext cx="5138698" cy="4712892"/>
          </a:xfrm>
          <a:custGeom>
            <a:rect b="b" l="l" r="r" t="t"/>
            <a:pathLst>
              <a:path extrusionOk="0" h="4712892" w="5138698">
                <a:moveTo>
                  <a:pt x="0" y="0"/>
                </a:moveTo>
                <a:lnTo>
                  <a:pt x="5138698" y="0"/>
                </a:lnTo>
                <a:lnTo>
                  <a:pt x="5138698" y="4712893"/>
                </a:lnTo>
                <a:lnTo>
                  <a:pt x="0" y="4712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6" name="Google Shape;306;p15"/>
          <p:cNvSpPr/>
          <p:nvPr/>
        </p:nvSpPr>
        <p:spPr>
          <a:xfrm>
            <a:off x="12324333" y="3445568"/>
            <a:ext cx="5138698" cy="4712892"/>
          </a:xfrm>
          <a:custGeom>
            <a:rect b="b" l="l" r="r" t="t"/>
            <a:pathLst>
              <a:path extrusionOk="0" h="4712892" w="5138698">
                <a:moveTo>
                  <a:pt x="0" y="0"/>
                </a:moveTo>
                <a:lnTo>
                  <a:pt x="5138698" y="0"/>
                </a:lnTo>
                <a:lnTo>
                  <a:pt x="5138698" y="4712893"/>
                </a:lnTo>
                <a:lnTo>
                  <a:pt x="0" y="4712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07" name="Google Shape;30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013225" y="3784950"/>
            <a:ext cx="3825900" cy="3813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08" name="Google Shape;308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13574" y="3784951"/>
            <a:ext cx="3760800" cy="3760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09" name="Google Shape;309;p15"/>
          <p:cNvSpPr txBox="1"/>
          <p:nvPr/>
        </p:nvSpPr>
        <p:spPr>
          <a:xfrm>
            <a:off x="0" y="691247"/>
            <a:ext cx="18288000" cy="12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4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399" u="none" cap="none" strike="noStrike">
                <a:solidFill>
                  <a:srgbClr val="4947AB"/>
                </a:solidFill>
                <a:latin typeface="Lobster"/>
                <a:ea typeface="Lobster"/>
                <a:cs typeface="Lobster"/>
                <a:sym typeface="Lobster"/>
              </a:rPr>
              <a:t>Write a central theme here</a:t>
            </a:r>
            <a:endParaRPr/>
          </a:p>
        </p:txBody>
      </p:sp>
      <p:sp>
        <p:nvSpPr>
          <p:cNvPr id="310" name="Google Shape;310;p15"/>
          <p:cNvSpPr txBox="1"/>
          <p:nvPr/>
        </p:nvSpPr>
        <p:spPr>
          <a:xfrm>
            <a:off x="13091642" y="8453755"/>
            <a:ext cx="3604080" cy="8045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Lorem ipsum dolor sit amet, consectetur adipiscing elit.</a:t>
            </a:r>
            <a:endParaRPr/>
          </a:p>
        </p:txBody>
      </p:sp>
      <p:sp>
        <p:nvSpPr>
          <p:cNvPr id="311" name="Google Shape;311;p15"/>
          <p:cNvSpPr txBox="1"/>
          <p:nvPr/>
        </p:nvSpPr>
        <p:spPr>
          <a:xfrm>
            <a:off x="13340102" y="2691804"/>
            <a:ext cx="3107159" cy="3727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Write a main idea here</a:t>
            </a:r>
            <a:endParaRPr/>
          </a:p>
        </p:txBody>
      </p:sp>
      <p:sp>
        <p:nvSpPr>
          <p:cNvPr id="312" name="Google Shape;312;p15"/>
          <p:cNvSpPr txBox="1"/>
          <p:nvPr/>
        </p:nvSpPr>
        <p:spPr>
          <a:xfrm>
            <a:off x="7341960" y="8453755"/>
            <a:ext cx="3604080" cy="8045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Lorem ipsum dolor sit amet, consectetur adipiscing elit.</a:t>
            </a:r>
            <a:endParaRPr/>
          </a:p>
        </p:txBody>
      </p:sp>
      <p:sp>
        <p:nvSpPr>
          <p:cNvPr id="313" name="Google Shape;313;p15"/>
          <p:cNvSpPr txBox="1"/>
          <p:nvPr/>
        </p:nvSpPr>
        <p:spPr>
          <a:xfrm>
            <a:off x="1590068" y="8453755"/>
            <a:ext cx="3604080" cy="8045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Lorem ipsum dolor sit amet, consectetur adipiscing elit.</a:t>
            </a:r>
            <a:endParaRPr/>
          </a:p>
        </p:txBody>
      </p:sp>
      <p:sp>
        <p:nvSpPr>
          <p:cNvPr id="314" name="Google Shape;314;p15"/>
          <p:cNvSpPr txBox="1"/>
          <p:nvPr/>
        </p:nvSpPr>
        <p:spPr>
          <a:xfrm>
            <a:off x="7590420" y="2691804"/>
            <a:ext cx="3107159" cy="3727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Write a main idea here</a:t>
            </a:r>
            <a:endParaRPr/>
          </a:p>
        </p:txBody>
      </p:sp>
      <p:sp>
        <p:nvSpPr>
          <p:cNvPr id="315" name="Google Shape;315;p15"/>
          <p:cNvSpPr txBox="1"/>
          <p:nvPr/>
        </p:nvSpPr>
        <p:spPr>
          <a:xfrm>
            <a:off x="1838529" y="2691804"/>
            <a:ext cx="3107159" cy="3727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Write a main idea here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DCC0"/>
        </a:solidFill>
      </p:bgPr>
    </p:bg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6"/>
          <p:cNvGrpSpPr/>
          <p:nvPr/>
        </p:nvGrpSpPr>
        <p:grpSpPr>
          <a:xfrm>
            <a:off x="3313379" y="3449702"/>
            <a:ext cx="11661320" cy="3299176"/>
            <a:chOff x="0" y="-85725"/>
            <a:chExt cx="3071274" cy="868913"/>
          </a:xfrm>
        </p:grpSpPr>
        <p:sp>
          <p:nvSpPr>
            <p:cNvPr id="321" name="Google Shape;321;p16"/>
            <p:cNvSpPr/>
            <p:nvPr/>
          </p:nvSpPr>
          <p:spPr>
            <a:xfrm>
              <a:off x="0" y="0"/>
              <a:ext cx="3071274" cy="783188"/>
            </a:xfrm>
            <a:custGeom>
              <a:rect b="b" l="l" r="r" t="t"/>
              <a:pathLst>
                <a:path extrusionOk="0" h="783188" w="3071274">
                  <a:moveTo>
                    <a:pt x="0" y="0"/>
                  </a:moveTo>
                  <a:lnTo>
                    <a:pt x="3071274" y="0"/>
                  </a:lnTo>
                  <a:lnTo>
                    <a:pt x="3071274" y="783188"/>
                  </a:lnTo>
                  <a:lnTo>
                    <a:pt x="0" y="783188"/>
                  </a:lnTo>
                  <a:close/>
                </a:path>
              </a:pathLst>
            </a:custGeom>
            <a:solidFill>
              <a:srgbClr val="4A7117"/>
            </a:solidFill>
            <a:ln>
              <a:noFill/>
            </a:ln>
          </p:spPr>
        </p:sp>
        <p:sp>
          <p:nvSpPr>
            <p:cNvPr id="322" name="Google Shape;322;p16"/>
            <p:cNvSpPr txBox="1"/>
            <p:nvPr/>
          </p:nvSpPr>
          <p:spPr>
            <a:xfrm>
              <a:off x="0" y="-85725"/>
              <a:ext cx="3071274" cy="8689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3" name="Google Shape;323;p16"/>
          <p:cNvSpPr/>
          <p:nvPr/>
        </p:nvSpPr>
        <p:spPr>
          <a:xfrm rot="2047848">
            <a:off x="329078" y="5859918"/>
            <a:ext cx="3565634" cy="4672706"/>
          </a:xfrm>
          <a:custGeom>
            <a:rect b="b" l="l" r="r" t="t"/>
            <a:pathLst>
              <a:path extrusionOk="0" h="4672706" w="3565634">
                <a:moveTo>
                  <a:pt x="0" y="0"/>
                </a:moveTo>
                <a:lnTo>
                  <a:pt x="3565634" y="0"/>
                </a:lnTo>
                <a:lnTo>
                  <a:pt x="3565634" y="4672706"/>
                </a:lnTo>
                <a:lnTo>
                  <a:pt x="0" y="46727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4" name="Google Shape;324;p16"/>
          <p:cNvSpPr txBox="1"/>
          <p:nvPr/>
        </p:nvSpPr>
        <p:spPr>
          <a:xfrm>
            <a:off x="7181114" y="1249372"/>
            <a:ext cx="3925772" cy="19942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714" u="none" cap="none" strike="noStrike">
                <a:solidFill>
                  <a:srgbClr val="BF2631"/>
                </a:solidFill>
                <a:latin typeface="Lobster"/>
                <a:ea typeface="Lobster"/>
                <a:cs typeface="Lobster"/>
                <a:sym typeface="Lobster"/>
              </a:rPr>
              <a:t>02</a:t>
            </a:r>
            <a:endParaRPr/>
          </a:p>
        </p:txBody>
      </p:sp>
      <p:sp>
        <p:nvSpPr>
          <p:cNvPr id="325" name="Google Shape;325;p16"/>
          <p:cNvSpPr txBox="1"/>
          <p:nvPr/>
        </p:nvSpPr>
        <p:spPr>
          <a:xfrm>
            <a:off x="6109600" y="7294800"/>
            <a:ext cx="6068700" cy="15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pic>
        <p:nvPicPr>
          <p:cNvPr id="326" name="Google Shape;326;p16"/>
          <p:cNvPicPr preferRelativeResize="0"/>
          <p:nvPr/>
        </p:nvPicPr>
        <p:blipFill rotWithShape="1">
          <a:blip r:embed="rId4">
            <a:alphaModFix/>
          </a:blip>
          <a:srcRect b="0" l="45761" r="0" t="58345"/>
          <a:stretch/>
        </p:blipFill>
        <p:spPr>
          <a:xfrm>
            <a:off x="1" y="-4"/>
            <a:ext cx="6324924" cy="4778125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16"/>
          <p:cNvSpPr txBox="1"/>
          <p:nvPr/>
        </p:nvSpPr>
        <p:spPr>
          <a:xfrm>
            <a:off x="3812120" y="3540955"/>
            <a:ext cx="10663800" cy="35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4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754" u="none" cap="none" strike="noStrike">
                <a:solidFill>
                  <a:srgbClr val="ECDCC0"/>
                </a:solidFill>
                <a:latin typeface="Lobster"/>
                <a:ea typeface="Lobster"/>
                <a:cs typeface="Lobster"/>
                <a:sym typeface="Lobster"/>
              </a:rPr>
              <a:t>Culture</a:t>
            </a:r>
            <a:endParaRPr/>
          </a:p>
        </p:txBody>
      </p:sp>
      <p:sp>
        <p:nvSpPr>
          <p:cNvPr id="328" name="Google Shape;328;p16"/>
          <p:cNvSpPr/>
          <p:nvPr/>
        </p:nvSpPr>
        <p:spPr>
          <a:xfrm rot="-2313403">
            <a:off x="14197905" y="499892"/>
            <a:ext cx="4017500" cy="5868494"/>
          </a:xfrm>
          <a:custGeom>
            <a:rect b="b" l="l" r="r" t="t"/>
            <a:pathLst>
              <a:path extrusionOk="0" h="5868494" w="4017500">
                <a:moveTo>
                  <a:pt x="0" y="0"/>
                </a:moveTo>
                <a:lnTo>
                  <a:pt x="4017500" y="0"/>
                </a:lnTo>
                <a:lnTo>
                  <a:pt x="4017500" y="5868494"/>
                </a:lnTo>
                <a:lnTo>
                  <a:pt x="0" y="58684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29" name="Google Shape;329;p16"/>
          <p:cNvPicPr preferRelativeResize="0"/>
          <p:nvPr/>
        </p:nvPicPr>
        <p:blipFill rotWithShape="1">
          <a:blip r:embed="rId4">
            <a:alphaModFix/>
          </a:blip>
          <a:srcRect b="51830" l="0" r="59651" t="0"/>
          <a:stretch/>
        </p:blipFill>
        <p:spPr>
          <a:xfrm>
            <a:off x="13582893" y="4761498"/>
            <a:ext cx="4705099" cy="5525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DCC0"/>
        </a:solid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17"/>
          <p:cNvPicPr preferRelativeResize="0"/>
          <p:nvPr/>
        </p:nvPicPr>
        <p:blipFill rotWithShape="1">
          <a:blip r:embed="rId3">
            <a:alphaModFix/>
          </a:blip>
          <a:srcRect b="19002" l="0" r="0" t="29198"/>
          <a:stretch/>
        </p:blipFill>
        <p:spPr>
          <a:xfrm>
            <a:off x="620931" y="3211500"/>
            <a:ext cx="5374085" cy="4175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17"/>
          <p:cNvPicPr preferRelativeResize="0"/>
          <p:nvPr/>
        </p:nvPicPr>
        <p:blipFill rotWithShape="1">
          <a:blip r:embed="rId4">
            <a:alphaModFix/>
          </a:blip>
          <a:srcRect b="38206" l="0" r="0" t="9995"/>
          <a:stretch/>
        </p:blipFill>
        <p:spPr>
          <a:xfrm>
            <a:off x="6456957" y="4606595"/>
            <a:ext cx="5374085" cy="4175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17"/>
          <p:cNvPicPr preferRelativeResize="0"/>
          <p:nvPr/>
        </p:nvPicPr>
        <p:blipFill rotWithShape="1">
          <a:blip r:embed="rId5">
            <a:alphaModFix/>
          </a:blip>
          <a:srcRect b="0" l="7097" r="7097" t="0"/>
          <a:stretch/>
        </p:blipFill>
        <p:spPr>
          <a:xfrm>
            <a:off x="12292984" y="3211500"/>
            <a:ext cx="5374085" cy="4175455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17"/>
          <p:cNvSpPr/>
          <p:nvPr/>
        </p:nvSpPr>
        <p:spPr>
          <a:xfrm>
            <a:off x="617719" y="2556715"/>
            <a:ext cx="5377297" cy="1080970"/>
          </a:xfrm>
          <a:custGeom>
            <a:rect b="b" l="l" r="r" t="t"/>
            <a:pathLst>
              <a:path extrusionOk="0" h="1080970" w="5377297">
                <a:moveTo>
                  <a:pt x="0" y="0"/>
                </a:moveTo>
                <a:lnTo>
                  <a:pt x="5377297" y="0"/>
                </a:lnTo>
                <a:lnTo>
                  <a:pt x="5377297" y="1080970"/>
                </a:lnTo>
                <a:lnTo>
                  <a:pt x="0" y="1080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8" name="Google Shape;338;p17"/>
          <p:cNvSpPr/>
          <p:nvPr/>
        </p:nvSpPr>
        <p:spPr>
          <a:xfrm rot="10800000">
            <a:off x="6456957" y="8432065"/>
            <a:ext cx="5377297" cy="1080970"/>
          </a:xfrm>
          <a:custGeom>
            <a:rect b="b" l="l" r="r" t="t"/>
            <a:pathLst>
              <a:path extrusionOk="0" h="1080970" w="5377297">
                <a:moveTo>
                  <a:pt x="0" y="0"/>
                </a:moveTo>
                <a:lnTo>
                  <a:pt x="5377297" y="0"/>
                </a:lnTo>
                <a:lnTo>
                  <a:pt x="5377297" y="1080970"/>
                </a:lnTo>
                <a:lnTo>
                  <a:pt x="0" y="1080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9" name="Google Shape;339;p17"/>
          <p:cNvSpPr/>
          <p:nvPr/>
        </p:nvSpPr>
        <p:spPr>
          <a:xfrm>
            <a:off x="12289065" y="2556715"/>
            <a:ext cx="5377297" cy="1080970"/>
          </a:xfrm>
          <a:custGeom>
            <a:rect b="b" l="l" r="r" t="t"/>
            <a:pathLst>
              <a:path extrusionOk="0" h="1080970" w="5377297">
                <a:moveTo>
                  <a:pt x="0" y="0"/>
                </a:moveTo>
                <a:lnTo>
                  <a:pt x="5377297" y="0"/>
                </a:lnTo>
                <a:lnTo>
                  <a:pt x="5377297" y="1080970"/>
                </a:lnTo>
                <a:lnTo>
                  <a:pt x="0" y="1080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0" name="Google Shape;340;p17"/>
          <p:cNvSpPr txBox="1"/>
          <p:nvPr/>
        </p:nvSpPr>
        <p:spPr>
          <a:xfrm>
            <a:off x="1128253" y="634033"/>
            <a:ext cx="16031494" cy="12355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4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399" u="none" cap="none" strike="noStrike">
                <a:solidFill>
                  <a:srgbClr val="4947AB"/>
                </a:solidFill>
                <a:latin typeface="Lobster"/>
                <a:ea typeface="Lobster"/>
                <a:cs typeface="Lobster"/>
                <a:sym typeface="Lobster"/>
              </a:rPr>
              <a:t>Contributions to American Society</a:t>
            </a:r>
            <a:endParaRPr/>
          </a:p>
        </p:txBody>
      </p:sp>
      <p:grpSp>
        <p:nvGrpSpPr>
          <p:cNvPr id="341" name="Google Shape;341;p17"/>
          <p:cNvGrpSpPr/>
          <p:nvPr/>
        </p:nvGrpSpPr>
        <p:grpSpPr>
          <a:xfrm>
            <a:off x="1505933" y="7781686"/>
            <a:ext cx="3604080" cy="1316517"/>
            <a:chOff x="0" y="-38100"/>
            <a:chExt cx="4805440" cy="1755355"/>
          </a:xfrm>
        </p:grpSpPr>
        <p:sp>
          <p:nvSpPr>
            <p:cNvPr id="342" name="Google Shape;342;p17"/>
            <p:cNvSpPr txBox="1"/>
            <p:nvPr/>
          </p:nvSpPr>
          <p:spPr>
            <a:xfrm>
              <a:off x="0" y="673104"/>
              <a:ext cx="4805440" cy="10441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6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Lorem ipsum dolor sit amet, consectetur adipiscing elit.</a:t>
              </a:r>
              <a:endParaRPr/>
            </a:p>
          </p:txBody>
        </p:sp>
        <p:sp>
          <p:nvSpPr>
            <p:cNvPr id="343" name="Google Shape;343;p17"/>
            <p:cNvSpPr txBox="1"/>
            <p:nvPr/>
          </p:nvSpPr>
          <p:spPr>
            <a:xfrm>
              <a:off x="331281" y="-38100"/>
              <a:ext cx="4142879" cy="4842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199" u="none" cap="none" strike="noStrike">
                  <a:solidFill>
                    <a:srgbClr val="000000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Write a main idea here</a:t>
              </a:r>
              <a:endParaRPr/>
            </a:p>
          </p:txBody>
        </p:sp>
      </p:grpSp>
      <p:grpSp>
        <p:nvGrpSpPr>
          <p:cNvPr id="344" name="Google Shape;344;p17"/>
          <p:cNvGrpSpPr/>
          <p:nvPr/>
        </p:nvGrpSpPr>
        <p:grpSpPr>
          <a:xfrm>
            <a:off x="13177987" y="7781686"/>
            <a:ext cx="3604080" cy="1316517"/>
            <a:chOff x="0" y="-38100"/>
            <a:chExt cx="4805440" cy="1755355"/>
          </a:xfrm>
        </p:grpSpPr>
        <p:sp>
          <p:nvSpPr>
            <p:cNvPr id="345" name="Google Shape;345;p17"/>
            <p:cNvSpPr txBox="1"/>
            <p:nvPr/>
          </p:nvSpPr>
          <p:spPr>
            <a:xfrm>
              <a:off x="0" y="673104"/>
              <a:ext cx="4805440" cy="10441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6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Lorem ipsum dolor sit amet, consectetur adipiscing elit.</a:t>
              </a:r>
              <a:endParaRPr/>
            </a:p>
          </p:txBody>
        </p:sp>
        <p:sp>
          <p:nvSpPr>
            <p:cNvPr id="346" name="Google Shape;346;p17"/>
            <p:cNvSpPr txBox="1"/>
            <p:nvPr/>
          </p:nvSpPr>
          <p:spPr>
            <a:xfrm>
              <a:off x="331281" y="-38100"/>
              <a:ext cx="4142879" cy="4842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199" u="none" cap="none" strike="noStrike">
                  <a:solidFill>
                    <a:srgbClr val="000000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Write a main idea here</a:t>
              </a:r>
              <a:endParaRPr/>
            </a:p>
          </p:txBody>
        </p:sp>
      </p:grpSp>
      <p:grpSp>
        <p:nvGrpSpPr>
          <p:cNvPr id="347" name="Google Shape;347;p17"/>
          <p:cNvGrpSpPr/>
          <p:nvPr/>
        </p:nvGrpSpPr>
        <p:grpSpPr>
          <a:xfrm>
            <a:off x="7341960" y="2807345"/>
            <a:ext cx="3604080" cy="1316517"/>
            <a:chOff x="0" y="-38100"/>
            <a:chExt cx="4805440" cy="1755355"/>
          </a:xfrm>
        </p:grpSpPr>
        <p:sp>
          <p:nvSpPr>
            <p:cNvPr id="348" name="Google Shape;348;p17"/>
            <p:cNvSpPr txBox="1"/>
            <p:nvPr/>
          </p:nvSpPr>
          <p:spPr>
            <a:xfrm>
              <a:off x="0" y="673104"/>
              <a:ext cx="4805440" cy="10441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6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Lorem ipsum dolor sit amet, consectetur adipiscing elit.</a:t>
              </a:r>
              <a:endParaRPr/>
            </a:p>
          </p:txBody>
        </p:sp>
        <p:sp>
          <p:nvSpPr>
            <p:cNvPr id="349" name="Google Shape;349;p17"/>
            <p:cNvSpPr txBox="1"/>
            <p:nvPr/>
          </p:nvSpPr>
          <p:spPr>
            <a:xfrm>
              <a:off x="331281" y="-38100"/>
              <a:ext cx="4142879" cy="4842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199" u="none" cap="none" strike="noStrike">
                  <a:solidFill>
                    <a:srgbClr val="000000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Write a main idea here</a:t>
              </a: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