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Secular One"/>
      <p:regular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  <p:embeddedFont>
      <p:font typeface="Rowdie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regular.fntdata"/><Relationship Id="rId27" Type="http://schemas.openxmlformats.org/officeDocument/2006/relationships/font" Target="fonts/Secular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LatoBlack-bold.fntdata"/><Relationship Id="rId13" Type="http://schemas.openxmlformats.org/officeDocument/2006/relationships/slide" Target="slides/slide8.xml"/><Relationship Id="rId35" Type="http://schemas.openxmlformats.org/officeDocument/2006/relationships/font" Target="fonts/Rowdies-bold.fntdata"/><Relationship Id="rId12" Type="http://schemas.openxmlformats.org/officeDocument/2006/relationships/slide" Target="slides/slide7.xml"/><Relationship Id="rId34" Type="http://schemas.openxmlformats.org/officeDocument/2006/relationships/font" Target="fonts/Rowdies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288300" y="686150"/>
            <a:ext cx="15711900" cy="54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Font typeface="Rowdies"/>
              <a:buNone/>
              <a:defRPr i="0" sz="14300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300"/>
              <a:buNone/>
              <a:defRPr sz="14300">
                <a:solidFill>
                  <a:srgbClr val="F3E3C9"/>
                </a:solidFill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-418735" y="6134774"/>
            <a:ext cx="4939247" cy="5359426"/>
          </a:xfrm>
          <a:custGeom>
            <a:rect b="b" l="l" r="r" t="t"/>
            <a:pathLst>
              <a:path extrusionOk="0" h="5359426" w="4939247">
                <a:moveTo>
                  <a:pt x="0" y="0"/>
                </a:moveTo>
                <a:lnTo>
                  <a:pt x="4939247" y="0"/>
                </a:lnTo>
                <a:lnTo>
                  <a:pt x="4939247" y="5359427"/>
                </a:lnTo>
                <a:lnTo>
                  <a:pt x="0" y="53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" name="Google Shape;12;p3"/>
          <p:cNvSpPr/>
          <p:nvPr/>
        </p:nvSpPr>
        <p:spPr>
          <a:xfrm flipH="1">
            <a:off x="13767488" y="6134774"/>
            <a:ext cx="4939247" cy="5359426"/>
          </a:xfrm>
          <a:custGeom>
            <a:rect b="b" l="l" r="r" t="t"/>
            <a:pathLst>
              <a:path extrusionOk="0" h="5359426" w="4939247">
                <a:moveTo>
                  <a:pt x="4939247" y="0"/>
                </a:moveTo>
                <a:lnTo>
                  <a:pt x="0" y="0"/>
                </a:lnTo>
                <a:lnTo>
                  <a:pt x="0" y="5359427"/>
                </a:lnTo>
                <a:lnTo>
                  <a:pt x="4939247" y="5359427"/>
                </a:lnTo>
                <a:lnTo>
                  <a:pt x="493924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" name="Google Shape;13;p3"/>
          <p:cNvSpPr/>
          <p:nvPr/>
        </p:nvSpPr>
        <p:spPr>
          <a:xfrm>
            <a:off x="7066550" y="6382863"/>
            <a:ext cx="4154900" cy="5402352"/>
          </a:xfrm>
          <a:custGeom>
            <a:rect b="b" l="l" r="r" t="t"/>
            <a:pathLst>
              <a:path extrusionOk="0" h="5402352" w="4154900">
                <a:moveTo>
                  <a:pt x="0" y="0"/>
                </a:moveTo>
                <a:lnTo>
                  <a:pt x="4154900" y="0"/>
                </a:lnTo>
                <a:lnTo>
                  <a:pt x="4154900" y="5402353"/>
                </a:lnTo>
                <a:lnTo>
                  <a:pt x="0" y="5402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 rot="-631368">
            <a:off x="-980353" y="77633"/>
            <a:ext cx="5907773" cy="1899940"/>
          </a:xfrm>
          <a:custGeom>
            <a:rect b="b" l="l" r="r" t="t"/>
            <a:pathLst>
              <a:path extrusionOk="0" h="1901259" w="5911876">
                <a:moveTo>
                  <a:pt x="0" y="0"/>
                </a:moveTo>
                <a:lnTo>
                  <a:pt x="5911877" y="0"/>
                </a:lnTo>
                <a:lnTo>
                  <a:pt x="5911877" y="1901260"/>
                </a:lnTo>
                <a:lnTo>
                  <a:pt x="0" y="1901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rot="1266572">
            <a:off x="13575538" y="228926"/>
            <a:ext cx="5909381" cy="1900457"/>
          </a:xfrm>
          <a:custGeom>
            <a:rect b="b" l="l" r="r" t="t"/>
            <a:pathLst>
              <a:path extrusionOk="0" h="1901259" w="5911876">
                <a:moveTo>
                  <a:pt x="0" y="0"/>
                </a:moveTo>
                <a:lnTo>
                  <a:pt x="5911876" y="0"/>
                </a:lnTo>
                <a:lnTo>
                  <a:pt x="5911876" y="1901259"/>
                </a:lnTo>
                <a:lnTo>
                  <a:pt x="0" y="1901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095800" y="5646250"/>
            <a:ext cx="8096400" cy="72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0" y="6207375"/>
            <a:ext cx="18288000" cy="40794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1311900" y="577200"/>
            <a:ext cx="175989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2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 rot="-6928540">
            <a:off x="14964356" y="-355281"/>
            <a:ext cx="5060997" cy="4113578"/>
          </a:xfrm>
          <a:custGeom>
            <a:rect b="b" l="l" r="r" t="t"/>
            <a:pathLst>
              <a:path extrusionOk="0" h="4114800" w="5062500">
                <a:moveTo>
                  <a:pt x="0" y="0"/>
                </a:moveTo>
                <a:lnTo>
                  <a:pt x="5062500" y="0"/>
                </a:lnTo>
                <a:lnTo>
                  <a:pt x="5062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" name="Google Shape;21;p4"/>
          <p:cNvGrpSpPr/>
          <p:nvPr/>
        </p:nvGrpSpPr>
        <p:grpSpPr>
          <a:xfrm>
            <a:off x="1311894" y="2199901"/>
            <a:ext cx="91126" cy="1551683"/>
            <a:chOff x="0" y="-104775"/>
            <a:chExt cx="24000" cy="408671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F7AD33"/>
            </a:solidFill>
            <a:ln>
              <a:noFill/>
            </a:ln>
          </p:spPr>
        </p:sp>
        <p:sp>
          <p:nvSpPr>
            <p:cNvPr id="23" name="Google Shape;23;p4"/>
            <p:cNvSpPr txBox="1"/>
            <p:nvPr/>
          </p:nvSpPr>
          <p:spPr>
            <a:xfrm>
              <a:off x="0" y="-104775"/>
              <a:ext cx="24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1311894" y="3978252"/>
            <a:ext cx="91126" cy="1551683"/>
            <a:chOff x="0" y="-104775"/>
            <a:chExt cx="24000" cy="408671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E35E27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-104775"/>
              <a:ext cx="24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4"/>
          <p:cNvGrpSpPr/>
          <p:nvPr/>
        </p:nvGrpSpPr>
        <p:grpSpPr>
          <a:xfrm>
            <a:off x="7379260" y="2199901"/>
            <a:ext cx="91126" cy="1551683"/>
            <a:chOff x="0" y="-104775"/>
            <a:chExt cx="24000" cy="408671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E35E27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104775"/>
              <a:ext cx="24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379260" y="3978252"/>
            <a:ext cx="91126" cy="1551683"/>
            <a:chOff x="0" y="-104775"/>
            <a:chExt cx="24000" cy="408671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F7AD33"/>
            </a:solidFill>
            <a:ln>
              <a:noFill/>
            </a:ln>
          </p:spPr>
        </p:sp>
        <p:sp>
          <p:nvSpPr>
            <p:cNvPr id="32" name="Google Shape;32;p4"/>
            <p:cNvSpPr txBox="1"/>
            <p:nvPr/>
          </p:nvSpPr>
          <p:spPr>
            <a:xfrm>
              <a:off x="0" y="-104775"/>
              <a:ext cx="24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1739350" y="4390500"/>
            <a:ext cx="5312700" cy="68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4450"/>
              <a:buNone/>
              <a:defRPr b="1" sz="4450"/>
            </a:lvl1pPr>
            <a:lvl2pPr lvl="1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3" type="subTitle"/>
          </p:nvPr>
        </p:nvSpPr>
        <p:spPr>
          <a:xfrm>
            <a:off x="1739350" y="5178100"/>
            <a:ext cx="4502100" cy="3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150"/>
              <a:buNone/>
              <a:defRPr/>
            </a:lvl1pPr>
            <a:lvl2pPr lvl="1" algn="l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algn="l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4" type="subTitle"/>
          </p:nvPr>
        </p:nvSpPr>
        <p:spPr>
          <a:xfrm>
            <a:off x="1739350" y="2573525"/>
            <a:ext cx="5312700" cy="68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4450"/>
              <a:buNone/>
              <a:defRPr b="1" sz="445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5" type="subTitle"/>
          </p:nvPr>
        </p:nvSpPr>
        <p:spPr>
          <a:xfrm>
            <a:off x="1739350" y="3361125"/>
            <a:ext cx="4502100" cy="3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1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6" type="subTitle"/>
          </p:nvPr>
        </p:nvSpPr>
        <p:spPr>
          <a:xfrm>
            <a:off x="7797575" y="4390500"/>
            <a:ext cx="5312700" cy="68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4450"/>
              <a:buNone/>
              <a:defRPr b="1" sz="445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7" type="subTitle"/>
          </p:nvPr>
        </p:nvSpPr>
        <p:spPr>
          <a:xfrm>
            <a:off x="7797575" y="5178100"/>
            <a:ext cx="4502100" cy="3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1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8" type="subTitle"/>
          </p:nvPr>
        </p:nvSpPr>
        <p:spPr>
          <a:xfrm>
            <a:off x="7797575" y="2573525"/>
            <a:ext cx="5312700" cy="68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4450"/>
              <a:buNone/>
              <a:defRPr b="1" sz="4450"/>
            </a:lvl1pPr>
            <a:lvl2pPr lvl="1" rtl="0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9" type="subTitle"/>
          </p:nvPr>
        </p:nvSpPr>
        <p:spPr>
          <a:xfrm>
            <a:off x="7797575" y="3361125"/>
            <a:ext cx="4502100" cy="3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1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15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15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1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3942516" y="6388708"/>
            <a:ext cx="4920338" cy="4660902"/>
          </a:xfrm>
          <a:custGeom>
            <a:rect b="b" l="l" r="r" t="t"/>
            <a:pathLst>
              <a:path extrusionOk="0" h="4660902" w="4920338">
                <a:moveTo>
                  <a:pt x="0" y="0"/>
                </a:moveTo>
                <a:lnTo>
                  <a:pt x="4920339" y="0"/>
                </a:lnTo>
                <a:lnTo>
                  <a:pt x="4920339" y="4660902"/>
                </a:lnTo>
                <a:lnTo>
                  <a:pt x="0" y="4660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" name="Google Shape;43;p5"/>
          <p:cNvGrpSpPr/>
          <p:nvPr/>
        </p:nvGrpSpPr>
        <p:grpSpPr>
          <a:xfrm>
            <a:off x="2339611" y="3634609"/>
            <a:ext cx="13608773" cy="2666112"/>
            <a:chOff x="0" y="-104775"/>
            <a:chExt cx="2609344" cy="51120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2609344" cy="406400"/>
            </a:xfrm>
            <a:custGeom>
              <a:rect b="b" l="l" r="r" t="t"/>
              <a:pathLst>
                <a:path extrusionOk="0" h="406400" w="2609344">
                  <a:moveTo>
                    <a:pt x="2609344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609344" y="406400"/>
                  </a:lnTo>
                  <a:lnTo>
                    <a:pt x="2507744" y="203200"/>
                  </a:lnTo>
                  <a:lnTo>
                    <a:pt x="2609344" y="0"/>
                  </a:lnTo>
                  <a:close/>
                </a:path>
              </a:pathLst>
            </a:custGeom>
            <a:solidFill>
              <a:srgbClr val="E6E3DF"/>
            </a:solidFill>
            <a:ln>
              <a:noFill/>
            </a:ln>
          </p:spPr>
        </p:sp>
        <p:sp>
          <p:nvSpPr>
            <p:cNvPr id="45" name="Google Shape;45;p5"/>
            <p:cNvSpPr txBox="1"/>
            <p:nvPr/>
          </p:nvSpPr>
          <p:spPr>
            <a:xfrm>
              <a:off x="88900" y="-104775"/>
              <a:ext cx="24315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/>
          <p:cNvSpPr txBox="1"/>
          <p:nvPr>
            <p:ph type="title"/>
          </p:nvPr>
        </p:nvSpPr>
        <p:spPr>
          <a:xfrm>
            <a:off x="344550" y="4008225"/>
            <a:ext cx="17598900" cy="194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5426"/>
              </a:buClr>
              <a:buSzPts val="14500"/>
              <a:buNone/>
              <a:defRPr sz="14500">
                <a:solidFill>
                  <a:srgbClr val="3654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/>
          <p:nvPr/>
        </p:nvSpPr>
        <p:spPr>
          <a:xfrm>
            <a:off x="-260770" y="5379816"/>
            <a:ext cx="5965814" cy="5409534"/>
          </a:xfrm>
          <a:custGeom>
            <a:rect b="b" l="l" r="r" t="t"/>
            <a:pathLst>
              <a:path extrusionOk="0" h="5409534" w="5965814">
                <a:moveTo>
                  <a:pt x="0" y="0"/>
                </a:moveTo>
                <a:lnTo>
                  <a:pt x="5965813" y="0"/>
                </a:lnTo>
                <a:lnTo>
                  <a:pt x="5965813" y="5409534"/>
                </a:lnTo>
                <a:lnTo>
                  <a:pt x="0" y="540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3389" l="0" r="0" t="0"/>
            </a:stretch>
          </a:blipFill>
          <a:ln>
            <a:noFill/>
          </a:ln>
        </p:spPr>
      </p:sp>
      <p:sp>
        <p:nvSpPr>
          <p:cNvPr id="48" name="Google Shape;48;p5"/>
          <p:cNvSpPr txBox="1"/>
          <p:nvPr/>
        </p:nvSpPr>
        <p:spPr>
          <a:xfrm>
            <a:off x="8228149" y="2003441"/>
            <a:ext cx="18318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1" u="none" cap="none" strike="noStrike">
                <a:solidFill>
                  <a:srgbClr val="F7AD33"/>
                </a:solidFill>
                <a:latin typeface="Rowdies"/>
                <a:ea typeface="Rowdies"/>
                <a:cs typeface="Rowdies"/>
                <a:sym typeface="Rowdies"/>
              </a:rPr>
              <a:t>01</a:t>
            </a:r>
            <a:endParaRPr/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4">
            <a:alphaModFix/>
          </a:blip>
          <a:srcRect b="0" l="0" r="0" t="61407"/>
          <a:stretch/>
        </p:blipFill>
        <p:spPr>
          <a:xfrm>
            <a:off x="-551400" y="-3"/>
            <a:ext cx="19293798" cy="19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5292600" y="6915975"/>
            <a:ext cx="7702800" cy="194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>
            <p:ph idx="2" type="pic"/>
          </p:nvPr>
        </p:nvSpPr>
        <p:spPr>
          <a:xfrm>
            <a:off x="-100" y="-50"/>
            <a:ext cx="83394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10510200" y="-2536100"/>
            <a:ext cx="56073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4" name="Google Shape;54;p6"/>
          <p:cNvGrpSpPr/>
          <p:nvPr/>
        </p:nvGrpSpPr>
        <p:grpSpPr>
          <a:xfrm>
            <a:off x="10644351" y="3258017"/>
            <a:ext cx="5338893" cy="913982"/>
            <a:chOff x="0" y="-104775"/>
            <a:chExt cx="1406119" cy="240718"/>
          </a:xfrm>
        </p:grpSpPr>
        <p:sp>
          <p:nvSpPr>
            <p:cNvPr id="55" name="Google Shape;55;p6"/>
            <p:cNvSpPr/>
            <p:nvPr/>
          </p:nvSpPr>
          <p:spPr>
            <a:xfrm>
              <a:off x="0" y="0"/>
              <a:ext cx="1406119" cy="135943"/>
            </a:xfrm>
            <a:custGeom>
              <a:rect b="b" l="l" r="r" t="t"/>
              <a:pathLst>
                <a:path extrusionOk="0" h="135943" w="1406119">
                  <a:moveTo>
                    <a:pt x="0" y="0"/>
                  </a:moveTo>
                  <a:lnTo>
                    <a:pt x="1406119" y="0"/>
                  </a:lnTo>
                  <a:lnTo>
                    <a:pt x="1406119" y="135943"/>
                  </a:lnTo>
                  <a:lnTo>
                    <a:pt x="0" y="135943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56" name="Google Shape;56;p6"/>
            <p:cNvSpPr txBox="1"/>
            <p:nvPr/>
          </p:nvSpPr>
          <p:spPr>
            <a:xfrm>
              <a:off x="0" y="-104775"/>
              <a:ext cx="1406100" cy="2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6"/>
          <p:cNvGrpSpPr/>
          <p:nvPr/>
        </p:nvGrpSpPr>
        <p:grpSpPr>
          <a:xfrm>
            <a:off x="10644351" y="6423726"/>
            <a:ext cx="5338893" cy="913982"/>
            <a:chOff x="0" y="-104775"/>
            <a:chExt cx="1406119" cy="240718"/>
          </a:xfrm>
        </p:grpSpPr>
        <p:sp>
          <p:nvSpPr>
            <p:cNvPr id="58" name="Google Shape;58;p6"/>
            <p:cNvSpPr/>
            <p:nvPr/>
          </p:nvSpPr>
          <p:spPr>
            <a:xfrm>
              <a:off x="0" y="0"/>
              <a:ext cx="1406119" cy="135943"/>
            </a:xfrm>
            <a:custGeom>
              <a:rect b="b" l="l" r="r" t="t"/>
              <a:pathLst>
                <a:path extrusionOk="0" h="135943" w="1406119">
                  <a:moveTo>
                    <a:pt x="0" y="0"/>
                  </a:moveTo>
                  <a:lnTo>
                    <a:pt x="1406119" y="0"/>
                  </a:lnTo>
                  <a:lnTo>
                    <a:pt x="1406119" y="135943"/>
                  </a:lnTo>
                  <a:lnTo>
                    <a:pt x="0" y="135943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59" name="Google Shape;59;p6"/>
            <p:cNvSpPr txBox="1"/>
            <p:nvPr/>
          </p:nvSpPr>
          <p:spPr>
            <a:xfrm>
              <a:off x="0" y="-104775"/>
              <a:ext cx="1406100" cy="2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 txBox="1"/>
          <p:nvPr>
            <p:ph idx="1" type="subTitle"/>
          </p:nvPr>
        </p:nvSpPr>
        <p:spPr>
          <a:xfrm>
            <a:off x="10510100" y="6839775"/>
            <a:ext cx="5607300" cy="4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365426"/>
              </a:buClr>
              <a:buSzPts val="2650"/>
              <a:buFont typeface="Lato Black"/>
              <a:buNone/>
              <a:defRPr sz="2650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3" type="body"/>
          </p:nvPr>
        </p:nvSpPr>
        <p:spPr>
          <a:xfrm>
            <a:off x="10644350" y="7564518"/>
            <a:ext cx="5338800" cy="23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4" type="subTitle"/>
          </p:nvPr>
        </p:nvSpPr>
        <p:spPr>
          <a:xfrm>
            <a:off x="10510100" y="3691551"/>
            <a:ext cx="5607300" cy="4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365426"/>
              </a:buClr>
              <a:buSzPts val="2650"/>
              <a:buFont typeface="Lato Black"/>
              <a:buNone/>
              <a:defRPr sz="2650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365426"/>
              </a:buClr>
              <a:buSzPts val="2650"/>
              <a:buNone/>
              <a:defRPr sz="2650">
                <a:solidFill>
                  <a:srgbClr val="365426"/>
                </a:solidFill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5" type="body"/>
          </p:nvPr>
        </p:nvSpPr>
        <p:spPr>
          <a:xfrm>
            <a:off x="10644350" y="4360801"/>
            <a:ext cx="5338800" cy="23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1311900" y="605975"/>
            <a:ext cx="175989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2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6" name="Google Shape;66;p7"/>
          <p:cNvGrpSpPr/>
          <p:nvPr/>
        </p:nvGrpSpPr>
        <p:grpSpPr>
          <a:xfrm>
            <a:off x="90861" y="8273261"/>
            <a:ext cx="18106278" cy="3533290"/>
            <a:chOff x="0" y="0"/>
            <a:chExt cx="24141704" cy="4711053"/>
          </a:xfrm>
        </p:grpSpPr>
        <p:sp>
          <p:nvSpPr>
            <p:cNvPr id="67" name="Google Shape;67;p7"/>
            <p:cNvSpPr/>
            <p:nvPr/>
          </p:nvSpPr>
          <p:spPr>
            <a:xfrm>
              <a:off x="0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" name="Google Shape;68;p7"/>
            <p:cNvSpPr/>
            <p:nvPr/>
          </p:nvSpPr>
          <p:spPr>
            <a:xfrm>
              <a:off x="3055778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9" name="Google Shape;69;p7"/>
            <p:cNvSpPr/>
            <p:nvPr/>
          </p:nvSpPr>
          <p:spPr>
            <a:xfrm>
              <a:off x="6111557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9167335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1" name="Google Shape;71;p7"/>
            <p:cNvSpPr/>
            <p:nvPr/>
          </p:nvSpPr>
          <p:spPr>
            <a:xfrm>
              <a:off x="12223114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" name="Google Shape;72;p7"/>
            <p:cNvSpPr/>
            <p:nvPr/>
          </p:nvSpPr>
          <p:spPr>
            <a:xfrm>
              <a:off x="15278892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18334671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4" name="Google Shape;74;p7"/>
            <p:cNvSpPr/>
            <p:nvPr/>
          </p:nvSpPr>
          <p:spPr>
            <a:xfrm>
              <a:off x="21390449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75" name="Google Shape;75;p7"/>
          <p:cNvCxnSpPr/>
          <p:nvPr/>
        </p:nvCxnSpPr>
        <p:spPr>
          <a:xfrm>
            <a:off x="0" y="5143500"/>
            <a:ext cx="18288000" cy="0"/>
          </a:xfrm>
          <a:prstGeom prst="straightConnector1">
            <a:avLst/>
          </a:prstGeom>
          <a:noFill/>
          <a:ln cap="flat" cmpd="sng" w="161925">
            <a:solidFill>
              <a:srgbClr val="F9AD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" name="Google Shape;76;p7"/>
          <p:cNvGrpSpPr/>
          <p:nvPr/>
        </p:nvGrpSpPr>
        <p:grpSpPr>
          <a:xfrm>
            <a:off x="2900647" y="4746569"/>
            <a:ext cx="741680" cy="767755"/>
            <a:chOff x="0" y="-28575"/>
            <a:chExt cx="812800" cy="841375"/>
          </a:xfrm>
        </p:grpSpPr>
        <p:sp>
          <p:nvSpPr>
            <p:cNvPr id="77" name="Google Shape;7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 txBox="1"/>
            <p:nvPr/>
          </p:nvSpPr>
          <p:spPr>
            <a:xfrm>
              <a:off x="76200" y="-28575"/>
              <a:ext cx="660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7"/>
          <p:cNvGrpSpPr/>
          <p:nvPr/>
        </p:nvGrpSpPr>
        <p:grpSpPr>
          <a:xfrm>
            <a:off x="6815645" y="4772644"/>
            <a:ext cx="741680" cy="741680"/>
            <a:chOff x="0" y="0"/>
            <a:chExt cx="812800" cy="812800"/>
          </a:xfrm>
        </p:grpSpPr>
        <p:sp>
          <p:nvSpPr>
            <p:cNvPr id="80" name="Google Shape;8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730643" y="4772644"/>
            <a:ext cx="741680" cy="741680"/>
            <a:chOff x="0" y="0"/>
            <a:chExt cx="812800" cy="812800"/>
          </a:xfrm>
        </p:grpSpPr>
        <p:sp>
          <p:nvSpPr>
            <p:cNvPr id="83" name="Google Shape;8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14645642" y="4772644"/>
            <a:ext cx="741680" cy="741680"/>
            <a:chOff x="0" y="0"/>
            <a:chExt cx="812800" cy="812800"/>
          </a:xfrm>
        </p:grpSpPr>
        <p:sp>
          <p:nvSpPr>
            <p:cNvPr id="86" name="Google Shape;86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3082465" y="4939604"/>
            <a:ext cx="381041" cy="394437"/>
            <a:chOff x="0" y="-28575"/>
            <a:chExt cx="812800" cy="841375"/>
          </a:xfrm>
        </p:grpSpPr>
        <p:sp>
          <p:nvSpPr>
            <p:cNvPr id="89" name="Google Shape;89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76200" y="-28575"/>
              <a:ext cx="660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7"/>
          <p:cNvGrpSpPr/>
          <p:nvPr/>
        </p:nvGrpSpPr>
        <p:grpSpPr>
          <a:xfrm>
            <a:off x="6996001" y="4939604"/>
            <a:ext cx="381041" cy="394437"/>
            <a:chOff x="0" y="-28575"/>
            <a:chExt cx="812800" cy="841375"/>
          </a:xfrm>
        </p:grpSpPr>
        <p:sp>
          <p:nvSpPr>
            <p:cNvPr id="92" name="Google Shape;92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 txBox="1"/>
            <p:nvPr/>
          </p:nvSpPr>
          <p:spPr>
            <a:xfrm>
              <a:off x="76200" y="-28575"/>
              <a:ext cx="660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7"/>
          <p:cNvGrpSpPr/>
          <p:nvPr/>
        </p:nvGrpSpPr>
        <p:grpSpPr>
          <a:xfrm>
            <a:off x="10910157" y="4939604"/>
            <a:ext cx="381041" cy="394437"/>
            <a:chOff x="0" y="-28575"/>
            <a:chExt cx="812800" cy="841375"/>
          </a:xfrm>
        </p:grpSpPr>
        <p:sp>
          <p:nvSpPr>
            <p:cNvPr id="95" name="Google Shape;95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 txBox="1"/>
            <p:nvPr/>
          </p:nvSpPr>
          <p:spPr>
            <a:xfrm>
              <a:off x="76200" y="-28575"/>
              <a:ext cx="660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14825155" y="4939604"/>
            <a:ext cx="381041" cy="394437"/>
            <a:chOff x="0" y="-28575"/>
            <a:chExt cx="812800" cy="841375"/>
          </a:xfrm>
        </p:grpSpPr>
        <p:sp>
          <p:nvSpPr>
            <p:cNvPr id="98" name="Google Shape;98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 txBox="1"/>
            <p:nvPr/>
          </p:nvSpPr>
          <p:spPr>
            <a:xfrm>
              <a:off x="76200" y="-28575"/>
              <a:ext cx="660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7"/>
          <p:cNvSpPr txBox="1"/>
          <p:nvPr>
            <p:ph idx="1" type="subTitle"/>
          </p:nvPr>
        </p:nvSpPr>
        <p:spPr>
          <a:xfrm>
            <a:off x="1574988" y="2678350"/>
            <a:ext cx="3396000" cy="5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b="1"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9pPr>
          </a:lstStyle>
          <a:p/>
        </p:txBody>
      </p:sp>
      <p:sp>
        <p:nvSpPr>
          <p:cNvPr id="101" name="Google Shape;101;p7"/>
          <p:cNvSpPr txBox="1"/>
          <p:nvPr>
            <p:ph idx="2" type="body"/>
          </p:nvPr>
        </p:nvSpPr>
        <p:spPr>
          <a:xfrm>
            <a:off x="1637250" y="3352668"/>
            <a:ext cx="32715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102" name="Google Shape;102;p7"/>
          <p:cNvSpPr txBox="1"/>
          <p:nvPr>
            <p:ph idx="3" type="subTitle"/>
          </p:nvPr>
        </p:nvSpPr>
        <p:spPr>
          <a:xfrm>
            <a:off x="5488475" y="5894963"/>
            <a:ext cx="3396000" cy="5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b="1"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4" type="body"/>
          </p:nvPr>
        </p:nvSpPr>
        <p:spPr>
          <a:xfrm>
            <a:off x="5550738" y="6569281"/>
            <a:ext cx="32715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104" name="Google Shape;104;p7"/>
          <p:cNvSpPr txBox="1"/>
          <p:nvPr>
            <p:ph idx="5" type="subTitle"/>
          </p:nvPr>
        </p:nvSpPr>
        <p:spPr>
          <a:xfrm>
            <a:off x="9402663" y="2678350"/>
            <a:ext cx="3396000" cy="5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b="1"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9pPr>
          </a:lstStyle>
          <a:p/>
        </p:txBody>
      </p:sp>
      <p:sp>
        <p:nvSpPr>
          <p:cNvPr id="105" name="Google Shape;105;p7"/>
          <p:cNvSpPr txBox="1"/>
          <p:nvPr>
            <p:ph idx="6" type="body"/>
          </p:nvPr>
        </p:nvSpPr>
        <p:spPr>
          <a:xfrm>
            <a:off x="9464925" y="3352668"/>
            <a:ext cx="32715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7" type="subTitle"/>
          </p:nvPr>
        </p:nvSpPr>
        <p:spPr>
          <a:xfrm>
            <a:off x="13317675" y="5894963"/>
            <a:ext cx="3396000" cy="5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b="1"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3E3C9"/>
              </a:buClr>
              <a:buSzPts val="2550"/>
              <a:buFont typeface="Rowdies"/>
              <a:buNone/>
              <a:defRPr sz="2550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9pPr>
          </a:lstStyle>
          <a:p/>
        </p:txBody>
      </p:sp>
      <p:sp>
        <p:nvSpPr>
          <p:cNvPr id="107" name="Google Shape;107;p7"/>
          <p:cNvSpPr txBox="1"/>
          <p:nvPr>
            <p:ph idx="8" type="body"/>
          </p:nvPr>
        </p:nvSpPr>
        <p:spPr>
          <a:xfrm>
            <a:off x="13379938" y="6569281"/>
            <a:ext cx="3271500" cy="9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 rtl="0">
              <a:spcBef>
                <a:spcPts val="640"/>
              </a:spcBef>
              <a:spcAft>
                <a:spcPts val="0"/>
              </a:spcAft>
              <a:buSzPts val="2150"/>
              <a:buChar char="•"/>
              <a:defRPr/>
            </a:lvl1pPr>
            <a:lvl2pPr indent="-365125" lvl="1" marL="914400" rtl="0">
              <a:spcBef>
                <a:spcPts val="560"/>
              </a:spcBef>
              <a:spcAft>
                <a:spcPts val="0"/>
              </a:spcAft>
              <a:buSzPts val="2150"/>
              <a:buChar char="–"/>
              <a:defRPr/>
            </a:lvl2pPr>
            <a:lvl3pPr indent="-365125" lvl="2" marL="1371600" rtl="0">
              <a:spcBef>
                <a:spcPts val="480"/>
              </a:spcBef>
              <a:spcAft>
                <a:spcPts val="0"/>
              </a:spcAft>
              <a:buSzPts val="2150"/>
              <a:buChar char="•"/>
              <a:defRPr/>
            </a:lvl3pPr>
            <a:lvl4pPr indent="-365125" lvl="3" marL="1828800" rtl="0">
              <a:spcBef>
                <a:spcPts val="400"/>
              </a:spcBef>
              <a:spcAft>
                <a:spcPts val="0"/>
              </a:spcAft>
              <a:buSzPts val="2150"/>
              <a:buChar char="–"/>
              <a:defRPr/>
            </a:lvl4pPr>
            <a:lvl5pPr indent="-365125" lvl="4" marL="2286000" rtl="0">
              <a:spcBef>
                <a:spcPts val="400"/>
              </a:spcBef>
              <a:spcAft>
                <a:spcPts val="0"/>
              </a:spcAft>
              <a:buSzPts val="2150"/>
              <a:buChar char="»"/>
              <a:defRPr/>
            </a:lvl5pPr>
            <a:lvl6pPr indent="-365125" lvl="5" marL="27432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6pPr>
            <a:lvl7pPr indent="-365125" lvl="6" marL="32004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7pPr>
            <a:lvl8pPr indent="-365125" lvl="7" marL="36576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8pPr>
            <a:lvl9pPr indent="-365125" lvl="8" marL="4114800" rtl="0">
              <a:spcBef>
                <a:spcPts val="400"/>
              </a:spcBef>
              <a:spcAft>
                <a:spcPts val="0"/>
              </a:spcAft>
              <a:buSzPts val="21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4550" y="771600"/>
            <a:ext cx="1759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9250"/>
              <a:buFont typeface="Rowdies"/>
              <a:buNone/>
              <a:defRPr i="0" sz="9250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E3C9"/>
              </a:buClr>
              <a:buSzPts val="1400"/>
              <a:buNone/>
              <a:defRPr sz="1800">
                <a:solidFill>
                  <a:srgbClr val="F3E3C9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873950" y="23824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125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5125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–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65125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65125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–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65125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»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65125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65125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65125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65125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Lato"/>
              <a:buChar char="•"/>
              <a:defRPr i="0" sz="21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2.pn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55.png"/><Relationship Id="rId5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png"/><Relationship Id="rId22" Type="http://schemas.openxmlformats.org/officeDocument/2006/relationships/image" Target="../media/image6.png"/><Relationship Id="rId21" Type="http://schemas.openxmlformats.org/officeDocument/2006/relationships/image" Target="../media/image44.png"/><Relationship Id="rId24" Type="http://schemas.openxmlformats.org/officeDocument/2006/relationships/image" Target="../media/image43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26" Type="http://schemas.openxmlformats.org/officeDocument/2006/relationships/image" Target="../media/image18.png"/><Relationship Id="rId25" Type="http://schemas.openxmlformats.org/officeDocument/2006/relationships/image" Target="../media/image57.png"/><Relationship Id="rId28" Type="http://schemas.openxmlformats.org/officeDocument/2006/relationships/image" Target="../media/image47.png"/><Relationship Id="rId27" Type="http://schemas.openxmlformats.org/officeDocument/2006/relationships/image" Target="../media/image3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29" Type="http://schemas.openxmlformats.org/officeDocument/2006/relationships/image" Target="../media/image52.png"/><Relationship Id="rId7" Type="http://schemas.openxmlformats.org/officeDocument/2006/relationships/image" Target="../media/image2.png"/><Relationship Id="rId8" Type="http://schemas.openxmlformats.org/officeDocument/2006/relationships/image" Target="../media/image28.png"/><Relationship Id="rId11" Type="http://schemas.openxmlformats.org/officeDocument/2006/relationships/image" Target="../media/image53.png"/><Relationship Id="rId10" Type="http://schemas.openxmlformats.org/officeDocument/2006/relationships/image" Target="../media/image27.png"/><Relationship Id="rId13" Type="http://schemas.openxmlformats.org/officeDocument/2006/relationships/image" Target="../media/image54.png"/><Relationship Id="rId12" Type="http://schemas.openxmlformats.org/officeDocument/2006/relationships/image" Target="../media/image7.png"/><Relationship Id="rId15" Type="http://schemas.openxmlformats.org/officeDocument/2006/relationships/image" Target="../media/image21.png"/><Relationship Id="rId14" Type="http://schemas.openxmlformats.org/officeDocument/2006/relationships/image" Target="../media/image34.png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19" Type="http://schemas.openxmlformats.org/officeDocument/2006/relationships/image" Target="../media/image4.png"/><Relationship Id="rId18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jpg"/><Relationship Id="rId4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9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-418735" y="6134774"/>
            <a:ext cx="4939247" cy="5359426"/>
          </a:xfrm>
          <a:custGeom>
            <a:rect b="b" l="l" r="r" t="t"/>
            <a:pathLst>
              <a:path extrusionOk="0" h="5359426" w="4939247">
                <a:moveTo>
                  <a:pt x="0" y="0"/>
                </a:moveTo>
                <a:lnTo>
                  <a:pt x="4939247" y="0"/>
                </a:lnTo>
                <a:lnTo>
                  <a:pt x="4939247" y="5359427"/>
                </a:lnTo>
                <a:lnTo>
                  <a:pt x="0" y="53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8"/>
          <p:cNvSpPr/>
          <p:nvPr/>
        </p:nvSpPr>
        <p:spPr>
          <a:xfrm flipH="1">
            <a:off x="13767488" y="6134774"/>
            <a:ext cx="4939247" cy="5359426"/>
          </a:xfrm>
          <a:custGeom>
            <a:rect b="b" l="l" r="r" t="t"/>
            <a:pathLst>
              <a:path extrusionOk="0" h="5359426" w="4939247">
                <a:moveTo>
                  <a:pt x="4939247" y="0"/>
                </a:moveTo>
                <a:lnTo>
                  <a:pt x="0" y="0"/>
                </a:lnTo>
                <a:lnTo>
                  <a:pt x="0" y="5359427"/>
                </a:lnTo>
                <a:lnTo>
                  <a:pt x="4939247" y="5359427"/>
                </a:lnTo>
                <a:lnTo>
                  <a:pt x="493924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8"/>
          <p:cNvSpPr/>
          <p:nvPr/>
        </p:nvSpPr>
        <p:spPr>
          <a:xfrm>
            <a:off x="7066550" y="6382863"/>
            <a:ext cx="4154900" cy="5402352"/>
          </a:xfrm>
          <a:custGeom>
            <a:rect b="b" l="l" r="r" t="t"/>
            <a:pathLst>
              <a:path extrusionOk="0" h="5402352" w="4154900">
                <a:moveTo>
                  <a:pt x="0" y="0"/>
                </a:moveTo>
                <a:lnTo>
                  <a:pt x="4154900" y="0"/>
                </a:lnTo>
                <a:lnTo>
                  <a:pt x="4154900" y="5402353"/>
                </a:lnTo>
                <a:lnTo>
                  <a:pt x="0" y="5402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8"/>
          <p:cNvSpPr txBox="1"/>
          <p:nvPr/>
        </p:nvSpPr>
        <p:spPr>
          <a:xfrm>
            <a:off x="4357637" y="1172420"/>
            <a:ext cx="9572725" cy="227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49" u="none" cap="none" strike="noStrike">
                <a:solidFill>
                  <a:srgbClr val="F9AD0B"/>
                </a:solidFill>
                <a:latin typeface="Rowdies"/>
                <a:ea typeface="Rowdies"/>
                <a:cs typeface="Rowdies"/>
                <a:sym typeface="Rowdies"/>
              </a:rPr>
              <a:t>HISPANIC</a:t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 rot="-630449">
            <a:off x="-980373" y="78070"/>
            <a:ext cx="5911876" cy="1901259"/>
          </a:xfrm>
          <a:custGeom>
            <a:rect b="b" l="l" r="r" t="t"/>
            <a:pathLst>
              <a:path extrusionOk="0" h="1901259" w="5911876">
                <a:moveTo>
                  <a:pt x="0" y="0"/>
                </a:moveTo>
                <a:lnTo>
                  <a:pt x="5911877" y="0"/>
                </a:lnTo>
                <a:lnTo>
                  <a:pt x="5911877" y="1901260"/>
                </a:lnTo>
                <a:lnTo>
                  <a:pt x="0" y="1901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8"/>
          <p:cNvSpPr/>
          <p:nvPr/>
        </p:nvSpPr>
        <p:spPr>
          <a:xfrm rot="1262172">
            <a:off x="13577805" y="226256"/>
            <a:ext cx="5911876" cy="1901259"/>
          </a:xfrm>
          <a:custGeom>
            <a:rect b="b" l="l" r="r" t="t"/>
            <a:pathLst>
              <a:path extrusionOk="0" h="1901259" w="5911876">
                <a:moveTo>
                  <a:pt x="0" y="0"/>
                </a:moveTo>
                <a:lnTo>
                  <a:pt x="5911876" y="0"/>
                </a:lnTo>
                <a:lnTo>
                  <a:pt x="5911876" y="1901259"/>
                </a:lnTo>
                <a:lnTo>
                  <a:pt x="0" y="1901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8"/>
          <p:cNvSpPr txBox="1"/>
          <p:nvPr/>
        </p:nvSpPr>
        <p:spPr>
          <a:xfrm>
            <a:off x="663786" y="3132284"/>
            <a:ext cx="16960428" cy="227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49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ALL SAINTS' DAY</a:t>
            </a:r>
            <a:endParaRPr/>
          </a:p>
        </p:txBody>
      </p:sp>
      <p:sp>
        <p:nvSpPr>
          <p:cNvPr id="119" name="Google Shape;119;p8"/>
          <p:cNvSpPr txBox="1"/>
          <p:nvPr/>
        </p:nvSpPr>
        <p:spPr>
          <a:xfrm>
            <a:off x="5281619" y="5480547"/>
            <a:ext cx="7724761" cy="505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Celebrating Life, Honoring the Departed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/>
          <p:nvPr/>
        </p:nvSpPr>
        <p:spPr>
          <a:xfrm>
            <a:off x="4746947" y="3924241"/>
            <a:ext cx="8794106" cy="4724035"/>
          </a:xfrm>
          <a:custGeom>
            <a:rect b="b" l="l" r="r" t="t"/>
            <a:pathLst>
              <a:path extrusionOk="0" h="4724035" w="8794106">
                <a:moveTo>
                  <a:pt x="0" y="0"/>
                </a:moveTo>
                <a:lnTo>
                  <a:pt x="8794106" y="0"/>
                </a:lnTo>
                <a:lnTo>
                  <a:pt x="8794106" y="4724035"/>
                </a:lnTo>
                <a:lnTo>
                  <a:pt x="0" y="4724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7"/>
          <p:cNvSpPr/>
          <p:nvPr/>
        </p:nvSpPr>
        <p:spPr>
          <a:xfrm>
            <a:off x="11546045" y="3560411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7" y="0"/>
                </a:lnTo>
                <a:lnTo>
                  <a:pt x="804527" y="1239427"/>
                </a:lnTo>
                <a:lnTo>
                  <a:pt x="0" y="123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7"/>
          <p:cNvSpPr/>
          <p:nvPr/>
        </p:nvSpPr>
        <p:spPr>
          <a:xfrm>
            <a:off x="15241433" y="2808549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7" y="0"/>
                </a:lnTo>
                <a:lnTo>
                  <a:pt x="804527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7"/>
          <p:cNvSpPr/>
          <p:nvPr/>
        </p:nvSpPr>
        <p:spPr>
          <a:xfrm>
            <a:off x="8988754" y="6286259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6" y="0"/>
                </a:lnTo>
                <a:lnTo>
                  <a:pt x="804526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7"/>
          <p:cNvSpPr/>
          <p:nvPr/>
        </p:nvSpPr>
        <p:spPr>
          <a:xfrm>
            <a:off x="2242040" y="5979018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7" y="0"/>
                </a:lnTo>
                <a:lnTo>
                  <a:pt x="804527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/>
          <p:nvPr/>
        </p:nvSpPr>
        <p:spPr>
          <a:xfrm>
            <a:off x="5400457" y="3773149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6" y="0"/>
                </a:lnTo>
                <a:lnTo>
                  <a:pt x="804526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7"/>
          <p:cNvSpPr/>
          <p:nvPr/>
        </p:nvSpPr>
        <p:spPr>
          <a:xfrm>
            <a:off x="15241433" y="5979018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7" y="0"/>
                </a:lnTo>
                <a:lnTo>
                  <a:pt x="804527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7"/>
          <p:cNvSpPr/>
          <p:nvPr/>
        </p:nvSpPr>
        <p:spPr>
          <a:xfrm>
            <a:off x="7331182" y="6057595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6" y="0"/>
                </a:lnTo>
                <a:lnTo>
                  <a:pt x="804526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7"/>
          <p:cNvSpPr/>
          <p:nvPr/>
        </p:nvSpPr>
        <p:spPr>
          <a:xfrm>
            <a:off x="2242040" y="2808549"/>
            <a:ext cx="804526" cy="1239426"/>
          </a:xfrm>
          <a:custGeom>
            <a:rect b="b" l="l" r="r" t="t"/>
            <a:pathLst>
              <a:path extrusionOk="0" h="1239426" w="804526">
                <a:moveTo>
                  <a:pt x="0" y="0"/>
                </a:moveTo>
                <a:lnTo>
                  <a:pt x="804527" y="0"/>
                </a:lnTo>
                <a:lnTo>
                  <a:pt x="804527" y="1239426"/>
                </a:lnTo>
                <a:lnTo>
                  <a:pt x="0" y="1239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7"/>
          <p:cNvSpPr txBox="1"/>
          <p:nvPr/>
        </p:nvSpPr>
        <p:spPr>
          <a:xfrm>
            <a:off x="1311894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Altars Around the World</a:t>
            </a:r>
            <a:endParaRPr/>
          </a:p>
        </p:txBody>
      </p:sp>
      <p:sp>
        <p:nvSpPr>
          <p:cNvPr id="318" name="Google Shape;318;p17"/>
          <p:cNvSpPr txBox="1"/>
          <p:nvPr/>
        </p:nvSpPr>
        <p:spPr>
          <a:xfrm>
            <a:off x="1170297" y="7347944"/>
            <a:ext cx="2948013" cy="1267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19" name="Google Shape;319;p17"/>
          <p:cNvSpPr txBox="1"/>
          <p:nvPr/>
        </p:nvSpPr>
        <p:spPr>
          <a:xfrm>
            <a:off x="14169690" y="7347944"/>
            <a:ext cx="2948013" cy="1267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1170297" y="3971775"/>
            <a:ext cx="2948013" cy="1267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14169690" y="3971775"/>
            <a:ext cx="2948013" cy="1267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5597618" y="3826671"/>
            <a:ext cx="7096470" cy="4722378"/>
          </a:xfrm>
          <a:custGeom>
            <a:rect b="b" l="l" r="r" t="t"/>
            <a:pathLst>
              <a:path extrusionOk="0" h="4722378" w="7096470">
                <a:moveTo>
                  <a:pt x="0" y="0"/>
                </a:moveTo>
                <a:lnTo>
                  <a:pt x="7096470" y="0"/>
                </a:lnTo>
                <a:lnTo>
                  <a:pt x="7096470" y="4722378"/>
                </a:lnTo>
                <a:lnTo>
                  <a:pt x="0" y="4722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8"/>
          <p:cNvSpPr txBox="1"/>
          <p:nvPr/>
        </p:nvSpPr>
        <p:spPr>
          <a:xfrm>
            <a:off x="1311894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Write a main idea here</a:t>
            </a:r>
            <a:endParaRPr/>
          </a:p>
        </p:txBody>
      </p:sp>
      <p:grpSp>
        <p:nvGrpSpPr>
          <p:cNvPr id="328" name="Google Shape;328;p18"/>
          <p:cNvGrpSpPr/>
          <p:nvPr/>
        </p:nvGrpSpPr>
        <p:grpSpPr>
          <a:xfrm>
            <a:off x="607087" y="2974224"/>
            <a:ext cx="4341905" cy="2961058"/>
            <a:chOff x="0" y="-104775"/>
            <a:chExt cx="1143547" cy="779867"/>
          </a:xfrm>
        </p:grpSpPr>
        <p:sp>
          <p:nvSpPr>
            <p:cNvPr id="329" name="Google Shape;329;p18"/>
            <p:cNvSpPr/>
            <p:nvPr/>
          </p:nvSpPr>
          <p:spPr>
            <a:xfrm>
              <a:off x="0" y="0"/>
              <a:ext cx="1143547" cy="675092"/>
            </a:xfrm>
            <a:custGeom>
              <a:rect b="b" l="l" r="r" t="t"/>
              <a:pathLst>
                <a:path extrusionOk="0" h="675092" w="1143547">
                  <a:moveTo>
                    <a:pt x="51709" y="0"/>
                  </a:moveTo>
                  <a:lnTo>
                    <a:pt x="1091838" y="0"/>
                  </a:lnTo>
                  <a:cubicBezTo>
                    <a:pt x="1120396" y="0"/>
                    <a:pt x="1143547" y="23151"/>
                    <a:pt x="1143547" y="51709"/>
                  </a:cubicBezTo>
                  <a:lnTo>
                    <a:pt x="1143547" y="623383"/>
                  </a:lnTo>
                  <a:cubicBezTo>
                    <a:pt x="1143547" y="637097"/>
                    <a:pt x="1138099" y="650250"/>
                    <a:pt x="1128402" y="659947"/>
                  </a:cubicBezTo>
                  <a:cubicBezTo>
                    <a:pt x="1118704" y="669644"/>
                    <a:pt x="1105552" y="675092"/>
                    <a:pt x="1091838" y="675092"/>
                  </a:cubicBezTo>
                  <a:lnTo>
                    <a:pt x="51709" y="675092"/>
                  </a:lnTo>
                  <a:cubicBezTo>
                    <a:pt x="23151" y="675092"/>
                    <a:pt x="0" y="651941"/>
                    <a:pt x="0" y="623383"/>
                  </a:cubicBezTo>
                  <a:lnTo>
                    <a:pt x="0" y="51709"/>
                  </a:lnTo>
                  <a:cubicBezTo>
                    <a:pt x="0" y="37995"/>
                    <a:pt x="5448" y="24843"/>
                    <a:pt x="15145" y="15145"/>
                  </a:cubicBezTo>
                  <a:cubicBezTo>
                    <a:pt x="24843" y="5448"/>
                    <a:pt x="37995" y="0"/>
                    <a:pt x="51709" y="0"/>
                  </a:cubicBezTo>
                  <a:close/>
                </a:path>
              </a:pathLst>
            </a:custGeom>
            <a:solidFill>
              <a:srgbClr val="263F19"/>
            </a:solidFill>
            <a:ln cap="rnd" cmpd="sng" w="38100">
              <a:solidFill>
                <a:srgbClr val="F7A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 txBox="1"/>
            <p:nvPr/>
          </p:nvSpPr>
          <p:spPr>
            <a:xfrm>
              <a:off x="0" y="-104775"/>
              <a:ext cx="1143547" cy="779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8"/>
          <p:cNvGrpSpPr/>
          <p:nvPr/>
        </p:nvGrpSpPr>
        <p:grpSpPr>
          <a:xfrm>
            <a:off x="13342715" y="2974224"/>
            <a:ext cx="4341905" cy="2961058"/>
            <a:chOff x="0" y="-104775"/>
            <a:chExt cx="1143547" cy="779867"/>
          </a:xfrm>
        </p:grpSpPr>
        <p:sp>
          <p:nvSpPr>
            <p:cNvPr id="332" name="Google Shape;332;p18"/>
            <p:cNvSpPr/>
            <p:nvPr/>
          </p:nvSpPr>
          <p:spPr>
            <a:xfrm>
              <a:off x="0" y="0"/>
              <a:ext cx="1143547" cy="675092"/>
            </a:xfrm>
            <a:custGeom>
              <a:rect b="b" l="l" r="r" t="t"/>
              <a:pathLst>
                <a:path extrusionOk="0" h="675092" w="1143547">
                  <a:moveTo>
                    <a:pt x="51709" y="0"/>
                  </a:moveTo>
                  <a:lnTo>
                    <a:pt x="1091838" y="0"/>
                  </a:lnTo>
                  <a:cubicBezTo>
                    <a:pt x="1120396" y="0"/>
                    <a:pt x="1143547" y="23151"/>
                    <a:pt x="1143547" y="51709"/>
                  </a:cubicBezTo>
                  <a:lnTo>
                    <a:pt x="1143547" y="623383"/>
                  </a:lnTo>
                  <a:cubicBezTo>
                    <a:pt x="1143547" y="637097"/>
                    <a:pt x="1138099" y="650250"/>
                    <a:pt x="1128402" y="659947"/>
                  </a:cubicBezTo>
                  <a:cubicBezTo>
                    <a:pt x="1118704" y="669644"/>
                    <a:pt x="1105552" y="675092"/>
                    <a:pt x="1091838" y="675092"/>
                  </a:cubicBezTo>
                  <a:lnTo>
                    <a:pt x="51709" y="675092"/>
                  </a:lnTo>
                  <a:cubicBezTo>
                    <a:pt x="23151" y="675092"/>
                    <a:pt x="0" y="651941"/>
                    <a:pt x="0" y="623383"/>
                  </a:cubicBezTo>
                  <a:lnTo>
                    <a:pt x="0" y="51709"/>
                  </a:lnTo>
                  <a:cubicBezTo>
                    <a:pt x="0" y="37995"/>
                    <a:pt x="5448" y="24843"/>
                    <a:pt x="15145" y="15145"/>
                  </a:cubicBezTo>
                  <a:cubicBezTo>
                    <a:pt x="24843" y="5448"/>
                    <a:pt x="37995" y="0"/>
                    <a:pt x="51709" y="0"/>
                  </a:cubicBezTo>
                  <a:close/>
                </a:path>
              </a:pathLst>
            </a:custGeom>
            <a:solidFill>
              <a:srgbClr val="263F19"/>
            </a:solidFill>
            <a:ln cap="rnd" cmpd="sng" w="38100">
              <a:solidFill>
                <a:srgbClr val="F7A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0" y="-104775"/>
              <a:ext cx="1143547" cy="779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607087" y="6297242"/>
            <a:ext cx="4341905" cy="2961058"/>
            <a:chOff x="0" y="-104775"/>
            <a:chExt cx="1143547" cy="779867"/>
          </a:xfrm>
        </p:grpSpPr>
        <p:sp>
          <p:nvSpPr>
            <p:cNvPr id="335" name="Google Shape;335;p18"/>
            <p:cNvSpPr/>
            <p:nvPr/>
          </p:nvSpPr>
          <p:spPr>
            <a:xfrm>
              <a:off x="0" y="0"/>
              <a:ext cx="1143547" cy="675092"/>
            </a:xfrm>
            <a:custGeom>
              <a:rect b="b" l="l" r="r" t="t"/>
              <a:pathLst>
                <a:path extrusionOk="0" h="675092" w="1143547">
                  <a:moveTo>
                    <a:pt x="51709" y="0"/>
                  </a:moveTo>
                  <a:lnTo>
                    <a:pt x="1091838" y="0"/>
                  </a:lnTo>
                  <a:cubicBezTo>
                    <a:pt x="1120396" y="0"/>
                    <a:pt x="1143547" y="23151"/>
                    <a:pt x="1143547" y="51709"/>
                  </a:cubicBezTo>
                  <a:lnTo>
                    <a:pt x="1143547" y="623383"/>
                  </a:lnTo>
                  <a:cubicBezTo>
                    <a:pt x="1143547" y="637097"/>
                    <a:pt x="1138099" y="650250"/>
                    <a:pt x="1128402" y="659947"/>
                  </a:cubicBezTo>
                  <a:cubicBezTo>
                    <a:pt x="1118704" y="669644"/>
                    <a:pt x="1105552" y="675092"/>
                    <a:pt x="1091838" y="675092"/>
                  </a:cubicBezTo>
                  <a:lnTo>
                    <a:pt x="51709" y="675092"/>
                  </a:lnTo>
                  <a:cubicBezTo>
                    <a:pt x="23151" y="675092"/>
                    <a:pt x="0" y="651941"/>
                    <a:pt x="0" y="623383"/>
                  </a:cubicBezTo>
                  <a:lnTo>
                    <a:pt x="0" y="51709"/>
                  </a:lnTo>
                  <a:cubicBezTo>
                    <a:pt x="0" y="37995"/>
                    <a:pt x="5448" y="24843"/>
                    <a:pt x="15145" y="15145"/>
                  </a:cubicBezTo>
                  <a:cubicBezTo>
                    <a:pt x="24843" y="5448"/>
                    <a:pt x="37995" y="0"/>
                    <a:pt x="51709" y="0"/>
                  </a:cubicBezTo>
                  <a:close/>
                </a:path>
              </a:pathLst>
            </a:custGeom>
            <a:solidFill>
              <a:srgbClr val="263F19"/>
            </a:solidFill>
            <a:ln cap="rnd" cmpd="sng" w="38100">
              <a:solidFill>
                <a:srgbClr val="F7A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0" y="-104775"/>
              <a:ext cx="1143547" cy="779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13342715" y="6297242"/>
            <a:ext cx="4341905" cy="2961058"/>
            <a:chOff x="0" y="-104775"/>
            <a:chExt cx="1143547" cy="779867"/>
          </a:xfrm>
        </p:grpSpPr>
        <p:sp>
          <p:nvSpPr>
            <p:cNvPr id="338" name="Google Shape;338;p18"/>
            <p:cNvSpPr/>
            <p:nvPr/>
          </p:nvSpPr>
          <p:spPr>
            <a:xfrm>
              <a:off x="0" y="0"/>
              <a:ext cx="1143547" cy="675092"/>
            </a:xfrm>
            <a:custGeom>
              <a:rect b="b" l="l" r="r" t="t"/>
              <a:pathLst>
                <a:path extrusionOk="0" h="675092" w="1143547">
                  <a:moveTo>
                    <a:pt x="51709" y="0"/>
                  </a:moveTo>
                  <a:lnTo>
                    <a:pt x="1091838" y="0"/>
                  </a:lnTo>
                  <a:cubicBezTo>
                    <a:pt x="1120396" y="0"/>
                    <a:pt x="1143547" y="23151"/>
                    <a:pt x="1143547" y="51709"/>
                  </a:cubicBezTo>
                  <a:lnTo>
                    <a:pt x="1143547" y="623383"/>
                  </a:lnTo>
                  <a:cubicBezTo>
                    <a:pt x="1143547" y="637097"/>
                    <a:pt x="1138099" y="650250"/>
                    <a:pt x="1128402" y="659947"/>
                  </a:cubicBezTo>
                  <a:cubicBezTo>
                    <a:pt x="1118704" y="669644"/>
                    <a:pt x="1105552" y="675092"/>
                    <a:pt x="1091838" y="675092"/>
                  </a:cubicBezTo>
                  <a:lnTo>
                    <a:pt x="51709" y="675092"/>
                  </a:lnTo>
                  <a:cubicBezTo>
                    <a:pt x="23151" y="675092"/>
                    <a:pt x="0" y="651941"/>
                    <a:pt x="0" y="623383"/>
                  </a:cubicBezTo>
                  <a:lnTo>
                    <a:pt x="0" y="51709"/>
                  </a:lnTo>
                  <a:cubicBezTo>
                    <a:pt x="0" y="37995"/>
                    <a:pt x="5448" y="24843"/>
                    <a:pt x="15145" y="15145"/>
                  </a:cubicBezTo>
                  <a:cubicBezTo>
                    <a:pt x="24843" y="5448"/>
                    <a:pt x="37995" y="0"/>
                    <a:pt x="51709" y="0"/>
                  </a:cubicBezTo>
                  <a:close/>
                </a:path>
              </a:pathLst>
            </a:custGeom>
            <a:solidFill>
              <a:srgbClr val="263F19"/>
            </a:solidFill>
            <a:ln cap="rnd" cmpd="sng" w="38100">
              <a:solidFill>
                <a:srgbClr val="F7A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0" y="-104775"/>
              <a:ext cx="1143547" cy="779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8"/>
          <p:cNvSpPr txBox="1"/>
          <p:nvPr/>
        </p:nvSpPr>
        <p:spPr>
          <a:xfrm>
            <a:off x="842841" y="4513587"/>
            <a:ext cx="3825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1" name="Google Shape;341;p18"/>
          <p:cNvSpPr txBox="1"/>
          <p:nvPr/>
        </p:nvSpPr>
        <p:spPr>
          <a:xfrm>
            <a:off x="842841" y="7770545"/>
            <a:ext cx="3825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2" name="Google Shape;342;p18"/>
          <p:cNvSpPr txBox="1"/>
          <p:nvPr/>
        </p:nvSpPr>
        <p:spPr>
          <a:xfrm>
            <a:off x="13615233" y="4513587"/>
            <a:ext cx="3825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13615233" y="7770545"/>
            <a:ext cx="38253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565777" y="3848672"/>
            <a:ext cx="437950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565777" y="7104169"/>
            <a:ext cx="437950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346" name="Google Shape;346;p18"/>
          <p:cNvSpPr txBox="1"/>
          <p:nvPr/>
        </p:nvSpPr>
        <p:spPr>
          <a:xfrm>
            <a:off x="13342715" y="3848672"/>
            <a:ext cx="437950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347" name="Google Shape;347;p18"/>
          <p:cNvSpPr txBox="1"/>
          <p:nvPr/>
        </p:nvSpPr>
        <p:spPr>
          <a:xfrm>
            <a:off x="13342715" y="7104169"/>
            <a:ext cx="437950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9"/>
          <p:cNvGrpSpPr/>
          <p:nvPr/>
        </p:nvGrpSpPr>
        <p:grpSpPr>
          <a:xfrm>
            <a:off x="10870856" y="2711928"/>
            <a:ext cx="4981787" cy="5306693"/>
            <a:chOff x="0" y="-104775"/>
            <a:chExt cx="1312076" cy="1397648"/>
          </a:xfrm>
        </p:grpSpPr>
        <p:sp>
          <p:nvSpPr>
            <p:cNvPr id="353" name="Google Shape;353;p19"/>
            <p:cNvSpPr/>
            <p:nvPr/>
          </p:nvSpPr>
          <p:spPr>
            <a:xfrm>
              <a:off x="0" y="0"/>
              <a:ext cx="1312076" cy="1292873"/>
            </a:xfrm>
            <a:custGeom>
              <a:rect b="b" l="l" r="r" t="t"/>
              <a:pathLst>
                <a:path extrusionOk="0" h="1292873" w="1312076">
                  <a:moveTo>
                    <a:pt x="0" y="0"/>
                  </a:moveTo>
                  <a:lnTo>
                    <a:pt x="1312076" y="0"/>
                  </a:lnTo>
                  <a:lnTo>
                    <a:pt x="1312076" y="1292873"/>
                  </a:lnTo>
                  <a:lnTo>
                    <a:pt x="0" y="1292873"/>
                  </a:ln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7AD33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4" name="Google Shape;354;p19"/>
            <p:cNvSpPr txBox="1"/>
            <p:nvPr/>
          </p:nvSpPr>
          <p:spPr>
            <a:xfrm>
              <a:off x="0" y="-104775"/>
              <a:ext cx="1312076" cy="1397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5" name="Google Shape;3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5132" y="3793191"/>
            <a:ext cx="1827075" cy="3603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9"/>
          <p:cNvGrpSpPr/>
          <p:nvPr/>
        </p:nvGrpSpPr>
        <p:grpSpPr>
          <a:xfrm>
            <a:off x="2435357" y="2711928"/>
            <a:ext cx="4981787" cy="5306693"/>
            <a:chOff x="0" y="-104775"/>
            <a:chExt cx="1312076" cy="1397648"/>
          </a:xfrm>
        </p:grpSpPr>
        <p:sp>
          <p:nvSpPr>
            <p:cNvPr id="357" name="Google Shape;357;p19"/>
            <p:cNvSpPr/>
            <p:nvPr/>
          </p:nvSpPr>
          <p:spPr>
            <a:xfrm>
              <a:off x="0" y="0"/>
              <a:ext cx="1312076" cy="1292873"/>
            </a:xfrm>
            <a:custGeom>
              <a:rect b="b" l="l" r="r" t="t"/>
              <a:pathLst>
                <a:path extrusionOk="0" h="1292873" w="1312076">
                  <a:moveTo>
                    <a:pt x="0" y="0"/>
                  </a:moveTo>
                  <a:lnTo>
                    <a:pt x="1312076" y="0"/>
                  </a:lnTo>
                  <a:lnTo>
                    <a:pt x="1312076" y="1292873"/>
                  </a:lnTo>
                  <a:lnTo>
                    <a:pt x="0" y="1292873"/>
                  </a:ln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7AD33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8" name="Google Shape;358;p19"/>
            <p:cNvSpPr txBox="1"/>
            <p:nvPr/>
          </p:nvSpPr>
          <p:spPr>
            <a:xfrm>
              <a:off x="0" y="-104775"/>
              <a:ext cx="1312076" cy="1397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9" name="Google Shape;3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058" y="3805251"/>
            <a:ext cx="4162759" cy="3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/>
          <p:nvPr/>
        </p:nvSpPr>
        <p:spPr>
          <a:xfrm rot="-691857">
            <a:off x="16028326" y="7629572"/>
            <a:ext cx="5062500" cy="4114800"/>
          </a:xfrm>
          <a:custGeom>
            <a:rect b="b" l="l" r="r" t="t"/>
            <a:pathLst>
              <a:path extrusionOk="0" h="4114800" w="5062500">
                <a:moveTo>
                  <a:pt x="0" y="0"/>
                </a:moveTo>
                <a:lnTo>
                  <a:pt x="5062500" y="0"/>
                </a:lnTo>
                <a:lnTo>
                  <a:pt x="5062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9"/>
          <p:cNvSpPr/>
          <p:nvPr/>
        </p:nvSpPr>
        <p:spPr>
          <a:xfrm rot="4081194">
            <a:off x="-1502550" y="8488745"/>
            <a:ext cx="5062500" cy="4114800"/>
          </a:xfrm>
          <a:custGeom>
            <a:rect b="b" l="l" r="r" t="t"/>
            <a:pathLst>
              <a:path extrusionOk="0" h="4114800" w="5062500">
                <a:moveTo>
                  <a:pt x="0" y="0"/>
                </a:moveTo>
                <a:lnTo>
                  <a:pt x="5062500" y="0"/>
                </a:lnTo>
                <a:lnTo>
                  <a:pt x="5062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9"/>
          <p:cNvSpPr/>
          <p:nvPr/>
        </p:nvSpPr>
        <p:spPr>
          <a:xfrm>
            <a:off x="1886748" y="2713376"/>
            <a:ext cx="1173417" cy="2634201"/>
          </a:xfrm>
          <a:custGeom>
            <a:rect b="b" l="l" r="r" t="t"/>
            <a:pathLst>
              <a:path extrusionOk="0" h="2634201" w="1173417">
                <a:moveTo>
                  <a:pt x="0" y="0"/>
                </a:moveTo>
                <a:lnTo>
                  <a:pt x="1173417" y="0"/>
                </a:lnTo>
                <a:lnTo>
                  <a:pt x="1173417" y="2634201"/>
                </a:lnTo>
                <a:lnTo>
                  <a:pt x="0" y="263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9"/>
          <p:cNvSpPr/>
          <p:nvPr/>
        </p:nvSpPr>
        <p:spPr>
          <a:xfrm>
            <a:off x="10332590" y="2713376"/>
            <a:ext cx="1173417" cy="2634201"/>
          </a:xfrm>
          <a:custGeom>
            <a:rect b="b" l="l" r="r" t="t"/>
            <a:pathLst>
              <a:path extrusionOk="0" h="2634201" w="1173417">
                <a:moveTo>
                  <a:pt x="0" y="0"/>
                </a:moveTo>
                <a:lnTo>
                  <a:pt x="1173417" y="0"/>
                </a:lnTo>
                <a:lnTo>
                  <a:pt x="1173417" y="2634201"/>
                </a:lnTo>
                <a:lnTo>
                  <a:pt x="0" y="263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9"/>
          <p:cNvSpPr/>
          <p:nvPr/>
        </p:nvSpPr>
        <p:spPr>
          <a:xfrm rot="10800000">
            <a:off x="6790701" y="5564183"/>
            <a:ext cx="1173417" cy="2634201"/>
          </a:xfrm>
          <a:custGeom>
            <a:rect b="b" l="l" r="r" t="t"/>
            <a:pathLst>
              <a:path extrusionOk="0" h="2634201" w="1173417">
                <a:moveTo>
                  <a:pt x="0" y="0"/>
                </a:moveTo>
                <a:lnTo>
                  <a:pt x="1173417" y="0"/>
                </a:lnTo>
                <a:lnTo>
                  <a:pt x="1173417" y="2634201"/>
                </a:lnTo>
                <a:lnTo>
                  <a:pt x="0" y="263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9"/>
          <p:cNvSpPr/>
          <p:nvPr/>
        </p:nvSpPr>
        <p:spPr>
          <a:xfrm rot="10800000">
            <a:off x="15207968" y="5564183"/>
            <a:ext cx="1173417" cy="2634201"/>
          </a:xfrm>
          <a:custGeom>
            <a:rect b="b" l="l" r="r" t="t"/>
            <a:pathLst>
              <a:path extrusionOk="0" h="2634201" w="1173417">
                <a:moveTo>
                  <a:pt x="0" y="0"/>
                </a:moveTo>
                <a:lnTo>
                  <a:pt x="1173417" y="0"/>
                </a:lnTo>
                <a:lnTo>
                  <a:pt x="1173417" y="2634201"/>
                </a:lnTo>
                <a:lnTo>
                  <a:pt x="0" y="263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9"/>
          <p:cNvSpPr txBox="1"/>
          <p:nvPr/>
        </p:nvSpPr>
        <p:spPr>
          <a:xfrm>
            <a:off x="1311894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Write a main idea here</a:t>
            </a:r>
            <a:endParaRPr/>
          </a:p>
        </p:txBody>
      </p:sp>
      <p:sp>
        <p:nvSpPr>
          <p:cNvPr id="367" name="Google Shape;367;p19"/>
          <p:cNvSpPr txBox="1"/>
          <p:nvPr/>
        </p:nvSpPr>
        <p:spPr>
          <a:xfrm>
            <a:off x="3171391" y="8531796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68" name="Google Shape;368;p19"/>
          <p:cNvSpPr txBox="1"/>
          <p:nvPr/>
        </p:nvSpPr>
        <p:spPr>
          <a:xfrm>
            <a:off x="11606891" y="8531796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0"/>
          <p:cNvPicPr preferRelativeResize="0"/>
          <p:nvPr/>
        </p:nvPicPr>
        <p:blipFill rotWithShape="1">
          <a:blip r:embed="rId3">
            <a:alphaModFix/>
          </a:blip>
          <a:srcRect b="34925" l="0" r="21537" t="0"/>
          <a:stretch/>
        </p:blipFill>
        <p:spPr>
          <a:xfrm>
            <a:off x="8113750" y="2017625"/>
            <a:ext cx="10174249" cy="826937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0"/>
          <p:cNvSpPr/>
          <p:nvPr/>
        </p:nvSpPr>
        <p:spPr>
          <a:xfrm>
            <a:off x="11935112" y="2955793"/>
            <a:ext cx="5324188" cy="6565703"/>
          </a:xfrm>
          <a:custGeom>
            <a:rect b="b" l="l" r="r" t="t"/>
            <a:pathLst>
              <a:path extrusionOk="0" h="6565703" w="5324188">
                <a:moveTo>
                  <a:pt x="0" y="0"/>
                </a:moveTo>
                <a:lnTo>
                  <a:pt x="5324188" y="0"/>
                </a:lnTo>
                <a:lnTo>
                  <a:pt x="5324188" y="6565704"/>
                </a:lnTo>
                <a:lnTo>
                  <a:pt x="0" y="6565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0"/>
          <p:cNvSpPr txBox="1"/>
          <p:nvPr/>
        </p:nvSpPr>
        <p:spPr>
          <a:xfrm>
            <a:off x="1311894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Write a main idea here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1884139" y="3862201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01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7337345" y="3862201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02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1884139" y="6649336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03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7337345" y="6649336"/>
            <a:ext cx="2045902" cy="1072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7E6D6"/>
                </a:solidFill>
                <a:latin typeface="Secular One"/>
                <a:ea typeface="Secular One"/>
                <a:cs typeface="Secular One"/>
                <a:sym typeface="Secular One"/>
              </a:rPr>
              <a:t>04</a:t>
            </a:r>
            <a:endParaRPr/>
          </a:p>
        </p:txBody>
      </p:sp>
      <p:sp>
        <p:nvSpPr>
          <p:cNvPr id="380" name="Google Shape;380;p20"/>
          <p:cNvSpPr txBox="1"/>
          <p:nvPr/>
        </p:nvSpPr>
        <p:spPr>
          <a:xfrm>
            <a:off x="1028700" y="4921834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81" name="Google Shape;381;p20"/>
          <p:cNvSpPr txBox="1"/>
          <p:nvPr/>
        </p:nvSpPr>
        <p:spPr>
          <a:xfrm>
            <a:off x="6481906" y="4921834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82" name="Google Shape;382;p20"/>
          <p:cNvSpPr txBox="1"/>
          <p:nvPr/>
        </p:nvSpPr>
        <p:spPr>
          <a:xfrm>
            <a:off x="1028700" y="7708969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383" name="Google Shape;383;p20"/>
          <p:cNvSpPr txBox="1"/>
          <p:nvPr/>
        </p:nvSpPr>
        <p:spPr>
          <a:xfrm>
            <a:off x="6481906" y="7708969"/>
            <a:ext cx="3756780" cy="66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1"/>
          <p:cNvPicPr preferRelativeResize="0"/>
          <p:nvPr/>
        </p:nvPicPr>
        <p:blipFill rotWithShape="1">
          <a:blip r:embed="rId3">
            <a:alphaModFix/>
          </a:blip>
          <a:srcRect b="0" l="0" r="0" t="61407"/>
          <a:stretch/>
        </p:blipFill>
        <p:spPr>
          <a:xfrm>
            <a:off x="-551400" y="-3"/>
            <a:ext cx="19293798" cy="19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1"/>
          <p:cNvSpPr txBox="1"/>
          <p:nvPr/>
        </p:nvSpPr>
        <p:spPr>
          <a:xfrm>
            <a:off x="5175903" y="6960208"/>
            <a:ext cx="7936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390" name="Google Shape;390;p21"/>
          <p:cNvGrpSpPr/>
          <p:nvPr/>
        </p:nvGrpSpPr>
        <p:grpSpPr>
          <a:xfrm>
            <a:off x="1295918" y="3842776"/>
            <a:ext cx="15696165" cy="2317081"/>
            <a:chOff x="0" y="-104775"/>
            <a:chExt cx="3462757" cy="511175"/>
          </a:xfrm>
        </p:grpSpPr>
        <p:sp>
          <p:nvSpPr>
            <p:cNvPr id="391" name="Google Shape;391;p21"/>
            <p:cNvSpPr/>
            <p:nvPr/>
          </p:nvSpPr>
          <p:spPr>
            <a:xfrm>
              <a:off x="0" y="0"/>
              <a:ext cx="3462757" cy="406400"/>
            </a:xfrm>
            <a:custGeom>
              <a:rect b="b" l="l" r="r" t="t"/>
              <a:pathLst>
                <a:path extrusionOk="0" h="406400" w="3462757">
                  <a:moveTo>
                    <a:pt x="3462757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3462757" y="406400"/>
                  </a:lnTo>
                  <a:lnTo>
                    <a:pt x="3361157" y="203200"/>
                  </a:lnTo>
                  <a:lnTo>
                    <a:pt x="3462757" y="0"/>
                  </a:lnTo>
                  <a:close/>
                </a:path>
              </a:pathLst>
            </a:custGeom>
            <a:solidFill>
              <a:srgbClr val="E6E3DF"/>
            </a:solidFill>
            <a:ln>
              <a:noFill/>
            </a:ln>
          </p:spPr>
        </p:sp>
        <p:sp>
          <p:nvSpPr>
            <p:cNvPr id="392" name="Google Shape;392;p21"/>
            <p:cNvSpPr txBox="1"/>
            <p:nvPr/>
          </p:nvSpPr>
          <p:spPr>
            <a:xfrm>
              <a:off x="88900" y="-104775"/>
              <a:ext cx="3284957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1"/>
          <p:cNvSpPr/>
          <p:nvPr/>
        </p:nvSpPr>
        <p:spPr>
          <a:xfrm flipH="1">
            <a:off x="12624372" y="3369969"/>
            <a:ext cx="5416207" cy="6634552"/>
          </a:xfrm>
          <a:custGeom>
            <a:rect b="b" l="l" r="r" t="t"/>
            <a:pathLst>
              <a:path extrusionOk="0" h="6634552" w="5416207">
                <a:moveTo>
                  <a:pt x="5416207" y="0"/>
                </a:moveTo>
                <a:lnTo>
                  <a:pt x="0" y="0"/>
                </a:lnTo>
                <a:lnTo>
                  <a:pt x="0" y="6634552"/>
                </a:lnTo>
                <a:lnTo>
                  <a:pt x="5416207" y="6634552"/>
                </a:lnTo>
                <a:lnTo>
                  <a:pt x="541620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1"/>
          <p:cNvSpPr/>
          <p:nvPr/>
        </p:nvSpPr>
        <p:spPr>
          <a:xfrm>
            <a:off x="247421" y="3369969"/>
            <a:ext cx="5416207" cy="6634552"/>
          </a:xfrm>
          <a:custGeom>
            <a:rect b="b" l="l" r="r" t="t"/>
            <a:pathLst>
              <a:path extrusionOk="0" h="6634552" w="5416207">
                <a:moveTo>
                  <a:pt x="0" y="0"/>
                </a:moveTo>
                <a:lnTo>
                  <a:pt x="5416207" y="0"/>
                </a:lnTo>
                <a:lnTo>
                  <a:pt x="5416207" y="6634552"/>
                </a:lnTo>
                <a:lnTo>
                  <a:pt x="0" y="663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1"/>
          <p:cNvSpPr txBox="1"/>
          <p:nvPr/>
        </p:nvSpPr>
        <p:spPr>
          <a:xfrm>
            <a:off x="2333083" y="4176238"/>
            <a:ext cx="13621833" cy="201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81" u="none" cap="none" strike="noStrike">
                <a:solidFill>
                  <a:srgbClr val="365426"/>
                </a:solidFill>
                <a:latin typeface="Rowdies"/>
                <a:ea typeface="Rowdies"/>
                <a:cs typeface="Rowdies"/>
                <a:sym typeface="Rowdies"/>
              </a:rPr>
              <a:t>CELEBRATIONS</a:t>
            </a:r>
            <a:endParaRPr/>
          </a:p>
        </p:txBody>
      </p:sp>
      <p:sp>
        <p:nvSpPr>
          <p:cNvPr id="396" name="Google Shape;396;p21"/>
          <p:cNvSpPr txBox="1"/>
          <p:nvPr/>
        </p:nvSpPr>
        <p:spPr>
          <a:xfrm>
            <a:off x="7681295" y="2003441"/>
            <a:ext cx="2925411" cy="2011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1" u="none" cap="none" strike="noStrike">
                <a:solidFill>
                  <a:srgbClr val="F7AD33"/>
                </a:solidFill>
                <a:latin typeface="Rowdies"/>
                <a:ea typeface="Rowdies"/>
                <a:cs typeface="Rowdies"/>
                <a:sym typeface="Rowdies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2"/>
          <p:cNvGrpSpPr/>
          <p:nvPr/>
        </p:nvGrpSpPr>
        <p:grpSpPr>
          <a:xfrm>
            <a:off x="1028700" y="2744827"/>
            <a:ext cx="4719636" cy="7026453"/>
            <a:chOff x="0" y="0"/>
            <a:chExt cx="660400" cy="983184"/>
          </a:xfrm>
        </p:grpSpPr>
        <p:sp>
          <p:nvSpPr>
            <p:cNvPr id="402" name="Google Shape;402;p22"/>
            <p:cNvSpPr/>
            <p:nvPr/>
          </p:nvSpPr>
          <p:spPr>
            <a:xfrm>
              <a:off x="0" y="0"/>
              <a:ext cx="660400" cy="983184"/>
            </a:xfrm>
            <a:custGeom>
              <a:rect b="b" l="l" r="r" t="t"/>
              <a:pathLst>
                <a:path extrusionOk="0" h="98318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287"/>
                  </a:cubicBezTo>
                  <a:lnTo>
                    <a:pt x="660400" y="983184"/>
                  </a:lnTo>
                  <a:lnTo>
                    <a:pt x="0" y="983184"/>
                  </a:lnTo>
                  <a:lnTo>
                    <a:pt x="0" y="3327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63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 txBox="1"/>
            <p:nvPr/>
          </p:nvSpPr>
          <p:spPr>
            <a:xfrm>
              <a:off x="0" y="22225"/>
              <a:ext cx="660400" cy="960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22"/>
          <p:cNvGrpSpPr/>
          <p:nvPr/>
        </p:nvGrpSpPr>
        <p:grpSpPr>
          <a:xfrm>
            <a:off x="12618092" y="2744827"/>
            <a:ext cx="4719636" cy="7026453"/>
            <a:chOff x="0" y="0"/>
            <a:chExt cx="660400" cy="983184"/>
          </a:xfrm>
        </p:grpSpPr>
        <p:sp>
          <p:nvSpPr>
            <p:cNvPr id="405" name="Google Shape;405;p22"/>
            <p:cNvSpPr/>
            <p:nvPr/>
          </p:nvSpPr>
          <p:spPr>
            <a:xfrm>
              <a:off x="0" y="0"/>
              <a:ext cx="660400" cy="983184"/>
            </a:xfrm>
            <a:custGeom>
              <a:rect b="b" l="l" r="r" t="t"/>
              <a:pathLst>
                <a:path extrusionOk="0" h="98318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287"/>
                  </a:cubicBezTo>
                  <a:lnTo>
                    <a:pt x="660400" y="983184"/>
                  </a:lnTo>
                  <a:lnTo>
                    <a:pt x="0" y="983184"/>
                  </a:lnTo>
                  <a:lnTo>
                    <a:pt x="0" y="3327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63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0" y="22225"/>
              <a:ext cx="660400" cy="960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 rot="10800000">
            <a:off x="6784182" y="2744827"/>
            <a:ext cx="4719636" cy="7026453"/>
            <a:chOff x="0" y="0"/>
            <a:chExt cx="660400" cy="983184"/>
          </a:xfrm>
        </p:grpSpPr>
        <p:sp>
          <p:nvSpPr>
            <p:cNvPr id="408" name="Google Shape;408;p22"/>
            <p:cNvSpPr/>
            <p:nvPr/>
          </p:nvSpPr>
          <p:spPr>
            <a:xfrm>
              <a:off x="0" y="0"/>
              <a:ext cx="660400" cy="983184"/>
            </a:xfrm>
            <a:custGeom>
              <a:rect b="b" l="l" r="r" t="t"/>
              <a:pathLst>
                <a:path extrusionOk="0" h="98318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287"/>
                  </a:cubicBezTo>
                  <a:lnTo>
                    <a:pt x="660400" y="983184"/>
                  </a:lnTo>
                  <a:lnTo>
                    <a:pt x="0" y="983184"/>
                  </a:lnTo>
                  <a:lnTo>
                    <a:pt x="0" y="3327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63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0" y="22225"/>
              <a:ext cx="660400" cy="960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2"/>
          <p:cNvSpPr/>
          <p:nvPr/>
        </p:nvSpPr>
        <p:spPr>
          <a:xfrm>
            <a:off x="923925" y="3495670"/>
            <a:ext cx="4719636" cy="2517278"/>
          </a:xfrm>
          <a:custGeom>
            <a:rect b="b" l="l" r="r" t="t"/>
            <a:pathLst>
              <a:path extrusionOk="0" h="2517278" w="4719636">
                <a:moveTo>
                  <a:pt x="0" y="0"/>
                </a:moveTo>
                <a:lnTo>
                  <a:pt x="4719636" y="0"/>
                </a:lnTo>
                <a:lnTo>
                  <a:pt x="4719636" y="2517278"/>
                </a:lnTo>
                <a:lnTo>
                  <a:pt x="0" y="2517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491" l="-21847" r="-27385" t="-73273"/>
            </a:stretch>
          </a:blipFill>
          <a:ln>
            <a:noFill/>
          </a:ln>
        </p:spPr>
      </p:sp>
      <p:sp>
        <p:nvSpPr>
          <p:cNvPr id="411" name="Google Shape;411;p22"/>
          <p:cNvSpPr/>
          <p:nvPr/>
        </p:nvSpPr>
        <p:spPr>
          <a:xfrm rot="-5400000">
            <a:off x="7567827" y="5427378"/>
            <a:ext cx="3152347" cy="3942487"/>
          </a:xfrm>
          <a:custGeom>
            <a:rect b="b" l="l" r="r" t="t"/>
            <a:pathLst>
              <a:path extrusionOk="0" h="3942487" w="3152347">
                <a:moveTo>
                  <a:pt x="0" y="0"/>
                </a:moveTo>
                <a:lnTo>
                  <a:pt x="3152346" y="0"/>
                </a:lnTo>
                <a:lnTo>
                  <a:pt x="3152346" y="3942487"/>
                </a:lnTo>
                <a:lnTo>
                  <a:pt x="0" y="3942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2"/>
          <p:cNvSpPr/>
          <p:nvPr/>
        </p:nvSpPr>
        <p:spPr>
          <a:xfrm>
            <a:off x="12961143" y="3495670"/>
            <a:ext cx="4119952" cy="2647996"/>
          </a:xfrm>
          <a:custGeom>
            <a:rect b="b" l="l" r="r" t="t"/>
            <a:pathLst>
              <a:path extrusionOk="0" h="2647996" w="4119952">
                <a:moveTo>
                  <a:pt x="0" y="0"/>
                </a:moveTo>
                <a:lnTo>
                  <a:pt x="4119952" y="0"/>
                </a:lnTo>
                <a:lnTo>
                  <a:pt x="4119952" y="2647997"/>
                </a:lnTo>
                <a:lnTo>
                  <a:pt x="0" y="2647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097" l="-34798" r="-39090" t="-38012"/>
            </a:stretch>
          </a:blipFill>
          <a:ln>
            <a:noFill/>
          </a:ln>
        </p:spPr>
      </p:sp>
      <p:sp>
        <p:nvSpPr>
          <p:cNvPr id="413" name="Google Shape;413;p22"/>
          <p:cNvSpPr txBox="1"/>
          <p:nvPr/>
        </p:nvSpPr>
        <p:spPr>
          <a:xfrm>
            <a:off x="1311894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Symbolic Foods</a:t>
            </a:r>
            <a:endParaRPr/>
          </a:p>
        </p:txBody>
      </p:sp>
      <p:sp>
        <p:nvSpPr>
          <p:cNvPr id="414" name="Google Shape;414;p22"/>
          <p:cNvSpPr txBox="1"/>
          <p:nvPr/>
        </p:nvSpPr>
        <p:spPr>
          <a:xfrm>
            <a:off x="1447203" y="7021807"/>
            <a:ext cx="3882630" cy="1720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5" name="Google Shape;415;p22"/>
          <p:cNvSpPr txBox="1"/>
          <p:nvPr/>
        </p:nvSpPr>
        <p:spPr>
          <a:xfrm>
            <a:off x="13079804" y="7021807"/>
            <a:ext cx="3882630" cy="1720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6" name="Google Shape;416;p22"/>
          <p:cNvSpPr txBox="1"/>
          <p:nvPr/>
        </p:nvSpPr>
        <p:spPr>
          <a:xfrm>
            <a:off x="7202685" y="3800914"/>
            <a:ext cx="3882630" cy="1720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7" name="Google Shape;417;p22"/>
          <p:cNvSpPr txBox="1"/>
          <p:nvPr/>
        </p:nvSpPr>
        <p:spPr>
          <a:xfrm>
            <a:off x="1447203" y="6319537"/>
            <a:ext cx="3882630" cy="4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418" name="Google Shape;418;p22"/>
          <p:cNvSpPr txBox="1"/>
          <p:nvPr/>
        </p:nvSpPr>
        <p:spPr>
          <a:xfrm>
            <a:off x="13079804" y="6319537"/>
            <a:ext cx="3882630" cy="4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419" name="Google Shape;419;p22"/>
          <p:cNvSpPr txBox="1"/>
          <p:nvPr/>
        </p:nvSpPr>
        <p:spPr>
          <a:xfrm>
            <a:off x="7202685" y="3098644"/>
            <a:ext cx="3882630" cy="4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5" y="0"/>
            <a:ext cx="1799127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3"/>
          <p:cNvSpPr/>
          <p:nvPr/>
        </p:nvSpPr>
        <p:spPr>
          <a:xfrm>
            <a:off x="6913360" y="8112039"/>
            <a:ext cx="4461280" cy="4349922"/>
          </a:xfrm>
          <a:custGeom>
            <a:rect b="b" l="l" r="r" t="t"/>
            <a:pathLst>
              <a:path extrusionOk="0" h="4349922" w="4461280">
                <a:moveTo>
                  <a:pt x="0" y="0"/>
                </a:moveTo>
                <a:lnTo>
                  <a:pt x="4461280" y="0"/>
                </a:lnTo>
                <a:lnTo>
                  <a:pt x="4461280" y="4349922"/>
                </a:lnTo>
                <a:lnTo>
                  <a:pt x="0" y="434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3"/>
          <p:cNvSpPr/>
          <p:nvPr/>
        </p:nvSpPr>
        <p:spPr>
          <a:xfrm>
            <a:off x="6913360" y="-2531208"/>
            <a:ext cx="4461280" cy="4349922"/>
          </a:xfrm>
          <a:custGeom>
            <a:rect b="b" l="l" r="r" t="t"/>
            <a:pathLst>
              <a:path extrusionOk="0" h="4349922" w="4461280">
                <a:moveTo>
                  <a:pt x="0" y="0"/>
                </a:moveTo>
                <a:lnTo>
                  <a:pt x="4461280" y="0"/>
                </a:lnTo>
                <a:lnTo>
                  <a:pt x="4461280" y="4349922"/>
                </a:lnTo>
                <a:lnTo>
                  <a:pt x="0" y="434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23"/>
          <p:cNvSpPr txBox="1"/>
          <p:nvPr/>
        </p:nvSpPr>
        <p:spPr>
          <a:xfrm>
            <a:off x="2856200" y="3436483"/>
            <a:ext cx="12575601" cy="2222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2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November 1</a:t>
            </a:r>
            <a:endParaRPr/>
          </a:p>
        </p:txBody>
      </p:sp>
      <p:sp>
        <p:nvSpPr>
          <p:cNvPr id="428" name="Google Shape;428;p23"/>
          <p:cNvSpPr txBox="1"/>
          <p:nvPr/>
        </p:nvSpPr>
        <p:spPr>
          <a:xfrm>
            <a:off x="5468551" y="5835152"/>
            <a:ext cx="7350898" cy="101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/>
          <p:nvPr/>
        </p:nvSpPr>
        <p:spPr>
          <a:xfrm>
            <a:off x="7252042" y="3158866"/>
            <a:ext cx="3783917" cy="3770157"/>
          </a:xfrm>
          <a:custGeom>
            <a:rect b="b" l="l" r="r" t="t"/>
            <a:pathLst>
              <a:path extrusionOk="0" h="3770157" w="3783917">
                <a:moveTo>
                  <a:pt x="0" y="0"/>
                </a:moveTo>
                <a:lnTo>
                  <a:pt x="3783916" y="0"/>
                </a:lnTo>
                <a:lnTo>
                  <a:pt x="3783916" y="3770157"/>
                </a:lnTo>
                <a:lnTo>
                  <a:pt x="0" y="377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24"/>
          <p:cNvSpPr/>
          <p:nvPr/>
        </p:nvSpPr>
        <p:spPr>
          <a:xfrm>
            <a:off x="7968512" y="3344005"/>
            <a:ext cx="2560527" cy="3511945"/>
          </a:xfrm>
          <a:custGeom>
            <a:rect b="b" l="l" r="r" t="t"/>
            <a:pathLst>
              <a:path extrusionOk="0" h="3511945" w="2560527">
                <a:moveTo>
                  <a:pt x="0" y="0"/>
                </a:moveTo>
                <a:lnTo>
                  <a:pt x="2560526" y="0"/>
                </a:lnTo>
                <a:lnTo>
                  <a:pt x="2560526" y="3511945"/>
                </a:lnTo>
                <a:lnTo>
                  <a:pt x="0" y="3511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24"/>
          <p:cNvSpPr txBox="1"/>
          <p:nvPr/>
        </p:nvSpPr>
        <p:spPr>
          <a:xfrm>
            <a:off x="1467141" y="7959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Religious Significance</a:t>
            </a:r>
            <a:endParaRPr/>
          </a:p>
        </p:txBody>
      </p:sp>
      <p:sp>
        <p:nvSpPr>
          <p:cNvPr id="436" name="Google Shape;436;p24"/>
          <p:cNvSpPr txBox="1"/>
          <p:nvPr/>
        </p:nvSpPr>
        <p:spPr>
          <a:xfrm>
            <a:off x="7202685" y="7318506"/>
            <a:ext cx="3882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1421549" y="3158866"/>
            <a:ext cx="3783917" cy="3770157"/>
          </a:xfrm>
          <a:custGeom>
            <a:rect b="b" l="l" r="r" t="t"/>
            <a:pathLst>
              <a:path extrusionOk="0" h="3770157" w="3783917">
                <a:moveTo>
                  <a:pt x="0" y="0"/>
                </a:moveTo>
                <a:lnTo>
                  <a:pt x="3783917" y="0"/>
                </a:lnTo>
                <a:lnTo>
                  <a:pt x="3783917" y="3770157"/>
                </a:lnTo>
                <a:lnTo>
                  <a:pt x="0" y="377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24"/>
          <p:cNvSpPr/>
          <p:nvPr/>
        </p:nvSpPr>
        <p:spPr>
          <a:xfrm>
            <a:off x="13082534" y="3158866"/>
            <a:ext cx="3783917" cy="3770157"/>
          </a:xfrm>
          <a:custGeom>
            <a:rect b="b" l="l" r="r" t="t"/>
            <a:pathLst>
              <a:path extrusionOk="0" h="3770157" w="3783917">
                <a:moveTo>
                  <a:pt x="0" y="0"/>
                </a:moveTo>
                <a:lnTo>
                  <a:pt x="3783917" y="0"/>
                </a:lnTo>
                <a:lnTo>
                  <a:pt x="3783917" y="3770157"/>
                </a:lnTo>
                <a:lnTo>
                  <a:pt x="0" y="377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4"/>
          <p:cNvSpPr/>
          <p:nvPr/>
        </p:nvSpPr>
        <p:spPr>
          <a:xfrm>
            <a:off x="2306466" y="3537328"/>
            <a:ext cx="2014082" cy="3125299"/>
          </a:xfrm>
          <a:custGeom>
            <a:rect b="b" l="l" r="r" t="t"/>
            <a:pathLst>
              <a:path extrusionOk="0" h="3125299" w="2014082">
                <a:moveTo>
                  <a:pt x="0" y="0"/>
                </a:moveTo>
                <a:lnTo>
                  <a:pt x="2014082" y="0"/>
                </a:lnTo>
                <a:lnTo>
                  <a:pt x="2014082" y="3125299"/>
                </a:lnTo>
                <a:lnTo>
                  <a:pt x="0" y="3125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24"/>
          <p:cNvSpPr txBox="1"/>
          <p:nvPr/>
        </p:nvSpPr>
        <p:spPr>
          <a:xfrm>
            <a:off x="1372192" y="7318506"/>
            <a:ext cx="3882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41" name="Google Shape;441;p24"/>
          <p:cNvSpPr txBox="1"/>
          <p:nvPr/>
        </p:nvSpPr>
        <p:spPr>
          <a:xfrm>
            <a:off x="13033178" y="7318506"/>
            <a:ext cx="3882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442" name="Google Shape;44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70550" y="3885000"/>
            <a:ext cx="1607825" cy="23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/>
          <p:nvPr/>
        </p:nvSpPr>
        <p:spPr>
          <a:xfrm>
            <a:off x="15138671" y="5512825"/>
            <a:ext cx="2960230" cy="5218354"/>
          </a:xfrm>
          <a:custGeom>
            <a:rect b="b" l="l" r="r" t="t"/>
            <a:pathLst>
              <a:path extrusionOk="0" h="5218354" w="2960230">
                <a:moveTo>
                  <a:pt x="0" y="0"/>
                </a:moveTo>
                <a:lnTo>
                  <a:pt x="2960230" y="0"/>
                </a:lnTo>
                <a:lnTo>
                  <a:pt x="2960230" y="5218354"/>
                </a:lnTo>
                <a:lnTo>
                  <a:pt x="0" y="5218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5"/>
          <p:cNvSpPr/>
          <p:nvPr/>
        </p:nvSpPr>
        <p:spPr>
          <a:xfrm>
            <a:off x="189099" y="5512825"/>
            <a:ext cx="2960230" cy="5218354"/>
          </a:xfrm>
          <a:custGeom>
            <a:rect b="b" l="l" r="r" t="t"/>
            <a:pathLst>
              <a:path extrusionOk="0" h="5218354" w="2960230">
                <a:moveTo>
                  <a:pt x="0" y="0"/>
                </a:moveTo>
                <a:lnTo>
                  <a:pt x="2960230" y="0"/>
                </a:lnTo>
                <a:lnTo>
                  <a:pt x="2960230" y="5218354"/>
                </a:lnTo>
                <a:lnTo>
                  <a:pt x="0" y="5218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25"/>
          <p:cNvSpPr txBox="1"/>
          <p:nvPr/>
        </p:nvSpPr>
        <p:spPr>
          <a:xfrm>
            <a:off x="1467141" y="621282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Celebrations in Mexico</a:t>
            </a:r>
            <a:endParaRPr/>
          </a:p>
        </p:txBody>
      </p:sp>
      <p:pic>
        <p:nvPicPr>
          <p:cNvPr id="450" name="Google Shape;4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6619" y="1722414"/>
            <a:ext cx="11105708" cy="876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6"/>
          <p:cNvGrpSpPr/>
          <p:nvPr/>
        </p:nvGrpSpPr>
        <p:grpSpPr>
          <a:xfrm>
            <a:off x="1774952" y="1162702"/>
            <a:ext cx="6466285" cy="7958504"/>
            <a:chOff x="0" y="0"/>
            <a:chExt cx="660400" cy="812800"/>
          </a:xfrm>
        </p:grpSpPr>
        <p:sp>
          <p:nvSpPr>
            <p:cNvPr id="456" name="Google Shape;456;p26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63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 txBox="1"/>
            <p:nvPr/>
          </p:nvSpPr>
          <p:spPr>
            <a:xfrm>
              <a:off x="0" y="22225"/>
              <a:ext cx="660400" cy="79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26"/>
          <p:cNvSpPr/>
          <p:nvPr/>
        </p:nvSpPr>
        <p:spPr>
          <a:xfrm>
            <a:off x="2455715" y="876285"/>
            <a:ext cx="5077934" cy="8618764"/>
          </a:xfrm>
          <a:custGeom>
            <a:rect b="b" l="l" r="r" t="t"/>
            <a:pathLst>
              <a:path extrusionOk="0" h="8618764" w="5077934">
                <a:moveTo>
                  <a:pt x="0" y="0"/>
                </a:moveTo>
                <a:lnTo>
                  <a:pt x="5077935" y="0"/>
                </a:lnTo>
                <a:lnTo>
                  <a:pt x="5077935" y="8618765"/>
                </a:lnTo>
                <a:lnTo>
                  <a:pt x="0" y="8618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26"/>
          <p:cNvSpPr txBox="1"/>
          <p:nvPr/>
        </p:nvSpPr>
        <p:spPr>
          <a:xfrm>
            <a:off x="8695361" y="2599774"/>
            <a:ext cx="7921500" cy="3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3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THANK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3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YOU</a:t>
            </a:r>
            <a:endParaRPr/>
          </a:p>
        </p:txBody>
      </p:sp>
      <p:sp>
        <p:nvSpPr>
          <p:cNvPr id="460" name="Google Shape;460;p26"/>
          <p:cNvSpPr txBox="1"/>
          <p:nvPr/>
        </p:nvSpPr>
        <p:spPr>
          <a:xfrm>
            <a:off x="11423583" y="6635052"/>
            <a:ext cx="51933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3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 rot="-6928944">
            <a:off x="14963460" y="-356923"/>
            <a:ext cx="5062500" cy="4114800"/>
          </a:xfrm>
          <a:custGeom>
            <a:rect b="b" l="l" r="r" t="t"/>
            <a:pathLst>
              <a:path extrusionOk="0" h="4114800" w="5062500">
                <a:moveTo>
                  <a:pt x="0" y="0"/>
                </a:moveTo>
                <a:lnTo>
                  <a:pt x="5062500" y="0"/>
                </a:lnTo>
                <a:lnTo>
                  <a:pt x="5062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9"/>
          <p:cNvGrpSpPr/>
          <p:nvPr/>
        </p:nvGrpSpPr>
        <p:grpSpPr>
          <a:xfrm>
            <a:off x="1311894" y="2199903"/>
            <a:ext cx="90768" cy="1551674"/>
            <a:chOff x="0" y="-104775"/>
            <a:chExt cx="23906" cy="408671"/>
          </a:xfrm>
        </p:grpSpPr>
        <p:sp>
          <p:nvSpPr>
            <p:cNvPr id="126" name="Google Shape;126;p9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F7AD33"/>
            </a:solidFill>
            <a:ln>
              <a:noFill/>
            </a:ln>
          </p:spPr>
        </p:sp>
        <p:sp>
          <p:nvSpPr>
            <p:cNvPr id="127" name="Google Shape;127;p9"/>
            <p:cNvSpPr txBox="1"/>
            <p:nvPr/>
          </p:nvSpPr>
          <p:spPr>
            <a:xfrm>
              <a:off x="0" y="-104775"/>
              <a:ext cx="23906" cy="408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9"/>
          <p:cNvGrpSpPr/>
          <p:nvPr/>
        </p:nvGrpSpPr>
        <p:grpSpPr>
          <a:xfrm>
            <a:off x="1311894" y="3978254"/>
            <a:ext cx="90768" cy="1551674"/>
            <a:chOff x="0" y="-104775"/>
            <a:chExt cx="23906" cy="408671"/>
          </a:xfrm>
        </p:grpSpPr>
        <p:sp>
          <p:nvSpPr>
            <p:cNvPr id="129" name="Google Shape;129;p9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E35E27"/>
            </a:solidFill>
            <a:ln>
              <a:noFill/>
            </a:ln>
          </p:spPr>
        </p:sp>
        <p:sp>
          <p:nvSpPr>
            <p:cNvPr id="130" name="Google Shape;130;p9"/>
            <p:cNvSpPr txBox="1"/>
            <p:nvPr/>
          </p:nvSpPr>
          <p:spPr>
            <a:xfrm>
              <a:off x="0" y="-104775"/>
              <a:ext cx="23906" cy="408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9"/>
          <p:cNvGrpSpPr/>
          <p:nvPr/>
        </p:nvGrpSpPr>
        <p:grpSpPr>
          <a:xfrm>
            <a:off x="7379260" y="2199903"/>
            <a:ext cx="90768" cy="1551674"/>
            <a:chOff x="0" y="-104775"/>
            <a:chExt cx="23906" cy="408671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E35E27"/>
            </a:solidFill>
            <a:ln>
              <a:noFill/>
            </a:ln>
          </p:spPr>
        </p:sp>
        <p:sp>
          <p:nvSpPr>
            <p:cNvPr id="133" name="Google Shape;133;p9"/>
            <p:cNvSpPr txBox="1"/>
            <p:nvPr/>
          </p:nvSpPr>
          <p:spPr>
            <a:xfrm>
              <a:off x="0" y="-104775"/>
              <a:ext cx="23906" cy="408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9"/>
          <p:cNvGrpSpPr/>
          <p:nvPr/>
        </p:nvGrpSpPr>
        <p:grpSpPr>
          <a:xfrm>
            <a:off x="7379260" y="3978254"/>
            <a:ext cx="90768" cy="1551674"/>
            <a:chOff x="0" y="-104775"/>
            <a:chExt cx="23906" cy="408671"/>
          </a:xfrm>
        </p:grpSpPr>
        <p:sp>
          <p:nvSpPr>
            <p:cNvPr id="135" name="Google Shape;135;p9"/>
            <p:cNvSpPr/>
            <p:nvPr/>
          </p:nvSpPr>
          <p:spPr>
            <a:xfrm>
              <a:off x="0" y="0"/>
              <a:ext cx="23906" cy="303896"/>
            </a:xfrm>
            <a:custGeom>
              <a:rect b="b" l="l" r="r" t="t"/>
              <a:pathLst>
                <a:path extrusionOk="0" h="303896" w="23906">
                  <a:moveTo>
                    <a:pt x="0" y="0"/>
                  </a:moveTo>
                  <a:lnTo>
                    <a:pt x="23906" y="0"/>
                  </a:lnTo>
                  <a:lnTo>
                    <a:pt x="23906" y="303896"/>
                  </a:lnTo>
                  <a:lnTo>
                    <a:pt x="0" y="303896"/>
                  </a:lnTo>
                  <a:close/>
                </a:path>
              </a:pathLst>
            </a:custGeom>
            <a:solidFill>
              <a:srgbClr val="F7AD33"/>
            </a:solidFill>
            <a:ln>
              <a:noFill/>
            </a:ln>
          </p:spPr>
        </p:sp>
        <p:sp>
          <p:nvSpPr>
            <p:cNvPr id="136" name="Google Shape;136;p9"/>
            <p:cNvSpPr txBox="1"/>
            <p:nvPr/>
          </p:nvSpPr>
          <p:spPr>
            <a:xfrm>
              <a:off x="0" y="-104775"/>
              <a:ext cx="23906" cy="408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" name="Google Shape;137;p9"/>
          <p:cNvPicPr preferRelativeResize="0"/>
          <p:nvPr/>
        </p:nvPicPr>
        <p:blipFill rotWithShape="1">
          <a:blip r:embed="rId4">
            <a:alphaModFix/>
          </a:blip>
          <a:srcRect b="30762" l="0" r="0" t="35817"/>
          <a:stretch/>
        </p:blipFill>
        <p:spPr>
          <a:xfrm>
            <a:off x="0" y="6207477"/>
            <a:ext cx="18288000" cy="4079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1311901" y="605400"/>
            <a:ext cx="6288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Contents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595089" y="2563250"/>
            <a:ext cx="39291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1595089" y="4390501"/>
            <a:ext cx="5017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Celebrations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7805918" y="2563250"/>
            <a:ext cx="6552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Key Traditions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7805918" y="4390501"/>
            <a:ext cx="4720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Modern Impact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1595089" y="3369307"/>
            <a:ext cx="544828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your topic here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1595089" y="5196557"/>
            <a:ext cx="544828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your topic here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7805918" y="3369307"/>
            <a:ext cx="544828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your topic here</a:t>
            </a:r>
            <a:endParaRPr/>
          </a:p>
        </p:txBody>
      </p:sp>
      <p:sp>
        <p:nvSpPr>
          <p:cNvPr id="146" name="Google Shape;146;p9"/>
          <p:cNvSpPr txBox="1"/>
          <p:nvPr/>
        </p:nvSpPr>
        <p:spPr>
          <a:xfrm>
            <a:off x="7805918" y="5196557"/>
            <a:ext cx="544828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your topic here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/>
          <p:nvPr/>
        </p:nvSpPr>
        <p:spPr>
          <a:xfrm>
            <a:off x="1311894" y="606173"/>
            <a:ext cx="9227841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Resource Page</a:t>
            </a:r>
            <a:endParaRPr/>
          </a:p>
        </p:txBody>
      </p:sp>
      <p:sp>
        <p:nvSpPr>
          <p:cNvPr id="466" name="Google Shape;466;p27"/>
          <p:cNvSpPr txBox="1"/>
          <p:nvPr/>
        </p:nvSpPr>
        <p:spPr>
          <a:xfrm>
            <a:off x="1311894" y="6368554"/>
            <a:ext cx="545104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467" name="Google Shape;467;p27"/>
          <p:cNvSpPr txBox="1"/>
          <p:nvPr/>
        </p:nvSpPr>
        <p:spPr>
          <a:xfrm>
            <a:off x="1311894" y="6970661"/>
            <a:ext cx="3654929" cy="795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sp>
        <p:nvSpPr>
          <p:cNvPr id="468" name="Google Shape;468;p27"/>
          <p:cNvSpPr txBox="1"/>
          <p:nvPr/>
        </p:nvSpPr>
        <p:spPr>
          <a:xfrm>
            <a:off x="1311894" y="2619341"/>
            <a:ext cx="3805306" cy="887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/>
          </a:p>
        </p:txBody>
      </p:sp>
      <p:sp>
        <p:nvSpPr>
          <p:cNvPr id="469" name="Google Shape;469;p27"/>
          <p:cNvSpPr txBox="1"/>
          <p:nvPr/>
        </p:nvSpPr>
        <p:spPr>
          <a:xfrm>
            <a:off x="1311894" y="3653427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Titles :</a:t>
            </a:r>
            <a:endParaRPr/>
          </a:p>
        </p:txBody>
      </p:sp>
      <p:sp>
        <p:nvSpPr>
          <p:cNvPr id="470" name="Google Shape;470;p27"/>
          <p:cNvSpPr txBox="1"/>
          <p:nvPr/>
        </p:nvSpPr>
        <p:spPr>
          <a:xfrm>
            <a:off x="1311894" y="4538920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Headers :</a:t>
            </a:r>
            <a:endParaRPr/>
          </a:p>
        </p:txBody>
      </p:sp>
      <p:sp>
        <p:nvSpPr>
          <p:cNvPr id="471" name="Google Shape;471;p27"/>
          <p:cNvSpPr txBox="1"/>
          <p:nvPr/>
        </p:nvSpPr>
        <p:spPr>
          <a:xfrm>
            <a:off x="1311894" y="5424413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Body Copy :</a:t>
            </a:r>
            <a:endParaRPr/>
          </a:p>
        </p:txBody>
      </p:sp>
      <p:sp>
        <p:nvSpPr>
          <p:cNvPr id="472" name="Google Shape;472;p27"/>
          <p:cNvSpPr txBox="1"/>
          <p:nvPr/>
        </p:nvSpPr>
        <p:spPr>
          <a:xfrm>
            <a:off x="1311894" y="4058630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Secular One</a:t>
            </a:r>
            <a:endParaRPr/>
          </a:p>
        </p:txBody>
      </p:sp>
      <p:sp>
        <p:nvSpPr>
          <p:cNvPr id="473" name="Google Shape;473;p27"/>
          <p:cNvSpPr txBox="1"/>
          <p:nvPr/>
        </p:nvSpPr>
        <p:spPr>
          <a:xfrm>
            <a:off x="1311894" y="4944123"/>
            <a:ext cx="3805306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474" name="Google Shape;474;p27"/>
          <p:cNvSpPr txBox="1"/>
          <p:nvPr/>
        </p:nvSpPr>
        <p:spPr>
          <a:xfrm>
            <a:off x="1311894" y="5829616"/>
            <a:ext cx="4293101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grpSp>
        <p:nvGrpSpPr>
          <p:cNvPr id="475" name="Google Shape;475;p27"/>
          <p:cNvGrpSpPr/>
          <p:nvPr/>
        </p:nvGrpSpPr>
        <p:grpSpPr>
          <a:xfrm>
            <a:off x="968560" y="8138773"/>
            <a:ext cx="1668432" cy="1145402"/>
            <a:chOff x="0" y="0"/>
            <a:chExt cx="2224575" cy="1527202"/>
          </a:xfrm>
        </p:grpSpPr>
        <p:grpSp>
          <p:nvGrpSpPr>
            <p:cNvPr id="476" name="Google Shape;476;p27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77" name="Google Shape;477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3F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9" name="Google Shape;479;p27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#263F19</a:t>
              </a:r>
              <a:endParaRPr/>
            </a:p>
          </p:txBody>
        </p:sp>
      </p:grpSp>
      <p:grpSp>
        <p:nvGrpSpPr>
          <p:cNvPr id="480" name="Google Shape;480;p27"/>
          <p:cNvGrpSpPr/>
          <p:nvPr/>
        </p:nvGrpSpPr>
        <p:grpSpPr>
          <a:xfrm>
            <a:off x="2624229" y="8138773"/>
            <a:ext cx="1668432" cy="1145402"/>
            <a:chOff x="0" y="0"/>
            <a:chExt cx="2224575" cy="1527202"/>
          </a:xfrm>
        </p:grpSpPr>
        <p:grpSp>
          <p:nvGrpSpPr>
            <p:cNvPr id="481" name="Google Shape;481;p27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82" name="Google Shape;482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AD0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4" name="Google Shape;484;p27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#F9AD0B</a:t>
              </a:r>
              <a:endParaRPr/>
            </a:p>
          </p:txBody>
        </p:sp>
      </p:grpSp>
      <p:grpSp>
        <p:nvGrpSpPr>
          <p:cNvPr id="485" name="Google Shape;485;p27"/>
          <p:cNvGrpSpPr/>
          <p:nvPr/>
        </p:nvGrpSpPr>
        <p:grpSpPr>
          <a:xfrm>
            <a:off x="4279898" y="8138773"/>
            <a:ext cx="1668432" cy="1145402"/>
            <a:chOff x="0" y="0"/>
            <a:chExt cx="2224575" cy="1527202"/>
          </a:xfrm>
        </p:grpSpPr>
        <p:grpSp>
          <p:nvGrpSpPr>
            <p:cNvPr id="486" name="Google Shape;486;p27"/>
            <p:cNvGrpSpPr/>
            <p:nvPr/>
          </p:nvGrpSpPr>
          <p:grpSpPr>
            <a:xfrm>
              <a:off x="681850" y="0"/>
              <a:ext cx="860876" cy="860876"/>
              <a:chOff x="0" y="0"/>
              <a:chExt cx="812800" cy="812800"/>
            </a:xfrm>
          </p:grpSpPr>
          <p:sp>
            <p:nvSpPr>
              <p:cNvPr id="487" name="Google Shape;487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35E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27"/>
            <p:cNvSpPr txBox="1"/>
            <p:nvPr/>
          </p:nvSpPr>
          <p:spPr>
            <a:xfrm>
              <a:off x="0" y="1032326"/>
              <a:ext cx="2224575" cy="494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#E35E27</a:t>
              </a:r>
              <a:endParaRPr/>
            </a:p>
          </p:txBody>
        </p:sp>
      </p:grpSp>
      <p:sp>
        <p:nvSpPr>
          <p:cNvPr id="490" name="Google Shape;490;p27"/>
          <p:cNvSpPr/>
          <p:nvPr/>
        </p:nvSpPr>
        <p:spPr>
          <a:xfrm>
            <a:off x="12098456" y="2529920"/>
            <a:ext cx="1422181" cy="1543165"/>
          </a:xfrm>
          <a:custGeom>
            <a:rect b="b" l="l" r="r" t="t"/>
            <a:pathLst>
              <a:path extrusionOk="0" h="1543165" w="1422181">
                <a:moveTo>
                  <a:pt x="0" y="0"/>
                </a:moveTo>
                <a:lnTo>
                  <a:pt x="1422181" y="0"/>
                </a:lnTo>
                <a:lnTo>
                  <a:pt x="1422181" y="1543165"/>
                </a:lnTo>
                <a:lnTo>
                  <a:pt x="0" y="1543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27"/>
          <p:cNvSpPr/>
          <p:nvPr/>
        </p:nvSpPr>
        <p:spPr>
          <a:xfrm>
            <a:off x="9555204" y="2512657"/>
            <a:ext cx="921372" cy="1577691"/>
          </a:xfrm>
          <a:custGeom>
            <a:rect b="b" l="l" r="r" t="t"/>
            <a:pathLst>
              <a:path extrusionOk="0" h="1577691" w="921372">
                <a:moveTo>
                  <a:pt x="0" y="0"/>
                </a:moveTo>
                <a:lnTo>
                  <a:pt x="921371" y="0"/>
                </a:lnTo>
                <a:lnTo>
                  <a:pt x="921371" y="1577691"/>
                </a:lnTo>
                <a:lnTo>
                  <a:pt x="0" y="1577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7"/>
          <p:cNvSpPr/>
          <p:nvPr/>
        </p:nvSpPr>
        <p:spPr>
          <a:xfrm>
            <a:off x="14928622" y="2506934"/>
            <a:ext cx="1343543" cy="1589137"/>
          </a:xfrm>
          <a:custGeom>
            <a:rect b="b" l="l" r="r" t="t"/>
            <a:pathLst>
              <a:path extrusionOk="0" h="1589137" w="1343543">
                <a:moveTo>
                  <a:pt x="0" y="0"/>
                </a:moveTo>
                <a:lnTo>
                  <a:pt x="1343544" y="0"/>
                </a:lnTo>
                <a:lnTo>
                  <a:pt x="1343544" y="1589137"/>
                </a:lnTo>
                <a:lnTo>
                  <a:pt x="0" y="1589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7"/>
          <p:cNvSpPr/>
          <p:nvPr/>
        </p:nvSpPr>
        <p:spPr>
          <a:xfrm flipH="1">
            <a:off x="10651809" y="2492154"/>
            <a:ext cx="1271413" cy="1618697"/>
          </a:xfrm>
          <a:custGeom>
            <a:rect b="b" l="l" r="r" t="t"/>
            <a:pathLst>
              <a:path extrusionOk="0" h="1618697" w="1271413">
                <a:moveTo>
                  <a:pt x="1271413" y="0"/>
                </a:moveTo>
                <a:lnTo>
                  <a:pt x="0" y="0"/>
                </a:lnTo>
                <a:lnTo>
                  <a:pt x="0" y="1618697"/>
                </a:lnTo>
                <a:lnTo>
                  <a:pt x="1271413" y="1618697"/>
                </a:lnTo>
                <a:lnTo>
                  <a:pt x="127141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7"/>
          <p:cNvSpPr/>
          <p:nvPr/>
        </p:nvSpPr>
        <p:spPr>
          <a:xfrm>
            <a:off x="6852899" y="2678301"/>
            <a:ext cx="1299092" cy="1055902"/>
          </a:xfrm>
          <a:custGeom>
            <a:rect b="b" l="l" r="r" t="t"/>
            <a:pathLst>
              <a:path extrusionOk="0" h="1055902" w="1299092">
                <a:moveTo>
                  <a:pt x="0" y="0"/>
                </a:moveTo>
                <a:lnTo>
                  <a:pt x="1299093" y="0"/>
                </a:lnTo>
                <a:lnTo>
                  <a:pt x="1299093" y="1055903"/>
                </a:lnTo>
                <a:lnTo>
                  <a:pt x="0" y="1055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7"/>
          <p:cNvSpPr/>
          <p:nvPr/>
        </p:nvSpPr>
        <p:spPr>
          <a:xfrm>
            <a:off x="7222368" y="4286829"/>
            <a:ext cx="590559" cy="1325744"/>
          </a:xfrm>
          <a:custGeom>
            <a:rect b="b" l="l" r="r" t="t"/>
            <a:pathLst>
              <a:path extrusionOk="0" h="1325744" w="590559">
                <a:moveTo>
                  <a:pt x="0" y="0"/>
                </a:moveTo>
                <a:lnTo>
                  <a:pt x="590559" y="0"/>
                </a:lnTo>
                <a:lnTo>
                  <a:pt x="590559" y="1325744"/>
                </a:lnTo>
                <a:lnTo>
                  <a:pt x="0" y="1325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27"/>
          <p:cNvSpPr/>
          <p:nvPr/>
        </p:nvSpPr>
        <p:spPr>
          <a:xfrm>
            <a:off x="13695870" y="2653802"/>
            <a:ext cx="1057518" cy="1295401"/>
          </a:xfrm>
          <a:custGeom>
            <a:rect b="b" l="l" r="r" t="t"/>
            <a:pathLst>
              <a:path extrusionOk="0" h="1295401" w="1057518">
                <a:moveTo>
                  <a:pt x="0" y="0"/>
                </a:moveTo>
                <a:lnTo>
                  <a:pt x="1057519" y="0"/>
                </a:lnTo>
                <a:lnTo>
                  <a:pt x="1057519" y="1295401"/>
                </a:lnTo>
                <a:lnTo>
                  <a:pt x="0" y="1295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7"/>
          <p:cNvSpPr/>
          <p:nvPr/>
        </p:nvSpPr>
        <p:spPr>
          <a:xfrm>
            <a:off x="8327225" y="2693019"/>
            <a:ext cx="1052745" cy="1026467"/>
          </a:xfrm>
          <a:custGeom>
            <a:rect b="b" l="l" r="r" t="t"/>
            <a:pathLst>
              <a:path extrusionOk="0" h="1026467" w="1052745">
                <a:moveTo>
                  <a:pt x="0" y="0"/>
                </a:moveTo>
                <a:lnTo>
                  <a:pt x="1052745" y="0"/>
                </a:lnTo>
                <a:lnTo>
                  <a:pt x="1052745" y="1026467"/>
                </a:lnTo>
                <a:lnTo>
                  <a:pt x="0" y="1026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27"/>
          <p:cNvSpPr/>
          <p:nvPr/>
        </p:nvSpPr>
        <p:spPr>
          <a:xfrm>
            <a:off x="16447399" y="2621079"/>
            <a:ext cx="1368311" cy="1360848"/>
          </a:xfrm>
          <a:custGeom>
            <a:rect b="b" l="l" r="r" t="t"/>
            <a:pathLst>
              <a:path extrusionOk="0" h="1360848" w="1368311">
                <a:moveTo>
                  <a:pt x="0" y="0"/>
                </a:moveTo>
                <a:lnTo>
                  <a:pt x="1368311" y="0"/>
                </a:lnTo>
                <a:lnTo>
                  <a:pt x="1368311" y="1360847"/>
                </a:lnTo>
                <a:lnTo>
                  <a:pt x="0" y="1360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7"/>
          <p:cNvSpPr/>
          <p:nvPr/>
        </p:nvSpPr>
        <p:spPr>
          <a:xfrm>
            <a:off x="8107610" y="4598486"/>
            <a:ext cx="2184172" cy="702430"/>
          </a:xfrm>
          <a:custGeom>
            <a:rect b="b" l="l" r="r" t="t"/>
            <a:pathLst>
              <a:path extrusionOk="0" h="702430" w="2184172">
                <a:moveTo>
                  <a:pt x="0" y="0"/>
                </a:moveTo>
                <a:lnTo>
                  <a:pt x="2184173" y="0"/>
                </a:lnTo>
                <a:lnTo>
                  <a:pt x="2184173" y="702430"/>
                </a:lnTo>
                <a:lnTo>
                  <a:pt x="0" y="702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27"/>
          <p:cNvSpPr/>
          <p:nvPr/>
        </p:nvSpPr>
        <p:spPr>
          <a:xfrm>
            <a:off x="10586466" y="4551000"/>
            <a:ext cx="3066930" cy="797402"/>
          </a:xfrm>
          <a:custGeom>
            <a:rect b="b" l="l" r="r" t="t"/>
            <a:pathLst>
              <a:path extrusionOk="0" h="797402" w="3066930">
                <a:moveTo>
                  <a:pt x="0" y="0"/>
                </a:moveTo>
                <a:lnTo>
                  <a:pt x="3066930" y="0"/>
                </a:lnTo>
                <a:lnTo>
                  <a:pt x="3066930" y="797402"/>
                </a:lnTo>
                <a:lnTo>
                  <a:pt x="0" y="797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7"/>
          <p:cNvSpPr/>
          <p:nvPr/>
        </p:nvSpPr>
        <p:spPr>
          <a:xfrm>
            <a:off x="6930457" y="5926898"/>
            <a:ext cx="1317279" cy="1624448"/>
          </a:xfrm>
          <a:custGeom>
            <a:rect b="b" l="l" r="r" t="t"/>
            <a:pathLst>
              <a:path extrusionOk="0" h="1624448" w="1317279">
                <a:moveTo>
                  <a:pt x="0" y="0"/>
                </a:moveTo>
                <a:lnTo>
                  <a:pt x="1317279" y="0"/>
                </a:lnTo>
                <a:lnTo>
                  <a:pt x="1317279" y="1624448"/>
                </a:lnTo>
                <a:lnTo>
                  <a:pt x="0" y="1624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7"/>
          <p:cNvSpPr/>
          <p:nvPr/>
        </p:nvSpPr>
        <p:spPr>
          <a:xfrm>
            <a:off x="11546990" y="6103609"/>
            <a:ext cx="933626" cy="1271025"/>
          </a:xfrm>
          <a:custGeom>
            <a:rect b="b" l="l" r="r" t="t"/>
            <a:pathLst>
              <a:path extrusionOk="0" h="1271025" w="933626">
                <a:moveTo>
                  <a:pt x="0" y="0"/>
                </a:moveTo>
                <a:lnTo>
                  <a:pt x="933626" y="0"/>
                </a:lnTo>
                <a:lnTo>
                  <a:pt x="933626" y="1271026"/>
                </a:lnTo>
                <a:lnTo>
                  <a:pt x="0" y="1271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7"/>
          <p:cNvSpPr/>
          <p:nvPr/>
        </p:nvSpPr>
        <p:spPr>
          <a:xfrm>
            <a:off x="13135661" y="8085079"/>
            <a:ext cx="1122955" cy="1252790"/>
          </a:xfrm>
          <a:custGeom>
            <a:rect b="b" l="l" r="r" t="t"/>
            <a:pathLst>
              <a:path extrusionOk="0" h="1252790" w="1122955">
                <a:moveTo>
                  <a:pt x="0" y="0"/>
                </a:moveTo>
                <a:lnTo>
                  <a:pt x="1122955" y="0"/>
                </a:lnTo>
                <a:lnTo>
                  <a:pt x="1122955" y="1252789"/>
                </a:lnTo>
                <a:lnTo>
                  <a:pt x="0" y="1252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7"/>
          <p:cNvSpPr/>
          <p:nvPr/>
        </p:nvSpPr>
        <p:spPr>
          <a:xfrm>
            <a:off x="16578431" y="6261534"/>
            <a:ext cx="1306832" cy="955176"/>
          </a:xfrm>
          <a:custGeom>
            <a:rect b="b" l="l" r="r" t="t"/>
            <a:pathLst>
              <a:path extrusionOk="0" h="955176" w="1306832">
                <a:moveTo>
                  <a:pt x="0" y="0"/>
                </a:moveTo>
                <a:lnTo>
                  <a:pt x="1306833" y="0"/>
                </a:lnTo>
                <a:lnTo>
                  <a:pt x="1306833" y="955176"/>
                </a:lnTo>
                <a:lnTo>
                  <a:pt x="0" y="95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7"/>
          <p:cNvSpPr/>
          <p:nvPr/>
        </p:nvSpPr>
        <p:spPr>
          <a:xfrm>
            <a:off x="9177025" y="6259769"/>
            <a:ext cx="1440677" cy="958705"/>
          </a:xfrm>
          <a:custGeom>
            <a:rect b="b" l="l" r="r" t="t"/>
            <a:pathLst>
              <a:path extrusionOk="0" h="958705" w="1440677">
                <a:moveTo>
                  <a:pt x="0" y="0"/>
                </a:moveTo>
                <a:lnTo>
                  <a:pt x="1440677" y="0"/>
                </a:lnTo>
                <a:lnTo>
                  <a:pt x="1440677" y="958706"/>
                </a:lnTo>
                <a:lnTo>
                  <a:pt x="0" y="958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27"/>
          <p:cNvSpPr/>
          <p:nvPr/>
        </p:nvSpPr>
        <p:spPr>
          <a:xfrm>
            <a:off x="11411403" y="7960467"/>
            <a:ext cx="1155186" cy="1502014"/>
          </a:xfrm>
          <a:custGeom>
            <a:rect b="b" l="l" r="r" t="t"/>
            <a:pathLst>
              <a:path extrusionOk="0" h="1502014" w="1155186">
                <a:moveTo>
                  <a:pt x="0" y="0"/>
                </a:moveTo>
                <a:lnTo>
                  <a:pt x="1155186" y="0"/>
                </a:lnTo>
                <a:lnTo>
                  <a:pt x="1155186" y="1502014"/>
                </a:lnTo>
                <a:lnTo>
                  <a:pt x="0" y="1502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27"/>
          <p:cNvSpPr/>
          <p:nvPr/>
        </p:nvSpPr>
        <p:spPr>
          <a:xfrm>
            <a:off x="8343473" y="8004752"/>
            <a:ext cx="801808" cy="1413443"/>
          </a:xfrm>
          <a:custGeom>
            <a:rect b="b" l="l" r="r" t="t"/>
            <a:pathLst>
              <a:path extrusionOk="0" h="1413443" w="801808">
                <a:moveTo>
                  <a:pt x="0" y="0"/>
                </a:moveTo>
                <a:lnTo>
                  <a:pt x="801808" y="0"/>
                </a:lnTo>
                <a:lnTo>
                  <a:pt x="801808" y="1413443"/>
                </a:lnTo>
                <a:lnTo>
                  <a:pt x="0" y="1413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7"/>
          <p:cNvSpPr/>
          <p:nvPr/>
        </p:nvSpPr>
        <p:spPr>
          <a:xfrm>
            <a:off x="6852899" y="7929442"/>
            <a:ext cx="921503" cy="1564064"/>
          </a:xfrm>
          <a:custGeom>
            <a:rect b="b" l="l" r="r" t="t"/>
            <a:pathLst>
              <a:path extrusionOk="0" h="1564064" w="921503">
                <a:moveTo>
                  <a:pt x="0" y="0"/>
                </a:moveTo>
                <a:lnTo>
                  <a:pt x="921503" y="0"/>
                </a:lnTo>
                <a:lnTo>
                  <a:pt x="921503" y="1564064"/>
                </a:lnTo>
                <a:lnTo>
                  <a:pt x="0" y="1564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7"/>
          <p:cNvSpPr/>
          <p:nvPr/>
        </p:nvSpPr>
        <p:spPr>
          <a:xfrm>
            <a:off x="9714353" y="8177222"/>
            <a:ext cx="1127979" cy="1068504"/>
          </a:xfrm>
          <a:custGeom>
            <a:rect b="b" l="l" r="r" t="t"/>
            <a:pathLst>
              <a:path extrusionOk="0" h="1068504" w="1127979">
                <a:moveTo>
                  <a:pt x="0" y="0"/>
                </a:moveTo>
                <a:lnTo>
                  <a:pt x="1127979" y="0"/>
                </a:lnTo>
                <a:lnTo>
                  <a:pt x="1127979" y="1068504"/>
                </a:lnTo>
                <a:lnTo>
                  <a:pt x="0" y="1068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7"/>
          <p:cNvSpPr/>
          <p:nvPr/>
        </p:nvSpPr>
        <p:spPr>
          <a:xfrm>
            <a:off x="13409904" y="6137683"/>
            <a:ext cx="2239239" cy="1202879"/>
          </a:xfrm>
          <a:custGeom>
            <a:rect b="b" l="l" r="r" t="t"/>
            <a:pathLst>
              <a:path extrusionOk="0" h="1202879" w="2239239">
                <a:moveTo>
                  <a:pt x="0" y="0"/>
                </a:moveTo>
                <a:lnTo>
                  <a:pt x="2239239" y="0"/>
                </a:lnTo>
                <a:lnTo>
                  <a:pt x="2239239" y="1202878"/>
                </a:lnTo>
                <a:lnTo>
                  <a:pt x="0" y="1202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7"/>
          <p:cNvSpPr/>
          <p:nvPr/>
        </p:nvSpPr>
        <p:spPr>
          <a:xfrm>
            <a:off x="14827687" y="8131899"/>
            <a:ext cx="1163380" cy="1159150"/>
          </a:xfrm>
          <a:custGeom>
            <a:rect b="b" l="l" r="r" t="t"/>
            <a:pathLst>
              <a:path extrusionOk="0" h="1159150" w="1163380">
                <a:moveTo>
                  <a:pt x="0" y="0"/>
                </a:moveTo>
                <a:lnTo>
                  <a:pt x="1163381" y="0"/>
                </a:lnTo>
                <a:lnTo>
                  <a:pt x="1163381" y="1159150"/>
                </a:lnTo>
                <a:lnTo>
                  <a:pt x="0" y="1159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7"/>
          <p:cNvSpPr/>
          <p:nvPr/>
        </p:nvSpPr>
        <p:spPr>
          <a:xfrm>
            <a:off x="16560139" y="8067855"/>
            <a:ext cx="1343416" cy="1287237"/>
          </a:xfrm>
          <a:custGeom>
            <a:rect b="b" l="l" r="r" t="t"/>
            <a:pathLst>
              <a:path extrusionOk="0" h="1287237" w="1343416">
                <a:moveTo>
                  <a:pt x="0" y="0"/>
                </a:moveTo>
                <a:lnTo>
                  <a:pt x="1343417" y="0"/>
                </a:lnTo>
                <a:lnTo>
                  <a:pt x="1343417" y="1287237"/>
                </a:lnTo>
                <a:lnTo>
                  <a:pt x="0" y="1287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7"/>
          <p:cNvSpPr/>
          <p:nvPr/>
        </p:nvSpPr>
        <p:spPr>
          <a:xfrm>
            <a:off x="13948079" y="4431531"/>
            <a:ext cx="672701" cy="1036340"/>
          </a:xfrm>
          <a:custGeom>
            <a:rect b="b" l="l" r="r" t="t"/>
            <a:pathLst>
              <a:path extrusionOk="0" h="1036340" w="672701">
                <a:moveTo>
                  <a:pt x="0" y="0"/>
                </a:moveTo>
                <a:lnTo>
                  <a:pt x="672701" y="0"/>
                </a:lnTo>
                <a:lnTo>
                  <a:pt x="672701" y="1036340"/>
                </a:lnTo>
                <a:lnTo>
                  <a:pt x="0" y="103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27"/>
          <p:cNvSpPr/>
          <p:nvPr/>
        </p:nvSpPr>
        <p:spPr>
          <a:xfrm>
            <a:off x="16772172" y="4319223"/>
            <a:ext cx="919351" cy="1260956"/>
          </a:xfrm>
          <a:custGeom>
            <a:rect b="b" l="l" r="r" t="t"/>
            <a:pathLst>
              <a:path extrusionOk="0" h="1260956" w="919351">
                <a:moveTo>
                  <a:pt x="0" y="0"/>
                </a:moveTo>
                <a:lnTo>
                  <a:pt x="919351" y="0"/>
                </a:lnTo>
                <a:lnTo>
                  <a:pt x="919351" y="1260956"/>
                </a:lnTo>
                <a:lnTo>
                  <a:pt x="0" y="1260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7"/>
          <p:cNvSpPr/>
          <p:nvPr/>
        </p:nvSpPr>
        <p:spPr>
          <a:xfrm>
            <a:off x="15754337" y="4388635"/>
            <a:ext cx="723151" cy="1122132"/>
          </a:xfrm>
          <a:custGeom>
            <a:rect b="b" l="l" r="r" t="t"/>
            <a:pathLst>
              <a:path extrusionOk="0" h="1122132" w="723151">
                <a:moveTo>
                  <a:pt x="0" y="0"/>
                </a:moveTo>
                <a:lnTo>
                  <a:pt x="723152" y="0"/>
                </a:lnTo>
                <a:lnTo>
                  <a:pt x="723152" y="1122132"/>
                </a:lnTo>
                <a:lnTo>
                  <a:pt x="0" y="1122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27"/>
          <p:cNvSpPr/>
          <p:nvPr/>
        </p:nvSpPr>
        <p:spPr>
          <a:xfrm>
            <a:off x="14915463" y="4556913"/>
            <a:ext cx="544190" cy="785577"/>
          </a:xfrm>
          <a:custGeom>
            <a:rect b="b" l="l" r="r" t="t"/>
            <a:pathLst>
              <a:path extrusionOk="0" h="785577" w="544190">
                <a:moveTo>
                  <a:pt x="0" y="0"/>
                </a:moveTo>
                <a:lnTo>
                  <a:pt x="544191" y="0"/>
                </a:lnTo>
                <a:lnTo>
                  <a:pt x="544191" y="785576"/>
                </a:lnTo>
                <a:lnTo>
                  <a:pt x="0" y="785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"/>
          <p:cNvSpPr txBox="1"/>
          <p:nvPr/>
        </p:nvSpPr>
        <p:spPr>
          <a:xfrm>
            <a:off x="1311894" y="7565270"/>
            <a:ext cx="7232825" cy="817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36" u="none" cap="none" strike="noStrike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PEXELS &amp; PIXABAY</a:t>
            </a:r>
            <a:endParaRPr/>
          </a:p>
        </p:txBody>
      </p:sp>
      <p:pic>
        <p:nvPicPr>
          <p:cNvPr id="522" name="Google Shape;522;p28"/>
          <p:cNvPicPr preferRelativeResize="0"/>
          <p:nvPr/>
        </p:nvPicPr>
        <p:blipFill rotWithShape="1">
          <a:blip r:embed="rId3">
            <a:alphaModFix/>
          </a:blip>
          <a:srcRect b="0" l="16532" r="16531" t="0"/>
          <a:stretch/>
        </p:blipFill>
        <p:spPr>
          <a:xfrm>
            <a:off x="8224345" y="0"/>
            <a:ext cx="1006365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8"/>
          <p:cNvSpPr txBox="1"/>
          <p:nvPr/>
        </p:nvSpPr>
        <p:spPr>
          <a:xfrm>
            <a:off x="1311894" y="605400"/>
            <a:ext cx="5986571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Credits</a:t>
            </a:r>
            <a:endParaRPr/>
          </a:p>
        </p:txBody>
      </p:sp>
      <p:sp>
        <p:nvSpPr>
          <p:cNvPr id="524" name="Google Shape;524;p28"/>
          <p:cNvSpPr txBox="1"/>
          <p:nvPr/>
        </p:nvSpPr>
        <p:spPr>
          <a:xfrm>
            <a:off x="1311894" y="8334760"/>
            <a:ext cx="6099028" cy="63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81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25" name="Google Shape;525;p28"/>
          <p:cNvSpPr txBox="1"/>
          <p:nvPr/>
        </p:nvSpPr>
        <p:spPr>
          <a:xfrm>
            <a:off x="1311894" y="5997152"/>
            <a:ext cx="6575421" cy="63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81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26" name="Google Shape;526;p28"/>
          <p:cNvSpPr txBox="1"/>
          <p:nvPr/>
        </p:nvSpPr>
        <p:spPr>
          <a:xfrm>
            <a:off x="1311894" y="2606528"/>
            <a:ext cx="5972238" cy="1032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7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527" name="Google Shape;5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900" y="4513900"/>
            <a:ext cx="4900049" cy="12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/>
          <p:nvPr/>
        </p:nvSpPr>
        <p:spPr>
          <a:xfrm>
            <a:off x="13942516" y="6388708"/>
            <a:ext cx="4920338" cy="4660902"/>
          </a:xfrm>
          <a:custGeom>
            <a:rect b="b" l="l" r="r" t="t"/>
            <a:pathLst>
              <a:path extrusionOk="0" h="4660902" w="4920338">
                <a:moveTo>
                  <a:pt x="0" y="0"/>
                </a:moveTo>
                <a:lnTo>
                  <a:pt x="4920339" y="0"/>
                </a:lnTo>
                <a:lnTo>
                  <a:pt x="4920339" y="4660902"/>
                </a:lnTo>
                <a:lnTo>
                  <a:pt x="0" y="4660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2" name="Google Shape;152;p10"/>
          <p:cNvGrpSpPr/>
          <p:nvPr/>
        </p:nvGrpSpPr>
        <p:grpSpPr>
          <a:xfrm>
            <a:off x="2339611" y="3634609"/>
            <a:ext cx="13608778" cy="2665983"/>
            <a:chOff x="0" y="-104775"/>
            <a:chExt cx="2609344" cy="511175"/>
          </a:xfrm>
        </p:grpSpPr>
        <p:sp>
          <p:nvSpPr>
            <p:cNvPr id="153" name="Google Shape;153;p10"/>
            <p:cNvSpPr/>
            <p:nvPr/>
          </p:nvSpPr>
          <p:spPr>
            <a:xfrm>
              <a:off x="0" y="0"/>
              <a:ext cx="2609344" cy="406400"/>
            </a:xfrm>
            <a:custGeom>
              <a:rect b="b" l="l" r="r" t="t"/>
              <a:pathLst>
                <a:path extrusionOk="0" h="406400" w="2609344">
                  <a:moveTo>
                    <a:pt x="2609344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609344" y="406400"/>
                  </a:lnTo>
                  <a:lnTo>
                    <a:pt x="2507744" y="203200"/>
                  </a:lnTo>
                  <a:lnTo>
                    <a:pt x="2609344" y="0"/>
                  </a:lnTo>
                  <a:close/>
                </a:path>
              </a:pathLst>
            </a:custGeom>
            <a:solidFill>
              <a:srgbClr val="E6E3DF"/>
            </a:solidFill>
            <a:ln>
              <a:noFill/>
            </a:ln>
          </p:spPr>
        </p:sp>
        <p:sp>
          <p:nvSpPr>
            <p:cNvPr id="154" name="Google Shape;154;p10"/>
            <p:cNvSpPr txBox="1"/>
            <p:nvPr/>
          </p:nvSpPr>
          <p:spPr>
            <a:xfrm>
              <a:off x="88900" y="-104775"/>
              <a:ext cx="2431544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0"/>
          <p:cNvSpPr/>
          <p:nvPr/>
        </p:nvSpPr>
        <p:spPr>
          <a:xfrm>
            <a:off x="-260770" y="5379816"/>
            <a:ext cx="5965814" cy="5409534"/>
          </a:xfrm>
          <a:custGeom>
            <a:rect b="b" l="l" r="r" t="t"/>
            <a:pathLst>
              <a:path extrusionOk="0" h="5409534" w="5965814">
                <a:moveTo>
                  <a:pt x="0" y="0"/>
                </a:moveTo>
                <a:lnTo>
                  <a:pt x="5965813" y="0"/>
                </a:lnTo>
                <a:lnTo>
                  <a:pt x="5965813" y="5409534"/>
                </a:lnTo>
                <a:lnTo>
                  <a:pt x="0" y="540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391" l="0" r="0" t="0"/>
            </a:stretch>
          </a:blipFill>
          <a:ln>
            <a:noFill/>
          </a:ln>
        </p:spPr>
      </p:sp>
      <p:sp>
        <p:nvSpPr>
          <p:cNvPr id="156" name="Google Shape;156;p10"/>
          <p:cNvSpPr txBox="1"/>
          <p:nvPr/>
        </p:nvSpPr>
        <p:spPr>
          <a:xfrm>
            <a:off x="3609906" y="4145101"/>
            <a:ext cx="11068200" cy="22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589" u="none" cap="none" strike="noStrike">
                <a:solidFill>
                  <a:srgbClr val="365426"/>
                </a:solidFill>
                <a:latin typeface="Rowdies"/>
                <a:ea typeface="Rowdies"/>
                <a:cs typeface="Rowdies"/>
                <a:sym typeface="Rowdies"/>
              </a:rPr>
              <a:t>OVERVIEW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8228149" y="2003441"/>
            <a:ext cx="1831702" cy="2011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1" u="none" cap="none" strike="noStrike">
                <a:solidFill>
                  <a:srgbClr val="F7AD33"/>
                </a:solidFill>
                <a:latin typeface="Rowdies"/>
                <a:ea typeface="Rowdies"/>
                <a:cs typeface="Rowdies"/>
                <a:sym typeface="Rowdies"/>
              </a:rPr>
              <a:t>01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5175903" y="6960208"/>
            <a:ext cx="7936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5">
            <a:alphaModFix/>
          </a:blip>
          <a:srcRect b="0" l="0" r="0" t="61407"/>
          <a:stretch/>
        </p:blipFill>
        <p:spPr>
          <a:xfrm>
            <a:off x="-551400" y="-3"/>
            <a:ext cx="19293798" cy="19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1"/>
          <p:cNvGrpSpPr/>
          <p:nvPr/>
        </p:nvGrpSpPr>
        <p:grpSpPr>
          <a:xfrm>
            <a:off x="90861" y="8273261"/>
            <a:ext cx="18106278" cy="3533290"/>
            <a:chOff x="0" y="0"/>
            <a:chExt cx="24141704" cy="4711053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3055778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6111557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9167335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12223114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1"/>
            <p:cNvSpPr/>
            <p:nvPr/>
          </p:nvSpPr>
          <p:spPr>
            <a:xfrm>
              <a:off x="15278892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18334671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21390449" y="0"/>
              <a:ext cx="2751255" cy="4711053"/>
            </a:xfrm>
            <a:custGeom>
              <a:rect b="b" l="l" r="r" t="t"/>
              <a:pathLst>
                <a:path extrusionOk="0" h="4711053" w="2751255">
                  <a:moveTo>
                    <a:pt x="0" y="0"/>
                  </a:moveTo>
                  <a:lnTo>
                    <a:pt x="2751255" y="0"/>
                  </a:lnTo>
                  <a:lnTo>
                    <a:pt x="2751255" y="4711053"/>
                  </a:lnTo>
                  <a:lnTo>
                    <a:pt x="0" y="47110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173" name="Google Shape;173;p11"/>
          <p:cNvCxnSpPr/>
          <p:nvPr/>
        </p:nvCxnSpPr>
        <p:spPr>
          <a:xfrm>
            <a:off x="0" y="5143500"/>
            <a:ext cx="18288000" cy="0"/>
          </a:xfrm>
          <a:prstGeom prst="straightConnector1">
            <a:avLst/>
          </a:prstGeom>
          <a:noFill/>
          <a:ln cap="flat" cmpd="sng" w="161925">
            <a:solidFill>
              <a:srgbClr val="F9AD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1"/>
          <p:cNvSpPr txBox="1"/>
          <p:nvPr/>
        </p:nvSpPr>
        <p:spPr>
          <a:xfrm>
            <a:off x="1311894" y="605400"/>
            <a:ext cx="15353719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Historical Background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1790440" y="2747658"/>
            <a:ext cx="2962126" cy="4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Pre-Christian Era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6161410" y="5962031"/>
            <a:ext cx="2050182" cy="4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4th Century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13451718" y="5962031"/>
            <a:ext cx="3129558" cy="4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15th-20th Century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10076408" y="2747658"/>
            <a:ext cx="2050182" cy="4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8th Century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1516644" y="3371481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9346640" y="3371481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5431642" y="6599280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13261638" y="6599280"/>
            <a:ext cx="3509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2900647" y="4746568"/>
            <a:ext cx="741711" cy="767787"/>
            <a:chOff x="0" y="-28575"/>
            <a:chExt cx="812800" cy="841375"/>
          </a:xfrm>
        </p:grpSpPr>
        <p:sp>
          <p:nvSpPr>
            <p:cNvPr id="184" name="Google Shape;184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1"/>
          <p:cNvGrpSpPr/>
          <p:nvPr/>
        </p:nvGrpSpPr>
        <p:grpSpPr>
          <a:xfrm>
            <a:off x="6815645" y="4772644"/>
            <a:ext cx="741711" cy="741711"/>
            <a:chOff x="0" y="0"/>
            <a:chExt cx="812800" cy="812800"/>
          </a:xfrm>
        </p:grpSpPr>
        <p:sp>
          <p:nvSpPr>
            <p:cNvPr id="187" name="Google Shape;187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1"/>
          <p:cNvGrpSpPr/>
          <p:nvPr/>
        </p:nvGrpSpPr>
        <p:grpSpPr>
          <a:xfrm>
            <a:off x="10730643" y="4772644"/>
            <a:ext cx="741711" cy="741711"/>
            <a:chOff x="0" y="0"/>
            <a:chExt cx="812800" cy="812800"/>
          </a:xfrm>
        </p:grpSpPr>
        <p:sp>
          <p:nvSpPr>
            <p:cNvPr id="190" name="Google Shape;19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1"/>
          <p:cNvGrpSpPr/>
          <p:nvPr/>
        </p:nvGrpSpPr>
        <p:grpSpPr>
          <a:xfrm>
            <a:off x="14645642" y="4772644"/>
            <a:ext cx="741711" cy="741711"/>
            <a:chOff x="0" y="0"/>
            <a:chExt cx="812800" cy="812800"/>
          </a:xfrm>
        </p:grpSpPr>
        <p:sp>
          <p:nvSpPr>
            <p:cNvPr id="193" name="Google Shape;19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3082465" y="4939605"/>
            <a:ext cx="381000" cy="394395"/>
            <a:chOff x="0" y="-28575"/>
            <a:chExt cx="812800" cy="841375"/>
          </a:xfrm>
        </p:grpSpPr>
        <p:sp>
          <p:nvSpPr>
            <p:cNvPr id="196" name="Google Shape;19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1"/>
          <p:cNvGrpSpPr/>
          <p:nvPr/>
        </p:nvGrpSpPr>
        <p:grpSpPr>
          <a:xfrm>
            <a:off x="6996001" y="4939605"/>
            <a:ext cx="381000" cy="394395"/>
            <a:chOff x="0" y="-28575"/>
            <a:chExt cx="812800" cy="841375"/>
          </a:xfrm>
        </p:grpSpPr>
        <p:sp>
          <p:nvSpPr>
            <p:cNvPr id="199" name="Google Shape;19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10910157" y="4939605"/>
            <a:ext cx="381000" cy="394395"/>
            <a:chOff x="0" y="-28575"/>
            <a:chExt cx="812800" cy="841375"/>
          </a:xfrm>
        </p:grpSpPr>
        <p:sp>
          <p:nvSpPr>
            <p:cNvPr id="202" name="Google Shape;202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1"/>
          <p:cNvGrpSpPr/>
          <p:nvPr/>
        </p:nvGrpSpPr>
        <p:grpSpPr>
          <a:xfrm>
            <a:off x="14825155" y="4939605"/>
            <a:ext cx="381000" cy="394395"/>
            <a:chOff x="0" y="-28575"/>
            <a:chExt cx="812800" cy="841375"/>
          </a:xfrm>
        </p:grpSpPr>
        <p:sp>
          <p:nvSpPr>
            <p:cNvPr id="205" name="Google Shape;205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D0B"/>
            </a:solidFill>
            <a:ln cap="sq" cmpd="sng" w="133350">
              <a:solidFill>
                <a:srgbClr val="3654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27969" r="26517" t="0"/>
          <a:stretch/>
        </p:blipFill>
        <p:spPr>
          <a:xfrm>
            <a:off x="0" y="0"/>
            <a:ext cx="833955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2"/>
          <p:cNvGrpSpPr/>
          <p:nvPr/>
        </p:nvGrpSpPr>
        <p:grpSpPr>
          <a:xfrm>
            <a:off x="10644351" y="3258020"/>
            <a:ext cx="5338857" cy="913975"/>
            <a:chOff x="0" y="-104775"/>
            <a:chExt cx="1406119" cy="240718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0"/>
              <a:ext cx="1406119" cy="135943"/>
            </a:xfrm>
            <a:custGeom>
              <a:rect b="b" l="l" r="r" t="t"/>
              <a:pathLst>
                <a:path extrusionOk="0" h="135943" w="1406119">
                  <a:moveTo>
                    <a:pt x="0" y="0"/>
                  </a:moveTo>
                  <a:lnTo>
                    <a:pt x="1406119" y="0"/>
                  </a:lnTo>
                  <a:lnTo>
                    <a:pt x="1406119" y="135943"/>
                  </a:lnTo>
                  <a:lnTo>
                    <a:pt x="0" y="135943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14" name="Google Shape;214;p12"/>
            <p:cNvSpPr txBox="1"/>
            <p:nvPr/>
          </p:nvSpPr>
          <p:spPr>
            <a:xfrm>
              <a:off x="0" y="-104775"/>
              <a:ext cx="1406119" cy="24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>
            <a:off x="10644351" y="6423729"/>
            <a:ext cx="5338857" cy="913975"/>
            <a:chOff x="0" y="-104775"/>
            <a:chExt cx="1406119" cy="240718"/>
          </a:xfrm>
        </p:grpSpPr>
        <p:sp>
          <p:nvSpPr>
            <p:cNvPr id="216" name="Google Shape;216;p12"/>
            <p:cNvSpPr/>
            <p:nvPr/>
          </p:nvSpPr>
          <p:spPr>
            <a:xfrm>
              <a:off x="0" y="0"/>
              <a:ext cx="1406119" cy="135943"/>
            </a:xfrm>
            <a:custGeom>
              <a:rect b="b" l="l" r="r" t="t"/>
              <a:pathLst>
                <a:path extrusionOk="0" h="135943" w="1406119">
                  <a:moveTo>
                    <a:pt x="0" y="0"/>
                  </a:moveTo>
                  <a:lnTo>
                    <a:pt x="1406119" y="0"/>
                  </a:lnTo>
                  <a:lnTo>
                    <a:pt x="1406119" y="135943"/>
                  </a:lnTo>
                  <a:lnTo>
                    <a:pt x="0" y="135943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17" name="Google Shape;217;p12"/>
            <p:cNvSpPr txBox="1"/>
            <p:nvPr/>
          </p:nvSpPr>
          <p:spPr>
            <a:xfrm>
              <a:off x="0" y="-104775"/>
              <a:ext cx="1406119" cy="24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2"/>
          <p:cNvSpPr txBox="1"/>
          <p:nvPr/>
        </p:nvSpPr>
        <p:spPr>
          <a:xfrm>
            <a:off x="10885027" y="7718537"/>
            <a:ext cx="48576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Ut enim ad minim veniam, quis nostrud exercitation ullamco laboris nisi ut aliquip ex ea commodo consequat. 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8339559" y="1111408"/>
            <a:ext cx="9948441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Introduction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10644351" y="4534022"/>
            <a:ext cx="53388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11053501" y="3720748"/>
            <a:ext cx="452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What is All Saints' Day?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11053501" y="6873489"/>
            <a:ext cx="452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Hispanic Traditions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 b="0" l="0" r="0" t="44933"/>
          <a:stretch/>
        </p:blipFill>
        <p:spPr>
          <a:xfrm>
            <a:off x="8519266" y="1028700"/>
            <a:ext cx="4085395" cy="337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4">
            <a:alphaModFix/>
          </a:blip>
          <a:srcRect b="0" l="11602" r="11602" t="0"/>
          <a:stretch/>
        </p:blipFill>
        <p:spPr>
          <a:xfrm>
            <a:off x="1311894" y="5299304"/>
            <a:ext cx="4085395" cy="363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5">
            <a:alphaModFix/>
          </a:blip>
          <a:srcRect b="0" l="11266" r="11265" t="0"/>
          <a:stretch/>
        </p:blipFill>
        <p:spPr>
          <a:xfrm>
            <a:off x="13173905" y="1028700"/>
            <a:ext cx="4085395" cy="79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6">
            <a:alphaModFix/>
          </a:blip>
          <a:srcRect b="19858" l="0" r="0" t="0"/>
          <a:stretch/>
        </p:blipFill>
        <p:spPr>
          <a:xfrm>
            <a:off x="5966533" y="5299304"/>
            <a:ext cx="6638129" cy="3639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3"/>
          <p:cNvGrpSpPr/>
          <p:nvPr/>
        </p:nvGrpSpPr>
        <p:grpSpPr>
          <a:xfrm>
            <a:off x="1311894" y="8541406"/>
            <a:ext cx="4083142" cy="865561"/>
            <a:chOff x="0" y="-104775"/>
            <a:chExt cx="1075395" cy="227966"/>
          </a:xfrm>
        </p:grpSpPr>
        <p:sp>
          <p:nvSpPr>
            <p:cNvPr id="232" name="Google Shape;232;p13"/>
            <p:cNvSpPr/>
            <p:nvPr/>
          </p:nvSpPr>
          <p:spPr>
            <a:xfrm>
              <a:off x="0" y="0"/>
              <a:ext cx="1075395" cy="123191"/>
            </a:xfrm>
            <a:custGeom>
              <a:rect b="b" l="l" r="r" t="t"/>
              <a:pathLst>
                <a:path extrusionOk="0" h="123191" w="1075395">
                  <a:moveTo>
                    <a:pt x="0" y="0"/>
                  </a:moveTo>
                  <a:lnTo>
                    <a:pt x="1075395" y="0"/>
                  </a:lnTo>
                  <a:lnTo>
                    <a:pt x="1075395" y="123191"/>
                  </a:lnTo>
                  <a:lnTo>
                    <a:pt x="0" y="123191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33" name="Google Shape;233;p13"/>
            <p:cNvSpPr txBox="1"/>
            <p:nvPr/>
          </p:nvSpPr>
          <p:spPr>
            <a:xfrm>
              <a:off x="0" y="-104775"/>
              <a:ext cx="1075394" cy="227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3"/>
          <p:cNvSpPr txBox="1"/>
          <p:nvPr/>
        </p:nvSpPr>
        <p:spPr>
          <a:xfrm>
            <a:off x="1311894" y="910200"/>
            <a:ext cx="67950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Traditional Customs</a:t>
            </a:r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1311894" y="3735680"/>
            <a:ext cx="6466441" cy="10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et.</a:t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1311894" y="8981580"/>
            <a:ext cx="4085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Building an Ofrenda (Altar)</a:t>
            </a:r>
            <a:endParaRPr/>
          </a:p>
        </p:txBody>
      </p:sp>
      <p:grpSp>
        <p:nvGrpSpPr>
          <p:cNvPr id="237" name="Google Shape;237;p13"/>
          <p:cNvGrpSpPr/>
          <p:nvPr/>
        </p:nvGrpSpPr>
        <p:grpSpPr>
          <a:xfrm>
            <a:off x="5966533" y="8541406"/>
            <a:ext cx="6638129" cy="865561"/>
            <a:chOff x="0" y="-104775"/>
            <a:chExt cx="1748314" cy="227966"/>
          </a:xfrm>
        </p:grpSpPr>
        <p:sp>
          <p:nvSpPr>
            <p:cNvPr id="238" name="Google Shape;238;p13"/>
            <p:cNvSpPr/>
            <p:nvPr/>
          </p:nvSpPr>
          <p:spPr>
            <a:xfrm>
              <a:off x="0" y="0"/>
              <a:ext cx="1748314" cy="123191"/>
            </a:xfrm>
            <a:custGeom>
              <a:rect b="b" l="l" r="r" t="t"/>
              <a:pathLst>
                <a:path extrusionOk="0" h="123191" w="1748314">
                  <a:moveTo>
                    <a:pt x="0" y="0"/>
                  </a:moveTo>
                  <a:lnTo>
                    <a:pt x="1748314" y="0"/>
                  </a:lnTo>
                  <a:lnTo>
                    <a:pt x="1748314" y="123191"/>
                  </a:lnTo>
                  <a:lnTo>
                    <a:pt x="0" y="123191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39" name="Google Shape;239;p13"/>
            <p:cNvSpPr txBox="1"/>
            <p:nvPr/>
          </p:nvSpPr>
          <p:spPr>
            <a:xfrm>
              <a:off x="0" y="-104775"/>
              <a:ext cx="1748314" cy="227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8519266" y="4005373"/>
            <a:ext cx="4085395" cy="865561"/>
            <a:chOff x="0" y="-104775"/>
            <a:chExt cx="1075989" cy="227966"/>
          </a:xfrm>
        </p:grpSpPr>
        <p:sp>
          <p:nvSpPr>
            <p:cNvPr id="241" name="Google Shape;241;p13"/>
            <p:cNvSpPr/>
            <p:nvPr/>
          </p:nvSpPr>
          <p:spPr>
            <a:xfrm>
              <a:off x="0" y="0"/>
              <a:ext cx="1075989" cy="123191"/>
            </a:xfrm>
            <a:custGeom>
              <a:rect b="b" l="l" r="r" t="t"/>
              <a:pathLst>
                <a:path extrusionOk="0" h="123191" w="1075989">
                  <a:moveTo>
                    <a:pt x="0" y="0"/>
                  </a:moveTo>
                  <a:lnTo>
                    <a:pt x="1075989" y="0"/>
                  </a:lnTo>
                  <a:lnTo>
                    <a:pt x="1075989" y="123191"/>
                  </a:lnTo>
                  <a:lnTo>
                    <a:pt x="0" y="123191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42" name="Google Shape;242;p13"/>
            <p:cNvSpPr txBox="1"/>
            <p:nvPr/>
          </p:nvSpPr>
          <p:spPr>
            <a:xfrm>
              <a:off x="0" y="-104775"/>
              <a:ext cx="1075989" cy="227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3"/>
          <p:cNvSpPr txBox="1"/>
          <p:nvPr/>
        </p:nvSpPr>
        <p:spPr>
          <a:xfrm>
            <a:off x="8519266" y="4445547"/>
            <a:ext cx="4085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Traditional Foods</a:t>
            </a:r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13176162" y="8541406"/>
            <a:ext cx="4083142" cy="865561"/>
            <a:chOff x="0" y="-104775"/>
            <a:chExt cx="1075395" cy="227966"/>
          </a:xfrm>
        </p:grpSpPr>
        <p:sp>
          <p:nvSpPr>
            <p:cNvPr id="245" name="Google Shape;245;p13"/>
            <p:cNvSpPr/>
            <p:nvPr/>
          </p:nvSpPr>
          <p:spPr>
            <a:xfrm>
              <a:off x="0" y="0"/>
              <a:ext cx="1075395" cy="123191"/>
            </a:xfrm>
            <a:custGeom>
              <a:rect b="b" l="l" r="r" t="t"/>
              <a:pathLst>
                <a:path extrusionOk="0" h="123191" w="1075395">
                  <a:moveTo>
                    <a:pt x="0" y="0"/>
                  </a:moveTo>
                  <a:lnTo>
                    <a:pt x="1075395" y="0"/>
                  </a:lnTo>
                  <a:lnTo>
                    <a:pt x="1075395" y="123191"/>
                  </a:lnTo>
                  <a:lnTo>
                    <a:pt x="0" y="123191"/>
                  </a:lnTo>
                  <a:close/>
                </a:path>
              </a:pathLst>
            </a:custGeom>
            <a:solidFill>
              <a:srgbClr val="F9AD0B"/>
            </a:solidFill>
            <a:ln>
              <a:noFill/>
            </a:ln>
          </p:spPr>
        </p:sp>
        <p:sp>
          <p:nvSpPr>
            <p:cNvPr id="246" name="Google Shape;246;p13"/>
            <p:cNvSpPr txBox="1"/>
            <p:nvPr/>
          </p:nvSpPr>
          <p:spPr>
            <a:xfrm>
              <a:off x="0" y="-104775"/>
              <a:ext cx="1075394" cy="227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3"/>
          <p:cNvSpPr txBox="1"/>
          <p:nvPr/>
        </p:nvSpPr>
        <p:spPr>
          <a:xfrm>
            <a:off x="13173905" y="8981580"/>
            <a:ext cx="4085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Offering Prayers</a:t>
            </a:r>
            <a:endParaRPr/>
          </a:p>
        </p:txBody>
      </p:sp>
      <p:sp>
        <p:nvSpPr>
          <p:cNvPr id="248" name="Google Shape;248;p13"/>
          <p:cNvSpPr txBox="1"/>
          <p:nvPr/>
        </p:nvSpPr>
        <p:spPr>
          <a:xfrm>
            <a:off x="7101302" y="8981580"/>
            <a:ext cx="4085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365426"/>
                </a:solidFill>
                <a:latin typeface="Lato Black"/>
                <a:ea typeface="Lato Black"/>
                <a:cs typeface="Lato Black"/>
                <a:sym typeface="Lato Black"/>
              </a:rPr>
              <a:t>Visiting Gravesites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4"/>
          <p:cNvGrpSpPr/>
          <p:nvPr/>
        </p:nvGrpSpPr>
        <p:grpSpPr>
          <a:xfrm>
            <a:off x="1311894" y="2944722"/>
            <a:ext cx="3659054" cy="4985181"/>
            <a:chOff x="0" y="-66675"/>
            <a:chExt cx="963701" cy="1312969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963701" cy="1246294"/>
            </a:xfrm>
            <a:custGeom>
              <a:rect b="b" l="l" r="r" t="t"/>
              <a:pathLst>
                <a:path extrusionOk="0" h="1246294" w="963701">
                  <a:moveTo>
                    <a:pt x="88428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166876"/>
                  </a:lnTo>
                  <a:cubicBezTo>
                    <a:pt x="43699" y="1166876"/>
                    <a:pt x="79418" y="1202215"/>
                    <a:pt x="79418" y="1246294"/>
                  </a:cubicBezTo>
                  <a:lnTo>
                    <a:pt x="884283" y="1246294"/>
                  </a:lnTo>
                  <a:cubicBezTo>
                    <a:pt x="884283" y="1202595"/>
                    <a:pt x="919622" y="1166876"/>
                    <a:pt x="963701" y="1166876"/>
                  </a:cubicBezTo>
                  <a:lnTo>
                    <a:pt x="963701" y="79418"/>
                  </a:lnTo>
                  <a:cubicBezTo>
                    <a:pt x="920002" y="79418"/>
                    <a:pt x="884283" y="44079"/>
                    <a:pt x="884283" y="0"/>
                  </a:cubicBez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9AD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38100" y="-66675"/>
              <a:ext cx="887501" cy="127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5408012" y="2944722"/>
            <a:ext cx="3659054" cy="4985181"/>
            <a:chOff x="0" y="-66675"/>
            <a:chExt cx="963701" cy="1312969"/>
          </a:xfrm>
        </p:grpSpPr>
        <p:sp>
          <p:nvSpPr>
            <p:cNvPr id="257" name="Google Shape;257;p14"/>
            <p:cNvSpPr/>
            <p:nvPr/>
          </p:nvSpPr>
          <p:spPr>
            <a:xfrm>
              <a:off x="0" y="0"/>
              <a:ext cx="963701" cy="1246294"/>
            </a:xfrm>
            <a:custGeom>
              <a:rect b="b" l="l" r="r" t="t"/>
              <a:pathLst>
                <a:path extrusionOk="0" h="1246294" w="963701">
                  <a:moveTo>
                    <a:pt x="88428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166876"/>
                  </a:lnTo>
                  <a:cubicBezTo>
                    <a:pt x="43699" y="1166876"/>
                    <a:pt x="79418" y="1202215"/>
                    <a:pt x="79418" y="1246294"/>
                  </a:cubicBezTo>
                  <a:lnTo>
                    <a:pt x="884283" y="1246294"/>
                  </a:lnTo>
                  <a:cubicBezTo>
                    <a:pt x="884283" y="1202595"/>
                    <a:pt x="919622" y="1166876"/>
                    <a:pt x="963701" y="1166876"/>
                  </a:cubicBezTo>
                  <a:lnTo>
                    <a:pt x="963701" y="79418"/>
                  </a:lnTo>
                  <a:cubicBezTo>
                    <a:pt x="920002" y="79418"/>
                    <a:pt x="884283" y="44079"/>
                    <a:pt x="884283" y="0"/>
                  </a:cubicBez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9AD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38100" y="-66675"/>
              <a:ext cx="887501" cy="127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4"/>
          <p:cNvSpPr/>
          <p:nvPr/>
        </p:nvSpPr>
        <p:spPr>
          <a:xfrm>
            <a:off x="6151925" y="4290054"/>
            <a:ext cx="2171226" cy="2278959"/>
          </a:xfrm>
          <a:custGeom>
            <a:rect b="b" l="l" r="r" t="t"/>
            <a:pathLst>
              <a:path extrusionOk="0" h="2278959" w="2171226">
                <a:moveTo>
                  <a:pt x="0" y="0"/>
                </a:moveTo>
                <a:lnTo>
                  <a:pt x="2171227" y="0"/>
                </a:lnTo>
                <a:lnTo>
                  <a:pt x="2171227" y="2278959"/>
                </a:lnTo>
                <a:lnTo>
                  <a:pt x="0" y="2278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4"/>
          <p:cNvSpPr txBox="1"/>
          <p:nvPr/>
        </p:nvSpPr>
        <p:spPr>
          <a:xfrm>
            <a:off x="5482873" y="2479006"/>
            <a:ext cx="3509330" cy="483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Marigolds</a:t>
            </a:r>
            <a:endParaRPr/>
          </a:p>
        </p:txBody>
      </p:sp>
      <p:grpSp>
        <p:nvGrpSpPr>
          <p:cNvPr id="261" name="Google Shape;261;p14"/>
          <p:cNvGrpSpPr/>
          <p:nvPr/>
        </p:nvGrpSpPr>
        <p:grpSpPr>
          <a:xfrm>
            <a:off x="9504129" y="2944722"/>
            <a:ext cx="3659054" cy="4985181"/>
            <a:chOff x="0" y="-66675"/>
            <a:chExt cx="963701" cy="1312969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963701" cy="1246294"/>
            </a:xfrm>
            <a:custGeom>
              <a:rect b="b" l="l" r="r" t="t"/>
              <a:pathLst>
                <a:path extrusionOk="0" h="1246294" w="963701">
                  <a:moveTo>
                    <a:pt x="88428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166876"/>
                  </a:lnTo>
                  <a:cubicBezTo>
                    <a:pt x="43699" y="1166876"/>
                    <a:pt x="79418" y="1202215"/>
                    <a:pt x="79418" y="1246294"/>
                  </a:cubicBezTo>
                  <a:lnTo>
                    <a:pt x="884283" y="1246294"/>
                  </a:lnTo>
                  <a:cubicBezTo>
                    <a:pt x="884283" y="1202595"/>
                    <a:pt x="919622" y="1166876"/>
                    <a:pt x="963701" y="1166876"/>
                  </a:cubicBezTo>
                  <a:lnTo>
                    <a:pt x="963701" y="79418"/>
                  </a:lnTo>
                  <a:cubicBezTo>
                    <a:pt x="920002" y="79418"/>
                    <a:pt x="884283" y="44079"/>
                    <a:pt x="884283" y="0"/>
                  </a:cubicBez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9AD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38100" y="-66675"/>
              <a:ext cx="887501" cy="127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13600246" y="2944722"/>
            <a:ext cx="3659054" cy="4985181"/>
            <a:chOff x="0" y="-66675"/>
            <a:chExt cx="963701" cy="1312969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0"/>
              <a:ext cx="963701" cy="1246294"/>
            </a:xfrm>
            <a:custGeom>
              <a:rect b="b" l="l" r="r" t="t"/>
              <a:pathLst>
                <a:path extrusionOk="0" h="1246294" w="963701">
                  <a:moveTo>
                    <a:pt x="88428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166876"/>
                  </a:lnTo>
                  <a:cubicBezTo>
                    <a:pt x="43699" y="1166876"/>
                    <a:pt x="79418" y="1202215"/>
                    <a:pt x="79418" y="1246294"/>
                  </a:cubicBezTo>
                  <a:lnTo>
                    <a:pt x="884283" y="1246294"/>
                  </a:lnTo>
                  <a:cubicBezTo>
                    <a:pt x="884283" y="1202595"/>
                    <a:pt x="919622" y="1166876"/>
                    <a:pt x="963701" y="1166876"/>
                  </a:cubicBezTo>
                  <a:lnTo>
                    <a:pt x="963701" y="79418"/>
                  </a:lnTo>
                  <a:cubicBezTo>
                    <a:pt x="920002" y="79418"/>
                    <a:pt x="884283" y="44079"/>
                    <a:pt x="884283" y="0"/>
                  </a:cubicBezTo>
                  <a:close/>
                </a:path>
              </a:pathLst>
            </a:custGeom>
            <a:solidFill>
              <a:srgbClr val="263F19"/>
            </a:solidFill>
            <a:ln cap="sq" cmpd="sng" w="38100">
              <a:solidFill>
                <a:srgbClr val="F9AD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38100" y="-66675"/>
              <a:ext cx="887501" cy="127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4"/>
          <p:cNvSpPr/>
          <p:nvPr/>
        </p:nvSpPr>
        <p:spPr>
          <a:xfrm>
            <a:off x="2127640" y="4183744"/>
            <a:ext cx="2027563" cy="2760296"/>
          </a:xfrm>
          <a:custGeom>
            <a:rect b="b" l="l" r="r" t="t"/>
            <a:pathLst>
              <a:path extrusionOk="0" h="2760296" w="2027563">
                <a:moveTo>
                  <a:pt x="0" y="0"/>
                </a:moveTo>
                <a:lnTo>
                  <a:pt x="2027562" y="0"/>
                </a:lnTo>
                <a:lnTo>
                  <a:pt x="2027562" y="2760295"/>
                </a:lnTo>
                <a:lnTo>
                  <a:pt x="0" y="276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4"/>
          <p:cNvSpPr/>
          <p:nvPr/>
        </p:nvSpPr>
        <p:spPr>
          <a:xfrm>
            <a:off x="10194071" y="4290054"/>
            <a:ext cx="2279169" cy="2542684"/>
          </a:xfrm>
          <a:custGeom>
            <a:rect b="b" l="l" r="r" t="t"/>
            <a:pathLst>
              <a:path extrusionOk="0" h="2542684" w="2279169">
                <a:moveTo>
                  <a:pt x="0" y="0"/>
                </a:moveTo>
                <a:lnTo>
                  <a:pt x="2279169" y="0"/>
                </a:lnTo>
                <a:lnTo>
                  <a:pt x="2279169" y="2542684"/>
                </a:lnTo>
                <a:lnTo>
                  <a:pt x="0" y="2542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4"/>
          <p:cNvSpPr/>
          <p:nvPr/>
        </p:nvSpPr>
        <p:spPr>
          <a:xfrm>
            <a:off x="14010744" y="4494650"/>
            <a:ext cx="2838058" cy="2074363"/>
          </a:xfrm>
          <a:custGeom>
            <a:rect b="b" l="l" r="r" t="t"/>
            <a:pathLst>
              <a:path extrusionOk="0" h="2074363" w="2838058">
                <a:moveTo>
                  <a:pt x="0" y="0"/>
                </a:moveTo>
                <a:lnTo>
                  <a:pt x="2838058" y="0"/>
                </a:lnTo>
                <a:lnTo>
                  <a:pt x="2838058" y="2074363"/>
                </a:lnTo>
                <a:lnTo>
                  <a:pt x="0" y="2074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4"/>
          <p:cNvSpPr txBox="1"/>
          <p:nvPr/>
        </p:nvSpPr>
        <p:spPr>
          <a:xfrm>
            <a:off x="1311894" y="605400"/>
            <a:ext cx="12643622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About the Ofrenda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1386756" y="8266514"/>
            <a:ext cx="3509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1386756" y="2479006"/>
            <a:ext cx="3509330" cy="483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Photos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5482873" y="8266514"/>
            <a:ext cx="3509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578991" y="2479006"/>
            <a:ext cx="3509330" cy="483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Candles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9578991" y="8266514"/>
            <a:ext cx="3509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13675108" y="8266514"/>
            <a:ext cx="3509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3675108" y="2479006"/>
            <a:ext cx="3509330" cy="483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4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Food &amp; Offerings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1028700" y="2421460"/>
            <a:ext cx="7277457" cy="8607745"/>
          </a:xfrm>
          <a:custGeom>
            <a:rect b="b" l="l" r="r" t="t"/>
            <a:pathLst>
              <a:path extrusionOk="0" h="8607745" w="7277457">
                <a:moveTo>
                  <a:pt x="0" y="0"/>
                </a:moveTo>
                <a:lnTo>
                  <a:pt x="7277457" y="0"/>
                </a:lnTo>
                <a:lnTo>
                  <a:pt x="7277457" y="8607745"/>
                </a:lnTo>
                <a:lnTo>
                  <a:pt x="0" y="8607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3" name="Google Shape;2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6231" y="4129263"/>
            <a:ext cx="4814700" cy="6157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84" name="Google Shape;284;p15"/>
          <p:cNvSpPr txBox="1"/>
          <p:nvPr/>
        </p:nvSpPr>
        <p:spPr>
          <a:xfrm>
            <a:off x="1311894" y="605400"/>
            <a:ext cx="12643622" cy="146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61" u="none" cap="none" strike="noStrike">
                <a:solidFill>
                  <a:srgbClr val="F3E3C9"/>
                </a:solidFill>
                <a:latin typeface="Rowdies"/>
                <a:ea typeface="Rowdies"/>
                <a:cs typeface="Rowdies"/>
                <a:sym typeface="Rowdies"/>
              </a:rPr>
              <a:t>About the Ofrenda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10723057" y="3611540"/>
            <a:ext cx="611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ofrenda acts as a bridge between the living and the dead, allowing families to maintain a connection with their loved ones. It is a deeply spiritual and personal expression of love and remembrance.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10723057" y="7350173"/>
            <a:ext cx="611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ofrenda acts as a bridge between the living and the dead, allowing families to maintain a connection with their loved ones. It is a deeply spiritual and personal expression of love and remembrance.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10723057" y="2753274"/>
            <a:ext cx="6778243" cy="556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an important idea here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10723057" y="6491907"/>
            <a:ext cx="6112430" cy="556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an important idea here</a:t>
            </a:r>
            <a:endParaRPr/>
          </a:p>
        </p:txBody>
      </p:sp>
      <p:cxnSp>
        <p:nvCxnSpPr>
          <p:cNvPr id="289" name="Google Shape;289;p15"/>
          <p:cNvCxnSpPr/>
          <p:nvPr/>
        </p:nvCxnSpPr>
        <p:spPr>
          <a:xfrm rot="10800000">
            <a:off x="10296697" y="2886624"/>
            <a:ext cx="0" cy="2603881"/>
          </a:xfrm>
          <a:prstGeom prst="straightConnector1">
            <a:avLst/>
          </a:prstGeom>
          <a:noFill/>
          <a:ln cap="flat" cmpd="sng" w="114300">
            <a:solidFill>
              <a:srgbClr val="F7AD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5"/>
          <p:cNvCxnSpPr/>
          <p:nvPr/>
        </p:nvCxnSpPr>
        <p:spPr>
          <a:xfrm rot="10800000">
            <a:off x="10296697" y="6654419"/>
            <a:ext cx="0" cy="2603881"/>
          </a:xfrm>
          <a:prstGeom prst="straightConnector1">
            <a:avLst/>
          </a:prstGeom>
          <a:noFill/>
          <a:ln cap="flat" cmpd="sng" w="114300">
            <a:solidFill>
              <a:srgbClr val="E35E2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5426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61407"/>
          <a:stretch/>
        </p:blipFill>
        <p:spPr>
          <a:xfrm>
            <a:off x="-551400" y="-3"/>
            <a:ext cx="19293798" cy="1941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6"/>
          <p:cNvGrpSpPr/>
          <p:nvPr/>
        </p:nvGrpSpPr>
        <p:grpSpPr>
          <a:xfrm>
            <a:off x="697070" y="3842776"/>
            <a:ext cx="16893865" cy="2317081"/>
            <a:chOff x="0" y="-104775"/>
            <a:chExt cx="3726983" cy="511175"/>
          </a:xfrm>
        </p:grpSpPr>
        <p:sp>
          <p:nvSpPr>
            <p:cNvPr id="297" name="Google Shape;297;p16"/>
            <p:cNvSpPr/>
            <p:nvPr/>
          </p:nvSpPr>
          <p:spPr>
            <a:xfrm>
              <a:off x="0" y="0"/>
              <a:ext cx="3726983" cy="406400"/>
            </a:xfrm>
            <a:custGeom>
              <a:rect b="b" l="l" r="r" t="t"/>
              <a:pathLst>
                <a:path extrusionOk="0" h="406400" w="3726983">
                  <a:moveTo>
                    <a:pt x="372698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3726983" y="406400"/>
                  </a:lnTo>
                  <a:lnTo>
                    <a:pt x="3625383" y="203200"/>
                  </a:lnTo>
                  <a:lnTo>
                    <a:pt x="3726983" y="0"/>
                  </a:lnTo>
                  <a:close/>
                </a:path>
              </a:pathLst>
            </a:custGeom>
            <a:solidFill>
              <a:srgbClr val="E6E3DF"/>
            </a:solidFill>
            <a:ln>
              <a:noFill/>
            </a:ln>
          </p:spPr>
        </p:sp>
        <p:sp>
          <p:nvSpPr>
            <p:cNvPr id="298" name="Google Shape;298;p16"/>
            <p:cNvSpPr txBox="1"/>
            <p:nvPr/>
          </p:nvSpPr>
          <p:spPr>
            <a:xfrm>
              <a:off x="88900" y="-104775"/>
              <a:ext cx="3549182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6"/>
          <p:cNvSpPr txBox="1"/>
          <p:nvPr/>
        </p:nvSpPr>
        <p:spPr>
          <a:xfrm>
            <a:off x="1733156" y="4271114"/>
            <a:ext cx="14821800" cy="1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81" u="none" cap="none" strike="noStrike">
                <a:solidFill>
                  <a:srgbClr val="365426"/>
                </a:solidFill>
                <a:latin typeface="Rowdies"/>
                <a:ea typeface="Rowdies"/>
                <a:cs typeface="Rowdies"/>
                <a:sym typeface="Rowdies"/>
              </a:rPr>
              <a:t>KEY TRADITIONS</a:t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13732554" y="5426898"/>
            <a:ext cx="5235805" cy="6665955"/>
          </a:xfrm>
          <a:custGeom>
            <a:rect b="b" l="l" r="r" t="t"/>
            <a:pathLst>
              <a:path extrusionOk="0" h="6665955" w="5235805">
                <a:moveTo>
                  <a:pt x="0" y="0"/>
                </a:moveTo>
                <a:lnTo>
                  <a:pt x="5235804" y="0"/>
                </a:lnTo>
                <a:lnTo>
                  <a:pt x="5235804" y="6665955"/>
                </a:lnTo>
                <a:lnTo>
                  <a:pt x="0" y="6665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6"/>
          <p:cNvSpPr/>
          <p:nvPr/>
        </p:nvSpPr>
        <p:spPr>
          <a:xfrm flipH="1">
            <a:off x="-680358" y="5426898"/>
            <a:ext cx="5235805" cy="6665955"/>
          </a:xfrm>
          <a:custGeom>
            <a:rect b="b" l="l" r="r" t="t"/>
            <a:pathLst>
              <a:path extrusionOk="0" h="6665955" w="5235805">
                <a:moveTo>
                  <a:pt x="5235804" y="0"/>
                </a:moveTo>
                <a:lnTo>
                  <a:pt x="0" y="0"/>
                </a:lnTo>
                <a:lnTo>
                  <a:pt x="0" y="6665955"/>
                </a:lnTo>
                <a:lnTo>
                  <a:pt x="5235804" y="6665955"/>
                </a:lnTo>
                <a:lnTo>
                  <a:pt x="52358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6"/>
          <p:cNvSpPr txBox="1"/>
          <p:nvPr/>
        </p:nvSpPr>
        <p:spPr>
          <a:xfrm>
            <a:off x="7681295" y="2003441"/>
            <a:ext cx="2925411" cy="2011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51" u="none" cap="none" strike="noStrike">
                <a:solidFill>
                  <a:srgbClr val="F7AD33"/>
                </a:solidFill>
                <a:latin typeface="Rowdies"/>
                <a:ea typeface="Rowdies"/>
                <a:cs typeface="Rowdies"/>
                <a:sym typeface="Rowdies"/>
              </a:rPr>
              <a:t>02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5175903" y="6960208"/>
            <a:ext cx="7936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