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Eczar"/>
      <p:regular r:id="rId26"/>
      <p:bold r:id="rId27"/>
    </p:embeddedFont>
    <p:embeddedFont>
      <p:font typeface="Carli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czar-regular.fntdata"/><Relationship Id="rId25" Type="http://schemas.openxmlformats.org/officeDocument/2006/relationships/slide" Target="slides/slide20.xml"/><Relationship Id="rId28" Type="http://schemas.openxmlformats.org/officeDocument/2006/relationships/font" Target="fonts/Carlito-regular.fntdata"/><Relationship Id="rId27" Type="http://schemas.openxmlformats.org/officeDocument/2006/relationships/font" Target="fonts/Ecza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rli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rlito-boldItalic.fntdata"/><Relationship Id="rId30" Type="http://schemas.openxmlformats.org/officeDocument/2006/relationships/font" Target="fonts/Carli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82583" y="0"/>
            <a:ext cx="19453169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7993" y="1518919"/>
            <a:ext cx="19453148" cy="6307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/>
          <p:nvPr>
            <p:ph type="title"/>
          </p:nvPr>
        </p:nvSpPr>
        <p:spPr>
          <a:xfrm>
            <a:off x="3162300" y="2549550"/>
            <a:ext cx="11963400" cy="432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9F2A29"/>
              </a:buClr>
              <a:buSzPts val="11800"/>
              <a:buFont typeface="Eczar"/>
              <a:buNone/>
              <a:defRPr i="0" sz="118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2pPr>
            <a:lvl3pPr lvl="2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3pPr>
            <a:lvl4pPr lvl="3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4pPr>
            <a:lvl5pPr lvl="4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5pPr>
            <a:lvl6pPr lvl="5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6pPr>
            <a:lvl7pPr lvl="6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7pPr>
            <a:lvl8pPr lvl="7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8pPr>
            <a:lvl9pPr lvl="8" rtl="0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9pPr>
          </a:lstStyle>
          <a:p/>
        </p:txBody>
      </p:sp>
      <p:sp>
        <p:nvSpPr>
          <p:cNvPr id="13" name="Google Shape;13;p3"/>
          <p:cNvSpPr/>
          <p:nvPr/>
        </p:nvSpPr>
        <p:spPr>
          <a:xfrm rot="-1547762">
            <a:off x="14945242" y="6241451"/>
            <a:ext cx="3884889" cy="3623541"/>
          </a:xfrm>
          <a:custGeom>
            <a:rect b="b" l="l" r="r" t="t"/>
            <a:pathLst>
              <a:path extrusionOk="0" h="3624946" w="3886395">
                <a:moveTo>
                  <a:pt x="0" y="0"/>
                </a:moveTo>
                <a:lnTo>
                  <a:pt x="3886394" y="0"/>
                </a:lnTo>
                <a:lnTo>
                  <a:pt x="3886394" y="3624947"/>
                </a:lnTo>
                <a:lnTo>
                  <a:pt x="0" y="3624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 flipH="1">
            <a:off x="-1454135" y="5561384"/>
            <a:ext cx="4965670" cy="3205114"/>
          </a:xfrm>
          <a:custGeom>
            <a:rect b="b" l="l" r="r" t="t"/>
            <a:pathLst>
              <a:path extrusionOk="0" h="3205114" w="4965670">
                <a:moveTo>
                  <a:pt x="4965670" y="0"/>
                </a:moveTo>
                <a:lnTo>
                  <a:pt x="0" y="0"/>
                </a:lnTo>
                <a:lnTo>
                  <a:pt x="0" y="3205114"/>
                </a:lnTo>
                <a:lnTo>
                  <a:pt x="4965670" y="3205114"/>
                </a:lnTo>
                <a:lnTo>
                  <a:pt x="496567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 rot="2286057">
            <a:off x="14577423" y="-1284506"/>
            <a:ext cx="4625014" cy="4630803"/>
          </a:xfrm>
          <a:custGeom>
            <a:rect b="b" l="l" r="r" t="t"/>
            <a:pathLst>
              <a:path extrusionOk="0" h="4627420" w="4621636">
                <a:moveTo>
                  <a:pt x="0" y="0"/>
                </a:moveTo>
                <a:lnTo>
                  <a:pt x="4621636" y="0"/>
                </a:lnTo>
                <a:lnTo>
                  <a:pt x="4621636" y="4627420"/>
                </a:lnTo>
                <a:lnTo>
                  <a:pt x="0" y="462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-1141633" y="-1504363"/>
            <a:ext cx="4450946" cy="4450946"/>
          </a:xfrm>
          <a:custGeom>
            <a:rect b="b" l="l" r="r" t="t"/>
            <a:pathLst>
              <a:path extrusionOk="0" h="4450946" w="4450946">
                <a:moveTo>
                  <a:pt x="0" y="0"/>
                </a:moveTo>
                <a:lnTo>
                  <a:pt x="4450946" y="0"/>
                </a:lnTo>
                <a:lnTo>
                  <a:pt x="4450946" y="4450946"/>
                </a:lnTo>
                <a:lnTo>
                  <a:pt x="0" y="4450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5661487" y="7559776"/>
            <a:ext cx="6965696" cy="696569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8418" l="-19359" r="-20049" t="-2081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3535575" y="2019300"/>
            <a:ext cx="11106000" cy="94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rgbClr val="136546"/>
              </a:buClr>
              <a:buSzPts val="5300"/>
              <a:buNone/>
              <a:defRPr b="1" sz="5300">
                <a:solidFill>
                  <a:srgbClr val="136546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3535575" y="6690838"/>
            <a:ext cx="11106000" cy="94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56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spcBef>
                <a:spcPts val="40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spcBef>
                <a:spcPts val="40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spcBef>
                <a:spcPts val="40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spcBef>
                <a:spcPts val="40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spcBef>
                <a:spcPts val="40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spcBef>
                <a:spcPts val="40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 b="19967" l="3418" r="4939" t="0"/>
          <a:stretch/>
        </p:blipFill>
        <p:spPr>
          <a:xfrm>
            <a:off x="0" y="5108900"/>
            <a:ext cx="18288000" cy="517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5250191" y="6282982"/>
            <a:ext cx="7787619" cy="3695579"/>
          </a:xfrm>
          <a:custGeom>
            <a:rect b="b" l="l" r="r" t="t"/>
            <a:pathLst>
              <a:path extrusionOk="0" h="3695579" w="7787619">
                <a:moveTo>
                  <a:pt x="0" y="0"/>
                </a:moveTo>
                <a:lnTo>
                  <a:pt x="7787618" y="0"/>
                </a:lnTo>
                <a:lnTo>
                  <a:pt x="7787618" y="3695579"/>
                </a:lnTo>
                <a:lnTo>
                  <a:pt x="0" y="3695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 rot="-2033324">
            <a:off x="15701671" y="6915905"/>
            <a:ext cx="1102128" cy="4343361"/>
          </a:xfrm>
          <a:custGeom>
            <a:rect b="b" l="l" r="r" t="t"/>
            <a:pathLst>
              <a:path extrusionOk="0" h="4343999" w="1102290">
                <a:moveTo>
                  <a:pt x="0" y="0"/>
                </a:moveTo>
                <a:lnTo>
                  <a:pt x="1102290" y="0"/>
                </a:lnTo>
                <a:lnTo>
                  <a:pt x="1102290" y="4343999"/>
                </a:lnTo>
                <a:lnTo>
                  <a:pt x="0" y="4343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 rot="2119258">
            <a:off x="1668002" y="6877875"/>
            <a:ext cx="737801" cy="5270006"/>
          </a:xfrm>
          <a:custGeom>
            <a:rect b="b" l="l" r="r" t="t"/>
            <a:pathLst>
              <a:path extrusionOk="0" h="5275994" w="738639">
                <a:moveTo>
                  <a:pt x="0" y="0"/>
                </a:moveTo>
                <a:lnTo>
                  <a:pt x="738639" y="0"/>
                </a:lnTo>
                <a:lnTo>
                  <a:pt x="738639" y="5275994"/>
                </a:lnTo>
                <a:lnTo>
                  <a:pt x="0" y="527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" name="Google Shape;26;p4"/>
          <p:cNvGrpSpPr/>
          <p:nvPr/>
        </p:nvGrpSpPr>
        <p:grpSpPr>
          <a:xfrm>
            <a:off x="2041460" y="3433062"/>
            <a:ext cx="3982223" cy="842228"/>
            <a:chOff x="0" y="-76200"/>
            <a:chExt cx="1048809" cy="221820"/>
          </a:xfrm>
        </p:grpSpPr>
        <p:sp>
          <p:nvSpPr>
            <p:cNvPr id="27" name="Google Shape;27;p4"/>
            <p:cNvSpPr/>
            <p:nvPr/>
          </p:nvSpPr>
          <p:spPr>
            <a:xfrm>
              <a:off x="0" y="0"/>
              <a:ext cx="1048809" cy="145620"/>
            </a:xfrm>
            <a:custGeom>
              <a:rect b="b" l="l" r="r" t="t"/>
              <a:pathLst>
                <a:path extrusionOk="0" h="145620" w="1048809">
                  <a:moveTo>
                    <a:pt x="0" y="0"/>
                  </a:moveTo>
                  <a:lnTo>
                    <a:pt x="1048809" y="0"/>
                  </a:lnTo>
                  <a:lnTo>
                    <a:pt x="1048809" y="145620"/>
                  </a:lnTo>
                  <a:lnTo>
                    <a:pt x="0" y="145620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28" name="Google Shape;28;p4"/>
            <p:cNvSpPr txBox="1"/>
            <p:nvPr/>
          </p:nvSpPr>
          <p:spPr>
            <a:xfrm>
              <a:off x="0" y="-76200"/>
              <a:ext cx="10488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4"/>
          <p:cNvGrpSpPr/>
          <p:nvPr/>
        </p:nvGrpSpPr>
        <p:grpSpPr>
          <a:xfrm>
            <a:off x="8594222" y="3433062"/>
            <a:ext cx="2876353" cy="842228"/>
            <a:chOff x="0" y="-76200"/>
            <a:chExt cx="757553" cy="221820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757553" cy="145620"/>
            </a:xfrm>
            <a:custGeom>
              <a:rect b="b" l="l" r="r" t="t"/>
              <a:pathLst>
                <a:path extrusionOk="0" h="145620" w="757553">
                  <a:moveTo>
                    <a:pt x="0" y="0"/>
                  </a:moveTo>
                  <a:lnTo>
                    <a:pt x="757553" y="0"/>
                  </a:lnTo>
                  <a:lnTo>
                    <a:pt x="757553" y="145620"/>
                  </a:lnTo>
                  <a:lnTo>
                    <a:pt x="0" y="145620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31" name="Google Shape;31;p4"/>
            <p:cNvSpPr txBox="1"/>
            <p:nvPr/>
          </p:nvSpPr>
          <p:spPr>
            <a:xfrm>
              <a:off x="0" y="-76200"/>
              <a:ext cx="7575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13693151" y="3433062"/>
            <a:ext cx="3422905" cy="842228"/>
            <a:chOff x="0" y="-76200"/>
            <a:chExt cx="901500" cy="221820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901420" cy="145620"/>
            </a:xfrm>
            <a:custGeom>
              <a:rect b="b" l="l" r="r" t="t"/>
              <a:pathLst>
                <a:path extrusionOk="0" h="145620" w="901420">
                  <a:moveTo>
                    <a:pt x="0" y="0"/>
                  </a:moveTo>
                  <a:lnTo>
                    <a:pt x="901420" y="0"/>
                  </a:lnTo>
                  <a:lnTo>
                    <a:pt x="901420" y="145620"/>
                  </a:lnTo>
                  <a:lnTo>
                    <a:pt x="0" y="145620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34" name="Google Shape;34;p4"/>
            <p:cNvSpPr txBox="1"/>
            <p:nvPr/>
          </p:nvSpPr>
          <p:spPr>
            <a:xfrm>
              <a:off x="0" y="-76200"/>
              <a:ext cx="901500" cy="22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4"/>
          <p:cNvSpPr txBox="1"/>
          <p:nvPr/>
        </p:nvSpPr>
        <p:spPr>
          <a:xfrm>
            <a:off x="1028700" y="3576298"/>
            <a:ext cx="10128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  <p:sp>
        <p:nvSpPr>
          <p:cNvPr id="36" name="Google Shape;36;p4"/>
          <p:cNvSpPr txBox="1"/>
          <p:nvPr/>
        </p:nvSpPr>
        <p:spPr>
          <a:xfrm>
            <a:off x="7360583" y="3576298"/>
            <a:ext cx="10128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02</a:t>
            </a: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12531429" y="3576298"/>
            <a:ext cx="10128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03</a:t>
            </a:r>
            <a:endParaRPr/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485850" y="701650"/>
            <a:ext cx="17316300" cy="182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" type="subTitle"/>
          </p:nvPr>
        </p:nvSpPr>
        <p:spPr>
          <a:xfrm>
            <a:off x="2266950" y="3733800"/>
            <a:ext cx="3886200" cy="44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F6F0EA"/>
              </a:buClr>
              <a:buSzPts val="2900"/>
              <a:buNone/>
              <a:defRPr b="1" sz="2900">
                <a:solidFill>
                  <a:srgbClr val="F6F0EA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2" type="subTitle"/>
          </p:nvPr>
        </p:nvSpPr>
        <p:spPr>
          <a:xfrm>
            <a:off x="8879975" y="3733800"/>
            <a:ext cx="3886200" cy="44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F6F0EA"/>
              </a:buClr>
              <a:buSzPts val="2900"/>
              <a:buNone/>
              <a:defRPr b="1" sz="2900">
                <a:solidFill>
                  <a:srgbClr val="F6F0E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3" type="subTitle"/>
          </p:nvPr>
        </p:nvSpPr>
        <p:spPr>
          <a:xfrm>
            <a:off x="13911650" y="3733800"/>
            <a:ext cx="3886200" cy="44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Clr>
                <a:srgbClr val="F6F0EA"/>
              </a:buClr>
              <a:buSzPts val="2900"/>
              <a:buNone/>
              <a:defRPr b="1" sz="2900">
                <a:solidFill>
                  <a:srgbClr val="F6F0EA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51212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title"/>
          </p:nvPr>
        </p:nvSpPr>
        <p:spPr>
          <a:xfrm>
            <a:off x="2680225" y="8312600"/>
            <a:ext cx="12927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E0C6"/>
              </a:buClr>
              <a:buSzPts val="8700"/>
              <a:buNone/>
              <a:defRPr sz="8700">
                <a:solidFill>
                  <a:srgbClr val="F0E0C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2pPr>
            <a:lvl3pPr lvl="2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3pPr>
            <a:lvl4pPr lvl="3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4pPr>
            <a:lvl5pPr lvl="4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5pPr>
            <a:lvl6pPr lvl="5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6pPr>
            <a:lvl7pPr lvl="6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7pPr>
            <a:lvl8pPr lvl="7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8pPr>
            <a:lvl9pPr lvl="8">
              <a:spcBef>
                <a:spcPts val="0"/>
              </a:spcBef>
              <a:spcAft>
                <a:spcPts val="0"/>
              </a:spcAft>
              <a:buSzPts val="8700"/>
              <a:buNone/>
              <a:defRPr sz="8700"/>
            </a:lvl9pPr>
          </a:lstStyle>
          <a:p/>
        </p:txBody>
      </p:sp>
      <p:sp>
        <p:nvSpPr>
          <p:cNvPr id="44" name="Google Shape;44;p5"/>
          <p:cNvSpPr/>
          <p:nvPr/>
        </p:nvSpPr>
        <p:spPr>
          <a:xfrm rot="-5400000">
            <a:off x="4000500" y="-4576312"/>
            <a:ext cx="10287000" cy="19439625"/>
          </a:xfrm>
          <a:custGeom>
            <a:rect b="b" l="l" r="r" t="t"/>
            <a:pathLst>
              <a:path extrusionOk="0" h="19439625" w="10287000">
                <a:moveTo>
                  <a:pt x="0" y="0"/>
                </a:moveTo>
                <a:lnTo>
                  <a:pt x="10287000" y="0"/>
                </a:lnTo>
                <a:lnTo>
                  <a:pt x="10287000" y="19439624"/>
                </a:lnTo>
                <a:lnTo>
                  <a:pt x="0" y="1943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0"/>
            </a:blip>
            <a:stretch>
              <a:fillRect b="0" l="-25348" r="-25348" t="0"/>
            </a:stretch>
          </a:blipFill>
          <a:ln>
            <a:noFill/>
          </a:ln>
        </p:spPr>
      </p:sp>
      <p:grpSp>
        <p:nvGrpSpPr>
          <p:cNvPr id="45" name="Google Shape;45;p5"/>
          <p:cNvGrpSpPr/>
          <p:nvPr/>
        </p:nvGrpSpPr>
        <p:grpSpPr>
          <a:xfrm>
            <a:off x="3665225" y="644782"/>
            <a:ext cx="10957555" cy="7100210"/>
            <a:chOff x="0" y="-76200"/>
            <a:chExt cx="660400" cy="427922"/>
          </a:xfrm>
        </p:grpSpPr>
        <p:sp>
          <p:nvSpPr>
            <p:cNvPr id="46" name="Google Shape;46;p5"/>
            <p:cNvSpPr/>
            <p:nvPr/>
          </p:nvSpPr>
          <p:spPr>
            <a:xfrm>
              <a:off x="0" y="0"/>
              <a:ext cx="660400" cy="351722"/>
            </a:xfrm>
            <a:custGeom>
              <a:rect b="b" l="l" r="r" t="t"/>
              <a:pathLst>
                <a:path extrusionOk="0" h="351722" w="660400">
                  <a:moveTo>
                    <a:pt x="220252" y="332653"/>
                  </a:moveTo>
                  <a:cubicBezTo>
                    <a:pt x="254109" y="344166"/>
                    <a:pt x="292600" y="351722"/>
                    <a:pt x="330378" y="351722"/>
                  </a:cubicBezTo>
                  <a:cubicBezTo>
                    <a:pt x="368157" y="351722"/>
                    <a:pt x="404509" y="345245"/>
                    <a:pt x="438009" y="333731"/>
                  </a:cubicBezTo>
                  <a:cubicBezTo>
                    <a:pt x="438723" y="333371"/>
                    <a:pt x="439435" y="333371"/>
                    <a:pt x="440148" y="333012"/>
                  </a:cubicBezTo>
                  <a:cubicBezTo>
                    <a:pt x="565955" y="286957"/>
                    <a:pt x="658618" y="165343"/>
                    <a:pt x="660400" y="33461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437"/>
                  </a:lnTo>
                  <a:cubicBezTo>
                    <a:pt x="1782" y="166062"/>
                    <a:pt x="93019" y="287677"/>
                    <a:pt x="220252" y="332653"/>
                  </a:cubicBezTo>
                  <a:close/>
                </a:path>
              </a:pathLst>
            </a:custGeom>
            <a:solidFill>
              <a:srgbClr val="F2D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5"/>
            <p:cNvSpPr txBox="1"/>
            <p:nvPr/>
          </p:nvSpPr>
          <p:spPr>
            <a:xfrm>
              <a:off x="0" y="-76200"/>
              <a:ext cx="660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5"/>
          <p:cNvSpPr/>
          <p:nvPr/>
        </p:nvSpPr>
        <p:spPr>
          <a:xfrm>
            <a:off x="4968485" y="694458"/>
            <a:ext cx="8351031" cy="6012742"/>
          </a:xfrm>
          <a:custGeom>
            <a:rect b="b" l="l" r="r" t="t"/>
            <a:pathLst>
              <a:path extrusionOk="0" h="6012742" w="8351031">
                <a:moveTo>
                  <a:pt x="0" y="0"/>
                </a:moveTo>
                <a:lnTo>
                  <a:pt x="8351030" y="0"/>
                </a:lnTo>
                <a:lnTo>
                  <a:pt x="8351030" y="6012742"/>
                </a:lnTo>
                <a:lnTo>
                  <a:pt x="0" y="6012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5"/>
          <p:cNvSpPr/>
          <p:nvPr/>
        </p:nvSpPr>
        <p:spPr>
          <a:xfrm>
            <a:off x="884250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5"/>
          <p:cNvSpPr/>
          <p:nvPr/>
        </p:nvSpPr>
        <p:spPr>
          <a:xfrm>
            <a:off x="15832764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>
            <a:off x="884250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15832764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5"/>
          <p:cNvSpPr/>
          <p:nvPr/>
        </p:nvSpPr>
        <p:spPr>
          <a:xfrm>
            <a:off x="1145244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5"/>
          <p:cNvSpPr/>
          <p:nvPr/>
        </p:nvSpPr>
        <p:spPr>
          <a:xfrm>
            <a:off x="16093759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5"/>
          <p:cNvSpPr/>
          <p:nvPr/>
        </p:nvSpPr>
        <p:spPr>
          <a:xfrm>
            <a:off x="1145244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" name="Google Shape;56;p5"/>
          <p:cNvSpPr/>
          <p:nvPr/>
        </p:nvSpPr>
        <p:spPr>
          <a:xfrm>
            <a:off x="16093759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" name="Google Shape;57;p5"/>
          <p:cNvSpPr txBox="1"/>
          <p:nvPr/>
        </p:nvSpPr>
        <p:spPr>
          <a:xfrm>
            <a:off x="884250" y="8016728"/>
            <a:ext cx="17961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  <p:sp>
        <p:nvSpPr>
          <p:cNvPr id="58" name="Google Shape;58;p5"/>
          <p:cNvSpPr txBox="1"/>
          <p:nvPr/>
        </p:nvSpPr>
        <p:spPr>
          <a:xfrm>
            <a:off x="15607786" y="8016728"/>
            <a:ext cx="1796100" cy="18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"/>
          <p:cNvPicPr preferRelativeResize="0"/>
          <p:nvPr/>
        </p:nvPicPr>
        <p:blipFill rotWithShape="1">
          <a:blip r:embed="rId2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"/>
          <p:cNvSpPr/>
          <p:nvPr>
            <p:ph idx="2" type="pic"/>
          </p:nvPr>
        </p:nvSpPr>
        <p:spPr>
          <a:xfrm>
            <a:off x="9959650" y="4989550"/>
            <a:ext cx="7553700" cy="42687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6"/>
          <p:cNvSpPr/>
          <p:nvPr>
            <p:ph idx="3" type="pic"/>
          </p:nvPr>
        </p:nvSpPr>
        <p:spPr>
          <a:xfrm>
            <a:off x="771100" y="2573700"/>
            <a:ext cx="7553700" cy="42687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6"/>
          <p:cNvSpPr/>
          <p:nvPr/>
        </p:nvSpPr>
        <p:spPr>
          <a:xfrm>
            <a:off x="15809461" y="7576447"/>
            <a:ext cx="1722958" cy="1710428"/>
          </a:xfrm>
          <a:custGeom>
            <a:rect b="b" l="l" r="r" t="t"/>
            <a:pathLst>
              <a:path extrusionOk="0" h="1710428" w="1722958">
                <a:moveTo>
                  <a:pt x="0" y="0"/>
                </a:moveTo>
                <a:lnTo>
                  <a:pt x="1722959" y="0"/>
                </a:lnTo>
                <a:lnTo>
                  <a:pt x="1722959" y="1710428"/>
                </a:lnTo>
                <a:lnTo>
                  <a:pt x="0" y="1710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6"/>
          <p:cNvSpPr/>
          <p:nvPr/>
        </p:nvSpPr>
        <p:spPr>
          <a:xfrm rot="10800000">
            <a:off x="755580" y="2554642"/>
            <a:ext cx="2134402" cy="2134402"/>
          </a:xfrm>
          <a:custGeom>
            <a:rect b="b" l="l" r="r" t="t"/>
            <a:pathLst>
              <a:path extrusionOk="0" h="2134402" w="2134402">
                <a:moveTo>
                  <a:pt x="0" y="0"/>
                </a:moveTo>
                <a:lnTo>
                  <a:pt x="2134402" y="0"/>
                </a:lnTo>
                <a:lnTo>
                  <a:pt x="2134402" y="2134402"/>
                </a:lnTo>
                <a:lnTo>
                  <a:pt x="0" y="2134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rot="3249741">
            <a:off x="16509417" y="273666"/>
            <a:ext cx="882452" cy="2176451"/>
          </a:xfrm>
          <a:custGeom>
            <a:rect b="b" l="l" r="r" t="t"/>
            <a:pathLst>
              <a:path extrusionOk="0" h="2178276" w="883192">
                <a:moveTo>
                  <a:pt x="0" y="0"/>
                </a:moveTo>
                <a:lnTo>
                  <a:pt x="883192" y="0"/>
                </a:lnTo>
                <a:lnTo>
                  <a:pt x="883192" y="2178275"/>
                </a:lnTo>
                <a:lnTo>
                  <a:pt x="0" y="2178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6"/>
          <p:cNvSpPr/>
          <p:nvPr/>
        </p:nvSpPr>
        <p:spPr>
          <a:xfrm rot="-2955531">
            <a:off x="1113687" y="8833881"/>
            <a:ext cx="747981" cy="2056950"/>
          </a:xfrm>
          <a:custGeom>
            <a:rect b="b" l="l" r="r" t="t"/>
            <a:pathLst>
              <a:path extrusionOk="0" h="2057400" w="748145">
                <a:moveTo>
                  <a:pt x="0" y="0"/>
                </a:moveTo>
                <a:lnTo>
                  <a:pt x="748145" y="0"/>
                </a:lnTo>
                <a:lnTo>
                  <a:pt x="7481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6"/>
          <p:cNvSpPr txBox="1"/>
          <p:nvPr>
            <p:ph type="title"/>
          </p:nvPr>
        </p:nvSpPr>
        <p:spPr>
          <a:xfrm>
            <a:off x="971700" y="636600"/>
            <a:ext cx="141540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"/>
          <p:cNvSpPr txBox="1"/>
          <p:nvPr>
            <p:ph idx="1" type="subTitle"/>
          </p:nvPr>
        </p:nvSpPr>
        <p:spPr>
          <a:xfrm>
            <a:off x="1528450" y="7219950"/>
            <a:ext cx="6039000" cy="3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9" name="Google Shape;69;p6"/>
          <p:cNvSpPr txBox="1"/>
          <p:nvPr>
            <p:ph idx="4" type="body"/>
          </p:nvPr>
        </p:nvSpPr>
        <p:spPr>
          <a:xfrm>
            <a:off x="1528450" y="7810450"/>
            <a:ext cx="6039000" cy="13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5" type="subTitle"/>
          </p:nvPr>
        </p:nvSpPr>
        <p:spPr>
          <a:xfrm>
            <a:off x="10717000" y="2692088"/>
            <a:ext cx="6039000" cy="3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6" type="body"/>
          </p:nvPr>
        </p:nvSpPr>
        <p:spPr>
          <a:xfrm>
            <a:off x="10717000" y="3282588"/>
            <a:ext cx="6039000" cy="13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7"/>
          <p:cNvPicPr preferRelativeResize="0"/>
          <p:nvPr/>
        </p:nvPicPr>
        <p:blipFill rotWithShape="1">
          <a:blip r:embed="rId2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7"/>
          <p:cNvSpPr/>
          <p:nvPr/>
        </p:nvSpPr>
        <p:spPr>
          <a:xfrm>
            <a:off x="1553842" y="2761172"/>
            <a:ext cx="4019694" cy="3969448"/>
          </a:xfrm>
          <a:custGeom>
            <a:rect b="b" l="l" r="r" t="t"/>
            <a:pathLst>
              <a:path extrusionOk="0" h="3969448" w="4019694">
                <a:moveTo>
                  <a:pt x="0" y="0"/>
                </a:moveTo>
                <a:lnTo>
                  <a:pt x="4019694" y="0"/>
                </a:lnTo>
                <a:lnTo>
                  <a:pt x="4019694" y="3969448"/>
                </a:lnTo>
                <a:lnTo>
                  <a:pt x="0" y="396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7"/>
          <p:cNvSpPr/>
          <p:nvPr/>
        </p:nvSpPr>
        <p:spPr>
          <a:xfrm>
            <a:off x="7134318" y="2761172"/>
            <a:ext cx="4019694" cy="3969448"/>
          </a:xfrm>
          <a:custGeom>
            <a:rect b="b" l="l" r="r" t="t"/>
            <a:pathLst>
              <a:path extrusionOk="0" h="3969448" w="4019694">
                <a:moveTo>
                  <a:pt x="0" y="0"/>
                </a:moveTo>
                <a:lnTo>
                  <a:pt x="4019694" y="0"/>
                </a:lnTo>
                <a:lnTo>
                  <a:pt x="4019694" y="3969448"/>
                </a:lnTo>
                <a:lnTo>
                  <a:pt x="0" y="396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7"/>
          <p:cNvSpPr/>
          <p:nvPr/>
        </p:nvSpPr>
        <p:spPr>
          <a:xfrm>
            <a:off x="12714793" y="2761172"/>
            <a:ext cx="4019694" cy="3969448"/>
          </a:xfrm>
          <a:custGeom>
            <a:rect b="b" l="l" r="r" t="t"/>
            <a:pathLst>
              <a:path extrusionOk="0" h="3969448" w="4019694">
                <a:moveTo>
                  <a:pt x="0" y="0"/>
                </a:moveTo>
                <a:lnTo>
                  <a:pt x="4019695" y="0"/>
                </a:lnTo>
                <a:lnTo>
                  <a:pt x="4019695" y="3969448"/>
                </a:lnTo>
                <a:lnTo>
                  <a:pt x="0" y="396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7"/>
          <p:cNvSpPr/>
          <p:nvPr/>
        </p:nvSpPr>
        <p:spPr>
          <a:xfrm rot="-111687">
            <a:off x="16649295" y="1115393"/>
            <a:ext cx="2004400" cy="1228150"/>
          </a:xfrm>
          <a:custGeom>
            <a:rect b="b" l="l" r="r" t="t"/>
            <a:pathLst>
              <a:path extrusionOk="0" h="1227502" w="2003342">
                <a:moveTo>
                  <a:pt x="0" y="0"/>
                </a:moveTo>
                <a:lnTo>
                  <a:pt x="2003341" y="0"/>
                </a:lnTo>
                <a:lnTo>
                  <a:pt x="2003341" y="1227502"/>
                </a:lnTo>
                <a:lnTo>
                  <a:pt x="0" y="122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7"/>
          <p:cNvSpPr/>
          <p:nvPr/>
        </p:nvSpPr>
        <p:spPr>
          <a:xfrm rot="1828368">
            <a:off x="-623206" y="8404465"/>
            <a:ext cx="2004806" cy="1228399"/>
          </a:xfrm>
          <a:custGeom>
            <a:rect b="b" l="l" r="r" t="t"/>
            <a:pathLst>
              <a:path extrusionOk="0" h="1227502" w="2003342">
                <a:moveTo>
                  <a:pt x="0" y="0"/>
                </a:moveTo>
                <a:lnTo>
                  <a:pt x="2003341" y="0"/>
                </a:lnTo>
                <a:lnTo>
                  <a:pt x="2003341" y="1227502"/>
                </a:lnTo>
                <a:lnTo>
                  <a:pt x="0" y="122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7"/>
          <p:cNvSpPr txBox="1"/>
          <p:nvPr>
            <p:ph type="title"/>
          </p:nvPr>
        </p:nvSpPr>
        <p:spPr>
          <a:xfrm>
            <a:off x="696775" y="609600"/>
            <a:ext cx="173163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1" type="subTitle"/>
          </p:nvPr>
        </p:nvSpPr>
        <p:spPr>
          <a:xfrm>
            <a:off x="1126625" y="7105650"/>
            <a:ext cx="4874100" cy="3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1" name="Google Shape;81;p7"/>
          <p:cNvSpPr txBox="1"/>
          <p:nvPr>
            <p:ph idx="2" type="body"/>
          </p:nvPr>
        </p:nvSpPr>
        <p:spPr>
          <a:xfrm>
            <a:off x="1126625" y="7696150"/>
            <a:ext cx="4874100" cy="13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3" type="subTitle"/>
          </p:nvPr>
        </p:nvSpPr>
        <p:spPr>
          <a:xfrm>
            <a:off x="6707113" y="7105650"/>
            <a:ext cx="4874100" cy="3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3" name="Google Shape;83;p7"/>
          <p:cNvSpPr txBox="1"/>
          <p:nvPr>
            <p:ph idx="4" type="body"/>
          </p:nvPr>
        </p:nvSpPr>
        <p:spPr>
          <a:xfrm>
            <a:off x="6707113" y="7696150"/>
            <a:ext cx="4874100" cy="13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idx="5" type="subTitle"/>
          </p:nvPr>
        </p:nvSpPr>
        <p:spPr>
          <a:xfrm>
            <a:off x="12163725" y="7105650"/>
            <a:ext cx="4874100" cy="3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450"/>
              <a:buNone/>
              <a:defRPr b="1" sz="2450"/>
            </a:lvl1pPr>
            <a:lvl2pPr lvl="1" rtl="0">
              <a:spcBef>
                <a:spcPts val="56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5" name="Google Shape;85;p7"/>
          <p:cNvSpPr txBox="1"/>
          <p:nvPr>
            <p:ph idx="6" type="body"/>
          </p:nvPr>
        </p:nvSpPr>
        <p:spPr>
          <a:xfrm>
            <a:off x="12163725" y="7696150"/>
            <a:ext cx="4874100" cy="13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 rotWithShape="1">
          <a:blip r:embed="rId2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/>
          <p:nvPr>
            <p:ph idx="2" type="pic"/>
          </p:nvPr>
        </p:nvSpPr>
        <p:spPr>
          <a:xfrm>
            <a:off x="13025325" y="5413075"/>
            <a:ext cx="4496700" cy="39408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8"/>
          <p:cNvSpPr/>
          <p:nvPr>
            <p:ph idx="3" type="pic"/>
          </p:nvPr>
        </p:nvSpPr>
        <p:spPr>
          <a:xfrm>
            <a:off x="13025325" y="2448675"/>
            <a:ext cx="4496700" cy="27141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8"/>
          <p:cNvSpPr/>
          <p:nvPr>
            <p:ph idx="4" type="pic"/>
          </p:nvPr>
        </p:nvSpPr>
        <p:spPr>
          <a:xfrm>
            <a:off x="7632850" y="2448675"/>
            <a:ext cx="5139300" cy="69054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8"/>
          <p:cNvSpPr/>
          <p:nvPr>
            <p:ph idx="5" type="pic"/>
          </p:nvPr>
        </p:nvSpPr>
        <p:spPr>
          <a:xfrm>
            <a:off x="696775" y="5413075"/>
            <a:ext cx="6683700" cy="39408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8"/>
          <p:cNvSpPr/>
          <p:nvPr>
            <p:ph idx="6" type="pic"/>
          </p:nvPr>
        </p:nvSpPr>
        <p:spPr>
          <a:xfrm>
            <a:off x="696775" y="2448675"/>
            <a:ext cx="6683700" cy="27141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8"/>
          <p:cNvSpPr/>
          <p:nvPr/>
        </p:nvSpPr>
        <p:spPr>
          <a:xfrm rot="-7240136">
            <a:off x="7687709" y="-899849"/>
            <a:ext cx="848388" cy="3211771"/>
          </a:xfrm>
          <a:custGeom>
            <a:rect b="b" l="l" r="r" t="t"/>
            <a:pathLst>
              <a:path extrusionOk="0" h="3212253" w="848515">
                <a:moveTo>
                  <a:pt x="0" y="0"/>
                </a:moveTo>
                <a:lnTo>
                  <a:pt x="848514" y="0"/>
                </a:lnTo>
                <a:lnTo>
                  <a:pt x="848514" y="3212253"/>
                </a:lnTo>
                <a:lnTo>
                  <a:pt x="0" y="3212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79" l="0" r="0" t="0"/>
            </a:stretch>
          </a:blipFill>
          <a:ln>
            <a:noFill/>
          </a:ln>
        </p:spPr>
      </p:sp>
      <p:sp>
        <p:nvSpPr>
          <p:cNvPr id="94" name="Google Shape;94;p8"/>
          <p:cNvSpPr txBox="1"/>
          <p:nvPr>
            <p:ph type="title"/>
          </p:nvPr>
        </p:nvSpPr>
        <p:spPr>
          <a:xfrm>
            <a:off x="696775" y="422800"/>
            <a:ext cx="85995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"/>
          <p:cNvSpPr txBox="1"/>
          <p:nvPr>
            <p:ph idx="1" type="body"/>
          </p:nvPr>
        </p:nvSpPr>
        <p:spPr>
          <a:xfrm>
            <a:off x="10477500" y="914400"/>
            <a:ext cx="7044600" cy="97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rtl="0" algn="r"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1pPr>
            <a:lvl2pPr indent="-355600" lvl="1" marL="914400" rtl="0" algn="r">
              <a:spcBef>
                <a:spcPts val="560"/>
              </a:spcBef>
              <a:spcAft>
                <a:spcPts val="0"/>
              </a:spcAft>
              <a:buSzPts val="2000"/>
              <a:buChar char="–"/>
              <a:defRPr/>
            </a:lvl2pPr>
            <a:lvl3pPr indent="-355600" lvl="2" marL="1371600" rtl="0" algn="r">
              <a:spcBef>
                <a:spcPts val="480"/>
              </a:spcBef>
              <a:spcAft>
                <a:spcPts val="0"/>
              </a:spcAft>
              <a:buSzPts val="2000"/>
              <a:buChar char="•"/>
              <a:defRPr/>
            </a:lvl3pPr>
            <a:lvl4pPr indent="-355600" lvl="3" marL="1828800" rtl="0" algn="r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r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r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r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r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r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85850" y="636600"/>
            <a:ext cx="173163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9F2A29"/>
              </a:buClr>
              <a:buSzPts val="8000"/>
              <a:buFont typeface="Eczar"/>
              <a:buNone/>
              <a:defRPr i="0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21907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•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1pPr>
            <a:lvl2pPr indent="-3556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–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2pPr>
            <a:lvl3pPr indent="-3556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•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–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»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•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•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•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rlito"/>
              <a:buChar char="•"/>
              <a:defRPr i="0" sz="2000" u="none" cap="none" strike="noStrike">
                <a:solidFill>
                  <a:schemeClr val="dk1"/>
                </a:solidFill>
                <a:latin typeface="Carlito"/>
                <a:ea typeface="Carlito"/>
                <a:cs typeface="Carlito"/>
                <a:sym typeface="Carl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Relationship Id="rId5" Type="http://schemas.openxmlformats.org/officeDocument/2006/relationships/image" Target="../media/image45.png"/><Relationship Id="rId6" Type="http://schemas.openxmlformats.org/officeDocument/2006/relationships/image" Target="../media/image56.png"/><Relationship Id="rId7" Type="http://schemas.openxmlformats.org/officeDocument/2006/relationships/image" Target="../media/image44.png"/><Relationship Id="rId8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54.png"/><Relationship Id="rId5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106.jpg"/><Relationship Id="rId7" Type="http://schemas.openxmlformats.org/officeDocument/2006/relationships/image" Target="../media/image7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61.png"/><Relationship Id="rId9" Type="http://schemas.openxmlformats.org/officeDocument/2006/relationships/image" Target="../media/image15.png"/><Relationship Id="rId5" Type="http://schemas.openxmlformats.org/officeDocument/2006/relationships/image" Target="../media/image58.png"/><Relationship Id="rId6" Type="http://schemas.openxmlformats.org/officeDocument/2006/relationships/image" Target="../media/image76.png"/><Relationship Id="rId7" Type="http://schemas.openxmlformats.org/officeDocument/2006/relationships/image" Target="../media/image11.png"/><Relationship Id="rId8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93.png"/><Relationship Id="rId5" Type="http://schemas.openxmlformats.org/officeDocument/2006/relationships/image" Target="../media/image111.png"/><Relationship Id="rId6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48.png"/><Relationship Id="rId5" Type="http://schemas.openxmlformats.org/officeDocument/2006/relationships/image" Target="../media/image79.png"/><Relationship Id="rId6" Type="http://schemas.openxmlformats.org/officeDocument/2006/relationships/image" Target="../media/image87.png"/><Relationship Id="rId7" Type="http://schemas.openxmlformats.org/officeDocument/2006/relationships/image" Target="../media/image7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60.png"/><Relationship Id="rId5" Type="http://schemas.openxmlformats.org/officeDocument/2006/relationships/image" Target="../media/image84.png"/><Relationship Id="rId6" Type="http://schemas.openxmlformats.org/officeDocument/2006/relationships/image" Target="../media/image10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78.jpg"/><Relationship Id="rId5" Type="http://schemas.openxmlformats.org/officeDocument/2006/relationships/image" Target="../media/image99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58.png"/><Relationship Id="rId22" Type="http://schemas.openxmlformats.org/officeDocument/2006/relationships/image" Target="../media/image84.png"/><Relationship Id="rId21" Type="http://schemas.openxmlformats.org/officeDocument/2006/relationships/image" Target="../media/image60.png"/><Relationship Id="rId24" Type="http://schemas.openxmlformats.org/officeDocument/2006/relationships/image" Target="../media/image33.png"/><Relationship Id="rId23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77.png"/><Relationship Id="rId9" Type="http://schemas.openxmlformats.org/officeDocument/2006/relationships/image" Target="../media/image37.png"/><Relationship Id="rId26" Type="http://schemas.openxmlformats.org/officeDocument/2006/relationships/image" Target="../media/image7.png"/><Relationship Id="rId25" Type="http://schemas.openxmlformats.org/officeDocument/2006/relationships/image" Target="../media/image2.png"/><Relationship Id="rId28" Type="http://schemas.openxmlformats.org/officeDocument/2006/relationships/image" Target="../media/image52.png"/><Relationship Id="rId27" Type="http://schemas.openxmlformats.org/officeDocument/2006/relationships/image" Target="../media/image55.png"/><Relationship Id="rId5" Type="http://schemas.openxmlformats.org/officeDocument/2006/relationships/image" Target="../media/image66.png"/><Relationship Id="rId6" Type="http://schemas.openxmlformats.org/officeDocument/2006/relationships/image" Target="../media/image21.png"/><Relationship Id="rId29" Type="http://schemas.openxmlformats.org/officeDocument/2006/relationships/image" Target="../media/image39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3" Type="http://schemas.openxmlformats.org/officeDocument/2006/relationships/image" Target="../media/image53.png"/><Relationship Id="rId12" Type="http://schemas.openxmlformats.org/officeDocument/2006/relationships/image" Target="../media/image46.png"/><Relationship Id="rId15" Type="http://schemas.openxmlformats.org/officeDocument/2006/relationships/image" Target="../media/image11.png"/><Relationship Id="rId14" Type="http://schemas.openxmlformats.org/officeDocument/2006/relationships/image" Target="../media/image49.png"/><Relationship Id="rId17" Type="http://schemas.openxmlformats.org/officeDocument/2006/relationships/image" Target="../media/image15.png"/><Relationship Id="rId16" Type="http://schemas.openxmlformats.org/officeDocument/2006/relationships/image" Target="../media/image3.png"/><Relationship Id="rId19" Type="http://schemas.openxmlformats.org/officeDocument/2006/relationships/image" Target="../media/image61.png"/><Relationship Id="rId18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7.png"/><Relationship Id="rId21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Relationship Id="rId8" Type="http://schemas.openxmlformats.org/officeDocument/2006/relationships/image" Target="../media/image24.png"/><Relationship Id="rId11" Type="http://schemas.openxmlformats.org/officeDocument/2006/relationships/image" Target="../media/image43.png"/><Relationship Id="rId10" Type="http://schemas.openxmlformats.org/officeDocument/2006/relationships/image" Target="../media/image8.png"/><Relationship Id="rId13" Type="http://schemas.openxmlformats.org/officeDocument/2006/relationships/image" Target="../media/image56.png"/><Relationship Id="rId12" Type="http://schemas.openxmlformats.org/officeDocument/2006/relationships/image" Target="../media/image45.png"/><Relationship Id="rId15" Type="http://schemas.openxmlformats.org/officeDocument/2006/relationships/image" Target="../media/image75.png"/><Relationship Id="rId14" Type="http://schemas.openxmlformats.org/officeDocument/2006/relationships/image" Target="../media/image44.png"/><Relationship Id="rId17" Type="http://schemas.openxmlformats.org/officeDocument/2006/relationships/image" Target="../media/image79.png"/><Relationship Id="rId16" Type="http://schemas.openxmlformats.org/officeDocument/2006/relationships/image" Target="../media/image76.png"/><Relationship Id="rId19" Type="http://schemas.openxmlformats.org/officeDocument/2006/relationships/image" Target="../media/image74.png"/><Relationship Id="rId18" Type="http://schemas.openxmlformats.org/officeDocument/2006/relationships/image" Target="../media/image8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10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19.png"/><Relationship Id="rId5" Type="http://schemas.openxmlformats.org/officeDocument/2006/relationships/image" Target="../media/image23.jp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5.jpg"/><Relationship Id="rId9" Type="http://schemas.openxmlformats.org/officeDocument/2006/relationships/image" Target="../media/image7.png"/><Relationship Id="rId5" Type="http://schemas.openxmlformats.org/officeDocument/2006/relationships/image" Target="../media/image26.jpg"/><Relationship Id="rId6" Type="http://schemas.openxmlformats.org/officeDocument/2006/relationships/image" Target="../media/image36.jpg"/><Relationship Id="rId7" Type="http://schemas.openxmlformats.org/officeDocument/2006/relationships/image" Target="../media/image38.jpg"/><Relationship Id="rId8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37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39.png"/><Relationship Id="rId5" Type="http://schemas.openxmlformats.org/officeDocument/2006/relationships/image" Target="../media/image43.png"/><Relationship Id="rId6" Type="http://schemas.openxmlformats.org/officeDocument/2006/relationships/image" Target="../media/image11.png"/><Relationship Id="rId7" Type="http://schemas.openxmlformats.org/officeDocument/2006/relationships/image" Target="../media/image3.pn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46.png"/><Relationship Id="rId5" Type="http://schemas.openxmlformats.org/officeDocument/2006/relationships/image" Target="../media/image53.png"/><Relationship Id="rId6" Type="http://schemas.openxmlformats.org/officeDocument/2006/relationships/image" Target="../media/image21.png"/><Relationship Id="rId7" Type="http://schemas.openxmlformats.org/officeDocument/2006/relationships/image" Target="../media/image49.png"/><Relationship Id="rId8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2583" y="0"/>
            <a:ext cx="19453169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37993" y="1518919"/>
            <a:ext cx="19453148" cy="630706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9"/>
          <p:cNvSpPr/>
          <p:nvPr/>
        </p:nvSpPr>
        <p:spPr>
          <a:xfrm rot="-1545552">
            <a:off x="14944967" y="6242685"/>
            <a:ext cx="3886395" cy="3624946"/>
          </a:xfrm>
          <a:custGeom>
            <a:rect b="b" l="l" r="r" t="t"/>
            <a:pathLst>
              <a:path extrusionOk="0" h="3624946" w="3886395">
                <a:moveTo>
                  <a:pt x="0" y="0"/>
                </a:moveTo>
                <a:lnTo>
                  <a:pt x="3886394" y="0"/>
                </a:lnTo>
                <a:lnTo>
                  <a:pt x="3886394" y="3624947"/>
                </a:lnTo>
                <a:lnTo>
                  <a:pt x="0" y="3624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9"/>
          <p:cNvSpPr/>
          <p:nvPr/>
        </p:nvSpPr>
        <p:spPr>
          <a:xfrm flipH="1">
            <a:off x="-1454135" y="5561384"/>
            <a:ext cx="4965670" cy="3205114"/>
          </a:xfrm>
          <a:custGeom>
            <a:rect b="b" l="l" r="r" t="t"/>
            <a:pathLst>
              <a:path extrusionOk="0" h="3205114" w="4965670">
                <a:moveTo>
                  <a:pt x="4965670" y="0"/>
                </a:moveTo>
                <a:lnTo>
                  <a:pt x="0" y="0"/>
                </a:lnTo>
                <a:lnTo>
                  <a:pt x="0" y="3205114"/>
                </a:lnTo>
                <a:lnTo>
                  <a:pt x="4965670" y="3205114"/>
                </a:lnTo>
                <a:lnTo>
                  <a:pt x="496567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9"/>
          <p:cNvSpPr/>
          <p:nvPr/>
        </p:nvSpPr>
        <p:spPr>
          <a:xfrm rot="2287625">
            <a:off x="14577346" y="-1285010"/>
            <a:ext cx="4621636" cy="4627420"/>
          </a:xfrm>
          <a:custGeom>
            <a:rect b="b" l="l" r="r" t="t"/>
            <a:pathLst>
              <a:path extrusionOk="0" h="4627420" w="4621636">
                <a:moveTo>
                  <a:pt x="0" y="0"/>
                </a:moveTo>
                <a:lnTo>
                  <a:pt x="4621636" y="0"/>
                </a:lnTo>
                <a:lnTo>
                  <a:pt x="4621636" y="4627420"/>
                </a:lnTo>
                <a:lnTo>
                  <a:pt x="0" y="4627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9"/>
          <p:cNvSpPr/>
          <p:nvPr/>
        </p:nvSpPr>
        <p:spPr>
          <a:xfrm>
            <a:off x="-1141633" y="-1504363"/>
            <a:ext cx="4450946" cy="4450946"/>
          </a:xfrm>
          <a:custGeom>
            <a:rect b="b" l="l" r="r" t="t"/>
            <a:pathLst>
              <a:path extrusionOk="0" h="4450946" w="4450946">
                <a:moveTo>
                  <a:pt x="0" y="0"/>
                </a:moveTo>
                <a:lnTo>
                  <a:pt x="4450946" y="0"/>
                </a:lnTo>
                <a:lnTo>
                  <a:pt x="4450946" y="4450946"/>
                </a:lnTo>
                <a:lnTo>
                  <a:pt x="0" y="44509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9"/>
          <p:cNvSpPr/>
          <p:nvPr/>
        </p:nvSpPr>
        <p:spPr>
          <a:xfrm>
            <a:off x="5661487" y="7559776"/>
            <a:ext cx="6965025" cy="696502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8421" l="-19361" r="-20050" t="-2081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9"/>
          <p:cNvSpPr txBox="1"/>
          <p:nvPr/>
        </p:nvSpPr>
        <p:spPr>
          <a:xfrm>
            <a:off x="1847124" y="3150744"/>
            <a:ext cx="145938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35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HISPANIC CUISINE WORLDWIDE</a:t>
            </a:r>
            <a:endParaRPr/>
          </a:p>
        </p:txBody>
      </p:sp>
      <p:sp>
        <p:nvSpPr>
          <p:cNvPr id="108" name="Google Shape;108;p9"/>
          <p:cNvSpPr txBox="1"/>
          <p:nvPr/>
        </p:nvSpPr>
        <p:spPr>
          <a:xfrm>
            <a:off x="5353832" y="6609064"/>
            <a:ext cx="7580335" cy="5548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Write a subtitle of this presentation here</a:t>
            </a:r>
            <a:endParaRPr/>
          </a:p>
        </p:txBody>
      </p:sp>
      <p:sp>
        <p:nvSpPr>
          <p:cNvPr id="109" name="Google Shape;109;p9"/>
          <p:cNvSpPr txBox="1"/>
          <p:nvPr/>
        </p:nvSpPr>
        <p:spPr>
          <a:xfrm>
            <a:off x="5481000" y="2157987"/>
            <a:ext cx="7326001" cy="1034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67" u="none" cap="none" strike="noStrike">
                <a:solidFill>
                  <a:srgbClr val="136546"/>
                </a:solidFill>
                <a:latin typeface="Carlito"/>
                <a:ea typeface="Carlito"/>
                <a:cs typeface="Carlito"/>
                <a:sym typeface="Carlito"/>
              </a:rPr>
              <a:t>THE INFLUENCE OF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8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8"/>
          <p:cNvPicPr preferRelativeResize="0"/>
          <p:nvPr/>
        </p:nvPicPr>
        <p:blipFill rotWithShape="1">
          <a:blip r:embed="rId4">
            <a:alphaModFix/>
          </a:blip>
          <a:srcRect b="0" l="4035" r="4035" t="0"/>
          <a:stretch/>
        </p:blipFill>
        <p:spPr>
          <a:xfrm>
            <a:off x="0" y="1918525"/>
            <a:ext cx="18288000" cy="64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8"/>
          <p:cNvSpPr/>
          <p:nvPr/>
        </p:nvSpPr>
        <p:spPr>
          <a:xfrm>
            <a:off x="6803058" y="8527742"/>
            <a:ext cx="5064760" cy="3591375"/>
          </a:xfrm>
          <a:custGeom>
            <a:rect b="b" l="l" r="r" t="t"/>
            <a:pathLst>
              <a:path extrusionOk="0" h="3591375" w="5064760">
                <a:moveTo>
                  <a:pt x="0" y="0"/>
                </a:moveTo>
                <a:lnTo>
                  <a:pt x="5064760" y="0"/>
                </a:lnTo>
                <a:lnTo>
                  <a:pt x="5064760" y="3591375"/>
                </a:lnTo>
                <a:lnTo>
                  <a:pt x="0" y="359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18"/>
          <p:cNvSpPr/>
          <p:nvPr/>
        </p:nvSpPr>
        <p:spPr>
          <a:xfrm>
            <a:off x="14890781" y="8719373"/>
            <a:ext cx="4432237" cy="2941394"/>
          </a:xfrm>
          <a:custGeom>
            <a:rect b="b" l="l" r="r" t="t"/>
            <a:pathLst>
              <a:path extrusionOk="0" h="2941394" w="4432237">
                <a:moveTo>
                  <a:pt x="0" y="0"/>
                </a:moveTo>
                <a:lnTo>
                  <a:pt x="4432238" y="0"/>
                </a:lnTo>
                <a:lnTo>
                  <a:pt x="4432238" y="2941394"/>
                </a:lnTo>
                <a:lnTo>
                  <a:pt x="0" y="2941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18"/>
          <p:cNvSpPr/>
          <p:nvPr/>
        </p:nvSpPr>
        <p:spPr>
          <a:xfrm>
            <a:off x="-1765009" y="8671748"/>
            <a:ext cx="5587417" cy="2255285"/>
          </a:xfrm>
          <a:custGeom>
            <a:rect b="b" l="l" r="r" t="t"/>
            <a:pathLst>
              <a:path extrusionOk="0" h="2255285" w="5587417">
                <a:moveTo>
                  <a:pt x="0" y="0"/>
                </a:moveTo>
                <a:lnTo>
                  <a:pt x="5587418" y="0"/>
                </a:lnTo>
                <a:lnTo>
                  <a:pt x="5587418" y="2255285"/>
                </a:lnTo>
                <a:lnTo>
                  <a:pt x="0" y="2255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8"/>
          <p:cNvSpPr txBox="1"/>
          <p:nvPr/>
        </p:nvSpPr>
        <p:spPr>
          <a:xfrm>
            <a:off x="1238092" y="3083006"/>
            <a:ext cx="2045902" cy="1016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  <p:sp>
        <p:nvSpPr>
          <p:cNvPr id="310" name="Google Shape;310;p18"/>
          <p:cNvSpPr txBox="1"/>
          <p:nvPr/>
        </p:nvSpPr>
        <p:spPr>
          <a:xfrm>
            <a:off x="1238092" y="5753064"/>
            <a:ext cx="2045902" cy="101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02</a:t>
            </a:r>
            <a:endParaRPr/>
          </a:p>
        </p:txBody>
      </p:sp>
      <p:sp>
        <p:nvSpPr>
          <p:cNvPr id="311" name="Google Shape;311;p18"/>
          <p:cNvSpPr txBox="1"/>
          <p:nvPr/>
        </p:nvSpPr>
        <p:spPr>
          <a:xfrm>
            <a:off x="382653" y="3982014"/>
            <a:ext cx="3756780" cy="73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12" name="Google Shape;312;p18"/>
          <p:cNvSpPr txBox="1"/>
          <p:nvPr/>
        </p:nvSpPr>
        <p:spPr>
          <a:xfrm>
            <a:off x="382653" y="6652071"/>
            <a:ext cx="3756780" cy="73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3887802" y="2558990"/>
            <a:ext cx="5447636" cy="5328298"/>
          </a:xfrm>
          <a:custGeom>
            <a:rect b="b" l="l" r="r" t="t"/>
            <a:pathLst>
              <a:path extrusionOk="0" h="5328298" w="5447636">
                <a:moveTo>
                  <a:pt x="0" y="0"/>
                </a:moveTo>
                <a:lnTo>
                  <a:pt x="5447636" y="0"/>
                </a:lnTo>
                <a:lnTo>
                  <a:pt x="5447636" y="5328298"/>
                </a:lnTo>
                <a:lnTo>
                  <a:pt x="0" y="5328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3356" r="-23356" t="0"/>
            </a:stretch>
          </a:blipFill>
          <a:ln>
            <a:noFill/>
          </a:ln>
        </p:spPr>
      </p:sp>
      <p:sp>
        <p:nvSpPr>
          <p:cNvPr id="314" name="Google Shape;314;p18"/>
          <p:cNvSpPr/>
          <p:nvPr/>
        </p:nvSpPr>
        <p:spPr>
          <a:xfrm rot="-5400000">
            <a:off x="15029365" y="1644045"/>
            <a:ext cx="4677460" cy="7319661"/>
          </a:xfrm>
          <a:custGeom>
            <a:rect b="b" l="l" r="r" t="t"/>
            <a:pathLst>
              <a:path extrusionOk="0" h="7319661" w="4677460">
                <a:moveTo>
                  <a:pt x="0" y="0"/>
                </a:moveTo>
                <a:lnTo>
                  <a:pt x="4677460" y="0"/>
                </a:lnTo>
                <a:lnTo>
                  <a:pt x="4677460" y="7319661"/>
                </a:lnTo>
                <a:lnTo>
                  <a:pt x="0" y="7319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9197" l="-7750" r="-36022" t="-18615"/>
            </a:stretch>
          </a:blipFill>
          <a:ln>
            <a:noFill/>
          </a:ln>
        </p:spPr>
      </p:sp>
      <p:sp>
        <p:nvSpPr>
          <p:cNvPr id="315" name="Google Shape;315;p18"/>
          <p:cNvSpPr txBox="1"/>
          <p:nvPr/>
        </p:nvSpPr>
        <p:spPr>
          <a:xfrm>
            <a:off x="696777" y="726006"/>
            <a:ext cx="12286933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History of Hispanic Cuisine</a:t>
            </a:r>
            <a:endParaRPr/>
          </a:p>
        </p:txBody>
      </p:sp>
      <p:sp>
        <p:nvSpPr>
          <p:cNvPr id="316" name="Google Shape;316;p18"/>
          <p:cNvSpPr txBox="1"/>
          <p:nvPr/>
        </p:nvSpPr>
        <p:spPr>
          <a:xfrm>
            <a:off x="10379187" y="3083006"/>
            <a:ext cx="2045902" cy="10166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03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10379187" y="5753064"/>
            <a:ext cx="2045902" cy="10127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04</a:t>
            </a:r>
            <a:endParaRPr/>
          </a:p>
        </p:txBody>
      </p:sp>
      <p:sp>
        <p:nvSpPr>
          <p:cNvPr id="318" name="Google Shape;318;p18"/>
          <p:cNvSpPr txBox="1"/>
          <p:nvPr/>
        </p:nvSpPr>
        <p:spPr>
          <a:xfrm>
            <a:off x="9523748" y="3982014"/>
            <a:ext cx="3756780" cy="73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9523748" y="6652071"/>
            <a:ext cx="3756780" cy="730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9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576" y="1623798"/>
            <a:ext cx="9547804" cy="8835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19"/>
          <p:cNvGrpSpPr/>
          <p:nvPr/>
        </p:nvGrpSpPr>
        <p:grpSpPr>
          <a:xfrm>
            <a:off x="11460494" y="2156313"/>
            <a:ext cx="1081937" cy="1094616"/>
            <a:chOff x="0" y="-16905"/>
            <a:chExt cx="1442582" cy="1459487"/>
          </a:xfrm>
        </p:grpSpPr>
        <p:grpSp>
          <p:nvGrpSpPr>
            <p:cNvPr id="327" name="Google Shape;327;p19"/>
            <p:cNvGrpSpPr/>
            <p:nvPr/>
          </p:nvGrpSpPr>
          <p:grpSpPr>
            <a:xfrm>
              <a:off x="0" y="-16905"/>
              <a:ext cx="1442582" cy="1459487"/>
              <a:chOff x="0" y="-9525"/>
              <a:chExt cx="812800" cy="822325"/>
            </a:xfrm>
          </p:grpSpPr>
          <p:sp>
            <p:nvSpPr>
              <p:cNvPr id="328" name="Google Shape;32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" name="Google Shape;329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0" name="Google Shape;330;p19"/>
            <p:cNvGrpSpPr/>
            <p:nvPr/>
          </p:nvGrpSpPr>
          <p:grpSpPr>
            <a:xfrm>
              <a:off x="357848" y="349330"/>
              <a:ext cx="726887" cy="735405"/>
              <a:chOff x="0" y="-9525"/>
              <a:chExt cx="812800" cy="822325"/>
            </a:xfrm>
          </p:grpSpPr>
          <p:sp>
            <p:nvSpPr>
              <p:cNvPr id="331" name="Google Shape;33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E0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3" name="Google Shape;333;p19"/>
          <p:cNvGrpSpPr/>
          <p:nvPr/>
        </p:nvGrpSpPr>
        <p:grpSpPr>
          <a:xfrm>
            <a:off x="11460494" y="3626301"/>
            <a:ext cx="1081937" cy="1094616"/>
            <a:chOff x="0" y="-16905"/>
            <a:chExt cx="1442582" cy="1459487"/>
          </a:xfrm>
        </p:grpSpPr>
        <p:grpSp>
          <p:nvGrpSpPr>
            <p:cNvPr id="334" name="Google Shape;334;p19"/>
            <p:cNvGrpSpPr/>
            <p:nvPr/>
          </p:nvGrpSpPr>
          <p:grpSpPr>
            <a:xfrm>
              <a:off x="0" y="-16905"/>
              <a:ext cx="1442582" cy="1459487"/>
              <a:chOff x="0" y="-9525"/>
              <a:chExt cx="812800" cy="822325"/>
            </a:xfrm>
          </p:grpSpPr>
          <p:sp>
            <p:nvSpPr>
              <p:cNvPr id="335" name="Google Shape;33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9C7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9"/>
            <p:cNvGrpSpPr/>
            <p:nvPr/>
          </p:nvGrpSpPr>
          <p:grpSpPr>
            <a:xfrm>
              <a:off x="357848" y="349330"/>
              <a:ext cx="726887" cy="735405"/>
              <a:chOff x="0" y="-9525"/>
              <a:chExt cx="812800" cy="822325"/>
            </a:xfrm>
          </p:grpSpPr>
          <p:sp>
            <p:nvSpPr>
              <p:cNvPr id="338" name="Google Shape;33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E0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0" name="Google Shape;340;p19"/>
          <p:cNvGrpSpPr/>
          <p:nvPr/>
        </p:nvGrpSpPr>
        <p:grpSpPr>
          <a:xfrm>
            <a:off x="11460494" y="5096289"/>
            <a:ext cx="1081937" cy="1094616"/>
            <a:chOff x="0" y="-16905"/>
            <a:chExt cx="1442582" cy="1459487"/>
          </a:xfrm>
        </p:grpSpPr>
        <p:grpSp>
          <p:nvGrpSpPr>
            <p:cNvPr id="341" name="Google Shape;341;p19"/>
            <p:cNvGrpSpPr/>
            <p:nvPr/>
          </p:nvGrpSpPr>
          <p:grpSpPr>
            <a:xfrm>
              <a:off x="0" y="-16905"/>
              <a:ext cx="1442582" cy="1459487"/>
              <a:chOff x="0" y="-9525"/>
              <a:chExt cx="812800" cy="822325"/>
            </a:xfrm>
          </p:grpSpPr>
          <p:sp>
            <p:nvSpPr>
              <p:cNvPr id="342" name="Google Shape;34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618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19"/>
            <p:cNvGrpSpPr/>
            <p:nvPr/>
          </p:nvGrpSpPr>
          <p:grpSpPr>
            <a:xfrm>
              <a:off x="357848" y="349330"/>
              <a:ext cx="726887" cy="735405"/>
              <a:chOff x="0" y="-9525"/>
              <a:chExt cx="812800" cy="822325"/>
            </a:xfrm>
          </p:grpSpPr>
          <p:sp>
            <p:nvSpPr>
              <p:cNvPr id="345" name="Google Shape;34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E0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7" name="Google Shape;347;p19"/>
          <p:cNvGrpSpPr/>
          <p:nvPr/>
        </p:nvGrpSpPr>
        <p:grpSpPr>
          <a:xfrm>
            <a:off x="11460494" y="6566278"/>
            <a:ext cx="1081937" cy="1094616"/>
            <a:chOff x="0" y="-16905"/>
            <a:chExt cx="1442582" cy="1459487"/>
          </a:xfrm>
        </p:grpSpPr>
        <p:grpSp>
          <p:nvGrpSpPr>
            <p:cNvPr id="348" name="Google Shape;348;p19"/>
            <p:cNvGrpSpPr/>
            <p:nvPr/>
          </p:nvGrpSpPr>
          <p:grpSpPr>
            <a:xfrm>
              <a:off x="0" y="-16905"/>
              <a:ext cx="1442582" cy="1459487"/>
              <a:chOff x="0" y="-9525"/>
              <a:chExt cx="812800" cy="822325"/>
            </a:xfrm>
          </p:grpSpPr>
          <p:sp>
            <p:nvSpPr>
              <p:cNvPr id="349" name="Google Shape;34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BB6B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19"/>
            <p:cNvGrpSpPr/>
            <p:nvPr/>
          </p:nvGrpSpPr>
          <p:grpSpPr>
            <a:xfrm>
              <a:off x="357848" y="349330"/>
              <a:ext cx="726887" cy="735405"/>
              <a:chOff x="0" y="-9525"/>
              <a:chExt cx="812800" cy="822325"/>
            </a:xfrm>
          </p:grpSpPr>
          <p:sp>
            <p:nvSpPr>
              <p:cNvPr id="352" name="Google Shape;35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E0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4" name="Google Shape;354;p19"/>
          <p:cNvGrpSpPr/>
          <p:nvPr/>
        </p:nvGrpSpPr>
        <p:grpSpPr>
          <a:xfrm>
            <a:off x="11460494" y="8036266"/>
            <a:ext cx="1081937" cy="1094616"/>
            <a:chOff x="0" y="-16905"/>
            <a:chExt cx="1442582" cy="1459487"/>
          </a:xfrm>
        </p:grpSpPr>
        <p:grpSp>
          <p:nvGrpSpPr>
            <p:cNvPr id="355" name="Google Shape;355;p19"/>
            <p:cNvGrpSpPr/>
            <p:nvPr/>
          </p:nvGrpSpPr>
          <p:grpSpPr>
            <a:xfrm>
              <a:off x="0" y="-16905"/>
              <a:ext cx="1442582" cy="1459487"/>
              <a:chOff x="0" y="-9525"/>
              <a:chExt cx="812800" cy="822325"/>
            </a:xfrm>
          </p:grpSpPr>
          <p:sp>
            <p:nvSpPr>
              <p:cNvPr id="356" name="Google Shape;35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121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9"/>
            <p:cNvGrpSpPr/>
            <p:nvPr/>
          </p:nvGrpSpPr>
          <p:grpSpPr>
            <a:xfrm>
              <a:off x="357848" y="349330"/>
              <a:ext cx="726887" cy="735405"/>
              <a:chOff x="0" y="-9525"/>
              <a:chExt cx="812800" cy="822325"/>
            </a:xfrm>
          </p:grpSpPr>
          <p:sp>
            <p:nvSpPr>
              <p:cNvPr id="359" name="Google Shape;35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E0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19"/>
              <p:cNvSpPr txBox="1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" name="Google Shape;361;p19"/>
          <p:cNvSpPr/>
          <p:nvPr/>
        </p:nvSpPr>
        <p:spPr>
          <a:xfrm>
            <a:off x="4879675" y="4600594"/>
            <a:ext cx="1209606" cy="2098685"/>
          </a:xfrm>
          <a:custGeom>
            <a:rect b="b" l="l" r="r" t="t"/>
            <a:pathLst>
              <a:path extrusionOk="0" h="2098685" w="1209606">
                <a:moveTo>
                  <a:pt x="0" y="0"/>
                </a:moveTo>
                <a:lnTo>
                  <a:pt x="1209606" y="0"/>
                </a:lnTo>
                <a:lnTo>
                  <a:pt x="1209606" y="2098685"/>
                </a:lnTo>
                <a:lnTo>
                  <a:pt x="0" y="2098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19"/>
          <p:cNvSpPr txBox="1"/>
          <p:nvPr/>
        </p:nvSpPr>
        <p:spPr>
          <a:xfrm>
            <a:off x="696777" y="726006"/>
            <a:ext cx="16562523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Important Charts</a:t>
            </a:r>
            <a:endParaRPr/>
          </a:p>
        </p:txBody>
      </p:sp>
      <p:sp>
        <p:nvSpPr>
          <p:cNvPr id="363" name="Google Shape;363;p19"/>
          <p:cNvSpPr txBox="1"/>
          <p:nvPr/>
        </p:nvSpPr>
        <p:spPr>
          <a:xfrm>
            <a:off x="13106206" y="2587723"/>
            <a:ext cx="3224717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64" name="Google Shape;364;p19"/>
          <p:cNvSpPr txBox="1"/>
          <p:nvPr/>
        </p:nvSpPr>
        <p:spPr>
          <a:xfrm>
            <a:off x="13106206" y="2136873"/>
            <a:ext cx="4153094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Item 1</a:t>
            </a:r>
            <a:endParaRPr/>
          </a:p>
        </p:txBody>
      </p:sp>
      <p:sp>
        <p:nvSpPr>
          <p:cNvPr id="365" name="Google Shape;365;p19"/>
          <p:cNvSpPr txBox="1"/>
          <p:nvPr/>
        </p:nvSpPr>
        <p:spPr>
          <a:xfrm>
            <a:off x="13106206" y="4053174"/>
            <a:ext cx="3224717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66" name="Google Shape;366;p19"/>
          <p:cNvSpPr txBox="1"/>
          <p:nvPr/>
        </p:nvSpPr>
        <p:spPr>
          <a:xfrm>
            <a:off x="13106206" y="3602324"/>
            <a:ext cx="4153094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Item 2</a:t>
            </a:r>
            <a:endParaRPr/>
          </a:p>
        </p:txBody>
      </p:sp>
      <p:sp>
        <p:nvSpPr>
          <p:cNvPr id="367" name="Google Shape;367;p19"/>
          <p:cNvSpPr txBox="1"/>
          <p:nvPr/>
        </p:nvSpPr>
        <p:spPr>
          <a:xfrm>
            <a:off x="13106206" y="5518625"/>
            <a:ext cx="3224717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68" name="Google Shape;368;p19"/>
          <p:cNvSpPr txBox="1"/>
          <p:nvPr/>
        </p:nvSpPr>
        <p:spPr>
          <a:xfrm>
            <a:off x="13106206" y="5067775"/>
            <a:ext cx="4153094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Item 3</a:t>
            </a:r>
            <a:endParaRPr/>
          </a:p>
        </p:txBody>
      </p:sp>
      <p:sp>
        <p:nvSpPr>
          <p:cNvPr id="369" name="Google Shape;369;p19"/>
          <p:cNvSpPr txBox="1"/>
          <p:nvPr/>
        </p:nvSpPr>
        <p:spPr>
          <a:xfrm>
            <a:off x="13106206" y="6984076"/>
            <a:ext cx="3224717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70" name="Google Shape;370;p19"/>
          <p:cNvSpPr txBox="1"/>
          <p:nvPr/>
        </p:nvSpPr>
        <p:spPr>
          <a:xfrm>
            <a:off x="13106206" y="6533225"/>
            <a:ext cx="4153094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Item 4</a:t>
            </a:r>
            <a:endParaRPr/>
          </a:p>
        </p:txBody>
      </p:sp>
      <p:sp>
        <p:nvSpPr>
          <p:cNvPr id="371" name="Google Shape;371;p19"/>
          <p:cNvSpPr txBox="1"/>
          <p:nvPr/>
        </p:nvSpPr>
        <p:spPr>
          <a:xfrm>
            <a:off x="13106206" y="8449527"/>
            <a:ext cx="3224717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372" name="Google Shape;372;p19"/>
          <p:cNvSpPr txBox="1"/>
          <p:nvPr/>
        </p:nvSpPr>
        <p:spPr>
          <a:xfrm>
            <a:off x="13106206" y="7998676"/>
            <a:ext cx="4153094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Item 5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0"/>
          <p:cNvPicPr preferRelativeResize="0"/>
          <p:nvPr/>
        </p:nvPicPr>
        <p:blipFill rotWithShape="1">
          <a:blip r:embed="rId4">
            <a:alphaModFix/>
          </a:blip>
          <a:srcRect b="0" l="5210" r="47067" t="6484"/>
          <a:stretch/>
        </p:blipFill>
        <p:spPr>
          <a:xfrm>
            <a:off x="699147" y="2328324"/>
            <a:ext cx="5139372" cy="67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/>
          <p:cNvPicPr preferRelativeResize="0"/>
          <p:nvPr/>
        </p:nvPicPr>
        <p:blipFill rotWithShape="1">
          <a:blip r:embed="rId5">
            <a:alphaModFix/>
          </a:blip>
          <a:srcRect b="-5139" l="16622" r="20102" t="-18699"/>
          <a:stretch/>
        </p:blipFill>
        <p:spPr>
          <a:xfrm>
            <a:off x="6574314" y="2328324"/>
            <a:ext cx="5139372" cy="67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0"/>
          <p:cNvPicPr preferRelativeResize="0"/>
          <p:nvPr/>
        </p:nvPicPr>
        <p:blipFill rotWithShape="1">
          <a:blip r:embed="rId6">
            <a:alphaModFix/>
          </a:blip>
          <a:srcRect b="1343" l="23307" r="27134" t="17729"/>
          <a:stretch/>
        </p:blipFill>
        <p:spPr>
          <a:xfrm>
            <a:off x="12449481" y="2328324"/>
            <a:ext cx="5139372" cy="671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0"/>
          <p:cNvSpPr/>
          <p:nvPr/>
        </p:nvSpPr>
        <p:spPr>
          <a:xfrm>
            <a:off x="15019167" y="-3468013"/>
            <a:ext cx="5352883" cy="5386549"/>
          </a:xfrm>
          <a:custGeom>
            <a:rect b="b" l="l" r="r" t="t"/>
            <a:pathLst>
              <a:path extrusionOk="0" h="5386549" w="5352883">
                <a:moveTo>
                  <a:pt x="0" y="0"/>
                </a:moveTo>
                <a:lnTo>
                  <a:pt x="5352883" y="0"/>
                </a:lnTo>
                <a:lnTo>
                  <a:pt x="5352883" y="5386549"/>
                </a:lnTo>
                <a:lnTo>
                  <a:pt x="0" y="53865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2" name="Google Shape;382;p20"/>
          <p:cNvGrpSpPr/>
          <p:nvPr/>
        </p:nvGrpSpPr>
        <p:grpSpPr>
          <a:xfrm rot="10800000">
            <a:off x="696777" y="7103437"/>
            <a:ext cx="5139372" cy="2228134"/>
            <a:chOff x="0" y="-76200"/>
            <a:chExt cx="1353580" cy="586834"/>
          </a:xfrm>
        </p:grpSpPr>
        <p:sp>
          <p:nvSpPr>
            <p:cNvPr id="383" name="Google Shape;383;p20"/>
            <p:cNvSpPr/>
            <p:nvPr/>
          </p:nvSpPr>
          <p:spPr>
            <a:xfrm>
              <a:off x="0" y="0"/>
              <a:ext cx="1353579" cy="510634"/>
            </a:xfrm>
            <a:custGeom>
              <a:rect b="b" l="l" r="r" t="t"/>
              <a:pathLst>
                <a:path extrusionOk="0" h="510634" w="1353579">
                  <a:moveTo>
                    <a:pt x="0" y="0"/>
                  </a:moveTo>
                  <a:lnTo>
                    <a:pt x="1353579" y="0"/>
                  </a:lnTo>
                  <a:lnTo>
                    <a:pt x="1353579" y="510634"/>
                  </a:lnTo>
                  <a:lnTo>
                    <a:pt x="0" y="51063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0784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84" name="Google Shape;384;p20"/>
            <p:cNvSpPr txBox="1"/>
            <p:nvPr/>
          </p:nvSpPr>
          <p:spPr>
            <a:xfrm>
              <a:off x="0" y="-76200"/>
              <a:ext cx="1353580" cy="586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0"/>
          <p:cNvGrpSpPr/>
          <p:nvPr/>
        </p:nvGrpSpPr>
        <p:grpSpPr>
          <a:xfrm rot="10800000">
            <a:off x="6574314" y="7103437"/>
            <a:ext cx="5139372" cy="2228134"/>
            <a:chOff x="0" y="-76200"/>
            <a:chExt cx="1353580" cy="586834"/>
          </a:xfrm>
        </p:grpSpPr>
        <p:sp>
          <p:nvSpPr>
            <p:cNvPr id="386" name="Google Shape;386;p20"/>
            <p:cNvSpPr/>
            <p:nvPr/>
          </p:nvSpPr>
          <p:spPr>
            <a:xfrm>
              <a:off x="0" y="0"/>
              <a:ext cx="1353579" cy="510634"/>
            </a:xfrm>
            <a:custGeom>
              <a:rect b="b" l="l" r="r" t="t"/>
              <a:pathLst>
                <a:path extrusionOk="0" h="510634" w="1353579">
                  <a:moveTo>
                    <a:pt x="0" y="0"/>
                  </a:moveTo>
                  <a:lnTo>
                    <a:pt x="1353579" y="0"/>
                  </a:lnTo>
                  <a:lnTo>
                    <a:pt x="1353579" y="510634"/>
                  </a:lnTo>
                  <a:lnTo>
                    <a:pt x="0" y="51063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0784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87" name="Google Shape;387;p20"/>
            <p:cNvSpPr txBox="1"/>
            <p:nvPr/>
          </p:nvSpPr>
          <p:spPr>
            <a:xfrm>
              <a:off x="0" y="-76200"/>
              <a:ext cx="1353580" cy="586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0"/>
          <p:cNvGrpSpPr/>
          <p:nvPr/>
        </p:nvGrpSpPr>
        <p:grpSpPr>
          <a:xfrm rot="10800000">
            <a:off x="12447111" y="7103437"/>
            <a:ext cx="5139372" cy="2228134"/>
            <a:chOff x="0" y="-76200"/>
            <a:chExt cx="1353580" cy="586834"/>
          </a:xfrm>
        </p:grpSpPr>
        <p:sp>
          <p:nvSpPr>
            <p:cNvPr id="389" name="Google Shape;389;p20"/>
            <p:cNvSpPr/>
            <p:nvPr/>
          </p:nvSpPr>
          <p:spPr>
            <a:xfrm>
              <a:off x="0" y="0"/>
              <a:ext cx="1353579" cy="510634"/>
            </a:xfrm>
            <a:custGeom>
              <a:rect b="b" l="l" r="r" t="t"/>
              <a:pathLst>
                <a:path extrusionOk="0" h="510634" w="1353579">
                  <a:moveTo>
                    <a:pt x="0" y="0"/>
                  </a:moveTo>
                  <a:lnTo>
                    <a:pt x="1353579" y="0"/>
                  </a:lnTo>
                  <a:lnTo>
                    <a:pt x="1353579" y="510634"/>
                  </a:lnTo>
                  <a:lnTo>
                    <a:pt x="0" y="51063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0784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390" name="Google Shape;390;p20"/>
            <p:cNvSpPr txBox="1"/>
            <p:nvPr/>
          </p:nvSpPr>
          <p:spPr>
            <a:xfrm>
              <a:off x="0" y="-76200"/>
              <a:ext cx="1353580" cy="586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0"/>
          <p:cNvSpPr txBox="1"/>
          <p:nvPr/>
        </p:nvSpPr>
        <p:spPr>
          <a:xfrm>
            <a:off x="696777" y="726006"/>
            <a:ext cx="13559059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Signature Dishes</a:t>
            </a:r>
            <a:endParaRPr/>
          </a:p>
        </p:txBody>
      </p:sp>
      <p:sp>
        <p:nvSpPr>
          <p:cNvPr id="392" name="Google Shape;392;p20"/>
          <p:cNvSpPr txBox="1"/>
          <p:nvPr/>
        </p:nvSpPr>
        <p:spPr>
          <a:xfrm>
            <a:off x="1028700" y="7882300"/>
            <a:ext cx="2953604" cy="791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Explain how this image relates to the content.</a:t>
            </a:r>
            <a:endParaRPr/>
          </a:p>
        </p:txBody>
      </p:sp>
      <p:sp>
        <p:nvSpPr>
          <p:cNvPr id="393" name="Google Shape;393;p20"/>
          <p:cNvSpPr txBox="1"/>
          <p:nvPr/>
        </p:nvSpPr>
        <p:spPr>
          <a:xfrm>
            <a:off x="6903867" y="7882300"/>
            <a:ext cx="2953604" cy="791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Explain how this image relates to the content.</a:t>
            </a:r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12779034" y="7882300"/>
            <a:ext cx="2953604" cy="791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Explain how this image relates to the content.</a:t>
            </a:r>
            <a:endParaRPr/>
          </a:p>
        </p:txBody>
      </p:sp>
      <p:sp>
        <p:nvSpPr>
          <p:cNvPr id="395" name="Google Shape;395;p20"/>
          <p:cNvSpPr txBox="1"/>
          <p:nvPr/>
        </p:nvSpPr>
        <p:spPr>
          <a:xfrm>
            <a:off x="1028700" y="7143898"/>
            <a:ext cx="4041369" cy="704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Food Name</a:t>
            </a:r>
            <a:endParaRPr/>
          </a:p>
        </p:txBody>
      </p:sp>
      <p:sp>
        <p:nvSpPr>
          <p:cNvPr id="396" name="Google Shape;396;p20"/>
          <p:cNvSpPr txBox="1"/>
          <p:nvPr/>
        </p:nvSpPr>
        <p:spPr>
          <a:xfrm>
            <a:off x="6903867" y="7143898"/>
            <a:ext cx="4041369" cy="704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Food Name</a:t>
            </a:r>
            <a:endParaRPr/>
          </a:p>
        </p:txBody>
      </p:sp>
      <p:sp>
        <p:nvSpPr>
          <p:cNvPr id="397" name="Google Shape;397;p20"/>
          <p:cNvSpPr txBox="1"/>
          <p:nvPr/>
        </p:nvSpPr>
        <p:spPr>
          <a:xfrm>
            <a:off x="12779034" y="7143898"/>
            <a:ext cx="4041369" cy="704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7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00" u="none" cap="none" strike="noStrike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rPr>
              <a:t>Food Name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1B0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1"/>
          <p:cNvSpPr/>
          <p:nvPr/>
        </p:nvSpPr>
        <p:spPr>
          <a:xfrm rot="-5400000">
            <a:off x="4000500" y="-4576312"/>
            <a:ext cx="10287000" cy="19439625"/>
          </a:xfrm>
          <a:custGeom>
            <a:rect b="b" l="l" r="r" t="t"/>
            <a:pathLst>
              <a:path extrusionOk="0" h="19439625" w="10287000">
                <a:moveTo>
                  <a:pt x="0" y="0"/>
                </a:moveTo>
                <a:lnTo>
                  <a:pt x="10287000" y="0"/>
                </a:lnTo>
                <a:lnTo>
                  <a:pt x="10287000" y="19439624"/>
                </a:lnTo>
                <a:lnTo>
                  <a:pt x="0" y="1943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b="0" l="-25350" r="-25349" t="0"/>
            </a:stretch>
          </a:blipFill>
          <a:ln>
            <a:noFill/>
          </a:ln>
        </p:spPr>
      </p:sp>
      <p:sp>
        <p:nvSpPr>
          <p:cNvPr id="403" name="Google Shape;403;p21"/>
          <p:cNvSpPr/>
          <p:nvPr/>
        </p:nvSpPr>
        <p:spPr>
          <a:xfrm>
            <a:off x="2785748" y="102870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21"/>
          <p:cNvSpPr/>
          <p:nvPr/>
        </p:nvSpPr>
        <p:spPr>
          <a:xfrm rot="-5400000">
            <a:off x="11679303" y="3353978"/>
            <a:ext cx="2500916" cy="4975049"/>
          </a:xfrm>
          <a:custGeom>
            <a:rect b="b" l="l" r="r" t="t"/>
            <a:pathLst>
              <a:path extrusionOk="0" h="4975049" w="2500916">
                <a:moveTo>
                  <a:pt x="0" y="0"/>
                </a:moveTo>
                <a:lnTo>
                  <a:pt x="2500916" y="0"/>
                </a:lnTo>
                <a:lnTo>
                  <a:pt x="2500916" y="4975049"/>
                </a:lnTo>
                <a:lnTo>
                  <a:pt x="0" y="4975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21"/>
          <p:cNvSpPr/>
          <p:nvPr/>
        </p:nvSpPr>
        <p:spPr>
          <a:xfrm>
            <a:off x="5695345" y="1028700"/>
            <a:ext cx="6897311" cy="6905943"/>
          </a:xfrm>
          <a:custGeom>
            <a:rect b="b" l="l" r="r" t="t"/>
            <a:pathLst>
              <a:path extrusionOk="0" h="6905943" w="6897311">
                <a:moveTo>
                  <a:pt x="0" y="0"/>
                </a:moveTo>
                <a:lnTo>
                  <a:pt x="6897310" y="0"/>
                </a:lnTo>
                <a:lnTo>
                  <a:pt x="6897310" y="6905943"/>
                </a:lnTo>
                <a:lnTo>
                  <a:pt x="0" y="6905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1"/>
          <p:cNvSpPr txBox="1"/>
          <p:nvPr/>
        </p:nvSpPr>
        <p:spPr>
          <a:xfrm>
            <a:off x="884250" y="8016728"/>
            <a:ext cx="1795964" cy="18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03</a:t>
            </a:r>
            <a:endParaRPr/>
          </a:p>
        </p:txBody>
      </p:sp>
      <p:sp>
        <p:nvSpPr>
          <p:cNvPr id="407" name="Google Shape;407;p21"/>
          <p:cNvSpPr txBox="1"/>
          <p:nvPr/>
        </p:nvSpPr>
        <p:spPr>
          <a:xfrm>
            <a:off x="15607786" y="8016728"/>
            <a:ext cx="1795964" cy="18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03</a:t>
            </a:r>
            <a:endParaRPr/>
          </a:p>
        </p:txBody>
      </p:sp>
      <p:sp>
        <p:nvSpPr>
          <p:cNvPr id="408" name="Google Shape;408;p21"/>
          <p:cNvSpPr txBox="1"/>
          <p:nvPr/>
        </p:nvSpPr>
        <p:spPr>
          <a:xfrm>
            <a:off x="2785748" y="8237326"/>
            <a:ext cx="12716505" cy="1309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85" u="none" cap="none" strike="noStrike">
                <a:solidFill>
                  <a:srgbClr val="F0E0C6"/>
                </a:solidFill>
                <a:latin typeface="Eczar"/>
                <a:ea typeface="Eczar"/>
                <a:cs typeface="Eczar"/>
                <a:sym typeface="Eczar"/>
              </a:rPr>
              <a:t>Cultural Significance</a:t>
            </a:r>
            <a:endParaRPr/>
          </a:p>
        </p:txBody>
      </p:sp>
      <p:sp>
        <p:nvSpPr>
          <p:cNvPr id="409" name="Google Shape;409;p21"/>
          <p:cNvSpPr/>
          <p:nvPr/>
        </p:nvSpPr>
        <p:spPr>
          <a:xfrm>
            <a:off x="884250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1"/>
          <p:cNvSpPr/>
          <p:nvPr/>
        </p:nvSpPr>
        <p:spPr>
          <a:xfrm>
            <a:off x="15832764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1"/>
          <p:cNvSpPr/>
          <p:nvPr/>
        </p:nvSpPr>
        <p:spPr>
          <a:xfrm>
            <a:off x="884250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1"/>
          <p:cNvSpPr/>
          <p:nvPr/>
        </p:nvSpPr>
        <p:spPr>
          <a:xfrm>
            <a:off x="15832764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1"/>
          <p:cNvSpPr/>
          <p:nvPr/>
        </p:nvSpPr>
        <p:spPr>
          <a:xfrm>
            <a:off x="1145244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1"/>
          <p:cNvSpPr/>
          <p:nvPr/>
        </p:nvSpPr>
        <p:spPr>
          <a:xfrm>
            <a:off x="16093759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1"/>
          <p:cNvSpPr/>
          <p:nvPr/>
        </p:nvSpPr>
        <p:spPr>
          <a:xfrm>
            <a:off x="1145244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1"/>
          <p:cNvSpPr/>
          <p:nvPr/>
        </p:nvSpPr>
        <p:spPr>
          <a:xfrm>
            <a:off x="16093759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22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02956" y="1857318"/>
            <a:ext cx="14057626" cy="852482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22"/>
          <p:cNvSpPr/>
          <p:nvPr/>
        </p:nvSpPr>
        <p:spPr>
          <a:xfrm flipH="1" rot="-4440156">
            <a:off x="12044905" y="1253165"/>
            <a:ext cx="8171463" cy="7491019"/>
          </a:xfrm>
          <a:custGeom>
            <a:rect b="b" l="l" r="r" t="t"/>
            <a:pathLst>
              <a:path extrusionOk="0" h="7491019" w="8171463">
                <a:moveTo>
                  <a:pt x="8171462" y="0"/>
                </a:moveTo>
                <a:lnTo>
                  <a:pt x="0" y="0"/>
                </a:lnTo>
                <a:lnTo>
                  <a:pt x="0" y="7491019"/>
                </a:lnTo>
                <a:lnTo>
                  <a:pt x="8171462" y="7491019"/>
                </a:lnTo>
                <a:lnTo>
                  <a:pt x="817146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6341" l="0" r="-156232" t="0"/>
            </a:stretch>
          </a:blipFill>
          <a:ln>
            <a:noFill/>
          </a:ln>
        </p:spPr>
      </p:sp>
      <p:sp>
        <p:nvSpPr>
          <p:cNvPr id="424" name="Google Shape;424;p22"/>
          <p:cNvSpPr txBox="1"/>
          <p:nvPr/>
        </p:nvSpPr>
        <p:spPr>
          <a:xfrm>
            <a:off x="696777" y="726006"/>
            <a:ext cx="16562523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More Than Just Food</a:t>
            </a:r>
            <a:endParaRPr/>
          </a:p>
        </p:txBody>
      </p:sp>
      <p:sp>
        <p:nvSpPr>
          <p:cNvPr id="425" name="Google Shape;425;p22"/>
          <p:cNvSpPr/>
          <p:nvPr/>
        </p:nvSpPr>
        <p:spPr>
          <a:xfrm flipH="1" rot="-7033784">
            <a:off x="13771371" y="-2609796"/>
            <a:ext cx="713102" cy="6633503"/>
          </a:xfrm>
          <a:custGeom>
            <a:rect b="b" l="l" r="r" t="t"/>
            <a:pathLst>
              <a:path extrusionOk="0" h="6633503" w="713102">
                <a:moveTo>
                  <a:pt x="713101" y="0"/>
                </a:moveTo>
                <a:lnTo>
                  <a:pt x="0" y="0"/>
                </a:lnTo>
                <a:lnTo>
                  <a:pt x="0" y="6633503"/>
                </a:lnTo>
                <a:lnTo>
                  <a:pt x="713101" y="6633503"/>
                </a:lnTo>
                <a:lnTo>
                  <a:pt x="71310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3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3"/>
          <p:cNvPicPr preferRelativeResize="0"/>
          <p:nvPr/>
        </p:nvPicPr>
        <p:blipFill rotWithShape="1">
          <a:blip r:embed="rId4">
            <a:alphaModFix/>
          </a:blip>
          <a:srcRect b="0" l="4035" r="4035" t="0"/>
          <a:stretch/>
        </p:blipFill>
        <p:spPr>
          <a:xfrm>
            <a:off x="0" y="1918525"/>
            <a:ext cx="18288000" cy="644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3"/>
          <p:cNvSpPr/>
          <p:nvPr/>
        </p:nvSpPr>
        <p:spPr>
          <a:xfrm>
            <a:off x="0" y="7355871"/>
            <a:ext cx="3621457" cy="2931129"/>
          </a:xfrm>
          <a:custGeom>
            <a:rect b="b" l="l" r="r" t="t"/>
            <a:pathLst>
              <a:path extrusionOk="0" h="2931129" w="3621457">
                <a:moveTo>
                  <a:pt x="0" y="0"/>
                </a:moveTo>
                <a:lnTo>
                  <a:pt x="3621457" y="0"/>
                </a:lnTo>
                <a:lnTo>
                  <a:pt x="3621457" y="2931129"/>
                </a:lnTo>
                <a:lnTo>
                  <a:pt x="0" y="2931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6687" l="-43186" r="0" t="0"/>
            </a:stretch>
          </a:blipFill>
          <a:ln>
            <a:noFill/>
          </a:ln>
        </p:spPr>
      </p:sp>
      <p:sp>
        <p:nvSpPr>
          <p:cNvPr id="433" name="Google Shape;433;p23"/>
          <p:cNvSpPr txBox="1"/>
          <p:nvPr/>
        </p:nvSpPr>
        <p:spPr>
          <a:xfrm>
            <a:off x="696777" y="455831"/>
            <a:ext cx="16562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Discussion Questions</a:t>
            </a: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14299644" y="0"/>
            <a:ext cx="3988356" cy="3988356"/>
          </a:xfrm>
          <a:custGeom>
            <a:rect b="b" l="l" r="r" t="t"/>
            <a:pathLst>
              <a:path extrusionOk="0" h="3988356" w="3988356">
                <a:moveTo>
                  <a:pt x="0" y="0"/>
                </a:moveTo>
                <a:lnTo>
                  <a:pt x="3988356" y="0"/>
                </a:lnTo>
                <a:lnTo>
                  <a:pt x="3988356" y="3988356"/>
                </a:lnTo>
                <a:lnTo>
                  <a:pt x="0" y="3988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48409" t="-48409"/>
            </a:stretch>
          </a:blipFill>
          <a:ln>
            <a:noFill/>
          </a:ln>
        </p:spPr>
      </p:sp>
      <p:sp>
        <p:nvSpPr>
          <p:cNvPr id="435" name="Google Shape;435;p23"/>
          <p:cNvSpPr txBox="1"/>
          <p:nvPr/>
        </p:nvSpPr>
        <p:spPr>
          <a:xfrm>
            <a:off x="4048961" y="2821127"/>
            <a:ext cx="10190100" cy="421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How has Hispanic cuisine influenced food in your community?</a:t>
            </a: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13442234" y="7355871"/>
            <a:ext cx="5703176" cy="5696047"/>
          </a:xfrm>
          <a:custGeom>
            <a:rect b="b" l="l" r="r" t="t"/>
            <a:pathLst>
              <a:path extrusionOk="0" h="5696047" w="5703176">
                <a:moveTo>
                  <a:pt x="0" y="0"/>
                </a:moveTo>
                <a:lnTo>
                  <a:pt x="5703176" y="0"/>
                </a:lnTo>
                <a:lnTo>
                  <a:pt x="5703176" y="5696047"/>
                </a:lnTo>
                <a:lnTo>
                  <a:pt x="0" y="5696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4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24"/>
          <p:cNvGrpSpPr/>
          <p:nvPr/>
        </p:nvGrpSpPr>
        <p:grpSpPr>
          <a:xfrm>
            <a:off x="14526755" y="3372412"/>
            <a:ext cx="1401753" cy="740696"/>
            <a:chOff x="0" y="-76200"/>
            <a:chExt cx="369186" cy="195081"/>
          </a:xfrm>
        </p:grpSpPr>
        <p:sp>
          <p:nvSpPr>
            <p:cNvPr id="443" name="Google Shape;443;p24"/>
            <p:cNvSpPr/>
            <p:nvPr/>
          </p:nvSpPr>
          <p:spPr>
            <a:xfrm>
              <a:off x="0" y="0"/>
              <a:ext cx="369186" cy="118881"/>
            </a:xfrm>
            <a:custGeom>
              <a:rect b="b" l="l" r="r" t="t"/>
              <a:pathLst>
                <a:path extrusionOk="0" h="118881" w="369186">
                  <a:moveTo>
                    <a:pt x="0" y="0"/>
                  </a:moveTo>
                  <a:lnTo>
                    <a:pt x="369186" y="0"/>
                  </a:lnTo>
                  <a:lnTo>
                    <a:pt x="369186" y="118881"/>
                  </a:lnTo>
                  <a:lnTo>
                    <a:pt x="0" y="118881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444" name="Google Shape;444;p24"/>
            <p:cNvSpPr txBox="1"/>
            <p:nvPr/>
          </p:nvSpPr>
          <p:spPr>
            <a:xfrm>
              <a:off x="0" y="-76200"/>
              <a:ext cx="369186" cy="195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24"/>
          <p:cNvGrpSpPr/>
          <p:nvPr/>
        </p:nvGrpSpPr>
        <p:grpSpPr>
          <a:xfrm>
            <a:off x="14150981" y="6546609"/>
            <a:ext cx="2153301" cy="740696"/>
            <a:chOff x="0" y="-76200"/>
            <a:chExt cx="567125" cy="195081"/>
          </a:xfrm>
        </p:grpSpPr>
        <p:sp>
          <p:nvSpPr>
            <p:cNvPr id="446" name="Google Shape;446;p24"/>
            <p:cNvSpPr/>
            <p:nvPr/>
          </p:nvSpPr>
          <p:spPr>
            <a:xfrm>
              <a:off x="0" y="0"/>
              <a:ext cx="567125" cy="118881"/>
            </a:xfrm>
            <a:custGeom>
              <a:rect b="b" l="l" r="r" t="t"/>
              <a:pathLst>
                <a:path extrusionOk="0" h="118881" w="567125">
                  <a:moveTo>
                    <a:pt x="0" y="0"/>
                  </a:moveTo>
                  <a:lnTo>
                    <a:pt x="567125" y="0"/>
                  </a:lnTo>
                  <a:lnTo>
                    <a:pt x="567125" y="118881"/>
                  </a:lnTo>
                  <a:lnTo>
                    <a:pt x="0" y="118881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447" name="Google Shape;447;p24"/>
            <p:cNvSpPr txBox="1"/>
            <p:nvPr/>
          </p:nvSpPr>
          <p:spPr>
            <a:xfrm>
              <a:off x="0" y="-76200"/>
              <a:ext cx="567125" cy="195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24"/>
          <p:cNvGrpSpPr/>
          <p:nvPr/>
        </p:nvGrpSpPr>
        <p:grpSpPr>
          <a:xfrm>
            <a:off x="1976326" y="3372412"/>
            <a:ext cx="1791444" cy="740696"/>
            <a:chOff x="0" y="-76200"/>
            <a:chExt cx="471821" cy="195081"/>
          </a:xfrm>
        </p:grpSpPr>
        <p:sp>
          <p:nvSpPr>
            <p:cNvPr id="449" name="Google Shape;449;p24"/>
            <p:cNvSpPr/>
            <p:nvPr/>
          </p:nvSpPr>
          <p:spPr>
            <a:xfrm>
              <a:off x="0" y="0"/>
              <a:ext cx="471821" cy="118881"/>
            </a:xfrm>
            <a:custGeom>
              <a:rect b="b" l="l" r="r" t="t"/>
              <a:pathLst>
                <a:path extrusionOk="0" h="118881" w="471821">
                  <a:moveTo>
                    <a:pt x="0" y="0"/>
                  </a:moveTo>
                  <a:lnTo>
                    <a:pt x="471821" y="0"/>
                  </a:lnTo>
                  <a:lnTo>
                    <a:pt x="471821" y="118881"/>
                  </a:lnTo>
                  <a:lnTo>
                    <a:pt x="0" y="118881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450" name="Google Shape;450;p24"/>
            <p:cNvSpPr txBox="1"/>
            <p:nvPr/>
          </p:nvSpPr>
          <p:spPr>
            <a:xfrm>
              <a:off x="0" y="-76200"/>
              <a:ext cx="471821" cy="195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4"/>
          <p:cNvGrpSpPr/>
          <p:nvPr/>
        </p:nvGrpSpPr>
        <p:grpSpPr>
          <a:xfrm>
            <a:off x="1976326" y="6546609"/>
            <a:ext cx="1791444" cy="740696"/>
            <a:chOff x="0" y="-76200"/>
            <a:chExt cx="471821" cy="195081"/>
          </a:xfrm>
        </p:grpSpPr>
        <p:sp>
          <p:nvSpPr>
            <p:cNvPr id="452" name="Google Shape;452;p24"/>
            <p:cNvSpPr/>
            <p:nvPr/>
          </p:nvSpPr>
          <p:spPr>
            <a:xfrm>
              <a:off x="0" y="0"/>
              <a:ext cx="471821" cy="118881"/>
            </a:xfrm>
            <a:custGeom>
              <a:rect b="b" l="l" r="r" t="t"/>
              <a:pathLst>
                <a:path extrusionOk="0" h="118881" w="471821">
                  <a:moveTo>
                    <a:pt x="0" y="0"/>
                  </a:moveTo>
                  <a:lnTo>
                    <a:pt x="471821" y="0"/>
                  </a:lnTo>
                  <a:lnTo>
                    <a:pt x="471821" y="118881"/>
                  </a:lnTo>
                  <a:lnTo>
                    <a:pt x="0" y="118881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453" name="Google Shape;453;p24"/>
            <p:cNvSpPr txBox="1"/>
            <p:nvPr/>
          </p:nvSpPr>
          <p:spPr>
            <a:xfrm>
              <a:off x="0" y="-76200"/>
              <a:ext cx="471821" cy="1950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24"/>
          <p:cNvSpPr/>
          <p:nvPr/>
        </p:nvSpPr>
        <p:spPr>
          <a:xfrm rot="-4685616">
            <a:off x="4894826" y="6113384"/>
            <a:ext cx="632183" cy="2057400"/>
          </a:xfrm>
          <a:custGeom>
            <a:rect b="b" l="l" r="r" t="t"/>
            <a:pathLst>
              <a:path extrusionOk="0" h="2057400" w="632183">
                <a:moveTo>
                  <a:pt x="0" y="0"/>
                </a:moveTo>
                <a:lnTo>
                  <a:pt x="632183" y="0"/>
                </a:lnTo>
                <a:lnTo>
                  <a:pt x="6321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4"/>
          <p:cNvSpPr/>
          <p:nvPr/>
        </p:nvSpPr>
        <p:spPr>
          <a:xfrm rot="6119252">
            <a:off x="12451100" y="2877770"/>
            <a:ext cx="632183" cy="2057400"/>
          </a:xfrm>
          <a:custGeom>
            <a:rect b="b" l="l" r="r" t="t"/>
            <a:pathLst>
              <a:path extrusionOk="0" h="2057400" w="632183">
                <a:moveTo>
                  <a:pt x="0" y="0"/>
                </a:moveTo>
                <a:lnTo>
                  <a:pt x="632183" y="0"/>
                </a:lnTo>
                <a:lnTo>
                  <a:pt x="6321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4"/>
          <p:cNvSpPr/>
          <p:nvPr/>
        </p:nvSpPr>
        <p:spPr>
          <a:xfrm rot="-1177487">
            <a:off x="4485666" y="3406885"/>
            <a:ext cx="1722183" cy="1766016"/>
          </a:xfrm>
          <a:custGeom>
            <a:rect b="b" l="l" r="r" t="t"/>
            <a:pathLst>
              <a:path extrusionOk="0" h="1766016" w="1722183">
                <a:moveTo>
                  <a:pt x="0" y="0"/>
                </a:moveTo>
                <a:lnTo>
                  <a:pt x="1722184" y="0"/>
                </a:lnTo>
                <a:lnTo>
                  <a:pt x="1722184" y="1766016"/>
                </a:lnTo>
                <a:lnTo>
                  <a:pt x="0" y="1766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4137" l="0" r="0" t="0"/>
            </a:stretch>
          </a:blipFill>
          <a:ln>
            <a:noFill/>
          </a:ln>
        </p:spPr>
      </p:sp>
      <p:sp>
        <p:nvSpPr>
          <p:cNvPr id="457" name="Google Shape;457;p24"/>
          <p:cNvSpPr/>
          <p:nvPr/>
        </p:nvSpPr>
        <p:spPr>
          <a:xfrm rot="9524583">
            <a:off x="12052072" y="5758126"/>
            <a:ext cx="1722183" cy="1766016"/>
          </a:xfrm>
          <a:custGeom>
            <a:rect b="b" l="l" r="r" t="t"/>
            <a:pathLst>
              <a:path extrusionOk="0" h="1766016" w="1722183">
                <a:moveTo>
                  <a:pt x="0" y="0"/>
                </a:moveTo>
                <a:lnTo>
                  <a:pt x="1722184" y="0"/>
                </a:lnTo>
                <a:lnTo>
                  <a:pt x="1722184" y="1766016"/>
                </a:lnTo>
                <a:lnTo>
                  <a:pt x="0" y="1766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4137" l="0" r="0" t="0"/>
            </a:stretch>
          </a:blipFill>
          <a:ln>
            <a:noFill/>
          </a:ln>
        </p:spPr>
      </p:sp>
      <p:sp>
        <p:nvSpPr>
          <p:cNvPr id="458" name="Google Shape;458;p24"/>
          <p:cNvSpPr/>
          <p:nvPr/>
        </p:nvSpPr>
        <p:spPr>
          <a:xfrm>
            <a:off x="5660801" y="2466117"/>
            <a:ext cx="6966398" cy="6957690"/>
          </a:xfrm>
          <a:custGeom>
            <a:rect b="b" l="l" r="r" t="t"/>
            <a:pathLst>
              <a:path extrusionOk="0" h="6957690" w="6966398">
                <a:moveTo>
                  <a:pt x="0" y="0"/>
                </a:moveTo>
                <a:lnTo>
                  <a:pt x="6966398" y="0"/>
                </a:lnTo>
                <a:lnTo>
                  <a:pt x="6966398" y="6957690"/>
                </a:lnTo>
                <a:lnTo>
                  <a:pt x="0" y="6957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4"/>
          <p:cNvSpPr txBox="1"/>
          <p:nvPr/>
        </p:nvSpPr>
        <p:spPr>
          <a:xfrm>
            <a:off x="696777" y="726006"/>
            <a:ext cx="8909378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Health Benefits</a:t>
            </a:r>
            <a:endParaRPr/>
          </a:p>
        </p:txBody>
      </p:sp>
      <p:sp>
        <p:nvSpPr>
          <p:cNvPr id="460" name="Google Shape;460;p24"/>
          <p:cNvSpPr txBox="1"/>
          <p:nvPr/>
        </p:nvSpPr>
        <p:spPr>
          <a:xfrm>
            <a:off x="2345345" y="3664189"/>
            <a:ext cx="1053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EBE0D7"/>
                </a:solidFill>
                <a:latin typeface="Carlito"/>
                <a:ea typeface="Carlito"/>
                <a:cs typeface="Carlito"/>
                <a:sym typeface="Carlito"/>
              </a:rPr>
              <a:t>Proteins</a:t>
            </a:r>
            <a:endParaRPr/>
          </a:p>
        </p:txBody>
      </p:sp>
      <p:sp>
        <p:nvSpPr>
          <p:cNvPr id="461" name="Google Shape;461;p24"/>
          <p:cNvSpPr txBox="1"/>
          <p:nvPr/>
        </p:nvSpPr>
        <p:spPr>
          <a:xfrm>
            <a:off x="14821144" y="3664189"/>
            <a:ext cx="81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EBE0D7"/>
                </a:solidFill>
                <a:latin typeface="Carlito"/>
                <a:ea typeface="Carlito"/>
                <a:cs typeface="Carlito"/>
                <a:sym typeface="Carlito"/>
              </a:rPr>
              <a:t>Grains</a:t>
            </a:r>
            <a:endParaRPr/>
          </a:p>
        </p:txBody>
      </p:sp>
      <p:sp>
        <p:nvSpPr>
          <p:cNvPr id="462" name="Google Shape;462;p24"/>
          <p:cNvSpPr txBox="1"/>
          <p:nvPr/>
        </p:nvSpPr>
        <p:spPr>
          <a:xfrm>
            <a:off x="2171514" y="6837379"/>
            <a:ext cx="1401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EBE0D7"/>
                </a:solidFill>
                <a:latin typeface="Carlito"/>
                <a:ea typeface="Carlito"/>
                <a:cs typeface="Carlito"/>
                <a:sym typeface="Carlito"/>
              </a:rPr>
              <a:t>Vegetables</a:t>
            </a:r>
            <a:endParaRPr/>
          </a:p>
        </p:txBody>
      </p:sp>
      <p:sp>
        <p:nvSpPr>
          <p:cNvPr id="463" name="Google Shape;463;p24"/>
          <p:cNvSpPr txBox="1"/>
          <p:nvPr/>
        </p:nvSpPr>
        <p:spPr>
          <a:xfrm>
            <a:off x="14442153" y="6837379"/>
            <a:ext cx="157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99" u="none" cap="none" strike="noStrike">
                <a:solidFill>
                  <a:srgbClr val="EBE0D7"/>
                </a:solidFill>
                <a:latin typeface="Carlito"/>
                <a:ea typeface="Carlito"/>
                <a:cs typeface="Carlito"/>
                <a:sym typeface="Carlito"/>
              </a:rPr>
              <a:t>Healthy Fats</a:t>
            </a:r>
            <a:endParaRPr/>
          </a:p>
        </p:txBody>
      </p:sp>
      <p:sp>
        <p:nvSpPr>
          <p:cNvPr id="464" name="Google Shape;464;p24"/>
          <p:cNvSpPr txBox="1"/>
          <p:nvPr/>
        </p:nvSpPr>
        <p:spPr>
          <a:xfrm>
            <a:off x="1259689" y="4308943"/>
            <a:ext cx="3224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465" name="Google Shape;465;p24"/>
          <p:cNvSpPr txBox="1"/>
          <p:nvPr/>
        </p:nvSpPr>
        <p:spPr>
          <a:xfrm>
            <a:off x="13615272" y="4308943"/>
            <a:ext cx="3224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466" name="Google Shape;466;p24"/>
          <p:cNvSpPr txBox="1"/>
          <p:nvPr/>
        </p:nvSpPr>
        <p:spPr>
          <a:xfrm>
            <a:off x="1259689" y="7478440"/>
            <a:ext cx="3224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467" name="Google Shape;467;p24"/>
          <p:cNvSpPr txBox="1"/>
          <p:nvPr/>
        </p:nvSpPr>
        <p:spPr>
          <a:xfrm>
            <a:off x="13615272" y="7478440"/>
            <a:ext cx="32247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25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5"/>
          <p:cNvPicPr preferRelativeResize="0"/>
          <p:nvPr/>
        </p:nvPicPr>
        <p:blipFill rotWithShape="1">
          <a:blip r:embed="rId4">
            <a:alphaModFix/>
          </a:blip>
          <a:srcRect b="30718" l="0" r="0" t="36343"/>
          <a:stretch/>
        </p:blipFill>
        <p:spPr>
          <a:xfrm flipH="1">
            <a:off x="0" y="0"/>
            <a:ext cx="18288000" cy="602374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5"/>
          <p:cNvSpPr txBox="1"/>
          <p:nvPr/>
        </p:nvSpPr>
        <p:spPr>
          <a:xfrm>
            <a:off x="1140634" y="6412413"/>
            <a:ext cx="10639200" cy="2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2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86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Thank You</a:t>
            </a:r>
            <a:endParaRPr/>
          </a:p>
        </p:txBody>
      </p:sp>
      <p:sp>
        <p:nvSpPr>
          <p:cNvPr id="475" name="Google Shape;475;p25"/>
          <p:cNvSpPr txBox="1"/>
          <p:nvPr/>
        </p:nvSpPr>
        <p:spPr>
          <a:xfrm>
            <a:off x="1140634" y="8873490"/>
            <a:ext cx="9733523" cy="4324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We hope you enjoyed exploring the rich flavors and cultural significance of Hispanic cuisine.</a:t>
            </a:r>
            <a:endParaRPr/>
          </a:p>
        </p:txBody>
      </p:sp>
      <p:pic>
        <p:nvPicPr>
          <p:cNvPr id="476" name="Google Shape;476;p25"/>
          <p:cNvPicPr preferRelativeResize="0"/>
          <p:nvPr/>
        </p:nvPicPr>
        <p:blipFill rotWithShape="1">
          <a:blip r:embed="rId5">
            <a:alphaModFix/>
          </a:blip>
          <a:srcRect b="14632" l="0" r="42551" t="0"/>
          <a:stretch/>
        </p:blipFill>
        <p:spPr>
          <a:xfrm>
            <a:off x="13312025" y="2127950"/>
            <a:ext cx="4975973" cy="815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26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6"/>
          <p:cNvSpPr/>
          <p:nvPr/>
        </p:nvSpPr>
        <p:spPr>
          <a:xfrm>
            <a:off x="6229337" y="8563560"/>
            <a:ext cx="3299735" cy="1067914"/>
          </a:xfrm>
          <a:custGeom>
            <a:rect b="b" l="l" r="r" t="t"/>
            <a:pathLst>
              <a:path extrusionOk="0" h="1067914" w="3299735">
                <a:moveTo>
                  <a:pt x="0" y="0"/>
                </a:moveTo>
                <a:lnTo>
                  <a:pt x="3299734" y="0"/>
                </a:lnTo>
                <a:lnTo>
                  <a:pt x="3299734" y="1067914"/>
                </a:lnTo>
                <a:lnTo>
                  <a:pt x="0" y="1067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3" name="Google Shape;483;p26"/>
          <p:cNvSpPr txBox="1"/>
          <p:nvPr/>
        </p:nvSpPr>
        <p:spPr>
          <a:xfrm>
            <a:off x="3127336" y="307651"/>
            <a:ext cx="1203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Resource Page</a:t>
            </a:r>
            <a:endParaRPr/>
          </a:p>
        </p:txBody>
      </p:sp>
      <p:sp>
        <p:nvSpPr>
          <p:cNvPr id="484" name="Google Shape;484;p26"/>
          <p:cNvSpPr txBox="1"/>
          <p:nvPr/>
        </p:nvSpPr>
        <p:spPr>
          <a:xfrm>
            <a:off x="427254" y="6493152"/>
            <a:ext cx="5451049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You can find these fonts online too.</a:t>
            </a:r>
            <a:endParaRPr/>
          </a:p>
        </p:txBody>
      </p:sp>
      <p:sp>
        <p:nvSpPr>
          <p:cNvPr id="485" name="Google Shape;485;p26"/>
          <p:cNvSpPr txBox="1"/>
          <p:nvPr/>
        </p:nvSpPr>
        <p:spPr>
          <a:xfrm>
            <a:off x="1325314" y="7190509"/>
            <a:ext cx="3654929" cy="87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COLORS</a:t>
            </a:r>
            <a:endParaRPr/>
          </a:p>
        </p:txBody>
      </p:sp>
      <p:sp>
        <p:nvSpPr>
          <p:cNvPr id="486" name="Google Shape;486;p26"/>
          <p:cNvSpPr txBox="1"/>
          <p:nvPr/>
        </p:nvSpPr>
        <p:spPr>
          <a:xfrm>
            <a:off x="1250126" y="2743939"/>
            <a:ext cx="3805306" cy="925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This presentation template uses the following free fonts:</a:t>
            </a:r>
            <a:endParaRPr/>
          </a:p>
        </p:txBody>
      </p:sp>
      <p:sp>
        <p:nvSpPr>
          <p:cNvPr id="487" name="Google Shape;487;p26"/>
          <p:cNvSpPr txBox="1"/>
          <p:nvPr/>
        </p:nvSpPr>
        <p:spPr>
          <a:xfrm>
            <a:off x="1581129" y="3778025"/>
            <a:ext cx="3143299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Titles :</a:t>
            </a:r>
            <a:endParaRPr/>
          </a:p>
        </p:txBody>
      </p:sp>
      <p:sp>
        <p:nvSpPr>
          <p:cNvPr id="488" name="Google Shape;488;p26"/>
          <p:cNvSpPr txBox="1"/>
          <p:nvPr/>
        </p:nvSpPr>
        <p:spPr>
          <a:xfrm>
            <a:off x="1581129" y="4663518"/>
            <a:ext cx="3143299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Headers :</a:t>
            </a:r>
            <a:endParaRPr/>
          </a:p>
        </p:txBody>
      </p:sp>
      <p:sp>
        <p:nvSpPr>
          <p:cNvPr id="489" name="Google Shape;489;p26"/>
          <p:cNvSpPr txBox="1"/>
          <p:nvPr/>
        </p:nvSpPr>
        <p:spPr>
          <a:xfrm>
            <a:off x="1581129" y="5549011"/>
            <a:ext cx="3143299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Body Copy :</a:t>
            </a:r>
            <a:endParaRPr/>
          </a:p>
        </p:txBody>
      </p:sp>
      <p:sp>
        <p:nvSpPr>
          <p:cNvPr id="490" name="Google Shape;490;p26"/>
          <p:cNvSpPr txBox="1"/>
          <p:nvPr/>
        </p:nvSpPr>
        <p:spPr>
          <a:xfrm>
            <a:off x="1581129" y="4183228"/>
            <a:ext cx="3143299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Eczar</a:t>
            </a:r>
            <a:endParaRPr/>
          </a:p>
        </p:txBody>
      </p:sp>
      <p:sp>
        <p:nvSpPr>
          <p:cNvPr id="491" name="Google Shape;491;p26"/>
          <p:cNvSpPr txBox="1"/>
          <p:nvPr/>
        </p:nvSpPr>
        <p:spPr>
          <a:xfrm>
            <a:off x="1250126" y="5068721"/>
            <a:ext cx="3805306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Carlito</a:t>
            </a:r>
            <a:endParaRPr/>
          </a:p>
        </p:txBody>
      </p:sp>
      <p:sp>
        <p:nvSpPr>
          <p:cNvPr id="492" name="Google Shape;492;p26"/>
          <p:cNvSpPr txBox="1"/>
          <p:nvPr/>
        </p:nvSpPr>
        <p:spPr>
          <a:xfrm>
            <a:off x="1006228" y="5954214"/>
            <a:ext cx="4293101" cy="4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7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Carlito</a:t>
            </a:r>
            <a:endParaRPr/>
          </a:p>
        </p:txBody>
      </p:sp>
      <p:sp>
        <p:nvSpPr>
          <p:cNvPr id="493" name="Google Shape;493;p26"/>
          <p:cNvSpPr txBox="1"/>
          <p:nvPr/>
        </p:nvSpPr>
        <p:spPr>
          <a:xfrm>
            <a:off x="5107387" y="1588092"/>
            <a:ext cx="8073227" cy="5462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7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Use these design resources in your Canva Presentation.</a:t>
            </a:r>
            <a:endParaRPr/>
          </a:p>
        </p:txBody>
      </p:sp>
      <p:grpSp>
        <p:nvGrpSpPr>
          <p:cNvPr id="494" name="Google Shape;494;p26"/>
          <p:cNvGrpSpPr/>
          <p:nvPr/>
        </p:nvGrpSpPr>
        <p:grpSpPr>
          <a:xfrm>
            <a:off x="733251" y="8214973"/>
            <a:ext cx="1668432" cy="1145402"/>
            <a:chOff x="0" y="0"/>
            <a:chExt cx="2224575" cy="1527202"/>
          </a:xfrm>
        </p:grpSpPr>
        <p:grpSp>
          <p:nvGrpSpPr>
            <p:cNvPr id="495" name="Google Shape;495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496" name="Google Shape;49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6182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8" name="Google Shape;498;p26"/>
            <p:cNvSpPr txBox="1"/>
            <p:nvPr/>
          </p:nvSpPr>
          <p:spPr>
            <a:xfrm>
              <a:off x="0" y="1003751"/>
              <a:ext cx="2224575" cy="523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rlito"/>
                  <a:ea typeface="Carlito"/>
                  <a:cs typeface="Carlito"/>
                  <a:sym typeface="Carlito"/>
                </a:rPr>
                <a:t>#96182D</a:t>
              </a:r>
              <a:endParaRPr/>
            </a:p>
          </p:txBody>
        </p:sp>
      </p:grpSp>
      <p:grpSp>
        <p:nvGrpSpPr>
          <p:cNvPr id="499" name="Google Shape;499;p26"/>
          <p:cNvGrpSpPr/>
          <p:nvPr/>
        </p:nvGrpSpPr>
        <p:grpSpPr>
          <a:xfrm>
            <a:off x="2293120" y="8214973"/>
            <a:ext cx="1668432" cy="1145402"/>
            <a:chOff x="0" y="0"/>
            <a:chExt cx="2224575" cy="1527202"/>
          </a:xfrm>
        </p:grpSpPr>
        <p:grpSp>
          <p:nvGrpSpPr>
            <p:cNvPr id="500" name="Google Shape;500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501" name="Google Shape;50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121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3" name="Google Shape;503;p26"/>
            <p:cNvSpPr txBox="1"/>
            <p:nvPr/>
          </p:nvSpPr>
          <p:spPr>
            <a:xfrm>
              <a:off x="0" y="1003751"/>
              <a:ext cx="2224575" cy="523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rlito"/>
                  <a:ea typeface="Carlito"/>
                  <a:cs typeface="Carlito"/>
                  <a:sym typeface="Carlito"/>
                </a:rPr>
                <a:t>#512126</a:t>
              </a:r>
              <a:endParaRPr/>
            </a:p>
          </p:txBody>
        </p:sp>
      </p:grpSp>
      <p:grpSp>
        <p:nvGrpSpPr>
          <p:cNvPr id="504" name="Google Shape;504;p26"/>
          <p:cNvGrpSpPr/>
          <p:nvPr/>
        </p:nvGrpSpPr>
        <p:grpSpPr>
          <a:xfrm>
            <a:off x="3852989" y="8214973"/>
            <a:ext cx="1668432" cy="1145402"/>
            <a:chOff x="0" y="0"/>
            <a:chExt cx="2224575" cy="1527202"/>
          </a:xfrm>
        </p:grpSpPr>
        <p:grpSp>
          <p:nvGrpSpPr>
            <p:cNvPr id="505" name="Google Shape;505;p26"/>
            <p:cNvGrpSpPr/>
            <p:nvPr/>
          </p:nvGrpSpPr>
          <p:grpSpPr>
            <a:xfrm>
              <a:off x="681850" y="0"/>
              <a:ext cx="860876" cy="860876"/>
              <a:chOff x="0" y="0"/>
              <a:chExt cx="812800" cy="812800"/>
            </a:xfrm>
          </p:grpSpPr>
          <p:sp>
            <p:nvSpPr>
              <p:cNvPr id="506" name="Google Shape;50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7AC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8" name="Google Shape;508;p26"/>
            <p:cNvSpPr txBox="1"/>
            <p:nvPr/>
          </p:nvSpPr>
          <p:spPr>
            <a:xfrm>
              <a:off x="0" y="1003751"/>
              <a:ext cx="2224575" cy="523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67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rlito"/>
                  <a:ea typeface="Carlito"/>
                  <a:cs typeface="Carlito"/>
                  <a:sym typeface="Carlito"/>
                </a:rPr>
                <a:t>#E7AC37</a:t>
              </a:r>
              <a:endParaRPr/>
            </a:p>
          </p:txBody>
        </p:sp>
      </p:grpSp>
      <p:sp>
        <p:nvSpPr>
          <p:cNvPr id="509" name="Google Shape;509;p26"/>
          <p:cNvSpPr/>
          <p:nvPr/>
        </p:nvSpPr>
        <p:spPr>
          <a:xfrm>
            <a:off x="6182044" y="3209120"/>
            <a:ext cx="2540654" cy="2800320"/>
          </a:xfrm>
          <a:custGeom>
            <a:rect b="b" l="l" r="r" t="t"/>
            <a:pathLst>
              <a:path extrusionOk="0" h="2800320" w="2540654">
                <a:moveTo>
                  <a:pt x="0" y="0"/>
                </a:moveTo>
                <a:lnTo>
                  <a:pt x="2540654" y="0"/>
                </a:lnTo>
                <a:lnTo>
                  <a:pt x="2540654" y="2800319"/>
                </a:lnTo>
                <a:lnTo>
                  <a:pt x="0" y="2800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26"/>
          <p:cNvSpPr/>
          <p:nvPr/>
        </p:nvSpPr>
        <p:spPr>
          <a:xfrm>
            <a:off x="7301728" y="6218989"/>
            <a:ext cx="728830" cy="1797562"/>
          </a:xfrm>
          <a:custGeom>
            <a:rect b="b" l="l" r="r" t="t"/>
            <a:pathLst>
              <a:path extrusionOk="0" h="1797562" w="728830">
                <a:moveTo>
                  <a:pt x="0" y="0"/>
                </a:moveTo>
                <a:lnTo>
                  <a:pt x="728829" y="0"/>
                </a:lnTo>
                <a:lnTo>
                  <a:pt x="728829" y="1797562"/>
                </a:lnTo>
                <a:lnTo>
                  <a:pt x="0" y="17975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26"/>
          <p:cNvSpPr/>
          <p:nvPr/>
        </p:nvSpPr>
        <p:spPr>
          <a:xfrm>
            <a:off x="6428227" y="6336023"/>
            <a:ext cx="568544" cy="1563495"/>
          </a:xfrm>
          <a:custGeom>
            <a:rect b="b" l="l" r="r" t="t"/>
            <a:pathLst>
              <a:path extrusionOk="0" h="1563495" w="568544">
                <a:moveTo>
                  <a:pt x="0" y="0"/>
                </a:moveTo>
                <a:lnTo>
                  <a:pt x="568544" y="0"/>
                </a:lnTo>
                <a:lnTo>
                  <a:pt x="568544" y="1563495"/>
                </a:lnTo>
                <a:lnTo>
                  <a:pt x="0" y="156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26"/>
          <p:cNvSpPr/>
          <p:nvPr/>
        </p:nvSpPr>
        <p:spPr>
          <a:xfrm rot="-115475">
            <a:off x="8355579" y="6820907"/>
            <a:ext cx="1320129" cy="808879"/>
          </a:xfrm>
          <a:custGeom>
            <a:rect b="b" l="l" r="r" t="t"/>
            <a:pathLst>
              <a:path extrusionOk="0" h="808879" w="1320129">
                <a:moveTo>
                  <a:pt x="0" y="0"/>
                </a:moveTo>
                <a:lnTo>
                  <a:pt x="1320129" y="0"/>
                </a:lnTo>
                <a:lnTo>
                  <a:pt x="1320129" y="808880"/>
                </a:lnTo>
                <a:lnTo>
                  <a:pt x="0" y="808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6"/>
          <p:cNvSpPr/>
          <p:nvPr/>
        </p:nvSpPr>
        <p:spPr>
          <a:xfrm>
            <a:off x="10326760" y="6702067"/>
            <a:ext cx="1409599" cy="955964"/>
          </a:xfrm>
          <a:custGeom>
            <a:rect b="b" l="l" r="r" t="t"/>
            <a:pathLst>
              <a:path extrusionOk="0" h="955964" w="1409599">
                <a:moveTo>
                  <a:pt x="0" y="0"/>
                </a:moveTo>
                <a:lnTo>
                  <a:pt x="1409599" y="0"/>
                </a:lnTo>
                <a:lnTo>
                  <a:pt x="1409599" y="955964"/>
                </a:lnTo>
                <a:lnTo>
                  <a:pt x="0" y="955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6"/>
          <p:cNvSpPr/>
          <p:nvPr/>
        </p:nvSpPr>
        <p:spPr>
          <a:xfrm>
            <a:off x="14184579" y="6621378"/>
            <a:ext cx="1507800" cy="1170601"/>
          </a:xfrm>
          <a:custGeom>
            <a:rect b="b" l="l" r="r" t="t"/>
            <a:pathLst>
              <a:path extrusionOk="0" h="1170601" w="1507800">
                <a:moveTo>
                  <a:pt x="0" y="0"/>
                </a:moveTo>
                <a:lnTo>
                  <a:pt x="1507800" y="0"/>
                </a:lnTo>
                <a:lnTo>
                  <a:pt x="1507800" y="1170601"/>
                </a:lnTo>
                <a:lnTo>
                  <a:pt x="0" y="1170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26"/>
          <p:cNvSpPr/>
          <p:nvPr/>
        </p:nvSpPr>
        <p:spPr>
          <a:xfrm>
            <a:off x="12224981" y="6621378"/>
            <a:ext cx="1654642" cy="992785"/>
          </a:xfrm>
          <a:custGeom>
            <a:rect b="b" l="l" r="r" t="t"/>
            <a:pathLst>
              <a:path extrusionOk="0" h="992785" w="1654642">
                <a:moveTo>
                  <a:pt x="0" y="0"/>
                </a:moveTo>
                <a:lnTo>
                  <a:pt x="1654641" y="0"/>
                </a:lnTo>
                <a:lnTo>
                  <a:pt x="1654641" y="992785"/>
                </a:lnTo>
                <a:lnTo>
                  <a:pt x="0" y="992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6" name="Google Shape;516;p26"/>
          <p:cNvSpPr/>
          <p:nvPr/>
        </p:nvSpPr>
        <p:spPr>
          <a:xfrm>
            <a:off x="10236988" y="8244419"/>
            <a:ext cx="1033499" cy="1619442"/>
          </a:xfrm>
          <a:custGeom>
            <a:rect b="b" l="l" r="r" t="t"/>
            <a:pathLst>
              <a:path extrusionOk="0" h="1619442" w="1033499">
                <a:moveTo>
                  <a:pt x="0" y="0"/>
                </a:moveTo>
                <a:lnTo>
                  <a:pt x="1033498" y="0"/>
                </a:lnTo>
                <a:lnTo>
                  <a:pt x="1033498" y="1619443"/>
                </a:lnTo>
                <a:lnTo>
                  <a:pt x="0" y="1619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7" name="Google Shape;517;p26"/>
          <p:cNvSpPr/>
          <p:nvPr/>
        </p:nvSpPr>
        <p:spPr>
          <a:xfrm>
            <a:off x="11475759" y="8458937"/>
            <a:ext cx="1623953" cy="1122004"/>
          </a:xfrm>
          <a:custGeom>
            <a:rect b="b" l="l" r="r" t="t"/>
            <a:pathLst>
              <a:path extrusionOk="0" h="1122004" w="1623953">
                <a:moveTo>
                  <a:pt x="0" y="0"/>
                </a:moveTo>
                <a:lnTo>
                  <a:pt x="1623952" y="0"/>
                </a:lnTo>
                <a:lnTo>
                  <a:pt x="1623952" y="1122004"/>
                </a:lnTo>
                <a:lnTo>
                  <a:pt x="0" y="1122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8" name="Google Shape;518;p26"/>
          <p:cNvSpPr/>
          <p:nvPr/>
        </p:nvSpPr>
        <p:spPr>
          <a:xfrm>
            <a:off x="16226373" y="6306035"/>
            <a:ext cx="1549676" cy="1623470"/>
          </a:xfrm>
          <a:custGeom>
            <a:rect b="b" l="l" r="r" t="t"/>
            <a:pathLst>
              <a:path extrusionOk="0" h="1623470" w="1549676">
                <a:moveTo>
                  <a:pt x="0" y="0"/>
                </a:moveTo>
                <a:lnTo>
                  <a:pt x="1549676" y="0"/>
                </a:lnTo>
                <a:lnTo>
                  <a:pt x="1549676" y="1623470"/>
                </a:lnTo>
                <a:lnTo>
                  <a:pt x="0" y="1623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9" name="Google Shape;519;p26"/>
          <p:cNvSpPr/>
          <p:nvPr/>
        </p:nvSpPr>
        <p:spPr>
          <a:xfrm>
            <a:off x="13888098" y="3206215"/>
            <a:ext cx="1142259" cy="1192111"/>
          </a:xfrm>
          <a:custGeom>
            <a:rect b="b" l="l" r="r" t="t"/>
            <a:pathLst>
              <a:path extrusionOk="0" h="1192111" w="1142259">
                <a:moveTo>
                  <a:pt x="0" y="0"/>
                </a:moveTo>
                <a:lnTo>
                  <a:pt x="1142259" y="0"/>
                </a:lnTo>
                <a:lnTo>
                  <a:pt x="1142259" y="1192111"/>
                </a:lnTo>
                <a:lnTo>
                  <a:pt x="0" y="1192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0" name="Google Shape;520;p26"/>
          <p:cNvSpPr/>
          <p:nvPr/>
        </p:nvSpPr>
        <p:spPr>
          <a:xfrm>
            <a:off x="9924144" y="4753704"/>
            <a:ext cx="805233" cy="1203473"/>
          </a:xfrm>
          <a:custGeom>
            <a:rect b="b" l="l" r="r" t="t"/>
            <a:pathLst>
              <a:path extrusionOk="0" h="1203473" w="805233">
                <a:moveTo>
                  <a:pt x="0" y="0"/>
                </a:moveTo>
                <a:lnTo>
                  <a:pt x="805233" y="0"/>
                </a:lnTo>
                <a:lnTo>
                  <a:pt x="805233" y="1203473"/>
                </a:lnTo>
                <a:lnTo>
                  <a:pt x="0" y="1203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1" name="Google Shape;521;p26"/>
          <p:cNvSpPr/>
          <p:nvPr/>
        </p:nvSpPr>
        <p:spPr>
          <a:xfrm>
            <a:off x="13878740" y="4820818"/>
            <a:ext cx="991893" cy="972056"/>
          </a:xfrm>
          <a:custGeom>
            <a:rect b="b" l="l" r="r" t="t"/>
            <a:pathLst>
              <a:path extrusionOk="0" h="972056" w="991893">
                <a:moveTo>
                  <a:pt x="0" y="0"/>
                </a:moveTo>
                <a:lnTo>
                  <a:pt x="991893" y="0"/>
                </a:lnTo>
                <a:lnTo>
                  <a:pt x="991893" y="972056"/>
                </a:lnTo>
                <a:lnTo>
                  <a:pt x="0" y="972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26"/>
          <p:cNvSpPr/>
          <p:nvPr/>
        </p:nvSpPr>
        <p:spPr>
          <a:xfrm>
            <a:off x="12788843" y="3341029"/>
            <a:ext cx="934161" cy="922484"/>
          </a:xfrm>
          <a:custGeom>
            <a:rect b="b" l="l" r="r" t="t"/>
            <a:pathLst>
              <a:path extrusionOk="0" h="922484" w="934161">
                <a:moveTo>
                  <a:pt x="0" y="0"/>
                </a:moveTo>
                <a:lnTo>
                  <a:pt x="934160" y="0"/>
                </a:lnTo>
                <a:lnTo>
                  <a:pt x="934160" y="922483"/>
                </a:lnTo>
                <a:lnTo>
                  <a:pt x="0" y="922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26"/>
          <p:cNvSpPr/>
          <p:nvPr/>
        </p:nvSpPr>
        <p:spPr>
          <a:xfrm>
            <a:off x="11876355" y="4846901"/>
            <a:ext cx="835258" cy="835258"/>
          </a:xfrm>
          <a:custGeom>
            <a:rect b="b" l="l" r="r" t="t"/>
            <a:pathLst>
              <a:path extrusionOk="0" h="835258" w="835258">
                <a:moveTo>
                  <a:pt x="0" y="0"/>
                </a:moveTo>
                <a:lnTo>
                  <a:pt x="835258" y="0"/>
                </a:lnTo>
                <a:lnTo>
                  <a:pt x="835258" y="835258"/>
                </a:lnTo>
                <a:lnTo>
                  <a:pt x="0" y="835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6"/>
          <p:cNvSpPr/>
          <p:nvPr/>
        </p:nvSpPr>
        <p:spPr>
          <a:xfrm>
            <a:off x="12948709" y="4617139"/>
            <a:ext cx="679485" cy="1351693"/>
          </a:xfrm>
          <a:custGeom>
            <a:rect b="b" l="l" r="r" t="t"/>
            <a:pathLst>
              <a:path extrusionOk="0" h="1351693" w="679485">
                <a:moveTo>
                  <a:pt x="0" y="0"/>
                </a:moveTo>
                <a:lnTo>
                  <a:pt x="679485" y="0"/>
                </a:lnTo>
                <a:lnTo>
                  <a:pt x="679485" y="1351693"/>
                </a:lnTo>
                <a:lnTo>
                  <a:pt x="0" y="1351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26"/>
          <p:cNvSpPr/>
          <p:nvPr/>
        </p:nvSpPr>
        <p:spPr>
          <a:xfrm rot="681407">
            <a:off x="9037852" y="3478381"/>
            <a:ext cx="632183" cy="2057400"/>
          </a:xfrm>
          <a:custGeom>
            <a:rect b="b" l="l" r="r" t="t"/>
            <a:pathLst>
              <a:path extrusionOk="0" h="2057400" w="632183">
                <a:moveTo>
                  <a:pt x="0" y="0"/>
                </a:moveTo>
                <a:lnTo>
                  <a:pt x="632183" y="0"/>
                </a:lnTo>
                <a:lnTo>
                  <a:pt x="63218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26"/>
          <p:cNvSpPr/>
          <p:nvPr/>
        </p:nvSpPr>
        <p:spPr>
          <a:xfrm>
            <a:off x="10064765" y="3417229"/>
            <a:ext cx="1142617" cy="1171698"/>
          </a:xfrm>
          <a:custGeom>
            <a:rect b="b" l="l" r="r" t="t"/>
            <a:pathLst>
              <a:path extrusionOk="0" h="1171698" w="1142617">
                <a:moveTo>
                  <a:pt x="0" y="0"/>
                </a:moveTo>
                <a:lnTo>
                  <a:pt x="1142617" y="0"/>
                </a:lnTo>
                <a:lnTo>
                  <a:pt x="1142617" y="1171698"/>
                </a:lnTo>
                <a:lnTo>
                  <a:pt x="0" y="1171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-74137" l="0" r="0" t="0"/>
            </a:stretch>
          </a:blipFill>
          <a:ln>
            <a:noFill/>
          </a:ln>
        </p:spPr>
      </p:sp>
      <p:sp>
        <p:nvSpPr>
          <p:cNvPr id="527" name="Google Shape;527;p26"/>
          <p:cNvSpPr/>
          <p:nvPr/>
        </p:nvSpPr>
        <p:spPr>
          <a:xfrm>
            <a:off x="13614797" y="8176017"/>
            <a:ext cx="2511674" cy="1687845"/>
          </a:xfrm>
          <a:custGeom>
            <a:rect b="b" l="l" r="r" t="t"/>
            <a:pathLst>
              <a:path extrusionOk="0" h="1687845" w="2511674">
                <a:moveTo>
                  <a:pt x="0" y="0"/>
                </a:moveTo>
                <a:lnTo>
                  <a:pt x="2511673" y="0"/>
                </a:lnTo>
                <a:lnTo>
                  <a:pt x="2511673" y="1687845"/>
                </a:lnTo>
                <a:lnTo>
                  <a:pt x="0" y="1687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8" name="Google Shape;528;p26"/>
          <p:cNvSpPr/>
          <p:nvPr/>
        </p:nvSpPr>
        <p:spPr>
          <a:xfrm>
            <a:off x="16252140" y="8214973"/>
            <a:ext cx="1498143" cy="1688480"/>
          </a:xfrm>
          <a:custGeom>
            <a:rect b="b" l="l" r="r" t="t"/>
            <a:pathLst>
              <a:path extrusionOk="0" h="1688480" w="1498143">
                <a:moveTo>
                  <a:pt x="0" y="0"/>
                </a:moveTo>
                <a:lnTo>
                  <a:pt x="1498143" y="0"/>
                </a:lnTo>
                <a:lnTo>
                  <a:pt x="1498143" y="1688480"/>
                </a:lnTo>
                <a:lnTo>
                  <a:pt x="0" y="168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9" name="Google Shape;529;p26"/>
          <p:cNvSpPr/>
          <p:nvPr/>
        </p:nvSpPr>
        <p:spPr>
          <a:xfrm>
            <a:off x="17128270" y="3095627"/>
            <a:ext cx="711993" cy="2805885"/>
          </a:xfrm>
          <a:custGeom>
            <a:rect b="b" l="l" r="r" t="t"/>
            <a:pathLst>
              <a:path extrusionOk="0" h="2805885" w="711993">
                <a:moveTo>
                  <a:pt x="0" y="0"/>
                </a:moveTo>
                <a:lnTo>
                  <a:pt x="711993" y="0"/>
                </a:lnTo>
                <a:lnTo>
                  <a:pt x="711993" y="2805885"/>
                </a:lnTo>
                <a:lnTo>
                  <a:pt x="0" y="2805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0" name="Google Shape;530;p26"/>
          <p:cNvSpPr/>
          <p:nvPr/>
        </p:nvSpPr>
        <p:spPr>
          <a:xfrm>
            <a:off x="16321623" y="3070754"/>
            <a:ext cx="402171" cy="2872653"/>
          </a:xfrm>
          <a:custGeom>
            <a:rect b="b" l="l" r="r" t="t"/>
            <a:pathLst>
              <a:path extrusionOk="0" h="2872653" w="402171">
                <a:moveTo>
                  <a:pt x="0" y="0"/>
                </a:moveTo>
                <a:lnTo>
                  <a:pt x="402172" y="0"/>
                </a:lnTo>
                <a:lnTo>
                  <a:pt x="402172" y="2872654"/>
                </a:lnTo>
                <a:lnTo>
                  <a:pt x="0" y="2872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1" name="Google Shape;531;p26"/>
          <p:cNvSpPr/>
          <p:nvPr/>
        </p:nvSpPr>
        <p:spPr>
          <a:xfrm flipH="1">
            <a:off x="15335157" y="3070754"/>
            <a:ext cx="308810" cy="2872653"/>
          </a:xfrm>
          <a:custGeom>
            <a:rect b="b" l="l" r="r" t="t"/>
            <a:pathLst>
              <a:path extrusionOk="0" h="2872653" w="308810">
                <a:moveTo>
                  <a:pt x="308810" y="0"/>
                </a:moveTo>
                <a:lnTo>
                  <a:pt x="0" y="0"/>
                </a:lnTo>
                <a:lnTo>
                  <a:pt x="0" y="2872654"/>
                </a:lnTo>
                <a:lnTo>
                  <a:pt x="308810" y="2872654"/>
                </a:lnTo>
                <a:lnTo>
                  <a:pt x="30881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26"/>
          <p:cNvSpPr/>
          <p:nvPr/>
        </p:nvSpPr>
        <p:spPr>
          <a:xfrm>
            <a:off x="11552191" y="3287797"/>
            <a:ext cx="672790" cy="1167301"/>
          </a:xfrm>
          <a:custGeom>
            <a:rect b="b" l="l" r="r" t="t"/>
            <a:pathLst>
              <a:path extrusionOk="0" h="1167301" w="672790">
                <a:moveTo>
                  <a:pt x="0" y="0"/>
                </a:moveTo>
                <a:lnTo>
                  <a:pt x="672790" y="0"/>
                </a:lnTo>
                <a:lnTo>
                  <a:pt x="672790" y="1167301"/>
                </a:lnTo>
                <a:lnTo>
                  <a:pt x="0" y="1167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26"/>
          <p:cNvSpPr/>
          <p:nvPr/>
        </p:nvSpPr>
        <p:spPr>
          <a:xfrm rot="-5400000">
            <a:off x="10646928" y="5063537"/>
            <a:ext cx="1263122" cy="645341"/>
          </a:xfrm>
          <a:custGeom>
            <a:rect b="b" l="l" r="r" t="t"/>
            <a:pathLst>
              <a:path extrusionOk="0" h="645341" w="1263122">
                <a:moveTo>
                  <a:pt x="0" y="0"/>
                </a:moveTo>
                <a:lnTo>
                  <a:pt x="1263122" y="0"/>
                </a:lnTo>
                <a:lnTo>
                  <a:pt x="1263122" y="645341"/>
                </a:lnTo>
                <a:lnTo>
                  <a:pt x="0" y="645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7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7"/>
          <p:cNvSpPr/>
          <p:nvPr/>
        </p:nvSpPr>
        <p:spPr>
          <a:xfrm>
            <a:off x="6851978" y="7977325"/>
            <a:ext cx="1488402" cy="1388273"/>
          </a:xfrm>
          <a:custGeom>
            <a:rect b="b" l="l" r="r" t="t"/>
            <a:pathLst>
              <a:path extrusionOk="0" h="1388273" w="1488402">
                <a:moveTo>
                  <a:pt x="0" y="0"/>
                </a:moveTo>
                <a:lnTo>
                  <a:pt x="1488402" y="0"/>
                </a:lnTo>
                <a:lnTo>
                  <a:pt x="1488402" y="1388273"/>
                </a:lnTo>
                <a:lnTo>
                  <a:pt x="0" y="1388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27"/>
          <p:cNvSpPr/>
          <p:nvPr/>
        </p:nvSpPr>
        <p:spPr>
          <a:xfrm flipH="1">
            <a:off x="12065206" y="8057718"/>
            <a:ext cx="1901741" cy="1227487"/>
          </a:xfrm>
          <a:custGeom>
            <a:rect b="b" l="l" r="r" t="t"/>
            <a:pathLst>
              <a:path extrusionOk="0" h="1227487" w="1901741">
                <a:moveTo>
                  <a:pt x="1901740" y="0"/>
                </a:moveTo>
                <a:lnTo>
                  <a:pt x="0" y="0"/>
                </a:lnTo>
                <a:lnTo>
                  <a:pt x="0" y="1227487"/>
                </a:lnTo>
                <a:lnTo>
                  <a:pt x="1901740" y="1227487"/>
                </a:lnTo>
                <a:lnTo>
                  <a:pt x="190174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27"/>
          <p:cNvSpPr/>
          <p:nvPr/>
        </p:nvSpPr>
        <p:spPr>
          <a:xfrm>
            <a:off x="7479245" y="2952989"/>
            <a:ext cx="1702482" cy="1704613"/>
          </a:xfrm>
          <a:custGeom>
            <a:rect b="b" l="l" r="r" t="t"/>
            <a:pathLst>
              <a:path extrusionOk="0" h="1704613" w="1702482">
                <a:moveTo>
                  <a:pt x="0" y="0"/>
                </a:moveTo>
                <a:lnTo>
                  <a:pt x="1702482" y="0"/>
                </a:lnTo>
                <a:lnTo>
                  <a:pt x="1702482" y="1704613"/>
                </a:lnTo>
                <a:lnTo>
                  <a:pt x="0" y="1704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27"/>
          <p:cNvSpPr/>
          <p:nvPr/>
        </p:nvSpPr>
        <p:spPr>
          <a:xfrm>
            <a:off x="834852" y="7819155"/>
            <a:ext cx="1704613" cy="1704613"/>
          </a:xfrm>
          <a:custGeom>
            <a:rect b="b" l="l" r="r" t="t"/>
            <a:pathLst>
              <a:path extrusionOk="0" h="1704613" w="1704613">
                <a:moveTo>
                  <a:pt x="0" y="0"/>
                </a:moveTo>
                <a:lnTo>
                  <a:pt x="1704613" y="0"/>
                </a:lnTo>
                <a:lnTo>
                  <a:pt x="1704613" y="1704613"/>
                </a:lnTo>
                <a:lnTo>
                  <a:pt x="0" y="1704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27"/>
          <p:cNvSpPr/>
          <p:nvPr/>
        </p:nvSpPr>
        <p:spPr>
          <a:xfrm>
            <a:off x="10175213" y="2923313"/>
            <a:ext cx="1763964" cy="1763964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8421" l="-19361" r="-20050" t="-2081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27"/>
          <p:cNvSpPr/>
          <p:nvPr/>
        </p:nvSpPr>
        <p:spPr>
          <a:xfrm>
            <a:off x="3707179" y="3146014"/>
            <a:ext cx="2778581" cy="1318563"/>
          </a:xfrm>
          <a:custGeom>
            <a:rect b="b" l="l" r="r" t="t"/>
            <a:pathLst>
              <a:path extrusionOk="0" h="1318563" w="2778581">
                <a:moveTo>
                  <a:pt x="0" y="0"/>
                </a:moveTo>
                <a:lnTo>
                  <a:pt x="2778580" y="0"/>
                </a:lnTo>
                <a:lnTo>
                  <a:pt x="2778580" y="1318563"/>
                </a:lnTo>
                <a:lnTo>
                  <a:pt x="0" y="1318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7"/>
          <p:cNvSpPr/>
          <p:nvPr/>
        </p:nvSpPr>
        <p:spPr>
          <a:xfrm>
            <a:off x="6605399" y="5351934"/>
            <a:ext cx="2259495" cy="1626836"/>
          </a:xfrm>
          <a:custGeom>
            <a:rect b="b" l="l" r="r" t="t"/>
            <a:pathLst>
              <a:path extrusionOk="0" h="1626836" w="2259495">
                <a:moveTo>
                  <a:pt x="0" y="0"/>
                </a:moveTo>
                <a:lnTo>
                  <a:pt x="2259495" y="0"/>
                </a:lnTo>
                <a:lnTo>
                  <a:pt x="2259495" y="1626836"/>
                </a:lnTo>
                <a:lnTo>
                  <a:pt x="0" y="1626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27"/>
          <p:cNvSpPr/>
          <p:nvPr/>
        </p:nvSpPr>
        <p:spPr>
          <a:xfrm>
            <a:off x="14722785" y="7835631"/>
            <a:ext cx="2975450" cy="1671662"/>
          </a:xfrm>
          <a:custGeom>
            <a:rect b="b" l="l" r="r" t="t"/>
            <a:pathLst>
              <a:path extrusionOk="0" h="1671662" w="2975450">
                <a:moveTo>
                  <a:pt x="0" y="0"/>
                </a:moveTo>
                <a:lnTo>
                  <a:pt x="2975449" y="0"/>
                </a:lnTo>
                <a:lnTo>
                  <a:pt x="2975449" y="1671662"/>
                </a:lnTo>
                <a:lnTo>
                  <a:pt x="0" y="1671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27"/>
          <p:cNvSpPr/>
          <p:nvPr/>
        </p:nvSpPr>
        <p:spPr>
          <a:xfrm>
            <a:off x="12932664" y="3039181"/>
            <a:ext cx="2160834" cy="1532228"/>
          </a:xfrm>
          <a:custGeom>
            <a:rect b="b" l="l" r="r" t="t"/>
            <a:pathLst>
              <a:path extrusionOk="0" h="1532228" w="2160834">
                <a:moveTo>
                  <a:pt x="0" y="0"/>
                </a:moveTo>
                <a:lnTo>
                  <a:pt x="2160834" y="0"/>
                </a:lnTo>
                <a:lnTo>
                  <a:pt x="2160834" y="1532228"/>
                </a:lnTo>
                <a:lnTo>
                  <a:pt x="0" y="1532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27"/>
          <p:cNvSpPr/>
          <p:nvPr/>
        </p:nvSpPr>
        <p:spPr>
          <a:xfrm>
            <a:off x="9096218" y="7937099"/>
            <a:ext cx="2213149" cy="1468726"/>
          </a:xfrm>
          <a:custGeom>
            <a:rect b="b" l="l" r="r" t="t"/>
            <a:pathLst>
              <a:path extrusionOk="0" h="1468726" w="2213149">
                <a:moveTo>
                  <a:pt x="0" y="0"/>
                </a:moveTo>
                <a:lnTo>
                  <a:pt x="2213149" y="0"/>
                </a:lnTo>
                <a:lnTo>
                  <a:pt x="2213149" y="1468726"/>
                </a:lnTo>
                <a:lnTo>
                  <a:pt x="0" y="1468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27"/>
          <p:cNvSpPr/>
          <p:nvPr/>
        </p:nvSpPr>
        <p:spPr>
          <a:xfrm>
            <a:off x="9693266" y="5562278"/>
            <a:ext cx="2988205" cy="1206148"/>
          </a:xfrm>
          <a:custGeom>
            <a:rect b="b" l="l" r="r" t="t"/>
            <a:pathLst>
              <a:path extrusionOk="0" h="1206148" w="2988205">
                <a:moveTo>
                  <a:pt x="0" y="0"/>
                </a:moveTo>
                <a:lnTo>
                  <a:pt x="2988205" y="0"/>
                </a:lnTo>
                <a:lnTo>
                  <a:pt x="2988205" y="1206148"/>
                </a:lnTo>
                <a:lnTo>
                  <a:pt x="0" y="1206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27"/>
          <p:cNvSpPr/>
          <p:nvPr/>
        </p:nvSpPr>
        <p:spPr>
          <a:xfrm>
            <a:off x="960753" y="2923313"/>
            <a:ext cx="1752939" cy="1763964"/>
          </a:xfrm>
          <a:custGeom>
            <a:rect b="b" l="l" r="r" t="t"/>
            <a:pathLst>
              <a:path extrusionOk="0" h="1763964" w="1752939">
                <a:moveTo>
                  <a:pt x="0" y="0"/>
                </a:moveTo>
                <a:lnTo>
                  <a:pt x="1752939" y="0"/>
                </a:lnTo>
                <a:lnTo>
                  <a:pt x="1752939" y="1763964"/>
                </a:lnTo>
                <a:lnTo>
                  <a:pt x="0" y="1763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27"/>
          <p:cNvSpPr/>
          <p:nvPr/>
        </p:nvSpPr>
        <p:spPr>
          <a:xfrm>
            <a:off x="16208258" y="5290922"/>
            <a:ext cx="1746675" cy="1748861"/>
          </a:xfrm>
          <a:custGeom>
            <a:rect b="b" l="l" r="r" t="t"/>
            <a:pathLst>
              <a:path extrusionOk="0" h="1748861" w="1746675">
                <a:moveTo>
                  <a:pt x="0" y="0"/>
                </a:moveTo>
                <a:lnTo>
                  <a:pt x="1746674" y="0"/>
                </a:lnTo>
                <a:lnTo>
                  <a:pt x="1746674" y="1748861"/>
                </a:lnTo>
                <a:lnTo>
                  <a:pt x="0" y="1748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27"/>
          <p:cNvSpPr/>
          <p:nvPr/>
        </p:nvSpPr>
        <p:spPr>
          <a:xfrm>
            <a:off x="13509842" y="5215926"/>
            <a:ext cx="1870044" cy="1898851"/>
          </a:xfrm>
          <a:custGeom>
            <a:rect b="b" l="l" r="r" t="t"/>
            <a:pathLst>
              <a:path extrusionOk="0" h="1898851" w="1870044">
                <a:moveTo>
                  <a:pt x="0" y="0"/>
                </a:moveTo>
                <a:lnTo>
                  <a:pt x="1870044" y="0"/>
                </a:lnTo>
                <a:lnTo>
                  <a:pt x="1870044" y="1898852"/>
                </a:lnTo>
                <a:lnTo>
                  <a:pt x="0" y="1898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-628" r="-1035" t="0"/>
            </a:stretch>
          </a:blipFill>
          <a:ln>
            <a:noFill/>
          </a:ln>
        </p:spPr>
      </p:sp>
      <p:sp>
        <p:nvSpPr>
          <p:cNvPr id="553" name="Google Shape;553;p27"/>
          <p:cNvSpPr/>
          <p:nvPr/>
        </p:nvSpPr>
        <p:spPr>
          <a:xfrm>
            <a:off x="3732875" y="5133945"/>
            <a:ext cx="2044153" cy="2062814"/>
          </a:xfrm>
          <a:custGeom>
            <a:rect b="b" l="l" r="r" t="t"/>
            <a:pathLst>
              <a:path extrusionOk="0" h="2062814" w="2044153">
                <a:moveTo>
                  <a:pt x="0" y="0"/>
                </a:moveTo>
                <a:lnTo>
                  <a:pt x="2044153" y="0"/>
                </a:lnTo>
                <a:lnTo>
                  <a:pt x="2044153" y="2062814"/>
                </a:lnTo>
                <a:lnTo>
                  <a:pt x="0" y="2062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-998" t="-84"/>
            </a:stretch>
          </a:blipFill>
          <a:ln>
            <a:noFill/>
          </a:ln>
        </p:spPr>
      </p:sp>
      <p:sp>
        <p:nvSpPr>
          <p:cNvPr id="554" name="Google Shape;554;p27"/>
          <p:cNvSpPr/>
          <p:nvPr/>
        </p:nvSpPr>
        <p:spPr>
          <a:xfrm>
            <a:off x="16086984" y="2811927"/>
            <a:ext cx="1989222" cy="1986736"/>
          </a:xfrm>
          <a:custGeom>
            <a:rect b="b" l="l" r="r" t="t"/>
            <a:pathLst>
              <a:path extrusionOk="0" h="1986736" w="1989222">
                <a:moveTo>
                  <a:pt x="0" y="0"/>
                </a:moveTo>
                <a:lnTo>
                  <a:pt x="1989222" y="0"/>
                </a:lnTo>
                <a:lnTo>
                  <a:pt x="1989222" y="1986736"/>
                </a:lnTo>
                <a:lnTo>
                  <a:pt x="0" y="1986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27"/>
          <p:cNvSpPr/>
          <p:nvPr/>
        </p:nvSpPr>
        <p:spPr>
          <a:xfrm>
            <a:off x="794409" y="5111624"/>
            <a:ext cx="2110094" cy="2107456"/>
          </a:xfrm>
          <a:custGeom>
            <a:rect b="b" l="l" r="r" t="t"/>
            <a:pathLst>
              <a:path extrusionOk="0" h="2107456" w="2110094">
                <a:moveTo>
                  <a:pt x="0" y="0"/>
                </a:moveTo>
                <a:lnTo>
                  <a:pt x="2110094" y="0"/>
                </a:lnTo>
                <a:lnTo>
                  <a:pt x="2110094" y="2107456"/>
                </a:lnTo>
                <a:lnTo>
                  <a:pt x="0" y="2107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27"/>
          <p:cNvSpPr txBox="1"/>
          <p:nvPr/>
        </p:nvSpPr>
        <p:spPr>
          <a:xfrm>
            <a:off x="3127336" y="307651"/>
            <a:ext cx="12033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Resource Page</a:t>
            </a:r>
            <a:endParaRPr/>
          </a:p>
        </p:txBody>
      </p:sp>
      <p:sp>
        <p:nvSpPr>
          <p:cNvPr id="557" name="Google Shape;557;p27"/>
          <p:cNvSpPr txBox="1"/>
          <p:nvPr/>
        </p:nvSpPr>
        <p:spPr>
          <a:xfrm>
            <a:off x="5107387" y="1588092"/>
            <a:ext cx="8073227" cy="5462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7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Use these design resources in your Canva Presentation.</a:t>
            </a:r>
            <a:endParaRPr/>
          </a:p>
        </p:txBody>
      </p:sp>
      <p:sp>
        <p:nvSpPr>
          <p:cNvPr id="558" name="Google Shape;558;p27"/>
          <p:cNvSpPr/>
          <p:nvPr/>
        </p:nvSpPr>
        <p:spPr>
          <a:xfrm>
            <a:off x="3295303" y="7866590"/>
            <a:ext cx="2800836" cy="1609744"/>
          </a:xfrm>
          <a:custGeom>
            <a:rect b="b" l="l" r="r" t="t"/>
            <a:pathLst>
              <a:path extrusionOk="0" h="1609744" w="2800836">
                <a:moveTo>
                  <a:pt x="0" y="0"/>
                </a:moveTo>
                <a:lnTo>
                  <a:pt x="2800836" y="0"/>
                </a:lnTo>
                <a:lnTo>
                  <a:pt x="2800836" y="1609744"/>
                </a:lnTo>
                <a:lnTo>
                  <a:pt x="0" y="1609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1B02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/>
          <p:nvPr/>
        </p:nvSpPr>
        <p:spPr>
          <a:xfrm rot="-5400000">
            <a:off x="4000500" y="-4576312"/>
            <a:ext cx="10287000" cy="19439625"/>
          </a:xfrm>
          <a:custGeom>
            <a:rect b="b" l="l" r="r" t="t"/>
            <a:pathLst>
              <a:path extrusionOk="0" h="19439625" w="10287000">
                <a:moveTo>
                  <a:pt x="0" y="0"/>
                </a:moveTo>
                <a:lnTo>
                  <a:pt x="10287000" y="0"/>
                </a:lnTo>
                <a:lnTo>
                  <a:pt x="10287000" y="19439624"/>
                </a:lnTo>
                <a:lnTo>
                  <a:pt x="0" y="1943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b="0" l="-25350" r="-25349" t="0"/>
            </a:stretch>
          </a:blipFill>
          <a:ln>
            <a:noFill/>
          </a:ln>
        </p:spPr>
      </p:sp>
      <p:grpSp>
        <p:nvGrpSpPr>
          <p:cNvPr id="115" name="Google Shape;115;p10"/>
          <p:cNvGrpSpPr/>
          <p:nvPr/>
        </p:nvGrpSpPr>
        <p:grpSpPr>
          <a:xfrm>
            <a:off x="3665225" y="644783"/>
            <a:ext cx="10957551" cy="7100201"/>
            <a:chOff x="0" y="-76200"/>
            <a:chExt cx="660400" cy="427922"/>
          </a:xfrm>
        </p:grpSpPr>
        <p:sp>
          <p:nvSpPr>
            <p:cNvPr id="116" name="Google Shape;116;p10"/>
            <p:cNvSpPr/>
            <p:nvPr/>
          </p:nvSpPr>
          <p:spPr>
            <a:xfrm>
              <a:off x="0" y="0"/>
              <a:ext cx="660400" cy="351722"/>
            </a:xfrm>
            <a:custGeom>
              <a:rect b="b" l="l" r="r" t="t"/>
              <a:pathLst>
                <a:path extrusionOk="0" h="351722" w="660400">
                  <a:moveTo>
                    <a:pt x="220252" y="332653"/>
                  </a:moveTo>
                  <a:cubicBezTo>
                    <a:pt x="254109" y="344166"/>
                    <a:pt x="292600" y="351722"/>
                    <a:pt x="330378" y="351722"/>
                  </a:cubicBezTo>
                  <a:cubicBezTo>
                    <a:pt x="368157" y="351722"/>
                    <a:pt x="404509" y="345245"/>
                    <a:pt x="438009" y="333731"/>
                  </a:cubicBezTo>
                  <a:cubicBezTo>
                    <a:pt x="438723" y="333371"/>
                    <a:pt x="439435" y="333371"/>
                    <a:pt x="440148" y="333012"/>
                  </a:cubicBezTo>
                  <a:cubicBezTo>
                    <a:pt x="565955" y="286957"/>
                    <a:pt x="658618" y="165343"/>
                    <a:pt x="660400" y="33461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33437"/>
                  </a:lnTo>
                  <a:cubicBezTo>
                    <a:pt x="1782" y="166062"/>
                    <a:pt x="93019" y="287677"/>
                    <a:pt x="220252" y="332653"/>
                  </a:cubicBezTo>
                  <a:close/>
                </a:path>
              </a:pathLst>
            </a:custGeom>
            <a:solidFill>
              <a:srgbClr val="F2D0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0"/>
            <p:cNvSpPr txBox="1"/>
            <p:nvPr/>
          </p:nvSpPr>
          <p:spPr>
            <a:xfrm>
              <a:off x="0" y="-76200"/>
              <a:ext cx="660400" cy="300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0"/>
          <p:cNvSpPr/>
          <p:nvPr/>
        </p:nvSpPr>
        <p:spPr>
          <a:xfrm>
            <a:off x="4968485" y="694458"/>
            <a:ext cx="8351031" cy="6012742"/>
          </a:xfrm>
          <a:custGeom>
            <a:rect b="b" l="l" r="r" t="t"/>
            <a:pathLst>
              <a:path extrusionOk="0" h="6012742" w="8351031">
                <a:moveTo>
                  <a:pt x="0" y="0"/>
                </a:moveTo>
                <a:lnTo>
                  <a:pt x="8351030" y="0"/>
                </a:lnTo>
                <a:lnTo>
                  <a:pt x="8351030" y="6012742"/>
                </a:lnTo>
                <a:lnTo>
                  <a:pt x="0" y="6012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0"/>
          <p:cNvSpPr/>
          <p:nvPr/>
        </p:nvSpPr>
        <p:spPr>
          <a:xfrm>
            <a:off x="884250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0"/>
          <p:cNvSpPr/>
          <p:nvPr/>
        </p:nvSpPr>
        <p:spPr>
          <a:xfrm>
            <a:off x="15832764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0"/>
          <p:cNvSpPr/>
          <p:nvPr/>
        </p:nvSpPr>
        <p:spPr>
          <a:xfrm>
            <a:off x="884250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0"/>
          <p:cNvSpPr/>
          <p:nvPr/>
        </p:nvSpPr>
        <p:spPr>
          <a:xfrm>
            <a:off x="15832764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>
            <a:off x="1145244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0"/>
          <p:cNvSpPr/>
          <p:nvPr/>
        </p:nvSpPr>
        <p:spPr>
          <a:xfrm>
            <a:off x="16093759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0"/>
          <p:cNvSpPr/>
          <p:nvPr/>
        </p:nvSpPr>
        <p:spPr>
          <a:xfrm>
            <a:off x="1145244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0"/>
          <p:cNvSpPr/>
          <p:nvPr/>
        </p:nvSpPr>
        <p:spPr>
          <a:xfrm>
            <a:off x="16093759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0"/>
          <p:cNvSpPr txBox="1"/>
          <p:nvPr/>
        </p:nvSpPr>
        <p:spPr>
          <a:xfrm>
            <a:off x="884250" y="8016728"/>
            <a:ext cx="1795964" cy="18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  <p:sp>
        <p:nvSpPr>
          <p:cNvPr id="128" name="Google Shape;128;p10"/>
          <p:cNvSpPr txBox="1"/>
          <p:nvPr/>
        </p:nvSpPr>
        <p:spPr>
          <a:xfrm>
            <a:off x="15607786" y="8016728"/>
            <a:ext cx="1795964" cy="18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  <p:sp>
        <p:nvSpPr>
          <p:cNvPr id="129" name="Google Shape;129;p10"/>
          <p:cNvSpPr txBox="1"/>
          <p:nvPr/>
        </p:nvSpPr>
        <p:spPr>
          <a:xfrm>
            <a:off x="2785748" y="8237326"/>
            <a:ext cx="12716505" cy="1309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85" u="none" cap="none" strike="noStrike">
                <a:solidFill>
                  <a:srgbClr val="F0E0C6"/>
                </a:solidFill>
                <a:latin typeface="Eczar"/>
                <a:ea typeface="Eczar"/>
                <a:cs typeface="Eczar"/>
                <a:sym typeface="Eczar"/>
              </a:rPr>
              <a:t>Hispanic Cuisine Basics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28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28"/>
          <p:cNvSpPr txBox="1"/>
          <p:nvPr/>
        </p:nvSpPr>
        <p:spPr>
          <a:xfrm>
            <a:off x="5169212" y="774965"/>
            <a:ext cx="7949577" cy="2109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756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Credits</a:t>
            </a:r>
            <a:endParaRPr/>
          </a:p>
        </p:txBody>
      </p:sp>
      <p:sp>
        <p:nvSpPr>
          <p:cNvPr id="565" name="Google Shape;565;p28"/>
          <p:cNvSpPr txBox="1"/>
          <p:nvPr/>
        </p:nvSpPr>
        <p:spPr>
          <a:xfrm>
            <a:off x="6094486" y="8430010"/>
            <a:ext cx="6099028" cy="630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566" name="Google Shape;566;p28"/>
          <p:cNvSpPr txBox="1"/>
          <p:nvPr/>
        </p:nvSpPr>
        <p:spPr>
          <a:xfrm>
            <a:off x="5527588" y="7816756"/>
            <a:ext cx="7232825" cy="664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Pexels &amp; Pixabay</a:t>
            </a:r>
            <a:endParaRPr/>
          </a:p>
        </p:txBody>
      </p:sp>
      <p:sp>
        <p:nvSpPr>
          <p:cNvPr id="567" name="Google Shape;567;p28"/>
          <p:cNvSpPr txBox="1"/>
          <p:nvPr/>
        </p:nvSpPr>
        <p:spPr>
          <a:xfrm>
            <a:off x="5856289" y="6145694"/>
            <a:ext cx="6575421" cy="630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81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568" name="Google Shape;568;p28"/>
          <p:cNvSpPr txBox="1"/>
          <p:nvPr/>
        </p:nvSpPr>
        <p:spPr>
          <a:xfrm>
            <a:off x="6157881" y="2777978"/>
            <a:ext cx="5972238" cy="10796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700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7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569" name="Google Shape;5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0334" y="4755150"/>
            <a:ext cx="4927332" cy="12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/>
          <p:cNvPicPr preferRelativeResize="0"/>
          <p:nvPr/>
        </p:nvPicPr>
        <p:blipFill rotWithShape="1">
          <a:blip r:embed="rId4">
            <a:alphaModFix/>
          </a:blip>
          <a:srcRect b="19967" l="3418" r="4939" t="0"/>
          <a:stretch/>
        </p:blipFill>
        <p:spPr>
          <a:xfrm>
            <a:off x="0" y="5108900"/>
            <a:ext cx="18288000" cy="517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1"/>
          <p:cNvSpPr/>
          <p:nvPr/>
        </p:nvSpPr>
        <p:spPr>
          <a:xfrm>
            <a:off x="5250191" y="6282982"/>
            <a:ext cx="7787619" cy="3695579"/>
          </a:xfrm>
          <a:custGeom>
            <a:rect b="b" l="l" r="r" t="t"/>
            <a:pathLst>
              <a:path extrusionOk="0" h="3695579" w="7787619">
                <a:moveTo>
                  <a:pt x="0" y="0"/>
                </a:moveTo>
                <a:lnTo>
                  <a:pt x="7787618" y="0"/>
                </a:lnTo>
                <a:lnTo>
                  <a:pt x="7787618" y="3695579"/>
                </a:lnTo>
                <a:lnTo>
                  <a:pt x="0" y="3695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1"/>
          <p:cNvSpPr/>
          <p:nvPr/>
        </p:nvSpPr>
        <p:spPr>
          <a:xfrm rot="-2030455">
            <a:off x="15700586" y="6917198"/>
            <a:ext cx="1102290" cy="4343999"/>
          </a:xfrm>
          <a:custGeom>
            <a:rect b="b" l="l" r="r" t="t"/>
            <a:pathLst>
              <a:path extrusionOk="0" h="4343999" w="1102290">
                <a:moveTo>
                  <a:pt x="0" y="0"/>
                </a:moveTo>
                <a:lnTo>
                  <a:pt x="1102290" y="0"/>
                </a:lnTo>
                <a:lnTo>
                  <a:pt x="1102290" y="4343999"/>
                </a:lnTo>
                <a:lnTo>
                  <a:pt x="0" y="4343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1"/>
          <p:cNvSpPr/>
          <p:nvPr/>
        </p:nvSpPr>
        <p:spPr>
          <a:xfrm rot="2118606">
            <a:off x="1666642" y="6877798"/>
            <a:ext cx="738639" cy="5275994"/>
          </a:xfrm>
          <a:custGeom>
            <a:rect b="b" l="l" r="r" t="t"/>
            <a:pathLst>
              <a:path extrusionOk="0" h="5275994" w="738639">
                <a:moveTo>
                  <a:pt x="0" y="0"/>
                </a:moveTo>
                <a:lnTo>
                  <a:pt x="738639" y="0"/>
                </a:lnTo>
                <a:lnTo>
                  <a:pt x="738639" y="5275994"/>
                </a:lnTo>
                <a:lnTo>
                  <a:pt x="0" y="527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9" name="Google Shape;139;p11"/>
          <p:cNvGrpSpPr/>
          <p:nvPr/>
        </p:nvGrpSpPr>
        <p:grpSpPr>
          <a:xfrm>
            <a:off x="2041460" y="3433063"/>
            <a:ext cx="3982197" cy="842226"/>
            <a:chOff x="0" y="-76200"/>
            <a:chExt cx="1048809" cy="221820"/>
          </a:xfrm>
        </p:grpSpPr>
        <p:sp>
          <p:nvSpPr>
            <p:cNvPr id="140" name="Google Shape;140;p11"/>
            <p:cNvSpPr/>
            <p:nvPr/>
          </p:nvSpPr>
          <p:spPr>
            <a:xfrm>
              <a:off x="0" y="0"/>
              <a:ext cx="1048809" cy="145620"/>
            </a:xfrm>
            <a:custGeom>
              <a:rect b="b" l="l" r="r" t="t"/>
              <a:pathLst>
                <a:path extrusionOk="0" h="145620" w="1048809">
                  <a:moveTo>
                    <a:pt x="0" y="0"/>
                  </a:moveTo>
                  <a:lnTo>
                    <a:pt x="1048809" y="0"/>
                  </a:lnTo>
                  <a:lnTo>
                    <a:pt x="1048809" y="145620"/>
                  </a:lnTo>
                  <a:lnTo>
                    <a:pt x="0" y="145620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141" name="Google Shape;141;p11"/>
            <p:cNvSpPr txBox="1"/>
            <p:nvPr/>
          </p:nvSpPr>
          <p:spPr>
            <a:xfrm>
              <a:off x="0" y="-76200"/>
              <a:ext cx="1048809" cy="221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>
            <a:off x="8594222" y="3433063"/>
            <a:ext cx="2876334" cy="842226"/>
            <a:chOff x="0" y="-76200"/>
            <a:chExt cx="757553" cy="221820"/>
          </a:xfrm>
        </p:grpSpPr>
        <p:sp>
          <p:nvSpPr>
            <p:cNvPr id="143" name="Google Shape;143;p11"/>
            <p:cNvSpPr/>
            <p:nvPr/>
          </p:nvSpPr>
          <p:spPr>
            <a:xfrm>
              <a:off x="0" y="0"/>
              <a:ext cx="757553" cy="145620"/>
            </a:xfrm>
            <a:custGeom>
              <a:rect b="b" l="l" r="r" t="t"/>
              <a:pathLst>
                <a:path extrusionOk="0" h="145620" w="757553">
                  <a:moveTo>
                    <a:pt x="0" y="0"/>
                  </a:moveTo>
                  <a:lnTo>
                    <a:pt x="757553" y="0"/>
                  </a:lnTo>
                  <a:lnTo>
                    <a:pt x="757553" y="145620"/>
                  </a:lnTo>
                  <a:lnTo>
                    <a:pt x="0" y="145620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144" name="Google Shape;144;p11"/>
            <p:cNvSpPr txBox="1"/>
            <p:nvPr/>
          </p:nvSpPr>
          <p:spPr>
            <a:xfrm>
              <a:off x="0" y="-76200"/>
              <a:ext cx="757553" cy="221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11"/>
          <p:cNvGrpSpPr/>
          <p:nvPr/>
        </p:nvGrpSpPr>
        <p:grpSpPr>
          <a:xfrm>
            <a:off x="13693151" y="3433063"/>
            <a:ext cx="3422580" cy="842226"/>
            <a:chOff x="0" y="-76200"/>
            <a:chExt cx="901420" cy="221820"/>
          </a:xfrm>
        </p:grpSpPr>
        <p:sp>
          <p:nvSpPr>
            <p:cNvPr id="146" name="Google Shape;146;p11"/>
            <p:cNvSpPr/>
            <p:nvPr/>
          </p:nvSpPr>
          <p:spPr>
            <a:xfrm>
              <a:off x="0" y="0"/>
              <a:ext cx="901420" cy="145620"/>
            </a:xfrm>
            <a:custGeom>
              <a:rect b="b" l="l" r="r" t="t"/>
              <a:pathLst>
                <a:path extrusionOk="0" h="145620" w="901420">
                  <a:moveTo>
                    <a:pt x="0" y="0"/>
                  </a:moveTo>
                  <a:lnTo>
                    <a:pt x="901420" y="0"/>
                  </a:lnTo>
                  <a:lnTo>
                    <a:pt x="901420" y="145620"/>
                  </a:lnTo>
                  <a:lnTo>
                    <a:pt x="0" y="145620"/>
                  </a:lnTo>
                  <a:close/>
                </a:path>
              </a:pathLst>
            </a:custGeom>
            <a:solidFill>
              <a:srgbClr val="96182D"/>
            </a:solidFill>
            <a:ln>
              <a:noFill/>
            </a:ln>
          </p:spPr>
        </p:sp>
        <p:sp>
          <p:nvSpPr>
            <p:cNvPr id="147" name="Google Shape;147;p11"/>
            <p:cNvSpPr txBox="1"/>
            <p:nvPr/>
          </p:nvSpPr>
          <p:spPr>
            <a:xfrm>
              <a:off x="0" y="-76200"/>
              <a:ext cx="901420" cy="2218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1"/>
          <p:cNvSpPr txBox="1"/>
          <p:nvPr/>
        </p:nvSpPr>
        <p:spPr>
          <a:xfrm>
            <a:off x="2688945" y="1057275"/>
            <a:ext cx="12910110" cy="16043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782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Table of Contents</a:t>
            </a:r>
            <a:endParaRPr/>
          </a:p>
        </p:txBody>
      </p:sp>
      <p:sp>
        <p:nvSpPr>
          <p:cNvPr id="149" name="Google Shape;149;p11"/>
          <p:cNvSpPr txBox="1"/>
          <p:nvPr/>
        </p:nvSpPr>
        <p:spPr>
          <a:xfrm>
            <a:off x="1028700" y="3576298"/>
            <a:ext cx="1012760" cy="1016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01</a:t>
            </a:r>
            <a:endParaRPr/>
          </a:p>
        </p:txBody>
      </p:sp>
      <p:sp>
        <p:nvSpPr>
          <p:cNvPr id="150" name="Google Shape;150;p11"/>
          <p:cNvSpPr txBox="1"/>
          <p:nvPr/>
        </p:nvSpPr>
        <p:spPr>
          <a:xfrm>
            <a:off x="2271864" y="3742181"/>
            <a:ext cx="36522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4" u="none" cap="none" strike="noStrike">
                <a:solidFill>
                  <a:srgbClr val="F2EAE3"/>
                </a:solidFill>
                <a:latin typeface="Carlito"/>
                <a:ea typeface="Carlito"/>
                <a:cs typeface="Carlito"/>
                <a:sym typeface="Carlito"/>
              </a:rPr>
              <a:t>Hispanic Cuisine Basics</a:t>
            </a:r>
            <a:endParaRPr/>
          </a:p>
        </p:txBody>
      </p:sp>
      <p:sp>
        <p:nvSpPr>
          <p:cNvPr id="151" name="Google Shape;151;p11"/>
          <p:cNvSpPr txBox="1"/>
          <p:nvPr/>
        </p:nvSpPr>
        <p:spPr>
          <a:xfrm>
            <a:off x="7360583" y="3576298"/>
            <a:ext cx="1012760" cy="1016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02</a:t>
            </a:r>
            <a:endParaRPr/>
          </a:p>
        </p:txBody>
      </p:sp>
      <p:sp>
        <p:nvSpPr>
          <p:cNvPr id="152" name="Google Shape;152;p11"/>
          <p:cNvSpPr txBox="1"/>
          <p:nvPr/>
        </p:nvSpPr>
        <p:spPr>
          <a:xfrm>
            <a:off x="8755596" y="3742181"/>
            <a:ext cx="29640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4" u="none" cap="none" strike="noStrike">
                <a:solidFill>
                  <a:srgbClr val="F2EAE3"/>
                </a:solidFill>
                <a:latin typeface="Carlito"/>
                <a:ea typeface="Carlito"/>
                <a:cs typeface="Carlito"/>
                <a:sym typeface="Carlito"/>
              </a:rPr>
              <a:t>Global Influence</a:t>
            </a:r>
            <a:endParaRPr/>
          </a:p>
        </p:txBody>
      </p:sp>
      <p:sp>
        <p:nvSpPr>
          <p:cNvPr id="153" name="Google Shape;153;p11"/>
          <p:cNvSpPr txBox="1"/>
          <p:nvPr/>
        </p:nvSpPr>
        <p:spPr>
          <a:xfrm>
            <a:off x="12531429" y="3576298"/>
            <a:ext cx="1012760" cy="10165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837" u="none" cap="none" strike="noStrike">
                <a:solidFill>
                  <a:srgbClr val="4E5B41"/>
                </a:solidFill>
                <a:latin typeface="Eczar"/>
                <a:ea typeface="Eczar"/>
                <a:cs typeface="Eczar"/>
                <a:sym typeface="Eczar"/>
              </a:rPr>
              <a:t>03</a:t>
            </a:r>
            <a:endParaRPr/>
          </a:p>
        </p:txBody>
      </p:sp>
      <p:sp>
        <p:nvSpPr>
          <p:cNvPr id="154" name="Google Shape;154;p11"/>
          <p:cNvSpPr txBox="1"/>
          <p:nvPr/>
        </p:nvSpPr>
        <p:spPr>
          <a:xfrm>
            <a:off x="13854373" y="3742181"/>
            <a:ext cx="3207000" cy="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4" u="none" cap="none" strike="noStrike">
                <a:solidFill>
                  <a:srgbClr val="F2EAE3"/>
                </a:solidFill>
                <a:latin typeface="Carlito"/>
                <a:ea typeface="Carlito"/>
                <a:cs typeface="Carlito"/>
                <a:sym typeface="Carlito"/>
              </a:rPr>
              <a:t>Cultural Significance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2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2"/>
          <p:cNvPicPr preferRelativeResize="0"/>
          <p:nvPr/>
        </p:nvPicPr>
        <p:blipFill rotWithShape="1">
          <a:blip r:embed="rId4">
            <a:alphaModFix/>
          </a:blip>
          <a:srcRect b="0" l="0" r="0" t="15231"/>
          <a:stretch/>
        </p:blipFill>
        <p:spPr>
          <a:xfrm>
            <a:off x="774630" y="2573692"/>
            <a:ext cx="7553753" cy="426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5">
            <a:alphaModFix/>
          </a:blip>
          <a:srcRect b="27301" l="0" r="0" t="35022"/>
          <a:stretch/>
        </p:blipFill>
        <p:spPr>
          <a:xfrm>
            <a:off x="9959617" y="4989496"/>
            <a:ext cx="7553753" cy="426880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2"/>
          <p:cNvSpPr/>
          <p:nvPr/>
        </p:nvSpPr>
        <p:spPr>
          <a:xfrm>
            <a:off x="15809461" y="7576447"/>
            <a:ext cx="1722958" cy="1710428"/>
          </a:xfrm>
          <a:custGeom>
            <a:rect b="b" l="l" r="r" t="t"/>
            <a:pathLst>
              <a:path extrusionOk="0" h="1710428" w="1722958">
                <a:moveTo>
                  <a:pt x="0" y="0"/>
                </a:moveTo>
                <a:lnTo>
                  <a:pt x="1722959" y="0"/>
                </a:lnTo>
                <a:lnTo>
                  <a:pt x="1722959" y="1710428"/>
                </a:lnTo>
                <a:lnTo>
                  <a:pt x="0" y="1710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2"/>
          <p:cNvSpPr/>
          <p:nvPr/>
        </p:nvSpPr>
        <p:spPr>
          <a:xfrm rot="10800000">
            <a:off x="755580" y="2554642"/>
            <a:ext cx="2134402" cy="2134402"/>
          </a:xfrm>
          <a:custGeom>
            <a:rect b="b" l="l" r="r" t="t"/>
            <a:pathLst>
              <a:path extrusionOk="0" h="2134402" w="2134402">
                <a:moveTo>
                  <a:pt x="0" y="0"/>
                </a:moveTo>
                <a:lnTo>
                  <a:pt x="2134402" y="0"/>
                </a:lnTo>
                <a:lnTo>
                  <a:pt x="2134402" y="2134402"/>
                </a:lnTo>
                <a:lnTo>
                  <a:pt x="0" y="2134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2"/>
          <p:cNvSpPr/>
          <p:nvPr/>
        </p:nvSpPr>
        <p:spPr>
          <a:xfrm rot="3247497">
            <a:off x="16509174" y="273995"/>
            <a:ext cx="883192" cy="2178276"/>
          </a:xfrm>
          <a:custGeom>
            <a:rect b="b" l="l" r="r" t="t"/>
            <a:pathLst>
              <a:path extrusionOk="0" h="2178276" w="883192">
                <a:moveTo>
                  <a:pt x="0" y="0"/>
                </a:moveTo>
                <a:lnTo>
                  <a:pt x="883192" y="0"/>
                </a:lnTo>
                <a:lnTo>
                  <a:pt x="883192" y="2178275"/>
                </a:lnTo>
                <a:lnTo>
                  <a:pt x="0" y="2178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2"/>
          <p:cNvSpPr/>
          <p:nvPr/>
        </p:nvSpPr>
        <p:spPr>
          <a:xfrm rot="-2957281">
            <a:off x="1114026" y="8833220"/>
            <a:ext cx="748145" cy="2057400"/>
          </a:xfrm>
          <a:custGeom>
            <a:rect b="b" l="l" r="r" t="t"/>
            <a:pathLst>
              <a:path extrusionOk="0" h="2057400" w="748145">
                <a:moveTo>
                  <a:pt x="0" y="0"/>
                </a:moveTo>
                <a:lnTo>
                  <a:pt x="748145" y="0"/>
                </a:lnTo>
                <a:lnTo>
                  <a:pt x="7481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2"/>
          <p:cNvSpPr txBox="1"/>
          <p:nvPr/>
        </p:nvSpPr>
        <p:spPr>
          <a:xfrm>
            <a:off x="2085663" y="7995114"/>
            <a:ext cx="4931688" cy="1182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67" name="Google Shape;167;p12"/>
          <p:cNvSpPr txBox="1"/>
          <p:nvPr/>
        </p:nvSpPr>
        <p:spPr>
          <a:xfrm>
            <a:off x="11270649" y="3332925"/>
            <a:ext cx="4931688" cy="1182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  <p:sp>
        <p:nvSpPr>
          <p:cNvPr id="168" name="Google Shape;168;p12"/>
          <p:cNvSpPr txBox="1"/>
          <p:nvPr/>
        </p:nvSpPr>
        <p:spPr>
          <a:xfrm>
            <a:off x="1730930" y="7354777"/>
            <a:ext cx="5641154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Summarize the key point of this section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10915916" y="2692587"/>
            <a:ext cx="5641154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Summarize the key point of this section</a:t>
            </a:r>
            <a:endParaRPr/>
          </a:p>
        </p:txBody>
      </p:sp>
      <p:sp>
        <p:nvSpPr>
          <p:cNvPr id="170" name="Google Shape;170;p12"/>
          <p:cNvSpPr txBox="1"/>
          <p:nvPr/>
        </p:nvSpPr>
        <p:spPr>
          <a:xfrm>
            <a:off x="696777" y="726006"/>
            <a:ext cx="12286933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What is Hispanic Cuisine?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3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/>
          <p:nvPr/>
        </p:nvSpPr>
        <p:spPr>
          <a:xfrm>
            <a:off x="1553842" y="2761172"/>
            <a:ext cx="4019694" cy="3969448"/>
          </a:xfrm>
          <a:custGeom>
            <a:rect b="b" l="l" r="r" t="t"/>
            <a:pathLst>
              <a:path extrusionOk="0" h="3969448" w="4019694">
                <a:moveTo>
                  <a:pt x="0" y="0"/>
                </a:moveTo>
                <a:lnTo>
                  <a:pt x="4019694" y="0"/>
                </a:lnTo>
                <a:lnTo>
                  <a:pt x="4019694" y="3969448"/>
                </a:lnTo>
                <a:lnTo>
                  <a:pt x="0" y="396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>
            <a:off x="7134318" y="2761172"/>
            <a:ext cx="4019694" cy="3969448"/>
          </a:xfrm>
          <a:custGeom>
            <a:rect b="b" l="l" r="r" t="t"/>
            <a:pathLst>
              <a:path extrusionOk="0" h="3969448" w="4019694">
                <a:moveTo>
                  <a:pt x="0" y="0"/>
                </a:moveTo>
                <a:lnTo>
                  <a:pt x="4019694" y="0"/>
                </a:lnTo>
                <a:lnTo>
                  <a:pt x="4019694" y="3969448"/>
                </a:lnTo>
                <a:lnTo>
                  <a:pt x="0" y="396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3"/>
          <p:cNvSpPr/>
          <p:nvPr/>
        </p:nvSpPr>
        <p:spPr>
          <a:xfrm>
            <a:off x="12714793" y="2761172"/>
            <a:ext cx="4019694" cy="3969448"/>
          </a:xfrm>
          <a:custGeom>
            <a:rect b="b" l="l" r="r" t="t"/>
            <a:pathLst>
              <a:path extrusionOk="0" h="3969448" w="4019694">
                <a:moveTo>
                  <a:pt x="0" y="0"/>
                </a:moveTo>
                <a:lnTo>
                  <a:pt x="4019695" y="0"/>
                </a:lnTo>
                <a:lnTo>
                  <a:pt x="4019695" y="3969448"/>
                </a:lnTo>
                <a:lnTo>
                  <a:pt x="0" y="3969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9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3"/>
          <p:cNvSpPr/>
          <p:nvPr/>
        </p:nvSpPr>
        <p:spPr>
          <a:xfrm>
            <a:off x="2085569" y="3972322"/>
            <a:ext cx="2956241" cy="1699061"/>
          </a:xfrm>
          <a:custGeom>
            <a:rect b="b" l="l" r="r" t="t"/>
            <a:pathLst>
              <a:path extrusionOk="0" h="1699061" w="2956241">
                <a:moveTo>
                  <a:pt x="0" y="0"/>
                </a:moveTo>
                <a:lnTo>
                  <a:pt x="2956241" y="0"/>
                </a:lnTo>
                <a:lnTo>
                  <a:pt x="2956241" y="1699061"/>
                </a:lnTo>
                <a:lnTo>
                  <a:pt x="0" y="1699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3"/>
          <p:cNvSpPr/>
          <p:nvPr/>
        </p:nvSpPr>
        <p:spPr>
          <a:xfrm>
            <a:off x="7538443" y="3479489"/>
            <a:ext cx="3211087" cy="2157850"/>
          </a:xfrm>
          <a:custGeom>
            <a:rect b="b" l="l" r="r" t="t"/>
            <a:pathLst>
              <a:path extrusionOk="0" h="2157850" w="3211087">
                <a:moveTo>
                  <a:pt x="0" y="0"/>
                </a:moveTo>
                <a:lnTo>
                  <a:pt x="3211087" y="0"/>
                </a:lnTo>
                <a:lnTo>
                  <a:pt x="3211087" y="2157851"/>
                </a:lnTo>
                <a:lnTo>
                  <a:pt x="0" y="2157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3"/>
          <p:cNvSpPr/>
          <p:nvPr/>
        </p:nvSpPr>
        <p:spPr>
          <a:xfrm>
            <a:off x="13440303" y="3317371"/>
            <a:ext cx="2320978" cy="2615857"/>
          </a:xfrm>
          <a:custGeom>
            <a:rect b="b" l="l" r="r" t="t"/>
            <a:pathLst>
              <a:path extrusionOk="0" h="2615857" w="2320978">
                <a:moveTo>
                  <a:pt x="0" y="0"/>
                </a:moveTo>
                <a:lnTo>
                  <a:pt x="2320978" y="0"/>
                </a:lnTo>
                <a:lnTo>
                  <a:pt x="2320978" y="2615857"/>
                </a:lnTo>
                <a:lnTo>
                  <a:pt x="0" y="26158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3"/>
          <p:cNvSpPr/>
          <p:nvPr/>
        </p:nvSpPr>
        <p:spPr>
          <a:xfrm rot="-115475">
            <a:off x="16649924" y="1114285"/>
            <a:ext cx="2003342" cy="1227502"/>
          </a:xfrm>
          <a:custGeom>
            <a:rect b="b" l="l" r="r" t="t"/>
            <a:pathLst>
              <a:path extrusionOk="0" h="1227502" w="2003342">
                <a:moveTo>
                  <a:pt x="0" y="0"/>
                </a:moveTo>
                <a:lnTo>
                  <a:pt x="2003341" y="0"/>
                </a:lnTo>
                <a:lnTo>
                  <a:pt x="2003341" y="1227502"/>
                </a:lnTo>
                <a:lnTo>
                  <a:pt x="0" y="122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3"/>
          <p:cNvSpPr/>
          <p:nvPr/>
        </p:nvSpPr>
        <p:spPr>
          <a:xfrm rot="1826715">
            <a:off x="-622379" y="8403890"/>
            <a:ext cx="2003342" cy="1227502"/>
          </a:xfrm>
          <a:custGeom>
            <a:rect b="b" l="l" r="r" t="t"/>
            <a:pathLst>
              <a:path extrusionOk="0" h="1227502" w="2003342">
                <a:moveTo>
                  <a:pt x="0" y="0"/>
                </a:moveTo>
                <a:lnTo>
                  <a:pt x="2003341" y="0"/>
                </a:lnTo>
                <a:lnTo>
                  <a:pt x="2003341" y="1227502"/>
                </a:lnTo>
                <a:lnTo>
                  <a:pt x="0" y="1227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3"/>
          <p:cNvSpPr txBox="1"/>
          <p:nvPr/>
        </p:nvSpPr>
        <p:spPr>
          <a:xfrm>
            <a:off x="696777" y="726006"/>
            <a:ext cx="122868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Cultural Influences</a:t>
            </a:r>
            <a:endParaRPr/>
          </a:p>
        </p:txBody>
      </p:sp>
      <p:sp>
        <p:nvSpPr>
          <p:cNvPr id="185" name="Google Shape;185;p13"/>
          <p:cNvSpPr txBox="1"/>
          <p:nvPr/>
        </p:nvSpPr>
        <p:spPr>
          <a:xfrm>
            <a:off x="7289380" y="7662444"/>
            <a:ext cx="3709240" cy="1182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elit, sed do eiusmod tempor incididunt ut.</a:t>
            </a:r>
            <a:endParaRPr/>
          </a:p>
        </p:txBody>
      </p:sp>
      <p:sp>
        <p:nvSpPr>
          <p:cNvPr id="186" name="Google Shape;186;p13"/>
          <p:cNvSpPr txBox="1"/>
          <p:nvPr/>
        </p:nvSpPr>
        <p:spPr>
          <a:xfrm>
            <a:off x="1709069" y="7662444"/>
            <a:ext cx="3709240" cy="1182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elit, sed do eiusmod tempor incididunt ut.</a:t>
            </a:r>
            <a:endParaRPr/>
          </a:p>
        </p:txBody>
      </p:sp>
      <p:sp>
        <p:nvSpPr>
          <p:cNvPr id="187" name="Google Shape;187;p13"/>
          <p:cNvSpPr txBox="1"/>
          <p:nvPr/>
        </p:nvSpPr>
        <p:spPr>
          <a:xfrm>
            <a:off x="12870021" y="7662444"/>
            <a:ext cx="3709240" cy="11821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elit, sed do eiusmod tempor incididunt ut.</a:t>
            </a:r>
            <a:endParaRPr/>
          </a:p>
        </p:txBody>
      </p:sp>
      <p:sp>
        <p:nvSpPr>
          <p:cNvPr id="188" name="Google Shape;188;p13"/>
          <p:cNvSpPr txBox="1"/>
          <p:nvPr/>
        </p:nvSpPr>
        <p:spPr>
          <a:xfrm>
            <a:off x="6323423" y="6935701"/>
            <a:ext cx="5641154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Write a main idea here</a:t>
            </a:r>
            <a:endParaRPr/>
          </a:p>
        </p:txBody>
      </p:sp>
      <p:sp>
        <p:nvSpPr>
          <p:cNvPr id="189" name="Google Shape;189;p13"/>
          <p:cNvSpPr txBox="1"/>
          <p:nvPr/>
        </p:nvSpPr>
        <p:spPr>
          <a:xfrm>
            <a:off x="743112" y="7022107"/>
            <a:ext cx="5641154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Write a main idea here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11904064" y="7022107"/>
            <a:ext cx="5641154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Write a main idea here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4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/>
          <p:cNvPicPr preferRelativeResize="0"/>
          <p:nvPr/>
        </p:nvPicPr>
        <p:blipFill rotWithShape="1">
          <a:blip r:embed="rId4">
            <a:alphaModFix/>
          </a:blip>
          <a:srcRect b="1426" l="0" r="0" t="10128"/>
          <a:stretch/>
        </p:blipFill>
        <p:spPr>
          <a:xfrm>
            <a:off x="696777" y="5413201"/>
            <a:ext cx="6683693" cy="394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5">
            <a:alphaModFix/>
          </a:blip>
          <a:srcRect b="30394" l="0" r="0" t="8696"/>
          <a:stretch/>
        </p:blipFill>
        <p:spPr>
          <a:xfrm>
            <a:off x="696777" y="2448676"/>
            <a:ext cx="6683693" cy="271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4"/>
          <p:cNvPicPr preferRelativeResize="0"/>
          <p:nvPr/>
        </p:nvPicPr>
        <p:blipFill rotWithShape="1">
          <a:blip r:embed="rId6">
            <a:alphaModFix/>
          </a:blip>
          <a:srcRect b="4747" l="0" r="0" t="4748"/>
          <a:stretch/>
        </p:blipFill>
        <p:spPr>
          <a:xfrm>
            <a:off x="13025356" y="2448676"/>
            <a:ext cx="4496771" cy="271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 rotWithShape="1">
          <a:blip r:embed="rId7">
            <a:alphaModFix/>
          </a:blip>
          <a:srcRect b="0" l="10854" r="12980" t="0"/>
          <a:stretch/>
        </p:blipFill>
        <p:spPr>
          <a:xfrm>
            <a:off x="13025356" y="5413201"/>
            <a:ext cx="4496771" cy="394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4"/>
          <p:cNvPicPr preferRelativeResize="0"/>
          <p:nvPr/>
        </p:nvPicPr>
        <p:blipFill rotWithShape="1">
          <a:blip r:embed="rId8">
            <a:alphaModFix/>
          </a:blip>
          <a:srcRect b="0" l="972" r="972" t="12110"/>
          <a:stretch/>
        </p:blipFill>
        <p:spPr>
          <a:xfrm>
            <a:off x="7632846" y="2448676"/>
            <a:ext cx="5139372" cy="690545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4"/>
          <p:cNvSpPr/>
          <p:nvPr/>
        </p:nvSpPr>
        <p:spPr>
          <a:xfrm rot="-7236901">
            <a:off x="7688934" y="-899171"/>
            <a:ext cx="848515" cy="3212253"/>
          </a:xfrm>
          <a:custGeom>
            <a:rect b="b" l="l" r="r" t="t"/>
            <a:pathLst>
              <a:path extrusionOk="0" h="3212253" w="848515">
                <a:moveTo>
                  <a:pt x="0" y="0"/>
                </a:moveTo>
                <a:lnTo>
                  <a:pt x="848514" y="0"/>
                </a:lnTo>
                <a:lnTo>
                  <a:pt x="848514" y="3212253"/>
                </a:lnTo>
                <a:lnTo>
                  <a:pt x="0" y="3212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88675" l="0" r="0" t="0"/>
            </a:stretch>
          </a:blipFill>
          <a:ln>
            <a:noFill/>
          </a:ln>
        </p:spPr>
      </p:sp>
      <p:sp>
        <p:nvSpPr>
          <p:cNvPr id="202" name="Google Shape;202;p14"/>
          <p:cNvSpPr txBox="1"/>
          <p:nvPr/>
        </p:nvSpPr>
        <p:spPr>
          <a:xfrm>
            <a:off x="696777" y="726006"/>
            <a:ext cx="5565521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Gallery</a:t>
            </a:r>
            <a:endParaRPr/>
          </a:p>
        </p:txBody>
      </p:sp>
      <p:sp>
        <p:nvSpPr>
          <p:cNvPr id="203" name="Google Shape;203;p14"/>
          <p:cNvSpPr txBox="1"/>
          <p:nvPr/>
        </p:nvSpPr>
        <p:spPr>
          <a:xfrm>
            <a:off x="11039883" y="902641"/>
            <a:ext cx="6482243" cy="791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elit, sed do eiusmod tempor incididunt ut labore et dolore magna aliqua.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5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15"/>
          <p:cNvGrpSpPr/>
          <p:nvPr/>
        </p:nvGrpSpPr>
        <p:grpSpPr>
          <a:xfrm>
            <a:off x="10760259" y="2283096"/>
            <a:ext cx="1808116" cy="1808116"/>
            <a:chOff x="0" y="0"/>
            <a:chExt cx="812800" cy="812800"/>
          </a:xfrm>
        </p:grpSpPr>
        <p:sp>
          <p:nvSpPr>
            <p:cNvPr id="210" name="Google Shape;210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A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5"/>
          <p:cNvGrpSpPr/>
          <p:nvPr/>
        </p:nvGrpSpPr>
        <p:grpSpPr>
          <a:xfrm>
            <a:off x="1803150" y="2283096"/>
            <a:ext cx="1808116" cy="1808116"/>
            <a:chOff x="0" y="0"/>
            <a:chExt cx="812800" cy="812800"/>
          </a:xfrm>
        </p:grpSpPr>
        <p:sp>
          <p:nvSpPr>
            <p:cNvPr id="213" name="Google Shape;21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A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5"/>
          <p:cNvGrpSpPr/>
          <p:nvPr/>
        </p:nvGrpSpPr>
        <p:grpSpPr>
          <a:xfrm>
            <a:off x="6330622" y="7803349"/>
            <a:ext cx="1808116" cy="1808116"/>
            <a:chOff x="0" y="0"/>
            <a:chExt cx="812800" cy="812800"/>
          </a:xfrm>
        </p:grpSpPr>
        <p:sp>
          <p:nvSpPr>
            <p:cNvPr id="216" name="Google Shape;216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A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5"/>
          <p:cNvGrpSpPr/>
          <p:nvPr/>
        </p:nvGrpSpPr>
        <p:grpSpPr>
          <a:xfrm>
            <a:off x="14687759" y="7803349"/>
            <a:ext cx="1808116" cy="1808116"/>
            <a:chOff x="0" y="0"/>
            <a:chExt cx="812800" cy="812800"/>
          </a:xfrm>
        </p:grpSpPr>
        <p:sp>
          <p:nvSpPr>
            <p:cNvPr id="219" name="Google Shape;21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F0EA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1" name="Google Shape;221;p15"/>
          <p:cNvCxnSpPr/>
          <p:nvPr/>
        </p:nvCxnSpPr>
        <p:spPr>
          <a:xfrm>
            <a:off x="1028700" y="5862505"/>
            <a:ext cx="16230600" cy="0"/>
          </a:xfrm>
          <a:prstGeom prst="straightConnector1">
            <a:avLst/>
          </a:prstGeom>
          <a:noFill/>
          <a:ln cap="flat" cmpd="sng" w="38100">
            <a:solidFill>
              <a:srgbClr val="96182D"/>
            </a:solidFill>
            <a:prstDash val="solid"/>
            <a:round/>
            <a:headEnd len="lg" w="lg" type="oval"/>
            <a:tailEnd len="lg" w="lg" type="oval"/>
          </a:ln>
        </p:spPr>
      </p:cxnSp>
      <p:sp>
        <p:nvSpPr>
          <p:cNvPr id="222" name="Google Shape;222;p15"/>
          <p:cNvSpPr/>
          <p:nvPr/>
        </p:nvSpPr>
        <p:spPr>
          <a:xfrm>
            <a:off x="2416161" y="2580429"/>
            <a:ext cx="484275" cy="1194400"/>
          </a:xfrm>
          <a:custGeom>
            <a:rect b="b" l="l" r="r" t="t"/>
            <a:pathLst>
              <a:path extrusionOk="0" h="1194400" w="484275">
                <a:moveTo>
                  <a:pt x="0" y="0"/>
                </a:moveTo>
                <a:lnTo>
                  <a:pt x="484275" y="0"/>
                </a:lnTo>
                <a:lnTo>
                  <a:pt x="484275" y="1194400"/>
                </a:lnTo>
                <a:lnTo>
                  <a:pt x="0" y="1194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5"/>
          <p:cNvSpPr/>
          <p:nvPr/>
        </p:nvSpPr>
        <p:spPr>
          <a:xfrm>
            <a:off x="14976741" y="8243995"/>
            <a:ext cx="1230152" cy="834267"/>
          </a:xfrm>
          <a:custGeom>
            <a:rect b="b" l="l" r="r" t="t"/>
            <a:pathLst>
              <a:path extrusionOk="0" h="834267" w="1230152">
                <a:moveTo>
                  <a:pt x="0" y="0"/>
                </a:moveTo>
                <a:lnTo>
                  <a:pt x="1230153" y="0"/>
                </a:lnTo>
                <a:lnTo>
                  <a:pt x="1230153" y="834267"/>
                </a:lnTo>
                <a:lnTo>
                  <a:pt x="0" y="8342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24" name="Google Shape;224;p15"/>
          <p:cNvCxnSpPr/>
          <p:nvPr/>
        </p:nvCxnSpPr>
        <p:spPr>
          <a:xfrm rot="10800000">
            <a:off x="2707208" y="4953000"/>
            <a:ext cx="0" cy="985889"/>
          </a:xfrm>
          <a:prstGeom prst="straightConnector1">
            <a:avLst/>
          </a:prstGeom>
          <a:noFill/>
          <a:ln cap="flat" cmpd="sng" w="38100">
            <a:solidFill>
              <a:srgbClr val="96182D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25" name="Google Shape;225;p15"/>
          <p:cNvCxnSpPr/>
          <p:nvPr/>
        </p:nvCxnSpPr>
        <p:spPr>
          <a:xfrm rot="10800000">
            <a:off x="7234680" y="5871228"/>
            <a:ext cx="0" cy="985889"/>
          </a:xfrm>
          <a:prstGeom prst="straightConnector1">
            <a:avLst/>
          </a:prstGeom>
          <a:noFill/>
          <a:ln cap="flat" cmpd="sng" w="38100">
            <a:solidFill>
              <a:srgbClr val="96182D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26" name="Google Shape;226;p15"/>
          <p:cNvCxnSpPr/>
          <p:nvPr/>
        </p:nvCxnSpPr>
        <p:spPr>
          <a:xfrm rot="10800000">
            <a:off x="15591818" y="5871228"/>
            <a:ext cx="0" cy="985889"/>
          </a:xfrm>
          <a:prstGeom prst="straightConnector1">
            <a:avLst/>
          </a:prstGeom>
          <a:noFill/>
          <a:ln cap="flat" cmpd="sng" w="38100">
            <a:solidFill>
              <a:srgbClr val="96182D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27" name="Google Shape;227;p15"/>
          <p:cNvCxnSpPr/>
          <p:nvPr/>
        </p:nvCxnSpPr>
        <p:spPr>
          <a:xfrm rot="10800000">
            <a:off x="11645267" y="4953000"/>
            <a:ext cx="0" cy="985889"/>
          </a:xfrm>
          <a:prstGeom prst="straightConnector1">
            <a:avLst/>
          </a:prstGeom>
          <a:noFill/>
          <a:ln cap="flat" cmpd="sng" w="38100">
            <a:solidFill>
              <a:srgbClr val="96182D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228" name="Google Shape;228;p15"/>
          <p:cNvGrpSpPr/>
          <p:nvPr/>
        </p:nvGrpSpPr>
        <p:grpSpPr>
          <a:xfrm>
            <a:off x="2465071" y="5620367"/>
            <a:ext cx="484275" cy="484275"/>
            <a:chOff x="0" y="0"/>
            <a:chExt cx="812800" cy="812800"/>
          </a:xfrm>
        </p:grpSpPr>
        <p:sp>
          <p:nvSpPr>
            <p:cNvPr id="229" name="Google Shape;229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8DE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5"/>
          <p:cNvGrpSpPr/>
          <p:nvPr/>
        </p:nvGrpSpPr>
        <p:grpSpPr>
          <a:xfrm>
            <a:off x="6992542" y="5620367"/>
            <a:ext cx="484275" cy="484275"/>
            <a:chOff x="0" y="0"/>
            <a:chExt cx="812800" cy="812800"/>
          </a:xfrm>
        </p:grpSpPr>
        <p:sp>
          <p:nvSpPr>
            <p:cNvPr id="232" name="Google Shape;23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8DE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5"/>
          <p:cNvGrpSpPr/>
          <p:nvPr/>
        </p:nvGrpSpPr>
        <p:grpSpPr>
          <a:xfrm>
            <a:off x="11422180" y="5620367"/>
            <a:ext cx="484275" cy="484275"/>
            <a:chOff x="0" y="0"/>
            <a:chExt cx="812800" cy="812800"/>
          </a:xfrm>
        </p:grpSpPr>
        <p:sp>
          <p:nvSpPr>
            <p:cNvPr id="235" name="Google Shape;23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8DE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5"/>
          <p:cNvGrpSpPr/>
          <p:nvPr/>
        </p:nvGrpSpPr>
        <p:grpSpPr>
          <a:xfrm>
            <a:off x="15349680" y="5620367"/>
            <a:ext cx="484275" cy="484275"/>
            <a:chOff x="0" y="0"/>
            <a:chExt cx="812800" cy="812800"/>
          </a:xfrm>
        </p:grpSpPr>
        <p:sp>
          <p:nvSpPr>
            <p:cNvPr id="238" name="Google Shape;238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E8DE"/>
            </a:solidFill>
            <a:ln cap="sq" cmpd="sng" w="38100">
              <a:solidFill>
                <a:srgbClr val="96182D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5"/>
          <p:cNvSpPr/>
          <p:nvPr/>
        </p:nvSpPr>
        <p:spPr>
          <a:xfrm>
            <a:off x="10993815" y="2657075"/>
            <a:ext cx="1341005" cy="1041108"/>
          </a:xfrm>
          <a:custGeom>
            <a:rect b="b" l="l" r="r" t="t"/>
            <a:pathLst>
              <a:path extrusionOk="0" h="1041108" w="1341005">
                <a:moveTo>
                  <a:pt x="0" y="0"/>
                </a:moveTo>
                <a:lnTo>
                  <a:pt x="1341005" y="0"/>
                </a:lnTo>
                <a:lnTo>
                  <a:pt x="1341005" y="1041108"/>
                </a:lnTo>
                <a:lnTo>
                  <a:pt x="0" y="1041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15"/>
          <p:cNvSpPr/>
          <p:nvPr/>
        </p:nvSpPr>
        <p:spPr>
          <a:xfrm>
            <a:off x="6595909" y="8324145"/>
            <a:ext cx="1277542" cy="766525"/>
          </a:xfrm>
          <a:custGeom>
            <a:rect b="b" l="l" r="r" t="t"/>
            <a:pathLst>
              <a:path extrusionOk="0" h="766525" w="1277542">
                <a:moveTo>
                  <a:pt x="0" y="0"/>
                </a:moveTo>
                <a:lnTo>
                  <a:pt x="1277542" y="0"/>
                </a:lnTo>
                <a:lnTo>
                  <a:pt x="1277542" y="766525"/>
                </a:lnTo>
                <a:lnTo>
                  <a:pt x="0" y="766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5"/>
          <p:cNvSpPr txBox="1"/>
          <p:nvPr/>
        </p:nvSpPr>
        <p:spPr>
          <a:xfrm>
            <a:off x="696777" y="726006"/>
            <a:ext cx="16562523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Insert an Important Timeline</a:t>
            </a:r>
            <a:endParaRPr/>
          </a:p>
        </p:txBody>
      </p:sp>
      <p:sp>
        <p:nvSpPr>
          <p:cNvPr id="243" name="Google Shape;243;p15"/>
          <p:cNvSpPr txBox="1"/>
          <p:nvPr/>
        </p:nvSpPr>
        <p:spPr>
          <a:xfrm>
            <a:off x="1493215" y="4357314"/>
            <a:ext cx="2427985" cy="510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34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16th Century</a:t>
            </a:r>
            <a:endParaRPr/>
          </a:p>
        </p:txBody>
      </p:sp>
      <p:sp>
        <p:nvSpPr>
          <p:cNvPr id="244" name="Google Shape;244;p15"/>
          <p:cNvSpPr txBox="1"/>
          <p:nvPr/>
        </p:nvSpPr>
        <p:spPr>
          <a:xfrm>
            <a:off x="10456202" y="4357314"/>
            <a:ext cx="2416230" cy="510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34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19th Century</a:t>
            </a:r>
            <a:endParaRPr/>
          </a:p>
        </p:txBody>
      </p:sp>
      <p:sp>
        <p:nvSpPr>
          <p:cNvPr id="245" name="Google Shape;245;p15"/>
          <p:cNvSpPr txBox="1"/>
          <p:nvPr/>
        </p:nvSpPr>
        <p:spPr>
          <a:xfrm>
            <a:off x="6035941" y="7057142"/>
            <a:ext cx="2397479" cy="510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34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17th Century</a:t>
            </a:r>
            <a:endParaRPr/>
          </a:p>
        </p:txBody>
      </p:sp>
      <p:sp>
        <p:nvSpPr>
          <p:cNvPr id="246" name="Google Shape;246;p15"/>
          <p:cNvSpPr txBox="1"/>
          <p:nvPr/>
        </p:nvSpPr>
        <p:spPr>
          <a:xfrm>
            <a:off x="15079129" y="7057142"/>
            <a:ext cx="1025378" cy="510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34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1970s</a:t>
            </a:r>
            <a:endParaRPr/>
          </a:p>
        </p:txBody>
      </p:sp>
      <p:sp>
        <p:nvSpPr>
          <p:cNvPr id="247" name="Google Shape;247;p15"/>
          <p:cNvSpPr txBox="1"/>
          <p:nvPr/>
        </p:nvSpPr>
        <p:spPr>
          <a:xfrm>
            <a:off x="696777" y="6474832"/>
            <a:ext cx="4020861" cy="1572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Spanish explorers bring chili peppers from the Americas to Europe, where they quickly become a staple in Mediterranean and Asian cuisines.</a:t>
            </a: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9558801" y="6474832"/>
            <a:ext cx="4211033" cy="1572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Cuban immigrants in Florida create the Cuban sandwich, a fusion of Spanish, Cuban, and American influences, now a popular dish in the U.S.</a:t>
            </a: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5159994" y="3716854"/>
            <a:ext cx="4149371" cy="1572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Mole, a complex sauce made from chili peppers, chocolate, and spices, is created in Mexican convents, becoming a symbol of Mexican culinary artistry.</a:t>
            </a:r>
            <a:endParaRPr/>
          </a:p>
        </p:txBody>
      </p:sp>
      <p:sp>
        <p:nvSpPr>
          <p:cNvPr id="250" name="Google Shape;250;p15"/>
          <p:cNvSpPr txBox="1"/>
          <p:nvPr/>
        </p:nvSpPr>
        <p:spPr>
          <a:xfrm>
            <a:off x="13517132" y="3335942"/>
            <a:ext cx="4149371" cy="15726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7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4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Tacos gain international fame, becoming a beloved street food and fast-food item worldwide, symbolizing the globalization of Mexican cuisine.</a:t>
            </a:r>
            <a:endParaRPr/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91B02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/>
          <p:nvPr/>
        </p:nvSpPr>
        <p:spPr>
          <a:xfrm rot="-5400000">
            <a:off x="4000500" y="-4576312"/>
            <a:ext cx="10287000" cy="19439625"/>
          </a:xfrm>
          <a:custGeom>
            <a:rect b="b" l="l" r="r" t="t"/>
            <a:pathLst>
              <a:path extrusionOk="0" h="19439625" w="10287000">
                <a:moveTo>
                  <a:pt x="0" y="0"/>
                </a:moveTo>
                <a:lnTo>
                  <a:pt x="10287000" y="0"/>
                </a:lnTo>
                <a:lnTo>
                  <a:pt x="10287000" y="19439624"/>
                </a:lnTo>
                <a:lnTo>
                  <a:pt x="0" y="1943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0"/>
            </a:blip>
            <a:stretch>
              <a:fillRect b="0" l="-25350" r="-25349" t="0"/>
            </a:stretch>
          </a:blipFill>
          <a:ln>
            <a:noFill/>
          </a:ln>
        </p:spPr>
      </p:sp>
      <p:sp>
        <p:nvSpPr>
          <p:cNvPr id="256" name="Google Shape;256;p16"/>
          <p:cNvSpPr/>
          <p:nvPr/>
        </p:nvSpPr>
        <p:spPr>
          <a:xfrm>
            <a:off x="2680214" y="1028700"/>
            <a:ext cx="12927572" cy="6604814"/>
          </a:xfrm>
          <a:custGeom>
            <a:rect b="b" l="l" r="r" t="t"/>
            <a:pathLst>
              <a:path extrusionOk="0" h="6604814" w="12927572">
                <a:moveTo>
                  <a:pt x="0" y="0"/>
                </a:moveTo>
                <a:lnTo>
                  <a:pt x="12927572" y="0"/>
                </a:lnTo>
                <a:lnTo>
                  <a:pt x="12927572" y="6604814"/>
                </a:lnTo>
                <a:lnTo>
                  <a:pt x="0" y="6604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6"/>
          <p:cNvSpPr/>
          <p:nvPr/>
        </p:nvSpPr>
        <p:spPr>
          <a:xfrm>
            <a:off x="4190501" y="1548141"/>
            <a:ext cx="9906998" cy="5565932"/>
          </a:xfrm>
          <a:custGeom>
            <a:rect b="b" l="l" r="r" t="t"/>
            <a:pathLst>
              <a:path extrusionOk="0" h="5565932" w="9906998">
                <a:moveTo>
                  <a:pt x="0" y="0"/>
                </a:moveTo>
                <a:lnTo>
                  <a:pt x="9906998" y="0"/>
                </a:lnTo>
                <a:lnTo>
                  <a:pt x="9906998" y="5565932"/>
                </a:lnTo>
                <a:lnTo>
                  <a:pt x="0" y="55659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6"/>
          <p:cNvSpPr txBox="1"/>
          <p:nvPr/>
        </p:nvSpPr>
        <p:spPr>
          <a:xfrm>
            <a:off x="884250" y="8016728"/>
            <a:ext cx="1795964" cy="18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02</a:t>
            </a:r>
            <a:endParaRPr/>
          </a:p>
        </p:txBody>
      </p:sp>
      <p:sp>
        <p:nvSpPr>
          <p:cNvPr id="259" name="Google Shape;259;p16"/>
          <p:cNvSpPr txBox="1"/>
          <p:nvPr/>
        </p:nvSpPr>
        <p:spPr>
          <a:xfrm>
            <a:off x="15607786" y="8016728"/>
            <a:ext cx="1795964" cy="18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125" u="none" cap="none" strike="noStrike">
                <a:solidFill>
                  <a:srgbClr val="F2D041"/>
                </a:solidFill>
                <a:latin typeface="Eczar"/>
                <a:ea typeface="Eczar"/>
                <a:cs typeface="Eczar"/>
                <a:sym typeface="Eczar"/>
              </a:rPr>
              <a:t>02</a:t>
            </a:r>
            <a:endParaRPr/>
          </a:p>
        </p:txBody>
      </p:sp>
      <p:sp>
        <p:nvSpPr>
          <p:cNvPr id="260" name="Google Shape;260;p16"/>
          <p:cNvSpPr txBox="1"/>
          <p:nvPr/>
        </p:nvSpPr>
        <p:spPr>
          <a:xfrm>
            <a:off x="2785748" y="8237326"/>
            <a:ext cx="12716505" cy="1309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85" u="none" cap="none" strike="noStrike">
                <a:solidFill>
                  <a:srgbClr val="F0E0C6"/>
                </a:solidFill>
                <a:latin typeface="Eczar"/>
                <a:ea typeface="Eczar"/>
                <a:cs typeface="Eczar"/>
                <a:sym typeface="Eczar"/>
              </a:rPr>
              <a:t>Global Influence</a:t>
            </a:r>
            <a:endParaRPr/>
          </a:p>
        </p:txBody>
      </p:sp>
      <p:sp>
        <p:nvSpPr>
          <p:cNvPr id="261" name="Google Shape;261;p16"/>
          <p:cNvSpPr/>
          <p:nvPr/>
        </p:nvSpPr>
        <p:spPr>
          <a:xfrm>
            <a:off x="884250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6"/>
          <p:cNvSpPr/>
          <p:nvPr/>
        </p:nvSpPr>
        <p:spPr>
          <a:xfrm>
            <a:off x="15832764" y="5974302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6"/>
          <p:cNvSpPr/>
          <p:nvPr/>
        </p:nvSpPr>
        <p:spPr>
          <a:xfrm>
            <a:off x="884250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6"/>
          <p:cNvSpPr/>
          <p:nvPr/>
        </p:nvSpPr>
        <p:spPr>
          <a:xfrm>
            <a:off x="15832764" y="478503"/>
            <a:ext cx="1696635" cy="1770682"/>
          </a:xfrm>
          <a:custGeom>
            <a:rect b="b" l="l" r="r" t="t"/>
            <a:pathLst>
              <a:path extrusionOk="0" h="1770682" w="1696635">
                <a:moveTo>
                  <a:pt x="0" y="0"/>
                </a:moveTo>
                <a:lnTo>
                  <a:pt x="1696635" y="0"/>
                </a:lnTo>
                <a:lnTo>
                  <a:pt x="1696635" y="1770682"/>
                </a:lnTo>
                <a:lnTo>
                  <a:pt x="0" y="1770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6"/>
          <p:cNvSpPr/>
          <p:nvPr/>
        </p:nvSpPr>
        <p:spPr>
          <a:xfrm>
            <a:off x="1145244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6"/>
          <p:cNvSpPr/>
          <p:nvPr/>
        </p:nvSpPr>
        <p:spPr>
          <a:xfrm>
            <a:off x="16093759" y="3945924"/>
            <a:ext cx="1174646" cy="1755585"/>
          </a:xfrm>
          <a:custGeom>
            <a:rect b="b" l="l" r="r" t="t"/>
            <a:pathLst>
              <a:path extrusionOk="0" h="1755585" w="1174646">
                <a:moveTo>
                  <a:pt x="0" y="0"/>
                </a:moveTo>
                <a:lnTo>
                  <a:pt x="1174646" y="0"/>
                </a:lnTo>
                <a:lnTo>
                  <a:pt x="1174646" y="1755585"/>
                </a:lnTo>
                <a:lnTo>
                  <a:pt x="0" y="1755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6"/>
          <p:cNvSpPr/>
          <p:nvPr/>
        </p:nvSpPr>
        <p:spPr>
          <a:xfrm>
            <a:off x="1145244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8" name="Google Shape;268;p16"/>
          <p:cNvSpPr/>
          <p:nvPr/>
        </p:nvSpPr>
        <p:spPr>
          <a:xfrm>
            <a:off x="16093759" y="2521978"/>
            <a:ext cx="1174646" cy="1151153"/>
          </a:xfrm>
          <a:custGeom>
            <a:rect b="b" l="l" r="r" t="t"/>
            <a:pathLst>
              <a:path extrusionOk="0" h="1151153" w="1174646">
                <a:moveTo>
                  <a:pt x="0" y="0"/>
                </a:moveTo>
                <a:lnTo>
                  <a:pt x="1174646" y="0"/>
                </a:lnTo>
                <a:lnTo>
                  <a:pt x="1174646" y="1151153"/>
                </a:lnTo>
                <a:lnTo>
                  <a:pt x="0" y="1151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7"/>
          <p:cNvPicPr preferRelativeResize="0"/>
          <p:nvPr/>
        </p:nvPicPr>
        <p:blipFill rotWithShape="1">
          <a:blip r:embed="rId3">
            <a:alphaModFix/>
          </a:blip>
          <a:srcRect b="0" l="2989" r="3008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17"/>
          <p:cNvGrpSpPr/>
          <p:nvPr/>
        </p:nvGrpSpPr>
        <p:grpSpPr>
          <a:xfrm>
            <a:off x="13461984" y="2064960"/>
            <a:ext cx="3698859" cy="6873990"/>
            <a:chOff x="0" y="-76200"/>
            <a:chExt cx="974185" cy="1810434"/>
          </a:xfrm>
        </p:grpSpPr>
        <p:sp>
          <p:nvSpPr>
            <p:cNvPr id="275" name="Google Shape;275;p17"/>
            <p:cNvSpPr/>
            <p:nvPr/>
          </p:nvSpPr>
          <p:spPr>
            <a:xfrm>
              <a:off x="0" y="0"/>
              <a:ext cx="974185" cy="1734233"/>
            </a:xfrm>
            <a:custGeom>
              <a:rect b="b" l="l" r="r" t="t"/>
              <a:pathLst>
                <a:path extrusionOk="0" h="1734233" w="974185">
                  <a:moveTo>
                    <a:pt x="0" y="0"/>
                  </a:moveTo>
                  <a:lnTo>
                    <a:pt x="974185" y="0"/>
                  </a:lnTo>
                  <a:lnTo>
                    <a:pt x="974185" y="1734233"/>
                  </a:lnTo>
                  <a:lnTo>
                    <a:pt x="0" y="1734233"/>
                  </a:lnTo>
                  <a:close/>
                </a:path>
              </a:pathLst>
            </a:custGeom>
            <a:solidFill>
              <a:srgbClr val="FFFFFF">
                <a:alpha val="45490"/>
              </a:srgbClr>
            </a:solidFill>
            <a:ln>
              <a:noFill/>
            </a:ln>
          </p:spPr>
        </p:sp>
        <p:sp>
          <p:nvSpPr>
            <p:cNvPr id="276" name="Google Shape;276;p17"/>
            <p:cNvSpPr txBox="1"/>
            <p:nvPr/>
          </p:nvSpPr>
          <p:spPr>
            <a:xfrm>
              <a:off x="0" y="-76200"/>
              <a:ext cx="974185" cy="1810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17"/>
          <p:cNvGrpSpPr/>
          <p:nvPr/>
        </p:nvGrpSpPr>
        <p:grpSpPr>
          <a:xfrm>
            <a:off x="9216732" y="2064960"/>
            <a:ext cx="3698859" cy="6873990"/>
            <a:chOff x="0" y="-76200"/>
            <a:chExt cx="974185" cy="1810434"/>
          </a:xfrm>
        </p:grpSpPr>
        <p:sp>
          <p:nvSpPr>
            <p:cNvPr id="278" name="Google Shape;278;p17"/>
            <p:cNvSpPr/>
            <p:nvPr/>
          </p:nvSpPr>
          <p:spPr>
            <a:xfrm>
              <a:off x="0" y="0"/>
              <a:ext cx="974185" cy="1734233"/>
            </a:xfrm>
            <a:custGeom>
              <a:rect b="b" l="l" r="r" t="t"/>
              <a:pathLst>
                <a:path extrusionOk="0" h="1734233" w="974185">
                  <a:moveTo>
                    <a:pt x="0" y="0"/>
                  </a:moveTo>
                  <a:lnTo>
                    <a:pt x="974185" y="0"/>
                  </a:lnTo>
                  <a:lnTo>
                    <a:pt x="974185" y="1734233"/>
                  </a:lnTo>
                  <a:lnTo>
                    <a:pt x="0" y="1734233"/>
                  </a:lnTo>
                  <a:close/>
                </a:path>
              </a:pathLst>
            </a:custGeom>
            <a:solidFill>
              <a:srgbClr val="FFFFFF">
                <a:alpha val="45490"/>
              </a:srgbClr>
            </a:solidFill>
            <a:ln>
              <a:noFill/>
            </a:ln>
          </p:spPr>
        </p:sp>
        <p:sp>
          <p:nvSpPr>
            <p:cNvPr id="279" name="Google Shape;279;p17"/>
            <p:cNvSpPr txBox="1"/>
            <p:nvPr/>
          </p:nvSpPr>
          <p:spPr>
            <a:xfrm>
              <a:off x="0" y="-76200"/>
              <a:ext cx="974185" cy="1810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7"/>
          <p:cNvGrpSpPr/>
          <p:nvPr/>
        </p:nvGrpSpPr>
        <p:grpSpPr>
          <a:xfrm>
            <a:off x="4971481" y="2064960"/>
            <a:ext cx="3698859" cy="6873990"/>
            <a:chOff x="0" y="-76200"/>
            <a:chExt cx="974185" cy="1810434"/>
          </a:xfrm>
        </p:grpSpPr>
        <p:sp>
          <p:nvSpPr>
            <p:cNvPr id="281" name="Google Shape;281;p17"/>
            <p:cNvSpPr/>
            <p:nvPr/>
          </p:nvSpPr>
          <p:spPr>
            <a:xfrm>
              <a:off x="0" y="0"/>
              <a:ext cx="974185" cy="1734233"/>
            </a:xfrm>
            <a:custGeom>
              <a:rect b="b" l="l" r="r" t="t"/>
              <a:pathLst>
                <a:path extrusionOk="0" h="1734233" w="974185">
                  <a:moveTo>
                    <a:pt x="0" y="0"/>
                  </a:moveTo>
                  <a:lnTo>
                    <a:pt x="974185" y="0"/>
                  </a:lnTo>
                  <a:lnTo>
                    <a:pt x="974185" y="1734233"/>
                  </a:lnTo>
                  <a:lnTo>
                    <a:pt x="0" y="1734233"/>
                  </a:lnTo>
                  <a:close/>
                </a:path>
              </a:pathLst>
            </a:custGeom>
            <a:solidFill>
              <a:srgbClr val="FFFFFF">
                <a:alpha val="45490"/>
              </a:srgbClr>
            </a:solidFill>
            <a:ln>
              <a:noFill/>
            </a:ln>
          </p:spPr>
        </p:sp>
        <p:sp>
          <p:nvSpPr>
            <p:cNvPr id="282" name="Google Shape;282;p17"/>
            <p:cNvSpPr txBox="1"/>
            <p:nvPr/>
          </p:nvSpPr>
          <p:spPr>
            <a:xfrm>
              <a:off x="0" y="-76200"/>
              <a:ext cx="974185" cy="1810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17"/>
          <p:cNvGrpSpPr/>
          <p:nvPr/>
        </p:nvGrpSpPr>
        <p:grpSpPr>
          <a:xfrm>
            <a:off x="726230" y="2064960"/>
            <a:ext cx="3698859" cy="6873990"/>
            <a:chOff x="0" y="-76200"/>
            <a:chExt cx="974185" cy="1810434"/>
          </a:xfrm>
        </p:grpSpPr>
        <p:sp>
          <p:nvSpPr>
            <p:cNvPr id="284" name="Google Shape;284;p17"/>
            <p:cNvSpPr/>
            <p:nvPr/>
          </p:nvSpPr>
          <p:spPr>
            <a:xfrm>
              <a:off x="0" y="0"/>
              <a:ext cx="974185" cy="1734233"/>
            </a:xfrm>
            <a:custGeom>
              <a:rect b="b" l="l" r="r" t="t"/>
              <a:pathLst>
                <a:path extrusionOk="0" h="1734233" w="974185">
                  <a:moveTo>
                    <a:pt x="0" y="0"/>
                  </a:moveTo>
                  <a:lnTo>
                    <a:pt x="974185" y="0"/>
                  </a:lnTo>
                  <a:lnTo>
                    <a:pt x="974185" y="1734233"/>
                  </a:lnTo>
                  <a:lnTo>
                    <a:pt x="0" y="1734233"/>
                  </a:lnTo>
                  <a:close/>
                </a:path>
              </a:pathLst>
            </a:custGeom>
            <a:solidFill>
              <a:srgbClr val="FFFFFF">
                <a:alpha val="45490"/>
              </a:srgbClr>
            </a:solidFill>
            <a:ln>
              <a:noFill/>
            </a:ln>
          </p:spPr>
        </p:sp>
        <p:sp>
          <p:nvSpPr>
            <p:cNvPr id="285" name="Google Shape;285;p17"/>
            <p:cNvSpPr txBox="1"/>
            <p:nvPr/>
          </p:nvSpPr>
          <p:spPr>
            <a:xfrm>
              <a:off x="0" y="-76200"/>
              <a:ext cx="974185" cy="1810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" name="Google Shape;286;p17"/>
          <p:cNvSpPr/>
          <p:nvPr/>
        </p:nvSpPr>
        <p:spPr>
          <a:xfrm>
            <a:off x="1629627" y="4046179"/>
            <a:ext cx="1892065" cy="2964774"/>
          </a:xfrm>
          <a:custGeom>
            <a:rect b="b" l="l" r="r" t="t"/>
            <a:pathLst>
              <a:path extrusionOk="0" h="2964774" w="1892065">
                <a:moveTo>
                  <a:pt x="0" y="0"/>
                </a:moveTo>
                <a:lnTo>
                  <a:pt x="1892065" y="0"/>
                </a:lnTo>
                <a:lnTo>
                  <a:pt x="1892065" y="2964774"/>
                </a:lnTo>
                <a:lnTo>
                  <a:pt x="0" y="2964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17"/>
          <p:cNvSpPr/>
          <p:nvPr/>
        </p:nvSpPr>
        <p:spPr>
          <a:xfrm>
            <a:off x="5338083" y="4718859"/>
            <a:ext cx="2965655" cy="2048998"/>
          </a:xfrm>
          <a:custGeom>
            <a:rect b="b" l="l" r="r" t="t"/>
            <a:pathLst>
              <a:path extrusionOk="0" h="2048998" w="2965655">
                <a:moveTo>
                  <a:pt x="0" y="0"/>
                </a:moveTo>
                <a:lnTo>
                  <a:pt x="2965655" y="0"/>
                </a:lnTo>
                <a:lnTo>
                  <a:pt x="2965655" y="2048998"/>
                </a:lnTo>
                <a:lnTo>
                  <a:pt x="0" y="20489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17"/>
          <p:cNvSpPr/>
          <p:nvPr/>
        </p:nvSpPr>
        <p:spPr>
          <a:xfrm>
            <a:off x="10378033" y="3949437"/>
            <a:ext cx="1376258" cy="3394357"/>
          </a:xfrm>
          <a:custGeom>
            <a:rect b="b" l="l" r="r" t="t"/>
            <a:pathLst>
              <a:path extrusionOk="0" h="3394357" w="1376258">
                <a:moveTo>
                  <a:pt x="0" y="0"/>
                </a:moveTo>
                <a:lnTo>
                  <a:pt x="1376258" y="0"/>
                </a:lnTo>
                <a:lnTo>
                  <a:pt x="1376258" y="3394358"/>
                </a:lnTo>
                <a:lnTo>
                  <a:pt x="0" y="3394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7"/>
          <p:cNvSpPr/>
          <p:nvPr/>
        </p:nvSpPr>
        <p:spPr>
          <a:xfrm>
            <a:off x="13896407" y="4260971"/>
            <a:ext cx="2830012" cy="2964774"/>
          </a:xfrm>
          <a:custGeom>
            <a:rect b="b" l="l" r="r" t="t"/>
            <a:pathLst>
              <a:path extrusionOk="0" h="2964774" w="2830012">
                <a:moveTo>
                  <a:pt x="0" y="0"/>
                </a:moveTo>
                <a:lnTo>
                  <a:pt x="2830012" y="0"/>
                </a:lnTo>
                <a:lnTo>
                  <a:pt x="2830012" y="2964774"/>
                </a:lnTo>
                <a:lnTo>
                  <a:pt x="0" y="29647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7"/>
          <p:cNvSpPr/>
          <p:nvPr/>
        </p:nvSpPr>
        <p:spPr>
          <a:xfrm rot="-2700000">
            <a:off x="16863560" y="516054"/>
            <a:ext cx="1244837" cy="4905762"/>
          </a:xfrm>
          <a:custGeom>
            <a:rect b="b" l="l" r="r" t="t"/>
            <a:pathLst>
              <a:path extrusionOk="0" h="4905762" w="1244837">
                <a:moveTo>
                  <a:pt x="0" y="0"/>
                </a:moveTo>
                <a:lnTo>
                  <a:pt x="1244837" y="0"/>
                </a:lnTo>
                <a:lnTo>
                  <a:pt x="1244837" y="4905762"/>
                </a:lnTo>
                <a:lnTo>
                  <a:pt x="0" y="4905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17"/>
          <p:cNvSpPr txBox="1"/>
          <p:nvPr/>
        </p:nvSpPr>
        <p:spPr>
          <a:xfrm>
            <a:off x="696777" y="726006"/>
            <a:ext cx="12286933" cy="11925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9F2A29"/>
                </a:solidFill>
                <a:latin typeface="Eczar"/>
                <a:ea typeface="Eczar"/>
                <a:cs typeface="Eczar"/>
                <a:sym typeface="Eczar"/>
              </a:rPr>
              <a:t>Key Ingredients</a:t>
            </a:r>
            <a:endParaRPr/>
          </a:p>
        </p:txBody>
      </p:sp>
      <p:sp>
        <p:nvSpPr>
          <p:cNvPr id="292" name="Google Shape;292;p17"/>
          <p:cNvSpPr txBox="1"/>
          <p:nvPr/>
        </p:nvSpPr>
        <p:spPr>
          <a:xfrm>
            <a:off x="1156713" y="7364336"/>
            <a:ext cx="2837893" cy="1082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293" name="Google Shape;293;p17"/>
          <p:cNvSpPr txBox="1"/>
          <p:nvPr/>
        </p:nvSpPr>
        <p:spPr>
          <a:xfrm>
            <a:off x="5401964" y="7364336"/>
            <a:ext cx="2837893" cy="1082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294" name="Google Shape;294;p17"/>
          <p:cNvSpPr txBox="1"/>
          <p:nvPr/>
        </p:nvSpPr>
        <p:spPr>
          <a:xfrm>
            <a:off x="9647215" y="7364336"/>
            <a:ext cx="2837893" cy="1082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295" name="Google Shape;295;p17"/>
          <p:cNvSpPr txBox="1"/>
          <p:nvPr/>
        </p:nvSpPr>
        <p:spPr>
          <a:xfrm>
            <a:off x="13892467" y="7364336"/>
            <a:ext cx="2837893" cy="1082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Lorem ipsum dolor sit amet, consectetur adipiscing elit.</a:t>
            </a:r>
            <a:endParaRPr/>
          </a:p>
        </p:txBody>
      </p:sp>
      <p:sp>
        <p:nvSpPr>
          <p:cNvPr id="296" name="Google Shape;296;p17"/>
          <p:cNvSpPr txBox="1"/>
          <p:nvPr/>
        </p:nvSpPr>
        <p:spPr>
          <a:xfrm>
            <a:off x="2212621" y="3016232"/>
            <a:ext cx="726077" cy="55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8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Corn</a:t>
            </a:r>
            <a:endParaRPr/>
          </a:p>
        </p:txBody>
      </p:sp>
      <p:sp>
        <p:nvSpPr>
          <p:cNvPr id="297" name="Google Shape;297;p17"/>
          <p:cNvSpPr txBox="1"/>
          <p:nvPr/>
        </p:nvSpPr>
        <p:spPr>
          <a:xfrm>
            <a:off x="6358901" y="3016232"/>
            <a:ext cx="924019" cy="55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8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Beans</a:t>
            </a:r>
            <a:endParaRPr/>
          </a:p>
        </p:txBody>
      </p:sp>
      <p:sp>
        <p:nvSpPr>
          <p:cNvPr id="298" name="Google Shape;298;p17"/>
          <p:cNvSpPr txBox="1"/>
          <p:nvPr/>
        </p:nvSpPr>
        <p:spPr>
          <a:xfrm>
            <a:off x="10065540" y="3016232"/>
            <a:ext cx="2001245" cy="55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8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Chili peppers</a:t>
            </a:r>
            <a:endParaRPr/>
          </a:p>
        </p:txBody>
      </p:sp>
      <p:sp>
        <p:nvSpPr>
          <p:cNvPr id="299" name="Google Shape;299;p17"/>
          <p:cNvSpPr txBox="1"/>
          <p:nvPr/>
        </p:nvSpPr>
        <p:spPr>
          <a:xfrm>
            <a:off x="14585367" y="3016232"/>
            <a:ext cx="1452092" cy="5544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18" u="none" cap="none" strike="noStrike">
                <a:solidFill>
                  <a:srgbClr val="000000"/>
                </a:solidFill>
                <a:latin typeface="Carlito"/>
                <a:ea typeface="Carlito"/>
                <a:cs typeface="Carlito"/>
                <a:sym typeface="Carlito"/>
              </a:rPr>
              <a:t>Rice</a:t>
            </a:r>
            <a:endParaRPr/>
          </a:p>
        </p:txBody>
      </p:sp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