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10287000" cx="18288000"/>
  <p:notesSz cx="6858000" cy="9144000"/>
  <p:embeddedFontLst>
    <p:embeddedFont>
      <p:font typeface="Secular One"/>
      <p:regular r:id="rId26"/>
    </p:embeddedFont>
    <p:embeddedFont>
      <p:font typeface="Lato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8F47774-B9E9-4142-A51D-812D486D9227}">
  <a:tblStyle styleId="{38F47774-B9E9-4142-A51D-812D486D9227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SecularOne-regular.fntdata"/><Relationship Id="rId25" Type="http://schemas.openxmlformats.org/officeDocument/2006/relationships/slide" Target="slides/slide19.xml"/><Relationship Id="rId28" Type="http://schemas.openxmlformats.org/officeDocument/2006/relationships/font" Target="fonts/Lato-bold.fntdata"/><Relationship Id="rId27" Type="http://schemas.openxmlformats.org/officeDocument/2006/relationships/font" Target="fonts/Lato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Lato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schemas.openxmlformats.org/officeDocument/2006/relationships/font" Target="fonts/Lato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1984397" y="9357287"/>
            <a:ext cx="14319206" cy="60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84397" y="321412"/>
            <a:ext cx="14319206" cy="608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oogle Shape;12;p3"/>
          <p:cNvGrpSpPr/>
          <p:nvPr/>
        </p:nvGrpSpPr>
        <p:grpSpPr>
          <a:xfrm>
            <a:off x="626743" y="1399604"/>
            <a:ext cx="3305373" cy="3305373"/>
            <a:chOff x="0" y="0"/>
            <a:chExt cx="4407164" cy="4407164"/>
          </a:xfrm>
        </p:grpSpPr>
        <p:sp>
          <p:nvSpPr>
            <p:cNvPr id="13" name="Google Shape;13;p3"/>
            <p:cNvSpPr/>
            <p:nvPr/>
          </p:nvSpPr>
          <p:spPr>
            <a:xfrm>
              <a:off x="0" y="0"/>
              <a:ext cx="4407164" cy="4407164"/>
            </a:xfrm>
            <a:custGeom>
              <a:rect b="b" l="l" r="r" t="t"/>
              <a:pathLst>
                <a:path extrusionOk="0" h="4407164" w="4407164">
                  <a:moveTo>
                    <a:pt x="0" y="0"/>
                  </a:moveTo>
                  <a:lnTo>
                    <a:pt x="4407164" y="0"/>
                  </a:lnTo>
                  <a:lnTo>
                    <a:pt x="4407164" y="4407164"/>
                  </a:lnTo>
                  <a:lnTo>
                    <a:pt x="0" y="440716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grpSp>
          <p:nvGrpSpPr>
            <p:cNvPr id="14" name="Google Shape;14;p3"/>
            <p:cNvGrpSpPr/>
            <p:nvPr/>
          </p:nvGrpSpPr>
          <p:grpSpPr>
            <a:xfrm>
              <a:off x="789860" y="789860"/>
              <a:ext cx="2827406" cy="2827406"/>
              <a:chOff x="0" y="0"/>
              <a:chExt cx="812800" cy="812800"/>
            </a:xfrm>
          </p:grpSpPr>
          <p:sp>
            <p:nvSpPr>
              <p:cNvPr id="15" name="Google Shape;15;p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sq" cmpd="sng" w="95250">
                <a:solidFill>
                  <a:srgbClr val="E7E6D6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3"/>
              <p:cNvSpPr txBox="1"/>
              <p:nvPr/>
            </p:nvSpPr>
            <p:spPr>
              <a:xfrm>
                <a:off x="76200" y="47625"/>
                <a:ext cx="660300" cy="68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7" name="Google Shape;17;p3"/>
          <p:cNvSpPr/>
          <p:nvPr/>
        </p:nvSpPr>
        <p:spPr>
          <a:xfrm>
            <a:off x="1221331" y="2132430"/>
            <a:ext cx="7155660" cy="6479124"/>
          </a:xfrm>
          <a:custGeom>
            <a:rect b="b" l="l" r="r" t="t"/>
            <a:pathLst>
              <a:path extrusionOk="0" h="6479124" w="7155660">
                <a:moveTo>
                  <a:pt x="0" y="0"/>
                </a:moveTo>
                <a:lnTo>
                  <a:pt x="7155659" y="0"/>
                </a:lnTo>
                <a:lnTo>
                  <a:pt x="7155659" y="6479125"/>
                </a:lnTo>
                <a:lnTo>
                  <a:pt x="0" y="64791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" name="Google Shape;18;p3"/>
          <p:cNvSpPr/>
          <p:nvPr/>
        </p:nvSpPr>
        <p:spPr>
          <a:xfrm>
            <a:off x="337501" y="202645"/>
            <a:ext cx="1007221" cy="983414"/>
          </a:xfrm>
          <a:custGeom>
            <a:rect b="b" l="l" r="r" t="t"/>
            <a:pathLst>
              <a:path extrusionOk="0" h="983414" w="1007221">
                <a:moveTo>
                  <a:pt x="0" y="0"/>
                </a:moveTo>
                <a:lnTo>
                  <a:pt x="1007221" y="0"/>
                </a:lnTo>
                <a:lnTo>
                  <a:pt x="1007221" y="983414"/>
                </a:lnTo>
                <a:lnTo>
                  <a:pt x="0" y="9834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" name="Google Shape;19;p3"/>
          <p:cNvSpPr/>
          <p:nvPr/>
        </p:nvSpPr>
        <p:spPr>
          <a:xfrm>
            <a:off x="337501" y="9018150"/>
            <a:ext cx="1007221" cy="983414"/>
          </a:xfrm>
          <a:custGeom>
            <a:rect b="b" l="l" r="r" t="t"/>
            <a:pathLst>
              <a:path extrusionOk="0" h="983414" w="1007221">
                <a:moveTo>
                  <a:pt x="0" y="0"/>
                </a:moveTo>
                <a:lnTo>
                  <a:pt x="1007221" y="0"/>
                </a:lnTo>
                <a:lnTo>
                  <a:pt x="1007221" y="983414"/>
                </a:lnTo>
                <a:lnTo>
                  <a:pt x="0" y="9834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" name="Google Shape;20;p3"/>
          <p:cNvSpPr/>
          <p:nvPr/>
        </p:nvSpPr>
        <p:spPr>
          <a:xfrm flipH="1">
            <a:off x="16943278" y="202645"/>
            <a:ext cx="1007221" cy="983414"/>
          </a:xfrm>
          <a:custGeom>
            <a:rect b="b" l="l" r="r" t="t"/>
            <a:pathLst>
              <a:path extrusionOk="0" h="983414" w="1007221">
                <a:moveTo>
                  <a:pt x="1007221" y="0"/>
                </a:moveTo>
                <a:lnTo>
                  <a:pt x="0" y="0"/>
                </a:lnTo>
                <a:lnTo>
                  <a:pt x="0" y="983414"/>
                </a:lnTo>
                <a:lnTo>
                  <a:pt x="1007221" y="983414"/>
                </a:lnTo>
                <a:lnTo>
                  <a:pt x="1007221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" name="Google Shape;21;p3"/>
          <p:cNvSpPr/>
          <p:nvPr/>
        </p:nvSpPr>
        <p:spPr>
          <a:xfrm flipH="1">
            <a:off x="16943278" y="9018150"/>
            <a:ext cx="1007221" cy="983414"/>
          </a:xfrm>
          <a:custGeom>
            <a:rect b="b" l="l" r="r" t="t"/>
            <a:pathLst>
              <a:path extrusionOk="0" h="983414" w="1007221">
                <a:moveTo>
                  <a:pt x="1007221" y="0"/>
                </a:moveTo>
                <a:lnTo>
                  <a:pt x="0" y="0"/>
                </a:lnTo>
                <a:lnTo>
                  <a:pt x="0" y="983414"/>
                </a:lnTo>
                <a:lnTo>
                  <a:pt x="1007221" y="983414"/>
                </a:lnTo>
                <a:lnTo>
                  <a:pt x="1007221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" name="Google Shape;22;p3"/>
          <p:cNvSpPr txBox="1"/>
          <p:nvPr/>
        </p:nvSpPr>
        <p:spPr>
          <a:xfrm>
            <a:off x="8543085" y="5264768"/>
            <a:ext cx="9074400" cy="14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39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463" u="none" cap="none" strike="noStrike">
                <a:solidFill>
                  <a:srgbClr val="076645"/>
                </a:solidFill>
                <a:latin typeface="Secular One"/>
                <a:ea typeface="Secular One"/>
                <a:cs typeface="Secular One"/>
                <a:sym typeface="Secular One"/>
              </a:rPr>
              <a:t>for Elementary</a:t>
            </a:r>
            <a:endParaRPr/>
          </a:p>
        </p:txBody>
      </p:sp>
      <p:sp>
        <p:nvSpPr>
          <p:cNvPr id="23" name="Google Shape;23;p3"/>
          <p:cNvSpPr txBox="1"/>
          <p:nvPr/>
        </p:nvSpPr>
        <p:spPr>
          <a:xfrm>
            <a:off x="8376990" y="2290565"/>
            <a:ext cx="9240600" cy="29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463" u="none" cap="none" strike="noStrike">
                <a:solidFill>
                  <a:srgbClr val="C71427"/>
                </a:solidFill>
                <a:latin typeface="Secular One"/>
                <a:ea typeface="Secular One"/>
                <a:cs typeface="Secular One"/>
                <a:sym typeface="Secular One"/>
              </a:rPr>
              <a:t>History of Mexico Lesson</a:t>
            </a:r>
            <a:endParaRPr/>
          </a:p>
        </p:txBody>
      </p:sp>
      <p:sp>
        <p:nvSpPr>
          <p:cNvPr id="24" name="Google Shape;24;p3"/>
          <p:cNvSpPr txBox="1"/>
          <p:nvPr/>
        </p:nvSpPr>
        <p:spPr>
          <a:xfrm>
            <a:off x="9892855" y="7145962"/>
            <a:ext cx="7724700" cy="4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59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Write a subtitle of this presentation here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1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425850" y="1345079"/>
            <a:ext cx="17436300" cy="1143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250"/>
              <a:buNone/>
              <a:defRPr sz="825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7" name="Google Shape;2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4399" y="214375"/>
            <a:ext cx="17679201" cy="985824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"/>
          <p:cNvSpPr/>
          <p:nvPr/>
        </p:nvSpPr>
        <p:spPr>
          <a:xfrm>
            <a:off x="16021381" y="5300254"/>
            <a:ext cx="3026930" cy="4294417"/>
          </a:xfrm>
          <a:custGeom>
            <a:rect b="b" l="l" r="r" t="t"/>
            <a:pathLst>
              <a:path extrusionOk="0" h="4294417" w="3026930">
                <a:moveTo>
                  <a:pt x="0" y="0"/>
                </a:moveTo>
                <a:lnTo>
                  <a:pt x="3026929" y="0"/>
                </a:lnTo>
                <a:lnTo>
                  <a:pt x="3026929" y="4294417"/>
                </a:lnTo>
                <a:lnTo>
                  <a:pt x="0" y="42944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2039" l="0" r="0" t="0"/>
            </a:stretch>
          </a:blipFill>
          <a:ln>
            <a:noFill/>
          </a:ln>
        </p:spPr>
      </p:sp>
      <p:sp>
        <p:nvSpPr>
          <p:cNvPr id="29" name="Google Shape;29;p4"/>
          <p:cNvSpPr/>
          <p:nvPr/>
        </p:nvSpPr>
        <p:spPr>
          <a:xfrm flipH="1">
            <a:off x="-760310" y="5300254"/>
            <a:ext cx="3026930" cy="4294417"/>
          </a:xfrm>
          <a:custGeom>
            <a:rect b="b" l="l" r="r" t="t"/>
            <a:pathLst>
              <a:path extrusionOk="0" h="4294417" w="3026930">
                <a:moveTo>
                  <a:pt x="3026929" y="0"/>
                </a:moveTo>
                <a:lnTo>
                  <a:pt x="0" y="0"/>
                </a:lnTo>
                <a:lnTo>
                  <a:pt x="0" y="4294417"/>
                </a:lnTo>
                <a:lnTo>
                  <a:pt x="3026929" y="4294417"/>
                </a:lnTo>
                <a:lnTo>
                  <a:pt x="3026929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2039" l="0" r="0" t="0"/>
            </a:stretch>
          </a:blipFill>
          <a:ln>
            <a:noFill/>
          </a:ln>
        </p:spPr>
      </p:sp>
      <p:sp>
        <p:nvSpPr>
          <p:cNvPr id="30" name="Google Shape;30;p4"/>
          <p:cNvSpPr/>
          <p:nvPr/>
        </p:nvSpPr>
        <p:spPr>
          <a:xfrm rot="-5400000">
            <a:off x="4495689" y="5270066"/>
            <a:ext cx="3811418" cy="486224"/>
          </a:xfrm>
          <a:custGeom>
            <a:rect b="b" l="l" r="r" t="t"/>
            <a:pathLst>
              <a:path extrusionOk="0" h="486224" w="3811418">
                <a:moveTo>
                  <a:pt x="0" y="0"/>
                </a:moveTo>
                <a:lnTo>
                  <a:pt x="3811418" y="0"/>
                </a:lnTo>
                <a:lnTo>
                  <a:pt x="3811418" y="486224"/>
                </a:lnTo>
                <a:lnTo>
                  <a:pt x="0" y="4862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3758" l="0" r="-356391" t="-38377"/>
            </a:stretch>
          </a:blipFill>
          <a:ln>
            <a:noFill/>
          </a:ln>
        </p:spPr>
      </p:sp>
      <p:sp>
        <p:nvSpPr>
          <p:cNvPr id="31" name="Google Shape;31;p4"/>
          <p:cNvSpPr/>
          <p:nvPr/>
        </p:nvSpPr>
        <p:spPr>
          <a:xfrm rot="-5400000">
            <a:off x="9802388" y="5270066"/>
            <a:ext cx="3811418" cy="486224"/>
          </a:xfrm>
          <a:custGeom>
            <a:rect b="b" l="l" r="r" t="t"/>
            <a:pathLst>
              <a:path extrusionOk="0" h="486224" w="3811418">
                <a:moveTo>
                  <a:pt x="0" y="0"/>
                </a:moveTo>
                <a:lnTo>
                  <a:pt x="3811418" y="0"/>
                </a:lnTo>
                <a:lnTo>
                  <a:pt x="3811418" y="486224"/>
                </a:lnTo>
                <a:lnTo>
                  <a:pt x="0" y="4862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3758" l="0" r="-356391" t="-38377"/>
            </a:stretch>
          </a:blipFill>
          <a:ln>
            <a:noFill/>
          </a:ln>
        </p:spPr>
      </p:sp>
      <p:grpSp>
        <p:nvGrpSpPr>
          <p:cNvPr id="32" name="Google Shape;32;p4"/>
          <p:cNvGrpSpPr/>
          <p:nvPr/>
        </p:nvGrpSpPr>
        <p:grpSpPr>
          <a:xfrm>
            <a:off x="2091997" y="3330790"/>
            <a:ext cx="3305373" cy="3305373"/>
            <a:chOff x="0" y="0"/>
            <a:chExt cx="4407164" cy="4407164"/>
          </a:xfrm>
        </p:grpSpPr>
        <p:sp>
          <p:nvSpPr>
            <p:cNvPr id="33" name="Google Shape;33;p4"/>
            <p:cNvSpPr/>
            <p:nvPr/>
          </p:nvSpPr>
          <p:spPr>
            <a:xfrm>
              <a:off x="0" y="0"/>
              <a:ext cx="4407164" cy="4407164"/>
            </a:xfrm>
            <a:custGeom>
              <a:rect b="b" l="l" r="r" t="t"/>
              <a:pathLst>
                <a:path extrusionOk="0" h="4407164" w="4407164">
                  <a:moveTo>
                    <a:pt x="0" y="0"/>
                  </a:moveTo>
                  <a:lnTo>
                    <a:pt x="4407164" y="0"/>
                  </a:lnTo>
                  <a:lnTo>
                    <a:pt x="4407164" y="4407164"/>
                  </a:lnTo>
                  <a:lnTo>
                    <a:pt x="0" y="440716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grpSp>
          <p:nvGrpSpPr>
            <p:cNvPr id="34" name="Google Shape;34;p4"/>
            <p:cNvGrpSpPr/>
            <p:nvPr/>
          </p:nvGrpSpPr>
          <p:grpSpPr>
            <a:xfrm>
              <a:off x="789860" y="789860"/>
              <a:ext cx="2827406" cy="2827406"/>
              <a:chOff x="0" y="0"/>
              <a:chExt cx="812800" cy="812800"/>
            </a:xfrm>
          </p:grpSpPr>
          <p:sp>
            <p:nvSpPr>
              <p:cNvPr id="35" name="Google Shape;35;p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sq" cmpd="sng" w="95250">
                <a:solidFill>
                  <a:srgbClr val="E7E6D6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" name="Google Shape;36;p4"/>
              <p:cNvSpPr txBox="1"/>
              <p:nvPr/>
            </p:nvSpPr>
            <p:spPr>
              <a:xfrm>
                <a:off x="76200" y="47625"/>
                <a:ext cx="660300" cy="68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7" name="Google Shape;37;p4"/>
          <p:cNvGrpSpPr/>
          <p:nvPr/>
        </p:nvGrpSpPr>
        <p:grpSpPr>
          <a:xfrm>
            <a:off x="7491313" y="3330790"/>
            <a:ext cx="3305373" cy="3305373"/>
            <a:chOff x="0" y="0"/>
            <a:chExt cx="4407164" cy="4407164"/>
          </a:xfrm>
        </p:grpSpPr>
        <p:sp>
          <p:nvSpPr>
            <p:cNvPr id="38" name="Google Shape;38;p4"/>
            <p:cNvSpPr/>
            <p:nvPr/>
          </p:nvSpPr>
          <p:spPr>
            <a:xfrm>
              <a:off x="0" y="0"/>
              <a:ext cx="4407164" cy="4407164"/>
            </a:xfrm>
            <a:custGeom>
              <a:rect b="b" l="l" r="r" t="t"/>
              <a:pathLst>
                <a:path extrusionOk="0" h="4407164" w="4407164">
                  <a:moveTo>
                    <a:pt x="0" y="0"/>
                  </a:moveTo>
                  <a:lnTo>
                    <a:pt x="4407164" y="0"/>
                  </a:lnTo>
                  <a:lnTo>
                    <a:pt x="4407164" y="4407164"/>
                  </a:lnTo>
                  <a:lnTo>
                    <a:pt x="0" y="440716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grpSp>
          <p:nvGrpSpPr>
            <p:cNvPr id="39" name="Google Shape;39;p4"/>
            <p:cNvGrpSpPr/>
            <p:nvPr/>
          </p:nvGrpSpPr>
          <p:grpSpPr>
            <a:xfrm>
              <a:off x="789860" y="789860"/>
              <a:ext cx="2827406" cy="2827406"/>
              <a:chOff x="0" y="0"/>
              <a:chExt cx="812800" cy="812800"/>
            </a:xfrm>
          </p:grpSpPr>
          <p:sp>
            <p:nvSpPr>
              <p:cNvPr id="40" name="Google Shape;40;p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sq" cmpd="sng" w="95250">
                <a:solidFill>
                  <a:srgbClr val="E7E6D6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" name="Google Shape;41;p4"/>
              <p:cNvSpPr txBox="1"/>
              <p:nvPr/>
            </p:nvSpPr>
            <p:spPr>
              <a:xfrm>
                <a:off x="76200" y="47625"/>
                <a:ext cx="660300" cy="68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2" name="Google Shape;42;p4"/>
          <p:cNvGrpSpPr/>
          <p:nvPr/>
        </p:nvGrpSpPr>
        <p:grpSpPr>
          <a:xfrm>
            <a:off x="12732258" y="3330790"/>
            <a:ext cx="3305373" cy="3305373"/>
            <a:chOff x="0" y="0"/>
            <a:chExt cx="4407164" cy="4407164"/>
          </a:xfrm>
        </p:grpSpPr>
        <p:sp>
          <p:nvSpPr>
            <p:cNvPr id="43" name="Google Shape;43;p4"/>
            <p:cNvSpPr/>
            <p:nvPr/>
          </p:nvSpPr>
          <p:spPr>
            <a:xfrm>
              <a:off x="0" y="0"/>
              <a:ext cx="4407164" cy="4407164"/>
            </a:xfrm>
            <a:custGeom>
              <a:rect b="b" l="l" r="r" t="t"/>
              <a:pathLst>
                <a:path extrusionOk="0" h="4407164" w="4407164">
                  <a:moveTo>
                    <a:pt x="0" y="0"/>
                  </a:moveTo>
                  <a:lnTo>
                    <a:pt x="4407164" y="0"/>
                  </a:lnTo>
                  <a:lnTo>
                    <a:pt x="4407164" y="4407164"/>
                  </a:lnTo>
                  <a:lnTo>
                    <a:pt x="0" y="440716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grpSp>
          <p:nvGrpSpPr>
            <p:cNvPr id="44" name="Google Shape;44;p4"/>
            <p:cNvGrpSpPr/>
            <p:nvPr/>
          </p:nvGrpSpPr>
          <p:grpSpPr>
            <a:xfrm>
              <a:off x="789860" y="789860"/>
              <a:ext cx="2827406" cy="2827406"/>
              <a:chOff x="0" y="0"/>
              <a:chExt cx="812800" cy="812800"/>
            </a:xfrm>
          </p:grpSpPr>
          <p:sp>
            <p:nvSpPr>
              <p:cNvPr id="45" name="Google Shape;45;p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sq" cmpd="sng" w="95250">
                <a:solidFill>
                  <a:srgbClr val="E7E6D6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" name="Google Shape;46;p4"/>
              <p:cNvSpPr txBox="1"/>
              <p:nvPr/>
            </p:nvSpPr>
            <p:spPr>
              <a:xfrm>
                <a:off x="76200" y="47625"/>
                <a:ext cx="660300" cy="68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7" name="Google Shape;47;p4"/>
          <p:cNvSpPr txBox="1"/>
          <p:nvPr/>
        </p:nvSpPr>
        <p:spPr>
          <a:xfrm>
            <a:off x="7979944" y="4346254"/>
            <a:ext cx="2328000" cy="12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999" u="none" cap="none" strike="noStrike">
                <a:solidFill>
                  <a:srgbClr val="076645"/>
                </a:solidFill>
                <a:latin typeface="Secular One"/>
                <a:ea typeface="Secular One"/>
                <a:cs typeface="Secular One"/>
                <a:sym typeface="Secular One"/>
              </a:rPr>
              <a:t>02</a:t>
            </a:r>
            <a:endParaRPr/>
          </a:p>
        </p:txBody>
      </p:sp>
      <p:sp>
        <p:nvSpPr>
          <p:cNvPr id="48" name="Google Shape;48;p4"/>
          <p:cNvSpPr txBox="1"/>
          <p:nvPr/>
        </p:nvSpPr>
        <p:spPr>
          <a:xfrm>
            <a:off x="2580627" y="4346254"/>
            <a:ext cx="2328000" cy="12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999" u="none" cap="none" strike="noStrike">
                <a:solidFill>
                  <a:srgbClr val="076645"/>
                </a:solidFill>
                <a:latin typeface="Secular One"/>
                <a:ea typeface="Secular One"/>
                <a:cs typeface="Secular One"/>
                <a:sym typeface="Secular One"/>
              </a:rPr>
              <a:t>01</a:t>
            </a:r>
            <a:endParaRPr/>
          </a:p>
        </p:txBody>
      </p:sp>
      <p:sp>
        <p:nvSpPr>
          <p:cNvPr id="49" name="Google Shape;49;p4"/>
          <p:cNvSpPr txBox="1"/>
          <p:nvPr/>
        </p:nvSpPr>
        <p:spPr>
          <a:xfrm>
            <a:off x="13220889" y="4346254"/>
            <a:ext cx="2328000" cy="12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999" u="none" cap="none" strike="noStrike">
                <a:solidFill>
                  <a:srgbClr val="076645"/>
                </a:solidFill>
                <a:latin typeface="Secular One"/>
                <a:ea typeface="Secular One"/>
                <a:cs typeface="Secular One"/>
                <a:sym typeface="Secular One"/>
              </a:rPr>
              <a:t>03</a:t>
            </a:r>
            <a:endParaRPr/>
          </a:p>
        </p:txBody>
      </p:sp>
      <p:sp>
        <p:nvSpPr>
          <p:cNvPr id="50" name="Google Shape;50;p4"/>
          <p:cNvSpPr txBox="1"/>
          <p:nvPr>
            <p:ph idx="1" type="subTitle"/>
          </p:nvPr>
        </p:nvSpPr>
        <p:spPr>
          <a:xfrm>
            <a:off x="7723638" y="7039750"/>
            <a:ext cx="2840700" cy="815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Clr>
                <a:srgbClr val="076645"/>
              </a:buClr>
              <a:buSzPts val="2400"/>
              <a:buNone/>
              <a:defRPr b="1" sz="2400">
                <a:solidFill>
                  <a:srgbClr val="076645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51" name="Google Shape;51;p4"/>
          <p:cNvSpPr txBox="1"/>
          <p:nvPr>
            <p:ph idx="2" type="subTitle"/>
          </p:nvPr>
        </p:nvSpPr>
        <p:spPr>
          <a:xfrm>
            <a:off x="2324325" y="7039750"/>
            <a:ext cx="2840700" cy="815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rgbClr val="076645"/>
              </a:buClr>
              <a:buSzPts val="2400"/>
              <a:buNone/>
              <a:defRPr b="1" sz="2400">
                <a:solidFill>
                  <a:srgbClr val="076645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52" name="Google Shape;52;p4"/>
          <p:cNvSpPr txBox="1"/>
          <p:nvPr>
            <p:ph idx="3" type="subTitle"/>
          </p:nvPr>
        </p:nvSpPr>
        <p:spPr>
          <a:xfrm>
            <a:off x="12964588" y="7039750"/>
            <a:ext cx="2840700" cy="815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rgbClr val="076645"/>
              </a:buClr>
              <a:buSzPts val="2400"/>
              <a:buNone/>
              <a:defRPr b="1" sz="2400">
                <a:solidFill>
                  <a:srgbClr val="076645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">
  <p:cSld name="CUSTOM_2">
    <p:bg>
      <p:bgPr>
        <a:solidFill>
          <a:srgbClr val="076645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"/>
          <p:cNvSpPr/>
          <p:nvPr>
            <p:ph idx="2" type="pic"/>
          </p:nvPr>
        </p:nvSpPr>
        <p:spPr>
          <a:xfrm>
            <a:off x="2392900" y="1247075"/>
            <a:ext cx="13502100" cy="7793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5" name="Google Shape;55;p5"/>
          <p:cNvSpPr/>
          <p:nvPr/>
        </p:nvSpPr>
        <p:spPr>
          <a:xfrm>
            <a:off x="445768" y="294961"/>
            <a:ext cx="17396463" cy="608282"/>
          </a:xfrm>
          <a:custGeom>
            <a:rect b="b" l="l" r="r" t="t"/>
            <a:pathLst>
              <a:path extrusionOk="0" h="608282" w="17396463">
                <a:moveTo>
                  <a:pt x="0" y="0"/>
                </a:moveTo>
                <a:lnTo>
                  <a:pt x="17396464" y="0"/>
                </a:lnTo>
                <a:lnTo>
                  <a:pt x="17396464" y="608282"/>
                </a:lnTo>
                <a:lnTo>
                  <a:pt x="0" y="6082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-45587" l="0" r="0" t="0"/>
            </a:stretch>
          </a:blipFill>
          <a:ln>
            <a:noFill/>
          </a:ln>
        </p:spPr>
      </p:sp>
      <p:sp>
        <p:nvSpPr>
          <p:cNvPr id="56" name="Google Shape;56;p5"/>
          <p:cNvSpPr/>
          <p:nvPr/>
        </p:nvSpPr>
        <p:spPr>
          <a:xfrm rot="10800000">
            <a:off x="445768" y="9383757"/>
            <a:ext cx="17396463" cy="608282"/>
          </a:xfrm>
          <a:custGeom>
            <a:rect b="b" l="l" r="r" t="t"/>
            <a:pathLst>
              <a:path extrusionOk="0" h="608282" w="17396463">
                <a:moveTo>
                  <a:pt x="0" y="0"/>
                </a:moveTo>
                <a:lnTo>
                  <a:pt x="17396464" y="0"/>
                </a:lnTo>
                <a:lnTo>
                  <a:pt x="17396464" y="608282"/>
                </a:lnTo>
                <a:lnTo>
                  <a:pt x="0" y="6082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-45587" l="0" r="0" t="0"/>
            </a:stretch>
          </a:blipFill>
          <a:ln>
            <a:noFill/>
          </a:ln>
        </p:spPr>
      </p:sp>
      <p:sp>
        <p:nvSpPr>
          <p:cNvPr id="57" name="Google Shape;57;p5"/>
          <p:cNvSpPr txBox="1"/>
          <p:nvPr/>
        </p:nvSpPr>
        <p:spPr>
          <a:xfrm>
            <a:off x="8218625" y="2250700"/>
            <a:ext cx="1850700" cy="1521600"/>
          </a:xfrm>
          <a:prstGeom prst="rect">
            <a:avLst/>
          </a:prstGeom>
          <a:solidFill>
            <a:srgbClr val="076645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885" u="none" cap="none" strike="noStrike">
                <a:solidFill>
                  <a:srgbClr val="E7E6D6"/>
                </a:solidFill>
                <a:latin typeface="Secular One"/>
                <a:ea typeface="Secular One"/>
                <a:cs typeface="Secular One"/>
                <a:sym typeface="Secular One"/>
              </a:rPr>
              <a:t>01</a:t>
            </a:r>
            <a:endParaRPr/>
          </a:p>
        </p:txBody>
      </p:sp>
      <p:sp>
        <p:nvSpPr>
          <p:cNvPr id="58" name="Google Shape;58;p5"/>
          <p:cNvSpPr txBox="1"/>
          <p:nvPr>
            <p:ph type="title"/>
          </p:nvPr>
        </p:nvSpPr>
        <p:spPr>
          <a:xfrm>
            <a:off x="-444500" y="5460443"/>
            <a:ext cx="19176900" cy="1143000"/>
          </a:xfrm>
          <a:prstGeom prst="rect">
            <a:avLst/>
          </a:prstGeom>
          <a:solidFill>
            <a:srgbClr val="076645"/>
          </a:solidFill>
        </p:spPr>
        <p:txBody>
          <a:bodyPr anchorCtr="0" anchor="ctr" bIns="45700" lIns="91425" spcFirstLastPara="1" rIns="91425" wrap="square" tIns="457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E7E6D6"/>
              </a:buClr>
              <a:buSzPts val="9850"/>
              <a:buNone/>
              <a:defRPr sz="9850">
                <a:solidFill>
                  <a:srgbClr val="E7E6D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4">
  <p:cSld name="CUSTOM_3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6"/>
          <p:cNvSpPr txBox="1"/>
          <p:nvPr>
            <p:ph type="title"/>
          </p:nvPr>
        </p:nvSpPr>
        <p:spPr>
          <a:xfrm>
            <a:off x="425850" y="1259800"/>
            <a:ext cx="17436300" cy="1143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61" name="Google Shape;6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4399" y="214375"/>
            <a:ext cx="17679201" cy="9858249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6"/>
          <p:cNvSpPr/>
          <p:nvPr/>
        </p:nvSpPr>
        <p:spPr>
          <a:xfrm>
            <a:off x="1663848" y="2901419"/>
            <a:ext cx="3950762" cy="3950762"/>
          </a:xfrm>
          <a:custGeom>
            <a:rect b="b" l="l" r="r" t="t"/>
            <a:pathLst>
              <a:path extrusionOk="0" h="3950762" w="3950762">
                <a:moveTo>
                  <a:pt x="0" y="0"/>
                </a:moveTo>
                <a:lnTo>
                  <a:pt x="3950762" y="0"/>
                </a:lnTo>
                <a:lnTo>
                  <a:pt x="3950762" y="3950762"/>
                </a:lnTo>
                <a:lnTo>
                  <a:pt x="0" y="3950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3" name="Google Shape;63;p6"/>
          <p:cNvSpPr/>
          <p:nvPr/>
        </p:nvSpPr>
        <p:spPr>
          <a:xfrm>
            <a:off x="7168619" y="2901419"/>
            <a:ext cx="3950762" cy="3950762"/>
          </a:xfrm>
          <a:custGeom>
            <a:rect b="b" l="l" r="r" t="t"/>
            <a:pathLst>
              <a:path extrusionOk="0" h="3950762" w="3950762">
                <a:moveTo>
                  <a:pt x="0" y="0"/>
                </a:moveTo>
                <a:lnTo>
                  <a:pt x="3950762" y="0"/>
                </a:lnTo>
                <a:lnTo>
                  <a:pt x="3950762" y="3950762"/>
                </a:lnTo>
                <a:lnTo>
                  <a:pt x="0" y="3950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4" name="Google Shape;64;p6"/>
          <p:cNvSpPr/>
          <p:nvPr/>
        </p:nvSpPr>
        <p:spPr>
          <a:xfrm>
            <a:off x="12673390" y="2901419"/>
            <a:ext cx="3950762" cy="3950762"/>
          </a:xfrm>
          <a:custGeom>
            <a:rect b="b" l="l" r="r" t="t"/>
            <a:pathLst>
              <a:path extrusionOk="0" h="3950762" w="3950762">
                <a:moveTo>
                  <a:pt x="0" y="0"/>
                </a:moveTo>
                <a:lnTo>
                  <a:pt x="3950762" y="0"/>
                </a:lnTo>
                <a:lnTo>
                  <a:pt x="3950762" y="3950762"/>
                </a:lnTo>
                <a:lnTo>
                  <a:pt x="0" y="3950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5" name="Google Shape;65;p6"/>
          <p:cNvSpPr/>
          <p:nvPr/>
        </p:nvSpPr>
        <p:spPr>
          <a:xfrm>
            <a:off x="17164050" y="5164383"/>
            <a:ext cx="1823423" cy="4415197"/>
          </a:xfrm>
          <a:custGeom>
            <a:rect b="b" l="l" r="r" t="t"/>
            <a:pathLst>
              <a:path extrusionOk="0" h="4415197" w="1823423">
                <a:moveTo>
                  <a:pt x="0" y="0"/>
                </a:moveTo>
                <a:lnTo>
                  <a:pt x="1823423" y="0"/>
                </a:lnTo>
                <a:lnTo>
                  <a:pt x="1823423" y="4415197"/>
                </a:lnTo>
                <a:lnTo>
                  <a:pt x="0" y="44151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10799" l="0" r="0" t="0"/>
            </a:stretch>
          </a:blipFill>
          <a:ln>
            <a:noFill/>
          </a:ln>
        </p:spPr>
      </p:sp>
      <p:sp>
        <p:nvSpPr>
          <p:cNvPr id="66" name="Google Shape;66;p6"/>
          <p:cNvSpPr/>
          <p:nvPr/>
        </p:nvSpPr>
        <p:spPr>
          <a:xfrm>
            <a:off x="-794141" y="5164383"/>
            <a:ext cx="1823423" cy="4415197"/>
          </a:xfrm>
          <a:custGeom>
            <a:rect b="b" l="l" r="r" t="t"/>
            <a:pathLst>
              <a:path extrusionOk="0" h="4415197" w="1823423">
                <a:moveTo>
                  <a:pt x="0" y="0"/>
                </a:moveTo>
                <a:lnTo>
                  <a:pt x="1823423" y="0"/>
                </a:lnTo>
                <a:lnTo>
                  <a:pt x="1823423" y="4415197"/>
                </a:lnTo>
                <a:lnTo>
                  <a:pt x="0" y="44151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10799" l="0" r="0" t="0"/>
            </a:stretch>
          </a:blipFill>
          <a:ln>
            <a:noFill/>
          </a:ln>
        </p:spPr>
      </p:sp>
      <p:sp>
        <p:nvSpPr>
          <p:cNvPr id="67" name="Google Shape;67;p6"/>
          <p:cNvSpPr txBox="1"/>
          <p:nvPr/>
        </p:nvSpPr>
        <p:spPr>
          <a:xfrm>
            <a:off x="2721036" y="4311630"/>
            <a:ext cx="1798500" cy="10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78" u="none" cap="none" strike="noStrike">
                <a:solidFill>
                  <a:srgbClr val="076645"/>
                </a:solidFill>
                <a:latin typeface="Secular One"/>
                <a:ea typeface="Secular One"/>
                <a:cs typeface="Secular One"/>
                <a:sym typeface="Secular One"/>
              </a:rPr>
              <a:t>01</a:t>
            </a:r>
            <a:endParaRPr/>
          </a:p>
        </p:txBody>
      </p:sp>
      <p:sp>
        <p:nvSpPr>
          <p:cNvPr id="68" name="Google Shape;68;p6"/>
          <p:cNvSpPr txBox="1"/>
          <p:nvPr/>
        </p:nvSpPr>
        <p:spPr>
          <a:xfrm>
            <a:off x="8244740" y="4311630"/>
            <a:ext cx="1798500" cy="10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78" u="none" cap="none" strike="noStrike">
                <a:solidFill>
                  <a:srgbClr val="C71427"/>
                </a:solidFill>
                <a:latin typeface="Secular One"/>
                <a:ea typeface="Secular One"/>
                <a:cs typeface="Secular One"/>
                <a:sym typeface="Secular One"/>
              </a:rPr>
              <a:t>02</a:t>
            </a:r>
            <a:endParaRPr/>
          </a:p>
        </p:txBody>
      </p:sp>
      <p:sp>
        <p:nvSpPr>
          <p:cNvPr id="69" name="Google Shape;69;p6"/>
          <p:cNvSpPr txBox="1"/>
          <p:nvPr/>
        </p:nvSpPr>
        <p:spPr>
          <a:xfrm>
            <a:off x="13748281" y="4311630"/>
            <a:ext cx="1798500" cy="10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78" u="none" cap="none" strike="noStrike">
                <a:solidFill>
                  <a:srgbClr val="076645"/>
                </a:solidFill>
                <a:latin typeface="Secular One"/>
                <a:ea typeface="Secular One"/>
                <a:cs typeface="Secular One"/>
                <a:sym typeface="Secular One"/>
              </a:rPr>
              <a:t>03</a:t>
            </a:r>
            <a:endParaRPr/>
          </a:p>
        </p:txBody>
      </p:sp>
      <p:sp>
        <p:nvSpPr>
          <p:cNvPr id="70" name="Google Shape;70;p6"/>
          <p:cNvSpPr txBox="1"/>
          <p:nvPr>
            <p:ph idx="1" type="subTitle"/>
          </p:nvPr>
        </p:nvSpPr>
        <p:spPr>
          <a:xfrm>
            <a:off x="2199925" y="7060975"/>
            <a:ext cx="2840700" cy="815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2400"/>
              <a:buNone/>
              <a:defRPr b="1" sz="2400"/>
            </a:lvl1pPr>
            <a:lvl2pPr lvl="1" rtl="0">
              <a:spcBef>
                <a:spcPts val="56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71" name="Google Shape;71;p6"/>
          <p:cNvSpPr txBox="1"/>
          <p:nvPr>
            <p:ph idx="2" type="body"/>
          </p:nvPr>
        </p:nvSpPr>
        <p:spPr>
          <a:xfrm>
            <a:off x="1885375" y="8085175"/>
            <a:ext cx="3469800" cy="952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>
              <a:spcBef>
                <a:spcPts val="640"/>
              </a:spcBef>
              <a:spcAft>
                <a:spcPts val="0"/>
              </a:spcAft>
              <a:buSzPts val="2000"/>
              <a:buChar char="•"/>
              <a:defRPr/>
            </a:lvl1pPr>
            <a:lvl2pPr indent="-355600" lvl="1" marL="914400">
              <a:spcBef>
                <a:spcPts val="560"/>
              </a:spcBef>
              <a:spcAft>
                <a:spcPts val="0"/>
              </a:spcAft>
              <a:buSzPts val="2000"/>
              <a:buChar char="–"/>
              <a:defRPr/>
            </a:lvl2pPr>
            <a:lvl3pPr indent="-355600" lvl="2" marL="1371600">
              <a:spcBef>
                <a:spcPts val="480"/>
              </a:spcBef>
              <a:spcAft>
                <a:spcPts val="0"/>
              </a:spcAft>
              <a:buSzPts val="2000"/>
              <a:buChar char="•"/>
              <a:defRPr/>
            </a:lvl3pPr>
            <a:lvl4pPr indent="-355600" lvl="3" marL="182880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72" name="Google Shape;72;p6"/>
          <p:cNvSpPr txBox="1"/>
          <p:nvPr>
            <p:ph idx="3" type="subTitle"/>
          </p:nvPr>
        </p:nvSpPr>
        <p:spPr>
          <a:xfrm>
            <a:off x="7870813" y="7060975"/>
            <a:ext cx="2840700" cy="815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2400"/>
              <a:buNone/>
              <a:defRPr b="1" sz="2400"/>
            </a:lvl1pPr>
            <a:lvl2pPr lvl="1" rtl="0">
              <a:spcBef>
                <a:spcPts val="56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73" name="Google Shape;73;p6"/>
          <p:cNvSpPr txBox="1"/>
          <p:nvPr>
            <p:ph idx="4" type="body"/>
          </p:nvPr>
        </p:nvSpPr>
        <p:spPr>
          <a:xfrm>
            <a:off x="7556263" y="8085175"/>
            <a:ext cx="3469800" cy="952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rtl="0">
              <a:spcBef>
                <a:spcPts val="640"/>
              </a:spcBef>
              <a:spcAft>
                <a:spcPts val="0"/>
              </a:spcAft>
              <a:buSzPts val="2000"/>
              <a:buChar char="•"/>
              <a:defRPr/>
            </a:lvl1pPr>
            <a:lvl2pPr indent="-355600" lvl="1" marL="914400" rtl="0">
              <a:spcBef>
                <a:spcPts val="560"/>
              </a:spcBef>
              <a:spcAft>
                <a:spcPts val="0"/>
              </a:spcAft>
              <a:buSzPts val="2000"/>
              <a:buChar char="–"/>
              <a:defRPr/>
            </a:lvl2pPr>
            <a:lvl3pPr indent="-355600" lvl="2" marL="1371600" rtl="0">
              <a:spcBef>
                <a:spcPts val="480"/>
              </a:spcBef>
              <a:spcAft>
                <a:spcPts val="0"/>
              </a:spcAft>
              <a:buSzPts val="2000"/>
              <a:buChar char="•"/>
              <a:defRPr/>
            </a:lvl3pPr>
            <a:lvl4pPr indent="-355600" lvl="3" marL="1828800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74" name="Google Shape;74;p6"/>
          <p:cNvSpPr txBox="1"/>
          <p:nvPr>
            <p:ph idx="5" type="subTitle"/>
          </p:nvPr>
        </p:nvSpPr>
        <p:spPr>
          <a:xfrm>
            <a:off x="13227163" y="7060975"/>
            <a:ext cx="2840700" cy="815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2400"/>
              <a:buNone/>
              <a:defRPr b="1" sz="2400"/>
            </a:lvl1pPr>
            <a:lvl2pPr lvl="1" rtl="0">
              <a:spcBef>
                <a:spcPts val="56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75" name="Google Shape;75;p6"/>
          <p:cNvSpPr txBox="1"/>
          <p:nvPr>
            <p:ph idx="6" type="body"/>
          </p:nvPr>
        </p:nvSpPr>
        <p:spPr>
          <a:xfrm>
            <a:off x="12912613" y="8085175"/>
            <a:ext cx="3469800" cy="952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rtl="0">
              <a:spcBef>
                <a:spcPts val="640"/>
              </a:spcBef>
              <a:spcAft>
                <a:spcPts val="0"/>
              </a:spcAft>
              <a:buSzPts val="2000"/>
              <a:buChar char="•"/>
              <a:defRPr/>
            </a:lvl1pPr>
            <a:lvl2pPr indent="-355600" lvl="1" marL="914400" rtl="0">
              <a:spcBef>
                <a:spcPts val="560"/>
              </a:spcBef>
              <a:spcAft>
                <a:spcPts val="0"/>
              </a:spcAft>
              <a:buSzPts val="2000"/>
              <a:buChar char="–"/>
              <a:defRPr/>
            </a:lvl2pPr>
            <a:lvl3pPr indent="-355600" lvl="2" marL="1371600" rtl="0">
              <a:spcBef>
                <a:spcPts val="480"/>
              </a:spcBef>
              <a:spcAft>
                <a:spcPts val="0"/>
              </a:spcAft>
              <a:buSzPts val="2000"/>
              <a:buChar char="•"/>
              <a:defRPr/>
            </a:lvl3pPr>
            <a:lvl4pPr indent="-355600" lvl="3" marL="1828800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5">
  <p:cSld name="CUSTOM_4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7"/>
          <p:cNvSpPr/>
          <p:nvPr>
            <p:ph idx="2" type="pic"/>
          </p:nvPr>
        </p:nvSpPr>
        <p:spPr>
          <a:xfrm>
            <a:off x="445675" y="2923625"/>
            <a:ext cx="10516500" cy="5790600"/>
          </a:xfrm>
          <a:prstGeom prst="rect">
            <a:avLst/>
          </a:prstGeom>
          <a:noFill/>
          <a:ln>
            <a:noFill/>
          </a:ln>
        </p:spPr>
      </p:sp>
      <p:pic>
        <p:nvPicPr>
          <p:cNvPr id="78" name="Google Shape;7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4399" y="214375"/>
            <a:ext cx="17679201" cy="9858249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7"/>
          <p:cNvSpPr txBox="1"/>
          <p:nvPr>
            <p:ph type="title"/>
          </p:nvPr>
        </p:nvSpPr>
        <p:spPr>
          <a:xfrm>
            <a:off x="425850" y="1207725"/>
            <a:ext cx="17436300" cy="1143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80" name="Google Shape;80;p7"/>
          <p:cNvGrpSpPr/>
          <p:nvPr/>
        </p:nvGrpSpPr>
        <p:grpSpPr>
          <a:xfrm>
            <a:off x="11772035" y="2815139"/>
            <a:ext cx="243882" cy="1654233"/>
            <a:chOff x="0" y="-28575"/>
            <a:chExt cx="64232" cy="435680"/>
          </a:xfrm>
        </p:grpSpPr>
        <p:sp>
          <p:nvSpPr>
            <p:cNvPr id="81" name="Google Shape;81;p7"/>
            <p:cNvSpPr/>
            <p:nvPr/>
          </p:nvSpPr>
          <p:spPr>
            <a:xfrm>
              <a:off x="0" y="0"/>
              <a:ext cx="64232" cy="407105"/>
            </a:xfrm>
            <a:custGeom>
              <a:rect b="b" l="l" r="r" t="t"/>
              <a:pathLst>
                <a:path extrusionOk="0" h="407105" w="64232">
                  <a:moveTo>
                    <a:pt x="0" y="0"/>
                  </a:moveTo>
                  <a:lnTo>
                    <a:pt x="64232" y="0"/>
                  </a:lnTo>
                  <a:lnTo>
                    <a:pt x="64232" y="407105"/>
                  </a:lnTo>
                  <a:lnTo>
                    <a:pt x="0" y="407105"/>
                  </a:lnTo>
                  <a:close/>
                </a:path>
              </a:pathLst>
            </a:custGeom>
            <a:solidFill>
              <a:srgbClr val="C71427"/>
            </a:solidFill>
            <a:ln>
              <a:noFill/>
            </a:ln>
          </p:spPr>
        </p:sp>
        <p:sp>
          <p:nvSpPr>
            <p:cNvPr id="82" name="Google Shape;82;p7"/>
            <p:cNvSpPr txBox="1"/>
            <p:nvPr/>
          </p:nvSpPr>
          <p:spPr>
            <a:xfrm>
              <a:off x="0" y="-28575"/>
              <a:ext cx="64200" cy="43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" name="Google Shape;83;p7"/>
          <p:cNvGrpSpPr/>
          <p:nvPr/>
        </p:nvGrpSpPr>
        <p:grpSpPr>
          <a:xfrm>
            <a:off x="11772035" y="4937602"/>
            <a:ext cx="243882" cy="1654233"/>
            <a:chOff x="0" y="-28575"/>
            <a:chExt cx="64232" cy="435680"/>
          </a:xfrm>
        </p:grpSpPr>
        <p:sp>
          <p:nvSpPr>
            <p:cNvPr id="84" name="Google Shape;84;p7"/>
            <p:cNvSpPr/>
            <p:nvPr/>
          </p:nvSpPr>
          <p:spPr>
            <a:xfrm>
              <a:off x="0" y="0"/>
              <a:ext cx="64232" cy="407105"/>
            </a:xfrm>
            <a:custGeom>
              <a:rect b="b" l="l" r="r" t="t"/>
              <a:pathLst>
                <a:path extrusionOk="0" h="407105" w="64232">
                  <a:moveTo>
                    <a:pt x="0" y="0"/>
                  </a:moveTo>
                  <a:lnTo>
                    <a:pt x="64232" y="0"/>
                  </a:lnTo>
                  <a:lnTo>
                    <a:pt x="64232" y="407105"/>
                  </a:lnTo>
                  <a:lnTo>
                    <a:pt x="0" y="407105"/>
                  </a:lnTo>
                  <a:close/>
                </a:path>
              </a:pathLst>
            </a:custGeom>
            <a:solidFill>
              <a:srgbClr val="076645"/>
            </a:solidFill>
            <a:ln>
              <a:noFill/>
            </a:ln>
          </p:spPr>
        </p:sp>
        <p:sp>
          <p:nvSpPr>
            <p:cNvPr id="85" name="Google Shape;85;p7"/>
            <p:cNvSpPr txBox="1"/>
            <p:nvPr/>
          </p:nvSpPr>
          <p:spPr>
            <a:xfrm>
              <a:off x="0" y="-28575"/>
              <a:ext cx="64200" cy="43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" name="Google Shape;86;p7"/>
          <p:cNvGrpSpPr/>
          <p:nvPr/>
        </p:nvGrpSpPr>
        <p:grpSpPr>
          <a:xfrm>
            <a:off x="11772035" y="7060065"/>
            <a:ext cx="243882" cy="1654233"/>
            <a:chOff x="0" y="-28575"/>
            <a:chExt cx="64232" cy="435680"/>
          </a:xfrm>
        </p:grpSpPr>
        <p:sp>
          <p:nvSpPr>
            <p:cNvPr id="87" name="Google Shape;87;p7"/>
            <p:cNvSpPr/>
            <p:nvPr/>
          </p:nvSpPr>
          <p:spPr>
            <a:xfrm>
              <a:off x="0" y="0"/>
              <a:ext cx="64232" cy="407105"/>
            </a:xfrm>
            <a:custGeom>
              <a:rect b="b" l="l" r="r" t="t"/>
              <a:pathLst>
                <a:path extrusionOk="0" h="407105" w="64232">
                  <a:moveTo>
                    <a:pt x="0" y="0"/>
                  </a:moveTo>
                  <a:lnTo>
                    <a:pt x="64232" y="0"/>
                  </a:lnTo>
                  <a:lnTo>
                    <a:pt x="64232" y="407105"/>
                  </a:lnTo>
                  <a:lnTo>
                    <a:pt x="0" y="407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8" name="Google Shape;88;p7"/>
            <p:cNvSpPr txBox="1"/>
            <p:nvPr/>
          </p:nvSpPr>
          <p:spPr>
            <a:xfrm>
              <a:off x="0" y="-28575"/>
              <a:ext cx="64200" cy="43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9" name="Google Shape;89;p7"/>
          <p:cNvSpPr txBox="1"/>
          <p:nvPr>
            <p:ph idx="1" type="subTitle"/>
          </p:nvPr>
        </p:nvSpPr>
        <p:spPr>
          <a:xfrm>
            <a:off x="12637700" y="2923625"/>
            <a:ext cx="4688700" cy="453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640"/>
              </a:spcBef>
              <a:spcAft>
                <a:spcPts val="0"/>
              </a:spcAft>
              <a:buSzPts val="2400"/>
              <a:buNone/>
              <a:defRPr b="1" sz="2400"/>
            </a:lvl1pPr>
            <a:lvl2pPr lvl="1" rtl="0" algn="l">
              <a:spcBef>
                <a:spcPts val="560"/>
              </a:spcBef>
              <a:spcAft>
                <a:spcPts val="0"/>
              </a:spcAft>
              <a:buSzPts val="2000"/>
              <a:buNone/>
              <a:defRPr/>
            </a:lvl2pPr>
            <a:lvl3pPr lvl="2" rtl="0" algn="l">
              <a:spcBef>
                <a:spcPts val="480"/>
              </a:spcBef>
              <a:spcAft>
                <a:spcPts val="0"/>
              </a:spcAft>
              <a:buSzPts val="2000"/>
              <a:buNone/>
              <a:defRPr/>
            </a:lvl3pPr>
            <a:lvl4pPr lvl="3" rtl="0" algn="l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 rtl="0" algn="l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 rtl="0" algn="l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rtl="0" algn="l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90" name="Google Shape;90;p7"/>
          <p:cNvSpPr txBox="1"/>
          <p:nvPr>
            <p:ph idx="3" type="body"/>
          </p:nvPr>
        </p:nvSpPr>
        <p:spPr>
          <a:xfrm>
            <a:off x="12637700" y="3424407"/>
            <a:ext cx="3469800" cy="952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rtl="0" algn="l">
              <a:spcBef>
                <a:spcPts val="640"/>
              </a:spcBef>
              <a:spcAft>
                <a:spcPts val="0"/>
              </a:spcAft>
              <a:buSzPts val="2000"/>
              <a:buChar char="•"/>
              <a:defRPr/>
            </a:lvl1pPr>
            <a:lvl2pPr indent="-355600" lvl="1" marL="914400" rtl="0" algn="l">
              <a:spcBef>
                <a:spcPts val="560"/>
              </a:spcBef>
              <a:spcAft>
                <a:spcPts val="0"/>
              </a:spcAft>
              <a:buSzPts val="2000"/>
              <a:buChar char="–"/>
              <a:defRPr/>
            </a:lvl2pPr>
            <a:lvl3pPr indent="-355600" lvl="2" marL="1371600" rtl="0" algn="l">
              <a:spcBef>
                <a:spcPts val="480"/>
              </a:spcBef>
              <a:spcAft>
                <a:spcPts val="0"/>
              </a:spcAft>
              <a:buSzPts val="2000"/>
              <a:buChar char="•"/>
              <a:defRPr/>
            </a:lvl3pPr>
            <a:lvl4pPr indent="-355600" lvl="3" marL="1828800" rtl="0" algn="l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rtl="0" algn="l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91" name="Google Shape;91;p7"/>
          <p:cNvSpPr txBox="1"/>
          <p:nvPr>
            <p:ph idx="4" type="subTitle"/>
          </p:nvPr>
        </p:nvSpPr>
        <p:spPr>
          <a:xfrm>
            <a:off x="12637700" y="5113963"/>
            <a:ext cx="4688700" cy="453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640"/>
              </a:spcBef>
              <a:spcAft>
                <a:spcPts val="0"/>
              </a:spcAft>
              <a:buSzPts val="2400"/>
              <a:buNone/>
              <a:defRPr b="1" sz="2400"/>
            </a:lvl1pPr>
            <a:lvl2pPr lvl="1" rtl="0" algn="l">
              <a:spcBef>
                <a:spcPts val="560"/>
              </a:spcBef>
              <a:spcAft>
                <a:spcPts val="0"/>
              </a:spcAft>
              <a:buSzPts val="2000"/>
              <a:buNone/>
              <a:defRPr/>
            </a:lvl2pPr>
            <a:lvl3pPr lvl="2" rtl="0" algn="l">
              <a:spcBef>
                <a:spcPts val="480"/>
              </a:spcBef>
              <a:spcAft>
                <a:spcPts val="0"/>
              </a:spcAft>
              <a:buSzPts val="2000"/>
              <a:buNone/>
              <a:defRPr/>
            </a:lvl3pPr>
            <a:lvl4pPr lvl="3" rtl="0" algn="l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 rtl="0" algn="l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 rtl="0" algn="l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rtl="0" algn="l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92" name="Google Shape;92;p7"/>
          <p:cNvSpPr txBox="1"/>
          <p:nvPr>
            <p:ph idx="5" type="body"/>
          </p:nvPr>
        </p:nvSpPr>
        <p:spPr>
          <a:xfrm>
            <a:off x="12637700" y="5614745"/>
            <a:ext cx="3469800" cy="952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rtl="0" algn="l">
              <a:spcBef>
                <a:spcPts val="640"/>
              </a:spcBef>
              <a:spcAft>
                <a:spcPts val="0"/>
              </a:spcAft>
              <a:buSzPts val="2000"/>
              <a:buChar char="•"/>
              <a:defRPr/>
            </a:lvl1pPr>
            <a:lvl2pPr indent="-355600" lvl="1" marL="914400" rtl="0" algn="l">
              <a:spcBef>
                <a:spcPts val="560"/>
              </a:spcBef>
              <a:spcAft>
                <a:spcPts val="0"/>
              </a:spcAft>
              <a:buSzPts val="2000"/>
              <a:buChar char="–"/>
              <a:defRPr/>
            </a:lvl2pPr>
            <a:lvl3pPr indent="-355600" lvl="2" marL="1371600" rtl="0" algn="l">
              <a:spcBef>
                <a:spcPts val="480"/>
              </a:spcBef>
              <a:spcAft>
                <a:spcPts val="0"/>
              </a:spcAft>
              <a:buSzPts val="2000"/>
              <a:buChar char="•"/>
              <a:defRPr/>
            </a:lvl3pPr>
            <a:lvl4pPr indent="-355600" lvl="3" marL="1828800" rtl="0" algn="l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rtl="0" algn="l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93" name="Google Shape;93;p7"/>
          <p:cNvSpPr txBox="1"/>
          <p:nvPr>
            <p:ph idx="6" type="subTitle"/>
          </p:nvPr>
        </p:nvSpPr>
        <p:spPr>
          <a:xfrm>
            <a:off x="12637700" y="7160538"/>
            <a:ext cx="4688700" cy="453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640"/>
              </a:spcBef>
              <a:spcAft>
                <a:spcPts val="0"/>
              </a:spcAft>
              <a:buSzPts val="2400"/>
              <a:buNone/>
              <a:defRPr b="1" sz="2400"/>
            </a:lvl1pPr>
            <a:lvl2pPr lvl="1" rtl="0" algn="l">
              <a:spcBef>
                <a:spcPts val="560"/>
              </a:spcBef>
              <a:spcAft>
                <a:spcPts val="0"/>
              </a:spcAft>
              <a:buSzPts val="2000"/>
              <a:buNone/>
              <a:defRPr/>
            </a:lvl2pPr>
            <a:lvl3pPr lvl="2" rtl="0" algn="l">
              <a:spcBef>
                <a:spcPts val="480"/>
              </a:spcBef>
              <a:spcAft>
                <a:spcPts val="0"/>
              </a:spcAft>
              <a:buSzPts val="2000"/>
              <a:buNone/>
              <a:defRPr/>
            </a:lvl3pPr>
            <a:lvl4pPr lvl="3" rtl="0" algn="l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 rtl="0" algn="l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 rtl="0" algn="l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rtl="0" algn="l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94" name="Google Shape;94;p7"/>
          <p:cNvSpPr txBox="1"/>
          <p:nvPr>
            <p:ph idx="7" type="body"/>
          </p:nvPr>
        </p:nvSpPr>
        <p:spPr>
          <a:xfrm>
            <a:off x="12637700" y="7661320"/>
            <a:ext cx="3469800" cy="952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rtl="0" algn="l">
              <a:spcBef>
                <a:spcPts val="640"/>
              </a:spcBef>
              <a:spcAft>
                <a:spcPts val="0"/>
              </a:spcAft>
              <a:buSzPts val="2000"/>
              <a:buChar char="•"/>
              <a:defRPr/>
            </a:lvl1pPr>
            <a:lvl2pPr indent="-355600" lvl="1" marL="914400" rtl="0" algn="l">
              <a:spcBef>
                <a:spcPts val="560"/>
              </a:spcBef>
              <a:spcAft>
                <a:spcPts val="0"/>
              </a:spcAft>
              <a:buSzPts val="2000"/>
              <a:buChar char="–"/>
              <a:defRPr/>
            </a:lvl2pPr>
            <a:lvl3pPr indent="-355600" lvl="2" marL="1371600" rtl="0" algn="l">
              <a:spcBef>
                <a:spcPts val="480"/>
              </a:spcBef>
              <a:spcAft>
                <a:spcPts val="0"/>
              </a:spcAft>
              <a:buSzPts val="2000"/>
              <a:buChar char="•"/>
              <a:defRPr/>
            </a:lvl3pPr>
            <a:lvl4pPr indent="-355600" lvl="3" marL="1828800" rtl="0" algn="l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rtl="0" algn="l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7E6D6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25850" y="365350"/>
            <a:ext cx="174363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C71427"/>
              </a:buClr>
              <a:buSzPts val="7000"/>
              <a:buFont typeface="Secular One"/>
              <a:buNone/>
              <a:defRPr i="0" sz="7000" u="none" cap="none" strike="noStrike">
                <a:solidFill>
                  <a:srgbClr val="C71427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029200" y="207645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•"/>
              <a:defRPr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55600" lvl="1" marL="9144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–"/>
              <a:defRPr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•"/>
              <a:defRPr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55600" lvl="3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–"/>
              <a:defRPr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55600" lvl="4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»"/>
              <a:defRPr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55600" lvl="5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•"/>
              <a:defRPr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55600" lvl="6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•"/>
              <a:defRPr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55600" lvl="7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•"/>
              <a:defRPr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55600" lvl="8" marL="41148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•"/>
              <a:defRPr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image" Target="../media/image5.png"/><Relationship Id="rId5" Type="http://schemas.openxmlformats.org/officeDocument/2006/relationships/image" Target="../media/image1.png"/><Relationship Id="rId6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37.png"/><Relationship Id="rId5" Type="http://schemas.openxmlformats.org/officeDocument/2006/relationships/image" Target="../media/image41.png"/><Relationship Id="rId6" Type="http://schemas.openxmlformats.org/officeDocument/2006/relationships/image" Target="../media/image52.png"/><Relationship Id="rId7" Type="http://schemas.openxmlformats.org/officeDocument/2006/relationships/image" Target="../media/image4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43.png"/><Relationship Id="rId5" Type="http://schemas.openxmlformats.org/officeDocument/2006/relationships/image" Target="../media/image40.png"/><Relationship Id="rId6" Type="http://schemas.openxmlformats.org/officeDocument/2006/relationships/image" Target="../media/image33.png"/><Relationship Id="rId7" Type="http://schemas.openxmlformats.org/officeDocument/2006/relationships/image" Target="../media/image57.png"/><Relationship Id="rId8" Type="http://schemas.openxmlformats.org/officeDocument/2006/relationships/image" Target="../media/image4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5.jpg"/><Relationship Id="rId4" Type="http://schemas.openxmlformats.org/officeDocument/2006/relationships/image" Target="../media/image6.png"/><Relationship Id="rId5" Type="http://schemas.openxmlformats.org/officeDocument/2006/relationships/image" Target="../media/image7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9.png"/><Relationship Id="rId4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Relationship Id="rId4" Type="http://schemas.openxmlformats.org/officeDocument/2006/relationships/image" Target="../media/image22.png"/><Relationship Id="rId5" Type="http://schemas.openxmlformats.org/officeDocument/2006/relationships/image" Target="../media/image50.png"/><Relationship Id="rId6" Type="http://schemas.openxmlformats.org/officeDocument/2006/relationships/image" Target="../media/image4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3.png"/><Relationship Id="rId4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Relationship Id="rId4" Type="http://schemas.openxmlformats.org/officeDocument/2006/relationships/image" Target="../media/image66.png"/><Relationship Id="rId5" Type="http://schemas.openxmlformats.org/officeDocument/2006/relationships/image" Target="../media/image5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Relationship Id="rId4" Type="http://schemas.openxmlformats.org/officeDocument/2006/relationships/image" Target="../media/image58.png"/></Relationships>
</file>

<file path=ppt/slides/_rels/slide18.xml.rels><?xml version="1.0" encoding="UTF-8" standalone="yes"?><Relationships xmlns="http://schemas.openxmlformats.org/package/2006/relationships"><Relationship Id="rId20" Type="http://schemas.openxmlformats.org/officeDocument/2006/relationships/image" Target="../media/image16.png"/><Relationship Id="rId22" Type="http://schemas.openxmlformats.org/officeDocument/2006/relationships/image" Target="../media/image48.png"/><Relationship Id="rId21" Type="http://schemas.openxmlformats.org/officeDocument/2006/relationships/image" Target="../media/image52.png"/><Relationship Id="rId24" Type="http://schemas.openxmlformats.org/officeDocument/2006/relationships/image" Target="../media/image1.png"/><Relationship Id="rId23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0.png"/><Relationship Id="rId26" Type="http://schemas.openxmlformats.org/officeDocument/2006/relationships/image" Target="../media/image72.png"/><Relationship Id="rId25" Type="http://schemas.openxmlformats.org/officeDocument/2006/relationships/image" Target="../media/image43.png"/><Relationship Id="rId28" Type="http://schemas.openxmlformats.org/officeDocument/2006/relationships/image" Target="../media/image8.png"/><Relationship Id="rId27" Type="http://schemas.openxmlformats.org/officeDocument/2006/relationships/image" Target="../media/image68.png"/><Relationship Id="rId5" Type="http://schemas.openxmlformats.org/officeDocument/2006/relationships/image" Target="../media/image13.png"/><Relationship Id="rId6" Type="http://schemas.openxmlformats.org/officeDocument/2006/relationships/image" Target="../media/image21.png"/><Relationship Id="rId7" Type="http://schemas.openxmlformats.org/officeDocument/2006/relationships/image" Target="../media/image26.png"/><Relationship Id="rId8" Type="http://schemas.openxmlformats.org/officeDocument/2006/relationships/image" Target="../media/image74.png"/><Relationship Id="rId11" Type="http://schemas.openxmlformats.org/officeDocument/2006/relationships/image" Target="../media/image66.png"/><Relationship Id="rId10" Type="http://schemas.openxmlformats.org/officeDocument/2006/relationships/image" Target="../media/image46.png"/><Relationship Id="rId13" Type="http://schemas.openxmlformats.org/officeDocument/2006/relationships/image" Target="../media/image9.png"/><Relationship Id="rId12" Type="http://schemas.openxmlformats.org/officeDocument/2006/relationships/image" Target="../media/image58.png"/><Relationship Id="rId15" Type="http://schemas.openxmlformats.org/officeDocument/2006/relationships/image" Target="../media/image11.png"/><Relationship Id="rId14" Type="http://schemas.openxmlformats.org/officeDocument/2006/relationships/image" Target="../media/image5.png"/><Relationship Id="rId17" Type="http://schemas.openxmlformats.org/officeDocument/2006/relationships/image" Target="../media/image22.png"/><Relationship Id="rId16" Type="http://schemas.openxmlformats.org/officeDocument/2006/relationships/image" Target="../media/image31.png"/><Relationship Id="rId19" Type="http://schemas.openxmlformats.org/officeDocument/2006/relationships/image" Target="../media/image65.png"/><Relationship Id="rId18" Type="http://schemas.openxmlformats.org/officeDocument/2006/relationships/image" Target="../media/image2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Relationship Id="rId4" Type="http://schemas.openxmlformats.org/officeDocument/2006/relationships/image" Target="../media/image6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6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9.png"/><Relationship Id="rId4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5.jpg"/><Relationship Id="rId5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16.png"/><Relationship Id="rId11" Type="http://schemas.openxmlformats.org/officeDocument/2006/relationships/image" Target="../media/image22.png"/><Relationship Id="rId10" Type="http://schemas.openxmlformats.org/officeDocument/2006/relationships/image" Target="../media/image17.png"/><Relationship Id="rId9" Type="http://schemas.openxmlformats.org/officeDocument/2006/relationships/image" Target="../media/image18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31.png"/><Relationship Id="rId8" Type="http://schemas.openxmlformats.org/officeDocument/2006/relationships/image" Target="../media/image2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5.png"/><Relationship Id="rId4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30.png"/><Relationship Id="rId10" Type="http://schemas.openxmlformats.org/officeDocument/2006/relationships/image" Target="../media/image26.png"/><Relationship Id="rId9" Type="http://schemas.openxmlformats.org/officeDocument/2006/relationships/image" Target="../media/image36.jpg"/><Relationship Id="rId5" Type="http://schemas.openxmlformats.org/officeDocument/2006/relationships/image" Target="../media/image27.png"/><Relationship Id="rId6" Type="http://schemas.openxmlformats.org/officeDocument/2006/relationships/image" Target="../media/image19.jpg"/><Relationship Id="rId7" Type="http://schemas.openxmlformats.org/officeDocument/2006/relationships/image" Target="../media/image28.jpg"/><Relationship Id="rId8" Type="http://schemas.openxmlformats.org/officeDocument/2006/relationships/image" Target="../media/image3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7E6D6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984397" y="9357287"/>
            <a:ext cx="14319206" cy="60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4397" y="321412"/>
            <a:ext cx="14319206" cy="608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1" name="Google Shape;101;p8"/>
          <p:cNvGrpSpPr/>
          <p:nvPr/>
        </p:nvGrpSpPr>
        <p:grpSpPr>
          <a:xfrm>
            <a:off x="626743" y="1399604"/>
            <a:ext cx="3305373" cy="3305373"/>
            <a:chOff x="0" y="0"/>
            <a:chExt cx="4407164" cy="4407164"/>
          </a:xfrm>
        </p:grpSpPr>
        <p:sp>
          <p:nvSpPr>
            <p:cNvPr id="102" name="Google Shape;102;p8"/>
            <p:cNvSpPr/>
            <p:nvPr/>
          </p:nvSpPr>
          <p:spPr>
            <a:xfrm>
              <a:off x="0" y="0"/>
              <a:ext cx="4407164" cy="4407164"/>
            </a:xfrm>
            <a:custGeom>
              <a:rect b="b" l="l" r="r" t="t"/>
              <a:pathLst>
                <a:path extrusionOk="0" h="4407164" w="4407164">
                  <a:moveTo>
                    <a:pt x="0" y="0"/>
                  </a:moveTo>
                  <a:lnTo>
                    <a:pt x="4407164" y="0"/>
                  </a:lnTo>
                  <a:lnTo>
                    <a:pt x="4407164" y="4407164"/>
                  </a:lnTo>
                  <a:lnTo>
                    <a:pt x="0" y="440716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grpSp>
          <p:nvGrpSpPr>
            <p:cNvPr id="103" name="Google Shape;103;p8"/>
            <p:cNvGrpSpPr/>
            <p:nvPr/>
          </p:nvGrpSpPr>
          <p:grpSpPr>
            <a:xfrm>
              <a:off x="789860" y="789860"/>
              <a:ext cx="2827443" cy="2827443"/>
              <a:chOff x="0" y="0"/>
              <a:chExt cx="812800" cy="812800"/>
            </a:xfrm>
          </p:grpSpPr>
          <p:sp>
            <p:nvSpPr>
              <p:cNvPr id="104" name="Google Shape;104;p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sq" cmpd="sng" w="95250">
                <a:solidFill>
                  <a:srgbClr val="E7E6D6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" name="Google Shape;105;p8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6" name="Google Shape;106;p8"/>
          <p:cNvSpPr/>
          <p:nvPr/>
        </p:nvSpPr>
        <p:spPr>
          <a:xfrm>
            <a:off x="1221331" y="2132430"/>
            <a:ext cx="7155660" cy="6479124"/>
          </a:xfrm>
          <a:custGeom>
            <a:rect b="b" l="l" r="r" t="t"/>
            <a:pathLst>
              <a:path extrusionOk="0" h="6479124" w="7155660">
                <a:moveTo>
                  <a:pt x="0" y="0"/>
                </a:moveTo>
                <a:lnTo>
                  <a:pt x="7155659" y="0"/>
                </a:lnTo>
                <a:lnTo>
                  <a:pt x="7155659" y="6479125"/>
                </a:lnTo>
                <a:lnTo>
                  <a:pt x="0" y="64791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7" name="Google Shape;107;p8"/>
          <p:cNvSpPr/>
          <p:nvPr/>
        </p:nvSpPr>
        <p:spPr>
          <a:xfrm>
            <a:off x="337501" y="202645"/>
            <a:ext cx="1007221" cy="983414"/>
          </a:xfrm>
          <a:custGeom>
            <a:rect b="b" l="l" r="r" t="t"/>
            <a:pathLst>
              <a:path extrusionOk="0" h="983414" w="1007221">
                <a:moveTo>
                  <a:pt x="0" y="0"/>
                </a:moveTo>
                <a:lnTo>
                  <a:pt x="1007221" y="0"/>
                </a:lnTo>
                <a:lnTo>
                  <a:pt x="1007221" y="983414"/>
                </a:lnTo>
                <a:lnTo>
                  <a:pt x="0" y="9834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8" name="Google Shape;108;p8"/>
          <p:cNvSpPr/>
          <p:nvPr/>
        </p:nvSpPr>
        <p:spPr>
          <a:xfrm>
            <a:off x="337501" y="9018150"/>
            <a:ext cx="1007221" cy="983414"/>
          </a:xfrm>
          <a:custGeom>
            <a:rect b="b" l="l" r="r" t="t"/>
            <a:pathLst>
              <a:path extrusionOk="0" h="983414" w="1007221">
                <a:moveTo>
                  <a:pt x="0" y="0"/>
                </a:moveTo>
                <a:lnTo>
                  <a:pt x="1007221" y="0"/>
                </a:lnTo>
                <a:lnTo>
                  <a:pt x="1007221" y="983414"/>
                </a:lnTo>
                <a:lnTo>
                  <a:pt x="0" y="9834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9" name="Google Shape;109;p8"/>
          <p:cNvSpPr/>
          <p:nvPr/>
        </p:nvSpPr>
        <p:spPr>
          <a:xfrm flipH="1">
            <a:off x="16943278" y="202645"/>
            <a:ext cx="1007221" cy="983414"/>
          </a:xfrm>
          <a:custGeom>
            <a:rect b="b" l="l" r="r" t="t"/>
            <a:pathLst>
              <a:path extrusionOk="0" h="983414" w="1007221">
                <a:moveTo>
                  <a:pt x="1007221" y="0"/>
                </a:moveTo>
                <a:lnTo>
                  <a:pt x="0" y="0"/>
                </a:lnTo>
                <a:lnTo>
                  <a:pt x="0" y="983414"/>
                </a:lnTo>
                <a:lnTo>
                  <a:pt x="1007221" y="983414"/>
                </a:lnTo>
                <a:lnTo>
                  <a:pt x="1007221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0" name="Google Shape;110;p8"/>
          <p:cNvSpPr/>
          <p:nvPr/>
        </p:nvSpPr>
        <p:spPr>
          <a:xfrm flipH="1">
            <a:off x="16943278" y="9018150"/>
            <a:ext cx="1007221" cy="983414"/>
          </a:xfrm>
          <a:custGeom>
            <a:rect b="b" l="l" r="r" t="t"/>
            <a:pathLst>
              <a:path extrusionOk="0" h="983414" w="1007221">
                <a:moveTo>
                  <a:pt x="1007221" y="0"/>
                </a:moveTo>
                <a:lnTo>
                  <a:pt x="0" y="0"/>
                </a:lnTo>
                <a:lnTo>
                  <a:pt x="0" y="983414"/>
                </a:lnTo>
                <a:lnTo>
                  <a:pt x="1007221" y="983414"/>
                </a:lnTo>
                <a:lnTo>
                  <a:pt x="1007221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1" name="Google Shape;111;p8"/>
          <p:cNvSpPr txBox="1"/>
          <p:nvPr/>
        </p:nvSpPr>
        <p:spPr>
          <a:xfrm>
            <a:off x="8543085" y="5264768"/>
            <a:ext cx="9074400" cy="14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39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463" u="none" cap="none" strike="noStrike">
                <a:solidFill>
                  <a:srgbClr val="076645"/>
                </a:solidFill>
                <a:latin typeface="Secular One"/>
                <a:ea typeface="Secular One"/>
                <a:cs typeface="Secular One"/>
                <a:sym typeface="Secular One"/>
              </a:rPr>
              <a:t>for Elementary</a:t>
            </a:r>
            <a:endParaRPr/>
          </a:p>
        </p:txBody>
      </p:sp>
      <p:sp>
        <p:nvSpPr>
          <p:cNvPr id="112" name="Google Shape;112;p8"/>
          <p:cNvSpPr txBox="1"/>
          <p:nvPr/>
        </p:nvSpPr>
        <p:spPr>
          <a:xfrm>
            <a:off x="8376990" y="2290565"/>
            <a:ext cx="9240600" cy="29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463" u="none" cap="none" strike="noStrike">
                <a:solidFill>
                  <a:srgbClr val="C71427"/>
                </a:solidFill>
                <a:latin typeface="Secular One"/>
                <a:ea typeface="Secular One"/>
                <a:cs typeface="Secular One"/>
                <a:sym typeface="Secular One"/>
              </a:rPr>
              <a:t>History of Mexico Lesson</a:t>
            </a:r>
            <a:endParaRPr/>
          </a:p>
        </p:txBody>
      </p:sp>
      <p:sp>
        <p:nvSpPr>
          <p:cNvPr id="113" name="Google Shape;113;p8"/>
          <p:cNvSpPr txBox="1"/>
          <p:nvPr/>
        </p:nvSpPr>
        <p:spPr>
          <a:xfrm>
            <a:off x="9892855" y="7145962"/>
            <a:ext cx="7724761" cy="5039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59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Write a subtitle of this presentation here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7E6D6"/>
        </a:solid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399" y="214375"/>
            <a:ext cx="17679201" cy="9858249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17"/>
          <p:cNvSpPr/>
          <p:nvPr/>
        </p:nvSpPr>
        <p:spPr>
          <a:xfrm>
            <a:off x="-5824177" y="1166249"/>
            <a:ext cx="9690697" cy="3805801"/>
          </a:xfrm>
          <a:custGeom>
            <a:rect b="b" l="l" r="r" t="t"/>
            <a:pathLst>
              <a:path extrusionOk="0" h="3805801" w="9690697">
                <a:moveTo>
                  <a:pt x="0" y="0"/>
                </a:moveTo>
                <a:lnTo>
                  <a:pt x="9690697" y="0"/>
                </a:lnTo>
                <a:lnTo>
                  <a:pt x="9690697" y="3805801"/>
                </a:lnTo>
                <a:lnTo>
                  <a:pt x="0" y="38058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9" name="Google Shape;299;p17"/>
          <p:cNvSpPr/>
          <p:nvPr/>
        </p:nvSpPr>
        <p:spPr>
          <a:xfrm>
            <a:off x="14299440" y="1028700"/>
            <a:ext cx="9690697" cy="3805801"/>
          </a:xfrm>
          <a:custGeom>
            <a:rect b="b" l="l" r="r" t="t"/>
            <a:pathLst>
              <a:path extrusionOk="0" h="3805801" w="9690697">
                <a:moveTo>
                  <a:pt x="0" y="0"/>
                </a:moveTo>
                <a:lnTo>
                  <a:pt x="9690697" y="0"/>
                </a:lnTo>
                <a:lnTo>
                  <a:pt x="9690697" y="3805801"/>
                </a:lnTo>
                <a:lnTo>
                  <a:pt x="0" y="38058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00" name="Google Shape;300;p17"/>
          <p:cNvGrpSpPr/>
          <p:nvPr/>
        </p:nvGrpSpPr>
        <p:grpSpPr>
          <a:xfrm>
            <a:off x="1125068" y="2726022"/>
            <a:ext cx="4401810" cy="6366406"/>
            <a:chOff x="0" y="0"/>
            <a:chExt cx="660400" cy="955147"/>
          </a:xfrm>
        </p:grpSpPr>
        <p:sp>
          <p:nvSpPr>
            <p:cNvPr id="301" name="Google Shape;301;p17"/>
            <p:cNvSpPr/>
            <p:nvPr/>
          </p:nvSpPr>
          <p:spPr>
            <a:xfrm>
              <a:off x="0" y="0"/>
              <a:ext cx="660400" cy="955147"/>
            </a:xfrm>
            <a:custGeom>
              <a:rect b="b" l="l" r="r" t="t"/>
              <a:pathLst>
                <a:path extrusionOk="0" h="955147" w="6604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31664"/>
                  </a:cubicBezTo>
                  <a:lnTo>
                    <a:pt x="660400" y="955147"/>
                  </a:lnTo>
                  <a:lnTo>
                    <a:pt x="0" y="955147"/>
                  </a:lnTo>
                  <a:lnTo>
                    <a:pt x="0" y="332127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E7E6D6"/>
            </a:solidFill>
            <a:ln cap="sq" cmpd="sng" w="76200">
              <a:solidFill>
                <a:srgbClr val="07664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17"/>
            <p:cNvSpPr txBox="1"/>
            <p:nvPr/>
          </p:nvSpPr>
          <p:spPr>
            <a:xfrm>
              <a:off x="0" y="98425"/>
              <a:ext cx="660400" cy="8567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3" name="Google Shape;303;p17"/>
          <p:cNvSpPr/>
          <p:nvPr/>
        </p:nvSpPr>
        <p:spPr>
          <a:xfrm>
            <a:off x="1947226" y="3975253"/>
            <a:ext cx="2947994" cy="1993593"/>
          </a:xfrm>
          <a:custGeom>
            <a:rect b="b" l="l" r="r" t="t"/>
            <a:pathLst>
              <a:path extrusionOk="0" h="1993593" w="2947994">
                <a:moveTo>
                  <a:pt x="0" y="0"/>
                </a:moveTo>
                <a:lnTo>
                  <a:pt x="2947994" y="0"/>
                </a:lnTo>
                <a:lnTo>
                  <a:pt x="2947994" y="1993594"/>
                </a:lnTo>
                <a:lnTo>
                  <a:pt x="0" y="19935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04" name="Google Shape;304;p17"/>
          <p:cNvGrpSpPr/>
          <p:nvPr/>
        </p:nvGrpSpPr>
        <p:grpSpPr>
          <a:xfrm>
            <a:off x="6943095" y="2726022"/>
            <a:ext cx="4401810" cy="6366406"/>
            <a:chOff x="0" y="0"/>
            <a:chExt cx="660400" cy="955147"/>
          </a:xfrm>
        </p:grpSpPr>
        <p:sp>
          <p:nvSpPr>
            <p:cNvPr id="305" name="Google Shape;305;p17"/>
            <p:cNvSpPr/>
            <p:nvPr/>
          </p:nvSpPr>
          <p:spPr>
            <a:xfrm>
              <a:off x="0" y="0"/>
              <a:ext cx="660400" cy="955147"/>
            </a:xfrm>
            <a:custGeom>
              <a:rect b="b" l="l" r="r" t="t"/>
              <a:pathLst>
                <a:path extrusionOk="0" h="955147" w="6604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31664"/>
                  </a:cubicBezTo>
                  <a:lnTo>
                    <a:pt x="660400" y="955147"/>
                  </a:lnTo>
                  <a:lnTo>
                    <a:pt x="0" y="955147"/>
                  </a:lnTo>
                  <a:lnTo>
                    <a:pt x="0" y="332127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E7E6D6"/>
            </a:solidFill>
            <a:ln cap="sq" cmpd="sng" w="76200">
              <a:solidFill>
                <a:srgbClr val="07664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17"/>
            <p:cNvSpPr txBox="1"/>
            <p:nvPr/>
          </p:nvSpPr>
          <p:spPr>
            <a:xfrm>
              <a:off x="0" y="98425"/>
              <a:ext cx="660400" cy="8567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7" name="Google Shape;307;p17"/>
          <p:cNvSpPr/>
          <p:nvPr/>
        </p:nvSpPr>
        <p:spPr>
          <a:xfrm>
            <a:off x="7540681" y="3614551"/>
            <a:ext cx="3206637" cy="2524498"/>
          </a:xfrm>
          <a:custGeom>
            <a:rect b="b" l="l" r="r" t="t"/>
            <a:pathLst>
              <a:path extrusionOk="0" h="2524498" w="3206637">
                <a:moveTo>
                  <a:pt x="0" y="0"/>
                </a:moveTo>
                <a:lnTo>
                  <a:pt x="3206638" y="0"/>
                </a:lnTo>
                <a:lnTo>
                  <a:pt x="3206638" y="2524498"/>
                </a:lnTo>
                <a:lnTo>
                  <a:pt x="0" y="25244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08" name="Google Shape;308;p17"/>
          <p:cNvGrpSpPr/>
          <p:nvPr/>
        </p:nvGrpSpPr>
        <p:grpSpPr>
          <a:xfrm>
            <a:off x="12887955" y="2726022"/>
            <a:ext cx="4401810" cy="6366406"/>
            <a:chOff x="0" y="0"/>
            <a:chExt cx="660400" cy="955147"/>
          </a:xfrm>
        </p:grpSpPr>
        <p:sp>
          <p:nvSpPr>
            <p:cNvPr id="309" name="Google Shape;309;p17"/>
            <p:cNvSpPr/>
            <p:nvPr/>
          </p:nvSpPr>
          <p:spPr>
            <a:xfrm>
              <a:off x="0" y="0"/>
              <a:ext cx="660400" cy="955147"/>
            </a:xfrm>
            <a:custGeom>
              <a:rect b="b" l="l" r="r" t="t"/>
              <a:pathLst>
                <a:path extrusionOk="0" h="955147" w="6604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31664"/>
                  </a:cubicBezTo>
                  <a:lnTo>
                    <a:pt x="660400" y="955147"/>
                  </a:lnTo>
                  <a:lnTo>
                    <a:pt x="0" y="955147"/>
                  </a:lnTo>
                  <a:lnTo>
                    <a:pt x="0" y="332127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E7E6D6"/>
            </a:solidFill>
            <a:ln cap="sq" cmpd="sng" w="76200">
              <a:solidFill>
                <a:srgbClr val="07664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17"/>
            <p:cNvSpPr txBox="1"/>
            <p:nvPr/>
          </p:nvSpPr>
          <p:spPr>
            <a:xfrm>
              <a:off x="0" y="98425"/>
              <a:ext cx="660400" cy="8567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1" name="Google Shape;311;p17"/>
          <p:cNvSpPr/>
          <p:nvPr/>
        </p:nvSpPr>
        <p:spPr>
          <a:xfrm>
            <a:off x="13825457" y="3319692"/>
            <a:ext cx="2450606" cy="2923716"/>
          </a:xfrm>
          <a:custGeom>
            <a:rect b="b" l="l" r="r" t="t"/>
            <a:pathLst>
              <a:path extrusionOk="0" h="2923716" w="2450606">
                <a:moveTo>
                  <a:pt x="0" y="0"/>
                </a:moveTo>
                <a:lnTo>
                  <a:pt x="2450606" y="0"/>
                </a:lnTo>
                <a:lnTo>
                  <a:pt x="2450606" y="2923716"/>
                </a:lnTo>
                <a:lnTo>
                  <a:pt x="0" y="29237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12" name="Google Shape;312;p17"/>
          <p:cNvGrpSpPr/>
          <p:nvPr/>
        </p:nvGrpSpPr>
        <p:grpSpPr>
          <a:xfrm>
            <a:off x="1125068" y="6499626"/>
            <a:ext cx="4401810" cy="698427"/>
            <a:chOff x="0" y="-28575"/>
            <a:chExt cx="1159324" cy="183948"/>
          </a:xfrm>
        </p:grpSpPr>
        <p:sp>
          <p:nvSpPr>
            <p:cNvPr id="313" name="Google Shape;313;p17"/>
            <p:cNvSpPr/>
            <p:nvPr/>
          </p:nvSpPr>
          <p:spPr>
            <a:xfrm>
              <a:off x="0" y="0"/>
              <a:ext cx="1159324" cy="155373"/>
            </a:xfrm>
            <a:custGeom>
              <a:rect b="b" l="l" r="r" t="t"/>
              <a:pathLst>
                <a:path extrusionOk="0" h="155373" w="1159324">
                  <a:moveTo>
                    <a:pt x="0" y="0"/>
                  </a:moveTo>
                  <a:lnTo>
                    <a:pt x="1159324" y="0"/>
                  </a:lnTo>
                  <a:lnTo>
                    <a:pt x="1159324" y="155373"/>
                  </a:lnTo>
                  <a:lnTo>
                    <a:pt x="0" y="155373"/>
                  </a:lnTo>
                  <a:close/>
                </a:path>
              </a:pathLst>
            </a:custGeom>
            <a:solidFill>
              <a:srgbClr val="076645"/>
            </a:solidFill>
            <a:ln>
              <a:noFill/>
            </a:ln>
          </p:spPr>
        </p:sp>
        <p:sp>
          <p:nvSpPr>
            <p:cNvPr id="314" name="Google Shape;314;p17"/>
            <p:cNvSpPr txBox="1"/>
            <p:nvPr/>
          </p:nvSpPr>
          <p:spPr>
            <a:xfrm>
              <a:off x="0" y="-28575"/>
              <a:ext cx="1159324" cy="1839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5" name="Google Shape;315;p17"/>
          <p:cNvGrpSpPr/>
          <p:nvPr/>
        </p:nvGrpSpPr>
        <p:grpSpPr>
          <a:xfrm>
            <a:off x="6943095" y="6499626"/>
            <a:ext cx="4401810" cy="698427"/>
            <a:chOff x="0" y="-28575"/>
            <a:chExt cx="1159324" cy="183948"/>
          </a:xfrm>
        </p:grpSpPr>
        <p:sp>
          <p:nvSpPr>
            <p:cNvPr id="316" name="Google Shape;316;p17"/>
            <p:cNvSpPr/>
            <p:nvPr/>
          </p:nvSpPr>
          <p:spPr>
            <a:xfrm>
              <a:off x="0" y="0"/>
              <a:ext cx="1159324" cy="155373"/>
            </a:xfrm>
            <a:custGeom>
              <a:rect b="b" l="l" r="r" t="t"/>
              <a:pathLst>
                <a:path extrusionOk="0" h="155373" w="1159324">
                  <a:moveTo>
                    <a:pt x="0" y="0"/>
                  </a:moveTo>
                  <a:lnTo>
                    <a:pt x="1159324" y="0"/>
                  </a:lnTo>
                  <a:lnTo>
                    <a:pt x="1159324" y="155373"/>
                  </a:lnTo>
                  <a:lnTo>
                    <a:pt x="0" y="155373"/>
                  </a:lnTo>
                  <a:close/>
                </a:path>
              </a:pathLst>
            </a:custGeom>
            <a:solidFill>
              <a:srgbClr val="076645"/>
            </a:solidFill>
            <a:ln>
              <a:noFill/>
            </a:ln>
          </p:spPr>
        </p:sp>
        <p:sp>
          <p:nvSpPr>
            <p:cNvPr id="317" name="Google Shape;317;p17"/>
            <p:cNvSpPr txBox="1"/>
            <p:nvPr/>
          </p:nvSpPr>
          <p:spPr>
            <a:xfrm>
              <a:off x="0" y="-28575"/>
              <a:ext cx="1159324" cy="1839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8" name="Google Shape;318;p17"/>
          <p:cNvGrpSpPr/>
          <p:nvPr/>
        </p:nvGrpSpPr>
        <p:grpSpPr>
          <a:xfrm>
            <a:off x="12887955" y="6499626"/>
            <a:ext cx="4401810" cy="698427"/>
            <a:chOff x="0" y="-28575"/>
            <a:chExt cx="1159324" cy="183948"/>
          </a:xfrm>
        </p:grpSpPr>
        <p:sp>
          <p:nvSpPr>
            <p:cNvPr id="319" name="Google Shape;319;p17"/>
            <p:cNvSpPr/>
            <p:nvPr/>
          </p:nvSpPr>
          <p:spPr>
            <a:xfrm>
              <a:off x="0" y="0"/>
              <a:ext cx="1159324" cy="155373"/>
            </a:xfrm>
            <a:custGeom>
              <a:rect b="b" l="l" r="r" t="t"/>
              <a:pathLst>
                <a:path extrusionOk="0" h="155373" w="1159324">
                  <a:moveTo>
                    <a:pt x="0" y="0"/>
                  </a:moveTo>
                  <a:lnTo>
                    <a:pt x="1159324" y="0"/>
                  </a:lnTo>
                  <a:lnTo>
                    <a:pt x="1159324" y="155373"/>
                  </a:lnTo>
                  <a:lnTo>
                    <a:pt x="0" y="155373"/>
                  </a:lnTo>
                  <a:close/>
                </a:path>
              </a:pathLst>
            </a:custGeom>
            <a:solidFill>
              <a:srgbClr val="076645"/>
            </a:solidFill>
            <a:ln>
              <a:noFill/>
            </a:ln>
          </p:spPr>
        </p:sp>
        <p:sp>
          <p:nvSpPr>
            <p:cNvPr id="320" name="Google Shape;320;p17"/>
            <p:cNvSpPr txBox="1"/>
            <p:nvPr/>
          </p:nvSpPr>
          <p:spPr>
            <a:xfrm>
              <a:off x="0" y="-28575"/>
              <a:ext cx="1159324" cy="1839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1" name="Google Shape;321;p17"/>
          <p:cNvSpPr txBox="1"/>
          <p:nvPr/>
        </p:nvSpPr>
        <p:spPr>
          <a:xfrm>
            <a:off x="2721036" y="1342453"/>
            <a:ext cx="12845928" cy="10843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0" u="none" cap="none" strike="noStrike">
                <a:solidFill>
                  <a:srgbClr val="C71427"/>
                </a:solidFill>
                <a:latin typeface="Secular One"/>
                <a:ea typeface="Secular One"/>
                <a:cs typeface="Secular One"/>
                <a:sym typeface="Secular One"/>
              </a:rPr>
              <a:t>Important Key Points</a:t>
            </a:r>
            <a:endParaRPr/>
          </a:p>
        </p:txBody>
      </p:sp>
      <p:sp>
        <p:nvSpPr>
          <p:cNvPr id="322" name="Google Shape;322;p17"/>
          <p:cNvSpPr txBox="1"/>
          <p:nvPr/>
        </p:nvSpPr>
        <p:spPr>
          <a:xfrm>
            <a:off x="1508969" y="7376163"/>
            <a:ext cx="3634007" cy="11029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elit, sed do eiusmod tempor incididunt.</a:t>
            </a:r>
            <a:endParaRPr/>
          </a:p>
        </p:txBody>
      </p:sp>
      <p:sp>
        <p:nvSpPr>
          <p:cNvPr id="323" name="Google Shape;323;p17"/>
          <p:cNvSpPr txBox="1"/>
          <p:nvPr/>
        </p:nvSpPr>
        <p:spPr>
          <a:xfrm>
            <a:off x="1249426" y="6687982"/>
            <a:ext cx="41532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E7E6D6"/>
                </a:solidFill>
                <a:latin typeface="Lato"/>
                <a:ea typeface="Lato"/>
                <a:cs typeface="Lato"/>
                <a:sym typeface="Lato"/>
              </a:rPr>
              <a:t>Write a main idea here</a:t>
            </a:r>
            <a:endParaRPr/>
          </a:p>
        </p:txBody>
      </p:sp>
      <p:sp>
        <p:nvSpPr>
          <p:cNvPr id="324" name="Google Shape;324;p17"/>
          <p:cNvSpPr txBox="1"/>
          <p:nvPr/>
        </p:nvSpPr>
        <p:spPr>
          <a:xfrm>
            <a:off x="13271856" y="7376163"/>
            <a:ext cx="3634007" cy="11029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elit, sed do eiusmod tempor incididunt.</a:t>
            </a:r>
            <a:endParaRPr/>
          </a:p>
        </p:txBody>
      </p:sp>
      <p:sp>
        <p:nvSpPr>
          <p:cNvPr id="325" name="Google Shape;325;p17"/>
          <p:cNvSpPr txBox="1"/>
          <p:nvPr/>
        </p:nvSpPr>
        <p:spPr>
          <a:xfrm>
            <a:off x="13012313" y="6687982"/>
            <a:ext cx="41532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E7E6D6"/>
                </a:solidFill>
                <a:latin typeface="Lato"/>
                <a:ea typeface="Lato"/>
                <a:cs typeface="Lato"/>
                <a:sym typeface="Lato"/>
              </a:rPr>
              <a:t>Write a main idea here</a:t>
            </a:r>
            <a:endParaRPr/>
          </a:p>
        </p:txBody>
      </p:sp>
      <p:sp>
        <p:nvSpPr>
          <p:cNvPr id="326" name="Google Shape;326;p17"/>
          <p:cNvSpPr txBox="1"/>
          <p:nvPr/>
        </p:nvSpPr>
        <p:spPr>
          <a:xfrm>
            <a:off x="7326996" y="7376163"/>
            <a:ext cx="3634007" cy="11029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elit, sed do eiusmod tempor incididunt.</a:t>
            </a:r>
            <a:endParaRPr/>
          </a:p>
        </p:txBody>
      </p:sp>
      <p:sp>
        <p:nvSpPr>
          <p:cNvPr id="327" name="Google Shape;327;p17"/>
          <p:cNvSpPr txBox="1"/>
          <p:nvPr/>
        </p:nvSpPr>
        <p:spPr>
          <a:xfrm>
            <a:off x="7067453" y="6687982"/>
            <a:ext cx="41532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E7E6D6"/>
                </a:solidFill>
                <a:latin typeface="Lato"/>
                <a:ea typeface="Lato"/>
                <a:cs typeface="Lato"/>
                <a:sym typeface="Lato"/>
              </a:rPr>
              <a:t>Write a main idea here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7E6D6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399" y="214375"/>
            <a:ext cx="17679201" cy="9858249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18"/>
          <p:cNvSpPr/>
          <p:nvPr/>
        </p:nvSpPr>
        <p:spPr>
          <a:xfrm>
            <a:off x="5361593" y="2978585"/>
            <a:ext cx="7564814" cy="5749577"/>
          </a:xfrm>
          <a:custGeom>
            <a:rect b="b" l="l" r="r" t="t"/>
            <a:pathLst>
              <a:path extrusionOk="0" h="5749577" w="7564814">
                <a:moveTo>
                  <a:pt x="0" y="0"/>
                </a:moveTo>
                <a:lnTo>
                  <a:pt x="7564814" y="0"/>
                </a:lnTo>
                <a:lnTo>
                  <a:pt x="7564814" y="5749577"/>
                </a:lnTo>
                <a:lnTo>
                  <a:pt x="0" y="57495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39697" l="0" r="0" t="0"/>
            </a:stretch>
          </a:blipFill>
          <a:ln>
            <a:noFill/>
          </a:ln>
        </p:spPr>
      </p:sp>
      <p:sp>
        <p:nvSpPr>
          <p:cNvPr id="334" name="Google Shape;334;p18"/>
          <p:cNvSpPr txBox="1"/>
          <p:nvPr/>
        </p:nvSpPr>
        <p:spPr>
          <a:xfrm>
            <a:off x="2721036" y="1342453"/>
            <a:ext cx="12845928" cy="10843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0" u="none" cap="none" strike="noStrike">
                <a:solidFill>
                  <a:srgbClr val="C71427"/>
                </a:solidFill>
                <a:latin typeface="Secular One"/>
                <a:ea typeface="Secular One"/>
                <a:cs typeface="Secular One"/>
                <a:sym typeface="Secular One"/>
              </a:rPr>
              <a:t>Important Charts</a:t>
            </a:r>
            <a:endParaRPr/>
          </a:p>
        </p:txBody>
      </p:sp>
      <p:sp>
        <p:nvSpPr>
          <p:cNvPr id="335" name="Google Shape;335;p18"/>
          <p:cNvSpPr txBox="1"/>
          <p:nvPr/>
        </p:nvSpPr>
        <p:spPr>
          <a:xfrm>
            <a:off x="1755198" y="3799782"/>
            <a:ext cx="1451895" cy="8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549" u="none" cap="none" strike="noStrike">
                <a:solidFill>
                  <a:srgbClr val="C71427"/>
                </a:solidFill>
                <a:latin typeface="Secular One"/>
                <a:ea typeface="Secular One"/>
                <a:cs typeface="Secular One"/>
                <a:sym typeface="Secular One"/>
              </a:rPr>
              <a:t>86%</a:t>
            </a:r>
            <a:endParaRPr/>
          </a:p>
        </p:txBody>
      </p:sp>
      <p:sp>
        <p:nvSpPr>
          <p:cNvPr id="336" name="Google Shape;336;p18"/>
          <p:cNvSpPr txBox="1"/>
          <p:nvPr/>
        </p:nvSpPr>
        <p:spPr>
          <a:xfrm>
            <a:off x="14959146" y="3799782"/>
            <a:ext cx="1451895" cy="8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549" u="none" cap="none" strike="noStrike">
                <a:solidFill>
                  <a:srgbClr val="076645"/>
                </a:solidFill>
                <a:latin typeface="Secular One"/>
                <a:ea typeface="Secular One"/>
                <a:cs typeface="Secular One"/>
                <a:sym typeface="Secular One"/>
              </a:rPr>
              <a:t>50%</a:t>
            </a:r>
            <a:endParaRPr/>
          </a:p>
        </p:txBody>
      </p:sp>
      <p:sp>
        <p:nvSpPr>
          <p:cNvPr id="337" name="Google Shape;337;p18"/>
          <p:cNvSpPr txBox="1"/>
          <p:nvPr/>
        </p:nvSpPr>
        <p:spPr>
          <a:xfrm>
            <a:off x="1755198" y="6822299"/>
            <a:ext cx="1451895" cy="8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549" u="none" cap="none" strike="noStrike">
                <a:solidFill>
                  <a:srgbClr val="076645"/>
                </a:solidFill>
                <a:latin typeface="Secular One"/>
                <a:ea typeface="Secular One"/>
                <a:cs typeface="Secular One"/>
                <a:sym typeface="Secular One"/>
              </a:rPr>
              <a:t>38%</a:t>
            </a:r>
            <a:endParaRPr/>
          </a:p>
        </p:txBody>
      </p:sp>
      <p:sp>
        <p:nvSpPr>
          <p:cNvPr id="338" name="Google Shape;338;p18"/>
          <p:cNvSpPr txBox="1"/>
          <p:nvPr/>
        </p:nvSpPr>
        <p:spPr>
          <a:xfrm>
            <a:off x="14959146" y="6822299"/>
            <a:ext cx="1451895" cy="8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549" u="none" cap="none" strike="noStrike">
                <a:solidFill>
                  <a:srgbClr val="C71427"/>
                </a:solidFill>
                <a:latin typeface="Secular One"/>
                <a:ea typeface="Secular One"/>
                <a:cs typeface="Secular One"/>
                <a:sym typeface="Secular One"/>
              </a:rPr>
              <a:t>67%</a:t>
            </a:r>
            <a:endParaRPr/>
          </a:p>
        </p:txBody>
      </p:sp>
      <p:pic>
        <p:nvPicPr>
          <p:cNvPr id="339" name="Google Shape;339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38096" y="2911910"/>
            <a:ext cx="3086100" cy="797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142044" y="6086624"/>
            <a:ext cx="3086100" cy="797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38096" y="6086624"/>
            <a:ext cx="3086100" cy="797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4142044" y="2911910"/>
            <a:ext cx="3086100" cy="797242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18"/>
          <p:cNvSpPr txBox="1"/>
          <p:nvPr/>
        </p:nvSpPr>
        <p:spPr>
          <a:xfrm>
            <a:off x="724951" y="4647698"/>
            <a:ext cx="3303581" cy="6623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elit.</a:t>
            </a:r>
            <a:endParaRPr/>
          </a:p>
        </p:txBody>
      </p:sp>
      <p:sp>
        <p:nvSpPr>
          <p:cNvPr id="344" name="Google Shape;344;p18"/>
          <p:cNvSpPr txBox="1"/>
          <p:nvPr/>
        </p:nvSpPr>
        <p:spPr>
          <a:xfrm>
            <a:off x="13915174" y="4647698"/>
            <a:ext cx="3303581" cy="6623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elit.</a:t>
            </a:r>
            <a:endParaRPr/>
          </a:p>
        </p:txBody>
      </p:sp>
      <p:sp>
        <p:nvSpPr>
          <p:cNvPr id="345" name="Google Shape;345;p18"/>
          <p:cNvSpPr txBox="1"/>
          <p:nvPr/>
        </p:nvSpPr>
        <p:spPr>
          <a:xfrm>
            <a:off x="724951" y="7667370"/>
            <a:ext cx="3303581" cy="6623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elit.</a:t>
            </a:r>
            <a:endParaRPr/>
          </a:p>
        </p:txBody>
      </p:sp>
      <p:sp>
        <p:nvSpPr>
          <p:cNvPr id="346" name="Google Shape;346;p18"/>
          <p:cNvSpPr txBox="1"/>
          <p:nvPr/>
        </p:nvSpPr>
        <p:spPr>
          <a:xfrm>
            <a:off x="13915174" y="7667370"/>
            <a:ext cx="3303581" cy="6623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7E6D6"/>
        </a:solidFill>
      </p:bgPr>
    </p:bg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p19"/>
          <p:cNvPicPr preferRelativeResize="0"/>
          <p:nvPr/>
        </p:nvPicPr>
        <p:blipFill rotWithShape="1">
          <a:blip r:embed="rId3">
            <a:alphaModFix/>
          </a:blip>
          <a:srcRect b="24572" l="10508" r="5491" t="4553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399" y="214375"/>
            <a:ext cx="17679201" cy="9858249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19"/>
          <p:cNvSpPr txBox="1"/>
          <p:nvPr/>
        </p:nvSpPr>
        <p:spPr>
          <a:xfrm>
            <a:off x="778789" y="1483117"/>
            <a:ext cx="16730422" cy="18495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11" u="none" cap="none" strike="noStrike">
                <a:solidFill>
                  <a:srgbClr val="C71427"/>
                </a:solidFill>
                <a:latin typeface="Secular One"/>
                <a:ea typeface="Secular One"/>
                <a:cs typeface="Secular One"/>
                <a:sym typeface="Secular One"/>
              </a:rPr>
              <a:t>September 27, 1821</a:t>
            </a:r>
            <a:endParaRPr/>
          </a:p>
        </p:txBody>
      </p:sp>
      <p:sp>
        <p:nvSpPr>
          <p:cNvPr id="354" name="Google Shape;354;p19"/>
          <p:cNvSpPr/>
          <p:nvPr/>
        </p:nvSpPr>
        <p:spPr>
          <a:xfrm>
            <a:off x="13085721" y="4484859"/>
            <a:ext cx="11274605" cy="5117314"/>
          </a:xfrm>
          <a:custGeom>
            <a:rect b="b" l="l" r="r" t="t"/>
            <a:pathLst>
              <a:path extrusionOk="0" h="5117314" w="11274605">
                <a:moveTo>
                  <a:pt x="0" y="0"/>
                </a:moveTo>
                <a:lnTo>
                  <a:pt x="11274605" y="0"/>
                </a:lnTo>
                <a:lnTo>
                  <a:pt x="11274605" y="5117314"/>
                </a:lnTo>
                <a:lnTo>
                  <a:pt x="0" y="51173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9830" l="0" r="0" t="0"/>
            </a:stretch>
          </a:blipFill>
          <a:ln>
            <a:noFill/>
          </a:ln>
        </p:spPr>
      </p:sp>
      <p:sp>
        <p:nvSpPr>
          <p:cNvPr id="355" name="Google Shape;355;p19"/>
          <p:cNvSpPr txBox="1"/>
          <p:nvPr/>
        </p:nvSpPr>
        <p:spPr>
          <a:xfrm>
            <a:off x="5202279" y="3479201"/>
            <a:ext cx="7883442" cy="731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Mexico officially gained independence from Spain on this date. It marks the end of the war that started with Hidalgo's call to arms.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6645"/>
        </a:solidFill>
      </p:bgPr>
    </p:bg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20"/>
          <p:cNvPicPr preferRelativeResize="0"/>
          <p:nvPr/>
        </p:nvPicPr>
        <p:blipFill rotWithShape="1">
          <a:blip r:embed="rId3">
            <a:alphaModFix/>
          </a:blip>
          <a:srcRect b="8601" l="8609" r="8601" t="8609"/>
          <a:stretch/>
        </p:blipFill>
        <p:spPr>
          <a:xfrm>
            <a:off x="2425530" y="1242989"/>
            <a:ext cx="13437000" cy="7800900"/>
          </a:xfrm>
          <a:prstGeom prst="hexagon">
            <a:avLst>
              <a:gd fmla="val 46238" name="adj"/>
              <a:gd fmla="val 115470" name="vf"/>
            </a:avLst>
          </a:prstGeom>
          <a:noFill/>
          <a:ln>
            <a:noFill/>
          </a:ln>
        </p:spPr>
      </p:pic>
      <p:sp>
        <p:nvSpPr>
          <p:cNvPr id="361" name="Google Shape;361;p20"/>
          <p:cNvSpPr/>
          <p:nvPr/>
        </p:nvSpPr>
        <p:spPr>
          <a:xfrm>
            <a:off x="445768" y="294961"/>
            <a:ext cx="17396463" cy="608282"/>
          </a:xfrm>
          <a:custGeom>
            <a:rect b="b" l="l" r="r" t="t"/>
            <a:pathLst>
              <a:path extrusionOk="0" h="608282" w="17396463">
                <a:moveTo>
                  <a:pt x="0" y="0"/>
                </a:moveTo>
                <a:lnTo>
                  <a:pt x="17396464" y="0"/>
                </a:lnTo>
                <a:lnTo>
                  <a:pt x="17396464" y="608282"/>
                </a:lnTo>
                <a:lnTo>
                  <a:pt x="0" y="6082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5592" l="0" r="0" t="0"/>
            </a:stretch>
          </a:blipFill>
          <a:ln>
            <a:noFill/>
          </a:ln>
        </p:spPr>
      </p:sp>
      <p:sp>
        <p:nvSpPr>
          <p:cNvPr id="362" name="Google Shape;362;p20"/>
          <p:cNvSpPr/>
          <p:nvPr/>
        </p:nvSpPr>
        <p:spPr>
          <a:xfrm rot="10800000">
            <a:off x="445768" y="9383757"/>
            <a:ext cx="17396463" cy="608282"/>
          </a:xfrm>
          <a:custGeom>
            <a:rect b="b" l="l" r="r" t="t"/>
            <a:pathLst>
              <a:path extrusionOk="0" h="608282" w="17396463">
                <a:moveTo>
                  <a:pt x="0" y="0"/>
                </a:moveTo>
                <a:lnTo>
                  <a:pt x="17396464" y="0"/>
                </a:lnTo>
                <a:lnTo>
                  <a:pt x="17396464" y="608282"/>
                </a:lnTo>
                <a:lnTo>
                  <a:pt x="0" y="6082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5592" l="0" r="0" t="0"/>
            </a:stretch>
          </a:blipFill>
          <a:ln>
            <a:noFill/>
          </a:ln>
        </p:spPr>
      </p:sp>
      <p:grpSp>
        <p:nvGrpSpPr>
          <p:cNvPr id="363" name="Google Shape;363;p20"/>
          <p:cNvGrpSpPr/>
          <p:nvPr/>
        </p:nvGrpSpPr>
        <p:grpSpPr>
          <a:xfrm>
            <a:off x="1028700" y="5225504"/>
            <a:ext cx="16230600" cy="1613474"/>
            <a:chOff x="0" y="-28575"/>
            <a:chExt cx="4274726" cy="424948"/>
          </a:xfrm>
        </p:grpSpPr>
        <p:sp>
          <p:nvSpPr>
            <p:cNvPr id="364" name="Google Shape;364;p20"/>
            <p:cNvSpPr/>
            <p:nvPr/>
          </p:nvSpPr>
          <p:spPr>
            <a:xfrm>
              <a:off x="0" y="0"/>
              <a:ext cx="4274726" cy="396373"/>
            </a:xfrm>
            <a:custGeom>
              <a:rect b="b" l="l" r="r" t="t"/>
              <a:pathLst>
                <a:path extrusionOk="0" h="396373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396373"/>
                  </a:lnTo>
                  <a:lnTo>
                    <a:pt x="0" y="396373"/>
                  </a:lnTo>
                  <a:close/>
                </a:path>
              </a:pathLst>
            </a:custGeom>
            <a:solidFill>
              <a:srgbClr val="076645"/>
            </a:solidFill>
            <a:ln>
              <a:noFill/>
            </a:ln>
          </p:spPr>
        </p:sp>
        <p:sp>
          <p:nvSpPr>
            <p:cNvPr id="365" name="Google Shape;365;p20"/>
            <p:cNvSpPr txBox="1"/>
            <p:nvPr/>
          </p:nvSpPr>
          <p:spPr>
            <a:xfrm>
              <a:off x="0" y="-28575"/>
              <a:ext cx="4274726" cy="4249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6" name="Google Shape;366;p20"/>
          <p:cNvGrpSpPr/>
          <p:nvPr/>
        </p:nvGrpSpPr>
        <p:grpSpPr>
          <a:xfrm>
            <a:off x="8242382" y="2161927"/>
            <a:ext cx="1803236" cy="1613474"/>
            <a:chOff x="0" y="-28575"/>
            <a:chExt cx="474926" cy="424948"/>
          </a:xfrm>
        </p:grpSpPr>
        <p:sp>
          <p:nvSpPr>
            <p:cNvPr id="367" name="Google Shape;367;p20"/>
            <p:cNvSpPr/>
            <p:nvPr/>
          </p:nvSpPr>
          <p:spPr>
            <a:xfrm>
              <a:off x="0" y="0"/>
              <a:ext cx="474926" cy="396373"/>
            </a:xfrm>
            <a:custGeom>
              <a:rect b="b" l="l" r="r" t="t"/>
              <a:pathLst>
                <a:path extrusionOk="0" h="396373" w="474926">
                  <a:moveTo>
                    <a:pt x="0" y="0"/>
                  </a:moveTo>
                  <a:lnTo>
                    <a:pt x="474926" y="0"/>
                  </a:lnTo>
                  <a:lnTo>
                    <a:pt x="474926" y="396373"/>
                  </a:lnTo>
                  <a:lnTo>
                    <a:pt x="0" y="396373"/>
                  </a:lnTo>
                  <a:close/>
                </a:path>
              </a:pathLst>
            </a:custGeom>
            <a:solidFill>
              <a:srgbClr val="076645"/>
            </a:solidFill>
            <a:ln>
              <a:noFill/>
            </a:ln>
          </p:spPr>
        </p:sp>
        <p:sp>
          <p:nvSpPr>
            <p:cNvPr id="368" name="Google Shape;368;p20"/>
            <p:cNvSpPr txBox="1"/>
            <p:nvPr/>
          </p:nvSpPr>
          <p:spPr>
            <a:xfrm>
              <a:off x="0" y="-28575"/>
              <a:ext cx="474926" cy="4249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9" name="Google Shape;369;p20"/>
          <p:cNvSpPr txBox="1"/>
          <p:nvPr/>
        </p:nvSpPr>
        <p:spPr>
          <a:xfrm>
            <a:off x="7152484" y="2250702"/>
            <a:ext cx="3983031" cy="15246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885" u="none" cap="none" strike="noStrike">
                <a:solidFill>
                  <a:srgbClr val="E7E6D6"/>
                </a:solidFill>
                <a:latin typeface="Secular One"/>
                <a:ea typeface="Secular One"/>
                <a:cs typeface="Secular One"/>
                <a:sym typeface="Secular One"/>
              </a:rPr>
              <a:t>03</a:t>
            </a:r>
            <a:endParaRPr/>
          </a:p>
        </p:txBody>
      </p:sp>
      <p:sp>
        <p:nvSpPr>
          <p:cNvPr id="370" name="Google Shape;370;p20"/>
          <p:cNvSpPr txBox="1"/>
          <p:nvPr/>
        </p:nvSpPr>
        <p:spPr>
          <a:xfrm>
            <a:off x="1028700" y="5349884"/>
            <a:ext cx="16230600" cy="15324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885" u="none" cap="none" strike="noStrike">
                <a:solidFill>
                  <a:srgbClr val="E7E6D6"/>
                </a:solidFill>
                <a:latin typeface="Secular One"/>
                <a:ea typeface="Secular One"/>
                <a:cs typeface="Secular One"/>
                <a:sym typeface="Secular One"/>
              </a:rPr>
              <a:t>MODERN MEXICO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7E6D6"/>
        </a:solidFill>
      </p:bgPr>
    </p:bg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Google Shape;37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399" y="214375"/>
            <a:ext cx="17679201" cy="98582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6" name="Google Shape;376;p21"/>
          <p:cNvGrpSpPr/>
          <p:nvPr/>
        </p:nvGrpSpPr>
        <p:grpSpPr>
          <a:xfrm>
            <a:off x="445768" y="5122727"/>
            <a:ext cx="17630007" cy="1358329"/>
            <a:chOff x="0" y="0"/>
            <a:chExt cx="23506677" cy="1811106"/>
          </a:xfrm>
        </p:grpSpPr>
        <p:grpSp>
          <p:nvGrpSpPr>
            <p:cNvPr id="377" name="Google Shape;377;p21"/>
            <p:cNvGrpSpPr/>
            <p:nvPr/>
          </p:nvGrpSpPr>
          <p:grpSpPr>
            <a:xfrm>
              <a:off x="0" y="449448"/>
              <a:ext cx="22418042" cy="767548"/>
              <a:chOff x="0" y="-28575"/>
              <a:chExt cx="4428255" cy="151614"/>
            </a:xfrm>
          </p:grpSpPr>
          <p:sp>
            <p:nvSpPr>
              <p:cNvPr id="378" name="Google Shape;378;p21"/>
              <p:cNvSpPr/>
              <p:nvPr/>
            </p:nvSpPr>
            <p:spPr>
              <a:xfrm>
                <a:off x="0" y="0"/>
                <a:ext cx="4428255" cy="123039"/>
              </a:xfrm>
              <a:custGeom>
                <a:rect b="b" l="l" r="r" t="t"/>
                <a:pathLst>
                  <a:path extrusionOk="0" h="123039" w="4428255">
                    <a:moveTo>
                      <a:pt x="0" y="0"/>
                    </a:moveTo>
                    <a:lnTo>
                      <a:pt x="4428255" y="0"/>
                    </a:lnTo>
                    <a:lnTo>
                      <a:pt x="4428255" y="123039"/>
                    </a:lnTo>
                    <a:lnTo>
                      <a:pt x="0" y="123039"/>
                    </a:lnTo>
                    <a:close/>
                  </a:path>
                </a:pathLst>
              </a:custGeom>
              <a:solidFill>
                <a:srgbClr val="076645"/>
              </a:solidFill>
              <a:ln>
                <a:noFill/>
              </a:ln>
            </p:spPr>
          </p:sp>
          <p:sp>
            <p:nvSpPr>
              <p:cNvPr id="379" name="Google Shape;379;p21"/>
              <p:cNvSpPr txBox="1"/>
              <p:nvPr/>
            </p:nvSpPr>
            <p:spPr>
              <a:xfrm>
                <a:off x="0" y="-28575"/>
                <a:ext cx="4428255" cy="1516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0" name="Google Shape;380;p21"/>
            <p:cNvGrpSpPr/>
            <p:nvPr/>
          </p:nvGrpSpPr>
          <p:grpSpPr>
            <a:xfrm rot="5400000">
              <a:off x="22031407" y="335836"/>
              <a:ext cx="1811106" cy="1139434"/>
              <a:chOff x="0" y="0"/>
              <a:chExt cx="812800" cy="511363"/>
            </a:xfrm>
          </p:grpSpPr>
          <p:sp>
            <p:nvSpPr>
              <p:cNvPr id="381" name="Google Shape;381;p21"/>
              <p:cNvSpPr/>
              <p:nvPr/>
            </p:nvSpPr>
            <p:spPr>
              <a:xfrm>
                <a:off x="0" y="0"/>
                <a:ext cx="812800" cy="511363"/>
              </a:xfrm>
              <a:custGeom>
                <a:rect b="b" l="l" r="r" t="t"/>
                <a:pathLst>
                  <a:path extrusionOk="0" h="511363" w="812800">
                    <a:moveTo>
                      <a:pt x="406400" y="0"/>
                    </a:moveTo>
                    <a:lnTo>
                      <a:pt x="812800" y="511363"/>
                    </a:lnTo>
                    <a:lnTo>
                      <a:pt x="0" y="511363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76645"/>
              </a:solidFill>
              <a:ln>
                <a:noFill/>
              </a:ln>
            </p:spPr>
          </p:sp>
          <p:sp>
            <p:nvSpPr>
              <p:cNvPr id="382" name="Google Shape;382;p21"/>
              <p:cNvSpPr txBox="1"/>
              <p:nvPr/>
            </p:nvSpPr>
            <p:spPr>
              <a:xfrm>
                <a:off x="127000" y="208843"/>
                <a:ext cx="558800" cy="2659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83" name="Google Shape;383;p21"/>
          <p:cNvGrpSpPr/>
          <p:nvPr/>
        </p:nvGrpSpPr>
        <p:grpSpPr>
          <a:xfrm>
            <a:off x="1241942" y="3297310"/>
            <a:ext cx="240546" cy="2624853"/>
            <a:chOff x="0" y="0"/>
            <a:chExt cx="320728" cy="3499805"/>
          </a:xfrm>
        </p:grpSpPr>
        <p:cxnSp>
          <p:nvCxnSpPr>
            <p:cNvPr id="384" name="Google Shape;384;p21"/>
            <p:cNvCxnSpPr/>
            <p:nvPr/>
          </p:nvCxnSpPr>
          <p:spPr>
            <a:xfrm rot="10800000">
              <a:off x="160364" y="0"/>
              <a:ext cx="0" cy="3339441"/>
            </a:xfrm>
            <a:prstGeom prst="straightConnector1">
              <a:avLst/>
            </a:prstGeom>
            <a:noFill/>
            <a:ln cap="flat" cmpd="sng" w="88900">
              <a:solidFill>
                <a:srgbClr val="076645"/>
              </a:solidFill>
              <a:prstDash val="solid"/>
              <a:round/>
              <a:headEnd len="sm" w="sm" type="none"/>
              <a:tailEnd len="lg" w="lg" type="oval"/>
            </a:ln>
          </p:spPr>
        </p:cxnSp>
        <p:grpSp>
          <p:nvGrpSpPr>
            <p:cNvPr id="385" name="Google Shape;385;p21"/>
            <p:cNvGrpSpPr/>
            <p:nvPr/>
          </p:nvGrpSpPr>
          <p:grpSpPr>
            <a:xfrm>
              <a:off x="0" y="3179077"/>
              <a:ext cx="320728" cy="320728"/>
              <a:chOff x="0" y="0"/>
              <a:chExt cx="812800" cy="812800"/>
            </a:xfrm>
          </p:grpSpPr>
          <p:sp>
            <p:nvSpPr>
              <p:cNvPr id="386" name="Google Shape;386;p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7E6D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" name="Google Shape;387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88" name="Google Shape;388;p21"/>
          <p:cNvGrpSpPr/>
          <p:nvPr/>
        </p:nvGrpSpPr>
        <p:grpSpPr>
          <a:xfrm>
            <a:off x="9519547" y="3297310"/>
            <a:ext cx="240546" cy="2624853"/>
            <a:chOff x="0" y="0"/>
            <a:chExt cx="320728" cy="3499805"/>
          </a:xfrm>
        </p:grpSpPr>
        <p:cxnSp>
          <p:nvCxnSpPr>
            <p:cNvPr id="389" name="Google Shape;389;p21"/>
            <p:cNvCxnSpPr/>
            <p:nvPr/>
          </p:nvCxnSpPr>
          <p:spPr>
            <a:xfrm rot="10800000">
              <a:off x="160364" y="0"/>
              <a:ext cx="0" cy="3339441"/>
            </a:xfrm>
            <a:prstGeom prst="straightConnector1">
              <a:avLst/>
            </a:prstGeom>
            <a:noFill/>
            <a:ln cap="flat" cmpd="sng" w="88900">
              <a:solidFill>
                <a:srgbClr val="076645"/>
              </a:solidFill>
              <a:prstDash val="solid"/>
              <a:round/>
              <a:headEnd len="sm" w="sm" type="none"/>
              <a:tailEnd len="lg" w="lg" type="oval"/>
            </a:ln>
          </p:spPr>
        </p:cxnSp>
        <p:grpSp>
          <p:nvGrpSpPr>
            <p:cNvPr id="390" name="Google Shape;390;p21"/>
            <p:cNvGrpSpPr/>
            <p:nvPr/>
          </p:nvGrpSpPr>
          <p:grpSpPr>
            <a:xfrm>
              <a:off x="0" y="3179077"/>
              <a:ext cx="320728" cy="320728"/>
              <a:chOff x="0" y="0"/>
              <a:chExt cx="812800" cy="812800"/>
            </a:xfrm>
          </p:grpSpPr>
          <p:sp>
            <p:nvSpPr>
              <p:cNvPr id="391" name="Google Shape;391;p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7E6D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" name="Google Shape;392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93" name="Google Shape;393;p21"/>
          <p:cNvGrpSpPr/>
          <p:nvPr/>
        </p:nvGrpSpPr>
        <p:grpSpPr>
          <a:xfrm rot="10800000">
            <a:off x="5380745" y="5702831"/>
            <a:ext cx="240546" cy="2624853"/>
            <a:chOff x="0" y="0"/>
            <a:chExt cx="320728" cy="3499805"/>
          </a:xfrm>
        </p:grpSpPr>
        <p:cxnSp>
          <p:nvCxnSpPr>
            <p:cNvPr id="394" name="Google Shape;394;p21"/>
            <p:cNvCxnSpPr/>
            <p:nvPr/>
          </p:nvCxnSpPr>
          <p:spPr>
            <a:xfrm rot="10800000">
              <a:off x="160364" y="0"/>
              <a:ext cx="0" cy="3339441"/>
            </a:xfrm>
            <a:prstGeom prst="straightConnector1">
              <a:avLst/>
            </a:prstGeom>
            <a:noFill/>
            <a:ln cap="flat" cmpd="sng" w="88900">
              <a:solidFill>
                <a:srgbClr val="076645"/>
              </a:solidFill>
              <a:prstDash val="solid"/>
              <a:round/>
              <a:headEnd len="sm" w="sm" type="none"/>
              <a:tailEnd len="lg" w="lg" type="oval"/>
            </a:ln>
          </p:spPr>
        </p:cxnSp>
        <p:grpSp>
          <p:nvGrpSpPr>
            <p:cNvPr id="395" name="Google Shape;395;p21"/>
            <p:cNvGrpSpPr/>
            <p:nvPr/>
          </p:nvGrpSpPr>
          <p:grpSpPr>
            <a:xfrm>
              <a:off x="0" y="3179077"/>
              <a:ext cx="320728" cy="320728"/>
              <a:chOff x="0" y="0"/>
              <a:chExt cx="812800" cy="812800"/>
            </a:xfrm>
          </p:grpSpPr>
          <p:sp>
            <p:nvSpPr>
              <p:cNvPr id="396" name="Google Shape;396;p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7E6D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" name="Google Shape;397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98" name="Google Shape;398;p21"/>
          <p:cNvGrpSpPr/>
          <p:nvPr/>
        </p:nvGrpSpPr>
        <p:grpSpPr>
          <a:xfrm rot="10800000">
            <a:off x="13658350" y="5702831"/>
            <a:ext cx="240546" cy="2624853"/>
            <a:chOff x="0" y="0"/>
            <a:chExt cx="320728" cy="3499805"/>
          </a:xfrm>
        </p:grpSpPr>
        <p:cxnSp>
          <p:nvCxnSpPr>
            <p:cNvPr id="399" name="Google Shape;399;p21"/>
            <p:cNvCxnSpPr/>
            <p:nvPr/>
          </p:nvCxnSpPr>
          <p:spPr>
            <a:xfrm rot="10800000">
              <a:off x="160364" y="0"/>
              <a:ext cx="0" cy="3339441"/>
            </a:xfrm>
            <a:prstGeom prst="straightConnector1">
              <a:avLst/>
            </a:prstGeom>
            <a:noFill/>
            <a:ln cap="flat" cmpd="sng" w="88900">
              <a:solidFill>
                <a:srgbClr val="076645"/>
              </a:solidFill>
              <a:prstDash val="solid"/>
              <a:round/>
              <a:headEnd len="sm" w="sm" type="none"/>
              <a:tailEnd len="lg" w="lg" type="oval"/>
            </a:ln>
          </p:spPr>
        </p:cxnSp>
        <p:grpSp>
          <p:nvGrpSpPr>
            <p:cNvPr id="400" name="Google Shape;400;p21"/>
            <p:cNvGrpSpPr/>
            <p:nvPr/>
          </p:nvGrpSpPr>
          <p:grpSpPr>
            <a:xfrm>
              <a:off x="0" y="3179077"/>
              <a:ext cx="320728" cy="320728"/>
              <a:chOff x="0" y="0"/>
              <a:chExt cx="812800" cy="812800"/>
            </a:xfrm>
          </p:grpSpPr>
          <p:sp>
            <p:nvSpPr>
              <p:cNvPr id="401" name="Google Shape;401;p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7E6D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" name="Google Shape;402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03" name="Google Shape;403;p21"/>
          <p:cNvSpPr txBox="1"/>
          <p:nvPr/>
        </p:nvSpPr>
        <p:spPr>
          <a:xfrm>
            <a:off x="2721036" y="1342453"/>
            <a:ext cx="12845928" cy="10843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0" u="none" cap="none" strike="noStrike">
                <a:solidFill>
                  <a:srgbClr val="C71427"/>
                </a:solidFill>
                <a:latin typeface="Secular One"/>
                <a:ea typeface="Secular One"/>
                <a:cs typeface="Secular One"/>
                <a:sym typeface="Secular One"/>
              </a:rPr>
              <a:t>Important Timeline</a:t>
            </a:r>
            <a:endParaRPr/>
          </a:p>
        </p:txBody>
      </p:sp>
      <p:sp>
        <p:nvSpPr>
          <p:cNvPr id="404" name="Google Shape;404;p21"/>
          <p:cNvSpPr/>
          <p:nvPr/>
        </p:nvSpPr>
        <p:spPr>
          <a:xfrm flipH="1">
            <a:off x="15025753" y="1153432"/>
            <a:ext cx="3541177" cy="1281262"/>
          </a:xfrm>
          <a:custGeom>
            <a:rect b="b" l="l" r="r" t="t"/>
            <a:pathLst>
              <a:path extrusionOk="0" h="1281262" w="3541177">
                <a:moveTo>
                  <a:pt x="3541177" y="0"/>
                </a:moveTo>
                <a:lnTo>
                  <a:pt x="0" y="0"/>
                </a:lnTo>
                <a:lnTo>
                  <a:pt x="0" y="1281262"/>
                </a:lnTo>
                <a:lnTo>
                  <a:pt x="3541177" y="1281262"/>
                </a:lnTo>
                <a:lnTo>
                  <a:pt x="3541177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5" name="Google Shape;405;p21"/>
          <p:cNvSpPr/>
          <p:nvPr/>
        </p:nvSpPr>
        <p:spPr>
          <a:xfrm flipH="1">
            <a:off x="-728963" y="6745031"/>
            <a:ext cx="5604248" cy="2850559"/>
          </a:xfrm>
          <a:custGeom>
            <a:rect b="b" l="l" r="r" t="t"/>
            <a:pathLst>
              <a:path extrusionOk="0" h="2850559" w="5604248">
                <a:moveTo>
                  <a:pt x="5604248" y="0"/>
                </a:moveTo>
                <a:lnTo>
                  <a:pt x="0" y="0"/>
                </a:lnTo>
                <a:lnTo>
                  <a:pt x="0" y="2850559"/>
                </a:lnTo>
                <a:lnTo>
                  <a:pt x="5604248" y="2850559"/>
                </a:lnTo>
                <a:lnTo>
                  <a:pt x="5604248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10087" l="0" r="0" t="0"/>
            </a:stretch>
          </a:blipFill>
          <a:ln>
            <a:noFill/>
          </a:ln>
        </p:spPr>
      </p:sp>
      <p:grpSp>
        <p:nvGrpSpPr>
          <p:cNvPr id="406" name="Google Shape;406;p21"/>
          <p:cNvGrpSpPr/>
          <p:nvPr/>
        </p:nvGrpSpPr>
        <p:grpSpPr>
          <a:xfrm>
            <a:off x="1831562" y="3177644"/>
            <a:ext cx="4153094" cy="1945082"/>
            <a:chOff x="0" y="0"/>
            <a:chExt cx="5537459" cy="2593443"/>
          </a:xfrm>
        </p:grpSpPr>
        <p:sp>
          <p:nvSpPr>
            <p:cNvPr id="407" name="Google Shape;407;p21"/>
            <p:cNvSpPr txBox="1"/>
            <p:nvPr/>
          </p:nvSpPr>
          <p:spPr>
            <a:xfrm>
              <a:off x="0" y="0"/>
              <a:ext cx="2124158" cy="7576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299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731" u="none" cap="none" strike="noStrike">
                  <a:solidFill>
                    <a:srgbClr val="C71427"/>
                  </a:solidFill>
                  <a:latin typeface="Secular One"/>
                  <a:ea typeface="Secular One"/>
                  <a:cs typeface="Secular One"/>
                  <a:sym typeface="Secular One"/>
                </a:rPr>
                <a:t>1810</a:t>
              </a:r>
              <a:endParaRPr/>
            </a:p>
          </p:txBody>
        </p:sp>
        <p:sp>
          <p:nvSpPr>
            <p:cNvPr id="408" name="Google Shape;408;p21"/>
            <p:cNvSpPr txBox="1"/>
            <p:nvPr/>
          </p:nvSpPr>
          <p:spPr>
            <a:xfrm>
              <a:off x="0" y="1719895"/>
              <a:ext cx="4404774" cy="8735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Lorem ipsum dolor sit amet, consectetur adipiscing elit.</a:t>
              </a:r>
              <a:endParaRPr/>
            </a:p>
          </p:txBody>
        </p:sp>
        <p:sp>
          <p:nvSpPr>
            <p:cNvPr id="409" name="Google Shape;409;p21"/>
            <p:cNvSpPr txBox="1"/>
            <p:nvPr/>
          </p:nvSpPr>
          <p:spPr>
            <a:xfrm>
              <a:off x="0" y="941747"/>
              <a:ext cx="5537459" cy="5471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Write a main idea here</a:t>
              </a:r>
              <a:endParaRPr/>
            </a:p>
          </p:txBody>
        </p:sp>
      </p:grpSp>
      <p:grpSp>
        <p:nvGrpSpPr>
          <p:cNvPr id="410" name="Google Shape;410;p21"/>
          <p:cNvGrpSpPr/>
          <p:nvPr/>
        </p:nvGrpSpPr>
        <p:grpSpPr>
          <a:xfrm>
            <a:off x="10112519" y="3177644"/>
            <a:ext cx="4153094" cy="1945082"/>
            <a:chOff x="0" y="0"/>
            <a:chExt cx="5537459" cy="2593443"/>
          </a:xfrm>
        </p:grpSpPr>
        <p:sp>
          <p:nvSpPr>
            <p:cNvPr id="411" name="Google Shape;411;p21"/>
            <p:cNvSpPr txBox="1"/>
            <p:nvPr/>
          </p:nvSpPr>
          <p:spPr>
            <a:xfrm>
              <a:off x="0" y="0"/>
              <a:ext cx="2124158" cy="7576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299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731" u="none" cap="none" strike="noStrike">
                  <a:solidFill>
                    <a:srgbClr val="C71427"/>
                  </a:solidFill>
                  <a:latin typeface="Secular One"/>
                  <a:ea typeface="Secular One"/>
                  <a:cs typeface="Secular One"/>
                  <a:sym typeface="Secular One"/>
                </a:rPr>
                <a:t>1821</a:t>
              </a:r>
              <a:endParaRPr/>
            </a:p>
          </p:txBody>
        </p:sp>
        <p:sp>
          <p:nvSpPr>
            <p:cNvPr id="412" name="Google Shape;412;p21"/>
            <p:cNvSpPr txBox="1"/>
            <p:nvPr/>
          </p:nvSpPr>
          <p:spPr>
            <a:xfrm>
              <a:off x="0" y="1719895"/>
              <a:ext cx="4404774" cy="8735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Lorem ipsum dolor sit amet, consectetur adipiscing elit.</a:t>
              </a:r>
              <a:endParaRPr/>
            </a:p>
          </p:txBody>
        </p:sp>
        <p:sp>
          <p:nvSpPr>
            <p:cNvPr id="413" name="Google Shape;413;p21"/>
            <p:cNvSpPr txBox="1"/>
            <p:nvPr/>
          </p:nvSpPr>
          <p:spPr>
            <a:xfrm>
              <a:off x="0" y="941747"/>
              <a:ext cx="5537459" cy="5471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Write a main idea here</a:t>
              </a:r>
              <a:endParaRPr/>
            </a:p>
          </p:txBody>
        </p:sp>
      </p:grpSp>
      <p:grpSp>
        <p:nvGrpSpPr>
          <p:cNvPr id="414" name="Google Shape;414;p21"/>
          <p:cNvGrpSpPr/>
          <p:nvPr/>
        </p:nvGrpSpPr>
        <p:grpSpPr>
          <a:xfrm>
            <a:off x="5984656" y="6247607"/>
            <a:ext cx="4153094" cy="1945082"/>
            <a:chOff x="0" y="0"/>
            <a:chExt cx="5537459" cy="2593443"/>
          </a:xfrm>
        </p:grpSpPr>
        <p:sp>
          <p:nvSpPr>
            <p:cNvPr id="415" name="Google Shape;415;p21"/>
            <p:cNvSpPr txBox="1"/>
            <p:nvPr/>
          </p:nvSpPr>
          <p:spPr>
            <a:xfrm>
              <a:off x="0" y="0"/>
              <a:ext cx="2124158" cy="7576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299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731" u="none" cap="none" strike="noStrike">
                  <a:solidFill>
                    <a:srgbClr val="C71427"/>
                  </a:solidFill>
                  <a:latin typeface="Secular One"/>
                  <a:ea typeface="Secular One"/>
                  <a:cs typeface="Secular One"/>
                  <a:sym typeface="Secular One"/>
                </a:rPr>
                <a:t>1521</a:t>
              </a:r>
              <a:endParaRPr/>
            </a:p>
          </p:txBody>
        </p:sp>
        <p:sp>
          <p:nvSpPr>
            <p:cNvPr id="416" name="Google Shape;416;p21"/>
            <p:cNvSpPr txBox="1"/>
            <p:nvPr/>
          </p:nvSpPr>
          <p:spPr>
            <a:xfrm>
              <a:off x="0" y="1719895"/>
              <a:ext cx="4404774" cy="8735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Lorem ipsum dolor sit amet, consectetur adipiscing elit.</a:t>
              </a:r>
              <a:endParaRPr/>
            </a:p>
          </p:txBody>
        </p:sp>
        <p:sp>
          <p:nvSpPr>
            <p:cNvPr id="417" name="Google Shape;417;p21"/>
            <p:cNvSpPr txBox="1"/>
            <p:nvPr/>
          </p:nvSpPr>
          <p:spPr>
            <a:xfrm>
              <a:off x="0" y="941747"/>
              <a:ext cx="5537459" cy="5471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Write a main idea here</a:t>
              </a:r>
              <a:endParaRPr/>
            </a:p>
          </p:txBody>
        </p:sp>
      </p:grpSp>
      <p:grpSp>
        <p:nvGrpSpPr>
          <p:cNvPr id="418" name="Google Shape;418;p21"/>
          <p:cNvGrpSpPr/>
          <p:nvPr/>
        </p:nvGrpSpPr>
        <p:grpSpPr>
          <a:xfrm>
            <a:off x="14134906" y="6247607"/>
            <a:ext cx="4153094" cy="1945082"/>
            <a:chOff x="0" y="0"/>
            <a:chExt cx="5537459" cy="2593443"/>
          </a:xfrm>
        </p:grpSpPr>
        <p:sp>
          <p:nvSpPr>
            <p:cNvPr id="419" name="Google Shape;419;p21"/>
            <p:cNvSpPr txBox="1"/>
            <p:nvPr/>
          </p:nvSpPr>
          <p:spPr>
            <a:xfrm>
              <a:off x="0" y="0"/>
              <a:ext cx="2124158" cy="7576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299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731" u="none" cap="none" strike="noStrike">
                  <a:solidFill>
                    <a:srgbClr val="C71427"/>
                  </a:solidFill>
                  <a:latin typeface="Secular One"/>
                  <a:ea typeface="Secular One"/>
                  <a:cs typeface="Secular One"/>
                  <a:sym typeface="Secular One"/>
                </a:rPr>
                <a:t>1968</a:t>
              </a:r>
              <a:endParaRPr/>
            </a:p>
          </p:txBody>
        </p:sp>
        <p:sp>
          <p:nvSpPr>
            <p:cNvPr id="420" name="Google Shape;420;p21"/>
            <p:cNvSpPr txBox="1"/>
            <p:nvPr/>
          </p:nvSpPr>
          <p:spPr>
            <a:xfrm>
              <a:off x="0" y="1719895"/>
              <a:ext cx="4404774" cy="8735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Lorem ipsum dolor sit amet, consectetur adipiscing elit.</a:t>
              </a:r>
              <a:endParaRPr/>
            </a:p>
          </p:txBody>
        </p:sp>
        <p:sp>
          <p:nvSpPr>
            <p:cNvPr id="421" name="Google Shape;421;p21"/>
            <p:cNvSpPr txBox="1"/>
            <p:nvPr/>
          </p:nvSpPr>
          <p:spPr>
            <a:xfrm>
              <a:off x="0" y="941747"/>
              <a:ext cx="5537459" cy="5471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Write a main idea here</a:t>
              </a:r>
              <a:endParaRPr/>
            </a:p>
          </p:txBody>
        </p:sp>
      </p:grpSp>
      <p:sp>
        <p:nvSpPr>
          <p:cNvPr id="422" name="Google Shape;422;p21"/>
          <p:cNvSpPr/>
          <p:nvPr/>
        </p:nvSpPr>
        <p:spPr>
          <a:xfrm>
            <a:off x="10137750" y="6947781"/>
            <a:ext cx="2093111" cy="2696045"/>
          </a:xfrm>
          <a:custGeom>
            <a:rect b="b" l="l" r="r" t="t"/>
            <a:pathLst>
              <a:path extrusionOk="0" h="2696045" w="2093111">
                <a:moveTo>
                  <a:pt x="0" y="0"/>
                </a:moveTo>
                <a:lnTo>
                  <a:pt x="2093111" y="0"/>
                </a:lnTo>
                <a:lnTo>
                  <a:pt x="2093111" y="2696045"/>
                </a:lnTo>
                <a:lnTo>
                  <a:pt x="0" y="26960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7E6D6"/>
        </a:solidFill>
      </p:bgPr>
    </p:bg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Google Shape;42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9375" y="2677943"/>
            <a:ext cx="17259300" cy="6969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399" y="214375"/>
            <a:ext cx="17679201" cy="9858249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22"/>
          <p:cNvSpPr txBox="1"/>
          <p:nvPr/>
        </p:nvSpPr>
        <p:spPr>
          <a:xfrm>
            <a:off x="2721036" y="1237678"/>
            <a:ext cx="12845928" cy="10843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0" u="none" cap="none" strike="noStrike">
                <a:solidFill>
                  <a:srgbClr val="C71427"/>
                </a:solidFill>
                <a:latin typeface="Secular One"/>
                <a:ea typeface="Secular One"/>
                <a:cs typeface="Secular One"/>
                <a:sym typeface="Secular One"/>
              </a:rPr>
              <a:t>Write a main idea here</a:t>
            </a:r>
            <a:endParaRPr/>
          </a:p>
        </p:txBody>
      </p:sp>
      <p:sp>
        <p:nvSpPr>
          <p:cNvPr id="430" name="Google Shape;430;p22"/>
          <p:cNvSpPr txBox="1"/>
          <p:nvPr/>
        </p:nvSpPr>
        <p:spPr>
          <a:xfrm>
            <a:off x="8431726" y="3391237"/>
            <a:ext cx="2045902" cy="10725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0" u="none" cap="none" strike="noStrike">
                <a:solidFill>
                  <a:srgbClr val="E7E6D6"/>
                </a:solidFill>
                <a:latin typeface="Secular One"/>
                <a:ea typeface="Secular One"/>
                <a:cs typeface="Secular One"/>
                <a:sym typeface="Secular One"/>
              </a:rPr>
              <a:t>01</a:t>
            </a:r>
            <a:endParaRPr/>
          </a:p>
        </p:txBody>
      </p:sp>
      <p:sp>
        <p:nvSpPr>
          <p:cNvPr id="431" name="Google Shape;431;p22"/>
          <p:cNvSpPr txBox="1"/>
          <p:nvPr/>
        </p:nvSpPr>
        <p:spPr>
          <a:xfrm>
            <a:off x="12834341" y="3391237"/>
            <a:ext cx="2045902" cy="10725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0" u="none" cap="none" strike="noStrike">
                <a:solidFill>
                  <a:srgbClr val="E7E6D6"/>
                </a:solidFill>
                <a:latin typeface="Secular One"/>
                <a:ea typeface="Secular One"/>
                <a:cs typeface="Secular One"/>
                <a:sym typeface="Secular One"/>
              </a:rPr>
              <a:t>02</a:t>
            </a:r>
            <a:endParaRPr/>
          </a:p>
        </p:txBody>
      </p:sp>
      <p:sp>
        <p:nvSpPr>
          <p:cNvPr id="432" name="Google Shape;432;p22"/>
          <p:cNvSpPr txBox="1"/>
          <p:nvPr/>
        </p:nvSpPr>
        <p:spPr>
          <a:xfrm>
            <a:off x="8431726" y="5715158"/>
            <a:ext cx="2045902" cy="10725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0" u="none" cap="none" strike="noStrike">
                <a:solidFill>
                  <a:srgbClr val="E7E6D6"/>
                </a:solidFill>
                <a:latin typeface="Secular One"/>
                <a:ea typeface="Secular One"/>
                <a:cs typeface="Secular One"/>
                <a:sym typeface="Secular One"/>
              </a:rPr>
              <a:t>03</a:t>
            </a:r>
            <a:endParaRPr/>
          </a:p>
        </p:txBody>
      </p:sp>
      <p:sp>
        <p:nvSpPr>
          <p:cNvPr id="433" name="Google Shape;433;p22"/>
          <p:cNvSpPr txBox="1"/>
          <p:nvPr/>
        </p:nvSpPr>
        <p:spPr>
          <a:xfrm>
            <a:off x="12834341" y="5715158"/>
            <a:ext cx="2045902" cy="10725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0" u="none" cap="none" strike="noStrike">
                <a:solidFill>
                  <a:srgbClr val="E7E6D6"/>
                </a:solidFill>
                <a:latin typeface="Secular One"/>
                <a:ea typeface="Secular One"/>
                <a:cs typeface="Secular One"/>
                <a:sym typeface="Secular One"/>
              </a:rPr>
              <a:t>04</a:t>
            </a:r>
            <a:endParaRPr/>
          </a:p>
        </p:txBody>
      </p:sp>
      <p:sp>
        <p:nvSpPr>
          <p:cNvPr id="434" name="Google Shape;434;p22"/>
          <p:cNvSpPr txBox="1"/>
          <p:nvPr/>
        </p:nvSpPr>
        <p:spPr>
          <a:xfrm>
            <a:off x="7576287" y="4450870"/>
            <a:ext cx="3756780" cy="6623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elit.</a:t>
            </a:r>
            <a:endParaRPr/>
          </a:p>
        </p:txBody>
      </p:sp>
      <p:sp>
        <p:nvSpPr>
          <p:cNvPr id="435" name="Google Shape;435;p22"/>
          <p:cNvSpPr txBox="1"/>
          <p:nvPr/>
        </p:nvSpPr>
        <p:spPr>
          <a:xfrm>
            <a:off x="11978902" y="4450870"/>
            <a:ext cx="3756780" cy="6623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elit.</a:t>
            </a:r>
            <a:endParaRPr/>
          </a:p>
        </p:txBody>
      </p:sp>
      <p:sp>
        <p:nvSpPr>
          <p:cNvPr id="436" name="Google Shape;436;p22"/>
          <p:cNvSpPr txBox="1"/>
          <p:nvPr/>
        </p:nvSpPr>
        <p:spPr>
          <a:xfrm>
            <a:off x="7576287" y="6774791"/>
            <a:ext cx="3756780" cy="6623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elit.</a:t>
            </a:r>
            <a:endParaRPr/>
          </a:p>
        </p:txBody>
      </p:sp>
      <p:sp>
        <p:nvSpPr>
          <p:cNvPr id="437" name="Google Shape;437;p22"/>
          <p:cNvSpPr txBox="1"/>
          <p:nvPr/>
        </p:nvSpPr>
        <p:spPr>
          <a:xfrm>
            <a:off x="11978902" y="6774791"/>
            <a:ext cx="3756780" cy="6623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7E6D6"/>
        </a:solidFill>
      </p:bgPr>
    </p:bg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" name="Google Shape;44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399" y="214375"/>
            <a:ext cx="17679201" cy="9858249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23"/>
          <p:cNvSpPr/>
          <p:nvPr/>
        </p:nvSpPr>
        <p:spPr>
          <a:xfrm>
            <a:off x="15735486" y="4837783"/>
            <a:ext cx="6757080" cy="4761115"/>
          </a:xfrm>
          <a:custGeom>
            <a:rect b="b" l="l" r="r" t="t"/>
            <a:pathLst>
              <a:path extrusionOk="0" h="4761115" w="6757080">
                <a:moveTo>
                  <a:pt x="0" y="0"/>
                </a:moveTo>
                <a:lnTo>
                  <a:pt x="6757080" y="0"/>
                </a:lnTo>
                <a:lnTo>
                  <a:pt x="6757080" y="4761115"/>
                </a:lnTo>
                <a:lnTo>
                  <a:pt x="0" y="47611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5324" l="0" r="0" t="0"/>
            </a:stretch>
          </a:blipFill>
          <a:ln>
            <a:noFill/>
          </a:ln>
        </p:spPr>
      </p:sp>
      <p:sp>
        <p:nvSpPr>
          <p:cNvPr id="444" name="Google Shape;444;p23"/>
          <p:cNvSpPr/>
          <p:nvPr/>
        </p:nvSpPr>
        <p:spPr>
          <a:xfrm>
            <a:off x="-4207494" y="4837783"/>
            <a:ext cx="6757080" cy="4761115"/>
          </a:xfrm>
          <a:custGeom>
            <a:rect b="b" l="l" r="r" t="t"/>
            <a:pathLst>
              <a:path extrusionOk="0" h="4761115" w="6757080">
                <a:moveTo>
                  <a:pt x="0" y="0"/>
                </a:moveTo>
                <a:lnTo>
                  <a:pt x="6757080" y="0"/>
                </a:lnTo>
                <a:lnTo>
                  <a:pt x="6757080" y="4761115"/>
                </a:lnTo>
                <a:lnTo>
                  <a:pt x="0" y="47611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5324" l="0" r="0" t="0"/>
            </a:stretch>
          </a:blipFill>
          <a:ln>
            <a:noFill/>
          </a:ln>
        </p:spPr>
      </p:sp>
      <p:pic>
        <p:nvPicPr>
          <p:cNvPr id="445" name="Google Shape;445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36443" y="1467509"/>
            <a:ext cx="15415115" cy="8649134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23"/>
          <p:cNvSpPr txBox="1"/>
          <p:nvPr/>
        </p:nvSpPr>
        <p:spPr>
          <a:xfrm>
            <a:off x="2721036" y="1342453"/>
            <a:ext cx="12845928" cy="10843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0" u="none" cap="none" strike="noStrike">
                <a:solidFill>
                  <a:srgbClr val="C71427"/>
                </a:solidFill>
                <a:latin typeface="Secular One"/>
                <a:ea typeface="Secular One"/>
                <a:cs typeface="Secular One"/>
                <a:sym typeface="Secular One"/>
              </a:rPr>
              <a:t>Insert a Bar Chart here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7E6D6"/>
        </a:solidFill>
      </p:bgPr>
    </p:bg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" name="Google Shape;45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399" y="214375"/>
            <a:ext cx="17679201" cy="9858249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24"/>
          <p:cNvSpPr txBox="1"/>
          <p:nvPr/>
        </p:nvSpPr>
        <p:spPr>
          <a:xfrm>
            <a:off x="4165859" y="1544827"/>
            <a:ext cx="9956400" cy="61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662" u="none" cap="none" strike="noStrike">
                <a:solidFill>
                  <a:srgbClr val="C71427"/>
                </a:solidFill>
                <a:latin typeface="Secular One"/>
                <a:ea typeface="Secular One"/>
                <a:cs typeface="Secular One"/>
                <a:sym typeface="Secular One"/>
              </a:rPr>
              <a:t>Thank you for learning about Mexico's history with us today!</a:t>
            </a:r>
            <a:endParaRPr/>
          </a:p>
        </p:txBody>
      </p:sp>
      <p:sp>
        <p:nvSpPr>
          <p:cNvPr id="453" name="Google Shape;453;p24"/>
          <p:cNvSpPr/>
          <p:nvPr/>
        </p:nvSpPr>
        <p:spPr>
          <a:xfrm>
            <a:off x="15447213" y="3425641"/>
            <a:ext cx="5681574" cy="6262256"/>
          </a:xfrm>
          <a:custGeom>
            <a:rect b="b" l="l" r="r" t="t"/>
            <a:pathLst>
              <a:path extrusionOk="0" h="6262256" w="5681574">
                <a:moveTo>
                  <a:pt x="0" y="0"/>
                </a:moveTo>
                <a:lnTo>
                  <a:pt x="5681574" y="0"/>
                </a:lnTo>
                <a:lnTo>
                  <a:pt x="5681574" y="6262257"/>
                </a:lnTo>
                <a:lnTo>
                  <a:pt x="0" y="62622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78" l="-179" r="0" t="0"/>
            </a:stretch>
          </a:blipFill>
          <a:ln>
            <a:noFill/>
          </a:ln>
        </p:spPr>
      </p:sp>
      <p:sp>
        <p:nvSpPr>
          <p:cNvPr id="454" name="Google Shape;454;p24"/>
          <p:cNvSpPr/>
          <p:nvPr/>
        </p:nvSpPr>
        <p:spPr>
          <a:xfrm>
            <a:off x="-2395019" y="3425641"/>
            <a:ext cx="5681574" cy="6262256"/>
          </a:xfrm>
          <a:custGeom>
            <a:rect b="b" l="l" r="r" t="t"/>
            <a:pathLst>
              <a:path extrusionOk="0" h="6262256" w="5681574">
                <a:moveTo>
                  <a:pt x="0" y="0"/>
                </a:moveTo>
                <a:lnTo>
                  <a:pt x="5681574" y="0"/>
                </a:lnTo>
                <a:lnTo>
                  <a:pt x="5681574" y="6262257"/>
                </a:lnTo>
                <a:lnTo>
                  <a:pt x="0" y="62622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78" l="-179" r="0" t="0"/>
            </a:stretch>
          </a:blipFill>
          <a:ln>
            <a:noFill/>
          </a:ln>
        </p:spPr>
      </p:sp>
      <p:sp>
        <p:nvSpPr>
          <p:cNvPr id="455" name="Google Shape;455;p24"/>
          <p:cNvSpPr txBox="1"/>
          <p:nvPr/>
        </p:nvSpPr>
        <p:spPr>
          <a:xfrm>
            <a:off x="5390038" y="8212069"/>
            <a:ext cx="7507925" cy="328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7E6D6"/>
        </a:solidFill>
      </p:bgPr>
    </p:bg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" name="Google Shape;46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399" y="214375"/>
            <a:ext cx="17679201" cy="9858249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25"/>
          <p:cNvSpPr txBox="1"/>
          <p:nvPr/>
        </p:nvSpPr>
        <p:spPr>
          <a:xfrm>
            <a:off x="3127336" y="982973"/>
            <a:ext cx="12033329" cy="1078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0" u="none" cap="none" strike="noStrike">
                <a:solidFill>
                  <a:srgbClr val="C71427"/>
                </a:solidFill>
                <a:latin typeface="Secular One"/>
                <a:ea typeface="Secular One"/>
                <a:cs typeface="Secular One"/>
                <a:sym typeface="Secular One"/>
              </a:rPr>
              <a:t>Resource Page</a:t>
            </a:r>
            <a:endParaRPr/>
          </a:p>
        </p:txBody>
      </p:sp>
      <p:sp>
        <p:nvSpPr>
          <p:cNvPr id="462" name="Google Shape;462;p25"/>
          <p:cNvSpPr txBox="1"/>
          <p:nvPr/>
        </p:nvSpPr>
        <p:spPr>
          <a:xfrm>
            <a:off x="427254" y="6531252"/>
            <a:ext cx="5451049" cy="4306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7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You can find these fonts online too.</a:t>
            </a:r>
            <a:endParaRPr/>
          </a:p>
        </p:txBody>
      </p:sp>
      <p:sp>
        <p:nvSpPr>
          <p:cNvPr id="463" name="Google Shape;463;p25"/>
          <p:cNvSpPr txBox="1"/>
          <p:nvPr/>
        </p:nvSpPr>
        <p:spPr>
          <a:xfrm>
            <a:off x="1325314" y="7038109"/>
            <a:ext cx="3654929" cy="7958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70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59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COLORS</a:t>
            </a:r>
            <a:endParaRPr/>
          </a:p>
        </p:txBody>
      </p:sp>
      <p:sp>
        <p:nvSpPr>
          <p:cNvPr id="464" name="Google Shape;464;p25"/>
          <p:cNvSpPr txBox="1"/>
          <p:nvPr/>
        </p:nvSpPr>
        <p:spPr>
          <a:xfrm>
            <a:off x="1250126" y="2782039"/>
            <a:ext cx="3805306" cy="8878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7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This presentation template uses the following free fonts:</a:t>
            </a:r>
            <a:endParaRPr/>
          </a:p>
        </p:txBody>
      </p:sp>
      <p:sp>
        <p:nvSpPr>
          <p:cNvPr id="465" name="Google Shape;465;p25"/>
          <p:cNvSpPr txBox="1"/>
          <p:nvPr/>
        </p:nvSpPr>
        <p:spPr>
          <a:xfrm>
            <a:off x="1581129" y="3816125"/>
            <a:ext cx="3143299" cy="4306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7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Titles :</a:t>
            </a:r>
            <a:endParaRPr/>
          </a:p>
        </p:txBody>
      </p:sp>
      <p:sp>
        <p:nvSpPr>
          <p:cNvPr id="466" name="Google Shape;466;p25"/>
          <p:cNvSpPr txBox="1"/>
          <p:nvPr/>
        </p:nvSpPr>
        <p:spPr>
          <a:xfrm>
            <a:off x="1581129" y="4701618"/>
            <a:ext cx="3143299" cy="4306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67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Headers :</a:t>
            </a:r>
            <a:endParaRPr/>
          </a:p>
        </p:txBody>
      </p:sp>
      <p:sp>
        <p:nvSpPr>
          <p:cNvPr id="467" name="Google Shape;467;p25"/>
          <p:cNvSpPr txBox="1"/>
          <p:nvPr/>
        </p:nvSpPr>
        <p:spPr>
          <a:xfrm>
            <a:off x="1581129" y="5587111"/>
            <a:ext cx="3143299" cy="4306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67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Body Copy :</a:t>
            </a:r>
            <a:endParaRPr/>
          </a:p>
        </p:txBody>
      </p:sp>
      <p:sp>
        <p:nvSpPr>
          <p:cNvPr id="468" name="Google Shape;468;p25"/>
          <p:cNvSpPr txBox="1"/>
          <p:nvPr/>
        </p:nvSpPr>
        <p:spPr>
          <a:xfrm>
            <a:off x="1581129" y="4221328"/>
            <a:ext cx="3143299" cy="4306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67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Secular One</a:t>
            </a:r>
            <a:endParaRPr/>
          </a:p>
        </p:txBody>
      </p:sp>
      <p:sp>
        <p:nvSpPr>
          <p:cNvPr id="469" name="Google Shape;469;p25"/>
          <p:cNvSpPr txBox="1"/>
          <p:nvPr/>
        </p:nvSpPr>
        <p:spPr>
          <a:xfrm>
            <a:off x="1250126" y="5106821"/>
            <a:ext cx="3805306" cy="4306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67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Lato</a:t>
            </a:r>
            <a:endParaRPr/>
          </a:p>
        </p:txBody>
      </p:sp>
      <p:sp>
        <p:nvSpPr>
          <p:cNvPr id="470" name="Google Shape;470;p25"/>
          <p:cNvSpPr txBox="1"/>
          <p:nvPr/>
        </p:nvSpPr>
        <p:spPr>
          <a:xfrm>
            <a:off x="1006228" y="5992314"/>
            <a:ext cx="4293101" cy="4306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67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Lato</a:t>
            </a:r>
            <a:endParaRPr/>
          </a:p>
        </p:txBody>
      </p:sp>
      <p:sp>
        <p:nvSpPr>
          <p:cNvPr id="471" name="Google Shape;471;p25"/>
          <p:cNvSpPr txBox="1"/>
          <p:nvPr/>
        </p:nvSpPr>
        <p:spPr>
          <a:xfrm>
            <a:off x="5107387" y="2041852"/>
            <a:ext cx="8073227" cy="4414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700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7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Use these design resources in your Canva Presentation.</a:t>
            </a:r>
            <a:endParaRPr/>
          </a:p>
        </p:txBody>
      </p:sp>
      <p:grpSp>
        <p:nvGrpSpPr>
          <p:cNvPr id="472" name="Google Shape;472;p25"/>
          <p:cNvGrpSpPr/>
          <p:nvPr/>
        </p:nvGrpSpPr>
        <p:grpSpPr>
          <a:xfrm>
            <a:off x="662894" y="8138773"/>
            <a:ext cx="1668432" cy="1145402"/>
            <a:chOff x="0" y="0"/>
            <a:chExt cx="2224575" cy="1527202"/>
          </a:xfrm>
        </p:grpSpPr>
        <p:grpSp>
          <p:nvGrpSpPr>
            <p:cNvPr id="473" name="Google Shape;473;p25"/>
            <p:cNvGrpSpPr/>
            <p:nvPr/>
          </p:nvGrpSpPr>
          <p:grpSpPr>
            <a:xfrm>
              <a:off x="681850" y="0"/>
              <a:ext cx="860876" cy="860876"/>
              <a:chOff x="0" y="0"/>
              <a:chExt cx="812800" cy="812800"/>
            </a:xfrm>
          </p:grpSpPr>
          <p:sp>
            <p:nvSpPr>
              <p:cNvPr id="474" name="Google Shape;474;p2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7664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5" name="Google Shape;475;p25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5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76" name="Google Shape;476;p25"/>
            <p:cNvSpPr txBox="1"/>
            <p:nvPr/>
          </p:nvSpPr>
          <p:spPr>
            <a:xfrm>
              <a:off x="0" y="1032326"/>
              <a:ext cx="2224575" cy="4948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6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#076645</a:t>
              </a:r>
              <a:endParaRPr/>
            </a:p>
          </p:txBody>
        </p:sp>
      </p:grpSp>
      <p:grpSp>
        <p:nvGrpSpPr>
          <p:cNvPr id="477" name="Google Shape;477;p25"/>
          <p:cNvGrpSpPr/>
          <p:nvPr/>
        </p:nvGrpSpPr>
        <p:grpSpPr>
          <a:xfrm>
            <a:off x="2318563" y="8138773"/>
            <a:ext cx="1668432" cy="1145402"/>
            <a:chOff x="0" y="0"/>
            <a:chExt cx="2224575" cy="1527202"/>
          </a:xfrm>
        </p:grpSpPr>
        <p:grpSp>
          <p:nvGrpSpPr>
            <p:cNvPr id="478" name="Google Shape;478;p25"/>
            <p:cNvGrpSpPr/>
            <p:nvPr/>
          </p:nvGrpSpPr>
          <p:grpSpPr>
            <a:xfrm>
              <a:off x="681850" y="0"/>
              <a:ext cx="860876" cy="860876"/>
              <a:chOff x="0" y="0"/>
              <a:chExt cx="812800" cy="812800"/>
            </a:xfrm>
          </p:grpSpPr>
          <p:sp>
            <p:nvSpPr>
              <p:cNvPr id="479" name="Google Shape;479;p2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714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0" name="Google Shape;480;p25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5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81" name="Google Shape;481;p25"/>
            <p:cNvSpPr txBox="1"/>
            <p:nvPr/>
          </p:nvSpPr>
          <p:spPr>
            <a:xfrm>
              <a:off x="0" y="1032326"/>
              <a:ext cx="2224575" cy="4948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6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#C71427</a:t>
              </a:r>
              <a:endParaRPr/>
            </a:p>
          </p:txBody>
        </p:sp>
      </p:grpSp>
      <p:grpSp>
        <p:nvGrpSpPr>
          <p:cNvPr id="482" name="Google Shape;482;p25"/>
          <p:cNvGrpSpPr/>
          <p:nvPr/>
        </p:nvGrpSpPr>
        <p:grpSpPr>
          <a:xfrm>
            <a:off x="3974232" y="8138773"/>
            <a:ext cx="1668432" cy="1145402"/>
            <a:chOff x="0" y="0"/>
            <a:chExt cx="2224575" cy="1527202"/>
          </a:xfrm>
        </p:grpSpPr>
        <p:grpSp>
          <p:nvGrpSpPr>
            <p:cNvPr id="483" name="Google Shape;483;p25"/>
            <p:cNvGrpSpPr/>
            <p:nvPr/>
          </p:nvGrpSpPr>
          <p:grpSpPr>
            <a:xfrm>
              <a:off x="681850" y="0"/>
              <a:ext cx="860876" cy="860876"/>
              <a:chOff x="0" y="0"/>
              <a:chExt cx="812800" cy="812800"/>
            </a:xfrm>
          </p:grpSpPr>
          <p:sp>
            <p:nvSpPr>
              <p:cNvPr id="484" name="Google Shape;484;p2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AABE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5" name="Google Shape;485;p25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5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86" name="Google Shape;486;p25"/>
            <p:cNvSpPr txBox="1"/>
            <p:nvPr/>
          </p:nvSpPr>
          <p:spPr>
            <a:xfrm>
              <a:off x="0" y="1032326"/>
              <a:ext cx="2224575" cy="4948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6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#AABEB7</a:t>
              </a:r>
              <a:endParaRPr/>
            </a:p>
          </p:txBody>
        </p:sp>
      </p:grpSp>
      <p:sp>
        <p:nvSpPr>
          <p:cNvPr id="487" name="Google Shape;487;p25"/>
          <p:cNvSpPr/>
          <p:nvPr/>
        </p:nvSpPr>
        <p:spPr>
          <a:xfrm flipH="1">
            <a:off x="6131361" y="4641205"/>
            <a:ext cx="1129206" cy="1602047"/>
          </a:xfrm>
          <a:custGeom>
            <a:rect b="b" l="l" r="r" t="t"/>
            <a:pathLst>
              <a:path extrusionOk="0" h="1602047" w="1129206">
                <a:moveTo>
                  <a:pt x="1129206" y="0"/>
                </a:moveTo>
                <a:lnTo>
                  <a:pt x="0" y="0"/>
                </a:lnTo>
                <a:lnTo>
                  <a:pt x="0" y="1602046"/>
                </a:lnTo>
                <a:lnTo>
                  <a:pt x="1129206" y="1602046"/>
                </a:lnTo>
                <a:lnTo>
                  <a:pt x="1129206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2039" l="0" r="0" t="0"/>
            </a:stretch>
          </a:blipFill>
          <a:ln>
            <a:noFill/>
          </a:ln>
        </p:spPr>
      </p:sp>
      <p:sp>
        <p:nvSpPr>
          <p:cNvPr id="488" name="Google Shape;488;p25"/>
          <p:cNvSpPr/>
          <p:nvPr/>
        </p:nvSpPr>
        <p:spPr>
          <a:xfrm>
            <a:off x="8944960" y="2865564"/>
            <a:ext cx="680234" cy="1647104"/>
          </a:xfrm>
          <a:custGeom>
            <a:rect b="b" l="l" r="r" t="t"/>
            <a:pathLst>
              <a:path extrusionOk="0" h="1647104" w="680234">
                <a:moveTo>
                  <a:pt x="0" y="0"/>
                </a:moveTo>
                <a:lnTo>
                  <a:pt x="680234" y="0"/>
                </a:lnTo>
                <a:lnTo>
                  <a:pt x="680234" y="1647104"/>
                </a:lnTo>
                <a:lnTo>
                  <a:pt x="0" y="16471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10800" l="0" r="0" t="0"/>
            </a:stretch>
          </a:blipFill>
          <a:ln>
            <a:noFill/>
          </a:ln>
        </p:spPr>
      </p:sp>
      <p:sp>
        <p:nvSpPr>
          <p:cNvPr id="489" name="Google Shape;489;p25"/>
          <p:cNvSpPr/>
          <p:nvPr/>
        </p:nvSpPr>
        <p:spPr>
          <a:xfrm>
            <a:off x="11748683" y="2921596"/>
            <a:ext cx="1331298" cy="1535040"/>
          </a:xfrm>
          <a:custGeom>
            <a:rect b="b" l="l" r="r" t="t"/>
            <a:pathLst>
              <a:path extrusionOk="0" h="1535040" w="1331298">
                <a:moveTo>
                  <a:pt x="0" y="0"/>
                </a:moveTo>
                <a:lnTo>
                  <a:pt x="1331298" y="0"/>
                </a:lnTo>
                <a:lnTo>
                  <a:pt x="1331298" y="1535040"/>
                </a:lnTo>
                <a:lnTo>
                  <a:pt x="0" y="15350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0" name="Google Shape;490;p25"/>
          <p:cNvSpPr/>
          <p:nvPr/>
        </p:nvSpPr>
        <p:spPr>
          <a:xfrm>
            <a:off x="7507164" y="4930280"/>
            <a:ext cx="1200223" cy="1023897"/>
          </a:xfrm>
          <a:custGeom>
            <a:rect b="b" l="l" r="r" t="t"/>
            <a:pathLst>
              <a:path extrusionOk="0" h="1023897" w="1200223">
                <a:moveTo>
                  <a:pt x="0" y="0"/>
                </a:moveTo>
                <a:lnTo>
                  <a:pt x="1200224" y="0"/>
                </a:lnTo>
                <a:lnTo>
                  <a:pt x="1200224" y="1023897"/>
                </a:lnTo>
                <a:lnTo>
                  <a:pt x="0" y="10238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1" name="Google Shape;491;p25"/>
          <p:cNvSpPr/>
          <p:nvPr/>
        </p:nvSpPr>
        <p:spPr>
          <a:xfrm>
            <a:off x="5878303" y="3145519"/>
            <a:ext cx="2395334" cy="1087193"/>
          </a:xfrm>
          <a:custGeom>
            <a:rect b="b" l="l" r="r" t="t"/>
            <a:pathLst>
              <a:path extrusionOk="0" h="1087193" w="2395334">
                <a:moveTo>
                  <a:pt x="0" y="0"/>
                </a:moveTo>
                <a:lnTo>
                  <a:pt x="2395334" y="0"/>
                </a:lnTo>
                <a:lnTo>
                  <a:pt x="2395334" y="1087193"/>
                </a:lnTo>
                <a:lnTo>
                  <a:pt x="0" y="10871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-9830" l="0" r="0" t="0"/>
            </a:stretch>
          </a:blipFill>
          <a:ln>
            <a:noFill/>
          </a:ln>
        </p:spPr>
      </p:sp>
      <p:sp>
        <p:nvSpPr>
          <p:cNvPr id="492" name="Google Shape;492;p25"/>
          <p:cNvSpPr/>
          <p:nvPr/>
        </p:nvSpPr>
        <p:spPr>
          <a:xfrm flipH="1">
            <a:off x="13751304" y="3157411"/>
            <a:ext cx="2090683" cy="1063410"/>
          </a:xfrm>
          <a:custGeom>
            <a:rect b="b" l="l" r="r" t="t"/>
            <a:pathLst>
              <a:path extrusionOk="0" h="1063410" w="2090683">
                <a:moveTo>
                  <a:pt x="2090684" y="0"/>
                </a:moveTo>
                <a:lnTo>
                  <a:pt x="0" y="0"/>
                </a:lnTo>
                <a:lnTo>
                  <a:pt x="0" y="1063410"/>
                </a:lnTo>
                <a:lnTo>
                  <a:pt x="2090684" y="1063410"/>
                </a:lnTo>
                <a:lnTo>
                  <a:pt x="2090684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-10087" l="0" r="0" t="0"/>
            </a:stretch>
          </a:blipFill>
          <a:ln>
            <a:noFill/>
          </a:ln>
        </p:spPr>
      </p:sp>
      <p:sp>
        <p:nvSpPr>
          <p:cNvPr id="493" name="Google Shape;493;p25"/>
          <p:cNvSpPr/>
          <p:nvPr/>
        </p:nvSpPr>
        <p:spPr>
          <a:xfrm>
            <a:off x="10296517" y="3186232"/>
            <a:ext cx="780842" cy="1005769"/>
          </a:xfrm>
          <a:custGeom>
            <a:rect b="b" l="l" r="r" t="t"/>
            <a:pathLst>
              <a:path extrusionOk="0" h="1005769" w="780842">
                <a:moveTo>
                  <a:pt x="0" y="0"/>
                </a:moveTo>
                <a:lnTo>
                  <a:pt x="780843" y="0"/>
                </a:lnTo>
                <a:lnTo>
                  <a:pt x="780843" y="1005768"/>
                </a:lnTo>
                <a:lnTo>
                  <a:pt x="0" y="10057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4" name="Google Shape;494;p25"/>
          <p:cNvSpPr/>
          <p:nvPr/>
        </p:nvSpPr>
        <p:spPr>
          <a:xfrm>
            <a:off x="8953985" y="4816674"/>
            <a:ext cx="1775602" cy="1251109"/>
          </a:xfrm>
          <a:custGeom>
            <a:rect b="b" l="l" r="r" t="t"/>
            <a:pathLst>
              <a:path extrusionOk="0" h="1251109" w="1775602">
                <a:moveTo>
                  <a:pt x="0" y="0"/>
                </a:moveTo>
                <a:lnTo>
                  <a:pt x="1775602" y="0"/>
                </a:lnTo>
                <a:lnTo>
                  <a:pt x="1775602" y="1251109"/>
                </a:lnTo>
                <a:lnTo>
                  <a:pt x="0" y="12511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-15324" l="0" r="0" t="0"/>
            </a:stretch>
          </a:blipFill>
          <a:ln>
            <a:noFill/>
          </a:ln>
        </p:spPr>
      </p:sp>
      <p:sp>
        <p:nvSpPr>
          <p:cNvPr id="495" name="Google Shape;495;p25"/>
          <p:cNvSpPr/>
          <p:nvPr/>
        </p:nvSpPr>
        <p:spPr>
          <a:xfrm>
            <a:off x="16513311" y="2956745"/>
            <a:ext cx="1328921" cy="1464742"/>
          </a:xfrm>
          <a:custGeom>
            <a:rect b="b" l="l" r="r" t="t"/>
            <a:pathLst>
              <a:path extrusionOk="0" h="1464742" w="1328921">
                <a:moveTo>
                  <a:pt x="0" y="0"/>
                </a:moveTo>
                <a:lnTo>
                  <a:pt x="1328921" y="0"/>
                </a:lnTo>
                <a:lnTo>
                  <a:pt x="1328921" y="1464742"/>
                </a:lnTo>
                <a:lnTo>
                  <a:pt x="0" y="14647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-178" l="-179" r="0" t="0"/>
            </a:stretch>
          </a:blipFill>
          <a:ln>
            <a:noFill/>
          </a:ln>
        </p:spPr>
      </p:sp>
      <p:sp>
        <p:nvSpPr>
          <p:cNvPr id="496" name="Google Shape;496;p25"/>
          <p:cNvSpPr/>
          <p:nvPr/>
        </p:nvSpPr>
        <p:spPr>
          <a:xfrm>
            <a:off x="10976185" y="4932481"/>
            <a:ext cx="1044176" cy="1019495"/>
          </a:xfrm>
          <a:custGeom>
            <a:rect b="b" l="l" r="r" t="t"/>
            <a:pathLst>
              <a:path extrusionOk="0" h="1019495" w="1044176">
                <a:moveTo>
                  <a:pt x="0" y="0"/>
                </a:moveTo>
                <a:lnTo>
                  <a:pt x="1044175" y="0"/>
                </a:lnTo>
                <a:lnTo>
                  <a:pt x="1044175" y="1019495"/>
                </a:lnTo>
                <a:lnTo>
                  <a:pt x="0" y="10194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7" name="Google Shape;497;p25"/>
          <p:cNvSpPr/>
          <p:nvPr/>
        </p:nvSpPr>
        <p:spPr>
          <a:xfrm>
            <a:off x="13751616" y="6498198"/>
            <a:ext cx="1011635" cy="1011635"/>
          </a:xfrm>
          <a:custGeom>
            <a:rect b="b" l="l" r="r" t="t"/>
            <a:pathLst>
              <a:path extrusionOk="0" h="1011635" w="1011635">
                <a:moveTo>
                  <a:pt x="0" y="0"/>
                </a:moveTo>
                <a:lnTo>
                  <a:pt x="1011635" y="0"/>
                </a:lnTo>
                <a:lnTo>
                  <a:pt x="1011635" y="1011635"/>
                </a:lnTo>
                <a:lnTo>
                  <a:pt x="0" y="10116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8" name="Google Shape;498;p25"/>
          <p:cNvSpPr/>
          <p:nvPr/>
        </p:nvSpPr>
        <p:spPr>
          <a:xfrm>
            <a:off x="15454016" y="6608468"/>
            <a:ext cx="791095" cy="791095"/>
          </a:xfrm>
          <a:custGeom>
            <a:rect b="b" l="l" r="r" t="t"/>
            <a:pathLst>
              <a:path extrusionOk="0" h="791095" w="791095">
                <a:moveTo>
                  <a:pt x="0" y="0"/>
                </a:moveTo>
                <a:lnTo>
                  <a:pt x="791095" y="0"/>
                </a:lnTo>
                <a:lnTo>
                  <a:pt x="791095" y="791095"/>
                </a:lnTo>
                <a:lnTo>
                  <a:pt x="0" y="7910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9" name="Google Shape;499;p25"/>
          <p:cNvSpPr/>
          <p:nvPr/>
        </p:nvSpPr>
        <p:spPr>
          <a:xfrm>
            <a:off x="8343128" y="6640250"/>
            <a:ext cx="576734" cy="727531"/>
          </a:xfrm>
          <a:custGeom>
            <a:rect b="b" l="l" r="r" t="t"/>
            <a:pathLst>
              <a:path extrusionOk="0" h="727531" w="576734">
                <a:moveTo>
                  <a:pt x="0" y="0"/>
                </a:moveTo>
                <a:lnTo>
                  <a:pt x="576734" y="0"/>
                </a:lnTo>
                <a:lnTo>
                  <a:pt x="576734" y="727531"/>
                </a:lnTo>
                <a:lnTo>
                  <a:pt x="0" y="7275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0" name="Google Shape;500;p25"/>
          <p:cNvSpPr/>
          <p:nvPr/>
        </p:nvSpPr>
        <p:spPr>
          <a:xfrm>
            <a:off x="6126167" y="6727913"/>
            <a:ext cx="1526197" cy="552206"/>
          </a:xfrm>
          <a:custGeom>
            <a:rect b="b" l="l" r="r" t="t"/>
            <a:pathLst>
              <a:path extrusionOk="0" h="552206" w="1526197">
                <a:moveTo>
                  <a:pt x="0" y="0"/>
                </a:moveTo>
                <a:lnTo>
                  <a:pt x="1526197" y="0"/>
                </a:lnTo>
                <a:lnTo>
                  <a:pt x="1526197" y="552205"/>
                </a:lnTo>
                <a:lnTo>
                  <a:pt x="0" y="5522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1" name="Google Shape;501;p25"/>
          <p:cNvSpPr/>
          <p:nvPr/>
        </p:nvSpPr>
        <p:spPr>
          <a:xfrm>
            <a:off x="9610626" y="6512086"/>
            <a:ext cx="983859" cy="983859"/>
          </a:xfrm>
          <a:custGeom>
            <a:rect b="b" l="l" r="r" t="t"/>
            <a:pathLst>
              <a:path extrusionOk="0" h="983859" w="983859">
                <a:moveTo>
                  <a:pt x="0" y="0"/>
                </a:moveTo>
                <a:lnTo>
                  <a:pt x="983859" y="0"/>
                </a:lnTo>
                <a:lnTo>
                  <a:pt x="983859" y="983859"/>
                </a:lnTo>
                <a:lnTo>
                  <a:pt x="0" y="9838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2" name="Google Shape;502;p25"/>
          <p:cNvSpPr/>
          <p:nvPr/>
        </p:nvSpPr>
        <p:spPr>
          <a:xfrm>
            <a:off x="16935875" y="6703061"/>
            <a:ext cx="833878" cy="601908"/>
          </a:xfrm>
          <a:custGeom>
            <a:rect b="b" l="l" r="r" t="t"/>
            <a:pathLst>
              <a:path extrusionOk="0" h="601908" w="833878">
                <a:moveTo>
                  <a:pt x="0" y="0"/>
                </a:moveTo>
                <a:lnTo>
                  <a:pt x="833878" y="0"/>
                </a:lnTo>
                <a:lnTo>
                  <a:pt x="833878" y="601909"/>
                </a:lnTo>
                <a:lnTo>
                  <a:pt x="0" y="6019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3" name="Google Shape;503;p25"/>
          <p:cNvSpPr/>
          <p:nvPr/>
        </p:nvSpPr>
        <p:spPr>
          <a:xfrm>
            <a:off x="11285250" y="6403636"/>
            <a:ext cx="1775602" cy="1200758"/>
          </a:xfrm>
          <a:custGeom>
            <a:rect b="b" l="l" r="r" t="t"/>
            <a:pathLst>
              <a:path extrusionOk="0" h="1200758" w="1775602">
                <a:moveTo>
                  <a:pt x="0" y="0"/>
                </a:moveTo>
                <a:lnTo>
                  <a:pt x="1775602" y="0"/>
                </a:lnTo>
                <a:lnTo>
                  <a:pt x="1775602" y="1200759"/>
                </a:lnTo>
                <a:lnTo>
                  <a:pt x="0" y="12007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4" name="Google Shape;504;p25"/>
          <p:cNvSpPr/>
          <p:nvPr/>
        </p:nvSpPr>
        <p:spPr>
          <a:xfrm>
            <a:off x="12266958" y="4867524"/>
            <a:ext cx="1459986" cy="1149407"/>
          </a:xfrm>
          <a:custGeom>
            <a:rect b="b" l="l" r="r" t="t"/>
            <a:pathLst>
              <a:path extrusionOk="0" h="1149407" w="1459986">
                <a:moveTo>
                  <a:pt x="0" y="0"/>
                </a:moveTo>
                <a:lnTo>
                  <a:pt x="1459986" y="0"/>
                </a:lnTo>
                <a:lnTo>
                  <a:pt x="1459986" y="1149408"/>
                </a:lnTo>
                <a:lnTo>
                  <a:pt x="0" y="11494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5" name="Google Shape;505;p25"/>
          <p:cNvSpPr/>
          <p:nvPr/>
        </p:nvSpPr>
        <p:spPr>
          <a:xfrm>
            <a:off x="16513311" y="4692723"/>
            <a:ext cx="1256443" cy="1499010"/>
          </a:xfrm>
          <a:custGeom>
            <a:rect b="b" l="l" r="r" t="t"/>
            <a:pathLst>
              <a:path extrusionOk="0" h="1499010" w="1256443">
                <a:moveTo>
                  <a:pt x="0" y="0"/>
                </a:moveTo>
                <a:lnTo>
                  <a:pt x="1256442" y="0"/>
                </a:lnTo>
                <a:lnTo>
                  <a:pt x="1256442" y="1499010"/>
                </a:lnTo>
                <a:lnTo>
                  <a:pt x="0" y="14990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6" name="Google Shape;506;p25"/>
          <p:cNvSpPr/>
          <p:nvPr/>
        </p:nvSpPr>
        <p:spPr>
          <a:xfrm>
            <a:off x="13973541" y="4991933"/>
            <a:ext cx="2293172" cy="900591"/>
          </a:xfrm>
          <a:custGeom>
            <a:rect b="b" l="l" r="r" t="t"/>
            <a:pathLst>
              <a:path extrusionOk="0" h="900591" w="2293172">
                <a:moveTo>
                  <a:pt x="0" y="0"/>
                </a:moveTo>
                <a:lnTo>
                  <a:pt x="2293172" y="0"/>
                </a:lnTo>
                <a:lnTo>
                  <a:pt x="2293172" y="900591"/>
                </a:lnTo>
                <a:lnTo>
                  <a:pt x="0" y="9005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7" name="Google Shape;507;p25"/>
          <p:cNvSpPr/>
          <p:nvPr/>
        </p:nvSpPr>
        <p:spPr>
          <a:xfrm>
            <a:off x="14312708" y="7778323"/>
            <a:ext cx="1462377" cy="1324116"/>
          </a:xfrm>
          <a:custGeom>
            <a:rect b="b" l="l" r="r" t="t"/>
            <a:pathLst>
              <a:path extrusionOk="0" h="1324116" w="1462377">
                <a:moveTo>
                  <a:pt x="0" y="0"/>
                </a:moveTo>
                <a:lnTo>
                  <a:pt x="1462377" y="0"/>
                </a:lnTo>
                <a:lnTo>
                  <a:pt x="1462377" y="1324116"/>
                </a:lnTo>
                <a:lnTo>
                  <a:pt x="0" y="13241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8" name="Google Shape;508;p25"/>
          <p:cNvSpPr/>
          <p:nvPr/>
        </p:nvSpPr>
        <p:spPr>
          <a:xfrm>
            <a:off x="12332574" y="7821670"/>
            <a:ext cx="1628099" cy="1237423"/>
          </a:xfrm>
          <a:custGeom>
            <a:rect b="b" l="l" r="r" t="t"/>
            <a:pathLst>
              <a:path extrusionOk="0" h="1237423" w="1628099">
                <a:moveTo>
                  <a:pt x="0" y="0"/>
                </a:moveTo>
                <a:lnTo>
                  <a:pt x="1628099" y="0"/>
                </a:lnTo>
                <a:lnTo>
                  <a:pt x="1628099" y="1237423"/>
                </a:lnTo>
                <a:lnTo>
                  <a:pt x="0" y="12374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5">
              <a:alphaModFix/>
            </a:blip>
            <a:stretch>
              <a:fillRect b="-39697" l="0" r="0" t="0"/>
            </a:stretch>
          </a:blipFill>
          <a:ln>
            <a:noFill/>
          </a:ln>
        </p:spPr>
      </p:sp>
      <p:sp>
        <p:nvSpPr>
          <p:cNvPr id="509" name="Google Shape;509;p25"/>
          <p:cNvSpPr/>
          <p:nvPr/>
        </p:nvSpPr>
        <p:spPr>
          <a:xfrm>
            <a:off x="10336466" y="7775994"/>
            <a:ext cx="1644074" cy="1328774"/>
          </a:xfrm>
          <a:custGeom>
            <a:rect b="b" l="l" r="r" t="t"/>
            <a:pathLst>
              <a:path extrusionOk="0" h="1328774" w="1644074">
                <a:moveTo>
                  <a:pt x="0" y="0"/>
                </a:moveTo>
                <a:lnTo>
                  <a:pt x="1644074" y="0"/>
                </a:lnTo>
                <a:lnTo>
                  <a:pt x="1644074" y="1328774"/>
                </a:lnTo>
                <a:lnTo>
                  <a:pt x="0" y="13287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6">
              <a:alphaModFix/>
            </a:blip>
            <a:stretch>
              <a:fillRect b="-20802" l="0" r="0" t="0"/>
            </a:stretch>
          </a:blipFill>
          <a:ln>
            <a:noFill/>
          </a:ln>
        </p:spPr>
      </p:sp>
      <p:sp>
        <p:nvSpPr>
          <p:cNvPr id="510" name="Google Shape;510;p25"/>
          <p:cNvSpPr/>
          <p:nvPr/>
        </p:nvSpPr>
        <p:spPr>
          <a:xfrm>
            <a:off x="16127120" y="7967259"/>
            <a:ext cx="1617511" cy="946244"/>
          </a:xfrm>
          <a:custGeom>
            <a:rect b="b" l="l" r="r" t="t"/>
            <a:pathLst>
              <a:path extrusionOk="0" h="946244" w="1617511">
                <a:moveTo>
                  <a:pt x="0" y="0"/>
                </a:moveTo>
                <a:lnTo>
                  <a:pt x="1617511" y="0"/>
                </a:lnTo>
                <a:lnTo>
                  <a:pt x="1617511" y="946244"/>
                </a:lnTo>
                <a:lnTo>
                  <a:pt x="0" y="9462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1" name="Google Shape;511;p25"/>
          <p:cNvSpPr/>
          <p:nvPr/>
        </p:nvSpPr>
        <p:spPr>
          <a:xfrm>
            <a:off x="6126167" y="8358361"/>
            <a:ext cx="3858264" cy="164040"/>
          </a:xfrm>
          <a:custGeom>
            <a:rect b="b" l="l" r="r" t="t"/>
            <a:pathLst>
              <a:path extrusionOk="0" h="164040" w="3858264">
                <a:moveTo>
                  <a:pt x="0" y="0"/>
                </a:moveTo>
                <a:lnTo>
                  <a:pt x="3858264" y="0"/>
                </a:lnTo>
                <a:lnTo>
                  <a:pt x="3858264" y="164041"/>
                </a:lnTo>
                <a:lnTo>
                  <a:pt x="0" y="1640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8">
              <a:alphaModFix/>
            </a:blip>
            <a:stretch>
              <a:fillRect b="-45592" l="-10342" r="-11248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7E6D6"/>
        </a:solidFill>
      </p:bgPr>
    </p:bg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" name="Google Shape;51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399" y="214375"/>
            <a:ext cx="17679201" cy="9858249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26"/>
          <p:cNvSpPr txBox="1"/>
          <p:nvPr/>
        </p:nvSpPr>
        <p:spPr>
          <a:xfrm>
            <a:off x="3722125" y="1222353"/>
            <a:ext cx="10843751" cy="15511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62" u="none" cap="none" strike="noStrike">
                <a:solidFill>
                  <a:srgbClr val="C71427"/>
                </a:solidFill>
                <a:latin typeface="Secular One"/>
                <a:ea typeface="Secular One"/>
                <a:cs typeface="Secular One"/>
                <a:sym typeface="Secular One"/>
              </a:rPr>
              <a:t>Credits</a:t>
            </a:r>
            <a:endParaRPr/>
          </a:p>
        </p:txBody>
      </p:sp>
      <p:sp>
        <p:nvSpPr>
          <p:cNvPr id="518" name="Google Shape;518;p26"/>
          <p:cNvSpPr txBox="1"/>
          <p:nvPr/>
        </p:nvSpPr>
        <p:spPr>
          <a:xfrm>
            <a:off x="6094486" y="8144260"/>
            <a:ext cx="6099028" cy="6308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81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519" name="Google Shape;519;p26"/>
          <p:cNvSpPr txBox="1"/>
          <p:nvPr/>
        </p:nvSpPr>
        <p:spPr>
          <a:xfrm>
            <a:off x="5527588" y="7378606"/>
            <a:ext cx="7232825" cy="8139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36" u="none" cap="none" strike="noStrike">
                <a:solidFill>
                  <a:srgbClr val="000000"/>
                </a:solidFill>
                <a:latin typeface="Secular One"/>
                <a:ea typeface="Secular One"/>
                <a:cs typeface="Secular One"/>
                <a:sym typeface="Secular One"/>
              </a:rPr>
              <a:t>PEXELS &amp; PIXABAY</a:t>
            </a:r>
            <a:endParaRPr/>
          </a:p>
        </p:txBody>
      </p:sp>
      <p:sp>
        <p:nvSpPr>
          <p:cNvPr id="520" name="Google Shape;520;p26"/>
          <p:cNvSpPr txBox="1"/>
          <p:nvPr/>
        </p:nvSpPr>
        <p:spPr>
          <a:xfrm>
            <a:off x="5856289" y="6145694"/>
            <a:ext cx="6575421" cy="6308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81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521" name="Google Shape;521;p26"/>
          <p:cNvSpPr txBox="1"/>
          <p:nvPr/>
        </p:nvSpPr>
        <p:spPr>
          <a:xfrm>
            <a:off x="6157881" y="2825603"/>
            <a:ext cx="5972238" cy="10320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700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7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This presentation template is free for everyone to use thanks to the following:</a:t>
            </a:r>
            <a:endParaRPr/>
          </a:p>
        </p:txBody>
      </p:sp>
      <p:pic>
        <p:nvPicPr>
          <p:cNvPr id="522" name="Google Shape;52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4151" y="4357025"/>
            <a:ext cx="6259699" cy="157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7E6D6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399" y="214375"/>
            <a:ext cx="17679201" cy="9858249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9"/>
          <p:cNvSpPr/>
          <p:nvPr/>
        </p:nvSpPr>
        <p:spPr>
          <a:xfrm>
            <a:off x="16021381" y="5300254"/>
            <a:ext cx="3026930" cy="4294417"/>
          </a:xfrm>
          <a:custGeom>
            <a:rect b="b" l="l" r="r" t="t"/>
            <a:pathLst>
              <a:path extrusionOk="0" h="4294417" w="3026930">
                <a:moveTo>
                  <a:pt x="0" y="0"/>
                </a:moveTo>
                <a:lnTo>
                  <a:pt x="3026929" y="0"/>
                </a:lnTo>
                <a:lnTo>
                  <a:pt x="3026929" y="4294417"/>
                </a:lnTo>
                <a:lnTo>
                  <a:pt x="0" y="42944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2039" l="0" r="0" t="0"/>
            </a:stretch>
          </a:blipFill>
          <a:ln>
            <a:noFill/>
          </a:ln>
        </p:spPr>
      </p:sp>
      <p:sp>
        <p:nvSpPr>
          <p:cNvPr id="120" name="Google Shape;120;p9"/>
          <p:cNvSpPr/>
          <p:nvPr/>
        </p:nvSpPr>
        <p:spPr>
          <a:xfrm flipH="1">
            <a:off x="-760310" y="5300254"/>
            <a:ext cx="3026930" cy="4294417"/>
          </a:xfrm>
          <a:custGeom>
            <a:rect b="b" l="l" r="r" t="t"/>
            <a:pathLst>
              <a:path extrusionOk="0" h="4294417" w="3026930">
                <a:moveTo>
                  <a:pt x="3026929" y="0"/>
                </a:moveTo>
                <a:lnTo>
                  <a:pt x="0" y="0"/>
                </a:lnTo>
                <a:lnTo>
                  <a:pt x="0" y="4294417"/>
                </a:lnTo>
                <a:lnTo>
                  <a:pt x="3026929" y="4294417"/>
                </a:lnTo>
                <a:lnTo>
                  <a:pt x="3026929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2039" l="0" r="0" t="0"/>
            </a:stretch>
          </a:blipFill>
          <a:ln>
            <a:noFill/>
          </a:ln>
        </p:spPr>
      </p:sp>
      <p:sp>
        <p:nvSpPr>
          <p:cNvPr id="121" name="Google Shape;121;p9"/>
          <p:cNvSpPr/>
          <p:nvPr/>
        </p:nvSpPr>
        <p:spPr>
          <a:xfrm rot="-5400000">
            <a:off x="4495689" y="5270066"/>
            <a:ext cx="3811418" cy="486224"/>
          </a:xfrm>
          <a:custGeom>
            <a:rect b="b" l="l" r="r" t="t"/>
            <a:pathLst>
              <a:path extrusionOk="0" h="486224" w="3811418">
                <a:moveTo>
                  <a:pt x="0" y="0"/>
                </a:moveTo>
                <a:lnTo>
                  <a:pt x="3811418" y="0"/>
                </a:lnTo>
                <a:lnTo>
                  <a:pt x="3811418" y="486224"/>
                </a:lnTo>
                <a:lnTo>
                  <a:pt x="0" y="4862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43759" l="0" r="-356412" t="-38382"/>
            </a:stretch>
          </a:blipFill>
          <a:ln>
            <a:noFill/>
          </a:ln>
        </p:spPr>
      </p:sp>
      <p:sp>
        <p:nvSpPr>
          <p:cNvPr id="122" name="Google Shape;122;p9"/>
          <p:cNvSpPr/>
          <p:nvPr/>
        </p:nvSpPr>
        <p:spPr>
          <a:xfrm rot="-5400000">
            <a:off x="9802388" y="5270066"/>
            <a:ext cx="3811418" cy="486224"/>
          </a:xfrm>
          <a:custGeom>
            <a:rect b="b" l="l" r="r" t="t"/>
            <a:pathLst>
              <a:path extrusionOk="0" h="486224" w="3811418">
                <a:moveTo>
                  <a:pt x="0" y="0"/>
                </a:moveTo>
                <a:lnTo>
                  <a:pt x="3811418" y="0"/>
                </a:lnTo>
                <a:lnTo>
                  <a:pt x="3811418" y="486224"/>
                </a:lnTo>
                <a:lnTo>
                  <a:pt x="0" y="4862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43759" l="0" r="-356412" t="-38382"/>
            </a:stretch>
          </a:blipFill>
          <a:ln>
            <a:noFill/>
          </a:ln>
        </p:spPr>
      </p:sp>
      <p:grpSp>
        <p:nvGrpSpPr>
          <p:cNvPr id="123" name="Google Shape;123;p9"/>
          <p:cNvGrpSpPr/>
          <p:nvPr/>
        </p:nvGrpSpPr>
        <p:grpSpPr>
          <a:xfrm>
            <a:off x="2091997" y="3330790"/>
            <a:ext cx="3305373" cy="3305373"/>
            <a:chOff x="0" y="0"/>
            <a:chExt cx="4407164" cy="4407164"/>
          </a:xfrm>
        </p:grpSpPr>
        <p:sp>
          <p:nvSpPr>
            <p:cNvPr id="124" name="Google Shape;124;p9"/>
            <p:cNvSpPr/>
            <p:nvPr/>
          </p:nvSpPr>
          <p:spPr>
            <a:xfrm>
              <a:off x="0" y="0"/>
              <a:ext cx="4407164" cy="4407164"/>
            </a:xfrm>
            <a:custGeom>
              <a:rect b="b" l="l" r="r" t="t"/>
              <a:pathLst>
                <a:path extrusionOk="0" h="4407164" w="4407164">
                  <a:moveTo>
                    <a:pt x="0" y="0"/>
                  </a:moveTo>
                  <a:lnTo>
                    <a:pt x="4407164" y="0"/>
                  </a:lnTo>
                  <a:lnTo>
                    <a:pt x="4407164" y="4407164"/>
                  </a:lnTo>
                  <a:lnTo>
                    <a:pt x="0" y="440716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grpSp>
          <p:nvGrpSpPr>
            <p:cNvPr id="125" name="Google Shape;125;p9"/>
            <p:cNvGrpSpPr/>
            <p:nvPr/>
          </p:nvGrpSpPr>
          <p:grpSpPr>
            <a:xfrm>
              <a:off x="789860" y="789860"/>
              <a:ext cx="2827443" cy="2827443"/>
              <a:chOff x="0" y="0"/>
              <a:chExt cx="812800" cy="812800"/>
            </a:xfrm>
          </p:grpSpPr>
          <p:sp>
            <p:nvSpPr>
              <p:cNvPr id="126" name="Google Shape;126;p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sq" cmpd="sng" w="95250">
                <a:solidFill>
                  <a:srgbClr val="E7E6D6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" name="Google Shape;127;p9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8" name="Google Shape;128;p9"/>
          <p:cNvGrpSpPr/>
          <p:nvPr/>
        </p:nvGrpSpPr>
        <p:grpSpPr>
          <a:xfrm>
            <a:off x="7491313" y="3330790"/>
            <a:ext cx="3305373" cy="3305373"/>
            <a:chOff x="0" y="0"/>
            <a:chExt cx="4407164" cy="4407164"/>
          </a:xfrm>
        </p:grpSpPr>
        <p:sp>
          <p:nvSpPr>
            <p:cNvPr id="129" name="Google Shape;129;p9"/>
            <p:cNvSpPr/>
            <p:nvPr/>
          </p:nvSpPr>
          <p:spPr>
            <a:xfrm>
              <a:off x="0" y="0"/>
              <a:ext cx="4407164" cy="4407164"/>
            </a:xfrm>
            <a:custGeom>
              <a:rect b="b" l="l" r="r" t="t"/>
              <a:pathLst>
                <a:path extrusionOk="0" h="4407164" w="4407164">
                  <a:moveTo>
                    <a:pt x="0" y="0"/>
                  </a:moveTo>
                  <a:lnTo>
                    <a:pt x="4407164" y="0"/>
                  </a:lnTo>
                  <a:lnTo>
                    <a:pt x="4407164" y="4407164"/>
                  </a:lnTo>
                  <a:lnTo>
                    <a:pt x="0" y="440716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grpSp>
          <p:nvGrpSpPr>
            <p:cNvPr id="130" name="Google Shape;130;p9"/>
            <p:cNvGrpSpPr/>
            <p:nvPr/>
          </p:nvGrpSpPr>
          <p:grpSpPr>
            <a:xfrm>
              <a:off x="789860" y="789860"/>
              <a:ext cx="2827443" cy="2827443"/>
              <a:chOff x="0" y="0"/>
              <a:chExt cx="812800" cy="812800"/>
            </a:xfrm>
          </p:grpSpPr>
          <p:sp>
            <p:nvSpPr>
              <p:cNvPr id="131" name="Google Shape;131;p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sq" cmpd="sng" w="95250">
                <a:solidFill>
                  <a:srgbClr val="E7E6D6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" name="Google Shape;132;p9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3" name="Google Shape;133;p9"/>
          <p:cNvGrpSpPr/>
          <p:nvPr/>
        </p:nvGrpSpPr>
        <p:grpSpPr>
          <a:xfrm>
            <a:off x="12732258" y="3330790"/>
            <a:ext cx="3305373" cy="3305373"/>
            <a:chOff x="0" y="0"/>
            <a:chExt cx="4407164" cy="4407164"/>
          </a:xfrm>
        </p:grpSpPr>
        <p:sp>
          <p:nvSpPr>
            <p:cNvPr id="134" name="Google Shape;134;p9"/>
            <p:cNvSpPr/>
            <p:nvPr/>
          </p:nvSpPr>
          <p:spPr>
            <a:xfrm>
              <a:off x="0" y="0"/>
              <a:ext cx="4407164" cy="4407164"/>
            </a:xfrm>
            <a:custGeom>
              <a:rect b="b" l="l" r="r" t="t"/>
              <a:pathLst>
                <a:path extrusionOk="0" h="4407164" w="4407164">
                  <a:moveTo>
                    <a:pt x="0" y="0"/>
                  </a:moveTo>
                  <a:lnTo>
                    <a:pt x="4407164" y="0"/>
                  </a:lnTo>
                  <a:lnTo>
                    <a:pt x="4407164" y="4407164"/>
                  </a:lnTo>
                  <a:lnTo>
                    <a:pt x="0" y="440716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grpSp>
          <p:nvGrpSpPr>
            <p:cNvPr id="135" name="Google Shape;135;p9"/>
            <p:cNvGrpSpPr/>
            <p:nvPr/>
          </p:nvGrpSpPr>
          <p:grpSpPr>
            <a:xfrm>
              <a:off x="789860" y="789860"/>
              <a:ext cx="2827443" cy="2827443"/>
              <a:chOff x="0" y="0"/>
              <a:chExt cx="812800" cy="812800"/>
            </a:xfrm>
          </p:grpSpPr>
          <p:sp>
            <p:nvSpPr>
              <p:cNvPr id="136" name="Google Shape;136;p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sq" cmpd="sng" w="95250">
                <a:solidFill>
                  <a:srgbClr val="E7E6D6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" name="Google Shape;137;p9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8" name="Google Shape;138;p9"/>
          <p:cNvSpPr txBox="1"/>
          <p:nvPr/>
        </p:nvSpPr>
        <p:spPr>
          <a:xfrm>
            <a:off x="2817023" y="6961672"/>
            <a:ext cx="1855200" cy="8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8" u="none" cap="none" strike="noStrike">
                <a:solidFill>
                  <a:srgbClr val="076645"/>
                </a:solidFill>
                <a:latin typeface="Lato"/>
                <a:ea typeface="Lato"/>
                <a:cs typeface="Lato"/>
                <a:sym typeface="Lato"/>
              </a:rPr>
              <a:t>Ancient Mexico</a:t>
            </a:r>
            <a:endParaRPr/>
          </a:p>
        </p:txBody>
      </p:sp>
      <p:sp>
        <p:nvSpPr>
          <p:cNvPr id="139" name="Google Shape;139;p9"/>
          <p:cNvSpPr txBox="1"/>
          <p:nvPr/>
        </p:nvSpPr>
        <p:spPr>
          <a:xfrm>
            <a:off x="13529217" y="6961672"/>
            <a:ext cx="1711500" cy="8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8" u="none" cap="none" strike="noStrike">
                <a:solidFill>
                  <a:srgbClr val="076645"/>
                </a:solidFill>
                <a:latin typeface="Lato"/>
                <a:ea typeface="Lato"/>
                <a:cs typeface="Lato"/>
                <a:sym typeface="Lato"/>
              </a:rPr>
              <a:t>Modern Mexico</a:t>
            </a:r>
            <a:endParaRPr/>
          </a:p>
        </p:txBody>
      </p:sp>
      <p:sp>
        <p:nvSpPr>
          <p:cNvPr id="140" name="Google Shape;140;p9"/>
          <p:cNvSpPr txBox="1"/>
          <p:nvPr/>
        </p:nvSpPr>
        <p:spPr>
          <a:xfrm>
            <a:off x="3903055" y="1385066"/>
            <a:ext cx="10481890" cy="12829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273" u="none" cap="none" strike="noStrike">
                <a:solidFill>
                  <a:srgbClr val="C71427"/>
                </a:solidFill>
                <a:latin typeface="Secular One"/>
                <a:ea typeface="Secular One"/>
                <a:cs typeface="Secular One"/>
                <a:sym typeface="Secular One"/>
              </a:rPr>
              <a:t>Table of Contents</a:t>
            </a:r>
            <a:endParaRPr/>
          </a:p>
        </p:txBody>
      </p:sp>
      <p:sp>
        <p:nvSpPr>
          <p:cNvPr id="141" name="Google Shape;141;p9"/>
          <p:cNvSpPr txBox="1"/>
          <p:nvPr/>
        </p:nvSpPr>
        <p:spPr>
          <a:xfrm>
            <a:off x="7979944" y="4346254"/>
            <a:ext cx="2328112" cy="1245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999" u="none" cap="none" strike="noStrike">
                <a:solidFill>
                  <a:srgbClr val="076645"/>
                </a:solidFill>
                <a:latin typeface="Secular One"/>
                <a:ea typeface="Secular One"/>
                <a:cs typeface="Secular One"/>
                <a:sym typeface="Secular One"/>
              </a:rPr>
              <a:t>02</a:t>
            </a:r>
            <a:endParaRPr/>
          </a:p>
        </p:txBody>
      </p:sp>
      <p:sp>
        <p:nvSpPr>
          <p:cNvPr id="142" name="Google Shape;142;p9"/>
          <p:cNvSpPr txBox="1"/>
          <p:nvPr/>
        </p:nvSpPr>
        <p:spPr>
          <a:xfrm>
            <a:off x="7473042" y="6961672"/>
            <a:ext cx="3342000" cy="8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8" u="none" cap="none" strike="noStrike">
                <a:solidFill>
                  <a:srgbClr val="076645"/>
                </a:solidFill>
                <a:latin typeface="Lato"/>
                <a:ea typeface="Lato"/>
                <a:cs typeface="Lato"/>
                <a:sym typeface="Lato"/>
              </a:rPr>
              <a:t>Colonial &amp; Independence Era</a:t>
            </a:r>
            <a:endParaRPr/>
          </a:p>
        </p:txBody>
      </p:sp>
      <p:sp>
        <p:nvSpPr>
          <p:cNvPr id="143" name="Google Shape;143;p9"/>
          <p:cNvSpPr txBox="1"/>
          <p:nvPr/>
        </p:nvSpPr>
        <p:spPr>
          <a:xfrm>
            <a:off x="2580627" y="4346254"/>
            <a:ext cx="2328112" cy="1245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999" u="none" cap="none" strike="noStrike">
                <a:solidFill>
                  <a:srgbClr val="076645"/>
                </a:solidFill>
                <a:latin typeface="Secular One"/>
                <a:ea typeface="Secular One"/>
                <a:cs typeface="Secular One"/>
                <a:sym typeface="Secular One"/>
              </a:rPr>
              <a:t>01</a:t>
            </a:r>
            <a:endParaRPr/>
          </a:p>
        </p:txBody>
      </p:sp>
      <p:sp>
        <p:nvSpPr>
          <p:cNvPr id="144" name="Google Shape;144;p9"/>
          <p:cNvSpPr txBox="1"/>
          <p:nvPr/>
        </p:nvSpPr>
        <p:spPr>
          <a:xfrm>
            <a:off x="13220889" y="4346254"/>
            <a:ext cx="2328112" cy="1245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999" u="none" cap="none" strike="noStrike">
                <a:solidFill>
                  <a:srgbClr val="076645"/>
                </a:solidFill>
                <a:latin typeface="Secular One"/>
                <a:ea typeface="Secular One"/>
                <a:cs typeface="Secular One"/>
                <a:sym typeface="Secular One"/>
              </a:rPr>
              <a:t>03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6645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0"/>
          <p:cNvPicPr preferRelativeResize="0"/>
          <p:nvPr/>
        </p:nvPicPr>
        <p:blipFill rotWithShape="1">
          <a:blip r:embed="rId3">
            <a:alphaModFix/>
          </a:blip>
          <a:srcRect b="9671" l="8760" r="10575" t="9663"/>
          <a:stretch/>
        </p:blipFill>
        <p:spPr>
          <a:xfrm>
            <a:off x="2432425" y="1246989"/>
            <a:ext cx="13423200" cy="7793100"/>
          </a:xfrm>
          <a:prstGeom prst="hexagon">
            <a:avLst>
              <a:gd fmla="val 47101" name="adj"/>
              <a:gd fmla="val 115470" name="vf"/>
            </a:avLst>
          </a:prstGeom>
          <a:noFill/>
          <a:ln>
            <a:noFill/>
          </a:ln>
        </p:spPr>
      </p:pic>
      <p:sp>
        <p:nvSpPr>
          <p:cNvPr id="150" name="Google Shape;150;p10"/>
          <p:cNvSpPr/>
          <p:nvPr/>
        </p:nvSpPr>
        <p:spPr>
          <a:xfrm>
            <a:off x="445768" y="294961"/>
            <a:ext cx="17396463" cy="608282"/>
          </a:xfrm>
          <a:custGeom>
            <a:rect b="b" l="l" r="r" t="t"/>
            <a:pathLst>
              <a:path extrusionOk="0" h="608282" w="17396463">
                <a:moveTo>
                  <a:pt x="0" y="0"/>
                </a:moveTo>
                <a:lnTo>
                  <a:pt x="17396464" y="0"/>
                </a:lnTo>
                <a:lnTo>
                  <a:pt x="17396464" y="608282"/>
                </a:lnTo>
                <a:lnTo>
                  <a:pt x="0" y="6082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5592" l="0" r="0" t="0"/>
            </a:stretch>
          </a:blipFill>
          <a:ln>
            <a:noFill/>
          </a:ln>
        </p:spPr>
      </p:sp>
      <p:sp>
        <p:nvSpPr>
          <p:cNvPr id="151" name="Google Shape;151;p10"/>
          <p:cNvSpPr/>
          <p:nvPr/>
        </p:nvSpPr>
        <p:spPr>
          <a:xfrm rot="10800000">
            <a:off x="445768" y="9383757"/>
            <a:ext cx="17396463" cy="608282"/>
          </a:xfrm>
          <a:custGeom>
            <a:rect b="b" l="l" r="r" t="t"/>
            <a:pathLst>
              <a:path extrusionOk="0" h="608282" w="17396463">
                <a:moveTo>
                  <a:pt x="0" y="0"/>
                </a:moveTo>
                <a:lnTo>
                  <a:pt x="17396464" y="0"/>
                </a:lnTo>
                <a:lnTo>
                  <a:pt x="17396464" y="608282"/>
                </a:lnTo>
                <a:lnTo>
                  <a:pt x="0" y="6082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5592" l="0" r="0" t="0"/>
            </a:stretch>
          </a:blipFill>
          <a:ln>
            <a:noFill/>
          </a:ln>
        </p:spPr>
      </p:sp>
      <p:grpSp>
        <p:nvGrpSpPr>
          <p:cNvPr id="152" name="Google Shape;152;p10"/>
          <p:cNvGrpSpPr/>
          <p:nvPr/>
        </p:nvGrpSpPr>
        <p:grpSpPr>
          <a:xfrm>
            <a:off x="1028700" y="5225504"/>
            <a:ext cx="16230600" cy="1613474"/>
            <a:chOff x="0" y="-28575"/>
            <a:chExt cx="4274726" cy="424948"/>
          </a:xfrm>
        </p:grpSpPr>
        <p:sp>
          <p:nvSpPr>
            <p:cNvPr id="153" name="Google Shape;153;p10"/>
            <p:cNvSpPr/>
            <p:nvPr/>
          </p:nvSpPr>
          <p:spPr>
            <a:xfrm>
              <a:off x="0" y="0"/>
              <a:ext cx="4274726" cy="396373"/>
            </a:xfrm>
            <a:custGeom>
              <a:rect b="b" l="l" r="r" t="t"/>
              <a:pathLst>
                <a:path extrusionOk="0" h="396373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396373"/>
                  </a:lnTo>
                  <a:lnTo>
                    <a:pt x="0" y="396373"/>
                  </a:lnTo>
                  <a:close/>
                </a:path>
              </a:pathLst>
            </a:custGeom>
            <a:solidFill>
              <a:srgbClr val="076645"/>
            </a:solidFill>
            <a:ln>
              <a:noFill/>
            </a:ln>
          </p:spPr>
        </p:sp>
        <p:sp>
          <p:nvSpPr>
            <p:cNvPr id="154" name="Google Shape;154;p10"/>
            <p:cNvSpPr txBox="1"/>
            <p:nvPr/>
          </p:nvSpPr>
          <p:spPr>
            <a:xfrm>
              <a:off x="0" y="-28575"/>
              <a:ext cx="4274726" cy="4249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" name="Google Shape;155;p10"/>
          <p:cNvGrpSpPr/>
          <p:nvPr/>
        </p:nvGrpSpPr>
        <p:grpSpPr>
          <a:xfrm>
            <a:off x="8242382" y="2161927"/>
            <a:ext cx="1803236" cy="1613474"/>
            <a:chOff x="0" y="-28575"/>
            <a:chExt cx="474926" cy="424948"/>
          </a:xfrm>
        </p:grpSpPr>
        <p:sp>
          <p:nvSpPr>
            <p:cNvPr id="156" name="Google Shape;156;p10"/>
            <p:cNvSpPr/>
            <p:nvPr/>
          </p:nvSpPr>
          <p:spPr>
            <a:xfrm>
              <a:off x="0" y="0"/>
              <a:ext cx="474926" cy="396373"/>
            </a:xfrm>
            <a:custGeom>
              <a:rect b="b" l="l" r="r" t="t"/>
              <a:pathLst>
                <a:path extrusionOk="0" h="396373" w="474926">
                  <a:moveTo>
                    <a:pt x="0" y="0"/>
                  </a:moveTo>
                  <a:lnTo>
                    <a:pt x="474926" y="0"/>
                  </a:lnTo>
                  <a:lnTo>
                    <a:pt x="474926" y="396373"/>
                  </a:lnTo>
                  <a:lnTo>
                    <a:pt x="0" y="396373"/>
                  </a:lnTo>
                  <a:close/>
                </a:path>
              </a:pathLst>
            </a:custGeom>
            <a:solidFill>
              <a:srgbClr val="076645"/>
            </a:solidFill>
            <a:ln>
              <a:noFill/>
            </a:ln>
          </p:spPr>
        </p:sp>
        <p:sp>
          <p:nvSpPr>
            <p:cNvPr id="157" name="Google Shape;157;p10"/>
            <p:cNvSpPr txBox="1"/>
            <p:nvPr/>
          </p:nvSpPr>
          <p:spPr>
            <a:xfrm>
              <a:off x="0" y="-28575"/>
              <a:ext cx="474926" cy="4249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8" name="Google Shape;158;p10"/>
          <p:cNvSpPr txBox="1"/>
          <p:nvPr/>
        </p:nvSpPr>
        <p:spPr>
          <a:xfrm>
            <a:off x="7152484" y="2250702"/>
            <a:ext cx="3983031" cy="15246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885" u="none" cap="none" strike="noStrike">
                <a:solidFill>
                  <a:srgbClr val="E7E6D6"/>
                </a:solidFill>
                <a:latin typeface="Secular One"/>
                <a:ea typeface="Secular One"/>
                <a:cs typeface="Secular One"/>
                <a:sym typeface="Secular One"/>
              </a:rPr>
              <a:t>01</a:t>
            </a:r>
            <a:endParaRPr/>
          </a:p>
        </p:txBody>
      </p:sp>
      <p:sp>
        <p:nvSpPr>
          <p:cNvPr id="159" name="Google Shape;159;p10"/>
          <p:cNvSpPr txBox="1"/>
          <p:nvPr/>
        </p:nvSpPr>
        <p:spPr>
          <a:xfrm>
            <a:off x="2967817" y="5325125"/>
            <a:ext cx="12352366" cy="15322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885" u="none" cap="none" strike="noStrike">
                <a:solidFill>
                  <a:srgbClr val="E7E6D6"/>
                </a:solidFill>
                <a:latin typeface="Secular One"/>
                <a:ea typeface="Secular One"/>
                <a:cs typeface="Secular One"/>
                <a:sym typeface="Secular One"/>
              </a:rPr>
              <a:t>ANCIENT MEXICO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7E6D6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399" y="214375"/>
            <a:ext cx="17679201" cy="985824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1"/>
          <p:cNvSpPr/>
          <p:nvPr/>
        </p:nvSpPr>
        <p:spPr>
          <a:xfrm>
            <a:off x="1663848" y="2901419"/>
            <a:ext cx="3950762" cy="3950762"/>
          </a:xfrm>
          <a:custGeom>
            <a:rect b="b" l="l" r="r" t="t"/>
            <a:pathLst>
              <a:path extrusionOk="0" h="3950762" w="3950762">
                <a:moveTo>
                  <a:pt x="0" y="0"/>
                </a:moveTo>
                <a:lnTo>
                  <a:pt x="3950762" y="0"/>
                </a:lnTo>
                <a:lnTo>
                  <a:pt x="3950762" y="3950762"/>
                </a:lnTo>
                <a:lnTo>
                  <a:pt x="0" y="3950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6" name="Google Shape;166;p11"/>
          <p:cNvSpPr/>
          <p:nvPr/>
        </p:nvSpPr>
        <p:spPr>
          <a:xfrm>
            <a:off x="7168619" y="2901419"/>
            <a:ext cx="3950762" cy="3950762"/>
          </a:xfrm>
          <a:custGeom>
            <a:rect b="b" l="l" r="r" t="t"/>
            <a:pathLst>
              <a:path extrusionOk="0" h="3950762" w="3950762">
                <a:moveTo>
                  <a:pt x="0" y="0"/>
                </a:moveTo>
                <a:lnTo>
                  <a:pt x="3950762" y="0"/>
                </a:lnTo>
                <a:lnTo>
                  <a:pt x="3950762" y="3950762"/>
                </a:lnTo>
                <a:lnTo>
                  <a:pt x="0" y="3950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7" name="Google Shape;167;p11"/>
          <p:cNvSpPr/>
          <p:nvPr/>
        </p:nvSpPr>
        <p:spPr>
          <a:xfrm>
            <a:off x="12673390" y="2901419"/>
            <a:ext cx="3950762" cy="3950762"/>
          </a:xfrm>
          <a:custGeom>
            <a:rect b="b" l="l" r="r" t="t"/>
            <a:pathLst>
              <a:path extrusionOk="0" h="3950762" w="3950762">
                <a:moveTo>
                  <a:pt x="0" y="0"/>
                </a:moveTo>
                <a:lnTo>
                  <a:pt x="3950762" y="0"/>
                </a:lnTo>
                <a:lnTo>
                  <a:pt x="3950762" y="3950762"/>
                </a:lnTo>
                <a:lnTo>
                  <a:pt x="0" y="3950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8" name="Google Shape;168;p11"/>
          <p:cNvSpPr/>
          <p:nvPr/>
        </p:nvSpPr>
        <p:spPr>
          <a:xfrm>
            <a:off x="17164050" y="5164383"/>
            <a:ext cx="1823423" cy="4415197"/>
          </a:xfrm>
          <a:custGeom>
            <a:rect b="b" l="l" r="r" t="t"/>
            <a:pathLst>
              <a:path extrusionOk="0" h="4415197" w="1823423">
                <a:moveTo>
                  <a:pt x="0" y="0"/>
                </a:moveTo>
                <a:lnTo>
                  <a:pt x="1823423" y="0"/>
                </a:lnTo>
                <a:lnTo>
                  <a:pt x="1823423" y="4415197"/>
                </a:lnTo>
                <a:lnTo>
                  <a:pt x="0" y="44151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0800" l="0" r="0" t="0"/>
            </a:stretch>
          </a:blipFill>
          <a:ln>
            <a:noFill/>
          </a:ln>
        </p:spPr>
      </p:sp>
      <p:sp>
        <p:nvSpPr>
          <p:cNvPr id="169" name="Google Shape;169;p11"/>
          <p:cNvSpPr/>
          <p:nvPr/>
        </p:nvSpPr>
        <p:spPr>
          <a:xfrm>
            <a:off x="-794141" y="5164383"/>
            <a:ext cx="1823423" cy="4415197"/>
          </a:xfrm>
          <a:custGeom>
            <a:rect b="b" l="l" r="r" t="t"/>
            <a:pathLst>
              <a:path extrusionOk="0" h="4415197" w="1823423">
                <a:moveTo>
                  <a:pt x="0" y="0"/>
                </a:moveTo>
                <a:lnTo>
                  <a:pt x="1823423" y="0"/>
                </a:lnTo>
                <a:lnTo>
                  <a:pt x="1823423" y="4415197"/>
                </a:lnTo>
                <a:lnTo>
                  <a:pt x="0" y="44151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0800" l="0" r="0" t="0"/>
            </a:stretch>
          </a:blipFill>
          <a:ln>
            <a:noFill/>
          </a:ln>
        </p:spPr>
      </p:sp>
      <p:sp>
        <p:nvSpPr>
          <p:cNvPr id="170" name="Google Shape;170;p11"/>
          <p:cNvSpPr txBox="1"/>
          <p:nvPr/>
        </p:nvSpPr>
        <p:spPr>
          <a:xfrm>
            <a:off x="212238" y="1256728"/>
            <a:ext cx="17863523" cy="1078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0" u="none" cap="none" strike="noStrike">
                <a:solidFill>
                  <a:srgbClr val="C71427"/>
                </a:solidFill>
                <a:latin typeface="Secular One"/>
                <a:ea typeface="Secular One"/>
                <a:cs typeface="Secular One"/>
                <a:sym typeface="Secular One"/>
              </a:rPr>
              <a:t>Summarize the key points</a:t>
            </a:r>
            <a:endParaRPr/>
          </a:p>
        </p:txBody>
      </p:sp>
      <p:sp>
        <p:nvSpPr>
          <p:cNvPr id="171" name="Google Shape;171;p11"/>
          <p:cNvSpPr txBox="1"/>
          <p:nvPr/>
        </p:nvSpPr>
        <p:spPr>
          <a:xfrm>
            <a:off x="2721036" y="4311630"/>
            <a:ext cx="1798520" cy="11017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78" u="none" cap="none" strike="noStrike">
                <a:solidFill>
                  <a:srgbClr val="076645"/>
                </a:solidFill>
                <a:latin typeface="Secular One"/>
                <a:ea typeface="Secular One"/>
                <a:cs typeface="Secular One"/>
                <a:sym typeface="Secular One"/>
              </a:rPr>
              <a:t>01</a:t>
            </a:r>
            <a:endParaRPr/>
          </a:p>
        </p:txBody>
      </p:sp>
      <p:sp>
        <p:nvSpPr>
          <p:cNvPr id="172" name="Google Shape;172;p11"/>
          <p:cNvSpPr txBox="1"/>
          <p:nvPr/>
        </p:nvSpPr>
        <p:spPr>
          <a:xfrm>
            <a:off x="8244740" y="4311630"/>
            <a:ext cx="1798520" cy="11017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78" u="none" cap="none" strike="noStrike">
                <a:solidFill>
                  <a:srgbClr val="C71427"/>
                </a:solidFill>
                <a:latin typeface="Secular One"/>
                <a:ea typeface="Secular One"/>
                <a:cs typeface="Secular One"/>
                <a:sym typeface="Secular One"/>
              </a:rPr>
              <a:t>02</a:t>
            </a:r>
            <a:endParaRPr/>
          </a:p>
        </p:txBody>
      </p:sp>
      <p:sp>
        <p:nvSpPr>
          <p:cNvPr id="173" name="Google Shape;173;p11"/>
          <p:cNvSpPr txBox="1"/>
          <p:nvPr/>
        </p:nvSpPr>
        <p:spPr>
          <a:xfrm>
            <a:off x="13748281" y="4311630"/>
            <a:ext cx="1798520" cy="11017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78" u="none" cap="none" strike="noStrike">
                <a:solidFill>
                  <a:srgbClr val="076645"/>
                </a:solidFill>
                <a:latin typeface="Secular One"/>
                <a:ea typeface="Secular One"/>
                <a:cs typeface="Secular One"/>
                <a:sym typeface="Secular One"/>
              </a:rPr>
              <a:t>03</a:t>
            </a:r>
            <a:endParaRPr/>
          </a:p>
        </p:txBody>
      </p:sp>
      <p:sp>
        <p:nvSpPr>
          <p:cNvPr id="174" name="Google Shape;174;p11"/>
          <p:cNvSpPr txBox="1"/>
          <p:nvPr/>
        </p:nvSpPr>
        <p:spPr>
          <a:xfrm>
            <a:off x="2026871" y="7933579"/>
            <a:ext cx="3224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elit.</a:t>
            </a:r>
            <a:endParaRPr/>
          </a:p>
        </p:txBody>
      </p:sp>
      <p:sp>
        <p:nvSpPr>
          <p:cNvPr id="175" name="Google Shape;175;p11"/>
          <p:cNvSpPr txBox="1"/>
          <p:nvPr/>
        </p:nvSpPr>
        <p:spPr>
          <a:xfrm>
            <a:off x="7531641" y="7933579"/>
            <a:ext cx="3224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elit.</a:t>
            </a:r>
            <a:endParaRPr/>
          </a:p>
        </p:txBody>
      </p:sp>
      <p:sp>
        <p:nvSpPr>
          <p:cNvPr id="176" name="Google Shape;176;p11"/>
          <p:cNvSpPr txBox="1"/>
          <p:nvPr/>
        </p:nvSpPr>
        <p:spPr>
          <a:xfrm>
            <a:off x="13036412" y="7933579"/>
            <a:ext cx="3224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elit.</a:t>
            </a:r>
            <a:endParaRPr/>
          </a:p>
        </p:txBody>
      </p:sp>
      <p:sp>
        <p:nvSpPr>
          <p:cNvPr id="177" name="Google Shape;177;p11"/>
          <p:cNvSpPr txBox="1"/>
          <p:nvPr/>
        </p:nvSpPr>
        <p:spPr>
          <a:xfrm>
            <a:off x="1562682" y="7276368"/>
            <a:ext cx="4153094" cy="422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Write a main idea here</a:t>
            </a:r>
            <a:endParaRPr/>
          </a:p>
        </p:txBody>
      </p:sp>
      <p:sp>
        <p:nvSpPr>
          <p:cNvPr id="178" name="Google Shape;178;p11"/>
          <p:cNvSpPr txBox="1"/>
          <p:nvPr/>
        </p:nvSpPr>
        <p:spPr>
          <a:xfrm>
            <a:off x="7067453" y="7276368"/>
            <a:ext cx="4153094" cy="422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Write a main idea here</a:t>
            </a:r>
            <a:endParaRPr/>
          </a:p>
        </p:txBody>
      </p:sp>
      <p:sp>
        <p:nvSpPr>
          <p:cNvPr id="179" name="Google Shape;179;p11"/>
          <p:cNvSpPr txBox="1"/>
          <p:nvPr/>
        </p:nvSpPr>
        <p:spPr>
          <a:xfrm>
            <a:off x="12572224" y="7276368"/>
            <a:ext cx="4153094" cy="422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Write a main idea here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7E6D6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399" y="214375"/>
            <a:ext cx="17679201" cy="9858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2"/>
          <p:cNvPicPr preferRelativeResize="0"/>
          <p:nvPr/>
        </p:nvPicPr>
        <p:blipFill rotWithShape="1">
          <a:blip r:embed="rId4">
            <a:alphaModFix/>
          </a:blip>
          <a:srcRect b="17406" l="0" r="0" t="0"/>
          <a:stretch/>
        </p:blipFill>
        <p:spPr>
          <a:xfrm>
            <a:off x="445768" y="2923635"/>
            <a:ext cx="10516642" cy="57906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6" name="Google Shape;186;p12"/>
          <p:cNvGrpSpPr/>
          <p:nvPr/>
        </p:nvGrpSpPr>
        <p:grpSpPr>
          <a:xfrm>
            <a:off x="11772035" y="2815139"/>
            <a:ext cx="243880" cy="1654221"/>
            <a:chOff x="0" y="-28575"/>
            <a:chExt cx="64232" cy="435680"/>
          </a:xfrm>
        </p:grpSpPr>
        <p:sp>
          <p:nvSpPr>
            <p:cNvPr id="187" name="Google Shape;187;p12"/>
            <p:cNvSpPr/>
            <p:nvPr/>
          </p:nvSpPr>
          <p:spPr>
            <a:xfrm>
              <a:off x="0" y="0"/>
              <a:ext cx="64232" cy="407105"/>
            </a:xfrm>
            <a:custGeom>
              <a:rect b="b" l="l" r="r" t="t"/>
              <a:pathLst>
                <a:path extrusionOk="0" h="407105" w="64232">
                  <a:moveTo>
                    <a:pt x="0" y="0"/>
                  </a:moveTo>
                  <a:lnTo>
                    <a:pt x="64232" y="0"/>
                  </a:lnTo>
                  <a:lnTo>
                    <a:pt x="64232" y="407105"/>
                  </a:lnTo>
                  <a:lnTo>
                    <a:pt x="0" y="407105"/>
                  </a:lnTo>
                  <a:close/>
                </a:path>
              </a:pathLst>
            </a:custGeom>
            <a:solidFill>
              <a:srgbClr val="C71427"/>
            </a:solidFill>
            <a:ln>
              <a:noFill/>
            </a:ln>
          </p:spPr>
        </p:sp>
        <p:sp>
          <p:nvSpPr>
            <p:cNvPr id="188" name="Google Shape;188;p12"/>
            <p:cNvSpPr txBox="1"/>
            <p:nvPr/>
          </p:nvSpPr>
          <p:spPr>
            <a:xfrm>
              <a:off x="0" y="-28575"/>
              <a:ext cx="64232" cy="435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9" name="Google Shape;189;p12"/>
          <p:cNvGrpSpPr/>
          <p:nvPr/>
        </p:nvGrpSpPr>
        <p:grpSpPr>
          <a:xfrm>
            <a:off x="11772035" y="4937602"/>
            <a:ext cx="243880" cy="1654221"/>
            <a:chOff x="0" y="-28575"/>
            <a:chExt cx="64232" cy="435680"/>
          </a:xfrm>
        </p:grpSpPr>
        <p:sp>
          <p:nvSpPr>
            <p:cNvPr id="190" name="Google Shape;190;p12"/>
            <p:cNvSpPr/>
            <p:nvPr/>
          </p:nvSpPr>
          <p:spPr>
            <a:xfrm>
              <a:off x="0" y="0"/>
              <a:ext cx="64232" cy="407105"/>
            </a:xfrm>
            <a:custGeom>
              <a:rect b="b" l="l" r="r" t="t"/>
              <a:pathLst>
                <a:path extrusionOk="0" h="407105" w="64232">
                  <a:moveTo>
                    <a:pt x="0" y="0"/>
                  </a:moveTo>
                  <a:lnTo>
                    <a:pt x="64232" y="0"/>
                  </a:lnTo>
                  <a:lnTo>
                    <a:pt x="64232" y="407105"/>
                  </a:lnTo>
                  <a:lnTo>
                    <a:pt x="0" y="407105"/>
                  </a:lnTo>
                  <a:close/>
                </a:path>
              </a:pathLst>
            </a:custGeom>
            <a:solidFill>
              <a:srgbClr val="076645"/>
            </a:solidFill>
            <a:ln>
              <a:noFill/>
            </a:ln>
          </p:spPr>
        </p:sp>
        <p:sp>
          <p:nvSpPr>
            <p:cNvPr id="191" name="Google Shape;191;p12"/>
            <p:cNvSpPr txBox="1"/>
            <p:nvPr/>
          </p:nvSpPr>
          <p:spPr>
            <a:xfrm>
              <a:off x="0" y="-28575"/>
              <a:ext cx="64232" cy="435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2" name="Google Shape;192;p12"/>
          <p:cNvGrpSpPr/>
          <p:nvPr/>
        </p:nvGrpSpPr>
        <p:grpSpPr>
          <a:xfrm>
            <a:off x="11772035" y="7060065"/>
            <a:ext cx="243880" cy="1654221"/>
            <a:chOff x="0" y="-28575"/>
            <a:chExt cx="64232" cy="435680"/>
          </a:xfrm>
        </p:grpSpPr>
        <p:sp>
          <p:nvSpPr>
            <p:cNvPr id="193" name="Google Shape;193;p12"/>
            <p:cNvSpPr/>
            <p:nvPr/>
          </p:nvSpPr>
          <p:spPr>
            <a:xfrm>
              <a:off x="0" y="0"/>
              <a:ext cx="64232" cy="407105"/>
            </a:xfrm>
            <a:custGeom>
              <a:rect b="b" l="l" r="r" t="t"/>
              <a:pathLst>
                <a:path extrusionOk="0" h="407105" w="64232">
                  <a:moveTo>
                    <a:pt x="0" y="0"/>
                  </a:moveTo>
                  <a:lnTo>
                    <a:pt x="64232" y="0"/>
                  </a:lnTo>
                  <a:lnTo>
                    <a:pt x="64232" y="407105"/>
                  </a:lnTo>
                  <a:lnTo>
                    <a:pt x="0" y="407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94" name="Google Shape;194;p12"/>
            <p:cNvSpPr txBox="1"/>
            <p:nvPr/>
          </p:nvSpPr>
          <p:spPr>
            <a:xfrm>
              <a:off x="0" y="-28575"/>
              <a:ext cx="64232" cy="435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5" name="Google Shape;195;p12"/>
          <p:cNvSpPr/>
          <p:nvPr/>
        </p:nvSpPr>
        <p:spPr>
          <a:xfrm rot="2014190">
            <a:off x="-1784327" y="1155910"/>
            <a:ext cx="3568654" cy="4114800"/>
          </a:xfrm>
          <a:custGeom>
            <a:rect b="b" l="l" r="r" t="t"/>
            <a:pathLst>
              <a:path extrusionOk="0" h="4114800" w="3568654">
                <a:moveTo>
                  <a:pt x="0" y="0"/>
                </a:moveTo>
                <a:lnTo>
                  <a:pt x="3568654" y="0"/>
                </a:lnTo>
                <a:lnTo>
                  <a:pt x="356865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6" name="Google Shape;196;p12"/>
          <p:cNvSpPr txBox="1"/>
          <p:nvPr/>
        </p:nvSpPr>
        <p:spPr>
          <a:xfrm>
            <a:off x="2721036" y="1342453"/>
            <a:ext cx="12845928" cy="10843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0" u="none" cap="none" strike="noStrike">
                <a:solidFill>
                  <a:srgbClr val="C71427"/>
                </a:solidFill>
                <a:latin typeface="Secular One"/>
                <a:ea typeface="Secular One"/>
                <a:cs typeface="Secular One"/>
                <a:sym typeface="Secular One"/>
              </a:rPr>
              <a:t>Write a main idea here</a:t>
            </a:r>
            <a:endParaRPr/>
          </a:p>
        </p:txBody>
      </p:sp>
      <p:grpSp>
        <p:nvGrpSpPr>
          <p:cNvPr id="197" name="Google Shape;197;p12"/>
          <p:cNvGrpSpPr/>
          <p:nvPr/>
        </p:nvGrpSpPr>
        <p:grpSpPr>
          <a:xfrm>
            <a:off x="12637692" y="3106991"/>
            <a:ext cx="5002608" cy="1101249"/>
            <a:chOff x="0" y="-47625"/>
            <a:chExt cx="6670144" cy="1468332"/>
          </a:xfrm>
        </p:grpSpPr>
        <p:sp>
          <p:nvSpPr>
            <p:cNvPr id="198" name="Google Shape;198;p12"/>
            <p:cNvSpPr txBox="1"/>
            <p:nvPr/>
          </p:nvSpPr>
          <p:spPr>
            <a:xfrm>
              <a:off x="0" y="547159"/>
              <a:ext cx="6670144" cy="8735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Lorem ipsum dolor sit amet, consectetur adipiscing elit, sed do eiusmod tempor.</a:t>
              </a:r>
              <a:endParaRPr/>
            </a:p>
          </p:txBody>
        </p:sp>
        <p:sp>
          <p:nvSpPr>
            <p:cNvPr id="199" name="Google Shape;199;p12"/>
            <p:cNvSpPr txBox="1"/>
            <p:nvPr/>
          </p:nvSpPr>
          <p:spPr>
            <a:xfrm>
              <a:off x="0" y="-47625"/>
              <a:ext cx="5537459" cy="5471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Write a main idea here</a:t>
              </a:r>
              <a:endParaRPr/>
            </a:p>
          </p:txBody>
        </p:sp>
      </p:grpSp>
      <p:grpSp>
        <p:nvGrpSpPr>
          <p:cNvPr id="200" name="Google Shape;200;p12"/>
          <p:cNvGrpSpPr/>
          <p:nvPr/>
        </p:nvGrpSpPr>
        <p:grpSpPr>
          <a:xfrm>
            <a:off x="12637692" y="5255239"/>
            <a:ext cx="5002608" cy="1101249"/>
            <a:chOff x="0" y="-47625"/>
            <a:chExt cx="6670144" cy="1468332"/>
          </a:xfrm>
        </p:grpSpPr>
        <p:sp>
          <p:nvSpPr>
            <p:cNvPr id="201" name="Google Shape;201;p12"/>
            <p:cNvSpPr txBox="1"/>
            <p:nvPr/>
          </p:nvSpPr>
          <p:spPr>
            <a:xfrm>
              <a:off x="0" y="547159"/>
              <a:ext cx="6670144" cy="8735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Lorem ipsum dolor sit amet, consectetur adipiscing elit, sed do eiusmod tempor.</a:t>
              </a:r>
              <a:endParaRPr/>
            </a:p>
          </p:txBody>
        </p:sp>
        <p:sp>
          <p:nvSpPr>
            <p:cNvPr id="202" name="Google Shape;202;p12"/>
            <p:cNvSpPr txBox="1"/>
            <p:nvPr/>
          </p:nvSpPr>
          <p:spPr>
            <a:xfrm>
              <a:off x="0" y="-47625"/>
              <a:ext cx="5537459" cy="5471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Write a main idea here</a:t>
              </a:r>
              <a:endParaRPr/>
            </a:p>
          </p:txBody>
        </p:sp>
      </p:grpSp>
      <p:grpSp>
        <p:nvGrpSpPr>
          <p:cNvPr id="203" name="Google Shape;203;p12"/>
          <p:cNvGrpSpPr/>
          <p:nvPr/>
        </p:nvGrpSpPr>
        <p:grpSpPr>
          <a:xfrm>
            <a:off x="12637692" y="7304292"/>
            <a:ext cx="5002608" cy="1101249"/>
            <a:chOff x="0" y="-47625"/>
            <a:chExt cx="6670144" cy="1468332"/>
          </a:xfrm>
        </p:grpSpPr>
        <p:sp>
          <p:nvSpPr>
            <p:cNvPr id="204" name="Google Shape;204;p12"/>
            <p:cNvSpPr txBox="1"/>
            <p:nvPr/>
          </p:nvSpPr>
          <p:spPr>
            <a:xfrm>
              <a:off x="0" y="547159"/>
              <a:ext cx="6670144" cy="8735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Lorem ipsum dolor sit amet, consectetur adipiscing elit, sed do eiusmod tempor.</a:t>
              </a:r>
              <a:endParaRPr/>
            </a:p>
          </p:txBody>
        </p:sp>
        <p:sp>
          <p:nvSpPr>
            <p:cNvPr id="205" name="Google Shape;205;p12"/>
            <p:cNvSpPr txBox="1"/>
            <p:nvPr/>
          </p:nvSpPr>
          <p:spPr>
            <a:xfrm>
              <a:off x="0" y="-47625"/>
              <a:ext cx="5537459" cy="5471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Write a main idea here</a:t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7E6D6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399" y="214375"/>
            <a:ext cx="17679201" cy="9858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0488" y="1387759"/>
            <a:ext cx="1405300" cy="101282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2" name="Google Shape;212;p13"/>
          <p:cNvGraphicFramePr/>
          <p:nvPr/>
        </p:nvGraphicFramePr>
        <p:xfrm>
          <a:off x="654785" y="286772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{38F47774-B9E9-4142-A51D-812D486D9227}</a:tableStyleId>
              </a:tblPr>
              <a:tblGrid>
                <a:gridCol w="4404475"/>
                <a:gridCol w="4211200"/>
                <a:gridCol w="8334175"/>
              </a:tblGrid>
              <a:tr h="938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99" u="none" cap="none" strike="noStrike">
                          <a:solidFill>
                            <a:srgbClr val="076645"/>
                          </a:solidFill>
                          <a:latin typeface="Secular One"/>
                          <a:ea typeface="Secular One"/>
                          <a:cs typeface="Secular One"/>
                          <a:sym typeface="Secular One"/>
                        </a:rPr>
                        <a:t>Date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07664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99" u="none" cap="none" strike="noStrike">
                          <a:solidFill>
                            <a:srgbClr val="076645"/>
                          </a:solidFill>
                          <a:latin typeface="Secular One"/>
                          <a:ea typeface="Secular One"/>
                          <a:cs typeface="Secular One"/>
                          <a:sym typeface="Secular One"/>
                        </a:rPr>
                        <a:t>Event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07664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99" u="none" cap="none" strike="noStrike">
                          <a:solidFill>
                            <a:srgbClr val="076645"/>
                          </a:solidFill>
                          <a:latin typeface="Secular One"/>
                          <a:ea typeface="Secular One"/>
                          <a:cs typeface="Secular One"/>
                          <a:sym typeface="Secular One"/>
                        </a:rPr>
                        <a:t>Description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07664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27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 sz="2199" u="none" cap="none" strike="noStrike">
                          <a:solidFill>
                            <a:srgbClr val="C71427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1325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07664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76645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99" u="none" cap="none" strike="noStrik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Founding of Tenochtitlan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07664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76645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99" u="none" cap="none" strike="noStrik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The Aztecs founded their capital, Tenochtitlan.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07664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76645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27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 sz="2199" u="none" cap="none" strike="noStrike">
                          <a:solidFill>
                            <a:srgbClr val="C71427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September 16, 1810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76645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76645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99" u="none" cap="none" strike="noStrik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Grito de Dolores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76645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76645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99" u="none" cap="none" strike="noStrik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Miguel Hidalgo's call for Mexican independence from Spain.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76645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76645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27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 sz="2199" u="none" cap="none" strike="noStrike">
                          <a:solidFill>
                            <a:srgbClr val="C71427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September 27, 1821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76645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76645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99" u="none" cap="none" strike="noStrik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Mexican Independence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76645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76645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99" u="none" cap="none" strike="noStrik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Mexico officially gained independence from Spanish rule.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76645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76645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27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 sz="2199" u="none" cap="none" strike="noStrike">
                          <a:solidFill>
                            <a:srgbClr val="C71427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May 5, 1862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76645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76645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99" u="none" cap="none" strike="noStrik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Battle of Puebla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76645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76645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99" u="none" cap="none" strike="noStrik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Mexican forces defeated the French, celebrated as Cinco de Mayo.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76645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76645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27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 sz="2199" u="none" cap="none" strike="noStrike">
                          <a:solidFill>
                            <a:srgbClr val="C71427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1910-1920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76645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99" u="none" cap="none" strike="noStrik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Mexican Revolution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76645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99" u="none" cap="none" strike="noStrik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 major social and political revolution that reshaped the nation.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76645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13" name="Google Shape;213;p13"/>
          <p:cNvSpPr txBox="1"/>
          <p:nvPr/>
        </p:nvSpPr>
        <p:spPr>
          <a:xfrm>
            <a:off x="2721036" y="1342453"/>
            <a:ext cx="12845928" cy="10843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0" u="none" cap="none" strike="noStrike">
                <a:solidFill>
                  <a:srgbClr val="C71427"/>
                </a:solidFill>
                <a:latin typeface="Secular One"/>
                <a:ea typeface="Secular One"/>
                <a:cs typeface="Secular One"/>
                <a:sym typeface="Secular One"/>
              </a:rPr>
              <a:t>Key Events in Mexican History</a:t>
            </a:r>
            <a:endParaRPr/>
          </a:p>
        </p:txBody>
      </p:sp>
      <p:pic>
        <p:nvPicPr>
          <p:cNvPr id="214" name="Google Shape;21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52213" y="1387759"/>
            <a:ext cx="1405300" cy="1012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7E6D6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399" y="214375"/>
            <a:ext cx="17679201" cy="98582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0" name="Google Shape;220;p14"/>
          <p:cNvGrpSpPr/>
          <p:nvPr/>
        </p:nvGrpSpPr>
        <p:grpSpPr>
          <a:xfrm>
            <a:off x="5062549" y="3148119"/>
            <a:ext cx="8163050" cy="5522212"/>
            <a:chOff x="0" y="0"/>
            <a:chExt cx="10884066" cy="7362950"/>
          </a:xfrm>
        </p:grpSpPr>
        <p:sp>
          <p:nvSpPr>
            <p:cNvPr id="221" name="Google Shape;221;p14"/>
            <p:cNvSpPr/>
            <p:nvPr/>
          </p:nvSpPr>
          <p:spPr>
            <a:xfrm>
              <a:off x="0" y="0"/>
              <a:ext cx="3803968" cy="7362950"/>
            </a:xfrm>
            <a:custGeom>
              <a:rect b="b" l="l" r="r" t="t"/>
              <a:pathLst>
                <a:path extrusionOk="0" h="7362950" w="3803968">
                  <a:moveTo>
                    <a:pt x="0" y="0"/>
                  </a:moveTo>
                  <a:lnTo>
                    <a:pt x="3803968" y="0"/>
                  </a:lnTo>
                  <a:lnTo>
                    <a:pt x="3803968" y="7362950"/>
                  </a:lnTo>
                  <a:lnTo>
                    <a:pt x="0" y="736295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-186213" t="0"/>
              </a:stretch>
            </a:blipFill>
            <a:ln>
              <a:noFill/>
            </a:ln>
          </p:spPr>
        </p:sp>
        <p:sp>
          <p:nvSpPr>
            <p:cNvPr id="222" name="Google Shape;222;p14"/>
            <p:cNvSpPr/>
            <p:nvPr/>
          </p:nvSpPr>
          <p:spPr>
            <a:xfrm>
              <a:off x="3826906" y="0"/>
              <a:ext cx="3234212" cy="7362950"/>
            </a:xfrm>
            <a:custGeom>
              <a:rect b="b" l="l" r="r" t="t"/>
              <a:pathLst>
                <a:path extrusionOk="0" h="7362950" w="3234212">
                  <a:moveTo>
                    <a:pt x="0" y="0"/>
                  </a:moveTo>
                  <a:lnTo>
                    <a:pt x="3234211" y="0"/>
                  </a:lnTo>
                  <a:lnTo>
                    <a:pt x="3234211" y="7362950"/>
                  </a:lnTo>
                  <a:lnTo>
                    <a:pt x="0" y="736295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-118315" r="-118305" t="0"/>
              </a:stretch>
            </a:blipFill>
            <a:ln>
              <a:noFill/>
            </a:ln>
          </p:spPr>
        </p:sp>
        <p:sp>
          <p:nvSpPr>
            <p:cNvPr id="223" name="Google Shape;223;p14"/>
            <p:cNvSpPr/>
            <p:nvPr/>
          </p:nvSpPr>
          <p:spPr>
            <a:xfrm>
              <a:off x="7015242" y="0"/>
              <a:ext cx="3868824" cy="7362950"/>
            </a:xfrm>
            <a:custGeom>
              <a:rect b="b" l="l" r="r" t="t"/>
              <a:pathLst>
                <a:path extrusionOk="0" h="7362950" w="3868824">
                  <a:moveTo>
                    <a:pt x="0" y="0"/>
                  </a:moveTo>
                  <a:lnTo>
                    <a:pt x="3868824" y="0"/>
                  </a:lnTo>
                  <a:lnTo>
                    <a:pt x="3868824" y="7362950"/>
                  </a:lnTo>
                  <a:lnTo>
                    <a:pt x="0" y="736295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-181420" r="0" t="0"/>
              </a:stretch>
            </a:blipFill>
            <a:ln>
              <a:noFill/>
            </a:ln>
          </p:spPr>
        </p:sp>
      </p:grpSp>
      <p:grpSp>
        <p:nvGrpSpPr>
          <p:cNvPr id="224" name="Google Shape;224;p14"/>
          <p:cNvGrpSpPr/>
          <p:nvPr/>
        </p:nvGrpSpPr>
        <p:grpSpPr>
          <a:xfrm>
            <a:off x="1177839" y="3039623"/>
            <a:ext cx="3086100" cy="668711"/>
            <a:chOff x="0" y="-28575"/>
            <a:chExt cx="812800" cy="176121"/>
          </a:xfrm>
        </p:grpSpPr>
        <p:sp>
          <p:nvSpPr>
            <p:cNvPr id="225" name="Google Shape;225;p14"/>
            <p:cNvSpPr/>
            <p:nvPr/>
          </p:nvSpPr>
          <p:spPr>
            <a:xfrm>
              <a:off x="0" y="0"/>
              <a:ext cx="812800" cy="147546"/>
            </a:xfrm>
            <a:custGeom>
              <a:rect b="b" l="l" r="r" t="t"/>
              <a:pathLst>
                <a:path extrusionOk="0" h="147546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147546"/>
                  </a:lnTo>
                  <a:lnTo>
                    <a:pt x="0" y="147546"/>
                  </a:lnTo>
                  <a:close/>
                </a:path>
              </a:pathLst>
            </a:custGeom>
            <a:solidFill>
              <a:srgbClr val="076645"/>
            </a:solidFill>
            <a:ln>
              <a:noFill/>
            </a:ln>
          </p:spPr>
        </p:sp>
        <p:sp>
          <p:nvSpPr>
            <p:cNvPr id="226" name="Google Shape;226;p14"/>
            <p:cNvSpPr txBox="1"/>
            <p:nvPr/>
          </p:nvSpPr>
          <p:spPr>
            <a:xfrm>
              <a:off x="0" y="-28575"/>
              <a:ext cx="812800" cy="1761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7" name="Google Shape;227;p14"/>
          <p:cNvGrpSpPr/>
          <p:nvPr/>
        </p:nvGrpSpPr>
        <p:grpSpPr>
          <a:xfrm>
            <a:off x="14024061" y="3039623"/>
            <a:ext cx="3086100" cy="668711"/>
            <a:chOff x="0" y="-28575"/>
            <a:chExt cx="812800" cy="176121"/>
          </a:xfrm>
        </p:grpSpPr>
        <p:sp>
          <p:nvSpPr>
            <p:cNvPr id="228" name="Google Shape;228;p14"/>
            <p:cNvSpPr/>
            <p:nvPr/>
          </p:nvSpPr>
          <p:spPr>
            <a:xfrm>
              <a:off x="0" y="0"/>
              <a:ext cx="812800" cy="147546"/>
            </a:xfrm>
            <a:custGeom>
              <a:rect b="b" l="l" r="r" t="t"/>
              <a:pathLst>
                <a:path extrusionOk="0" h="147546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147546"/>
                  </a:lnTo>
                  <a:lnTo>
                    <a:pt x="0" y="147546"/>
                  </a:lnTo>
                  <a:close/>
                </a:path>
              </a:pathLst>
            </a:custGeom>
            <a:solidFill>
              <a:srgbClr val="C71427"/>
            </a:solidFill>
            <a:ln>
              <a:noFill/>
            </a:ln>
          </p:spPr>
        </p:sp>
        <p:sp>
          <p:nvSpPr>
            <p:cNvPr id="229" name="Google Shape;229;p14"/>
            <p:cNvSpPr txBox="1"/>
            <p:nvPr/>
          </p:nvSpPr>
          <p:spPr>
            <a:xfrm>
              <a:off x="0" y="-28575"/>
              <a:ext cx="812800" cy="1761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0" name="Google Shape;230;p14"/>
          <p:cNvGrpSpPr/>
          <p:nvPr/>
        </p:nvGrpSpPr>
        <p:grpSpPr>
          <a:xfrm>
            <a:off x="1177839" y="6610702"/>
            <a:ext cx="3086100" cy="668711"/>
            <a:chOff x="0" y="-28575"/>
            <a:chExt cx="812800" cy="176121"/>
          </a:xfrm>
        </p:grpSpPr>
        <p:sp>
          <p:nvSpPr>
            <p:cNvPr id="231" name="Google Shape;231;p14"/>
            <p:cNvSpPr/>
            <p:nvPr/>
          </p:nvSpPr>
          <p:spPr>
            <a:xfrm>
              <a:off x="0" y="0"/>
              <a:ext cx="812800" cy="147546"/>
            </a:xfrm>
            <a:custGeom>
              <a:rect b="b" l="l" r="r" t="t"/>
              <a:pathLst>
                <a:path extrusionOk="0" h="147546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147546"/>
                  </a:lnTo>
                  <a:lnTo>
                    <a:pt x="0" y="147546"/>
                  </a:lnTo>
                  <a:close/>
                </a:path>
              </a:pathLst>
            </a:custGeom>
            <a:solidFill>
              <a:srgbClr val="C71427"/>
            </a:solidFill>
            <a:ln>
              <a:noFill/>
            </a:ln>
          </p:spPr>
        </p:sp>
        <p:sp>
          <p:nvSpPr>
            <p:cNvPr id="232" name="Google Shape;232;p14"/>
            <p:cNvSpPr txBox="1"/>
            <p:nvPr/>
          </p:nvSpPr>
          <p:spPr>
            <a:xfrm>
              <a:off x="0" y="-28575"/>
              <a:ext cx="812800" cy="1761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3" name="Google Shape;233;p14"/>
          <p:cNvGrpSpPr/>
          <p:nvPr/>
        </p:nvGrpSpPr>
        <p:grpSpPr>
          <a:xfrm>
            <a:off x="14024061" y="6610702"/>
            <a:ext cx="3086100" cy="668711"/>
            <a:chOff x="0" y="-28575"/>
            <a:chExt cx="812800" cy="176121"/>
          </a:xfrm>
        </p:grpSpPr>
        <p:sp>
          <p:nvSpPr>
            <p:cNvPr id="234" name="Google Shape;234;p14"/>
            <p:cNvSpPr/>
            <p:nvPr/>
          </p:nvSpPr>
          <p:spPr>
            <a:xfrm>
              <a:off x="0" y="0"/>
              <a:ext cx="812800" cy="147546"/>
            </a:xfrm>
            <a:custGeom>
              <a:rect b="b" l="l" r="r" t="t"/>
              <a:pathLst>
                <a:path extrusionOk="0" h="147546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147546"/>
                  </a:lnTo>
                  <a:lnTo>
                    <a:pt x="0" y="147546"/>
                  </a:lnTo>
                  <a:close/>
                </a:path>
              </a:pathLst>
            </a:custGeom>
            <a:solidFill>
              <a:srgbClr val="076645"/>
            </a:solidFill>
            <a:ln>
              <a:noFill/>
            </a:ln>
          </p:spPr>
        </p:sp>
        <p:sp>
          <p:nvSpPr>
            <p:cNvPr id="235" name="Google Shape;235;p14"/>
            <p:cNvSpPr txBox="1"/>
            <p:nvPr/>
          </p:nvSpPr>
          <p:spPr>
            <a:xfrm>
              <a:off x="0" y="-28575"/>
              <a:ext cx="812800" cy="1761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6" name="Google Shape;236;p14"/>
          <p:cNvSpPr/>
          <p:nvPr/>
        </p:nvSpPr>
        <p:spPr>
          <a:xfrm>
            <a:off x="6937067" y="3980443"/>
            <a:ext cx="691701" cy="872558"/>
          </a:xfrm>
          <a:custGeom>
            <a:rect b="b" l="l" r="r" t="t"/>
            <a:pathLst>
              <a:path extrusionOk="0" h="872558" w="691701">
                <a:moveTo>
                  <a:pt x="0" y="0"/>
                </a:moveTo>
                <a:lnTo>
                  <a:pt x="691701" y="0"/>
                </a:lnTo>
                <a:lnTo>
                  <a:pt x="691701" y="872558"/>
                </a:lnTo>
                <a:lnTo>
                  <a:pt x="0" y="8725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7" name="Google Shape;237;p14"/>
          <p:cNvSpPr/>
          <p:nvPr/>
        </p:nvSpPr>
        <p:spPr>
          <a:xfrm>
            <a:off x="11415831" y="7545397"/>
            <a:ext cx="513837" cy="648189"/>
          </a:xfrm>
          <a:custGeom>
            <a:rect b="b" l="l" r="r" t="t"/>
            <a:pathLst>
              <a:path extrusionOk="0" h="648189" w="513837">
                <a:moveTo>
                  <a:pt x="0" y="0"/>
                </a:moveTo>
                <a:lnTo>
                  <a:pt x="513837" y="0"/>
                </a:lnTo>
                <a:lnTo>
                  <a:pt x="513837" y="648189"/>
                </a:lnTo>
                <a:lnTo>
                  <a:pt x="0" y="6481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8" name="Google Shape;238;p14"/>
          <p:cNvSpPr/>
          <p:nvPr/>
        </p:nvSpPr>
        <p:spPr>
          <a:xfrm>
            <a:off x="8431069" y="4964463"/>
            <a:ext cx="514983" cy="649635"/>
          </a:xfrm>
          <a:custGeom>
            <a:rect b="b" l="l" r="r" t="t"/>
            <a:pathLst>
              <a:path extrusionOk="0" h="649635" w="514983">
                <a:moveTo>
                  <a:pt x="0" y="0"/>
                </a:moveTo>
                <a:lnTo>
                  <a:pt x="514983" y="0"/>
                </a:lnTo>
                <a:lnTo>
                  <a:pt x="514983" y="649635"/>
                </a:lnTo>
                <a:lnTo>
                  <a:pt x="0" y="6496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9" name="Google Shape;239;p14"/>
          <p:cNvSpPr/>
          <p:nvPr/>
        </p:nvSpPr>
        <p:spPr>
          <a:xfrm>
            <a:off x="9144074" y="6674488"/>
            <a:ext cx="514983" cy="649635"/>
          </a:xfrm>
          <a:custGeom>
            <a:rect b="b" l="l" r="r" t="t"/>
            <a:pathLst>
              <a:path extrusionOk="0" h="649635" w="514983">
                <a:moveTo>
                  <a:pt x="0" y="0"/>
                </a:moveTo>
                <a:lnTo>
                  <a:pt x="514983" y="0"/>
                </a:lnTo>
                <a:lnTo>
                  <a:pt x="514983" y="649635"/>
                </a:lnTo>
                <a:lnTo>
                  <a:pt x="0" y="6496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0" name="Google Shape;240;p14"/>
          <p:cNvSpPr/>
          <p:nvPr/>
        </p:nvSpPr>
        <p:spPr>
          <a:xfrm>
            <a:off x="-278930" y="1361503"/>
            <a:ext cx="2572020" cy="930604"/>
          </a:xfrm>
          <a:custGeom>
            <a:rect b="b" l="l" r="r" t="t"/>
            <a:pathLst>
              <a:path extrusionOk="0" h="930604" w="2572020">
                <a:moveTo>
                  <a:pt x="0" y="0"/>
                </a:moveTo>
                <a:lnTo>
                  <a:pt x="2572020" y="0"/>
                </a:lnTo>
                <a:lnTo>
                  <a:pt x="2572020" y="930604"/>
                </a:lnTo>
                <a:lnTo>
                  <a:pt x="0" y="9306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1" name="Google Shape;241;p14"/>
          <p:cNvSpPr/>
          <p:nvPr/>
        </p:nvSpPr>
        <p:spPr>
          <a:xfrm flipH="1">
            <a:off x="15994910" y="1361503"/>
            <a:ext cx="2572020" cy="930604"/>
          </a:xfrm>
          <a:custGeom>
            <a:rect b="b" l="l" r="r" t="t"/>
            <a:pathLst>
              <a:path extrusionOk="0" h="930604" w="2572020">
                <a:moveTo>
                  <a:pt x="2572020" y="0"/>
                </a:moveTo>
                <a:lnTo>
                  <a:pt x="0" y="0"/>
                </a:lnTo>
                <a:lnTo>
                  <a:pt x="0" y="930604"/>
                </a:lnTo>
                <a:lnTo>
                  <a:pt x="2572020" y="930604"/>
                </a:lnTo>
                <a:lnTo>
                  <a:pt x="257202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2" name="Google Shape;242;p14"/>
          <p:cNvSpPr txBox="1"/>
          <p:nvPr/>
        </p:nvSpPr>
        <p:spPr>
          <a:xfrm>
            <a:off x="2721036" y="1342453"/>
            <a:ext cx="12845928" cy="10843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0" u="none" cap="none" strike="noStrike">
                <a:solidFill>
                  <a:srgbClr val="C71427"/>
                </a:solidFill>
                <a:latin typeface="Secular One"/>
                <a:ea typeface="Secular One"/>
                <a:cs typeface="Secular One"/>
                <a:sym typeface="Secular One"/>
              </a:rPr>
              <a:t>Write a main idea here</a:t>
            </a:r>
            <a:endParaRPr/>
          </a:p>
        </p:txBody>
      </p:sp>
      <p:sp>
        <p:nvSpPr>
          <p:cNvPr id="243" name="Google Shape;243;p14"/>
          <p:cNvSpPr txBox="1"/>
          <p:nvPr/>
        </p:nvSpPr>
        <p:spPr>
          <a:xfrm>
            <a:off x="1108677" y="3951868"/>
            <a:ext cx="3224717" cy="6623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elit.</a:t>
            </a:r>
            <a:endParaRPr/>
          </a:p>
        </p:txBody>
      </p:sp>
      <p:sp>
        <p:nvSpPr>
          <p:cNvPr id="244" name="Google Shape;244;p14"/>
          <p:cNvSpPr txBox="1"/>
          <p:nvPr/>
        </p:nvSpPr>
        <p:spPr>
          <a:xfrm>
            <a:off x="1108677" y="7516822"/>
            <a:ext cx="3224717" cy="6623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elit.</a:t>
            </a:r>
            <a:endParaRPr/>
          </a:p>
        </p:txBody>
      </p:sp>
      <p:sp>
        <p:nvSpPr>
          <p:cNvPr id="245" name="Google Shape;245;p14"/>
          <p:cNvSpPr txBox="1"/>
          <p:nvPr/>
        </p:nvSpPr>
        <p:spPr>
          <a:xfrm>
            <a:off x="13954753" y="3951868"/>
            <a:ext cx="3224717" cy="6623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elit.</a:t>
            </a:r>
            <a:endParaRPr/>
          </a:p>
        </p:txBody>
      </p:sp>
      <p:sp>
        <p:nvSpPr>
          <p:cNvPr id="246" name="Google Shape;246;p14"/>
          <p:cNvSpPr txBox="1"/>
          <p:nvPr/>
        </p:nvSpPr>
        <p:spPr>
          <a:xfrm>
            <a:off x="13954753" y="7516822"/>
            <a:ext cx="3224717" cy="6623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elit.</a:t>
            </a:r>
            <a:endParaRPr/>
          </a:p>
        </p:txBody>
      </p:sp>
      <p:sp>
        <p:nvSpPr>
          <p:cNvPr id="247" name="Google Shape;247;p14"/>
          <p:cNvSpPr txBox="1"/>
          <p:nvPr/>
        </p:nvSpPr>
        <p:spPr>
          <a:xfrm>
            <a:off x="1471934" y="3225730"/>
            <a:ext cx="24981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E7E6D6"/>
                </a:solidFill>
                <a:latin typeface="Lato"/>
                <a:ea typeface="Lato"/>
                <a:cs typeface="Lato"/>
                <a:sym typeface="Lato"/>
              </a:rPr>
              <a:t>Location 01</a:t>
            </a:r>
            <a:endParaRPr/>
          </a:p>
        </p:txBody>
      </p:sp>
      <p:sp>
        <p:nvSpPr>
          <p:cNvPr id="248" name="Google Shape;248;p14"/>
          <p:cNvSpPr txBox="1"/>
          <p:nvPr/>
        </p:nvSpPr>
        <p:spPr>
          <a:xfrm>
            <a:off x="1471934" y="6790684"/>
            <a:ext cx="24981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E7E6D6"/>
                </a:solidFill>
                <a:latin typeface="Lato"/>
                <a:ea typeface="Lato"/>
                <a:cs typeface="Lato"/>
                <a:sym typeface="Lato"/>
              </a:rPr>
              <a:t>Location 03</a:t>
            </a:r>
            <a:endParaRPr/>
          </a:p>
        </p:txBody>
      </p:sp>
      <p:sp>
        <p:nvSpPr>
          <p:cNvPr id="249" name="Google Shape;249;p14"/>
          <p:cNvSpPr txBox="1"/>
          <p:nvPr/>
        </p:nvSpPr>
        <p:spPr>
          <a:xfrm>
            <a:off x="14318009" y="3225730"/>
            <a:ext cx="24981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E7E6D6"/>
                </a:solidFill>
                <a:latin typeface="Lato"/>
                <a:ea typeface="Lato"/>
                <a:cs typeface="Lato"/>
                <a:sym typeface="Lato"/>
              </a:rPr>
              <a:t>Location 02</a:t>
            </a:r>
            <a:endParaRPr/>
          </a:p>
        </p:txBody>
      </p:sp>
      <p:sp>
        <p:nvSpPr>
          <p:cNvPr id="250" name="Google Shape;250;p14"/>
          <p:cNvSpPr txBox="1"/>
          <p:nvPr/>
        </p:nvSpPr>
        <p:spPr>
          <a:xfrm>
            <a:off x="14318009" y="6790684"/>
            <a:ext cx="24981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E7E6D6"/>
                </a:solidFill>
                <a:latin typeface="Lato"/>
                <a:ea typeface="Lato"/>
                <a:cs typeface="Lato"/>
                <a:sym typeface="Lato"/>
              </a:rPr>
              <a:t>Location 04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6645"/>
        </a:solid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15"/>
          <p:cNvPicPr preferRelativeResize="0"/>
          <p:nvPr/>
        </p:nvPicPr>
        <p:blipFill rotWithShape="1">
          <a:blip r:embed="rId3">
            <a:alphaModFix/>
          </a:blip>
          <a:srcRect b="9804" l="8707" r="10595" t="9498"/>
          <a:stretch/>
        </p:blipFill>
        <p:spPr>
          <a:xfrm>
            <a:off x="2425526" y="1242975"/>
            <a:ext cx="13437000" cy="7800900"/>
          </a:xfrm>
          <a:prstGeom prst="hexagon">
            <a:avLst>
              <a:gd fmla="val 46747" name="adj"/>
              <a:gd fmla="val 115470" name="vf"/>
            </a:avLst>
          </a:prstGeom>
          <a:noFill/>
          <a:ln>
            <a:noFill/>
          </a:ln>
        </p:spPr>
      </p:pic>
      <p:sp>
        <p:nvSpPr>
          <p:cNvPr id="256" name="Google Shape;256;p15"/>
          <p:cNvSpPr/>
          <p:nvPr/>
        </p:nvSpPr>
        <p:spPr>
          <a:xfrm>
            <a:off x="445768" y="294961"/>
            <a:ext cx="17396463" cy="608282"/>
          </a:xfrm>
          <a:custGeom>
            <a:rect b="b" l="l" r="r" t="t"/>
            <a:pathLst>
              <a:path extrusionOk="0" h="608282" w="17396463">
                <a:moveTo>
                  <a:pt x="0" y="0"/>
                </a:moveTo>
                <a:lnTo>
                  <a:pt x="17396464" y="0"/>
                </a:lnTo>
                <a:lnTo>
                  <a:pt x="17396464" y="608282"/>
                </a:lnTo>
                <a:lnTo>
                  <a:pt x="0" y="6082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5592" l="0" r="0" t="0"/>
            </a:stretch>
          </a:blipFill>
          <a:ln>
            <a:noFill/>
          </a:ln>
        </p:spPr>
      </p:sp>
      <p:sp>
        <p:nvSpPr>
          <p:cNvPr id="257" name="Google Shape;257;p15"/>
          <p:cNvSpPr/>
          <p:nvPr/>
        </p:nvSpPr>
        <p:spPr>
          <a:xfrm rot="10800000">
            <a:off x="445768" y="9383757"/>
            <a:ext cx="17396463" cy="608282"/>
          </a:xfrm>
          <a:custGeom>
            <a:rect b="b" l="l" r="r" t="t"/>
            <a:pathLst>
              <a:path extrusionOk="0" h="608282" w="17396463">
                <a:moveTo>
                  <a:pt x="0" y="0"/>
                </a:moveTo>
                <a:lnTo>
                  <a:pt x="17396464" y="0"/>
                </a:lnTo>
                <a:lnTo>
                  <a:pt x="17396464" y="608282"/>
                </a:lnTo>
                <a:lnTo>
                  <a:pt x="0" y="6082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5592" l="0" r="0" t="0"/>
            </a:stretch>
          </a:blipFill>
          <a:ln>
            <a:noFill/>
          </a:ln>
        </p:spPr>
      </p:sp>
      <p:grpSp>
        <p:nvGrpSpPr>
          <p:cNvPr id="258" name="Google Shape;258;p15"/>
          <p:cNvGrpSpPr/>
          <p:nvPr/>
        </p:nvGrpSpPr>
        <p:grpSpPr>
          <a:xfrm>
            <a:off x="1028700" y="5225504"/>
            <a:ext cx="16230600" cy="1613474"/>
            <a:chOff x="0" y="-28575"/>
            <a:chExt cx="4274726" cy="424948"/>
          </a:xfrm>
        </p:grpSpPr>
        <p:sp>
          <p:nvSpPr>
            <p:cNvPr id="259" name="Google Shape;259;p15"/>
            <p:cNvSpPr/>
            <p:nvPr/>
          </p:nvSpPr>
          <p:spPr>
            <a:xfrm>
              <a:off x="0" y="0"/>
              <a:ext cx="4274726" cy="396373"/>
            </a:xfrm>
            <a:custGeom>
              <a:rect b="b" l="l" r="r" t="t"/>
              <a:pathLst>
                <a:path extrusionOk="0" h="396373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396373"/>
                  </a:lnTo>
                  <a:lnTo>
                    <a:pt x="0" y="396373"/>
                  </a:lnTo>
                  <a:close/>
                </a:path>
              </a:pathLst>
            </a:custGeom>
            <a:solidFill>
              <a:srgbClr val="076645"/>
            </a:solidFill>
            <a:ln>
              <a:noFill/>
            </a:ln>
          </p:spPr>
        </p:sp>
        <p:sp>
          <p:nvSpPr>
            <p:cNvPr id="260" name="Google Shape;260;p15"/>
            <p:cNvSpPr txBox="1"/>
            <p:nvPr/>
          </p:nvSpPr>
          <p:spPr>
            <a:xfrm>
              <a:off x="0" y="-28575"/>
              <a:ext cx="4274726" cy="4249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1" name="Google Shape;261;p15"/>
          <p:cNvGrpSpPr/>
          <p:nvPr/>
        </p:nvGrpSpPr>
        <p:grpSpPr>
          <a:xfrm>
            <a:off x="8242382" y="2161927"/>
            <a:ext cx="1803236" cy="1613474"/>
            <a:chOff x="0" y="-28575"/>
            <a:chExt cx="474926" cy="424948"/>
          </a:xfrm>
        </p:grpSpPr>
        <p:sp>
          <p:nvSpPr>
            <p:cNvPr id="262" name="Google Shape;262;p15"/>
            <p:cNvSpPr/>
            <p:nvPr/>
          </p:nvSpPr>
          <p:spPr>
            <a:xfrm>
              <a:off x="0" y="0"/>
              <a:ext cx="474926" cy="396373"/>
            </a:xfrm>
            <a:custGeom>
              <a:rect b="b" l="l" r="r" t="t"/>
              <a:pathLst>
                <a:path extrusionOk="0" h="396373" w="474926">
                  <a:moveTo>
                    <a:pt x="0" y="0"/>
                  </a:moveTo>
                  <a:lnTo>
                    <a:pt x="474926" y="0"/>
                  </a:lnTo>
                  <a:lnTo>
                    <a:pt x="474926" y="396373"/>
                  </a:lnTo>
                  <a:lnTo>
                    <a:pt x="0" y="396373"/>
                  </a:lnTo>
                  <a:close/>
                </a:path>
              </a:pathLst>
            </a:custGeom>
            <a:solidFill>
              <a:srgbClr val="076645"/>
            </a:solidFill>
            <a:ln>
              <a:noFill/>
            </a:ln>
          </p:spPr>
        </p:sp>
        <p:sp>
          <p:nvSpPr>
            <p:cNvPr id="263" name="Google Shape;263;p15"/>
            <p:cNvSpPr txBox="1"/>
            <p:nvPr/>
          </p:nvSpPr>
          <p:spPr>
            <a:xfrm>
              <a:off x="0" y="-28575"/>
              <a:ext cx="474926" cy="4249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4" name="Google Shape;264;p15"/>
          <p:cNvSpPr txBox="1"/>
          <p:nvPr/>
        </p:nvSpPr>
        <p:spPr>
          <a:xfrm>
            <a:off x="7152484" y="2250702"/>
            <a:ext cx="3983031" cy="15246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885" u="none" cap="none" strike="noStrike">
                <a:solidFill>
                  <a:srgbClr val="E7E6D6"/>
                </a:solidFill>
                <a:latin typeface="Secular One"/>
                <a:ea typeface="Secular One"/>
                <a:cs typeface="Secular One"/>
                <a:sym typeface="Secular One"/>
              </a:rPr>
              <a:t>02</a:t>
            </a:r>
            <a:endParaRPr/>
          </a:p>
        </p:txBody>
      </p:sp>
      <p:sp>
        <p:nvSpPr>
          <p:cNvPr id="265" name="Google Shape;265;p15"/>
          <p:cNvSpPr txBox="1"/>
          <p:nvPr/>
        </p:nvSpPr>
        <p:spPr>
          <a:xfrm>
            <a:off x="1028700" y="5559434"/>
            <a:ext cx="16230600" cy="10826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55" u="none" cap="none" strike="noStrike">
                <a:solidFill>
                  <a:srgbClr val="E7E6D6"/>
                </a:solidFill>
                <a:latin typeface="Secular One"/>
                <a:ea typeface="Secular One"/>
                <a:cs typeface="Secular One"/>
                <a:sym typeface="Secular One"/>
              </a:rPr>
              <a:t>COLONIAL &amp; INDEPENDENCE ERA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7E6D6"/>
        </a:solid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399" y="214375"/>
            <a:ext cx="17679201" cy="9858249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6"/>
          <p:cNvSpPr/>
          <p:nvPr/>
        </p:nvSpPr>
        <p:spPr>
          <a:xfrm>
            <a:off x="255268" y="2733135"/>
            <a:ext cx="2292716" cy="2292716"/>
          </a:xfrm>
          <a:custGeom>
            <a:rect b="b" l="l" r="r" t="t"/>
            <a:pathLst>
              <a:path extrusionOk="0" h="2292716" w="2292716">
                <a:moveTo>
                  <a:pt x="0" y="0"/>
                </a:moveTo>
                <a:lnTo>
                  <a:pt x="2292716" y="0"/>
                </a:lnTo>
                <a:lnTo>
                  <a:pt x="2292716" y="2292716"/>
                </a:lnTo>
                <a:lnTo>
                  <a:pt x="0" y="22927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2" name="Google Shape;272;p16"/>
          <p:cNvSpPr/>
          <p:nvPr/>
        </p:nvSpPr>
        <p:spPr>
          <a:xfrm>
            <a:off x="6717004" y="6391351"/>
            <a:ext cx="2292716" cy="2292716"/>
          </a:xfrm>
          <a:custGeom>
            <a:rect b="b" l="l" r="r" t="t"/>
            <a:pathLst>
              <a:path extrusionOk="0" h="2292716" w="2292716">
                <a:moveTo>
                  <a:pt x="0" y="0"/>
                </a:moveTo>
                <a:lnTo>
                  <a:pt x="2292716" y="0"/>
                </a:lnTo>
                <a:lnTo>
                  <a:pt x="2292716" y="2292716"/>
                </a:lnTo>
                <a:lnTo>
                  <a:pt x="0" y="22927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3" name="Google Shape;273;p16"/>
          <p:cNvSpPr/>
          <p:nvPr/>
        </p:nvSpPr>
        <p:spPr>
          <a:xfrm>
            <a:off x="15743250" y="6391351"/>
            <a:ext cx="2292716" cy="2292716"/>
          </a:xfrm>
          <a:custGeom>
            <a:rect b="b" l="l" r="r" t="t"/>
            <a:pathLst>
              <a:path extrusionOk="0" h="2292716" w="2292716">
                <a:moveTo>
                  <a:pt x="0" y="0"/>
                </a:moveTo>
                <a:lnTo>
                  <a:pt x="2292716" y="0"/>
                </a:lnTo>
                <a:lnTo>
                  <a:pt x="2292716" y="2292716"/>
                </a:lnTo>
                <a:lnTo>
                  <a:pt x="0" y="22927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4" name="Google Shape;274;p16"/>
          <p:cNvSpPr/>
          <p:nvPr/>
        </p:nvSpPr>
        <p:spPr>
          <a:xfrm>
            <a:off x="9278280" y="2733135"/>
            <a:ext cx="2292716" cy="2292716"/>
          </a:xfrm>
          <a:custGeom>
            <a:rect b="b" l="l" r="r" t="t"/>
            <a:pathLst>
              <a:path extrusionOk="0" h="2292716" w="2292716">
                <a:moveTo>
                  <a:pt x="0" y="0"/>
                </a:moveTo>
                <a:lnTo>
                  <a:pt x="2292716" y="0"/>
                </a:lnTo>
                <a:lnTo>
                  <a:pt x="2292716" y="2292716"/>
                </a:lnTo>
                <a:lnTo>
                  <a:pt x="0" y="22927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275" name="Google Shape;275;p16"/>
          <p:cNvPicPr preferRelativeResize="0"/>
          <p:nvPr/>
        </p:nvPicPr>
        <p:blipFill rotWithShape="1">
          <a:blip r:embed="rId6">
            <a:alphaModFix/>
          </a:blip>
          <a:srcRect b="0" l="11644" r="11645" t="0"/>
          <a:stretch/>
        </p:blipFill>
        <p:spPr>
          <a:xfrm>
            <a:off x="445768" y="2923635"/>
            <a:ext cx="3861945" cy="3350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16"/>
          <p:cNvPicPr preferRelativeResize="0"/>
          <p:nvPr/>
        </p:nvPicPr>
        <p:blipFill rotWithShape="1">
          <a:blip r:embed="rId7">
            <a:alphaModFix/>
          </a:blip>
          <a:srcRect b="0" l="6770" r="6770" t="0"/>
          <a:stretch/>
        </p:blipFill>
        <p:spPr>
          <a:xfrm>
            <a:off x="9468780" y="2923635"/>
            <a:ext cx="3861945" cy="3350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6"/>
          <p:cNvPicPr preferRelativeResize="0"/>
          <p:nvPr/>
        </p:nvPicPr>
        <p:blipFill rotWithShape="1">
          <a:blip r:embed="rId8">
            <a:alphaModFix/>
          </a:blip>
          <a:srcRect b="0" l="11573" r="11573" t="0"/>
          <a:stretch/>
        </p:blipFill>
        <p:spPr>
          <a:xfrm>
            <a:off x="13980286" y="5143500"/>
            <a:ext cx="3861945" cy="3350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16"/>
          <p:cNvPicPr preferRelativeResize="0"/>
          <p:nvPr/>
        </p:nvPicPr>
        <p:blipFill rotWithShape="1">
          <a:blip r:embed="rId9">
            <a:alphaModFix/>
          </a:blip>
          <a:srcRect b="14885" l="0" r="0" t="14886"/>
          <a:stretch/>
        </p:blipFill>
        <p:spPr>
          <a:xfrm>
            <a:off x="4957274" y="5143500"/>
            <a:ext cx="3861945" cy="3350067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6"/>
          <p:cNvSpPr/>
          <p:nvPr/>
        </p:nvSpPr>
        <p:spPr>
          <a:xfrm>
            <a:off x="16250129" y="7247400"/>
            <a:ext cx="3217297" cy="2744639"/>
          </a:xfrm>
          <a:custGeom>
            <a:rect b="b" l="l" r="r" t="t"/>
            <a:pathLst>
              <a:path extrusionOk="0" h="2744639" w="3217297">
                <a:moveTo>
                  <a:pt x="0" y="0"/>
                </a:moveTo>
                <a:lnTo>
                  <a:pt x="3217297" y="0"/>
                </a:lnTo>
                <a:lnTo>
                  <a:pt x="3217297" y="2744639"/>
                </a:lnTo>
                <a:lnTo>
                  <a:pt x="0" y="27446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0" name="Google Shape;280;p16"/>
          <p:cNvSpPr txBox="1"/>
          <p:nvPr/>
        </p:nvSpPr>
        <p:spPr>
          <a:xfrm>
            <a:off x="1583948" y="1342453"/>
            <a:ext cx="15120103" cy="10843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0" u="none" cap="none" strike="noStrike">
                <a:solidFill>
                  <a:srgbClr val="C71427"/>
                </a:solidFill>
                <a:latin typeface="Secular One"/>
                <a:ea typeface="Secular One"/>
                <a:cs typeface="Secular One"/>
                <a:sym typeface="Secular One"/>
              </a:rPr>
              <a:t>Insert your primary message here</a:t>
            </a:r>
            <a:endParaRPr/>
          </a:p>
        </p:txBody>
      </p:sp>
      <p:grpSp>
        <p:nvGrpSpPr>
          <p:cNvPr id="281" name="Google Shape;281;p16"/>
          <p:cNvGrpSpPr/>
          <p:nvPr/>
        </p:nvGrpSpPr>
        <p:grpSpPr>
          <a:xfrm>
            <a:off x="300194" y="7058943"/>
            <a:ext cx="4153094" cy="1238772"/>
            <a:chOff x="0" y="-47625"/>
            <a:chExt cx="5537459" cy="1651696"/>
          </a:xfrm>
        </p:grpSpPr>
        <p:sp>
          <p:nvSpPr>
            <p:cNvPr id="282" name="Google Shape;282;p16"/>
            <p:cNvSpPr txBox="1"/>
            <p:nvPr/>
          </p:nvSpPr>
          <p:spPr>
            <a:xfrm>
              <a:off x="566342" y="730523"/>
              <a:ext cx="4404774" cy="8735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Lorem ipsum dolor sit amet, consectetur adipiscing elit.</a:t>
              </a:r>
              <a:endParaRPr/>
            </a:p>
          </p:txBody>
        </p:sp>
        <p:sp>
          <p:nvSpPr>
            <p:cNvPr id="283" name="Google Shape;283;p16"/>
            <p:cNvSpPr txBox="1"/>
            <p:nvPr/>
          </p:nvSpPr>
          <p:spPr>
            <a:xfrm>
              <a:off x="0" y="-47625"/>
              <a:ext cx="5537459" cy="5471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Write a main idea here</a:t>
              </a:r>
              <a:endParaRPr/>
            </a:p>
          </p:txBody>
        </p:sp>
      </p:grpSp>
      <p:grpSp>
        <p:nvGrpSpPr>
          <p:cNvPr id="284" name="Google Shape;284;p16"/>
          <p:cNvGrpSpPr/>
          <p:nvPr/>
        </p:nvGrpSpPr>
        <p:grpSpPr>
          <a:xfrm>
            <a:off x="9323206" y="7058943"/>
            <a:ext cx="4153094" cy="1238772"/>
            <a:chOff x="0" y="-47625"/>
            <a:chExt cx="5537459" cy="1651696"/>
          </a:xfrm>
        </p:grpSpPr>
        <p:sp>
          <p:nvSpPr>
            <p:cNvPr id="285" name="Google Shape;285;p16"/>
            <p:cNvSpPr txBox="1"/>
            <p:nvPr/>
          </p:nvSpPr>
          <p:spPr>
            <a:xfrm>
              <a:off x="566342" y="730523"/>
              <a:ext cx="4404774" cy="8735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Lorem ipsum dolor sit amet, consectetur adipiscing elit.</a:t>
              </a:r>
              <a:endParaRPr/>
            </a:p>
          </p:txBody>
        </p:sp>
        <p:sp>
          <p:nvSpPr>
            <p:cNvPr id="286" name="Google Shape;286;p16"/>
            <p:cNvSpPr txBox="1"/>
            <p:nvPr/>
          </p:nvSpPr>
          <p:spPr>
            <a:xfrm>
              <a:off x="0" y="-47625"/>
              <a:ext cx="5537459" cy="5471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Write a main idea here</a:t>
              </a:r>
              <a:endParaRPr/>
            </a:p>
          </p:txBody>
        </p:sp>
      </p:grpSp>
      <p:grpSp>
        <p:nvGrpSpPr>
          <p:cNvPr id="287" name="Google Shape;287;p16"/>
          <p:cNvGrpSpPr/>
          <p:nvPr/>
        </p:nvGrpSpPr>
        <p:grpSpPr>
          <a:xfrm>
            <a:off x="4811700" y="3359896"/>
            <a:ext cx="4153094" cy="1238772"/>
            <a:chOff x="0" y="-47625"/>
            <a:chExt cx="5537459" cy="1651696"/>
          </a:xfrm>
        </p:grpSpPr>
        <p:sp>
          <p:nvSpPr>
            <p:cNvPr id="288" name="Google Shape;288;p16"/>
            <p:cNvSpPr txBox="1"/>
            <p:nvPr/>
          </p:nvSpPr>
          <p:spPr>
            <a:xfrm>
              <a:off x="566342" y="730523"/>
              <a:ext cx="4404774" cy="8735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Lorem ipsum dolor sit amet, consectetur adipiscing elit.</a:t>
              </a:r>
              <a:endParaRPr/>
            </a:p>
          </p:txBody>
        </p:sp>
        <p:sp>
          <p:nvSpPr>
            <p:cNvPr id="289" name="Google Shape;289;p16"/>
            <p:cNvSpPr txBox="1"/>
            <p:nvPr/>
          </p:nvSpPr>
          <p:spPr>
            <a:xfrm>
              <a:off x="0" y="-47625"/>
              <a:ext cx="5537459" cy="5471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Write a main idea here</a:t>
              </a:r>
              <a:endParaRPr/>
            </a:p>
          </p:txBody>
        </p:sp>
      </p:grpSp>
      <p:grpSp>
        <p:nvGrpSpPr>
          <p:cNvPr id="290" name="Google Shape;290;p16"/>
          <p:cNvGrpSpPr/>
          <p:nvPr/>
        </p:nvGrpSpPr>
        <p:grpSpPr>
          <a:xfrm>
            <a:off x="13834712" y="3359896"/>
            <a:ext cx="4153094" cy="1238772"/>
            <a:chOff x="0" y="-47625"/>
            <a:chExt cx="5537459" cy="1651696"/>
          </a:xfrm>
        </p:grpSpPr>
        <p:sp>
          <p:nvSpPr>
            <p:cNvPr id="291" name="Google Shape;291;p16"/>
            <p:cNvSpPr txBox="1"/>
            <p:nvPr/>
          </p:nvSpPr>
          <p:spPr>
            <a:xfrm>
              <a:off x="566342" y="730523"/>
              <a:ext cx="4404774" cy="8735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Lorem ipsum dolor sit amet, consectetur adipiscing elit.</a:t>
              </a:r>
              <a:endParaRPr/>
            </a:p>
          </p:txBody>
        </p:sp>
        <p:sp>
          <p:nvSpPr>
            <p:cNvPr id="292" name="Google Shape;292;p16"/>
            <p:cNvSpPr txBox="1"/>
            <p:nvPr/>
          </p:nvSpPr>
          <p:spPr>
            <a:xfrm>
              <a:off x="0" y="-47625"/>
              <a:ext cx="5537459" cy="5471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Write a main idea here</a:t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