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2" r:id="rId4"/>
    <p:sldMasterId id="214748367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y="5143500" cx="9144000"/>
  <p:notesSz cx="6858000" cy="9144000"/>
  <p:embeddedFontLst>
    <p:embeddedFont>
      <p:font typeface="Montserrat"/>
      <p:regular r:id="rId35"/>
      <p:bold r:id="rId36"/>
      <p:italic r:id="rId37"/>
      <p:boldItalic r:id="rId38"/>
    </p:embeddedFont>
    <p:embeddedFont>
      <p:font typeface="Montserrat Medium"/>
      <p:regular r:id="rId39"/>
      <p:bold r:id="rId40"/>
      <p:italic r:id="rId41"/>
      <p:boldItalic r:id="rId42"/>
    </p:embeddedFont>
    <p:embeddedFont>
      <p:font typeface="Montserrat Light"/>
      <p:regular r:id="rId43"/>
      <p:bold r:id="rId44"/>
      <p:italic r:id="rId45"/>
      <p:boldItalic r:id="rId46"/>
    </p:embeddedFont>
    <p:embeddedFont>
      <p:font typeface="Libre Baskerville"/>
      <p:regular r:id="rId47"/>
      <p:bold r:id="rId48"/>
      <p:italic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Medium-bold.fntdata"/><Relationship Id="rId42" Type="http://schemas.openxmlformats.org/officeDocument/2006/relationships/font" Target="fonts/MontserratMedium-boldItalic.fntdata"/><Relationship Id="rId41" Type="http://schemas.openxmlformats.org/officeDocument/2006/relationships/font" Target="fonts/MontserratMedium-italic.fntdata"/><Relationship Id="rId44" Type="http://schemas.openxmlformats.org/officeDocument/2006/relationships/font" Target="fonts/MontserratLight-bold.fntdata"/><Relationship Id="rId43" Type="http://schemas.openxmlformats.org/officeDocument/2006/relationships/font" Target="fonts/MontserratLight-regular.fntdata"/><Relationship Id="rId46" Type="http://schemas.openxmlformats.org/officeDocument/2006/relationships/font" Target="fonts/MontserratLight-boldItalic.fntdata"/><Relationship Id="rId45" Type="http://schemas.openxmlformats.org/officeDocument/2006/relationships/font" Target="fonts/MontserratLight-italic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LibreBaskerville-bold.fntdata"/><Relationship Id="rId47" Type="http://schemas.openxmlformats.org/officeDocument/2006/relationships/font" Target="fonts/LibreBaskerville-regular.fntdata"/><Relationship Id="rId49" Type="http://schemas.openxmlformats.org/officeDocument/2006/relationships/font" Target="fonts/LibreBaskerville-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font" Target="fonts/Montserrat-regular.fntdata"/><Relationship Id="rId34" Type="http://schemas.openxmlformats.org/officeDocument/2006/relationships/slide" Target="slides/slide28.xml"/><Relationship Id="rId37" Type="http://schemas.openxmlformats.org/officeDocument/2006/relationships/font" Target="fonts/Montserrat-italic.fntdata"/><Relationship Id="rId36" Type="http://schemas.openxmlformats.org/officeDocument/2006/relationships/font" Target="fonts/Montserrat-bold.fntdata"/><Relationship Id="rId39" Type="http://schemas.openxmlformats.org/officeDocument/2006/relationships/font" Target="fonts/MontserratMedium-regular.fntdata"/><Relationship Id="rId38" Type="http://schemas.openxmlformats.org/officeDocument/2006/relationships/font" Target="fonts/Montserrat-bold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1d9e731ea8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g21d9e731ea8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1d9e731ea8_2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g21d9e731ea8_2_19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1d9e731ea8_2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g21d9e731ea8_2_2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1d9e731ea8_2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g21d9e731ea8_2_2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1d9e731ea8_2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g21d9e731ea8_2_2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1d9e731ea8_2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g21d9e731ea8_2_2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1d9e731ea8_2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g21d9e731ea8_2_25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1d9e731ea8_2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g21d9e731ea8_2_27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1d9e731ea8_2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g21d9e731ea8_2_28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1d9e731ea8_2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g21d9e731ea8_2_29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1d9e731ea8_2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g21d9e731ea8_2_3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1d9e731ea8_2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g21d9e731ea8_2_8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1d9e731ea8_2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g21d9e731ea8_2_3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1d9e731ea8_2_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g21d9e731ea8_2_36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1d9e731ea8_2_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g21d9e731ea8_2_3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1d9e731ea8_2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g21d9e731ea8_2_39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1d9e731ea8_2_4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g21d9e731ea8_2_40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1d9e731ea8_2_4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g21d9e731ea8_2_4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1d9e731ea8_2_4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g21d9e731ea8_2_4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1d9e731ea8_2_4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g21d9e731ea8_2_4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21d9e731ea8_2_4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g21d9e731ea8_2_4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1d9e731ea8_2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g21d9e731ea8_2_9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1d9e731ea8_2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g21d9e731ea8_2_1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1d9e731ea8_2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g21d9e731ea8_2_1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1d9e731ea8_2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g21d9e731ea8_2_1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1d9e731ea8_2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g21d9e731ea8_2_15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1d9e731ea8_2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g21d9e731ea8_2_16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1d9e731ea8_2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g21d9e731ea8_2_18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7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27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png"/><Relationship Id="rId3" Type="http://schemas.openxmlformats.org/officeDocument/2006/relationships/image" Target="../media/image1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14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image" Target="../media/image23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4"/>
          <p:cNvPicPr preferRelativeResize="0"/>
          <p:nvPr/>
        </p:nvPicPr>
        <p:blipFill rotWithShape="1">
          <a:blip r:embed="rId2">
            <a:alphaModFix/>
          </a:blip>
          <a:srcRect b="24792" l="-15694" r="-20304" t="22614"/>
          <a:stretch/>
        </p:blipFill>
        <p:spPr>
          <a:xfrm>
            <a:off x="-2026425" y="-267550"/>
            <a:ext cx="13716000" cy="6202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lement1">
  <p:cSld name="VERTICAL_TITLE_AND_VERTICAL_TEXT_1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5"/>
          <p:cNvPicPr preferRelativeResize="0"/>
          <p:nvPr/>
        </p:nvPicPr>
        <p:blipFill rotWithShape="1">
          <a:blip r:embed="rId2">
            <a:alphaModFix amt="46000"/>
          </a:blip>
          <a:srcRect b="0" l="0" r="0" t="0"/>
          <a:stretch/>
        </p:blipFill>
        <p:spPr>
          <a:xfrm>
            <a:off x="1668600" y="-829596"/>
            <a:ext cx="2702608" cy="3829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5"/>
          <p:cNvPicPr preferRelativeResize="0"/>
          <p:nvPr/>
        </p:nvPicPr>
        <p:blipFill rotWithShape="1">
          <a:blip r:embed="rId3">
            <a:alphaModFix amt="52000"/>
          </a:blip>
          <a:srcRect b="0" l="0" r="0" t="0"/>
          <a:stretch/>
        </p:blipFill>
        <p:spPr>
          <a:xfrm>
            <a:off x="-440881" y="2915708"/>
            <a:ext cx="3022055" cy="3190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5"/>
          <p:cNvPicPr preferRelativeResize="0"/>
          <p:nvPr/>
        </p:nvPicPr>
        <p:blipFill rotWithShape="1">
          <a:blip r:embed="rId4">
            <a:alphaModFix amt="58000"/>
          </a:blip>
          <a:srcRect b="0" l="0" r="0" t="0"/>
          <a:stretch/>
        </p:blipFill>
        <p:spPr>
          <a:xfrm>
            <a:off x="6551802" y="-402323"/>
            <a:ext cx="3339236" cy="3804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lement2">
  <p:cSld name="VERTICAL_TITLE_AND_VERTICAL_TEXT_1_1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7787665" y="3690925"/>
            <a:ext cx="1160540" cy="257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67065" y="-392925"/>
            <a:ext cx="2027307" cy="3089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lement3">
  <p:cSld name="VERTICAL_TITLE_AND_VERTICAL_TEXT_1_1_2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4891360">
            <a:off x="-1165111" y="3310745"/>
            <a:ext cx="3154169" cy="1450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4533363">
            <a:off x="7384412" y="-510599"/>
            <a:ext cx="2299521" cy="202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lement4">
  <p:cSld name="VERTICAL_TITLE_AND_VERTICAL_TEXT_1_1_1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8"/>
          <p:cNvPicPr preferRelativeResize="0"/>
          <p:nvPr/>
        </p:nvPicPr>
        <p:blipFill rotWithShape="1">
          <a:blip r:embed="rId2">
            <a:alphaModFix/>
          </a:blip>
          <a:srcRect b="17620" l="4078" r="4069" t="0"/>
          <a:stretch/>
        </p:blipFill>
        <p:spPr>
          <a:xfrm rot="5400000">
            <a:off x="-3818099" y="517597"/>
            <a:ext cx="5889624" cy="365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8"/>
          <p:cNvPicPr preferRelativeResize="0"/>
          <p:nvPr/>
        </p:nvPicPr>
        <p:blipFill rotWithShape="1">
          <a:blip r:embed="rId2">
            <a:alphaModFix/>
          </a:blip>
          <a:srcRect b="17620" l="4078" r="4069" t="0"/>
          <a:stretch/>
        </p:blipFill>
        <p:spPr>
          <a:xfrm rot="-5400000">
            <a:off x="6849913" y="1119072"/>
            <a:ext cx="5889624" cy="3651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lement5">
  <p:cSld name="VERTICAL_TITLE_AND_VERTICAL_TEXT_1_1_1_1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1401863" y="1917638"/>
            <a:ext cx="6058375" cy="9771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lement6">
  <p:cSld name="VERTICAL_TITLE_AND_VERTICAL_TEXT_1_1_1_1_1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50050" y="-719925"/>
            <a:ext cx="7748625" cy="235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59552" y="2717180"/>
            <a:ext cx="3339976" cy="284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lement7">
  <p:cSld name="VERTICAL_TITLE_AND_VERTICAL_TEXT_1_1_1_1_1_1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4433" y="2026671"/>
            <a:ext cx="4665299" cy="3977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44009" y="-8"/>
            <a:ext cx="2330849" cy="242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lement8">
  <p:cSld name="VERTICAL_TITLE_AND_VERTICAL_TEXT_1_1_1_1_1_1_1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666174" y="3268577"/>
            <a:ext cx="3811651" cy="3808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lement9">
  <p:cSld name="VERTICAL_TITLE_AND_VERTICAL_TEXT_1_1_1_1_1_1_1_1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671950" y="3167076"/>
            <a:ext cx="2187299" cy="246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lement10">
  <p:cSld name="VERTICAL_TITLE_AND_VERTICAL_TEXT_1_1_1_1_1_1_1_1_1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96996" y="3905262"/>
            <a:ext cx="3410575" cy="143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2595" y="214279"/>
            <a:ext cx="1830981" cy="736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lement11">
  <p:cSld name="VERTICAL_TITLE_AND_VERTICAL_TEXT_1_1_1_1_1_1_1_1_1_1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25"/>
          <p:cNvPicPr preferRelativeResize="0"/>
          <p:nvPr/>
        </p:nvPicPr>
        <p:blipFill rotWithShape="1">
          <a:blip r:embed="rId2">
            <a:alphaModFix/>
          </a:blip>
          <a:srcRect b="0" l="8124" r="8116" t="0"/>
          <a:stretch/>
        </p:blipFill>
        <p:spPr>
          <a:xfrm rot="10800000">
            <a:off x="-1831226" y="-897378"/>
            <a:ext cx="3605299" cy="231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88680" y="4239225"/>
            <a:ext cx="5494649" cy="138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6"/>
          <p:cNvSpPr txBox="1"/>
          <p:nvPr>
            <p:ph type="title"/>
          </p:nvPr>
        </p:nvSpPr>
        <p:spPr>
          <a:xfrm>
            <a:off x="228600" y="137325"/>
            <a:ext cx="4608900" cy="571500"/>
          </a:xfrm>
          <a:prstGeom prst="rect">
            <a:avLst/>
          </a:prstGeom>
        </p:spPr>
        <p:txBody>
          <a:bodyPr anchorCtr="0" anchor="t" bIns="22850" lIns="45725" spcFirstLastPara="1" rIns="45725" wrap="square" tIns="2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28600" y="137325"/>
            <a:ext cx="46089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Libre Baskerville"/>
              <a:buNone/>
              <a:defRPr i="0" sz="22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Light"/>
              <a:buChar char="•"/>
              <a:defRPr i="0" sz="16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-3175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–"/>
              <a:defRPr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048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•"/>
              <a:defRPr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21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7.jpg"/><Relationship Id="rId4" Type="http://schemas.openxmlformats.org/officeDocument/2006/relationships/image" Target="../media/image41.jpg"/><Relationship Id="rId9" Type="http://schemas.openxmlformats.org/officeDocument/2006/relationships/image" Target="../media/image9.png"/><Relationship Id="rId5" Type="http://schemas.openxmlformats.org/officeDocument/2006/relationships/image" Target="../media/image40.jpg"/><Relationship Id="rId6" Type="http://schemas.openxmlformats.org/officeDocument/2006/relationships/image" Target="../media/image39.jpg"/><Relationship Id="rId7" Type="http://schemas.openxmlformats.org/officeDocument/2006/relationships/image" Target="../media/image52.jpg"/><Relationship Id="rId8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55.png"/><Relationship Id="rId7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4.jpg"/><Relationship Id="rId4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Relationship Id="rId4" Type="http://schemas.openxmlformats.org/officeDocument/2006/relationships/image" Target="../media/image59.png"/><Relationship Id="rId5" Type="http://schemas.openxmlformats.org/officeDocument/2006/relationships/image" Target="../media/image73.png"/><Relationship Id="rId6" Type="http://schemas.openxmlformats.org/officeDocument/2006/relationships/image" Target="../media/image13.png"/><Relationship Id="rId7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Relationship Id="rId4" Type="http://schemas.openxmlformats.org/officeDocument/2006/relationships/image" Target="../media/image56.png"/><Relationship Id="rId5" Type="http://schemas.openxmlformats.org/officeDocument/2006/relationships/image" Target="../media/image6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Relationship Id="rId4" Type="http://schemas.openxmlformats.org/officeDocument/2006/relationships/image" Target="../media/image2.png"/><Relationship Id="rId5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Relationship Id="rId4" Type="http://schemas.openxmlformats.org/officeDocument/2006/relationships/image" Target="../media/image22.png"/><Relationship Id="rId5" Type="http://schemas.openxmlformats.org/officeDocument/2006/relationships/image" Target="../media/image7.png"/><Relationship Id="rId6" Type="http://schemas.openxmlformats.org/officeDocument/2006/relationships/image" Target="../media/image5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3.png"/><Relationship Id="rId4" Type="http://schemas.openxmlformats.org/officeDocument/2006/relationships/image" Target="../media/image27.png"/><Relationship Id="rId5" Type="http://schemas.openxmlformats.org/officeDocument/2006/relationships/image" Target="../media/image11.png"/><Relationship Id="rId6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png"/><Relationship Id="rId4" Type="http://schemas.openxmlformats.org/officeDocument/2006/relationships/image" Target="../media/image22.png"/><Relationship Id="rId5" Type="http://schemas.openxmlformats.org/officeDocument/2006/relationships/image" Target="../media/image1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4.png"/><Relationship Id="rId4" Type="http://schemas.openxmlformats.org/officeDocument/2006/relationships/image" Target="../media/image10.png"/><Relationship Id="rId5" Type="http://schemas.openxmlformats.org/officeDocument/2006/relationships/image" Target="../media/image2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4.png"/><Relationship Id="rId4" Type="http://schemas.openxmlformats.org/officeDocument/2006/relationships/image" Target="../media/image64.png"/><Relationship Id="rId5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3.png"/><Relationship Id="rId4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.png"/><Relationship Id="rId4" Type="http://schemas.openxmlformats.org/officeDocument/2006/relationships/image" Target="../media/image22.png"/><Relationship Id="rId5" Type="http://schemas.openxmlformats.org/officeDocument/2006/relationships/image" Target="../media/image68.png"/><Relationship Id="rId6" Type="http://schemas.openxmlformats.org/officeDocument/2006/relationships/image" Target="../media/image6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Relationship Id="rId4" Type="http://schemas.openxmlformats.org/officeDocument/2006/relationships/image" Target="../media/image72.png"/><Relationship Id="rId5" Type="http://schemas.openxmlformats.org/officeDocument/2006/relationships/image" Target="../media/image8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.png"/><Relationship Id="rId4" Type="http://schemas.openxmlformats.org/officeDocument/2006/relationships/image" Target="../media/image90.png"/><Relationship Id="rId5" Type="http://schemas.openxmlformats.org/officeDocument/2006/relationships/image" Target="../media/image74.png"/><Relationship Id="rId6" Type="http://schemas.openxmlformats.org/officeDocument/2006/relationships/image" Target="../media/image2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5.png"/><Relationship Id="rId4" Type="http://schemas.openxmlformats.org/officeDocument/2006/relationships/image" Target="../media/image13.png"/></Relationships>
</file>

<file path=ppt/slides/_rels/slide27.xml.rels><?xml version="1.0" encoding="UTF-8" standalone="yes"?><Relationships xmlns="http://schemas.openxmlformats.org/package/2006/relationships"><Relationship Id="rId20" Type="http://schemas.openxmlformats.org/officeDocument/2006/relationships/image" Target="../media/image43.png"/><Relationship Id="rId22" Type="http://schemas.openxmlformats.org/officeDocument/2006/relationships/image" Target="../media/image61.png"/><Relationship Id="rId21" Type="http://schemas.openxmlformats.org/officeDocument/2006/relationships/image" Target="../media/image48.png"/><Relationship Id="rId24" Type="http://schemas.openxmlformats.org/officeDocument/2006/relationships/image" Target="../media/image45.png"/><Relationship Id="rId23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png"/><Relationship Id="rId4" Type="http://schemas.openxmlformats.org/officeDocument/2006/relationships/image" Target="../media/image86.png"/><Relationship Id="rId9" Type="http://schemas.openxmlformats.org/officeDocument/2006/relationships/image" Target="../media/image37.png"/><Relationship Id="rId26" Type="http://schemas.openxmlformats.org/officeDocument/2006/relationships/image" Target="../media/image9.png"/><Relationship Id="rId25" Type="http://schemas.openxmlformats.org/officeDocument/2006/relationships/image" Target="../media/image47.jpg"/><Relationship Id="rId27" Type="http://schemas.openxmlformats.org/officeDocument/2006/relationships/image" Target="../media/image55.png"/><Relationship Id="rId5" Type="http://schemas.openxmlformats.org/officeDocument/2006/relationships/image" Target="../media/image34.png"/><Relationship Id="rId6" Type="http://schemas.openxmlformats.org/officeDocument/2006/relationships/image" Target="../media/image10.png"/><Relationship Id="rId7" Type="http://schemas.openxmlformats.org/officeDocument/2006/relationships/image" Target="../media/image22.png"/><Relationship Id="rId8" Type="http://schemas.openxmlformats.org/officeDocument/2006/relationships/image" Target="../media/image5.png"/><Relationship Id="rId11" Type="http://schemas.openxmlformats.org/officeDocument/2006/relationships/image" Target="../media/image24.png"/><Relationship Id="rId10" Type="http://schemas.openxmlformats.org/officeDocument/2006/relationships/image" Target="../media/image7.png"/><Relationship Id="rId13" Type="http://schemas.openxmlformats.org/officeDocument/2006/relationships/image" Target="../media/image27.png"/><Relationship Id="rId12" Type="http://schemas.openxmlformats.org/officeDocument/2006/relationships/image" Target="../media/image16.png"/><Relationship Id="rId15" Type="http://schemas.openxmlformats.org/officeDocument/2006/relationships/image" Target="../media/image11.png"/><Relationship Id="rId14" Type="http://schemas.openxmlformats.org/officeDocument/2006/relationships/image" Target="../media/image8.png"/><Relationship Id="rId17" Type="http://schemas.openxmlformats.org/officeDocument/2006/relationships/image" Target="../media/image53.png"/><Relationship Id="rId16" Type="http://schemas.openxmlformats.org/officeDocument/2006/relationships/image" Target="../media/image49.png"/><Relationship Id="rId19" Type="http://schemas.openxmlformats.org/officeDocument/2006/relationships/image" Target="../media/image50.png"/><Relationship Id="rId18" Type="http://schemas.openxmlformats.org/officeDocument/2006/relationships/image" Target="../media/image33.png"/></Relationships>
</file>

<file path=ppt/slides/_rels/slide28.xml.rels><?xml version="1.0" encoding="UTF-8" standalone="yes"?><Relationships xmlns="http://schemas.openxmlformats.org/package/2006/relationships"><Relationship Id="rId20" Type="http://schemas.openxmlformats.org/officeDocument/2006/relationships/image" Target="../media/image80.png"/><Relationship Id="rId22" Type="http://schemas.openxmlformats.org/officeDocument/2006/relationships/image" Target="../media/image90.png"/><Relationship Id="rId21" Type="http://schemas.openxmlformats.org/officeDocument/2006/relationships/image" Target="../media/image14.png"/><Relationship Id="rId23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9.png"/><Relationship Id="rId5" Type="http://schemas.openxmlformats.org/officeDocument/2006/relationships/image" Target="../media/image1.png"/><Relationship Id="rId6" Type="http://schemas.openxmlformats.org/officeDocument/2006/relationships/image" Target="../media/image13.png"/><Relationship Id="rId7" Type="http://schemas.openxmlformats.org/officeDocument/2006/relationships/image" Target="../media/image66.png"/><Relationship Id="rId8" Type="http://schemas.openxmlformats.org/officeDocument/2006/relationships/image" Target="../media/image12.png"/><Relationship Id="rId11" Type="http://schemas.openxmlformats.org/officeDocument/2006/relationships/image" Target="../media/image23.png"/><Relationship Id="rId10" Type="http://schemas.openxmlformats.org/officeDocument/2006/relationships/image" Target="../media/image73.png"/><Relationship Id="rId13" Type="http://schemas.openxmlformats.org/officeDocument/2006/relationships/image" Target="../media/image2.png"/><Relationship Id="rId12" Type="http://schemas.openxmlformats.org/officeDocument/2006/relationships/image" Target="../media/image62.png"/><Relationship Id="rId15" Type="http://schemas.openxmlformats.org/officeDocument/2006/relationships/image" Target="../media/image58.png"/><Relationship Id="rId14" Type="http://schemas.openxmlformats.org/officeDocument/2006/relationships/image" Target="../media/image6.png"/><Relationship Id="rId17" Type="http://schemas.openxmlformats.org/officeDocument/2006/relationships/image" Target="../media/image54.png"/><Relationship Id="rId16" Type="http://schemas.openxmlformats.org/officeDocument/2006/relationships/image" Target="../media/image113.png"/><Relationship Id="rId19" Type="http://schemas.openxmlformats.org/officeDocument/2006/relationships/image" Target="../media/image68.png"/><Relationship Id="rId18" Type="http://schemas.openxmlformats.org/officeDocument/2006/relationships/image" Target="../media/image6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3.png"/><Relationship Id="rId4" Type="http://schemas.openxmlformats.org/officeDocument/2006/relationships/image" Target="../media/image32.png"/><Relationship Id="rId5" Type="http://schemas.openxmlformats.org/officeDocument/2006/relationships/image" Target="../media/image2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35.png"/><Relationship Id="rId5" Type="http://schemas.openxmlformats.org/officeDocument/2006/relationships/image" Target="../media/image37.png"/><Relationship Id="rId6" Type="http://schemas.openxmlformats.org/officeDocument/2006/relationships/image" Target="../media/image7.png"/><Relationship Id="rId7" Type="http://schemas.openxmlformats.org/officeDocument/2006/relationships/image" Target="../media/image24.png"/><Relationship Id="rId8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jpg"/><Relationship Id="rId4" Type="http://schemas.openxmlformats.org/officeDocument/2006/relationships/image" Target="../media/image16.png"/><Relationship Id="rId5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0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png"/><Relationship Id="rId4" Type="http://schemas.openxmlformats.org/officeDocument/2006/relationships/image" Target="../media/image27.png"/><Relationship Id="rId9" Type="http://schemas.openxmlformats.org/officeDocument/2006/relationships/image" Target="../media/image22.png"/><Relationship Id="rId5" Type="http://schemas.openxmlformats.org/officeDocument/2006/relationships/image" Target="../media/image8.png"/><Relationship Id="rId6" Type="http://schemas.openxmlformats.org/officeDocument/2006/relationships/image" Target="../media/image11.png"/><Relationship Id="rId7" Type="http://schemas.openxmlformats.org/officeDocument/2006/relationships/image" Target="../media/image49.png"/><Relationship Id="rId8" Type="http://schemas.openxmlformats.org/officeDocument/2006/relationships/image" Target="../media/image5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50.png"/></Relationships>
</file>

<file path=ppt/slides/_rels/slide8.xml.rels><?xml version="1.0" encoding="UTF-8" standalone="yes"?><Relationships xmlns="http://schemas.openxmlformats.org/package/2006/relationships"><Relationship Id="rId10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3.png"/><Relationship Id="rId4" Type="http://schemas.openxmlformats.org/officeDocument/2006/relationships/image" Target="../media/image13.png"/><Relationship Id="rId9" Type="http://schemas.openxmlformats.org/officeDocument/2006/relationships/image" Target="../media/image38.png"/><Relationship Id="rId5" Type="http://schemas.openxmlformats.org/officeDocument/2006/relationships/image" Target="../media/image11.png"/><Relationship Id="rId6" Type="http://schemas.openxmlformats.org/officeDocument/2006/relationships/image" Target="../media/image43.png"/><Relationship Id="rId7" Type="http://schemas.openxmlformats.org/officeDocument/2006/relationships/image" Target="../media/image48.png"/><Relationship Id="rId8" Type="http://schemas.openxmlformats.org/officeDocument/2006/relationships/image" Target="../media/image6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EB4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7"/>
          <p:cNvPicPr preferRelativeResize="0"/>
          <p:nvPr/>
        </p:nvPicPr>
        <p:blipFill rotWithShape="1">
          <a:blip r:embed="rId3">
            <a:alphaModFix amt="30000"/>
          </a:blip>
          <a:srcRect b="0" l="0" r="0" t="0"/>
          <a:stretch/>
        </p:blipFill>
        <p:spPr>
          <a:xfrm>
            <a:off x="-28769" y="-913333"/>
            <a:ext cx="9201539" cy="6970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73819">
            <a:off x="911164" y="1460893"/>
            <a:ext cx="7444647" cy="315382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7"/>
          <p:cNvSpPr txBox="1"/>
          <p:nvPr/>
        </p:nvSpPr>
        <p:spPr>
          <a:xfrm>
            <a:off x="0" y="1734490"/>
            <a:ext cx="9144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2500" u="none" cap="none" strike="noStrike">
                <a:solidFill>
                  <a:srgbClr val="FFDEB4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History Subject for High School </a:t>
            </a:r>
            <a:endParaRPr sz="7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98" name="Google Shape;98;p27"/>
          <p:cNvSpPr txBox="1"/>
          <p:nvPr/>
        </p:nvSpPr>
        <p:spPr>
          <a:xfrm>
            <a:off x="0" y="2333343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0" u="none" cap="none" strike="noStrike">
                <a:solidFill>
                  <a:srgbClr val="231F2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Colonialism</a:t>
            </a:r>
            <a:endParaRPr sz="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377884">
            <a:off x="-2294387" y="3035187"/>
            <a:ext cx="5617475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6"/>
          <p:cNvPicPr preferRelativeResize="0"/>
          <p:nvPr/>
        </p:nvPicPr>
        <p:blipFill rotWithShape="1">
          <a:blip r:embed="rId4">
            <a:alphaModFix/>
          </a:blip>
          <a:srcRect b="7990" l="27913" r="22940" t="9075"/>
          <a:stretch/>
        </p:blipFill>
        <p:spPr>
          <a:xfrm>
            <a:off x="1467845" y="2021142"/>
            <a:ext cx="1214864" cy="1365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6"/>
          <p:cNvPicPr preferRelativeResize="0"/>
          <p:nvPr/>
        </p:nvPicPr>
        <p:blipFill rotWithShape="1">
          <a:blip r:embed="rId5">
            <a:alphaModFix/>
          </a:blip>
          <a:srcRect b="22478" l="36571" r="20716" t="29497"/>
          <a:stretch/>
        </p:blipFill>
        <p:spPr>
          <a:xfrm>
            <a:off x="3132327" y="2021142"/>
            <a:ext cx="1214864" cy="1365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6"/>
          <p:cNvPicPr preferRelativeResize="0"/>
          <p:nvPr/>
        </p:nvPicPr>
        <p:blipFill rotWithShape="1">
          <a:blip r:embed="rId6">
            <a:alphaModFix/>
          </a:blip>
          <a:srcRect b="13450" l="51222" r="0" t="4238"/>
          <a:stretch/>
        </p:blipFill>
        <p:spPr>
          <a:xfrm>
            <a:off x="4764088" y="2021142"/>
            <a:ext cx="1214864" cy="1365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6"/>
          <p:cNvPicPr preferRelativeResize="0"/>
          <p:nvPr/>
        </p:nvPicPr>
        <p:blipFill rotWithShape="1">
          <a:blip r:embed="rId7">
            <a:alphaModFix/>
          </a:blip>
          <a:srcRect b="24914" l="21047" r="37570" t="5384"/>
          <a:stretch/>
        </p:blipFill>
        <p:spPr>
          <a:xfrm>
            <a:off x="6461291" y="2021142"/>
            <a:ext cx="1214863" cy="1365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43200" y="4780879"/>
            <a:ext cx="3657600" cy="246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46851" y="-1013927"/>
            <a:ext cx="8115300" cy="246937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6"/>
          <p:cNvSpPr txBox="1"/>
          <p:nvPr/>
        </p:nvSpPr>
        <p:spPr>
          <a:xfrm>
            <a:off x="747266" y="509588"/>
            <a:ext cx="7649468" cy="6143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5F1A1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Add a Team Members Page</a:t>
            </a:r>
            <a:endParaRPr sz="700"/>
          </a:p>
        </p:txBody>
      </p:sp>
      <p:sp>
        <p:nvSpPr>
          <p:cNvPr id="220" name="Google Shape;220;p36"/>
          <p:cNvSpPr txBox="1"/>
          <p:nvPr/>
        </p:nvSpPr>
        <p:spPr>
          <a:xfrm>
            <a:off x="747266" y="1309393"/>
            <a:ext cx="7649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Elaborate on what you want to discuss. 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221" name="Google Shape;221;p36"/>
          <p:cNvGrpSpPr/>
          <p:nvPr/>
        </p:nvGrpSpPr>
        <p:grpSpPr>
          <a:xfrm>
            <a:off x="1467846" y="3616277"/>
            <a:ext cx="1214888" cy="435068"/>
            <a:chOff x="0" y="-9525"/>
            <a:chExt cx="3239700" cy="1160180"/>
          </a:xfrm>
        </p:grpSpPr>
        <p:sp>
          <p:nvSpPr>
            <p:cNvPr id="222" name="Google Shape;222;p36"/>
            <p:cNvSpPr txBox="1"/>
            <p:nvPr/>
          </p:nvSpPr>
          <p:spPr>
            <a:xfrm>
              <a:off x="0" y="-9525"/>
              <a:ext cx="32397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100" u="none" cap="none" strike="noStrike">
                  <a:solidFill>
                    <a:srgbClr val="19191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Name</a:t>
              </a:r>
              <a:endParaRPr sz="7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23" name="Google Shape;223;p36"/>
            <p:cNvSpPr txBox="1"/>
            <p:nvPr/>
          </p:nvSpPr>
          <p:spPr>
            <a:xfrm>
              <a:off x="0" y="699155"/>
              <a:ext cx="32397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100" u="none" cap="none" strike="noStrike">
                  <a:solidFill>
                    <a:srgbClr val="191919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Title or Position</a:t>
              </a:r>
              <a:endParaRPr sz="700"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grpSp>
        <p:nvGrpSpPr>
          <p:cNvPr id="224" name="Google Shape;224;p36"/>
          <p:cNvGrpSpPr/>
          <p:nvPr/>
        </p:nvGrpSpPr>
        <p:grpSpPr>
          <a:xfrm>
            <a:off x="3132328" y="3616277"/>
            <a:ext cx="1214888" cy="435068"/>
            <a:chOff x="0" y="-9525"/>
            <a:chExt cx="3239700" cy="1160180"/>
          </a:xfrm>
        </p:grpSpPr>
        <p:sp>
          <p:nvSpPr>
            <p:cNvPr id="225" name="Google Shape;225;p36"/>
            <p:cNvSpPr txBox="1"/>
            <p:nvPr/>
          </p:nvSpPr>
          <p:spPr>
            <a:xfrm>
              <a:off x="0" y="-9525"/>
              <a:ext cx="32397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100" u="none" cap="none" strike="noStrike">
                  <a:solidFill>
                    <a:srgbClr val="19191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Name</a:t>
              </a:r>
              <a:endParaRPr sz="7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26" name="Google Shape;226;p36"/>
            <p:cNvSpPr txBox="1"/>
            <p:nvPr/>
          </p:nvSpPr>
          <p:spPr>
            <a:xfrm>
              <a:off x="0" y="699155"/>
              <a:ext cx="32397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100" u="none" cap="none" strike="noStrike">
                  <a:solidFill>
                    <a:srgbClr val="191919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Title or Position</a:t>
              </a:r>
              <a:endParaRPr sz="700"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grpSp>
        <p:nvGrpSpPr>
          <p:cNvPr id="227" name="Google Shape;227;p36"/>
          <p:cNvGrpSpPr/>
          <p:nvPr/>
        </p:nvGrpSpPr>
        <p:grpSpPr>
          <a:xfrm>
            <a:off x="4764089" y="3616277"/>
            <a:ext cx="1214888" cy="435068"/>
            <a:chOff x="0" y="-9525"/>
            <a:chExt cx="3239700" cy="1160180"/>
          </a:xfrm>
        </p:grpSpPr>
        <p:sp>
          <p:nvSpPr>
            <p:cNvPr id="228" name="Google Shape;228;p36"/>
            <p:cNvSpPr txBox="1"/>
            <p:nvPr/>
          </p:nvSpPr>
          <p:spPr>
            <a:xfrm>
              <a:off x="0" y="-9525"/>
              <a:ext cx="32397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100" u="none" cap="none" strike="noStrike">
                  <a:solidFill>
                    <a:srgbClr val="19191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Name</a:t>
              </a:r>
              <a:endParaRPr sz="7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29" name="Google Shape;229;p36"/>
            <p:cNvSpPr txBox="1"/>
            <p:nvPr/>
          </p:nvSpPr>
          <p:spPr>
            <a:xfrm>
              <a:off x="0" y="699155"/>
              <a:ext cx="32397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100" u="none" cap="none" strike="noStrike">
                  <a:solidFill>
                    <a:srgbClr val="191919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Title or Position</a:t>
              </a:r>
              <a:endParaRPr sz="700"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grpSp>
        <p:nvGrpSpPr>
          <p:cNvPr id="230" name="Google Shape;230;p36"/>
          <p:cNvGrpSpPr/>
          <p:nvPr/>
        </p:nvGrpSpPr>
        <p:grpSpPr>
          <a:xfrm>
            <a:off x="6461291" y="3616277"/>
            <a:ext cx="1214888" cy="435068"/>
            <a:chOff x="0" y="-9525"/>
            <a:chExt cx="3239700" cy="1160180"/>
          </a:xfrm>
        </p:grpSpPr>
        <p:sp>
          <p:nvSpPr>
            <p:cNvPr id="231" name="Google Shape;231;p36"/>
            <p:cNvSpPr txBox="1"/>
            <p:nvPr/>
          </p:nvSpPr>
          <p:spPr>
            <a:xfrm>
              <a:off x="0" y="-9525"/>
              <a:ext cx="32397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100" u="none" cap="none" strike="noStrike">
                  <a:solidFill>
                    <a:srgbClr val="19191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Name</a:t>
              </a:r>
              <a:endParaRPr sz="7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2" name="Google Shape;232;p36"/>
            <p:cNvSpPr txBox="1"/>
            <p:nvPr/>
          </p:nvSpPr>
          <p:spPr>
            <a:xfrm>
              <a:off x="0" y="699155"/>
              <a:ext cx="32397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100" u="none" cap="none" strike="noStrike">
                  <a:solidFill>
                    <a:srgbClr val="191919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Title or Position</a:t>
              </a:r>
              <a:endParaRPr sz="700"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7"/>
          <p:cNvPicPr preferRelativeResize="0"/>
          <p:nvPr/>
        </p:nvPicPr>
        <p:blipFill rotWithShape="1">
          <a:blip r:embed="rId3">
            <a:alphaModFix amt="46000"/>
          </a:blip>
          <a:srcRect b="0" l="0" r="0" t="0"/>
          <a:stretch/>
        </p:blipFill>
        <p:spPr>
          <a:xfrm>
            <a:off x="1668600" y="-829596"/>
            <a:ext cx="2702607" cy="382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7"/>
          <p:cNvPicPr preferRelativeResize="0"/>
          <p:nvPr/>
        </p:nvPicPr>
        <p:blipFill rotWithShape="1">
          <a:blip r:embed="rId4">
            <a:alphaModFix amt="52000"/>
          </a:blip>
          <a:srcRect b="0" l="0" r="0" t="0"/>
          <a:stretch/>
        </p:blipFill>
        <p:spPr>
          <a:xfrm>
            <a:off x="-440881" y="2915708"/>
            <a:ext cx="3022054" cy="319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7"/>
          <p:cNvPicPr preferRelativeResize="0"/>
          <p:nvPr/>
        </p:nvPicPr>
        <p:blipFill rotWithShape="1">
          <a:blip r:embed="rId5">
            <a:alphaModFix amt="58000"/>
          </a:blip>
          <a:srcRect b="0" l="0" r="0" t="0"/>
          <a:stretch/>
        </p:blipFill>
        <p:spPr>
          <a:xfrm>
            <a:off x="6551802" y="-402323"/>
            <a:ext cx="3339235" cy="3804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94625" y="314646"/>
            <a:ext cx="2026794" cy="43941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1" name="Google Shape;241;p37"/>
          <p:cNvGrpSpPr/>
          <p:nvPr/>
        </p:nvGrpSpPr>
        <p:grpSpPr>
          <a:xfrm>
            <a:off x="1704878" y="1903271"/>
            <a:ext cx="3689038" cy="1392731"/>
            <a:chOff x="0" y="0"/>
            <a:chExt cx="9837433" cy="3713950"/>
          </a:xfrm>
        </p:grpSpPr>
        <p:sp>
          <p:nvSpPr>
            <p:cNvPr id="242" name="Google Shape;242;p37"/>
            <p:cNvSpPr txBox="1"/>
            <p:nvPr/>
          </p:nvSpPr>
          <p:spPr>
            <a:xfrm>
              <a:off x="0" y="0"/>
              <a:ext cx="9837433" cy="182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500" u="none" cap="none" strike="noStrike">
                  <a:solidFill>
                    <a:srgbClr val="5F1A1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Our Projects</a:t>
              </a:r>
              <a:endParaRPr sz="700"/>
            </a:p>
          </p:txBody>
        </p:sp>
        <p:sp>
          <p:nvSpPr>
            <p:cNvPr id="243" name="Google Shape;243;p37"/>
            <p:cNvSpPr txBox="1"/>
            <p:nvPr/>
          </p:nvSpPr>
          <p:spPr>
            <a:xfrm>
              <a:off x="0" y="2203450"/>
              <a:ext cx="7094400" cy="151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6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Elaborate on what you want to discuss. </a:t>
              </a:r>
              <a:endParaRPr sz="7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244" name="Google Shape;244;p3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743200" y="4780879"/>
            <a:ext cx="3657600" cy="246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8"/>
          <p:cNvPicPr preferRelativeResize="0"/>
          <p:nvPr/>
        </p:nvPicPr>
        <p:blipFill rotWithShape="1">
          <a:blip r:embed="rId3">
            <a:alphaModFix/>
          </a:blip>
          <a:srcRect b="0" l="5554" r="5555" t="0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8"/>
          <p:cNvSpPr txBox="1"/>
          <p:nvPr/>
        </p:nvSpPr>
        <p:spPr>
          <a:xfrm>
            <a:off x="514350" y="509588"/>
            <a:ext cx="3396287" cy="6143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5F1A1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Your Project</a:t>
            </a:r>
            <a:endParaRPr sz="700"/>
          </a:p>
        </p:txBody>
      </p:sp>
      <p:sp>
        <p:nvSpPr>
          <p:cNvPr id="251" name="Google Shape;251;p38"/>
          <p:cNvSpPr txBox="1"/>
          <p:nvPr/>
        </p:nvSpPr>
        <p:spPr>
          <a:xfrm>
            <a:off x="514350" y="4100272"/>
            <a:ext cx="2746200" cy="4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YEAR: 2022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ROLE: WRITE YOUR ROLE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52" name="Google Shape;252;p38"/>
          <p:cNvSpPr txBox="1"/>
          <p:nvPr/>
        </p:nvSpPr>
        <p:spPr>
          <a:xfrm>
            <a:off x="514350" y="1968775"/>
            <a:ext cx="3452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 can be used as demonstrations, lectures, speeches, reports, and more. It is mostly presented before an audience. It serves a variety of purposes, making presentations powerful tools for convincing and teaching.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9"/>
          <p:cNvPicPr preferRelativeResize="0"/>
          <p:nvPr/>
        </p:nvPicPr>
        <p:blipFill rotWithShape="1">
          <a:blip r:embed="rId3">
            <a:alphaModFix/>
          </a:blip>
          <a:srcRect b="10937" l="0" r="0" t="1093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9"/>
          <p:cNvSpPr txBox="1"/>
          <p:nvPr/>
        </p:nvSpPr>
        <p:spPr>
          <a:xfrm>
            <a:off x="2037339" y="1543050"/>
            <a:ext cx="5069324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5F1A1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 picture is worth a thousand words</a:t>
            </a:r>
            <a:endParaRPr sz="700"/>
          </a:p>
        </p:txBody>
      </p:sp>
      <p:pic>
        <p:nvPicPr>
          <p:cNvPr id="259" name="Google Shape;259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43200" y="4780879"/>
            <a:ext cx="3657600" cy="246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6534" y="2023781"/>
            <a:ext cx="1648179" cy="692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8959" y="1960613"/>
            <a:ext cx="755404" cy="755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64067" y="1691562"/>
            <a:ext cx="1458298" cy="1024454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40"/>
          <p:cNvSpPr txBox="1"/>
          <p:nvPr/>
        </p:nvSpPr>
        <p:spPr>
          <a:xfrm>
            <a:off x="1269753" y="509588"/>
            <a:ext cx="6604493" cy="6143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5F1A1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Write your topic or idea</a:t>
            </a:r>
            <a:endParaRPr sz="700"/>
          </a:p>
        </p:txBody>
      </p:sp>
      <p:sp>
        <p:nvSpPr>
          <p:cNvPr id="268" name="Google Shape;268;p40"/>
          <p:cNvSpPr txBox="1"/>
          <p:nvPr/>
        </p:nvSpPr>
        <p:spPr>
          <a:xfrm>
            <a:off x="514350" y="2803328"/>
            <a:ext cx="22920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Add a main point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69" name="Google Shape;269;p40"/>
          <p:cNvSpPr txBox="1"/>
          <p:nvPr/>
        </p:nvSpPr>
        <p:spPr>
          <a:xfrm>
            <a:off x="3425969" y="2803328"/>
            <a:ext cx="22920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Add a main point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70" name="Google Shape;270;p40"/>
          <p:cNvSpPr txBox="1"/>
          <p:nvPr/>
        </p:nvSpPr>
        <p:spPr>
          <a:xfrm>
            <a:off x="6337588" y="2803328"/>
            <a:ext cx="22920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Add a main point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71" name="Google Shape;271;p40"/>
          <p:cNvSpPr txBox="1"/>
          <p:nvPr/>
        </p:nvSpPr>
        <p:spPr>
          <a:xfrm>
            <a:off x="514350" y="3195567"/>
            <a:ext cx="2292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 on what you want to discuss. 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2" name="Google Shape;272;p40"/>
          <p:cNvSpPr txBox="1"/>
          <p:nvPr/>
        </p:nvSpPr>
        <p:spPr>
          <a:xfrm>
            <a:off x="3425969" y="3195567"/>
            <a:ext cx="2292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 on what you want to discuss. 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3" name="Google Shape;273;p40"/>
          <p:cNvSpPr txBox="1"/>
          <p:nvPr/>
        </p:nvSpPr>
        <p:spPr>
          <a:xfrm>
            <a:off x="6337588" y="3195567"/>
            <a:ext cx="2292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 on what you want to discuss. 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4" name="Google Shape;274;p40"/>
          <p:cNvPicPr preferRelativeResize="0"/>
          <p:nvPr/>
        </p:nvPicPr>
        <p:blipFill rotWithShape="1">
          <a:blip r:embed="rId6">
            <a:alphaModFix amt="52000"/>
          </a:blip>
          <a:srcRect b="0" l="0" r="0" t="0"/>
          <a:stretch/>
        </p:blipFill>
        <p:spPr>
          <a:xfrm rot="-10725032">
            <a:off x="1269754" y="3843169"/>
            <a:ext cx="5395134" cy="2906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743200" y="4780879"/>
            <a:ext cx="3657600" cy="246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41"/>
          <p:cNvPicPr preferRelativeResize="0"/>
          <p:nvPr/>
        </p:nvPicPr>
        <p:blipFill rotWithShape="1">
          <a:blip r:embed="rId3">
            <a:alphaModFix amt="65999"/>
          </a:blip>
          <a:srcRect b="0" l="0" r="0" t="0"/>
          <a:stretch/>
        </p:blipFill>
        <p:spPr>
          <a:xfrm>
            <a:off x="-1607924" y="3429167"/>
            <a:ext cx="8115300" cy="203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1"/>
          <p:cNvPicPr preferRelativeResize="0"/>
          <p:nvPr/>
        </p:nvPicPr>
        <p:blipFill rotWithShape="1">
          <a:blip r:embed="rId3">
            <a:alphaModFix amt="65999"/>
          </a:blip>
          <a:srcRect b="0" l="0" r="0" t="0"/>
          <a:stretch/>
        </p:blipFill>
        <p:spPr>
          <a:xfrm>
            <a:off x="-2020674" y="-351724"/>
            <a:ext cx="8115300" cy="2038969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1"/>
          <p:cNvSpPr/>
          <p:nvPr/>
        </p:nvSpPr>
        <p:spPr>
          <a:xfrm>
            <a:off x="5077373" y="-361563"/>
            <a:ext cx="6240688" cy="6102954"/>
          </a:xfrm>
          <a:custGeom>
            <a:rect b="b" l="l" r="r" t="t"/>
            <a:pathLst>
              <a:path extrusionOk="0" h="4726940" w="4833620">
                <a:moveTo>
                  <a:pt x="3416300" y="4662170"/>
                </a:moveTo>
                <a:cubicBezTo>
                  <a:pt x="3388360" y="4669790"/>
                  <a:pt x="3366770" y="4679950"/>
                  <a:pt x="3345180" y="4682490"/>
                </a:cubicBezTo>
                <a:cubicBezTo>
                  <a:pt x="3223260" y="4692650"/>
                  <a:pt x="3102610" y="4702810"/>
                  <a:pt x="2980690" y="4711700"/>
                </a:cubicBezTo>
                <a:cubicBezTo>
                  <a:pt x="2918460" y="4715510"/>
                  <a:pt x="2856230" y="4719320"/>
                  <a:pt x="2794000" y="4720590"/>
                </a:cubicBezTo>
                <a:cubicBezTo>
                  <a:pt x="2726690" y="4723130"/>
                  <a:pt x="2659380" y="4726940"/>
                  <a:pt x="2593340" y="4724400"/>
                </a:cubicBezTo>
                <a:cubicBezTo>
                  <a:pt x="2529840" y="4723130"/>
                  <a:pt x="2466340" y="4719320"/>
                  <a:pt x="2405380" y="4707890"/>
                </a:cubicBezTo>
                <a:cubicBezTo>
                  <a:pt x="2326640" y="4693920"/>
                  <a:pt x="2246630" y="4693920"/>
                  <a:pt x="2169160" y="4681220"/>
                </a:cubicBezTo>
                <a:cubicBezTo>
                  <a:pt x="1967230" y="4648200"/>
                  <a:pt x="1761490" y="4657090"/>
                  <a:pt x="1558290" y="4643120"/>
                </a:cubicBezTo>
                <a:cubicBezTo>
                  <a:pt x="1443990" y="4635500"/>
                  <a:pt x="1329690" y="4617720"/>
                  <a:pt x="1215390" y="4602480"/>
                </a:cubicBezTo>
                <a:cubicBezTo>
                  <a:pt x="1085850" y="4585970"/>
                  <a:pt x="956310" y="4566920"/>
                  <a:pt x="825500" y="4549140"/>
                </a:cubicBezTo>
                <a:cubicBezTo>
                  <a:pt x="730250" y="4536440"/>
                  <a:pt x="633730" y="4523740"/>
                  <a:pt x="538480" y="4511040"/>
                </a:cubicBezTo>
                <a:cubicBezTo>
                  <a:pt x="535940" y="4511040"/>
                  <a:pt x="533400" y="4509770"/>
                  <a:pt x="530860" y="4509770"/>
                </a:cubicBezTo>
                <a:cubicBezTo>
                  <a:pt x="450850" y="4475479"/>
                  <a:pt x="365760" y="4448810"/>
                  <a:pt x="292100" y="4404360"/>
                </a:cubicBezTo>
                <a:cubicBezTo>
                  <a:pt x="167640" y="4328160"/>
                  <a:pt x="114300" y="4206240"/>
                  <a:pt x="109220" y="4062730"/>
                </a:cubicBezTo>
                <a:cubicBezTo>
                  <a:pt x="107950" y="4013200"/>
                  <a:pt x="101600" y="3964940"/>
                  <a:pt x="101600" y="3915410"/>
                </a:cubicBezTo>
                <a:cubicBezTo>
                  <a:pt x="102870" y="3846830"/>
                  <a:pt x="107950" y="3779520"/>
                  <a:pt x="111760" y="3712210"/>
                </a:cubicBezTo>
                <a:cubicBezTo>
                  <a:pt x="121920" y="3511550"/>
                  <a:pt x="127000" y="3310890"/>
                  <a:pt x="111760" y="3110230"/>
                </a:cubicBezTo>
                <a:cubicBezTo>
                  <a:pt x="97790" y="2929890"/>
                  <a:pt x="85090" y="2750820"/>
                  <a:pt x="71120" y="2570480"/>
                </a:cubicBezTo>
                <a:cubicBezTo>
                  <a:pt x="62230" y="2454910"/>
                  <a:pt x="50800" y="2340610"/>
                  <a:pt x="43180" y="2225040"/>
                </a:cubicBezTo>
                <a:cubicBezTo>
                  <a:pt x="38100" y="2148840"/>
                  <a:pt x="39370" y="2071370"/>
                  <a:pt x="34290" y="1995170"/>
                </a:cubicBezTo>
                <a:cubicBezTo>
                  <a:pt x="31750" y="1951990"/>
                  <a:pt x="17780" y="1910080"/>
                  <a:pt x="16510" y="1866900"/>
                </a:cubicBezTo>
                <a:cubicBezTo>
                  <a:pt x="11430" y="1762760"/>
                  <a:pt x="10160" y="1657350"/>
                  <a:pt x="7620" y="1551940"/>
                </a:cubicBezTo>
                <a:cubicBezTo>
                  <a:pt x="6350" y="1511300"/>
                  <a:pt x="0" y="1470660"/>
                  <a:pt x="1270" y="1430020"/>
                </a:cubicBezTo>
                <a:cubicBezTo>
                  <a:pt x="2540" y="1366520"/>
                  <a:pt x="10160" y="1303020"/>
                  <a:pt x="11430" y="1239520"/>
                </a:cubicBezTo>
                <a:cubicBezTo>
                  <a:pt x="12700" y="1165860"/>
                  <a:pt x="5080" y="1092200"/>
                  <a:pt x="7620" y="1019810"/>
                </a:cubicBezTo>
                <a:cubicBezTo>
                  <a:pt x="7620" y="949960"/>
                  <a:pt x="16510" y="881380"/>
                  <a:pt x="25400" y="811530"/>
                </a:cubicBezTo>
                <a:cubicBezTo>
                  <a:pt x="27940" y="787400"/>
                  <a:pt x="45720" y="765810"/>
                  <a:pt x="50800" y="741680"/>
                </a:cubicBezTo>
                <a:cubicBezTo>
                  <a:pt x="72390" y="622300"/>
                  <a:pt x="95250" y="502920"/>
                  <a:pt x="151130" y="392430"/>
                </a:cubicBezTo>
                <a:cubicBezTo>
                  <a:pt x="163830" y="368300"/>
                  <a:pt x="184150" y="346710"/>
                  <a:pt x="203200" y="327660"/>
                </a:cubicBezTo>
                <a:cubicBezTo>
                  <a:pt x="209550" y="321310"/>
                  <a:pt x="224790" y="325120"/>
                  <a:pt x="228600" y="325120"/>
                </a:cubicBezTo>
                <a:cubicBezTo>
                  <a:pt x="237490" y="308610"/>
                  <a:pt x="242570" y="292100"/>
                  <a:pt x="252730" y="284480"/>
                </a:cubicBezTo>
                <a:cubicBezTo>
                  <a:pt x="307340" y="242570"/>
                  <a:pt x="364490" y="212090"/>
                  <a:pt x="435610" y="204470"/>
                </a:cubicBezTo>
                <a:cubicBezTo>
                  <a:pt x="488950" y="198120"/>
                  <a:pt x="541020" y="175260"/>
                  <a:pt x="594360" y="162560"/>
                </a:cubicBezTo>
                <a:cubicBezTo>
                  <a:pt x="659130" y="147320"/>
                  <a:pt x="723900" y="129540"/>
                  <a:pt x="791210" y="120650"/>
                </a:cubicBezTo>
                <a:cubicBezTo>
                  <a:pt x="852170" y="113030"/>
                  <a:pt x="910590" y="96520"/>
                  <a:pt x="972820" y="91440"/>
                </a:cubicBezTo>
                <a:cubicBezTo>
                  <a:pt x="1036320" y="86360"/>
                  <a:pt x="1099820" y="71120"/>
                  <a:pt x="1164590" y="66040"/>
                </a:cubicBezTo>
                <a:cubicBezTo>
                  <a:pt x="1339850" y="53340"/>
                  <a:pt x="1516380" y="44450"/>
                  <a:pt x="1691640" y="34290"/>
                </a:cubicBezTo>
                <a:cubicBezTo>
                  <a:pt x="1734820" y="31750"/>
                  <a:pt x="1778000" y="34290"/>
                  <a:pt x="1821180" y="35560"/>
                </a:cubicBezTo>
                <a:cubicBezTo>
                  <a:pt x="1842770" y="36830"/>
                  <a:pt x="1864360" y="41910"/>
                  <a:pt x="1887220" y="44450"/>
                </a:cubicBezTo>
                <a:cubicBezTo>
                  <a:pt x="1897380" y="45720"/>
                  <a:pt x="1907540" y="41910"/>
                  <a:pt x="1917700" y="41910"/>
                </a:cubicBezTo>
                <a:cubicBezTo>
                  <a:pt x="1948180" y="41910"/>
                  <a:pt x="1979930" y="41910"/>
                  <a:pt x="2010410" y="40640"/>
                </a:cubicBezTo>
                <a:cubicBezTo>
                  <a:pt x="2068830" y="38100"/>
                  <a:pt x="2128520" y="31750"/>
                  <a:pt x="2186940" y="31750"/>
                </a:cubicBezTo>
                <a:cubicBezTo>
                  <a:pt x="2244090" y="31750"/>
                  <a:pt x="2301240" y="35560"/>
                  <a:pt x="2358390" y="38100"/>
                </a:cubicBezTo>
                <a:lnTo>
                  <a:pt x="2404110" y="38100"/>
                </a:lnTo>
                <a:cubicBezTo>
                  <a:pt x="2473960" y="35560"/>
                  <a:pt x="2542540" y="35560"/>
                  <a:pt x="2612390" y="31750"/>
                </a:cubicBezTo>
                <a:cubicBezTo>
                  <a:pt x="2679700" y="27940"/>
                  <a:pt x="2745740" y="19050"/>
                  <a:pt x="2813050" y="15240"/>
                </a:cubicBezTo>
                <a:cubicBezTo>
                  <a:pt x="2844800" y="12700"/>
                  <a:pt x="2877820" y="12700"/>
                  <a:pt x="2909570" y="19050"/>
                </a:cubicBezTo>
                <a:cubicBezTo>
                  <a:pt x="2957830" y="27940"/>
                  <a:pt x="3003550" y="33020"/>
                  <a:pt x="3051810" y="19050"/>
                </a:cubicBezTo>
                <a:cubicBezTo>
                  <a:pt x="3069590" y="13970"/>
                  <a:pt x="3092450" y="22860"/>
                  <a:pt x="3112770" y="25400"/>
                </a:cubicBezTo>
                <a:cubicBezTo>
                  <a:pt x="3121660" y="26670"/>
                  <a:pt x="3131820" y="29210"/>
                  <a:pt x="3136900" y="25400"/>
                </a:cubicBezTo>
                <a:cubicBezTo>
                  <a:pt x="3171190" y="0"/>
                  <a:pt x="3202940" y="6350"/>
                  <a:pt x="3235960" y="27940"/>
                </a:cubicBezTo>
                <a:cubicBezTo>
                  <a:pt x="3239770" y="30480"/>
                  <a:pt x="3249930" y="24130"/>
                  <a:pt x="3257550" y="24130"/>
                </a:cubicBezTo>
                <a:cubicBezTo>
                  <a:pt x="3288030" y="24130"/>
                  <a:pt x="3318510" y="24130"/>
                  <a:pt x="3350260" y="25400"/>
                </a:cubicBezTo>
                <a:cubicBezTo>
                  <a:pt x="3373120" y="26670"/>
                  <a:pt x="3394710" y="34290"/>
                  <a:pt x="3417570" y="36830"/>
                </a:cubicBezTo>
                <a:cubicBezTo>
                  <a:pt x="3467100" y="43180"/>
                  <a:pt x="3517900" y="53340"/>
                  <a:pt x="3568700" y="53340"/>
                </a:cubicBezTo>
                <a:cubicBezTo>
                  <a:pt x="3663950" y="54610"/>
                  <a:pt x="3759200" y="58420"/>
                  <a:pt x="3853180" y="78740"/>
                </a:cubicBezTo>
                <a:cubicBezTo>
                  <a:pt x="3940809" y="97790"/>
                  <a:pt x="4030980" y="97790"/>
                  <a:pt x="4119880" y="113030"/>
                </a:cubicBezTo>
                <a:cubicBezTo>
                  <a:pt x="4173220" y="121920"/>
                  <a:pt x="4227830" y="138430"/>
                  <a:pt x="4273550" y="165100"/>
                </a:cubicBezTo>
                <a:cubicBezTo>
                  <a:pt x="4323080" y="193040"/>
                  <a:pt x="4361180" y="238760"/>
                  <a:pt x="4405630" y="276860"/>
                </a:cubicBezTo>
                <a:cubicBezTo>
                  <a:pt x="4422139" y="290830"/>
                  <a:pt x="4446270" y="300990"/>
                  <a:pt x="4457700" y="318770"/>
                </a:cubicBezTo>
                <a:cubicBezTo>
                  <a:pt x="4490720" y="367030"/>
                  <a:pt x="4519930" y="417830"/>
                  <a:pt x="4549140" y="468630"/>
                </a:cubicBezTo>
                <a:cubicBezTo>
                  <a:pt x="4570730" y="505460"/>
                  <a:pt x="4592320" y="543560"/>
                  <a:pt x="4608830" y="581660"/>
                </a:cubicBezTo>
                <a:cubicBezTo>
                  <a:pt x="4626610" y="626110"/>
                  <a:pt x="4640580" y="671830"/>
                  <a:pt x="4654550" y="718820"/>
                </a:cubicBezTo>
                <a:cubicBezTo>
                  <a:pt x="4676140" y="792480"/>
                  <a:pt x="4701540" y="866140"/>
                  <a:pt x="4715510" y="942340"/>
                </a:cubicBezTo>
                <a:cubicBezTo>
                  <a:pt x="4735830" y="1049020"/>
                  <a:pt x="4745990" y="1158240"/>
                  <a:pt x="4761230" y="1266190"/>
                </a:cubicBezTo>
                <a:cubicBezTo>
                  <a:pt x="4766310" y="1301750"/>
                  <a:pt x="4772660" y="1337310"/>
                  <a:pt x="4775200" y="1372870"/>
                </a:cubicBezTo>
                <a:cubicBezTo>
                  <a:pt x="4782820" y="1474470"/>
                  <a:pt x="4787900" y="1574800"/>
                  <a:pt x="4794250" y="1676400"/>
                </a:cubicBezTo>
                <a:cubicBezTo>
                  <a:pt x="4803140" y="1802130"/>
                  <a:pt x="4815840" y="1926590"/>
                  <a:pt x="4822190" y="2052320"/>
                </a:cubicBezTo>
                <a:cubicBezTo>
                  <a:pt x="4828540" y="2172970"/>
                  <a:pt x="4833620" y="2294890"/>
                  <a:pt x="4831080" y="2416810"/>
                </a:cubicBezTo>
                <a:cubicBezTo>
                  <a:pt x="4827270" y="2620010"/>
                  <a:pt x="4817110" y="2821940"/>
                  <a:pt x="4806950" y="3025140"/>
                </a:cubicBezTo>
                <a:cubicBezTo>
                  <a:pt x="4800600" y="3150870"/>
                  <a:pt x="4791710" y="3275330"/>
                  <a:pt x="4779010" y="3399790"/>
                </a:cubicBezTo>
                <a:cubicBezTo>
                  <a:pt x="4766310" y="3524250"/>
                  <a:pt x="4747260" y="3647440"/>
                  <a:pt x="4733290" y="3771900"/>
                </a:cubicBezTo>
                <a:cubicBezTo>
                  <a:pt x="4723130" y="3858260"/>
                  <a:pt x="4720590" y="3944620"/>
                  <a:pt x="4709160" y="4029710"/>
                </a:cubicBezTo>
                <a:cubicBezTo>
                  <a:pt x="4699000" y="4107180"/>
                  <a:pt x="4660900" y="4175760"/>
                  <a:pt x="4610100" y="4232910"/>
                </a:cubicBezTo>
                <a:cubicBezTo>
                  <a:pt x="4568191" y="4281170"/>
                  <a:pt x="4535170" y="4335780"/>
                  <a:pt x="4491991" y="4382770"/>
                </a:cubicBezTo>
                <a:cubicBezTo>
                  <a:pt x="4453891" y="4424679"/>
                  <a:pt x="4411981" y="4466590"/>
                  <a:pt x="4345941" y="4467860"/>
                </a:cubicBezTo>
                <a:cubicBezTo>
                  <a:pt x="4330700" y="4467860"/>
                  <a:pt x="4316731" y="4483100"/>
                  <a:pt x="4301491" y="4490720"/>
                </a:cubicBezTo>
                <a:cubicBezTo>
                  <a:pt x="4236720" y="4518660"/>
                  <a:pt x="4169411" y="4542790"/>
                  <a:pt x="4105911" y="4573270"/>
                </a:cubicBezTo>
                <a:cubicBezTo>
                  <a:pt x="3989070" y="4629150"/>
                  <a:pt x="3863341" y="4638040"/>
                  <a:pt x="3737611" y="4643120"/>
                </a:cubicBezTo>
                <a:cubicBezTo>
                  <a:pt x="3689351" y="4645660"/>
                  <a:pt x="3639820" y="4641850"/>
                  <a:pt x="3591561" y="4645660"/>
                </a:cubicBezTo>
                <a:cubicBezTo>
                  <a:pt x="3567431" y="4646930"/>
                  <a:pt x="3544570" y="4658360"/>
                  <a:pt x="3521711" y="4663440"/>
                </a:cubicBezTo>
                <a:cubicBezTo>
                  <a:pt x="3511551" y="4665980"/>
                  <a:pt x="3501391" y="4664710"/>
                  <a:pt x="3489961" y="4665980"/>
                </a:cubicBezTo>
                <a:cubicBezTo>
                  <a:pt x="3474720" y="4667250"/>
                  <a:pt x="3459481" y="4671060"/>
                  <a:pt x="3444241" y="4669790"/>
                </a:cubicBezTo>
                <a:cubicBezTo>
                  <a:pt x="3429000" y="4667250"/>
                  <a:pt x="3418841" y="4662170"/>
                  <a:pt x="3416300" y="466217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209" l="0" r="0" t="-1210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3" name="Google Shape;283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7933386">
            <a:off x="4185885" y="-1242557"/>
            <a:ext cx="2229508" cy="2806017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1"/>
          <p:cNvSpPr txBox="1"/>
          <p:nvPr/>
        </p:nvSpPr>
        <p:spPr>
          <a:xfrm>
            <a:off x="514350" y="509588"/>
            <a:ext cx="4191950" cy="6143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5F1A1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Our Services</a:t>
            </a:r>
            <a:endParaRPr sz="700"/>
          </a:p>
        </p:txBody>
      </p:sp>
      <p:sp>
        <p:nvSpPr>
          <p:cNvPr id="285" name="Google Shape;285;p41"/>
          <p:cNvSpPr txBox="1"/>
          <p:nvPr/>
        </p:nvSpPr>
        <p:spPr>
          <a:xfrm>
            <a:off x="514350" y="2576513"/>
            <a:ext cx="19353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Service One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86" name="Google Shape;286;p41"/>
          <p:cNvSpPr txBox="1"/>
          <p:nvPr/>
        </p:nvSpPr>
        <p:spPr>
          <a:xfrm>
            <a:off x="3141997" y="2576513"/>
            <a:ext cx="20163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Service Two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87" name="Google Shape;287;p41"/>
          <p:cNvSpPr txBox="1"/>
          <p:nvPr/>
        </p:nvSpPr>
        <p:spPr>
          <a:xfrm>
            <a:off x="514350" y="3894513"/>
            <a:ext cx="19353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Service Three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88" name="Google Shape;288;p41"/>
          <p:cNvSpPr txBox="1"/>
          <p:nvPr/>
        </p:nvSpPr>
        <p:spPr>
          <a:xfrm>
            <a:off x="3141997" y="3894513"/>
            <a:ext cx="20163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Service Four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89" name="Google Shape;289;p41"/>
          <p:cNvSpPr txBox="1"/>
          <p:nvPr/>
        </p:nvSpPr>
        <p:spPr>
          <a:xfrm>
            <a:off x="514350" y="2912528"/>
            <a:ext cx="1935300" cy="4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0" name="Google Shape;290;p41"/>
          <p:cNvSpPr txBox="1"/>
          <p:nvPr/>
        </p:nvSpPr>
        <p:spPr>
          <a:xfrm>
            <a:off x="3141997" y="2912528"/>
            <a:ext cx="1935300" cy="4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1" name="Google Shape;291;p41"/>
          <p:cNvSpPr txBox="1"/>
          <p:nvPr/>
        </p:nvSpPr>
        <p:spPr>
          <a:xfrm>
            <a:off x="514350" y="4230529"/>
            <a:ext cx="1990200" cy="4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2" name="Google Shape;292;p41"/>
          <p:cNvSpPr txBox="1"/>
          <p:nvPr/>
        </p:nvSpPr>
        <p:spPr>
          <a:xfrm>
            <a:off x="3141997" y="4230529"/>
            <a:ext cx="1990200" cy="4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3200" y="4780879"/>
            <a:ext cx="3657600" cy="246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99515" y="0"/>
            <a:ext cx="1160540" cy="257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295540" y="0"/>
            <a:ext cx="2027307" cy="30892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0" name="Google Shape;300;p42"/>
          <p:cNvGrpSpPr/>
          <p:nvPr/>
        </p:nvGrpSpPr>
        <p:grpSpPr>
          <a:xfrm>
            <a:off x="1377660" y="1335935"/>
            <a:ext cx="6388673" cy="2816066"/>
            <a:chOff x="0" y="0"/>
            <a:chExt cx="17036461" cy="7509509"/>
          </a:xfrm>
        </p:grpSpPr>
        <p:sp>
          <p:nvSpPr>
            <p:cNvPr id="301" name="Google Shape;301;p42"/>
            <p:cNvSpPr txBox="1"/>
            <p:nvPr/>
          </p:nvSpPr>
          <p:spPr>
            <a:xfrm>
              <a:off x="1137767" y="0"/>
              <a:ext cx="14760943" cy="365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500" u="none" cap="none" strike="noStrike">
                  <a:solidFill>
                    <a:srgbClr val="5F1A1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Write Your Big Topic or Idea</a:t>
              </a:r>
              <a:endParaRPr sz="700"/>
            </a:p>
          </p:txBody>
        </p:sp>
        <p:sp>
          <p:nvSpPr>
            <p:cNvPr id="302" name="Google Shape;302;p42"/>
            <p:cNvSpPr txBox="1"/>
            <p:nvPr/>
          </p:nvSpPr>
          <p:spPr>
            <a:xfrm>
              <a:off x="0" y="4948709"/>
              <a:ext cx="7743900" cy="256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2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Presentations are communication tools that can be used as demonstrations, lectures, speeches, reports, and more. </a:t>
              </a:r>
              <a:endParaRPr sz="7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03" name="Google Shape;303;p42"/>
            <p:cNvSpPr txBox="1"/>
            <p:nvPr/>
          </p:nvSpPr>
          <p:spPr>
            <a:xfrm>
              <a:off x="9478561" y="4948709"/>
              <a:ext cx="7557900" cy="18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2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It serves a variety of purposes, making presentations powerful tools for convincing and teaching.</a:t>
              </a:r>
              <a:endParaRPr sz="7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43"/>
          <p:cNvPicPr preferRelativeResize="0"/>
          <p:nvPr/>
        </p:nvPicPr>
        <p:blipFill rotWithShape="1">
          <a:blip r:embed="rId3">
            <a:alphaModFix amt="52000"/>
          </a:blip>
          <a:srcRect b="0" l="0" r="0" t="0"/>
          <a:stretch/>
        </p:blipFill>
        <p:spPr>
          <a:xfrm rot="-10697117">
            <a:off x="-628177" y="-1877247"/>
            <a:ext cx="7431114" cy="400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43200" y="4780879"/>
            <a:ext cx="3657600" cy="246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4533361">
            <a:off x="5160461" y="778807"/>
            <a:ext cx="3477821" cy="3060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39965" y="726598"/>
            <a:ext cx="2642415" cy="30199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2" name="Google Shape;312;p43"/>
          <p:cNvGrpSpPr/>
          <p:nvPr/>
        </p:nvGrpSpPr>
        <p:grpSpPr>
          <a:xfrm>
            <a:off x="1704878" y="1560387"/>
            <a:ext cx="3689038" cy="2078531"/>
            <a:chOff x="0" y="0"/>
            <a:chExt cx="9837433" cy="5542750"/>
          </a:xfrm>
        </p:grpSpPr>
        <p:sp>
          <p:nvSpPr>
            <p:cNvPr id="313" name="Google Shape;313;p43"/>
            <p:cNvSpPr txBox="1"/>
            <p:nvPr/>
          </p:nvSpPr>
          <p:spPr>
            <a:xfrm>
              <a:off x="0" y="0"/>
              <a:ext cx="9837433" cy="365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500" u="none" cap="none" strike="noStrike">
                  <a:solidFill>
                    <a:srgbClr val="5F1A1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Stats &amp; Numbers</a:t>
              </a:r>
              <a:endParaRPr sz="700"/>
            </a:p>
          </p:txBody>
        </p:sp>
        <p:sp>
          <p:nvSpPr>
            <p:cNvPr id="314" name="Google Shape;314;p43"/>
            <p:cNvSpPr txBox="1"/>
            <p:nvPr/>
          </p:nvSpPr>
          <p:spPr>
            <a:xfrm>
              <a:off x="0" y="4032250"/>
              <a:ext cx="7094400" cy="151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6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Elaborate on what you want to discuss. </a:t>
              </a:r>
              <a:endParaRPr sz="7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04264" y="1146907"/>
            <a:ext cx="3693603" cy="3802938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4"/>
          <p:cNvSpPr txBox="1"/>
          <p:nvPr/>
        </p:nvSpPr>
        <p:spPr>
          <a:xfrm>
            <a:off x="1042538" y="2633995"/>
            <a:ext cx="16530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MONTHLY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21" name="Google Shape;321;p44"/>
          <p:cNvSpPr txBox="1"/>
          <p:nvPr/>
        </p:nvSpPr>
        <p:spPr>
          <a:xfrm>
            <a:off x="1042537" y="1638632"/>
            <a:ext cx="1653037" cy="8143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5F1A1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20$</a:t>
            </a:r>
            <a:endParaRPr sz="700"/>
          </a:p>
        </p:txBody>
      </p:sp>
      <p:sp>
        <p:nvSpPr>
          <p:cNvPr id="322" name="Google Shape;322;p44"/>
          <p:cNvSpPr txBox="1"/>
          <p:nvPr/>
        </p:nvSpPr>
        <p:spPr>
          <a:xfrm>
            <a:off x="1042538" y="3024563"/>
            <a:ext cx="1653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Add a feature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3" name="Google Shape;323;p44"/>
          <p:cNvSpPr txBox="1"/>
          <p:nvPr/>
        </p:nvSpPr>
        <p:spPr>
          <a:xfrm>
            <a:off x="1042538" y="3282239"/>
            <a:ext cx="1653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Add a feature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4" name="Google Shape;324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69277" y="-422688"/>
            <a:ext cx="4826745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4"/>
          <p:cNvPicPr preferRelativeResize="0"/>
          <p:nvPr/>
        </p:nvPicPr>
        <p:blipFill rotWithShape="1">
          <a:blip r:embed="rId5">
            <a:alphaModFix amt="47000"/>
          </a:blip>
          <a:srcRect b="0" l="0" r="0" t="0"/>
          <a:stretch/>
        </p:blipFill>
        <p:spPr>
          <a:xfrm>
            <a:off x="7407185" y="3692112"/>
            <a:ext cx="1977676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07686" y="1123950"/>
            <a:ext cx="3693603" cy="3802938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4"/>
          <p:cNvSpPr txBox="1"/>
          <p:nvPr/>
        </p:nvSpPr>
        <p:spPr>
          <a:xfrm>
            <a:off x="6448426" y="2633995"/>
            <a:ext cx="16530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YEARLY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28" name="Google Shape;328;p44"/>
          <p:cNvSpPr txBox="1"/>
          <p:nvPr/>
        </p:nvSpPr>
        <p:spPr>
          <a:xfrm>
            <a:off x="6448426" y="1638632"/>
            <a:ext cx="1653037" cy="8143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5F1A1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300$</a:t>
            </a:r>
            <a:endParaRPr sz="700"/>
          </a:p>
        </p:txBody>
      </p:sp>
      <p:sp>
        <p:nvSpPr>
          <p:cNvPr id="329" name="Google Shape;329;p44"/>
          <p:cNvSpPr txBox="1"/>
          <p:nvPr/>
        </p:nvSpPr>
        <p:spPr>
          <a:xfrm>
            <a:off x="6448426" y="3024563"/>
            <a:ext cx="1653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Add a feature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0" name="Google Shape;330;p44"/>
          <p:cNvSpPr txBox="1"/>
          <p:nvPr/>
        </p:nvSpPr>
        <p:spPr>
          <a:xfrm>
            <a:off x="6448426" y="3282239"/>
            <a:ext cx="1653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Add a feature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1" name="Google Shape;331;p44"/>
          <p:cNvSpPr txBox="1"/>
          <p:nvPr/>
        </p:nvSpPr>
        <p:spPr>
          <a:xfrm>
            <a:off x="6448426" y="3802238"/>
            <a:ext cx="1653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Add a feature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2" name="Google Shape;332;p44"/>
          <p:cNvSpPr txBox="1"/>
          <p:nvPr/>
        </p:nvSpPr>
        <p:spPr>
          <a:xfrm>
            <a:off x="6448426" y="4322237"/>
            <a:ext cx="1653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Add a feature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3" name="Google Shape;333;p44"/>
          <p:cNvSpPr txBox="1"/>
          <p:nvPr/>
        </p:nvSpPr>
        <p:spPr>
          <a:xfrm>
            <a:off x="6448426" y="3542239"/>
            <a:ext cx="1653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Add a feature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4" name="Google Shape;334;p44"/>
          <p:cNvSpPr txBox="1"/>
          <p:nvPr/>
        </p:nvSpPr>
        <p:spPr>
          <a:xfrm>
            <a:off x="6448426" y="4062237"/>
            <a:ext cx="1653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Add a feature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35" name="Google Shape;335;p44"/>
          <p:cNvCxnSpPr/>
          <p:nvPr/>
        </p:nvCxnSpPr>
        <p:spPr>
          <a:xfrm>
            <a:off x="1099750" y="2506469"/>
            <a:ext cx="1538613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6" name="Google Shape;336;p44"/>
          <p:cNvCxnSpPr/>
          <p:nvPr/>
        </p:nvCxnSpPr>
        <p:spPr>
          <a:xfrm>
            <a:off x="6505638" y="2506469"/>
            <a:ext cx="1538613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7" name="Google Shape;337;p44"/>
          <p:cNvCxnSpPr/>
          <p:nvPr/>
        </p:nvCxnSpPr>
        <p:spPr>
          <a:xfrm>
            <a:off x="1099750" y="2953126"/>
            <a:ext cx="1538613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8" name="Google Shape;338;p44"/>
          <p:cNvCxnSpPr/>
          <p:nvPr/>
        </p:nvCxnSpPr>
        <p:spPr>
          <a:xfrm>
            <a:off x="6505638" y="2953126"/>
            <a:ext cx="1538613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9" name="Google Shape;339;p44"/>
          <p:cNvSpPr txBox="1"/>
          <p:nvPr/>
        </p:nvSpPr>
        <p:spPr>
          <a:xfrm>
            <a:off x="3745482" y="2633995"/>
            <a:ext cx="16530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MONTHLY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40" name="Google Shape;340;p44"/>
          <p:cNvSpPr txBox="1"/>
          <p:nvPr/>
        </p:nvSpPr>
        <p:spPr>
          <a:xfrm>
            <a:off x="3745482" y="1638632"/>
            <a:ext cx="1653037" cy="8143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5F1A1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30$</a:t>
            </a:r>
            <a:endParaRPr sz="700"/>
          </a:p>
        </p:txBody>
      </p:sp>
      <p:sp>
        <p:nvSpPr>
          <p:cNvPr id="341" name="Google Shape;341;p44"/>
          <p:cNvSpPr txBox="1"/>
          <p:nvPr/>
        </p:nvSpPr>
        <p:spPr>
          <a:xfrm>
            <a:off x="3745482" y="3024571"/>
            <a:ext cx="1653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Add a feature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2" name="Google Shape;342;p44"/>
          <p:cNvSpPr txBox="1"/>
          <p:nvPr/>
        </p:nvSpPr>
        <p:spPr>
          <a:xfrm>
            <a:off x="3745482" y="3282247"/>
            <a:ext cx="1653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Add a feature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3" name="Google Shape;343;p44"/>
          <p:cNvSpPr txBox="1"/>
          <p:nvPr/>
        </p:nvSpPr>
        <p:spPr>
          <a:xfrm>
            <a:off x="3745482" y="3802246"/>
            <a:ext cx="1653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Add a feature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4" name="Google Shape;344;p44"/>
          <p:cNvSpPr txBox="1"/>
          <p:nvPr/>
        </p:nvSpPr>
        <p:spPr>
          <a:xfrm>
            <a:off x="3745482" y="3542246"/>
            <a:ext cx="1653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Add a feature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45" name="Google Shape;345;p44"/>
          <p:cNvCxnSpPr/>
          <p:nvPr/>
        </p:nvCxnSpPr>
        <p:spPr>
          <a:xfrm>
            <a:off x="3802694" y="2506469"/>
            <a:ext cx="1538613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6" name="Google Shape;346;p44"/>
          <p:cNvCxnSpPr/>
          <p:nvPr/>
        </p:nvCxnSpPr>
        <p:spPr>
          <a:xfrm>
            <a:off x="3802694" y="2953126"/>
            <a:ext cx="1538613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7" name="Google Shape;347;p44"/>
          <p:cNvSpPr txBox="1"/>
          <p:nvPr/>
        </p:nvSpPr>
        <p:spPr>
          <a:xfrm>
            <a:off x="514350" y="509588"/>
            <a:ext cx="8115300" cy="6143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5F1A1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Add a Pricing Page</a:t>
            </a:r>
            <a:endParaRPr sz="700"/>
          </a:p>
        </p:txBody>
      </p:sp>
      <p:pic>
        <p:nvPicPr>
          <p:cNvPr id="348" name="Google Shape;348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43200" y="4780879"/>
            <a:ext cx="3657600" cy="246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365723">
            <a:off x="6994095" y="-92948"/>
            <a:ext cx="6271852" cy="6271852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45"/>
          <p:cNvSpPr txBox="1"/>
          <p:nvPr/>
        </p:nvSpPr>
        <p:spPr>
          <a:xfrm>
            <a:off x="2465162" y="3042978"/>
            <a:ext cx="42138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Elaborate on the featured statistic.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5" name="Google Shape;355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43200" y="4780879"/>
            <a:ext cx="3657600" cy="246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5"/>
          <p:cNvPicPr preferRelativeResize="0"/>
          <p:nvPr/>
        </p:nvPicPr>
        <p:blipFill rotWithShape="1">
          <a:blip r:embed="rId5">
            <a:alphaModFix amt="68000"/>
          </a:blip>
          <a:srcRect b="17618" l="4074" r="4074" t="0"/>
          <a:stretch/>
        </p:blipFill>
        <p:spPr>
          <a:xfrm rot="5801355">
            <a:off x="-2962685" y="166787"/>
            <a:ext cx="6780417" cy="4203719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5"/>
          <p:cNvSpPr txBox="1"/>
          <p:nvPr/>
        </p:nvSpPr>
        <p:spPr>
          <a:xfrm>
            <a:off x="2358300" y="1481875"/>
            <a:ext cx="4427400" cy="203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7000" lIns="127000" spcFirstLastPara="1" rIns="127000" wrap="square" tIns="1270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5F1A1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123,456,789</a:t>
            </a:r>
            <a:endParaRPr sz="7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EB4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8"/>
          <p:cNvPicPr preferRelativeResize="0"/>
          <p:nvPr/>
        </p:nvPicPr>
        <p:blipFill rotWithShape="1">
          <a:blip r:embed="rId3">
            <a:alphaModFix amt="72000"/>
          </a:blip>
          <a:srcRect b="0" l="0" r="0" t="0"/>
          <a:stretch/>
        </p:blipFill>
        <p:spPr>
          <a:xfrm rot="-4824247">
            <a:off x="5872019" y="-1543050"/>
            <a:ext cx="411480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04634" y="0"/>
            <a:ext cx="2213210" cy="2493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43200" y="4780879"/>
            <a:ext cx="3657600" cy="246564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8"/>
          <p:cNvSpPr txBox="1"/>
          <p:nvPr/>
        </p:nvSpPr>
        <p:spPr>
          <a:xfrm>
            <a:off x="514350" y="509588"/>
            <a:ext cx="4693119" cy="12239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5F1A1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How to Use This Presentation</a:t>
            </a:r>
            <a:endParaRPr sz="700"/>
          </a:p>
        </p:txBody>
      </p:sp>
      <p:sp>
        <p:nvSpPr>
          <p:cNvPr id="107" name="Google Shape;107;p28"/>
          <p:cNvSpPr txBox="1"/>
          <p:nvPr/>
        </p:nvSpPr>
        <p:spPr>
          <a:xfrm>
            <a:off x="514350" y="2810809"/>
            <a:ext cx="2570700" cy="17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27000" lvl="1" marL="266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Montserrat"/>
              <a:buChar char="•"/>
            </a:pPr>
            <a:r>
              <a:rPr i="0" lang="en" sz="1200" u="none" cap="none" strike="noStrike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Click on the "Google Slides" button below this    presentation preview. 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  <a:p>
            <a:pPr indent="-127000" lvl="1" marL="266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Montserrat"/>
              <a:buChar char="•"/>
            </a:pPr>
            <a:r>
              <a:rPr i="0" lang="en" sz="1200" u="none" cap="none" strike="noStrike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Click on "Make a copy."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  <a:p>
            <a:pPr indent="-127000" lvl="1" marL="266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Montserrat"/>
              <a:buChar char="•"/>
            </a:pPr>
            <a:r>
              <a:rPr i="0" lang="en" sz="1200" u="none" cap="none" strike="noStrike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Start editing your presentation.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  <a:p>
            <a:pPr indent="-133350" lvl="1" marL="266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300"/>
              <a:buFont typeface="Montserrat"/>
              <a:buChar char="•"/>
            </a:pPr>
            <a:r>
              <a:rPr i="0" lang="en" sz="1300" u="none" cap="none" strike="noStrike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You need to sign in to your Google account.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" name="Google Shape;108;p28"/>
          <p:cNvSpPr txBox="1"/>
          <p:nvPr/>
        </p:nvSpPr>
        <p:spPr>
          <a:xfrm>
            <a:off x="514350" y="2332861"/>
            <a:ext cx="25707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800" u="none" cap="none" strike="noStrike">
                <a:solidFill>
                  <a:srgbClr val="19191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Google Slides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9" name="Google Shape;109;p28"/>
          <p:cNvSpPr txBox="1"/>
          <p:nvPr/>
        </p:nvSpPr>
        <p:spPr>
          <a:xfrm>
            <a:off x="3286675" y="2810809"/>
            <a:ext cx="2570700" cy="19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27000" lvl="1" marL="266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Montserrat"/>
              <a:buChar char="•"/>
            </a:pPr>
            <a:r>
              <a:rPr i="0" lang="en" sz="1200" u="none" cap="none" strike="noStrike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Click on the "PowerPoint" button below this   presentation preview. 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  <a:p>
            <a:pPr indent="-127000" lvl="1" marL="266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Montserrat"/>
              <a:buChar char="•"/>
            </a:pPr>
            <a:r>
              <a:rPr i="0" lang="en" sz="1200" u="none" cap="none" strike="noStrike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Start editing your presentation.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  <a:p>
            <a:pPr indent="-133350" lvl="1" marL="266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300"/>
              <a:buFont typeface="Montserrat"/>
              <a:buChar char="•"/>
            </a:pPr>
            <a:r>
              <a:rPr i="0" lang="en" sz="1300" u="none" cap="none" strike="noStrike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Download and install the fonts used in this presentation as listed on the next page.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" name="Google Shape;110;p28"/>
          <p:cNvSpPr txBox="1"/>
          <p:nvPr/>
        </p:nvSpPr>
        <p:spPr>
          <a:xfrm>
            <a:off x="3286675" y="2332861"/>
            <a:ext cx="25707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800" u="none" cap="none" strike="noStrike">
                <a:solidFill>
                  <a:srgbClr val="19191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PowerPoint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1" name="Google Shape;111;p28"/>
          <p:cNvSpPr txBox="1"/>
          <p:nvPr/>
        </p:nvSpPr>
        <p:spPr>
          <a:xfrm>
            <a:off x="6058999" y="2810809"/>
            <a:ext cx="25707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27000" lvl="1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Montserrat"/>
              <a:buChar char="•"/>
            </a:pPr>
            <a:r>
              <a:rPr i="0" lang="en" sz="1200" u="none" cap="none" strike="noStrike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Click on the "Canva" button under this</a:t>
            </a:r>
            <a:r>
              <a:rPr lang="en" sz="1200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i="0" lang="en" sz="1200" u="none" cap="none" strike="noStrike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presentation preview. 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  <a:p>
            <a:pPr indent="-127000" lvl="1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Montserrat"/>
              <a:buChar char="•"/>
            </a:pPr>
            <a:r>
              <a:rPr i="0" lang="en" sz="1200" u="none" cap="none" strike="noStrike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Start editing your presentation.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  <a:p>
            <a:pPr indent="-133350" lvl="1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300"/>
              <a:buFont typeface="Montserrat"/>
              <a:buChar char="•"/>
            </a:pPr>
            <a:r>
              <a:rPr i="0" lang="en" sz="1300" u="none" cap="none" strike="noStrike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You need to sign in to your Canva account.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2" name="Google Shape;112;p28"/>
          <p:cNvSpPr txBox="1"/>
          <p:nvPr/>
        </p:nvSpPr>
        <p:spPr>
          <a:xfrm>
            <a:off x="6058999" y="2332861"/>
            <a:ext cx="25707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800" u="none" cap="none" strike="noStrike">
                <a:solidFill>
                  <a:srgbClr val="19191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Canva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2" name="Google Shape;362;p46"/>
          <p:cNvGrpSpPr/>
          <p:nvPr/>
        </p:nvGrpSpPr>
        <p:grpSpPr>
          <a:xfrm>
            <a:off x="3018171" y="-176110"/>
            <a:ext cx="3114204" cy="2031518"/>
            <a:chOff x="0" y="-257179"/>
            <a:chExt cx="1640404" cy="1070100"/>
          </a:xfrm>
        </p:grpSpPr>
        <p:sp>
          <p:nvSpPr>
            <p:cNvPr id="363" name="Google Shape;363;p46"/>
            <p:cNvSpPr/>
            <p:nvPr/>
          </p:nvSpPr>
          <p:spPr>
            <a:xfrm>
              <a:off x="0" y="0"/>
              <a:ext cx="1636955" cy="533839"/>
            </a:xfrm>
            <a:custGeom>
              <a:rect b="b" l="l" r="r" t="t"/>
              <a:pathLst>
                <a:path extrusionOk="0" h="533839" w="1636955">
                  <a:moveTo>
                    <a:pt x="0" y="0"/>
                  </a:moveTo>
                  <a:lnTo>
                    <a:pt x="1636955" y="0"/>
                  </a:lnTo>
                  <a:lnTo>
                    <a:pt x="1636955" y="533839"/>
                  </a:lnTo>
                  <a:lnTo>
                    <a:pt x="0" y="53383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364" name="Google Shape;364;p46"/>
            <p:cNvSpPr txBox="1"/>
            <p:nvPr/>
          </p:nvSpPr>
          <p:spPr>
            <a:xfrm>
              <a:off x="4" y="-257179"/>
              <a:ext cx="1640400" cy="107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500" u="none" cap="none" strike="noStrike">
                  <a:solidFill>
                    <a:srgbClr val="5F1A1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2 out of 5</a:t>
              </a:r>
              <a:endParaRPr sz="700"/>
            </a:p>
          </p:txBody>
        </p:sp>
      </p:grpSp>
      <p:grpSp>
        <p:nvGrpSpPr>
          <p:cNvPr id="365" name="Google Shape;365;p46"/>
          <p:cNvGrpSpPr/>
          <p:nvPr/>
        </p:nvGrpSpPr>
        <p:grpSpPr>
          <a:xfrm>
            <a:off x="3018171" y="1349490"/>
            <a:ext cx="3114204" cy="2031518"/>
            <a:chOff x="0" y="-257169"/>
            <a:chExt cx="1640404" cy="1070100"/>
          </a:xfrm>
        </p:grpSpPr>
        <p:sp>
          <p:nvSpPr>
            <p:cNvPr id="366" name="Google Shape;366;p46"/>
            <p:cNvSpPr/>
            <p:nvPr/>
          </p:nvSpPr>
          <p:spPr>
            <a:xfrm>
              <a:off x="0" y="0"/>
              <a:ext cx="1636955" cy="533839"/>
            </a:xfrm>
            <a:custGeom>
              <a:rect b="b" l="l" r="r" t="t"/>
              <a:pathLst>
                <a:path extrusionOk="0" h="533839" w="1636955">
                  <a:moveTo>
                    <a:pt x="0" y="0"/>
                  </a:moveTo>
                  <a:lnTo>
                    <a:pt x="1636955" y="0"/>
                  </a:lnTo>
                  <a:lnTo>
                    <a:pt x="1636955" y="533839"/>
                  </a:lnTo>
                  <a:lnTo>
                    <a:pt x="0" y="53383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367" name="Google Shape;367;p46"/>
            <p:cNvSpPr txBox="1"/>
            <p:nvPr/>
          </p:nvSpPr>
          <p:spPr>
            <a:xfrm>
              <a:off x="4" y="-257169"/>
              <a:ext cx="1640400" cy="107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500" u="none" cap="none" strike="noStrike">
                  <a:solidFill>
                    <a:srgbClr val="5F1A1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95%</a:t>
              </a:r>
              <a:endParaRPr sz="700"/>
            </a:p>
          </p:txBody>
        </p:sp>
      </p:grpSp>
      <p:grpSp>
        <p:nvGrpSpPr>
          <p:cNvPr id="368" name="Google Shape;368;p46"/>
          <p:cNvGrpSpPr/>
          <p:nvPr/>
        </p:nvGrpSpPr>
        <p:grpSpPr>
          <a:xfrm>
            <a:off x="3018171" y="2802340"/>
            <a:ext cx="3657533" cy="2031518"/>
            <a:chOff x="0" y="-257180"/>
            <a:chExt cx="1926602" cy="1070100"/>
          </a:xfrm>
        </p:grpSpPr>
        <p:sp>
          <p:nvSpPr>
            <p:cNvPr id="369" name="Google Shape;369;p46"/>
            <p:cNvSpPr/>
            <p:nvPr/>
          </p:nvSpPr>
          <p:spPr>
            <a:xfrm>
              <a:off x="0" y="0"/>
              <a:ext cx="1636955" cy="533839"/>
            </a:xfrm>
            <a:custGeom>
              <a:rect b="b" l="l" r="r" t="t"/>
              <a:pathLst>
                <a:path extrusionOk="0" h="533839" w="1636955">
                  <a:moveTo>
                    <a:pt x="0" y="0"/>
                  </a:moveTo>
                  <a:lnTo>
                    <a:pt x="1636955" y="0"/>
                  </a:lnTo>
                  <a:lnTo>
                    <a:pt x="1636955" y="533839"/>
                  </a:lnTo>
                  <a:lnTo>
                    <a:pt x="0" y="53383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370" name="Google Shape;370;p46"/>
            <p:cNvSpPr txBox="1"/>
            <p:nvPr/>
          </p:nvSpPr>
          <p:spPr>
            <a:xfrm>
              <a:off x="2" y="-257180"/>
              <a:ext cx="1926600" cy="107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500" u="none" cap="none" strike="noStrike">
                  <a:solidFill>
                    <a:srgbClr val="5F1A1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12 million</a:t>
              </a:r>
              <a:endParaRPr sz="700"/>
            </a:p>
          </p:txBody>
        </p:sp>
      </p:grpSp>
      <p:pic>
        <p:nvPicPr>
          <p:cNvPr id="371" name="Google Shape;371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34272" y="3383499"/>
            <a:ext cx="3114128" cy="124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21577" y="632889"/>
            <a:ext cx="2519223" cy="780959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46"/>
          <p:cNvSpPr txBox="1"/>
          <p:nvPr/>
        </p:nvSpPr>
        <p:spPr>
          <a:xfrm>
            <a:off x="1989086" y="1413848"/>
            <a:ext cx="5415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Elaborate on the featured statistic.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4" name="Google Shape;374;p46"/>
          <p:cNvSpPr txBox="1"/>
          <p:nvPr/>
        </p:nvSpPr>
        <p:spPr>
          <a:xfrm>
            <a:off x="1989086" y="2909580"/>
            <a:ext cx="5415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Elaborate on the featured statistic.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5" name="Google Shape;375;p46"/>
          <p:cNvSpPr txBox="1"/>
          <p:nvPr/>
        </p:nvSpPr>
        <p:spPr>
          <a:xfrm>
            <a:off x="1989086" y="4362450"/>
            <a:ext cx="5415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Elaborate on the featured statistic.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76" name="Google Shape;376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43200" y="4780879"/>
            <a:ext cx="3657600" cy="246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04970" y="2097712"/>
            <a:ext cx="4534061" cy="2245909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47"/>
          <p:cNvSpPr txBox="1"/>
          <p:nvPr/>
        </p:nvSpPr>
        <p:spPr>
          <a:xfrm>
            <a:off x="514350" y="2081801"/>
            <a:ext cx="19881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Step One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83" name="Google Shape;383;p47"/>
          <p:cNvSpPr txBox="1"/>
          <p:nvPr/>
        </p:nvSpPr>
        <p:spPr>
          <a:xfrm>
            <a:off x="514350" y="3591989"/>
            <a:ext cx="19881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Step Three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84" name="Google Shape;384;p47"/>
          <p:cNvSpPr txBox="1"/>
          <p:nvPr/>
        </p:nvSpPr>
        <p:spPr>
          <a:xfrm>
            <a:off x="514350" y="2457239"/>
            <a:ext cx="1888500" cy="4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communication tools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5" name="Google Shape;385;p47"/>
          <p:cNvSpPr txBox="1"/>
          <p:nvPr/>
        </p:nvSpPr>
        <p:spPr>
          <a:xfrm>
            <a:off x="514350" y="3951929"/>
            <a:ext cx="1888500" cy="4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communication tools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6" name="Google Shape;386;p47"/>
          <p:cNvSpPr txBox="1"/>
          <p:nvPr/>
        </p:nvSpPr>
        <p:spPr>
          <a:xfrm>
            <a:off x="6641534" y="2081801"/>
            <a:ext cx="19881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Step Two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87" name="Google Shape;387;p47"/>
          <p:cNvSpPr txBox="1"/>
          <p:nvPr/>
        </p:nvSpPr>
        <p:spPr>
          <a:xfrm>
            <a:off x="6641534" y="3591989"/>
            <a:ext cx="19881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Step Four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88" name="Google Shape;388;p47"/>
          <p:cNvSpPr txBox="1"/>
          <p:nvPr/>
        </p:nvSpPr>
        <p:spPr>
          <a:xfrm>
            <a:off x="6741072" y="2441740"/>
            <a:ext cx="1888500" cy="4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communication tools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9" name="Google Shape;389;p47"/>
          <p:cNvSpPr txBox="1"/>
          <p:nvPr/>
        </p:nvSpPr>
        <p:spPr>
          <a:xfrm>
            <a:off x="6741072" y="3951929"/>
            <a:ext cx="1888500" cy="4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communication tools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0" name="Google Shape;390;p47"/>
          <p:cNvSpPr txBox="1"/>
          <p:nvPr/>
        </p:nvSpPr>
        <p:spPr>
          <a:xfrm>
            <a:off x="1085842" y="509588"/>
            <a:ext cx="6972316" cy="6143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5F1A1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World Map Report</a:t>
            </a:r>
            <a:endParaRPr sz="700"/>
          </a:p>
        </p:txBody>
      </p:sp>
      <p:pic>
        <p:nvPicPr>
          <p:cNvPr id="391" name="Google Shape;391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43200" y="4780879"/>
            <a:ext cx="3657600" cy="246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04044" y="4074633"/>
            <a:ext cx="8115300" cy="2469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43200" y="4780879"/>
            <a:ext cx="3657600" cy="246564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48"/>
          <p:cNvSpPr txBox="1"/>
          <p:nvPr/>
        </p:nvSpPr>
        <p:spPr>
          <a:xfrm>
            <a:off x="3496513" y="1195416"/>
            <a:ext cx="2309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What are you doing well? 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What sets you apart? 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What are your good qualities?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9" name="Google Shape;399;p48"/>
          <p:cNvSpPr txBox="1"/>
          <p:nvPr/>
        </p:nvSpPr>
        <p:spPr>
          <a:xfrm>
            <a:off x="3465531" y="3592667"/>
            <a:ext cx="23715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OPPORTUNITIES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00" name="Google Shape;400;p48"/>
          <p:cNvSpPr txBox="1"/>
          <p:nvPr/>
        </p:nvSpPr>
        <p:spPr>
          <a:xfrm>
            <a:off x="4398247" y="2850961"/>
            <a:ext cx="214925" cy="688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5F1A1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</a:t>
            </a:r>
            <a:endParaRPr sz="700"/>
          </a:p>
        </p:txBody>
      </p:sp>
      <p:grpSp>
        <p:nvGrpSpPr>
          <p:cNvPr id="401" name="Google Shape;401;p48"/>
          <p:cNvGrpSpPr/>
          <p:nvPr/>
        </p:nvGrpSpPr>
        <p:grpSpPr>
          <a:xfrm rot="-2700000">
            <a:off x="3699408" y="1699158"/>
            <a:ext cx="1745184" cy="1745184"/>
            <a:chOff x="0" y="0"/>
            <a:chExt cx="4653824" cy="4653824"/>
          </a:xfrm>
        </p:grpSpPr>
        <p:pic>
          <p:nvPicPr>
            <p:cNvPr id="402" name="Google Shape;402;p4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2204220"/>
              <a:ext cx="4653824" cy="2453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3" name="Google Shape;403;p4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-5400000">
              <a:off x="0" y="2204220"/>
              <a:ext cx="4653824" cy="2453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4" name="Google Shape;404;p48"/>
          <p:cNvPicPr preferRelativeResize="0"/>
          <p:nvPr/>
        </p:nvPicPr>
        <p:blipFill rotWithShape="1">
          <a:blip r:embed="rId6">
            <a:alphaModFix amt="64000"/>
          </a:blip>
          <a:srcRect b="0" l="0" r="0" t="0"/>
          <a:stretch/>
        </p:blipFill>
        <p:spPr>
          <a:xfrm>
            <a:off x="2622550" y="-1806674"/>
            <a:ext cx="8115300" cy="2759202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48"/>
          <p:cNvSpPr txBox="1"/>
          <p:nvPr/>
        </p:nvSpPr>
        <p:spPr>
          <a:xfrm>
            <a:off x="3909045" y="830696"/>
            <a:ext cx="14844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STRENGTHS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06" name="Google Shape;406;p48"/>
          <p:cNvSpPr txBox="1"/>
          <p:nvPr/>
        </p:nvSpPr>
        <p:spPr>
          <a:xfrm>
            <a:off x="4398247" y="119144"/>
            <a:ext cx="214925" cy="6889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5F1A1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</a:t>
            </a:r>
            <a:endParaRPr sz="700"/>
          </a:p>
        </p:txBody>
      </p:sp>
      <p:sp>
        <p:nvSpPr>
          <p:cNvPr id="407" name="Google Shape;407;p48"/>
          <p:cNvSpPr txBox="1"/>
          <p:nvPr/>
        </p:nvSpPr>
        <p:spPr>
          <a:xfrm>
            <a:off x="3465531" y="3937046"/>
            <a:ext cx="2371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What are your goals? 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Are demands shifting? 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How can it be improved?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8" name="Google Shape;408;p48"/>
          <p:cNvSpPr txBox="1"/>
          <p:nvPr/>
        </p:nvSpPr>
        <p:spPr>
          <a:xfrm>
            <a:off x="6315036" y="2113405"/>
            <a:ext cx="18567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WEAKNESSES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09" name="Google Shape;409;p48"/>
          <p:cNvSpPr txBox="1"/>
          <p:nvPr/>
        </p:nvSpPr>
        <p:spPr>
          <a:xfrm>
            <a:off x="5984914" y="2478125"/>
            <a:ext cx="2516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Where do you need to improve? 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Are resources adequate? 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What do others do better than you?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0" name="Google Shape;410;p48"/>
          <p:cNvSpPr txBox="1"/>
          <p:nvPr/>
        </p:nvSpPr>
        <p:spPr>
          <a:xfrm>
            <a:off x="6999821" y="1401852"/>
            <a:ext cx="214925" cy="688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5F1A1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</a:t>
            </a:r>
            <a:endParaRPr sz="700"/>
          </a:p>
        </p:txBody>
      </p:sp>
      <p:sp>
        <p:nvSpPr>
          <p:cNvPr id="411" name="Google Shape;411;p48"/>
          <p:cNvSpPr txBox="1"/>
          <p:nvPr/>
        </p:nvSpPr>
        <p:spPr>
          <a:xfrm>
            <a:off x="1206939" y="2226759"/>
            <a:ext cx="15447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THREATS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12" name="Google Shape;412;p48"/>
          <p:cNvSpPr txBox="1"/>
          <p:nvPr/>
        </p:nvSpPr>
        <p:spPr>
          <a:xfrm>
            <a:off x="800815" y="2571138"/>
            <a:ext cx="2356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What are the blockers you're facing? 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What are factors outside of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your control?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3" name="Google Shape;413;p48"/>
          <p:cNvSpPr txBox="1"/>
          <p:nvPr/>
        </p:nvSpPr>
        <p:spPr>
          <a:xfrm>
            <a:off x="1795575" y="1485052"/>
            <a:ext cx="214925" cy="688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5F1A1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</a:t>
            </a:r>
            <a:endParaRPr sz="7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3200" y="4780879"/>
            <a:ext cx="3657600" cy="246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9"/>
          <p:cNvPicPr preferRelativeResize="0"/>
          <p:nvPr/>
        </p:nvPicPr>
        <p:blipFill rotWithShape="1">
          <a:blip r:embed="rId4">
            <a:alphaModFix amt="52000"/>
          </a:blip>
          <a:srcRect b="0" l="0" r="0" t="0"/>
          <a:stretch/>
        </p:blipFill>
        <p:spPr>
          <a:xfrm rot="9319883">
            <a:off x="-691676" y="-2001756"/>
            <a:ext cx="7431114" cy="400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983012">
            <a:off x="5705194" y="-2154920"/>
            <a:ext cx="4957456" cy="3749076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49"/>
          <p:cNvSpPr txBox="1"/>
          <p:nvPr/>
        </p:nvSpPr>
        <p:spPr>
          <a:xfrm>
            <a:off x="1864537" y="1887269"/>
            <a:ext cx="5414927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5F1A1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Thank you!</a:t>
            </a:r>
            <a:endParaRPr sz="700"/>
          </a:p>
        </p:txBody>
      </p:sp>
      <p:sp>
        <p:nvSpPr>
          <p:cNvPr id="422" name="Google Shape;422;p49"/>
          <p:cNvSpPr txBox="1"/>
          <p:nvPr/>
        </p:nvSpPr>
        <p:spPr>
          <a:xfrm>
            <a:off x="2851909" y="2692669"/>
            <a:ext cx="3440100" cy="6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Write a closing statement or 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call-to-action here.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23" name="Google Shape;423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983012">
            <a:off x="7348772" y="3318005"/>
            <a:ext cx="4957456" cy="374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983012">
            <a:off x="-3800756" y="-1723120"/>
            <a:ext cx="4957456" cy="374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983012">
            <a:off x="-2157178" y="3749805"/>
            <a:ext cx="4957456" cy="3749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3200" y="4780879"/>
            <a:ext cx="3657600" cy="246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100013">
            <a:off x="6400800" y="-278763"/>
            <a:ext cx="3657600" cy="1471925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50"/>
          <p:cNvSpPr txBox="1"/>
          <p:nvPr/>
        </p:nvSpPr>
        <p:spPr>
          <a:xfrm>
            <a:off x="1409013" y="2007580"/>
            <a:ext cx="6326100" cy="6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This presentation template is free for everyone to use thanks to the following: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33" name="Google Shape;433;p50"/>
          <p:cNvSpPr txBox="1"/>
          <p:nvPr/>
        </p:nvSpPr>
        <p:spPr>
          <a:xfrm>
            <a:off x="1409013" y="2950897"/>
            <a:ext cx="63261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SlidesCarnival for the presentation template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Pexels for the photos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4" name="Google Shape;434;p50"/>
          <p:cNvSpPr txBox="1"/>
          <p:nvPr/>
        </p:nvSpPr>
        <p:spPr>
          <a:xfrm>
            <a:off x="1409013" y="3720671"/>
            <a:ext cx="63261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800" u="none" cap="none" strike="noStrike">
                <a:solidFill>
                  <a:srgbClr val="5F1A1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Happy designing! 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35" name="Google Shape;435;p50"/>
          <p:cNvSpPr txBox="1"/>
          <p:nvPr/>
        </p:nvSpPr>
        <p:spPr>
          <a:xfrm>
            <a:off x="1973607" y="509588"/>
            <a:ext cx="5196787" cy="6143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5F1A1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Credits</a:t>
            </a:r>
            <a:endParaRPr sz="700"/>
          </a:p>
        </p:txBody>
      </p:sp>
      <p:pic>
        <p:nvPicPr>
          <p:cNvPr id="436" name="Google Shape;436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100013">
            <a:off x="-1123950" y="3914237"/>
            <a:ext cx="3657600" cy="147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51"/>
          <p:cNvSpPr txBox="1"/>
          <p:nvPr/>
        </p:nvSpPr>
        <p:spPr>
          <a:xfrm>
            <a:off x="1973607" y="509588"/>
            <a:ext cx="5196787" cy="12239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5F1A1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Fonts In this Presentation</a:t>
            </a:r>
            <a:endParaRPr sz="700"/>
          </a:p>
        </p:txBody>
      </p:sp>
      <p:sp>
        <p:nvSpPr>
          <p:cNvPr id="442" name="Google Shape;442;p51"/>
          <p:cNvSpPr txBox="1"/>
          <p:nvPr/>
        </p:nvSpPr>
        <p:spPr>
          <a:xfrm>
            <a:off x="1241124" y="2190732"/>
            <a:ext cx="66618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This presentation template uses the following free fonts: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43" name="Google Shape;443;p51"/>
          <p:cNvSpPr txBox="1"/>
          <p:nvPr/>
        </p:nvSpPr>
        <p:spPr>
          <a:xfrm>
            <a:off x="1409013" y="2699654"/>
            <a:ext cx="6326100" cy="7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Titles: Libre Baskerville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Headers: </a:t>
            </a: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Montserrat Medium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Body Copy: 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Montserrat </a:t>
            </a: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Normal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4" name="Google Shape;444;p51"/>
          <p:cNvSpPr txBox="1"/>
          <p:nvPr/>
        </p:nvSpPr>
        <p:spPr>
          <a:xfrm>
            <a:off x="1593403" y="3583307"/>
            <a:ext cx="5957100" cy="6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You can find these fonts online too.</a:t>
            </a:r>
            <a:endParaRPr sz="18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Happy designing! 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445" name="Google Shape;445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861541">
            <a:off x="-1017738" y="4130802"/>
            <a:ext cx="3657600" cy="1682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4891358">
            <a:off x="6169166" y="-1012359"/>
            <a:ext cx="4418337" cy="2032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8915" y="99835"/>
            <a:ext cx="1471102" cy="1506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150" y="3596048"/>
            <a:ext cx="1241124" cy="1483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43200" y="4780879"/>
            <a:ext cx="3657600" cy="246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2"/>
          <p:cNvSpPr txBox="1"/>
          <p:nvPr/>
        </p:nvSpPr>
        <p:spPr>
          <a:xfrm>
            <a:off x="1978213" y="2251914"/>
            <a:ext cx="5196786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5F1A1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Free templates for all your presentation needs</a:t>
            </a:r>
            <a:endParaRPr sz="700"/>
          </a:p>
        </p:txBody>
      </p:sp>
      <p:sp>
        <p:nvSpPr>
          <p:cNvPr id="455" name="Google Shape;455;p52"/>
          <p:cNvSpPr txBox="1"/>
          <p:nvPr/>
        </p:nvSpPr>
        <p:spPr>
          <a:xfrm>
            <a:off x="514350" y="3814763"/>
            <a:ext cx="19194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 PowerPoint, Google Slides,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and Canva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56" name="Google Shape;456;p52"/>
          <p:cNvSpPr txBox="1"/>
          <p:nvPr/>
        </p:nvSpPr>
        <p:spPr>
          <a:xfrm>
            <a:off x="2529576" y="3814763"/>
            <a:ext cx="19194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100% free for personal or commercial use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57" name="Google Shape;457;p52"/>
          <p:cNvSpPr txBox="1"/>
          <p:nvPr/>
        </p:nvSpPr>
        <p:spPr>
          <a:xfrm>
            <a:off x="4576606" y="3814763"/>
            <a:ext cx="19194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Ready to use, professional,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and customizable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58" name="Google Shape;458;p52"/>
          <p:cNvSpPr txBox="1"/>
          <p:nvPr/>
        </p:nvSpPr>
        <p:spPr>
          <a:xfrm>
            <a:off x="6733509" y="3814763"/>
            <a:ext cx="19194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Blow your audience away with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attractive visuals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459" name="Google Shape;459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28144" y="735756"/>
            <a:ext cx="1887712" cy="44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52"/>
          <p:cNvPicPr preferRelativeResize="0"/>
          <p:nvPr/>
        </p:nvPicPr>
        <p:blipFill rotWithShape="1">
          <a:blip r:embed="rId4">
            <a:alphaModFix amt="52000"/>
          </a:blip>
          <a:srcRect b="0" l="0" r="0" t="0"/>
          <a:stretch/>
        </p:blipFill>
        <p:spPr>
          <a:xfrm rot="-10725032">
            <a:off x="-1798038" y="-717558"/>
            <a:ext cx="5395134" cy="2906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5" name="Google Shape;465;p53"/>
          <p:cNvCxnSpPr/>
          <p:nvPr/>
        </p:nvCxnSpPr>
        <p:spPr>
          <a:xfrm rot="-5400000">
            <a:off x="896008" y="2573141"/>
            <a:ext cx="5128764" cy="0"/>
          </a:xfrm>
          <a:prstGeom prst="straightConnector1">
            <a:avLst/>
          </a:prstGeom>
          <a:noFill/>
          <a:ln cap="rnd" cmpd="sng" w="9525">
            <a:solidFill>
              <a:srgbClr val="000000">
                <a:alpha val="29803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6" name="Google Shape;466;p53"/>
          <p:cNvSpPr txBox="1"/>
          <p:nvPr/>
        </p:nvSpPr>
        <p:spPr>
          <a:xfrm>
            <a:off x="514350" y="514350"/>
            <a:ext cx="2529566" cy="1209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5F1A1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Resource </a:t>
            </a:r>
            <a:endParaRPr sz="700"/>
          </a:p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5F1A1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Page</a:t>
            </a:r>
            <a:endParaRPr sz="700"/>
          </a:p>
        </p:txBody>
      </p:sp>
      <p:sp>
        <p:nvSpPr>
          <p:cNvPr id="467" name="Google Shape;467;p53"/>
          <p:cNvSpPr txBox="1"/>
          <p:nvPr/>
        </p:nvSpPr>
        <p:spPr>
          <a:xfrm>
            <a:off x="514350" y="3458528"/>
            <a:ext cx="25296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Use these design resources in your Canva Presentation. 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Happy designing! 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2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Don't forget to delete this page before presenting. 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68" name="Google Shape;468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47868" y="265526"/>
            <a:ext cx="1157050" cy="876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73819">
            <a:off x="4847973" y="486353"/>
            <a:ext cx="1026381" cy="434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53"/>
          <p:cNvPicPr preferRelativeResize="0"/>
          <p:nvPr/>
        </p:nvPicPr>
        <p:blipFill rotWithShape="1">
          <a:blip r:embed="rId5">
            <a:alphaModFix amt="72000"/>
          </a:blip>
          <a:srcRect b="0" l="0" r="0" t="0"/>
          <a:stretch/>
        </p:blipFill>
        <p:spPr>
          <a:xfrm>
            <a:off x="7821661" y="271860"/>
            <a:ext cx="863798" cy="863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93416" y="146158"/>
            <a:ext cx="989740" cy="111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5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68420" y="970609"/>
            <a:ext cx="1063424" cy="71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5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4891358">
            <a:off x="3389370" y="1593008"/>
            <a:ext cx="946935" cy="435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5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426043" y="1362607"/>
            <a:ext cx="436991" cy="896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5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-4533361">
            <a:off x="4336852" y="1414679"/>
            <a:ext cx="900390" cy="792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5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006134" y="1333386"/>
            <a:ext cx="433256" cy="954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5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582489" y="1423175"/>
            <a:ext cx="775901" cy="77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5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597629" y="2562339"/>
            <a:ext cx="873439" cy="744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5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017408" y="270288"/>
            <a:ext cx="537504" cy="866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53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6231991" y="2694359"/>
            <a:ext cx="461947" cy="480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53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 rot="10725095">
            <a:off x="4617975" y="2511685"/>
            <a:ext cx="636025" cy="845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53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5400906" y="2577722"/>
            <a:ext cx="693319" cy="713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53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7501491" y="1384579"/>
            <a:ext cx="315405" cy="85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53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6831705" y="2500181"/>
            <a:ext cx="872194" cy="86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53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3520048" y="3758669"/>
            <a:ext cx="1431414" cy="917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53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6007122" y="3713822"/>
            <a:ext cx="1067642" cy="100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53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5117370" y="3619396"/>
            <a:ext cx="723845" cy="1196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53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7240671" y="3656091"/>
            <a:ext cx="791750" cy="11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53"/>
          <p:cNvPicPr preferRelativeResize="0"/>
          <p:nvPr/>
        </p:nvPicPr>
        <p:blipFill rotWithShape="1">
          <a:blip r:embed="rId24">
            <a:alphaModFix amt="77000"/>
          </a:blip>
          <a:srcRect b="0" l="0" r="0" t="0"/>
          <a:stretch/>
        </p:blipFill>
        <p:spPr>
          <a:xfrm>
            <a:off x="7959996" y="1391768"/>
            <a:ext cx="826544" cy="83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53"/>
          <p:cNvPicPr preferRelativeResize="0"/>
          <p:nvPr/>
        </p:nvPicPr>
        <p:blipFill rotWithShape="1">
          <a:blip r:embed="rId25">
            <a:alphaModFix/>
          </a:blip>
          <a:srcRect b="0" l="0" r="20485" t="52074"/>
          <a:stretch/>
        </p:blipFill>
        <p:spPr>
          <a:xfrm>
            <a:off x="7841666" y="2685715"/>
            <a:ext cx="1127638" cy="497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53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7886039" y="2459080"/>
            <a:ext cx="1038894" cy="316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53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8198328" y="3638425"/>
            <a:ext cx="534303" cy="1158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81024" y="217452"/>
            <a:ext cx="806323" cy="1142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76821" y="312748"/>
            <a:ext cx="901630" cy="951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89920" y="221113"/>
            <a:ext cx="996261" cy="1135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54"/>
          <p:cNvPicPr preferRelativeResize="0"/>
          <p:nvPr/>
        </p:nvPicPr>
        <p:blipFill rotWithShape="1">
          <a:blip r:embed="rId6">
            <a:alphaModFix/>
          </a:blip>
          <a:srcRect b="0" l="8121" r="8121" t="0"/>
          <a:stretch/>
        </p:blipFill>
        <p:spPr>
          <a:xfrm rot="-10327659">
            <a:off x="7626714" y="478312"/>
            <a:ext cx="964976" cy="620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54"/>
          <p:cNvPicPr preferRelativeResize="0"/>
          <p:nvPr/>
        </p:nvPicPr>
        <p:blipFill rotWithShape="1">
          <a:blip r:embed="rId7">
            <a:alphaModFix/>
          </a:blip>
          <a:srcRect b="0" l="3360" r="3359" t="0"/>
          <a:stretch/>
        </p:blipFill>
        <p:spPr>
          <a:xfrm>
            <a:off x="2239642" y="234080"/>
            <a:ext cx="1034607" cy="1109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5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078410" y="3111701"/>
            <a:ext cx="1387893" cy="582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5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807959" y="1727978"/>
            <a:ext cx="928160" cy="928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5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130951" y="2971825"/>
            <a:ext cx="1227997" cy="862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5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493403" y="1970067"/>
            <a:ext cx="1767096" cy="443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5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686843" y="4020029"/>
            <a:ext cx="755525" cy="950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5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949224" y="2888435"/>
            <a:ext cx="464538" cy="1029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5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28242" y="2903096"/>
            <a:ext cx="656333" cy="1000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5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023598" y="2879325"/>
            <a:ext cx="916710" cy="1047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54"/>
          <p:cNvPicPr preferRelativeResize="0"/>
          <p:nvPr/>
        </p:nvPicPr>
        <p:blipFill rotWithShape="1">
          <a:blip r:embed="rId16">
            <a:alphaModFix/>
          </a:blip>
          <a:srcRect b="17618" l="4074" r="4074" t="0"/>
          <a:stretch/>
        </p:blipFill>
        <p:spPr>
          <a:xfrm>
            <a:off x="432892" y="1723028"/>
            <a:ext cx="1513050" cy="938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54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482113" y="4174489"/>
            <a:ext cx="1604924" cy="641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54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2443339" y="4264162"/>
            <a:ext cx="1492339" cy="462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3" name="Google Shape;513;p54"/>
          <p:cNvGrpSpPr/>
          <p:nvPr/>
        </p:nvGrpSpPr>
        <p:grpSpPr>
          <a:xfrm rot="-2700000">
            <a:off x="4444073" y="4128287"/>
            <a:ext cx="734374" cy="734374"/>
            <a:chOff x="0" y="0"/>
            <a:chExt cx="1958331" cy="1958331"/>
          </a:xfrm>
        </p:grpSpPr>
        <p:pic>
          <p:nvPicPr>
            <p:cNvPr id="514" name="Google Shape;514;p54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0" y="927537"/>
              <a:ext cx="1958331" cy="1032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5" name="Google Shape;515;p54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 rot="-5400000">
              <a:off x="0" y="927537"/>
              <a:ext cx="1958331" cy="1032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6" name="Google Shape;516;p54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432893" y="257707"/>
            <a:ext cx="1404177" cy="1061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54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6798670" y="4127054"/>
            <a:ext cx="1830980" cy="736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54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6283580" y="1692470"/>
            <a:ext cx="975560" cy="999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54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7806601" y="1700017"/>
            <a:ext cx="823049" cy="984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EB4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9"/>
          <p:cNvPicPr preferRelativeResize="0"/>
          <p:nvPr/>
        </p:nvPicPr>
        <p:blipFill rotWithShape="1">
          <a:blip r:embed="rId3">
            <a:alphaModFix amt="40000"/>
          </a:blip>
          <a:srcRect b="17618" l="4074" r="4074" t="0"/>
          <a:stretch/>
        </p:blipFill>
        <p:spPr>
          <a:xfrm>
            <a:off x="-23793" y="1120370"/>
            <a:ext cx="9191588" cy="56985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" name="Google Shape;118;p29"/>
          <p:cNvGrpSpPr/>
          <p:nvPr/>
        </p:nvGrpSpPr>
        <p:grpSpPr>
          <a:xfrm>
            <a:off x="1205987" y="2070737"/>
            <a:ext cx="768841" cy="772287"/>
            <a:chOff x="1813" y="0"/>
            <a:chExt cx="809173" cy="812800"/>
          </a:xfrm>
        </p:grpSpPr>
        <p:sp>
          <p:nvSpPr>
            <p:cNvPr id="119" name="Google Shape;119;p29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ibre Baskerville"/>
                <a:ea typeface="Libre Baskerville"/>
                <a:cs typeface="Libre Baskerville"/>
                <a:sym typeface="Libre Baskerville"/>
              </a:endParaRPr>
            </a:p>
          </p:txBody>
        </p:sp>
        <p:sp>
          <p:nvSpPr>
            <p:cNvPr id="120" name="Google Shape;120;p29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600" u="none" cap="none" strike="noStrike">
                  <a:solidFill>
                    <a:srgbClr val="000000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1.</a:t>
              </a:r>
              <a:endParaRPr sz="700">
                <a:latin typeface="Libre Baskerville"/>
                <a:ea typeface="Libre Baskerville"/>
                <a:cs typeface="Libre Baskerville"/>
                <a:sym typeface="Libre Baskerville"/>
              </a:endParaRPr>
            </a:p>
          </p:txBody>
        </p:sp>
      </p:grpSp>
      <p:grpSp>
        <p:nvGrpSpPr>
          <p:cNvPr id="121" name="Google Shape;121;p29"/>
          <p:cNvGrpSpPr/>
          <p:nvPr/>
        </p:nvGrpSpPr>
        <p:grpSpPr>
          <a:xfrm>
            <a:off x="4187579" y="2070737"/>
            <a:ext cx="768841" cy="772287"/>
            <a:chOff x="1813" y="0"/>
            <a:chExt cx="809173" cy="812800"/>
          </a:xfrm>
        </p:grpSpPr>
        <p:sp>
          <p:nvSpPr>
            <p:cNvPr id="122" name="Google Shape;122;p29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ibre Baskerville"/>
                <a:ea typeface="Libre Baskerville"/>
                <a:cs typeface="Libre Baskerville"/>
                <a:sym typeface="Libre Baskerville"/>
              </a:endParaRPr>
            </a:p>
          </p:txBody>
        </p:sp>
        <p:sp>
          <p:nvSpPr>
            <p:cNvPr id="123" name="Google Shape;123;p29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600" u="none" cap="none" strike="noStrike">
                  <a:solidFill>
                    <a:srgbClr val="000000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2.</a:t>
              </a:r>
              <a:endParaRPr sz="700">
                <a:latin typeface="Libre Baskerville"/>
                <a:ea typeface="Libre Baskerville"/>
                <a:cs typeface="Libre Baskerville"/>
                <a:sym typeface="Libre Baskerville"/>
              </a:endParaRPr>
            </a:p>
          </p:txBody>
        </p:sp>
      </p:grpSp>
      <p:grpSp>
        <p:nvGrpSpPr>
          <p:cNvPr id="124" name="Google Shape;124;p29"/>
          <p:cNvGrpSpPr/>
          <p:nvPr/>
        </p:nvGrpSpPr>
        <p:grpSpPr>
          <a:xfrm>
            <a:off x="7126411" y="2070737"/>
            <a:ext cx="768841" cy="772287"/>
            <a:chOff x="1813" y="0"/>
            <a:chExt cx="809173" cy="812800"/>
          </a:xfrm>
        </p:grpSpPr>
        <p:sp>
          <p:nvSpPr>
            <p:cNvPr id="125" name="Google Shape;125;p29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ibre Baskerville"/>
                <a:ea typeface="Libre Baskerville"/>
                <a:cs typeface="Libre Baskerville"/>
                <a:sym typeface="Libre Baskerville"/>
              </a:endParaRPr>
            </a:p>
          </p:txBody>
        </p:sp>
        <p:sp>
          <p:nvSpPr>
            <p:cNvPr id="126" name="Google Shape;126;p29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600" u="none" cap="none" strike="noStrike">
                  <a:solidFill>
                    <a:srgbClr val="000000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3.</a:t>
              </a:r>
              <a:endParaRPr sz="700">
                <a:latin typeface="Libre Baskerville"/>
                <a:ea typeface="Libre Baskerville"/>
                <a:cs typeface="Libre Baskerville"/>
                <a:sym typeface="Libre Baskerville"/>
              </a:endParaRPr>
            </a:p>
          </p:txBody>
        </p:sp>
      </p:grpSp>
      <p:pic>
        <p:nvPicPr>
          <p:cNvPr id="127" name="Google Shape;127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128687">
            <a:off x="7264724" y="-294938"/>
            <a:ext cx="2145254" cy="203530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9"/>
          <p:cNvSpPr txBox="1"/>
          <p:nvPr/>
        </p:nvSpPr>
        <p:spPr>
          <a:xfrm>
            <a:off x="3745482" y="3307743"/>
            <a:ext cx="16530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 u="none" cap="none" strike="noStrike">
                <a:solidFill>
                  <a:srgbClr val="19191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Our Projects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9" name="Google Shape;129;p29"/>
          <p:cNvSpPr txBox="1"/>
          <p:nvPr/>
        </p:nvSpPr>
        <p:spPr>
          <a:xfrm>
            <a:off x="3745482" y="3698312"/>
            <a:ext cx="1653000" cy="4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0" name="Google Shape;130;p29"/>
          <p:cNvSpPr txBox="1"/>
          <p:nvPr/>
        </p:nvSpPr>
        <p:spPr>
          <a:xfrm>
            <a:off x="806649" y="3307743"/>
            <a:ext cx="16530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 u="none" cap="none" strike="noStrike">
                <a:solidFill>
                  <a:srgbClr val="19191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About Us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1" name="Google Shape;131;p29"/>
          <p:cNvSpPr txBox="1"/>
          <p:nvPr/>
        </p:nvSpPr>
        <p:spPr>
          <a:xfrm>
            <a:off x="806649" y="3698312"/>
            <a:ext cx="1653000" cy="4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2" name="Google Shape;132;p29"/>
          <p:cNvSpPr txBox="1"/>
          <p:nvPr/>
        </p:nvSpPr>
        <p:spPr>
          <a:xfrm>
            <a:off x="6562213" y="3307743"/>
            <a:ext cx="18972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 u="none" cap="none" strike="noStrike">
                <a:solidFill>
                  <a:srgbClr val="19191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Stats &amp; Numbers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3" name="Google Shape;133;p29"/>
          <p:cNvSpPr txBox="1"/>
          <p:nvPr/>
        </p:nvSpPr>
        <p:spPr>
          <a:xfrm>
            <a:off x="6684314" y="3698312"/>
            <a:ext cx="1653000" cy="4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4" name="Google Shape;134;p29"/>
          <p:cNvSpPr txBox="1"/>
          <p:nvPr/>
        </p:nvSpPr>
        <p:spPr>
          <a:xfrm>
            <a:off x="0" y="514350"/>
            <a:ext cx="9144000" cy="666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400" u="none" cap="none" strike="noStrike">
                <a:solidFill>
                  <a:srgbClr val="5F1A1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Table Of Contents</a:t>
            </a:r>
            <a:endParaRPr sz="700"/>
          </a:p>
        </p:txBody>
      </p:sp>
      <p:pic>
        <p:nvPicPr>
          <p:cNvPr id="135" name="Google Shape;135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43200" y="4780879"/>
            <a:ext cx="3657600" cy="246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4891358">
            <a:off x="3883942" y="1491150"/>
            <a:ext cx="3657600" cy="1682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05558" y="3376744"/>
            <a:ext cx="9484049" cy="3426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21538" y="882549"/>
            <a:ext cx="1471451" cy="30183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3" name="Google Shape;143;p30"/>
          <p:cNvGrpSpPr/>
          <p:nvPr/>
        </p:nvGrpSpPr>
        <p:grpSpPr>
          <a:xfrm>
            <a:off x="1704878" y="1903271"/>
            <a:ext cx="3689038" cy="1392731"/>
            <a:chOff x="0" y="0"/>
            <a:chExt cx="9837433" cy="3713950"/>
          </a:xfrm>
        </p:grpSpPr>
        <p:sp>
          <p:nvSpPr>
            <p:cNvPr id="144" name="Google Shape;144;p30"/>
            <p:cNvSpPr txBox="1"/>
            <p:nvPr/>
          </p:nvSpPr>
          <p:spPr>
            <a:xfrm>
              <a:off x="0" y="0"/>
              <a:ext cx="9837433" cy="182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500" u="none" cap="none" strike="noStrike">
                  <a:solidFill>
                    <a:srgbClr val="5F1A1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About us</a:t>
              </a:r>
              <a:endParaRPr sz="700"/>
            </a:p>
          </p:txBody>
        </p:sp>
        <p:sp>
          <p:nvSpPr>
            <p:cNvPr id="145" name="Google Shape;145;p30"/>
            <p:cNvSpPr txBox="1"/>
            <p:nvPr/>
          </p:nvSpPr>
          <p:spPr>
            <a:xfrm>
              <a:off x="0" y="2203450"/>
              <a:ext cx="7094400" cy="151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6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Elaborate on what you want to discuss. </a:t>
              </a:r>
              <a:endParaRPr sz="7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146" name="Google Shape;146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4533361">
            <a:off x="5255711" y="1571830"/>
            <a:ext cx="3477821" cy="3060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25958" y="1454745"/>
            <a:ext cx="1458872" cy="3215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43200" y="4780879"/>
            <a:ext cx="3657600" cy="246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1"/>
          <p:cNvSpPr/>
          <p:nvPr/>
        </p:nvSpPr>
        <p:spPr>
          <a:xfrm>
            <a:off x="3260402" y="399508"/>
            <a:ext cx="2623196" cy="2623185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30092" r="-19996" t="0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93579" y="-389615"/>
            <a:ext cx="2535505" cy="25333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5" name="Google Shape;155;p31"/>
          <p:cNvGrpSpPr/>
          <p:nvPr/>
        </p:nvGrpSpPr>
        <p:grpSpPr>
          <a:xfrm>
            <a:off x="682668" y="3168117"/>
            <a:ext cx="7778700" cy="1538242"/>
            <a:chOff x="0" y="0"/>
            <a:chExt cx="20743200" cy="4101979"/>
          </a:xfrm>
        </p:grpSpPr>
        <p:sp>
          <p:nvSpPr>
            <p:cNvPr id="156" name="Google Shape;156;p31"/>
            <p:cNvSpPr txBox="1"/>
            <p:nvPr/>
          </p:nvSpPr>
          <p:spPr>
            <a:xfrm>
              <a:off x="0" y="0"/>
              <a:ext cx="20743102" cy="182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500" u="none" cap="none" strike="noStrike">
                  <a:solidFill>
                    <a:srgbClr val="5F1A1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Welcome To Presentation</a:t>
              </a:r>
              <a:endParaRPr sz="700"/>
            </a:p>
          </p:txBody>
        </p:sp>
        <p:sp>
          <p:nvSpPr>
            <p:cNvPr id="157" name="Google Shape;157;p31"/>
            <p:cNvSpPr txBox="1"/>
            <p:nvPr/>
          </p:nvSpPr>
          <p:spPr>
            <a:xfrm>
              <a:off x="0" y="2402779"/>
              <a:ext cx="20743200" cy="169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800" u="none" cap="none" strike="noStrike">
                  <a:solidFill>
                    <a:srgbClr val="19191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I'm Rain, and I'll be sharing with you my beautiful ideas. Follow me at @reallygreatsite to learn more. </a:t>
              </a:r>
              <a:endParaRPr sz="7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158" name="Google Shape;158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43200" y="4780879"/>
            <a:ext cx="3657600" cy="246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2"/>
          <p:cNvPicPr preferRelativeResize="0"/>
          <p:nvPr/>
        </p:nvPicPr>
        <p:blipFill rotWithShape="1">
          <a:blip r:embed="rId3">
            <a:alphaModFix amt="43999"/>
          </a:blip>
          <a:srcRect b="0" l="0" r="0" t="0"/>
          <a:stretch/>
        </p:blipFill>
        <p:spPr>
          <a:xfrm>
            <a:off x="1402010" y="3016869"/>
            <a:ext cx="2167268" cy="2126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69277" y="-422688"/>
            <a:ext cx="4826745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763767">
            <a:off x="-197111" y="-422688"/>
            <a:ext cx="2551176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2"/>
          <p:cNvPicPr preferRelativeResize="0"/>
          <p:nvPr/>
        </p:nvPicPr>
        <p:blipFill rotWithShape="1">
          <a:blip r:embed="rId6">
            <a:alphaModFix amt="47000"/>
          </a:blip>
          <a:srcRect b="0" l="0" r="0" t="0"/>
          <a:stretch/>
        </p:blipFill>
        <p:spPr>
          <a:xfrm>
            <a:off x="7399172" y="3172677"/>
            <a:ext cx="1977676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0725095">
            <a:off x="1057272" y="890092"/>
            <a:ext cx="2722934" cy="362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2"/>
          <p:cNvSpPr txBox="1"/>
          <p:nvPr/>
        </p:nvSpPr>
        <p:spPr>
          <a:xfrm>
            <a:off x="1420327" y="1896174"/>
            <a:ext cx="22920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 u="none" cap="none" strike="noStrike">
                <a:solidFill>
                  <a:srgbClr val="19191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Mission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9" name="Google Shape;169;p32"/>
          <p:cNvSpPr txBox="1"/>
          <p:nvPr/>
        </p:nvSpPr>
        <p:spPr>
          <a:xfrm>
            <a:off x="1420327" y="2288422"/>
            <a:ext cx="2078700" cy="4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Enter your grand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mission statement!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0" name="Google Shape;170;p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57634" y="1297097"/>
            <a:ext cx="2968223" cy="305608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2"/>
          <p:cNvSpPr txBox="1"/>
          <p:nvPr/>
        </p:nvSpPr>
        <p:spPr>
          <a:xfrm>
            <a:off x="5658519" y="1896174"/>
            <a:ext cx="22920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 u="none" cap="none" strike="noStrike">
                <a:solidFill>
                  <a:srgbClr val="19191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Vision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2" name="Google Shape;172;p32"/>
          <p:cNvSpPr txBox="1"/>
          <p:nvPr/>
        </p:nvSpPr>
        <p:spPr>
          <a:xfrm>
            <a:off x="5658519" y="2288422"/>
            <a:ext cx="2292000" cy="4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Enter your grand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vision statement!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3" name="Google Shape;173;p3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743200" y="4780879"/>
            <a:ext cx="3657600" cy="246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191381" y="1543050"/>
            <a:ext cx="761238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3"/>
          <p:cNvPicPr preferRelativeResize="0"/>
          <p:nvPr/>
        </p:nvPicPr>
        <p:blipFill rotWithShape="1">
          <a:blip r:embed="rId3">
            <a:alphaModFix amt="52000"/>
          </a:blip>
          <a:srcRect b="0" l="0" r="0" t="0"/>
          <a:stretch/>
        </p:blipFill>
        <p:spPr>
          <a:xfrm>
            <a:off x="1297860" y="3525302"/>
            <a:ext cx="5395134" cy="2906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95427" y="-14287"/>
            <a:ext cx="516286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3"/>
          <p:cNvSpPr txBox="1"/>
          <p:nvPr/>
        </p:nvSpPr>
        <p:spPr>
          <a:xfrm>
            <a:off x="514350" y="509588"/>
            <a:ext cx="2650320" cy="6143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5F1A1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About Us</a:t>
            </a:r>
            <a:endParaRPr sz="700"/>
          </a:p>
        </p:txBody>
      </p:sp>
      <p:sp>
        <p:nvSpPr>
          <p:cNvPr id="182" name="Google Shape;182;p33"/>
          <p:cNvSpPr txBox="1"/>
          <p:nvPr/>
        </p:nvSpPr>
        <p:spPr>
          <a:xfrm>
            <a:off x="514350" y="3824478"/>
            <a:ext cx="22920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 u="none" cap="none" strike="noStrike">
                <a:solidFill>
                  <a:srgbClr val="19191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What we do? 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183" name="Google Shape;183;p33"/>
          <p:cNvGrpSpPr/>
          <p:nvPr/>
        </p:nvGrpSpPr>
        <p:grpSpPr>
          <a:xfrm>
            <a:off x="514350" y="2170604"/>
            <a:ext cx="2292075" cy="842754"/>
            <a:chOff x="0" y="9525"/>
            <a:chExt cx="6112200" cy="2247344"/>
          </a:xfrm>
        </p:grpSpPr>
        <p:sp>
          <p:nvSpPr>
            <p:cNvPr id="184" name="Google Shape;184;p33"/>
            <p:cNvSpPr txBox="1"/>
            <p:nvPr/>
          </p:nvSpPr>
          <p:spPr>
            <a:xfrm>
              <a:off x="0" y="9525"/>
              <a:ext cx="6112200" cy="65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600" u="none" cap="none" strike="noStrike">
                  <a:solidFill>
                    <a:srgbClr val="191919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Who we are?</a:t>
              </a:r>
              <a:endParaRPr sz="700"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85" name="Google Shape;185;p33"/>
            <p:cNvSpPr txBox="1"/>
            <p:nvPr/>
          </p:nvSpPr>
          <p:spPr>
            <a:xfrm>
              <a:off x="0" y="1074569"/>
              <a:ext cx="6112200" cy="118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200" u="none" cap="none" strike="noStrike">
                  <a:solidFill>
                    <a:srgbClr val="19191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Briefly elaborate on what you want to discuss. </a:t>
              </a:r>
              <a:endParaRPr sz="7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86" name="Google Shape;186;p33"/>
          <p:cNvSpPr txBox="1"/>
          <p:nvPr/>
        </p:nvSpPr>
        <p:spPr>
          <a:xfrm>
            <a:off x="514350" y="4216718"/>
            <a:ext cx="2292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 on what you want to discuss. 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4"/>
          <p:cNvPicPr preferRelativeResize="0"/>
          <p:nvPr/>
        </p:nvPicPr>
        <p:blipFill rotWithShape="1">
          <a:blip r:embed="rId3">
            <a:alphaModFix/>
          </a:blip>
          <a:srcRect b="0" l="9600" r="9600" t="0"/>
          <a:stretch/>
        </p:blipFill>
        <p:spPr>
          <a:xfrm rot="-5400000">
            <a:off x="-848794" y="269160"/>
            <a:ext cx="5952695" cy="5092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4"/>
          <p:cNvPicPr preferRelativeResize="0"/>
          <p:nvPr/>
        </p:nvPicPr>
        <p:blipFill rotWithShape="1">
          <a:blip r:embed="rId4">
            <a:alphaModFix amt="70000"/>
          </a:blip>
          <a:srcRect b="0" l="8121" r="8121" t="0"/>
          <a:stretch/>
        </p:blipFill>
        <p:spPr>
          <a:xfrm rot="-10327659">
            <a:off x="-1690526" y="-495079"/>
            <a:ext cx="6322892" cy="4067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4"/>
          <p:cNvPicPr preferRelativeResize="0"/>
          <p:nvPr/>
        </p:nvPicPr>
        <p:blipFill rotWithShape="1">
          <a:blip r:embed="rId5">
            <a:alphaModFix amt="52000"/>
          </a:blip>
          <a:srcRect b="0" l="0" r="0" t="0"/>
          <a:stretch/>
        </p:blipFill>
        <p:spPr>
          <a:xfrm>
            <a:off x="-1809016" y="2899096"/>
            <a:ext cx="4113484" cy="4279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2046" y="305122"/>
            <a:ext cx="3846641" cy="2466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88928" y="3252571"/>
            <a:ext cx="1517194" cy="1431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68473" y="3312336"/>
            <a:ext cx="959516" cy="1585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090806" y="3111843"/>
            <a:ext cx="1207881" cy="171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4"/>
          <p:cNvPicPr preferRelativeResize="0"/>
          <p:nvPr/>
        </p:nvPicPr>
        <p:blipFill rotWithShape="1">
          <a:blip r:embed="rId10">
            <a:alphaModFix amt="77000"/>
          </a:blip>
          <a:srcRect b="0" l="0" r="0" t="0"/>
          <a:stretch/>
        </p:blipFill>
        <p:spPr>
          <a:xfrm rot="-2360067">
            <a:off x="5404510" y="3105822"/>
            <a:ext cx="3214069" cy="3258878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4"/>
          <p:cNvSpPr txBox="1"/>
          <p:nvPr/>
        </p:nvSpPr>
        <p:spPr>
          <a:xfrm>
            <a:off x="4765135" y="509588"/>
            <a:ext cx="3864516" cy="6143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5F1A1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Gallery Image</a:t>
            </a:r>
            <a:endParaRPr sz="700"/>
          </a:p>
        </p:txBody>
      </p:sp>
      <p:sp>
        <p:nvSpPr>
          <p:cNvPr id="200" name="Google Shape;200;p34"/>
          <p:cNvSpPr txBox="1"/>
          <p:nvPr/>
        </p:nvSpPr>
        <p:spPr>
          <a:xfrm>
            <a:off x="4881098" y="1528926"/>
            <a:ext cx="3748500" cy="5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 u="none" cap="none" strike="noStrike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What can you say about your projects? Share it here!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5"/>
          <p:cNvSpPr txBox="1"/>
          <p:nvPr/>
        </p:nvSpPr>
        <p:spPr>
          <a:xfrm>
            <a:off x="1370809" y="1192528"/>
            <a:ext cx="6402382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5F1A1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Write an original statement or </a:t>
            </a:r>
            <a:endParaRPr sz="700"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5F1A1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inspiring quote</a:t>
            </a:r>
            <a:endParaRPr sz="700"/>
          </a:p>
        </p:txBody>
      </p:sp>
      <p:sp>
        <p:nvSpPr>
          <p:cNvPr id="206" name="Google Shape;206;p35"/>
          <p:cNvSpPr txBox="1"/>
          <p:nvPr/>
        </p:nvSpPr>
        <p:spPr>
          <a:xfrm>
            <a:off x="1370809" y="3649030"/>
            <a:ext cx="64023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— Include a credit, citation, or supporting message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7" name="Google Shape;207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3200" y="4780879"/>
            <a:ext cx="3657600" cy="246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