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GFS Didot"/>
      <p:regular r:id="rId33"/>
    </p:embeddedFont>
    <p:embeddedFont>
      <p:font typeface="Ovo"/>
      <p:regular r:id="rId34"/>
    </p:embeddedFont>
    <p:embeddedFont>
      <p:font typeface="Merriweather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GFSDidot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erriweather-regular.fntdata"/><Relationship Id="rId12" Type="http://schemas.openxmlformats.org/officeDocument/2006/relationships/slide" Target="slides/slide7.xml"/><Relationship Id="rId34" Type="http://schemas.openxmlformats.org/officeDocument/2006/relationships/font" Target="fonts/Ovo-regular.fntdata"/><Relationship Id="rId15" Type="http://schemas.openxmlformats.org/officeDocument/2006/relationships/slide" Target="slides/slide10.xml"/><Relationship Id="rId37" Type="http://schemas.openxmlformats.org/officeDocument/2006/relationships/font" Target="fonts/Merriweather-italic.fntdata"/><Relationship Id="rId14" Type="http://schemas.openxmlformats.org/officeDocument/2006/relationships/slide" Target="slides/slide9.xml"/><Relationship Id="rId36" Type="http://schemas.openxmlformats.org/officeDocument/2006/relationships/font" Target="fonts/Merriweather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Merriweather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1cd56b3ac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21cd56b3aca_1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1cd56b3aca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1cd56b3aca_1_1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cd56b3aca_1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1cd56b3aca_1_1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1cd56b3aca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21cd56b3aca_1_1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1cd56b3aca_1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21cd56b3aca_1_1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1cd56b3aca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21cd56b3aca_1_1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1cd56b3aca_1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21cd56b3aca_1_2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1cd56b3aca_1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21cd56b3aca_1_2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1cd56b3aca_1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21cd56b3aca_1_2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1cd56b3aca_1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21cd56b3aca_1_2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1cd56b3aca_1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21cd56b3aca_1_2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cd56b3aca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1cd56b3aca_1_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1cd56b3aca_1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21cd56b3aca_1_2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1cd56b3aca_1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21cd56b3aca_1_29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1cd56b3aca_1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21cd56b3aca_1_3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1cd56b3aca_1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g21cd56b3aca_1_3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1cd56b3aca_1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21cd56b3aca_1_3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1cd56b3aca_1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21cd56b3aca_1_3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1cd56b3aca_1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21cd56b3aca_1_3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1cd56b3aca_1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21cd56b3aca_1_3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cd56b3aca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21cd56b3aca_1_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cd56b3aca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21cd56b3aca_1_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cd56b3aca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1cd56b3aca_1_7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1cd56b3aca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1cd56b3aca_1_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cd56b3aca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1cd56b3aca_1_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1cd56b3aca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1cd56b3aca_1_10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1cd56b3aca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1cd56b3aca_1_1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31842" y="4162983"/>
            <a:ext cx="3657599" cy="148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342458" y="605308"/>
            <a:ext cx="3657599" cy="148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06966" y="3327408"/>
            <a:ext cx="3657599" cy="148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">
  <p:cSld name="CUSTOM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68486" y="2248860"/>
            <a:ext cx="983603" cy="3292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67972" y="0"/>
            <a:ext cx="1598654" cy="5351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 1">
  <p:cSld name="CUSTOM_1_1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4"/>
          <p:cNvPicPr preferRelativeResize="0"/>
          <p:nvPr/>
        </p:nvPicPr>
        <p:blipFill rotWithShape="1">
          <a:blip r:embed="rId2">
            <a:alphaModFix amt="86000"/>
          </a:blip>
          <a:srcRect b="0" l="0" r="0" t="0"/>
          <a:stretch/>
        </p:blipFill>
        <p:spPr>
          <a:xfrm>
            <a:off x="323374" y="3930161"/>
            <a:ext cx="5480967" cy="222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79929">
            <a:off x="5674026" y="-382090"/>
            <a:ext cx="1609100" cy="2641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 1 1">
  <p:cSld name="CUSTOM_1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5"/>
          <p:cNvPicPr preferRelativeResize="0"/>
          <p:nvPr/>
        </p:nvPicPr>
        <p:blipFill rotWithShape="1">
          <a:blip r:embed="rId2">
            <a:alphaModFix amt="86000"/>
          </a:blip>
          <a:srcRect b="0" l="0" r="0" t="0"/>
          <a:stretch/>
        </p:blipFill>
        <p:spPr>
          <a:xfrm>
            <a:off x="-2037725" y="4138910"/>
            <a:ext cx="3657599" cy="148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5"/>
          <p:cNvPicPr preferRelativeResize="0"/>
          <p:nvPr/>
        </p:nvPicPr>
        <p:blipFill rotWithShape="1">
          <a:blip r:embed="rId2">
            <a:alphaModFix amt="86000"/>
          </a:blip>
          <a:srcRect b="0" l="0" r="0" t="0"/>
          <a:stretch/>
        </p:blipFill>
        <p:spPr>
          <a:xfrm>
            <a:off x="2146274" y="-1003489"/>
            <a:ext cx="5480967" cy="222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5"/>
          <p:cNvPicPr preferRelativeResize="0"/>
          <p:nvPr/>
        </p:nvPicPr>
        <p:blipFill rotWithShape="1">
          <a:blip r:embed="rId2">
            <a:alphaModFix amt="86000"/>
          </a:blip>
          <a:srcRect b="0" l="0" r="0" t="0"/>
          <a:stretch/>
        </p:blipFill>
        <p:spPr>
          <a:xfrm>
            <a:off x="7470374" y="4214885"/>
            <a:ext cx="3657599" cy="148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 1 1 1">
  <p:cSld name="CUSTOM_1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08617" y="2612756"/>
            <a:ext cx="4596853" cy="305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6"/>
          <p:cNvPicPr preferRelativeResize="0"/>
          <p:nvPr/>
        </p:nvPicPr>
        <p:blipFill rotWithShape="1">
          <a:blip r:embed="rId3">
            <a:alphaModFix amt="86000"/>
          </a:blip>
          <a:srcRect b="0" l="0" r="0" t="0"/>
          <a:stretch/>
        </p:blipFill>
        <p:spPr>
          <a:xfrm>
            <a:off x="-1649625" y="4215385"/>
            <a:ext cx="3657599" cy="148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 1 1 1 1">
  <p:cSld name="CUSTOM_1_1_1_1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71351" y="-667625"/>
            <a:ext cx="3417343" cy="138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91326">
            <a:off x="-1054187" y="2711905"/>
            <a:ext cx="2679225" cy="29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 1 1 1 1 1">
  <p:cSld name="CUSTOM_1_1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952" y="1032874"/>
            <a:ext cx="2394220" cy="437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1417" y="-888267"/>
            <a:ext cx="3657599" cy="148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 1 1 1 1 1 1">
  <p:cSld name="CUSTOM_1_1_1_1_1_1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9"/>
          <p:cNvPicPr preferRelativeResize="0"/>
          <p:nvPr/>
        </p:nvPicPr>
        <p:blipFill rotWithShape="1">
          <a:blip r:embed="rId2">
            <a:alphaModFix amt="87000"/>
          </a:blip>
          <a:srcRect b="0" l="0" r="0" t="0"/>
          <a:stretch/>
        </p:blipFill>
        <p:spPr>
          <a:xfrm>
            <a:off x="7724520" y="-125681"/>
            <a:ext cx="1810259" cy="605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9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68533" y="-746829"/>
            <a:ext cx="1810259" cy="6059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 1 1 1 1 1 1 1 1">
  <p:cSld name="CUSTOM_1_1_1_1_1_1_1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19463" y="-228934"/>
            <a:ext cx="3657599" cy="148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0195" y="4302473"/>
            <a:ext cx="3657599" cy="148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5009" y="2958847"/>
            <a:ext cx="3082317" cy="5766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311700" y="1389600"/>
            <a:ext cx="77508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" name="Google Shape;33;p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4" name="Google Shape;34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ud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FS Didot"/>
              <a:buNone/>
              <a:defRPr sz="4500">
                <a:solidFill>
                  <a:schemeClr val="dk1"/>
                </a:solidFill>
                <a:latin typeface="GFS Didot"/>
                <a:ea typeface="GFS Didot"/>
                <a:cs typeface="GFS Didot"/>
                <a:sym typeface="GFS Dido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●"/>
              <a:defRPr sz="1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"/>
              <a:buChar char="○"/>
              <a:defRPr sz="16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o"/>
              <a:buChar char="■"/>
              <a:defRPr>
                <a:solidFill>
                  <a:schemeClr val="dk2"/>
                </a:solidFill>
                <a:latin typeface="Ovo"/>
                <a:ea typeface="Ovo"/>
                <a:cs typeface="Ovo"/>
                <a:sym typeface="Ov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o"/>
              <a:buChar char="●"/>
              <a:defRPr>
                <a:solidFill>
                  <a:schemeClr val="dk2"/>
                </a:solidFill>
                <a:latin typeface="Ovo"/>
                <a:ea typeface="Ovo"/>
                <a:cs typeface="Ovo"/>
                <a:sym typeface="Ov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o"/>
              <a:buChar char="○"/>
              <a:defRPr>
                <a:solidFill>
                  <a:schemeClr val="dk2"/>
                </a:solidFill>
                <a:latin typeface="Ovo"/>
                <a:ea typeface="Ovo"/>
                <a:cs typeface="Ovo"/>
                <a:sym typeface="Ov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o"/>
              <a:buChar char="■"/>
              <a:defRPr>
                <a:solidFill>
                  <a:schemeClr val="dk2"/>
                </a:solidFill>
                <a:latin typeface="Ovo"/>
                <a:ea typeface="Ovo"/>
                <a:cs typeface="Ovo"/>
                <a:sym typeface="Ov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o"/>
              <a:buChar char="●"/>
              <a:defRPr>
                <a:solidFill>
                  <a:schemeClr val="dk2"/>
                </a:solidFill>
                <a:latin typeface="Ovo"/>
                <a:ea typeface="Ovo"/>
                <a:cs typeface="Ovo"/>
                <a:sym typeface="Ov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o"/>
              <a:buChar char="○"/>
              <a:defRPr>
                <a:solidFill>
                  <a:schemeClr val="dk2"/>
                </a:solidFill>
                <a:latin typeface="Ovo"/>
                <a:ea typeface="Ovo"/>
                <a:cs typeface="Ovo"/>
                <a:sym typeface="Ov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o"/>
              <a:buChar char="■"/>
              <a:defRPr>
                <a:solidFill>
                  <a:schemeClr val="dk2"/>
                </a:solidFill>
                <a:latin typeface="Ovo"/>
                <a:ea typeface="Ovo"/>
                <a:cs typeface="Ovo"/>
                <a:sym typeface="Ov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jpg"/><Relationship Id="rId4" Type="http://schemas.openxmlformats.org/officeDocument/2006/relationships/image" Target="../media/image50.jpg"/><Relationship Id="rId5" Type="http://schemas.openxmlformats.org/officeDocument/2006/relationships/image" Target="../media/image56.jpg"/><Relationship Id="rId6" Type="http://schemas.openxmlformats.org/officeDocument/2006/relationships/image" Target="../media/image25.jpg"/><Relationship Id="rId7" Type="http://schemas.openxmlformats.org/officeDocument/2006/relationships/image" Target="../media/image24.png"/><Relationship Id="rId8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12.png"/><Relationship Id="rId7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2.png"/><Relationship Id="rId4" Type="http://schemas.openxmlformats.org/officeDocument/2006/relationships/image" Target="../media/image51.jpg"/><Relationship Id="rId5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5.jp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Relationship Id="rId5" Type="http://schemas.openxmlformats.org/officeDocument/2006/relationships/image" Target="../media/image34.png"/><Relationship Id="rId6" Type="http://schemas.openxmlformats.org/officeDocument/2006/relationships/image" Target="../media/image1.png"/><Relationship Id="rId7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6.jp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4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4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24.png"/><Relationship Id="rId13" Type="http://schemas.openxmlformats.org/officeDocument/2006/relationships/image" Target="../media/image40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15" Type="http://schemas.openxmlformats.org/officeDocument/2006/relationships/image" Target="../media/image37.png"/><Relationship Id="rId14" Type="http://schemas.openxmlformats.org/officeDocument/2006/relationships/image" Target="../media/image38.png"/><Relationship Id="rId16" Type="http://schemas.openxmlformats.org/officeDocument/2006/relationships/image" Target="../media/image34.png"/><Relationship Id="rId5" Type="http://schemas.openxmlformats.org/officeDocument/2006/relationships/image" Target="../media/image1.png"/><Relationship Id="rId6" Type="http://schemas.openxmlformats.org/officeDocument/2006/relationships/image" Target="../media/image15.png"/><Relationship Id="rId7" Type="http://schemas.openxmlformats.org/officeDocument/2006/relationships/image" Target="../media/image48.png"/><Relationship Id="rId8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2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Relationship Id="rId4" Type="http://schemas.openxmlformats.org/officeDocument/2006/relationships/image" Target="../media/image30.jpg"/><Relationship Id="rId5" Type="http://schemas.openxmlformats.org/officeDocument/2006/relationships/image" Target="../media/image18.jpg"/><Relationship Id="rId6" Type="http://schemas.openxmlformats.org/officeDocument/2006/relationships/image" Target="../media/image22.jp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/>
        </p:nvSpPr>
        <p:spPr>
          <a:xfrm>
            <a:off x="3381725" y="1413125"/>
            <a:ext cx="28908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500" u="none" cap="none" strike="noStrike">
                <a:solidFill>
                  <a:srgbClr val="FFFFFF"/>
                </a:solidFill>
                <a:latin typeface="GFS Didot"/>
                <a:ea typeface="GFS Didot"/>
                <a:cs typeface="GFS Didot"/>
                <a:sym typeface="GFS Didot"/>
              </a:rPr>
              <a:t>History Subject for</a:t>
            </a:r>
            <a:endParaRPr sz="700"/>
          </a:p>
          <a:p>
            <a:pPr indent="0" lvl="0" marL="0" marR="0" rtl="0" algn="l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500" u="none" cap="none" strike="noStrike">
                <a:solidFill>
                  <a:srgbClr val="FFFFFF"/>
                </a:solidFill>
                <a:latin typeface="GFS Didot"/>
                <a:ea typeface="GFS Didot"/>
                <a:cs typeface="GFS Didot"/>
                <a:sym typeface="GFS Didot"/>
              </a:rPr>
              <a:t>Middle School</a:t>
            </a:r>
            <a:endParaRPr sz="700"/>
          </a:p>
        </p:txBody>
      </p:sp>
      <p:sp>
        <p:nvSpPr>
          <p:cNvPr id="77" name="Google Shape;77;p21"/>
          <p:cNvSpPr txBox="1"/>
          <p:nvPr/>
        </p:nvSpPr>
        <p:spPr>
          <a:xfrm>
            <a:off x="2758378" y="2302396"/>
            <a:ext cx="6227739" cy="1094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300" u="none" cap="none" strike="noStrike">
                <a:solidFill>
                  <a:srgbClr val="FAB721"/>
                </a:solidFill>
                <a:latin typeface="GFS Didot"/>
                <a:ea typeface="GFS Didot"/>
                <a:cs typeface="GFS Didot"/>
                <a:sym typeface="GFS Didot"/>
              </a:rPr>
              <a:t>Ancient Greece</a:t>
            </a:r>
            <a:endParaRPr sz="700"/>
          </a:p>
        </p:txBody>
      </p:sp>
      <p:pic>
        <p:nvPicPr>
          <p:cNvPr id="78" name="Google Shape;78;p21"/>
          <p:cNvPicPr preferRelativeResize="0"/>
          <p:nvPr/>
        </p:nvPicPr>
        <p:blipFill rotWithShape="1">
          <a:blip r:embed="rId3">
            <a:alphaModFix amt="96000"/>
          </a:blip>
          <a:srcRect b="0" l="0" r="0" t="0"/>
          <a:stretch/>
        </p:blipFill>
        <p:spPr>
          <a:xfrm>
            <a:off x="7122409" y="4396437"/>
            <a:ext cx="2668904" cy="108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1"/>
          <p:cNvPicPr preferRelativeResize="0"/>
          <p:nvPr/>
        </p:nvPicPr>
        <p:blipFill rotWithShape="1">
          <a:blip r:embed="rId3">
            <a:alphaModFix amt="96000"/>
          </a:blip>
          <a:srcRect b="0" l="0" r="0" t="0"/>
          <a:stretch/>
        </p:blipFill>
        <p:spPr>
          <a:xfrm>
            <a:off x="5157630" y="-904315"/>
            <a:ext cx="4882226" cy="198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1"/>
          <p:cNvPicPr preferRelativeResize="0"/>
          <p:nvPr/>
        </p:nvPicPr>
        <p:blipFill rotWithShape="1">
          <a:blip r:embed="rId3">
            <a:alphaModFix amt="86000"/>
          </a:blip>
          <a:srcRect b="0" l="0" r="0" t="0"/>
          <a:stretch/>
        </p:blipFill>
        <p:spPr>
          <a:xfrm>
            <a:off x="-2278825" y="422485"/>
            <a:ext cx="3657600" cy="148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1"/>
          <p:cNvPicPr preferRelativeResize="0"/>
          <p:nvPr/>
        </p:nvPicPr>
        <p:blipFill rotWithShape="1">
          <a:blip r:embed="rId3">
            <a:alphaModFix amt="86000"/>
          </a:blip>
          <a:srcRect b="0" l="0" r="0" t="0"/>
          <a:stretch/>
        </p:blipFill>
        <p:spPr>
          <a:xfrm>
            <a:off x="323374" y="3930161"/>
            <a:ext cx="5480968" cy="2227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79929">
            <a:off x="7279376" y="-352691"/>
            <a:ext cx="1609100" cy="264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8578" y="349938"/>
            <a:ext cx="2417783" cy="809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2044863"/>
            <a:ext cx="1839858" cy="3361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/>
        </p:nvSpPr>
        <p:spPr>
          <a:xfrm>
            <a:off x="6461291" y="3779393"/>
            <a:ext cx="1215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Name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6461291" y="4016573"/>
            <a:ext cx="1214863" cy="185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Title or Position</a:t>
            </a:r>
            <a:endParaRPr sz="700"/>
          </a:p>
        </p:txBody>
      </p:sp>
      <p:sp>
        <p:nvSpPr>
          <p:cNvPr id="214" name="Google Shape;214;p30"/>
          <p:cNvSpPr/>
          <p:nvPr/>
        </p:nvSpPr>
        <p:spPr>
          <a:xfrm>
            <a:off x="1297892" y="2055272"/>
            <a:ext cx="1554770" cy="1496479"/>
          </a:xfrm>
          <a:custGeom>
            <a:rect b="b" l="l" r="r" t="t"/>
            <a:pathLst>
              <a:path extrusionOk="0" h="12259310" w="12736830">
                <a:moveTo>
                  <a:pt x="11925300" y="4271010"/>
                </a:moveTo>
                <a:cubicBezTo>
                  <a:pt x="10819131" y="2120900"/>
                  <a:pt x="8590281" y="544830"/>
                  <a:pt x="6215380" y="297180"/>
                </a:cubicBezTo>
                <a:cubicBezTo>
                  <a:pt x="4277360" y="0"/>
                  <a:pt x="3002280" y="913130"/>
                  <a:pt x="1960880" y="2170430"/>
                </a:cubicBezTo>
                <a:cubicBezTo>
                  <a:pt x="919480" y="3427730"/>
                  <a:pt x="365760" y="5030470"/>
                  <a:pt x="142240" y="6647180"/>
                </a:cubicBezTo>
                <a:cubicBezTo>
                  <a:pt x="24130" y="7500620"/>
                  <a:pt x="0" y="8406130"/>
                  <a:pt x="361950" y="9188450"/>
                </a:cubicBezTo>
                <a:cubicBezTo>
                  <a:pt x="820420" y="10180319"/>
                  <a:pt x="1822450" y="10811510"/>
                  <a:pt x="2842260" y="11203940"/>
                </a:cubicBezTo>
                <a:cubicBezTo>
                  <a:pt x="5585460" y="12259310"/>
                  <a:pt x="8953500" y="11850370"/>
                  <a:pt x="11088370" y="9828530"/>
                </a:cubicBezTo>
                <a:cubicBezTo>
                  <a:pt x="11756390" y="9196070"/>
                  <a:pt x="12303760" y="8403590"/>
                  <a:pt x="12499340" y="7504430"/>
                </a:cubicBezTo>
                <a:cubicBezTo>
                  <a:pt x="12736830" y="6413500"/>
                  <a:pt x="12435840" y="5264150"/>
                  <a:pt x="11925300" y="427101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3907" l="-243" r="242" t="-9078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0"/>
          <p:cNvSpPr/>
          <p:nvPr/>
        </p:nvSpPr>
        <p:spPr>
          <a:xfrm>
            <a:off x="4594136" y="2055272"/>
            <a:ext cx="1554770" cy="1496479"/>
          </a:xfrm>
          <a:custGeom>
            <a:rect b="b" l="l" r="r" t="t"/>
            <a:pathLst>
              <a:path extrusionOk="0" h="12259310" w="12736830">
                <a:moveTo>
                  <a:pt x="11925300" y="4271010"/>
                </a:moveTo>
                <a:cubicBezTo>
                  <a:pt x="10819131" y="2120900"/>
                  <a:pt x="8590281" y="544830"/>
                  <a:pt x="6215380" y="297180"/>
                </a:cubicBezTo>
                <a:cubicBezTo>
                  <a:pt x="4277360" y="0"/>
                  <a:pt x="3002280" y="913130"/>
                  <a:pt x="1960880" y="2170430"/>
                </a:cubicBezTo>
                <a:cubicBezTo>
                  <a:pt x="919480" y="3427730"/>
                  <a:pt x="365760" y="5030470"/>
                  <a:pt x="142240" y="6647180"/>
                </a:cubicBezTo>
                <a:cubicBezTo>
                  <a:pt x="24130" y="7500620"/>
                  <a:pt x="0" y="8406130"/>
                  <a:pt x="361950" y="9188450"/>
                </a:cubicBezTo>
                <a:cubicBezTo>
                  <a:pt x="820420" y="10180319"/>
                  <a:pt x="1822450" y="10811510"/>
                  <a:pt x="2842260" y="11203940"/>
                </a:cubicBezTo>
                <a:cubicBezTo>
                  <a:pt x="5585460" y="12259310"/>
                  <a:pt x="8953500" y="11850370"/>
                  <a:pt x="11088370" y="9828530"/>
                </a:cubicBezTo>
                <a:cubicBezTo>
                  <a:pt x="11756390" y="9196070"/>
                  <a:pt x="12303760" y="8403590"/>
                  <a:pt x="12499340" y="7504430"/>
                </a:cubicBezTo>
                <a:cubicBezTo>
                  <a:pt x="12736830" y="6413500"/>
                  <a:pt x="12435840" y="5264150"/>
                  <a:pt x="11925300" y="427101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9006" l="-141379" r="-18313" t="-19242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0"/>
          <p:cNvSpPr/>
          <p:nvPr/>
        </p:nvSpPr>
        <p:spPr>
          <a:xfrm>
            <a:off x="2921953" y="2097380"/>
            <a:ext cx="1672512" cy="1496999"/>
          </a:xfrm>
          <a:custGeom>
            <a:rect b="b" l="l" r="r" t="t"/>
            <a:pathLst>
              <a:path extrusionOk="0" h="11644630" w="1300988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0853" l="0" r="0" t="-30853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0"/>
          <p:cNvSpPr/>
          <p:nvPr/>
        </p:nvSpPr>
        <p:spPr>
          <a:xfrm>
            <a:off x="6346548" y="2000218"/>
            <a:ext cx="1444350" cy="1606589"/>
          </a:xfrm>
          <a:custGeom>
            <a:rect b="b" l="l" r="r" t="t"/>
            <a:pathLst>
              <a:path extrusionOk="0" h="12400280" w="11148061">
                <a:moveTo>
                  <a:pt x="9215120" y="1497330"/>
                </a:moveTo>
                <a:cubicBezTo>
                  <a:pt x="8773160" y="972820"/>
                  <a:pt x="8234680" y="508000"/>
                  <a:pt x="7590790" y="252730"/>
                </a:cubicBezTo>
                <a:cubicBezTo>
                  <a:pt x="7132320" y="71120"/>
                  <a:pt x="6633210" y="0"/>
                  <a:pt x="6139180" y="6350"/>
                </a:cubicBezTo>
                <a:cubicBezTo>
                  <a:pt x="4053840" y="36830"/>
                  <a:pt x="2157730" y="1490980"/>
                  <a:pt x="1289050" y="3346450"/>
                </a:cubicBezTo>
                <a:cubicBezTo>
                  <a:pt x="527050" y="4977130"/>
                  <a:pt x="0" y="7792720"/>
                  <a:pt x="680720" y="9457690"/>
                </a:cubicBezTo>
                <a:cubicBezTo>
                  <a:pt x="1360170" y="11122661"/>
                  <a:pt x="2499360" y="12005311"/>
                  <a:pt x="4248150" y="12081511"/>
                </a:cubicBezTo>
                <a:cubicBezTo>
                  <a:pt x="7001510" y="12400280"/>
                  <a:pt x="9088120" y="10502901"/>
                  <a:pt x="10118091" y="8309611"/>
                </a:cubicBezTo>
                <a:cubicBezTo>
                  <a:pt x="11148061" y="6116320"/>
                  <a:pt x="10782300" y="3361691"/>
                  <a:pt x="9215121" y="149733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2042" l="-44613" r="-31313" t="-2043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495648" y="2376261"/>
            <a:ext cx="1479215" cy="2767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90898" y="2658893"/>
            <a:ext cx="1774174" cy="329660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 txBox="1"/>
          <p:nvPr/>
        </p:nvSpPr>
        <p:spPr>
          <a:xfrm>
            <a:off x="1085842" y="642440"/>
            <a:ext cx="6972316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Add a Team Members Page</a:t>
            </a:r>
            <a:endParaRPr sz="700"/>
          </a:p>
        </p:txBody>
      </p:sp>
      <p:sp>
        <p:nvSpPr>
          <p:cNvPr id="221" name="Google Shape;221;p30"/>
          <p:cNvSpPr txBox="1"/>
          <p:nvPr/>
        </p:nvSpPr>
        <p:spPr>
          <a:xfrm>
            <a:off x="1491402" y="1369002"/>
            <a:ext cx="6161196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Elaborate on what you want to discuss. </a:t>
            </a:r>
            <a:endParaRPr sz="700"/>
          </a:p>
        </p:txBody>
      </p:sp>
      <p:sp>
        <p:nvSpPr>
          <p:cNvPr id="222" name="Google Shape;222;p30"/>
          <p:cNvSpPr txBox="1"/>
          <p:nvPr/>
        </p:nvSpPr>
        <p:spPr>
          <a:xfrm>
            <a:off x="1467846" y="3779393"/>
            <a:ext cx="1215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Name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1467845" y="4016573"/>
            <a:ext cx="1214864" cy="185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Title or Position</a:t>
            </a:r>
            <a:endParaRPr sz="700"/>
          </a:p>
        </p:txBody>
      </p:sp>
      <p:sp>
        <p:nvSpPr>
          <p:cNvPr id="224" name="Google Shape;224;p30"/>
          <p:cNvSpPr txBox="1"/>
          <p:nvPr/>
        </p:nvSpPr>
        <p:spPr>
          <a:xfrm>
            <a:off x="3132328" y="3779393"/>
            <a:ext cx="1215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Name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3132327" y="4016573"/>
            <a:ext cx="1214864" cy="185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Title or Position</a:t>
            </a:r>
            <a:endParaRPr sz="700"/>
          </a:p>
        </p:txBody>
      </p:sp>
      <p:sp>
        <p:nvSpPr>
          <p:cNvPr id="226" name="Google Shape;226;p30"/>
          <p:cNvSpPr txBox="1"/>
          <p:nvPr/>
        </p:nvSpPr>
        <p:spPr>
          <a:xfrm>
            <a:off x="4764089" y="3779393"/>
            <a:ext cx="1215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Name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7" name="Google Shape;227;p30"/>
          <p:cNvSpPr txBox="1"/>
          <p:nvPr/>
        </p:nvSpPr>
        <p:spPr>
          <a:xfrm>
            <a:off x="4764088" y="4016573"/>
            <a:ext cx="1214864" cy="185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Title or Position</a:t>
            </a:r>
            <a:endParaRPr sz="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31"/>
          <p:cNvGrpSpPr/>
          <p:nvPr/>
        </p:nvGrpSpPr>
        <p:grpSpPr>
          <a:xfrm>
            <a:off x="0" y="-90413"/>
            <a:ext cx="9143998" cy="5233913"/>
            <a:chOff x="0" y="-47625"/>
            <a:chExt cx="4816592" cy="2756958"/>
          </a:xfrm>
        </p:grpSpPr>
        <p:sp>
          <p:nvSpPr>
            <p:cNvPr id="233" name="Google Shape;233;p31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B468E"/>
            </a:solidFill>
            <a:ln>
              <a:noFill/>
            </a:ln>
          </p:spPr>
        </p:sp>
        <p:sp>
          <p:nvSpPr>
            <p:cNvPr id="234" name="Google Shape;234;p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5" name="Google Shape;235;p31"/>
          <p:cNvPicPr preferRelativeResize="0"/>
          <p:nvPr/>
        </p:nvPicPr>
        <p:blipFill rotWithShape="1">
          <a:blip r:embed="rId3">
            <a:alphaModFix amt="87000"/>
          </a:blip>
          <a:srcRect b="0" l="0" r="0" t="0"/>
          <a:stretch/>
        </p:blipFill>
        <p:spPr>
          <a:xfrm>
            <a:off x="7724521" y="-125681"/>
            <a:ext cx="1810259" cy="605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2908758" y="-577504"/>
            <a:ext cx="1810259" cy="605944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1"/>
          <p:cNvSpPr txBox="1"/>
          <p:nvPr/>
        </p:nvSpPr>
        <p:spPr>
          <a:xfrm>
            <a:off x="1704878" y="1888983"/>
            <a:ext cx="3689038" cy="700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Our Projects</a:t>
            </a:r>
            <a:endParaRPr sz="700"/>
          </a:p>
        </p:txBody>
      </p:sp>
      <p:sp>
        <p:nvSpPr>
          <p:cNvPr id="238" name="Google Shape;238;p31"/>
          <p:cNvSpPr txBox="1"/>
          <p:nvPr/>
        </p:nvSpPr>
        <p:spPr>
          <a:xfrm>
            <a:off x="1704878" y="2717625"/>
            <a:ext cx="2660371" cy="522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Elaborate on what you want to discuss. </a:t>
            </a:r>
            <a:endParaRPr sz="700"/>
          </a:p>
        </p:txBody>
      </p:sp>
      <p:grpSp>
        <p:nvGrpSpPr>
          <p:cNvPr id="239" name="Google Shape;239;p31"/>
          <p:cNvGrpSpPr/>
          <p:nvPr/>
        </p:nvGrpSpPr>
        <p:grpSpPr>
          <a:xfrm>
            <a:off x="809045" y="1932813"/>
            <a:ext cx="768841" cy="772287"/>
            <a:chOff x="1813" y="0"/>
            <a:chExt cx="809173" cy="812800"/>
          </a:xfrm>
        </p:grpSpPr>
        <p:sp>
          <p:nvSpPr>
            <p:cNvPr id="240" name="Google Shape;240;p3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738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23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31"/>
          <p:cNvSpPr txBox="1"/>
          <p:nvPr/>
        </p:nvSpPr>
        <p:spPr>
          <a:xfrm>
            <a:off x="1064396" y="2028920"/>
            <a:ext cx="326157" cy="51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0B468E"/>
                </a:solidFill>
                <a:latin typeface="GFS Didot"/>
                <a:ea typeface="GFS Didot"/>
                <a:cs typeface="GFS Didot"/>
                <a:sym typeface="GFS Didot"/>
              </a:rPr>
              <a:t>2.</a:t>
            </a:r>
            <a:endParaRPr sz="700"/>
          </a:p>
        </p:txBody>
      </p:sp>
      <p:pic>
        <p:nvPicPr>
          <p:cNvPr id="243" name="Google Shape;24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2717" y="374742"/>
            <a:ext cx="4596853" cy="305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640591" y="3644302"/>
            <a:ext cx="3177598" cy="129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88427" y="838799"/>
            <a:ext cx="2394220" cy="4374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2682" y="-99531"/>
            <a:ext cx="5315714" cy="5315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32"/>
          <p:cNvGrpSpPr/>
          <p:nvPr/>
        </p:nvGrpSpPr>
        <p:grpSpPr>
          <a:xfrm>
            <a:off x="0" y="-90413"/>
            <a:ext cx="9143998" cy="5233913"/>
            <a:chOff x="0" y="-47625"/>
            <a:chExt cx="4816592" cy="2756958"/>
          </a:xfrm>
        </p:grpSpPr>
        <p:sp>
          <p:nvSpPr>
            <p:cNvPr id="252" name="Google Shape;252;p32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B468E"/>
            </a:solidFill>
            <a:ln>
              <a:noFill/>
            </a:ln>
          </p:spPr>
        </p:sp>
        <p:sp>
          <p:nvSpPr>
            <p:cNvPr id="253" name="Google Shape;253;p3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4" name="Google Shape;254;p32"/>
          <p:cNvPicPr preferRelativeResize="0"/>
          <p:nvPr/>
        </p:nvPicPr>
        <p:blipFill rotWithShape="1">
          <a:blip r:embed="rId4">
            <a:alphaModFix/>
          </a:blip>
          <a:srcRect b="0" l="20388" r="20388" t="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2"/>
          <p:cNvSpPr txBox="1"/>
          <p:nvPr/>
        </p:nvSpPr>
        <p:spPr>
          <a:xfrm>
            <a:off x="514350" y="466725"/>
            <a:ext cx="3396287" cy="730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FDE59"/>
                </a:solidFill>
                <a:latin typeface="GFS Didot"/>
                <a:ea typeface="GFS Didot"/>
                <a:cs typeface="GFS Didot"/>
                <a:sym typeface="GFS Didot"/>
              </a:rPr>
              <a:t>Your Project</a:t>
            </a:r>
            <a:endParaRPr sz="700"/>
          </a:p>
        </p:txBody>
      </p:sp>
      <p:sp>
        <p:nvSpPr>
          <p:cNvPr id="256" name="Google Shape;256;p32"/>
          <p:cNvSpPr txBox="1"/>
          <p:nvPr/>
        </p:nvSpPr>
        <p:spPr>
          <a:xfrm>
            <a:off x="514350" y="3277193"/>
            <a:ext cx="3632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YEAR: 2022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5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4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ROLE: WRITE YOUR ROLE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7" name="Google Shape;257;p32"/>
          <p:cNvSpPr txBox="1"/>
          <p:nvPr/>
        </p:nvSpPr>
        <p:spPr>
          <a:xfrm>
            <a:off x="514350" y="1620499"/>
            <a:ext cx="3452151" cy="1255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Presentations are communication tools that can be used as demonstrations, lectures, speeches, reports, and more. It is mostly presented before an audience. It serves a variety of purposes, making presentations powerful tools for convincing </a:t>
            </a:r>
            <a:endParaRPr sz="7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and teaching.</a:t>
            </a:r>
            <a:endParaRPr sz="700"/>
          </a:p>
        </p:txBody>
      </p:sp>
      <p:pic>
        <p:nvPicPr>
          <p:cNvPr id="258" name="Google Shape;258;p32"/>
          <p:cNvPicPr preferRelativeResize="0"/>
          <p:nvPr/>
        </p:nvPicPr>
        <p:blipFill rotWithShape="1">
          <a:blip r:embed="rId5">
            <a:alphaModFix amt="87000"/>
          </a:blip>
          <a:srcRect b="0" l="0" r="0" t="0"/>
          <a:stretch/>
        </p:blipFill>
        <p:spPr>
          <a:xfrm>
            <a:off x="202922" y="4026454"/>
            <a:ext cx="3075823" cy="2656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3"/>
          <p:cNvPicPr preferRelativeResize="0"/>
          <p:nvPr/>
        </p:nvPicPr>
        <p:blipFill rotWithShape="1">
          <a:blip r:embed="rId3">
            <a:alphaModFix/>
          </a:blip>
          <a:srcRect b="7824" l="0" r="0" t="782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33"/>
          <p:cNvGrpSpPr/>
          <p:nvPr/>
        </p:nvGrpSpPr>
        <p:grpSpPr>
          <a:xfrm>
            <a:off x="-66675" y="1691729"/>
            <a:ext cx="9277350" cy="1651546"/>
            <a:chOff x="0" y="-57150"/>
            <a:chExt cx="4886835" cy="869950"/>
          </a:xfrm>
        </p:grpSpPr>
        <p:sp>
          <p:nvSpPr>
            <p:cNvPr id="265" name="Google Shape;265;p33"/>
            <p:cNvSpPr/>
            <p:nvPr/>
          </p:nvSpPr>
          <p:spPr>
            <a:xfrm>
              <a:off x="0" y="0"/>
              <a:ext cx="4886835" cy="812800"/>
            </a:xfrm>
            <a:custGeom>
              <a:rect b="b" l="l" r="r" t="t"/>
              <a:pathLst>
                <a:path extrusionOk="0" h="812800" w="4886835">
                  <a:moveTo>
                    <a:pt x="0" y="0"/>
                  </a:moveTo>
                  <a:lnTo>
                    <a:pt x="4886835" y="0"/>
                  </a:lnTo>
                  <a:lnTo>
                    <a:pt x="488683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B468E">
                <a:alpha val="77254"/>
              </a:srgbClr>
            </a:solidFill>
            <a:ln>
              <a:noFill/>
            </a:ln>
          </p:spPr>
        </p:sp>
        <p:sp>
          <p:nvSpPr>
            <p:cNvPr id="266" name="Google Shape;266;p3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7" name="Google Shape;267;p33"/>
          <p:cNvSpPr txBox="1"/>
          <p:nvPr/>
        </p:nvSpPr>
        <p:spPr>
          <a:xfrm>
            <a:off x="2037338" y="1890713"/>
            <a:ext cx="50694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GFS Didot"/>
                <a:ea typeface="GFS Didot"/>
                <a:cs typeface="GFS Didot"/>
                <a:sym typeface="GFS Didot"/>
              </a:rPr>
              <a:t>A picture is worth a thousand words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268" name="Google Shape;268;p33"/>
          <p:cNvPicPr preferRelativeResize="0"/>
          <p:nvPr/>
        </p:nvPicPr>
        <p:blipFill rotWithShape="1">
          <a:blip r:embed="rId4">
            <a:alphaModFix amt="96000"/>
          </a:blip>
          <a:srcRect b="0" l="0" r="0" t="0"/>
          <a:stretch/>
        </p:blipFill>
        <p:spPr>
          <a:xfrm>
            <a:off x="-643094" y="-1047190"/>
            <a:ext cx="4882226" cy="198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2020269">
            <a:off x="299272" y="-806553"/>
            <a:ext cx="1609100" cy="264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/>
          <p:nvPr/>
        </p:nvSpPr>
        <p:spPr>
          <a:xfrm>
            <a:off x="1269753" y="500063"/>
            <a:ext cx="6604493" cy="700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Write your topic or idea</a:t>
            </a:r>
            <a:endParaRPr sz="700"/>
          </a:p>
        </p:txBody>
      </p:sp>
      <p:sp>
        <p:nvSpPr>
          <p:cNvPr id="275" name="Google Shape;275;p34"/>
          <p:cNvSpPr txBox="1"/>
          <p:nvPr/>
        </p:nvSpPr>
        <p:spPr>
          <a:xfrm>
            <a:off x="514350" y="3333130"/>
            <a:ext cx="2292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rgbClr val="F8D738"/>
                </a:solidFill>
                <a:latin typeface="Merriweather"/>
                <a:ea typeface="Merriweather"/>
                <a:cs typeface="Merriweather"/>
                <a:sym typeface="Merriweather"/>
              </a:rPr>
              <a:t>Add a main point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6" name="Google Shape;276;p34"/>
          <p:cNvSpPr txBox="1"/>
          <p:nvPr/>
        </p:nvSpPr>
        <p:spPr>
          <a:xfrm>
            <a:off x="3425969" y="3333130"/>
            <a:ext cx="2292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rgbClr val="F8D738"/>
                </a:solidFill>
                <a:latin typeface="Merriweather"/>
                <a:ea typeface="Merriweather"/>
                <a:cs typeface="Merriweather"/>
                <a:sym typeface="Merriweather"/>
              </a:rPr>
              <a:t>Add a main point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7" name="Google Shape;277;p34"/>
          <p:cNvSpPr txBox="1"/>
          <p:nvPr/>
        </p:nvSpPr>
        <p:spPr>
          <a:xfrm>
            <a:off x="6337588" y="3333130"/>
            <a:ext cx="2292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rgbClr val="F8D738"/>
                </a:solidFill>
                <a:latin typeface="Merriweather"/>
                <a:ea typeface="Merriweather"/>
                <a:cs typeface="Merriweather"/>
                <a:sym typeface="Merriweather"/>
              </a:rPr>
              <a:t>Add a main point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8" name="Google Shape;278;p34"/>
          <p:cNvSpPr txBox="1"/>
          <p:nvPr/>
        </p:nvSpPr>
        <p:spPr>
          <a:xfrm>
            <a:off x="514350" y="3620284"/>
            <a:ext cx="2292063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Briefly elaborate on what you want to discuss. </a:t>
            </a:r>
            <a:endParaRPr sz="700"/>
          </a:p>
        </p:txBody>
      </p:sp>
      <p:sp>
        <p:nvSpPr>
          <p:cNvPr id="279" name="Google Shape;279;p34"/>
          <p:cNvSpPr txBox="1"/>
          <p:nvPr/>
        </p:nvSpPr>
        <p:spPr>
          <a:xfrm>
            <a:off x="3425969" y="3620284"/>
            <a:ext cx="2292063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Briefly elaborate on what you want to discuss. </a:t>
            </a:r>
            <a:endParaRPr sz="700"/>
          </a:p>
        </p:txBody>
      </p:sp>
      <p:sp>
        <p:nvSpPr>
          <p:cNvPr id="280" name="Google Shape;280;p34"/>
          <p:cNvSpPr txBox="1"/>
          <p:nvPr/>
        </p:nvSpPr>
        <p:spPr>
          <a:xfrm>
            <a:off x="6337588" y="3620284"/>
            <a:ext cx="2292063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Briefly elaborate on what you want to discuss. </a:t>
            </a:r>
            <a:endParaRPr sz="700"/>
          </a:p>
        </p:txBody>
      </p:sp>
      <p:pic>
        <p:nvPicPr>
          <p:cNvPr id="281" name="Google Shape;28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022" y="2123156"/>
            <a:ext cx="715499" cy="1006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0270" y="2138161"/>
            <a:ext cx="873476" cy="976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60209" y="2138161"/>
            <a:ext cx="550361" cy="976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173081" y="-1014178"/>
            <a:ext cx="4596853" cy="305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85447" y="4360290"/>
            <a:ext cx="3177598" cy="129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/>
          <p:nvPr/>
        </p:nvSpPr>
        <p:spPr>
          <a:xfrm>
            <a:off x="5128594" y="-5778"/>
            <a:ext cx="4743950" cy="4992415"/>
          </a:xfrm>
          <a:custGeom>
            <a:rect b="b" l="l" r="r" t="t"/>
            <a:pathLst>
              <a:path extrusionOk="0" h="2194560" w="2085340">
                <a:moveTo>
                  <a:pt x="2085340" y="394970"/>
                </a:moveTo>
                <a:cubicBezTo>
                  <a:pt x="2084070" y="394970"/>
                  <a:pt x="2082800" y="394970"/>
                  <a:pt x="2081530" y="393700"/>
                </a:cubicBezTo>
                <a:cubicBezTo>
                  <a:pt x="2075180" y="392430"/>
                  <a:pt x="2067560" y="393700"/>
                  <a:pt x="2063750" y="387350"/>
                </a:cubicBezTo>
                <a:cubicBezTo>
                  <a:pt x="2062480" y="384810"/>
                  <a:pt x="2058670" y="382270"/>
                  <a:pt x="2056130" y="381000"/>
                </a:cubicBezTo>
                <a:cubicBezTo>
                  <a:pt x="2051050" y="375920"/>
                  <a:pt x="2044700" y="370840"/>
                  <a:pt x="2038350" y="365760"/>
                </a:cubicBezTo>
                <a:lnTo>
                  <a:pt x="2026920" y="354330"/>
                </a:lnTo>
                <a:cubicBezTo>
                  <a:pt x="2025650" y="353060"/>
                  <a:pt x="2025650" y="351790"/>
                  <a:pt x="2025650" y="350520"/>
                </a:cubicBezTo>
                <a:cubicBezTo>
                  <a:pt x="2023110" y="347980"/>
                  <a:pt x="2019300" y="345440"/>
                  <a:pt x="2015490" y="345440"/>
                </a:cubicBezTo>
                <a:cubicBezTo>
                  <a:pt x="2009140" y="344170"/>
                  <a:pt x="2002790" y="344170"/>
                  <a:pt x="1996440" y="342900"/>
                </a:cubicBezTo>
                <a:lnTo>
                  <a:pt x="1991360" y="342900"/>
                </a:lnTo>
                <a:cubicBezTo>
                  <a:pt x="1985010" y="340360"/>
                  <a:pt x="1979930" y="339090"/>
                  <a:pt x="1973580" y="340360"/>
                </a:cubicBezTo>
                <a:cubicBezTo>
                  <a:pt x="1971040" y="340360"/>
                  <a:pt x="1968500" y="340360"/>
                  <a:pt x="1967230" y="337820"/>
                </a:cubicBezTo>
                <a:cubicBezTo>
                  <a:pt x="1965960" y="335280"/>
                  <a:pt x="1963420" y="334010"/>
                  <a:pt x="1962150" y="332740"/>
                </a:cubicBezTo>
                <a:cubicBezTo>
                  <a:pt x="1959610" y="330200"/>
                  <a:pt x="1955800" y="328930"/>
                  <a:pt x="1953260" y="327660"/>
                </a:cubicBezTo>
                <a:cubicBezTo>
                  <a:pt x="1948180" y="323850"/>
                  <a:pt x="1944370" y="320040"/>
                  <a:pt x="1938020" y="320040"/>
                </a:cubicBezTo>
                <a:cubicBezTo>
                  <a:pt x="1932940" y="320040"/>
                  <a:pt x="1927860" y="318770"/>
                  <a:pt x="1922780" y="317500"/>
                </a:cubicBezTo>
                <a:cubicBezTo>
                  <a:pt x="1921510" y="317500"/>
                  <a:pt x="1921510" y="317500"/>
                  <a:pt x="1921510" y="316230"/>
                </a:cubicBezTo>
                <a:cubicBezTo>
                  <a:pt x="1917700" y="311150"/>
                  <a:pt x="1911350" y="309880"/>
                  <a:pt x="1905000" y="309880"/>
                </a:cubicBezTo>
                <a:cubicBezTo>
                  <a:pt x="1902460" y="309880"/>
                  <a:pt x="1899920" y="308610"/>
                  <a:pt x="1899920" y="307340"/>
                </a:cubicBezTo>
                <a:cubicBezTo>
                  <a:pt x="1898650" y="303530"/>
                  <a:pt x="1896110" y="302260"/>
                  <a:pt x="1893570" y="302260"/>
                </a:cubicBezTo>
                <a:cubicBezTo>
                  <a:pt x="1889760" y="302260"/>
                  <a:pt x="1885950" y="300990"/>
                  <a:pt x="1883410" y="302260"/>
                </a:cubicBezTo>
                <a:cubicBezTo>
                  <a:pt x="1873250" y="306070"/>
                  <a:pt x="1865630" y="298450"/>
                  <a:pt x="1856740" y="297180"/>
                </a:cubicBezTo>
                <a:lnTo>
                  <a:pt x="1855470" y="295910"/>
                </a:lnTo>
                <a:cubicBezTo>
                  <a:pt x="1852930" y="289560"/>
                  <a:pt x="1846580" y="289560"/>
                  <a:pt x="1840230" y="288290"/>
                </a:cubicBezTo>
                <a:cubicBezTo>
                  <a:pt x="1840230" y="287020"/>
                  <a:pt x="1841500" y="287020"/>
                  <a:pt x="1841500" y="285750"/>
                </a:cubicBezTo>
                <a:cubicBezTo>
                  <a:pt x="1840230" y="285750"/>
                  <a:pt x="1838960" y="287020"/>
                  <a:pt x="1836420" y="287020"/>
                </a:cubicBezTo>
                <a:cubicBezTo>
                  <a:pt x="1835150" y="287020"/>
                  <a:pt x="1832610" y="288290"/>
                  <a:pt x="1831340" y="287020"/>
                </a:cubicBezTo>
                <a:cubicBezTo>
                  <a:pt x="1828801" y="283210"/>
                  <a:pt x="1824990" y="279400"/>
                  <a:pt x="1824990" y="275590"/>
                </a:cubicBezTo>
                <a:cubicBezTo>
                  <a:pt x="1824990" y="271780"/>
                  <a:pt x="1821180" y="271780"/>
                  <a:pt x="1819911" y="270510"/>
                </a:cubicBezTo>
                <a:lnTo>
                  <a:pt x="1817371" y="270510"/>
                </a:lnTo>
                <a:cubicBezTo>
                  <a:pt x="1812291" y="265430"/>
                  <a:pt x="1807211" y="264160"/>
                  <a:pt x="1800861" y="267970"/>
                </a:cubicBezTo>
                <a:cubicBezTo>
                  <a:pt x="1799590" y="264160"/>
                  <a:pt x="1802131" y="259080"/>
                  <a:pt x="1797051" y="257810"/>
                </a:cubicBezTo>
                <a:lnTo>
                  <a:pt x="1797051" y="256540"/>
                </a:lnTo>
                <a:cubicBezTo>
                  <a:pt x="1799590" y="250190"/>
                  <a:pt x="1795780" y="246380"/>
                  <a:pt x="1790701" y="243840"/>
                </a:cubicBezTo>
                <a:cubicBezTo>
                  <a:pt x="1786890" y="241300"/>
                  <a:pt x="1785621" y="238760"/>
                  <a:pt x="1785621" y="234950"/>
                </a:cubicBezTo>
                <a:lnTo>
                  <a:pt x="1785621" y="229870"/>
                </a:lnTo>
                <a:cubicBezTo>
                  <a:pt x="1780541" y="228600"/>
                  <a:pt x="1778001" y="223520"/>
                  <a:pt x="1775461" y="219710"/>
                </a:cubicBezTo>
                <a:cubicBezTo>
                  <a:pt x="1774190" y="214630"/>
                  <a:pt x="1771651" y="210820"/>
                  <a:pt x="1769111" y="207010"/>
                </a:cubicBezTo>
                <a:cubicBezTo>
                  <a:pt x="1766571" y="203200"/>
                  <a:pt x="1761490" y="200660"/>
                  <a:pt x="1761490" y="194310"/>
                </a:cubicBezTo>
                <a:cubicBezTo>
                  <a:pt x="1761490" y="190500"/>
                  <a:pt x="1760220" y="186690"/>
                  <a:pt x="1758951" y="182880"/>
                </a:cubicBezTo>
                <a:cubicBezTo>
                  <a:pt x="1756411" y="177800"/>
                  <a:pt x="1753871" y="173990"/>
                  <a:pt x="1750061" y="168910"/>
                </a:cubicBezTo>
                <a:cubicBezTo>
                  <a:pt x="1752601" y="165100"/>
                  <a:pt x="1755140" y="162560"/>
                  <a:pt x="1751331" y="158750"/>
                </a:cubicBezTo>
                <a:lnTo>
                  <a:pt x="1751331" y="156210"/>
                </a:lnTo>
                <a:cubicBezTo>
                  <a:pt x="1751331" y="154940"/>
                  <a:pt x="1750061" y="153670"/>
                  <a:pt x="1750061" y="152400"/>
                </a:cubicBezTo>
                <a:cubicBezTo>
                  <a:pt x="1748790" y="151130"/>
                  <a:pt x="1746251" y="149860"/>
                  <a:pt x="1744981" y="148590"/>
                </a:cubicBezTo>
                <a:cubicBezTo>
                  <a:pt x="1741171" y="144780"/>
                  <a:pt x="1738631" y="139700"/>
                  <a:pt x="1732281" y="142240"/>
                </a:cubicBezTo>
                <a:cubicBezTo>
                  <a:pt x="1729741" y="137160"/>
                  <a:pt x="1728471" y="132080"/>
                  <a:pt x="1727201" y="127000"/>
                </a:cubicBezTo>
                <a:cubicBezTo>
                  <a:pt x="1725931" y="123190"/>
                  <a:pt x="1724661" y="120650"/>
                  <a:pt x="1723391" y="116840"/>
                </a:cubicBezTo>
                <a:lnTo>
                  <a:pt x="1723391" y="115570"/>
                </a:lnTo>
                <a:cubicBezTo>
                  <a:pt x="1725931" y="110490"/>
                  <a:pt x="1722121" y="106680"/>
                  <a:pt x="1722121" y="102870"/>
                </a:cubicBezTo>
                <a:cubicBezTo>
                  <a:pt x="1722121" y="100330"/>
                  <a:pt x="1719581" y="97790"/>
                  <a:pt x="1718311" y="95250"/>
                </a:cubicBezTo>
                <a:cubicBezTo>
                  <a:pt x="1717040" y="91440"/>
                  <a:pt x="1713231" y="88900"/>
                  <a:pt x="1713231" y="85090"/>
                </a:cubicBezTo>
                <a:lnTo>
                  <a:pt x="1713231" y="64770"/>
                </a:lnTo>
                <a:cubicBezTo>
                  <a:pt x="1711961" y="57150"/>
                  <a:pt x="1709421" y="53340"/>
                  <a:pt x="1700531" y="52070"/>
                </a:cubicBezTo>
                <a:cubicBezTo>
                  <a:pt x="1699261" y="52070"/>
                  <a:pt x="1697991" y="52070"/>
                  <a:pt x="1697991" y="50800"/>
                </a:cubicBezTo>
                <a:cubicBezTo>
                  <a:pt x="1695451" y="46990"/>
                  <a:pt x="1691641" y="45720"/>
                  <a:pt x="1686561" y="44450"/>
                </a:cubicBezTo>
                <a:cubicBezTo>
                  <a:pt x="1682751" y="44450"/>
                  <a:pt x="1680211" y="44450"/>
                  <a:pt x="1677671" y="45720"/>
                </a:cubicBezTo>
                <a:cubicBezTo>
                  <a:pt x="1671321" y="49530"/>
                  <a:pt x="1664971" y="53340"/>
                  <a:pt x="1659891" y="58420"/>
                </a:cubicBezTo>
                <a:cubicBezTo>
                  <a:pt x="1653541" y="63500"/>
                  <a:pt x="1648461" y="67310"/>
                  <a:pt x="1640841" y="63500"/>
                </a:cubicBezTo>
                <a:lnTo>
                  <a:pt x="1638301" y="63500"/>
                </a:lnTo>
                <a:cubicBezTo>
                  <a:pt x="1635761" y="62230"/>
                  <a:pt x="1631951" y="60960"/>
                  <a:pt x="1629411" y="59690"/>
                </a:cubicBezTo>
                <a:cubicBezTo>
                  <a:pt x="1628141" y="60960"/>
                  <a:pt x="1626871" y="62230"/>
                  <a:pt x="1623061" y="60960"/>
                </a:cubicBezTo>
                <a:cubicBezTo>
                  <a:pt x="1615441" y="59690"/>
                  <a:pt x="1609091" y="58420"/>
                  <a:pt x="1602741" y="53340"/>
                </a:cubicBezTo>
                <a:cubicBezTo>
                  <a:pt x="1601471" y="52070"/>
                  <a:pt x="1598931" y="52070"/>
                  <a:pt x="1597661" y="52070"/>
                </a:cubicBezTo>
                <a:cubicBezTo>
                  <a:pt x="1592581" y="50800"/>
                  <a:pt x="1586231" y="49530"/>
                  <a:pt x="1579881" y="46990"/>
                </a:cubicBezTo>
                <a:cubicBezTo>
                  <a:pt x="1584961" y="43180"/>
                  <a:pt x="1583691" y="40640"/>
                  <a:pt x="1581151" y="38100"/>
                </a:cubicBezTo>
                <a:cubicBezTo>
                  <a:pt x="1577341" y="33020"/>
                  <a:pt x="1572261" y="33020"/>
                  <a:pt x="1568451" y="35560"/>
                </a:cubicBezTo>
                <a:cubicBezTo>
                  <a:pt x="1559561" y="39370"/>
                  <a:pt x="1550671" y="44450"/>
                  <a:pt x="1540511" y="48260"/>
                </a:cubicBezTo>
                <a:cubicBezTo>
                  <a:pt x="1536701" y="50800"/>
                  <a:pt x="1531621" y="52070"/>
                  <a:pt x="1526541" y="53340"/>
                </a:cubicBezTo>
                <a:cubicBezTo>
                  <a:pt x="1522731" y="54610"/>
                  <a:pt x="1518921" y="53340"/>
                  <a:pt x="1515111" y="54610"/>
                </a:cubicBezTo>
                <a:cubicBezTo>
                  <a:pt x="1511301" y="55880"/>
                  <a:pt x="1507491" y="57150"/>
                  <a:pt x="1502411" y="55880"/>
                </a:cubicBezTo>
                <a:cubicBezTo>
                  <a:pt x="1501141" y="55880"/>
                  <a:pt x="1498601" y="57150"/>
                  <a:pt x="1497331" y="57150"/>
                </a:cubicBezTo>
                <a:cubicBezTo>
                  <a:pt x="1494791" y="58420"/>
                  <a:pt x="1493521" y="59690"/>
                  <a:pt x="1490981" y="58420"/>
                </a:cubicBezTo>
                <a:cubicBezTo>
                  <a:pt x="1485901" y="58420"/>
                  <a:pt x="1483361" y="60960"/>
                  <a:pt x="1480821" y="63500"/>
                </a:cubicBezTo>
                <a:cubicBezTo>
                  <a:pt x="1478281" y="66040"/>
                  <a:pt x="1475741" y="71120"/>
                  <a:pt x="1473201" y="72390"/>
                </a:cubicBezTo>
                <a:cubicBezTo>
                  <a:pt x="1469391" y="73660"/>
                  <a:pt x="1466851" y="76200"/>
                  <a:pt x="1464311" y="78740"/>
                </a:cubicBezTo>
                <a:cubicBezTo>
                  <a:pt x="1461771" y="81280"/>
                  <a:pt x="1459231" y="82550"/>
                  <a:pt x="1456691" y="83820"/>
                </a:cubicBezTo>
                <a:cubicBezTo>
                  <a:pt x="1452881" y="86360"/>
                  <a:pt x="1449071" y="87630"/>
                  <a:pt x="1445261" y="90170"/>
                </a:cubicBezTo>
                <a:cubicBezTo>
                  <a:pt x="1441451" y="93980"/>
                  <a:pt x="1436371" y="96520"/>
                  <a:pt x="1431291" y="96520"/>
                </a:cubicBezTo>
                <a:cubicBezTo>
                  <a:pt x="1426211" y="97790"/>
                  <a:pt x="1419861" y="97790"/>
                  <a:pt x="1414781" y="101600"/>
                </a:cubicBezTo>
                <a:cubicBezTo>
                  <a:pt x="1414781" y="101600"/>
                  <a:pt x="1413511" y="102870"/>
                  <a:pt x="1412241" y="102870"/>
                </a:cubicBezTo>
                <a:cubicBezTo>
                  <a:pt x="1407161" y="102870"/>
                  <a:pt x="1402081" y="101600"/>
                  <a:pt x="1397001" y="101600"/>
                </a:cubicBezTo>
                <a:cubicBezTo>
                  <a:pt x="1393191" y="101600"/>
                  <a:pt x="1386841" y="100330"/>
                  <a:pt x="1384301" y="106680"/>
                </a:cubicBezTo>
                <a:cubicBezTo>
                  <a:pt x="1384301" y="106680"/>
                  <a:pt x="1383031" y="107950"/>
                  <a:pt x="1381761" y="107950"/>
                </a:cubicBezTo>
                <a:cubicBezTo>
                  <a:pt x="1377951" y="109220"/>
                  <a:pt x="1374141" y="111760"/>
                  <a:pt x="1370331" y="113030"/>
                </a:cubicBezTo>
                <a:cubicBezTo>
                  <a:pt x="1370331" y="115570"/>
                  <a:pt x="1366521" y="116840"/>
                  <a:pt x="1363981" y="116840"/>
                </a:cubicBezTo>
                <a:cubicBezTo>
                  <a:pt x="1352551" y="115570"/>
                  <a:pt x="1342391" y="115570"/>
                  <a:pt x="1330961" y="111760"/>
                </a:cubicBezTo>
                <a:cubicBezTo>
                  <a:pt x="1325881" y="110490"/>
                  <a:pt x="1320801" y="107950"/>
                  <a:pt x="1314451" y="105410"/>
                </a:cubicBezTo>
                <a:cubicBezTo>
                  <a:pt x="1313181" y="105410"/>
                  <a:pt x="1311911" y="104140"/>
                  <a:pt x="1310641" y="104140"/>
                </a:cubicBezTo>
                <a:cubicBezTo>
                  <a:pt x="1301751" y="104140"/>
                  <a:pt x="1292861" y="105410"/>
                  <a:pt x="1282701" y="105410"/>
                </a:cubicBezTo>
                <a:lnTo>
                  <a:pt x="1281431" y="105410"/>
                </a:lnTo>
                <a:cubicBezTo>
                  <a:pt x="1276351" y="102870"/>
                  <a:pt x="1270001" y="104140"/>
                  <a:pt x="1264921" y="107950"/>
                </a:cubicBezTo>
                <a:cubicBezTo>
                  <a:pt x="1263651" y="109220"/>
                  <a:pt x="1261111" y="110490"/>
                  <a:pt x="1259841" y="110490"/>
                </a:cubicBezTo>
                <a:cubicBezTo>
                  <a:pt x="1253491" y="109220"/>
                  <a:pt x="1248411" y="107950"/>
                  <a:pt x="1242061" y="106680"/>
                </a:cubicBezTo>
                <a:cubicBezTo>
                  <a:pt x="1235711" y="105410"/>
                  <a:pt x="1230631" y="104140"/>
                  <a:pt x="1224281" y="104140"/>
                </a:cubicBezTo>
                <a:cubicBezTo>
                  <a:pt x="1219201" y="104140"/>
                  <a:pt x="1214121" y="102870"/>
                  <a:pt x="1209041" y="100330"/>
                </a:cubicBezTo>
                <a:cubicBezTo>
                  <a:pt x="1203961" y="97790"/>
                  <a:pt x="1198881" y="96520"/>
                  <a:pt x="1193801" y="93980"/>
                </a:cubicBezTo>
                <a:cubicBezTo>
                  <a:pt x="1191261" y="92710"/>
                  <a:pt x="1187451" y="92710"/>
                  <a:pt x="1183641" y="91440"/>
                </a:cubicBezTo>
                <a:cubicBezTo>
                  <a:pt x="1183641" y="87630"/>
                  <a:pt x="1184911" y="85090"/>
                  <a:pt x="1184911" y="82550"/>
                </a:cubicBezTo>
                <a:cubicBezTo>
                  <a:pt x="1178561" y="85090"/>
                  <a:pt x="1174751" y="83820"/>
                  <a:pt x="1170941" y="81280"/>
                </a:cubicBezTo>
                <a:cubicBezTo>
                  <a:pt x="1168401" y="80010"/>
                  <a:pt x="1164591" y="80010"/>
                  <a:pt x="1162051" y="78740"/>
                </a:cubicBezTo>
                <a:lnTo>
                  <a:pt x="1158241" y="78740"/>
                </a:lnTo>
                <a:cubicBezTo>
                  <a:pt x="1153161" y="76200"/>
                  <a:pt x="1146811" y="76200"/>
                  <a:pt x="1140461" y="76200"/>
                </a:cubicBezTo>
                <a:cubicBezTo>
                  <a:pt x="1132841" y="76200"/>
                  <a:pt x="1123951" y="74930"/>
                  <a:pt x="1116331" y="69850"/>
                </a:cubicBezTo>
                <a:cubicBezTo>
                  <a:pt x="1109981" y="66040"/>
                  <a:pt x="1102361" y="63500"/>
                  <a:pt x="1094741" y="64770"/>
                </a:cubicBezTo>
                <a:cubicBezTo>
                  <a:pt x="1090931" y="66040"/>
                  <a:pt x="1087121" y="68580"/>
                  <a:pt x="1083311" y="69850"/>
                </a:cubicBezTo>
                <a:cubicBezTo>
                  <a:pt x="1076961" y="72390"/>
                  <a:pt x="1071881" y="77470"/>
                  <a:pt x="1065531" y="80010"/>
                </a:cubicBezTo>
                <a:cubicBezTo>
                  <a:pt x="1059181" y="82550"/>
                  <a:pt x="1051561" y="85090"/>
                  <a:pt x="1043941" y="87630"/>
                </a:cubicBezTo>
                <a:cubicBezTo>
                  <a:pt x="1040131" y="88900"/>
                  <a:pt x="1036321" y="91440"/>
                  <a:pt x="1032511" y="92710"/>
                </a:cubicBezTo>
                <a:cubicBezTo>
                  <a:pt x="1026161" y="95250"/>
                  <a:pt x="1021081" y="96520"/>
                  <a:pt x="1014731" y="99060"/>
                </a:cubicBezTo>
                <a:cubicBezTo>
                  <a:pt x="1010921" y="100330"/>
                  <a:pt x="1005841" y="104140"/>
                  <a:pt x="1002031" y="105410"/>
                </a:cubicBezTo>
                <a:cubicBezTo>
                  <a:pt x="994411" y="107950"/>
                  <a:pt x="986791" y="111760"/>
                  <a:pt x="977901" y="113030"/>
                </a:cubicBezTo>
                <a:cubicBezTo>
                  <a:pt x="974091" y="114300"/>
                  <a:pt x="972821" y="116840"/>
                  <a:pt x="970281" y="118110"/>
                </a:cubicBezTo>
                <a:lnTo>
                  <a:pt x="958851" y="121920"/>
                </a:lnTo>
                <a:cubicBezTo>
                  <a:pt x="951231" y="124460"/>
                  <a:pt x="944881" y="127000"/>
                  <a:pt x="937261" y="128270"/>
                </a:cubicBezTo>
                <a:cubicBezTo>
                  <a:pt x="933451" y="129540"/>
                  <a:pt x="928371" y="130810"/>
                  <a:pt x="924561" y="132080"/>
                </a:cubicBezTo>
                <a:cubicBezTo>
                  <a:pt x="923291" y="132080"/>
                  <a:pt x="923291" y="133350"/>
                  <a:pt x="922021" y="133350"/>
                </a:cubicBezTo>
                <a:cubicBezTo>
                  <a:pt x="919481" y="135890"/>
                  <a:pt x="916941" y="138430"/>
                  <a:pt x="913131" y="139700"/>
                </a:cubicBezTo>
                <a:cubicBezTo>
                  <a:pt x="906781" y="142240"/>
                  <a:pt x="900431" y="144780"/>
                  <a:pt x="894081" y="146050"/>
                </a:cubicBezTo>
                <a:cubicBezTo>
                  <a:pt x="891541" y="147320"/>
                  <a:pt x="887731" y="147320"/>
                  <a:pt x="885191" y="147320"/>
                </a:cubicBezTo>
                <a:cubicBezTo>
                  <a:pt x="877571" y="148590"/>
                  <a:pt x="869951" y="152400"/>
                  <a:pt x="862331" y="154940"/>
                </a:cubicBezTo>
                <a:cubicBezTo>
                  <a:pt x="855981" y="157480"/>
                  <a:pt x="849631" y="158750"/>
                  <a:pt x="844551" y="161290"/>
                </a:cubicBezTo>
                <a:cubicBezTo>
                  <a:pt x="836931" y="163830"/>
                  <a:pt x="829311" y="166370"/>
                  <a:pt x="825501" y="173990"/>
                </a:cubicBezTo>
                <a:cubicBezTo>
                  <a:pt x="825501" y="175260"/>
                  <a:pt x="822961" y="175260"/>
                  <a:pt x="822961" y="175260"/>
                </a:cubicBezTo>
                <a:cubicBezTo>
                  <a:pt x="819151" y="176530"/>
                  <a:pt x="814071" y="177800"/>
                  <a:pt x="810261" y="179070"/>
                </a:cubicBezTo>
                <a:cubicBezTo>
                  <a:pt x="808991" y="180340"/>
                  <a:pt x="807721" y="179070"/>
                  <a:pt x="807721" y="177800"/>
                </a:cubicBezTo>
                <a:cubicBezTo>
                  <a:pt x="806451" y="172720"/>
                  <a:pt x="806451" y="166370"/>
                  <a:pt x="798831" y="163830"/>
                </a:cubicBezTo>
                <a:lnTo>
                  <a:pt x="797561" y="162560"/>
                </a:lnTo>
                <a:cubicBezTo>
                  <a:pt x="797561" y="156210"/>
                  <a:pt x="792481" y="153670"/>
                  <a:pt x="787401" y="151130"/>
                </a:cubicBezTo>
                <a:cubicBezTo>
                  <a:pt x="782321" y="148590"/>
                  <a:pt x="778511" y="147320"/>
                  <a:pt x="774701" y="142240"/>
                </a:cubicBezTo>
                <a:cubicBezTo>
                  <a:pt x="772161" y="138430"/>
                  <a:pt x="767081" y="135890"/>
                  <a:pt x="763271" y="132080"/>
                </a:cubicBezTo>
                <a:cubicBezTo>
                  <a:pt x="759461" y="129540"/>
                  <a:pt x="754381" y="128270"/>
                  <a:pt x="751841" y="123190"/>
                </a:cubicBezTo>
                <a:cubicBezTo>
                  <a:pt x="750571" y="120650"/>
                  <a:pt x="748031" y="119380"/>
                  <a:pt x="745491" y="116840"/>
                </a:cubicBezTo>
                <a:cubicBezTo>
                  <a:pt x="746761" y="116840"/>
                  <a:pt x="744221" y="116840"/>
                  <a:pt x="742951" y="115570"/>
                </a:cubicBezTo>
                <a:cubicBezTo>
                  <a:pt x="741681" y="114300"/>
                  <a:pt x="740411" y="114300"/>
                  <a:pt x="739141" y="113030"/>
                </a:cubicBezTo>
                <a:cubicBezTo>
                  <a:pt x="737871" y="110490"/>
                  <a:pt x="736601" y="107950"/>
                  <a:pt x="732791" y="107950"/>
                </a:cubicBezTo>
                <a:cubicBezTo>
                  <a:pt x="731521" y="107950"/>
                  <a:pt x="730251" y="106680"/>
                  <a:pt x="728981" y="105410"/>
                </a:cubicBezTo>
                <a:cubicBezTo>
                  <a:pt x="727711" y="105410"/>
                  <a:pt x="726441" y="104140"/>
                  <a:pt x="723901" y="104140"/>
                </a:cubicBezTo>
                <a:lnTo>
                  <a:pt x="708661" y="96520"/>
                </a:lnTo>
                <a:cubicBezTo>
                  <a:pt x="704851" y="93980"/>
                  <a:pt x="701041" y="90170"/>
                  <a:pt x="695961" y="88900"/>
                </a:cubicBezTo>
                <a:cubicBezTo>
                  <a:pt x="688341" y="86360"/>
                  <a:pt x="681991" y="82550"/>
                  <a:pt x="676911" y="76200"/>
                </a:cubicBezTo>
                <a:cubicBezTo>
                  <a:pt x="671831" y="69850"/>
                  <a:pt x="665481" y="66040"/>
                  <a:pt x="657861" y="62230"/>
                </a:cubicBezTo>
                <a:cubicBezTo>
                  <a:pt x="654051" y="59690"/>
                  <a:pt x="650241" y="58420"/>
                  <a:pt x="647701" y="57150"/>
                </a:cubicBezTo>
                <a:cubicBezTo>
                  <a:pt x="642621" y="53340"/>
                  <a:pt x="636271" y="50800"/>
                  <a:pt x="629921" y="48260"/>
                </a:cubicBezTo>
                <a:cubicBezTo>
                  <a:pt x="632461" y="44450"/>
                  <a:pt x="631191" y="44450"/>
                  <a:pt x="628651" y="43180"/>
                </a:cubicBezTo>
                <a:cubicBezTo>
                  <a:pt x="626111" y="41910"/>
                  <a:pt x="623571" y="41910"/>
                  <a:pt x="622301" y="40640"/>
                </a:cubicBezTo>
                <a:cubicBezTo>
                  <a:pt x="621031" y="36830"/>
                  <a:pt x="617221" y="36830"/>
                  <a:pt x="614681" y="34290"/>
                </a:cubicBezTo>
                <a:cubicBezTo>
                  <a:pt x="610871" y="30480"/>
                  <a:pt x="605791" y="26670"/>
                  <a:pt x="601981" y="22860"/>
                </a:cubicBezTo>
                <a:cubicBezTo>
                  <a:pt x="600711" y="21590"/>
                  <a:pt x="599441" y="20320"/>
                  <a:pt x="598171" y="20320"/>
                </a:cubicBezTo>
                <a:cubicBezTo>
                  <a:pt x="588011" y="19050"/>
                  <a:pt x="580391" y="12700"/>
                  <a:pt x="571501" y="8890"/>
                </a:cubicBezTo>
                <a:cubicBezTo>
                  <a:pt x="570231" y="7620"/>
                  <a:pt x="567691" y="6350"/>
                  <a:pt x="566421" y="6350"/>
                </a:cubicBezTo>
                <a:cubicBezTo>
                  <a:pt x="561341" y="6350"/>
                  <a:pt x="556261" y="7620"/>
                  <a:pt x="549911" y="7620"/>
                </a:cubicBezTo>
                <a:cubicBezTo>
                  <a:pt x="544831" y="7620"/>
                  <a:pt x="538481" y="6350"/>
                  <a:pt x="533401" y="5080"/>
                </a:cubicBezTo>
                <a:cubicBezTo>
                  <a:pt x="528321" y="3810"/>
                  <a:pt x="523241" y="3810"/>
                  <a:pt x="518161" y="1270"/>
                </a:cubicBezTo>
                <a:cubicBezTo>
                  <a:pt x="513081" y="0"/>
                  <a:pt x="509271" y="2540"/>
                  <a:pt x="505461" y="1270"/>
                </a:cubicBezTo>
                <a:cubicBezTo>
                  <a:pt x="502921" y="2540"/>
                  <a:pt x="496571" y="5080"/>
                  <a:pt x="492761" y="7620"/>
                </a:cubicBezTo>
                <a:cubicBezTo>
                  <a:pt x="487681" y="10160"/>
                  <a:pt x="482601" y="13970"/>
                  <a:pt x="477521" y="17780"/>
                </a:cubicBezTo>
                <a:cubicBezTo>
                  <a:pt x="471171" y="21590"/>
                  <a:pt x="463551" y="25400"/>
                  <a:pt x="455931" y="29210"/>
                </a:cubicBezTo>
                <a:cubicBezTo>
                  <a:pt x="454661" y="30480"/>
                  <a:pt x="452121" y="30480"/>
                  <a:pt x="449581" y="29210"/>
                </a:cubicBezTo>
                <a:cubicBezTo>
                  <a:pt x="447041" y="27940"/>
                  <a:pt x="444501" y="29210"/>
                  <a:pt x="441961" y="30480"/>
                </a:cubicBezTo>
                <a:cubicBezTo>
                  <a:pt x="438151" y="33020"/>
                  <a:pt x="433071" y="34290"/>
                  <a:pt x="429261" y="36830"/>
                </a:cubicBezTo>
                <a:cubicBezTo>
                  <a:pt x="422911" y="41910"/>
                  <a:pt x="416561" y="48260"/>
                  <a:pt x="407671" y="49530"/>
                </a:cubicBezTo>
                <a:cubicBezTo>
                  <a:pt x="402591" y="49530"/>
                  <a:pt x="397511" y="53340"/>
                  <a:pt x="392431" y="53340"/>
                </a:cubicBezTo>
                <a:cubicBezTo>
                  <a:pt x="388621" y="53340"/>
                  <a:pt x="386081" y="53340"/>
                  <a:pt x="382271" y="54610"/>
                </a:cubicBezTo>
                <a:cubicBezTo>
                  <a:pt x="377191" y="55880"/>
                  <a:pt x="372111" y="58420"/>
                  <a:pt x="365761" y="58420"/>
                </a:cubicBezTo>
                <a:cubicBezTo>
                  <a:pt x="358141" y="58420"/>
                  <a:pt x="351791" y="62230"/>
                  <a:pt x="344171" y="64770"/>
                </a:cubicBezTo>
                <a:cubicBezTo>
                  <a:pt x="336551" y="68580"/>
                  <a:pt x="330201" y="72390"/>
                  <a:pt x="322581" y="76200"/>
                </a:cubicBezTo>
                <a:cubicBezTo>
                  <a:pt x="317501" y="78740"/>
                  <a:pt x="312421" y="78740"/>
                  <a:pt x="306071" y="77470"/>
                </a:cubicBezTo>
                <a:cubicBezTo>
                  <a:pt x="302261" y="77470"/>
                  <a:pt x="299721" y="76200"/>
                  <a:pt x="297181" y="78740"/>
                </a:cubicBezTo>
                <a:lnTo>
                  <a:pt x="285751" y="86360"/>
                </a:lnTo>
                <a:cubicBezTo>
                  <a:pt x="280671" y="90170"/>
                  <a:pt x="276861" y="95250"/>
                  <a:pt x="273051" y="99060"/>
                </a:cubicBezTo>
                <a:cubicBezTo>
                  <a:pt x="267971" y="105410"/>
                  <a:pt x="265431" y="113030"/>
                  <a:pt x="257811" y="116840"/>
                </a:cubicBezTo>
                <a:cubicBezTo>
                  <a:pt x="256541" y="118110"/>
                  <a:pt x="255271" y="120650"/>
                  <a:pt x="254001" y="123190"/>
                </a:cubicBezTo>
                <a:cubicBezTo>
                  <a:pt x="252731" y="124460"/>
                  <a:pt x="252731" y="125730"/>
                  <a:pt x="251461" y="127000"/>
                </a:cubicBezTo>
                <a:cubicBezTo>
                  <a:pt x="247651" y="130810"/>
                  <a:pt x="243841" y="134620"/>
                  <a:pt x="241301" y="139700"/>
                </a:cubicBezTo>
                <a:cubicBezTo>
                  <a:pt x="238761" y="144780"/>
                  <a:pt x="232411" y="146050"/>
                  <a:pt x="229871" y="149860"/>
                </a:cubicBezTo>
                <a:cubicBezTo>
                  <a:pt x="226061" y="154940"/>
                  <a:pt x="218441" y="157480"/>
                  <a:pt x="213361" y="160020"/>
                </a:cubicBezTo>
                <a:cubicBezTo>
                  <a:pt x="205741" y="163830"/>
                  <a:pt x="199391" y="168910"/>
                  <a:pt x="195581" y="176530"/>
                </a:cubicBezTo>
                <a:cubicBezTo>
                  <a:pt x="195581" y="177800"/>
                  <a:pt x="195581" y="177800"/>
                  <a:pt x="194311" y="179070"/>
                </a:cubicBezTo>
                <a:cubicBezTo>
                  <a:pt x="185421" y="184150"/>
                  <a:pt x="176531" y="187960"/>
                  <a:pt x="167641" y="193040"/>
                </a:cubicBezTo>
                <a:cubicBezTo>
                  <a:pt x="161291" y="196850"/>
                  <a:pt x="153671" y="196850"/>
                  <a:pt x="147321" y="201930"/>
                </a:cubicBezTo>
                <a:cubicBezTo>
                  <a:pt x="144781" y="204470"/>
                  <a:pt x="140971" y="205740"/>
                  <a:pt x="137161" y="207010"/>
                </a:cubicBezTo>
                <a:cubicBezTo>
                  <a:pt x="129541" y="210820"/>
                  <a:pt x="121921" y="212090"/>
                  <a:pt x="116841" y="218440"/>
                </a:cubicBezTo>
                <a:cubicBezTo>
                  <a:pt x="110491" y="226060"/>
                  <a:pt x="101601" y="228600"/>
                  <a:pt x="95251" y="233680"/>
                </a:cubicBezTo>
                <a:cubicBezTo>
                  <a:pt x="86361" y="240030"/>
                  <a:pt x="77471" y="246380"/>
                  <a:pt x="68581" y="254000"/>
                </a:cubicBezTo>
                <a:cubicBezTo>
                  <a:pt x="63501" y="256540"/>
                  <a:pt x="58421" y="257810"/>
                  <a:pt x="53341" y="255270"/>
                </a:cubicBezTo>
                <a:cubicBezTo>
                  <a:pt x="50801" y="254000"/>
                  <a:pt x="48261" y="252730"/>
                  <a:pt x="46991" y="254000"/>
                </a:cubicBezTo>
                <a:cubicBezTo>
                  <a:pt x="41911" y="257810"/>
                  <a:pt x="35561" y="259080"/>
                  <a:pt x="29211" y="260350"/>
                </a:cubicBezTo>
                <a:cubicBezTo>
                  <a:pt x="27941" y="260350"/>
                  <a:pt x="26671" y="261620"/>
                  <a:pt x="25401" y="261620"/>
                </a:cubicBezTo>
                <a:cubicBezTo>
                  <a:pt x="22860" y="407670"/>
                  <a:pt x="16510" y="554990"/>
                  <a:pt x="10160" y="701040"/>
                </a:cubicBezTo>
                <a:cubicBezTo>
                  <a:pt x="3810" y="858520"/>
                  <a:pt x="13970" y="995680"/>
                  <a:pt x="12700" y="1153160"/>
                </a:cubicBezTo>
                <a:cubicBezTo>
                  <a:pt x="11430" y="1311910"/>
                  <a:pt x="0" y="1487170"/>
                  <a:pt x="13970" y="1644650"/>
                </a:cubicBezTo>
                <a:cubicBezTo>
                  <a:pt x="26670" y="1800860"/>
                  <a:pt x="41910" y="1957070"/>
                  <a:pt x="54610" y="2113280"/>
                </a:cubicBezTo>
                <a:lnTo>
                  <a:pt x="55880" y="2113280"/>
                </a:lnTo>
                <a:cubicBezTo>
                  <a:pt x="60960" y="2112010"/>
                  <a:pt x="66040" y="2112010"/>
                  <a:pt x="72390" y="2112010"/>
                </a:cubicBezTo>
                <a:cubicBezTo>
                  <a:pt x="80010" y="2110740"/>
                  <a:pt x="86360" y="2108200"/>
                  <a:pt x="93980" y="2108200"/>
                </a:cubicBezTo>
                <a:cubicBezTo>
                  <a:pt x="102870" y="2108200"/>
                  <a:pt x="111760" y="2109470"/>
                  <a:pt x="120650" y="2109470"/>
                </a:cubicBezTo>
                <a:cubicBezTo>
                  <a:pt x="129540" y="2109470"/>
                  <a:pt x="138430" y="2110740"/>
                  <a:pt x="146050" y="2112010"/>
                </a:cubicBezTo>
                <a:cubicBezTo>
                  <a:pt x="153670" y="2113280"/>
                  <a:pt x="160020" y="2113280"/>
                  <a:pt x="166370" y="2109470"/>
                </a:cubicBezTo>
                <a:lnTo>
                  <a:pt x="167640" y="2109470"/>
                </a:lnTo>
                <a:cubicBezTo>
                  <a:pt x="175260" y="2108200"/>
                  <a:pt x="182880" y="2106930"/>
                  <a:pt x="191770" y="2105660"/>
                </a:cubicBezTo>
                <a:cubicBezTo>
                  <a:pt x="194310" y="2105660"/>
                  <a:pt x="198120" y="2105660"/>
                  <a:pt x="199390" y="2106930"/>
                </a:cubicBezTo>
                <a:cubicBezTo>
                  <a:pt x="204470" y="2112010"/>
                  <a:pt x="209550" y="2110740"/>
                  <a:pt x="215900" y="2109470"/>
                </a:cubicBezTo>
                <a:cubicBezTo>
                  <a:pt x="222250" y="2108200"/>
                  <a:pt x="226060" y="2109470"/>
                  <a:pt x="231140" y="2112010"/>
                </a:cubicBezTo>
                <a:cubicBezTo>
                  <a:pt x="233680" y="2113280"/>
                  <a:pt x="236220" y="2113280"/>
                  <a:pt x="238760" y="2113280"/>
                </a:cubicBezTo>
                <a:lnTo>
                  <a:pt x="255270" y="2113280"/>
                </a:lnTo>
                <a:cubicBezTo>
                  <a:pt x="259080" y="2113280"/>
                  <a:pt x="262890" y="2115820"/>
                  <a:pt x="266700" y="2115820"/>
                </a:cubicBezTo>
                <a:cubicBezTo>
                  <a:pt x="271780" y="2117090"/>
                  <a:pt x="278130" y="2117090"/>
                  <a:pt x="283210" y="2117090"/>
                </a:cubicBezTo>
                <a:cubicBezTo>
                  <a:pt x="285750" y="2117090"/>
                  <a:pt x="288290" y="2119630"/>
                  <a:pt x="289560" y="2120900"/>
                </a:cubicBezTo>
                <a:cubicBezTo>
                  <a:pt x="300990" y="2124710"/>
                  <a:pt x="311150" y="2122170"/>
                  <a:pt x="322580" y="2122170"/>
                </a:cubicBezTo>
                <a:cubicBezTo>
                  <a:pt x="325120" y="2122170"/>
                  <a:pt x="327660" y="2119630"/>
                  <a:pt x="330200" y="2119630"/>
                </a:cubicBezTo>
                <a:cubicBezTo>
                  <a:pt x="339090" y="2118360"/>
                  <a:pt x="346710" y="2119630"/>
                  <a:pt x="354330" y="2123440"/>
                </a:cubicBezTo>
                <a:cubicBezTo>
                  <a:pt x="358140" y="2124710"/>
                  <a:pt x="363220" y="2124710"/>
                  <a:pt x="368300" y="2124710"/>
                </a:cubicBezTo>
                <a:lnTo>
                  <a:pt x="372110" y="2124710"/>
                </a:lnTo>
                <a:cubicBezTo>
                  <a:pt x="377190" y="2125981"/>
                  <a:pt x="381000" y="2128521"/>
                  <a:pt x="386080" y="2127250"/>
                </a:cubicBezTo>
                <a:cubicBezTo>
                  <a:pt x="392430" y="2125980"/>
                  <a:pt x="398780" y="2125980"/>
                  <a:pt x="406400" y="2124710"/>
                </a:cubicBezTo>
                <a:cubicBezTo>
                  <a:pt x="412750" y="2123440"/>
                  <a:pt x="419100" y="2124710"/>
                  <a:pt x="425450" y="2125981"/>
                </a:cubicBezTo>
                <a:cubicBezTo>
                  <a:pt x="426720" y="2125981"/>
                  <a:pt x="427990" y="2127251"/>
                  <a:pt x="429260" y="2125981"/>
                </a:cubicBezTo>
                <a:cubicBezTo>
                  <a:pt x="435610" y="2124710"/>
                  <a:pt x="440690" y="2122171"/>
                  <a:pt x="447040" y="2123441"/>
                </a:cubicBezTo>
                <a:cubicBezTo>
                  <a:pt x="452120" y="2124711"/>
                  <a:pt x="455930" y="2125981"/>
                  <a:pt x="461010" y="2127251"/>
                </a:cubicBezTo>
                <a:cubicBezTo>
                  <a:pt x="466090" y="2128521"/>
                  <a:pt x="469900" y="2129791"/>
                  <a:pt x="474980" y="2131061"/>
                </a:cubicBezTo>
                <a:cubicBezTo>
                  <a:pt x="481330" y="2132331"/>
                  <a:pt x="487680" y="2132331"/>
                  <a:pt x="492760" y="2133601"/>
                </a:cubicBezTo>
                <a:cubicBezTo>
                  <a:pt x="499110" y="2134871"/>
                  <a:pt x="502920" y="2139951"/>
                  <a:pt x="509270" y="2139951"/>
                </a:cubicBezTo>
                <a:cubicBezTo>
                  <a:pt x="515620" y="2139951"/>
                  <a:pt x="520700" y="2143761"/>
                  <a:pt x="527050" y="2146301"/>
                </a:cubicBezTo>
                <a:cubicBezTo>
                  <a:pt x="529590" y="2147571"/>
                  <a:pt x="532130" y="2147571"/>
                  <a:pt x="535940" y="2148841"/>
                </a:cubicBezTo>
                <a:cubicBezTo>
                  <a:pt x="543560" y="2150111"/>
                  <a:pt x="549910" y="2150111"/>
                  <a:pt x="557530" y="2151381"/>
                </a:cubicBezTo>
                <a:cubicBezTo>
                  <a:pt x="563880" y="2152651"/>
                  <a:pt x="570230" y="2155191"/>
                  <a:pt x="576580" y="2153921"/>
                </a:cubicBezTo>
                <a:cubicBezTo>
                  <a:pt x="586740" y="2152650"/>
                  <a:pt x="594360" y="2155191"/>
                  <a:pt x="603250" y="2157731"/>
                </a:cubicBezTo>
                <a:cubicBezTo>
                  <a:pt x="609600" y="2159001"/>
                  <a:pt x="614680" y="2162810"/>
                  <a:pt x="621030" y="2162810"/>
                </a:cubicBezTo>
                <a:cubicBezTo>
                  <a:pt x="628650" y="2164081"/>
                  <a:pt x="636270" y="2165350"/>
                  <a:pt x="641350" y="2170431"/>
                </a:cubicBezTo>
                <a:cubicBezTo>
                  <a:pt x="642620" y="2169160"/>
                  <a:pt x="643890" y="2169160"/>
                  <a:pt x="643890" y="2169160"/>
                </a:cubicBezTo>
                <a:cubicBezTo>
                  <a:pt x="647700" y="2170431"/>
                  <a:pt x="652780" y="2170431"/>
                  <a:pt x="656590" y="2171700"/>
                </a:cubicBezTo>
                <a:cubicBezTo>
                  <a:pt x="664210" y="2172971"/>
                  <a:pt x="670560" y="2175510"/>
                  <a:pt x="676910" y="2176780"/>
                </a:cubicBezTo>
                <a:cubicBezTo>
                  <a:pt x="680720" y="2178050"/>
                  <a:pt x="684530" y="2178050"/>
                  <a:pt x="687070" y="2180590"/>
                </a:cubicBezTo>
                <a:cubicBezTo>
                  <a:pt x="690880" y="2183130"/>
                  <a:pt x="694690" y="2184400"/>
                  <a:pt x="698500" y="2183130"/>
                </a:cubicBezTo>
                <a:cubicBezTo>
                  <a:pt x="702310" y="2183130"/>
                  <a:pt x="704850" y="2181860"/>
                  <a:pt x="708660" y="2183130"/>
                </a:cubicBezTo>
                <a:cubicBezTo>
                  <a:pt x="716280" y="2184400"/>
                  <a:pt x="722630" y="2188210"/>
                  <a:pt x="730250" y="2189480"/>
                </a:cubicBezTo>
                <a:cubicBezTo>
                  <a:pt x="732790" y="2190750"/>
                  <a:pt x="736600" y="2190750"/>
                  <a:pt x="740410" y="2189480"/>
                </a:cubicBezTo>
                <a:cubicBezTo>
                  <a:pt x="750570" y="2186940"/>
                  <a:pt x="760730" y="2186940"/>
                  <a:pt x="770890" y="2189480"/>
                </a:cubicBezTo>
                <a:cubicBezTo>
                  <a:pt x="777240" y="2190750"/>
                  <a:pt x="784860" y="2194560"/>
                  <a:pt x="791210" y="2192020"/>
                </a:cubicBezTo>
                <a:cubicBezTo>
                  <a:pt x="796290" y="2190750"/>
                  <a:pt x="800100" y="2190750"/>
                  <a:pt x="803910" y="2190750"/>
                </a:cubicBezTo>
                <a:cubicBezTo>
                  <a:pt x="806450" y="2190750"/>
                  <a:pt x="808990" y="2192020"/>
                  <a:pt x="810260" y="2190750"/>
                </a:cubicBezTo>
                <a:cubicBezTo>
                  <a:pt x="816610" y="2184400"/>
                  <a:pt x="824230" y="2186940"/>
                  <a:pt x="831850" y="2186940"/>
                </a:cubicBezTo>
                <a:cubicBezTo>
                  <a:pt x="836930" y="2188210"/>
                  <a:pt x="843280" y="2188210"/>
                  <a:pt x="848360" y="2185670"/>
                </a:cubicBezTo>
                <a:lnTo>
                  <a:pt x="850900" y="2185670"/>
                </a:lnTo>
                <a:cubicBezTo>
                  <a:pt x="858520" y="2185670"/>
                  <a:pt x="866140" y="2186940"/>
                  <a:pt x="873760" y="2186940"/>
                </a:cubicBezTo>
                <a:lnTo>
                  <a:pt x="876300" y="2186940"/>
                </a:lnTo>
                <a:cubicBezTo>
                  <a:pt x="881380" y="2185670"/>
                  <a:pt x="885190" y="2183130"/>
                  <a:pt x="890270" y="2181860"/>
                </a:cubicBezTo>
                <a:cubicBezTo>
                  <a:pt x="897890" y="2179320"/>
                  <a:pt x="905510" y="2178050"/>
                  <a:pt x="913130" y="2176780"/>
                </a:cubicBezTo>
                <a:cubicBezTo>
                  <a:pt x="919480" y="2175510"/>
                  <a:pt x="924560" y="2176780"/>
                  <a:pt x="930910" y="2175510"/>
                </a:cubicBezTo>
                <a:cubicBezTo>
                  <a:pt x="932180" y="2175510"/>
                  <a:pt x="933450" y="2175510"/>
                  <a:pt x="934720" y="2174240"/>
                </a:cubicBezTo>
                <a:cubicBezTo>
                  <a:pt x="938530" y="2171700"/>
                  <a:pt x="944880" y="2174240"/>
                  <a:pt x="946150" y="2169160"/>
                </a:cubicBezTo>
                <a:lnTo>
                  <a:pt x="947420" y="2169160"/>
                </a:lnTo>
                <a:cubicBezTo>
                  <a:pt x="949960" y="2169160"/>
                  <a:pt x="953770" y="2169160"/>
                  <a:pt x="956310" y="2166620"/>
                </a:cubicBezTo>
                <a:cubicBezTo>
                  <a:pt x="961390" y="2162810"/>
                  <a:pt x="965200" y="2164080"/>
                  <a:pt x="970280" y="2165350"/>
                </a:cubicBezTo>
                <a:cubicBezTo>
                  <a:pt x="976630" y="2166620"/>
                  <a:pt x="982980" y="2167890"/>
                  <a:pt x="988060" y="2166620"/>
                </a:cubicBezTo>
                <a:cubicBezTo>
                  <a:pt x="994410" y="2165350"/>
                  <a:pt x="1002030" y="2162810"/>
                  <a:pt x="1008380" y="2161540"/>
                </a:cubicBezTo>
                <a:cubicBezTo>
                  <a:pt x="1009650" y="2161540"/>
                  <a:pt x="1010920" y="2160270"/>
                  <a:pt x="1012190" y="2159000"/>
                </a:cubicBezTo>
                <a:cubicBezTo>
                  <a:pt x="1016000" y="2156460"/>
                  <a:pt x="1018540" y="2152650"/>
                  <a:pt x="1022350" y="2150110"/>
                </a:cubicBezTo>
                <a:cubicBezTo>
                  <a:pt x="1022350" y="2150110"/>
                  <a:pt x="1023620" y="2148840"/>
                  <a:pt x="1024890" y="2148840"/>
                </a:cubicBezTo>
                <a:cubicBezTo>
                  <a:pt x="1031240" y="2151380"/>
                  <a:pt x="1033780" y="2145030"/>
                  <a:pt x="1037590" y="2142490"/>
                </a:cubicBezTo>
                <a:cubicBezTo>
                  <a:pt x="1042670" y="2139950"/>
                  <a:pt x="1045210" y="2132330"/>
                  <a:pt x="1052830" y="2133600"/>
                </a:cubicBezTo>
                <a:lnTo>
                  <a:pt x="1054100" y="2133600"/>
                </a:lnTo>
                <a:cubicBezTo>
                  <a:pt x="1059180" y="2131060"/>
                  <a:pt x="1064260" y="2127250"/>
                  <a:pt x="1068070" y="2124710"/>
                </a:cubicBezTo>
                <a:cubicBezTo>
                  <a:pt x="1069340" y="2123440"/>
                  <a:pt x="1070610" y="2122171"/>
                  <a:pt x="1070610" y="2120900"/>
                </a:cubicBezTo>
                <a:cubicBezTo>
                  <a:pt x="1071880" y="2119630"/>
                  <a:pt x="1073150" y="2117090"/>
                  <a:pt x="1075690" y="2115821"/>
                </a:cubicBezTo>
                <a:cubicBezTo>
                  <a:pt x="1084580" y="2109471"/>
                  <a:pt x="1093470" y="2104391"/>
                  <a:pt x="1102360" y="2098041"/>
                </a:cubicBezTo>
                <a:cubicBezTo>
                  <a:pt x="1106170" y="2095501"/>
                  <a:pt x="1112520" y="2092961"/>
                  <a:pt x="1112520" y="2085341"/>
                </a:cubicBezTo>
                <a:cubicBezTo>
                  <a:pt x="1112520" y="2077721"/>
                  <a:pt x="1120140" y="2075181"/>
                  <a:pt x="1125220" y="2072641"/>
                </a:cubicBezTo>
                <a:cubicBezTo>
                  <a:pt x="1129030" y="2070101"/>
                  <a:pt x="1134110" y="2070101"/>
                  <a:pt x="1139190" y="2068831"/>
                </a:cubicBezTo>
                <a:cubicBezTo>
                  <a:pt x="1141730" y="2068831"/>
                  <a:pt x="1143000" y="2067560"/>
                  <a:pt x="1145540" y="2067560"/>
                </a:cubicBezTo>
                <a:cubicBezTo>
                  <a:pt x="1148080" y="2067560"/>
                  <a:pt x="1150620" y="2067560"/>
                  <a:pt x="1151890" y="2065021"/>
                </a:cubicBezTo>
                <a:cubicBezTo>
                  <a:pt x="1153160" y="2063750"/>
                  <a:pt x="1154430" y="2063750"/>
                  <a:pt x="1155700" y="2062481"/>
                </a:cubicBezTo>
                <a:cubicBezTo>
                  <a:pt x="1158240" y="2061210"/>
                  <a:pt x="1160780" y="2059941"/>
                  <a:pt x="1162050" y="2058671"/>
                </a:cubicBezTo>
                <a:lnTo>
                  <a:pt x="1169670" y="2058671"/>
                </a:lnTo>
                <a:cubicBezTo>
                  <a:pt x="1174750" y="2061210"/>
                  <a:pt x="1178560" y="2063750"/>
                  <a:pt x="1182370" y="2065021"/>
                </a:cubicBezTo>
                <a:cubicBezTo>
                  <a:pt x="1182370" y="2065021"/>
                  <a:pt x="1183640" y="2063750"/>
                  <a:pt x="1184910" y="2063750"/>
                </a:cubicBezTo>
                <a:cubicBezTo>
                  <a:pt x="1182370" y="2062480"/>
                  <a:pt x="1181100" y="2061210"/>
                  <a:pt x="1178560" y="2059940"/>
                </a:cubicBezTo>
                <a:cubicBezTo>
                  <a:pt x="1178560" y="2057400"/>
                  <a:pt x="1178560" y="2056130"/>
                  <a:pt x="1179830" y="2053590"/>
                </a:cubicBezTo>
                <a:cubicBezTo>
                  <a:pt x="1182370" y="2054860"/>
                  <a:pt x="1186180" y="2056130"/>
                  <a:pt x="1184910" y="2051050"/>
                </a:cubicBezTo>
                <a:lnTo>
                  <a:pt x="1186180" y="2049780"/>
                </a:lnTo>
                <a:cubicBezTo>
                  <a:pt x="1188720" y="2047240"/>
                  <a:pt x="1191260" y="2044700"/>
                  <a:pt x="1195070" y="2045970"/>
                </a:cubicBezTo>
                <a:cubicBezTo>
                  <a:pt x="1195070" y="2045970"/>
                  <a:pt x="1196340" y="2044700"/>
                  <a:pt x="1197610" y="2044700"/>
                </a:cubicBezTo>
                <a:lnTo>
                  <a:pt x="1205230" y="2048510"/>
                </a:lnTo>
                <a:cubicBezTo>
                  <a:pt x="1205230" y="2047240"/>
                  <a:pt x="1205230" y="2045970"/>
                  <a:pt x="1203960" y="2045970"/>
                </a:cubicBezTo>
                <a:lnTo>
                  <a:pt x="1205230" y="2045970"/>
                </a:lnTo>
                <a:cubicBezTo>
                  <a:pt x="1206500" y="2047240"/>
                  <a:pt x="1207770" y="2047240"/>
                  <a:pt x="1210310" y="2048510"/>
                </a:cubicBezTo>
                <a:cubicBezTo>
                  <a:pt x="1210310" y="2045970"/>
                  <a:pt x="1216660" y="2042160"/>
                  <a:pt x="1217930" y="2043430"/>
                </a:cubicBezTo>
                <a:lnTo>
                  <a:pt x="1219200" y="2043430"/>
                </a:lnTo>
                <a:cubicBezTo>
                  <a:pt x="1220470" y="2047240"/>
                  <a:pt x="1223010" y="2049780"/>
                  <a:pt x="1224280" y="2053590"/>
                </a:cubicBezTo>
                <a:cubicBezTo>
                  <a:pt x="1226820" y="2052320"/>
                  <a:pt x="1229360" y="2049780"/>
                  <a:pt x="1231900" y="2048510"/>
                </a:cubicBezTo>
                <a:cubicBezTo>
                  <a:pt x="1233170" y="2051050"/>
                  <a:pt x="1233170" y="2053590"/>
                  <a:pt x="1234440" y="2057400"/>
                </a:cubicBezTo>
                <a:cubicBezTo>
                  <a:pt x="1236980" y="2054860"/>
                  <a:pt x="1238250" y="2053590"/>
                  <a:pt x="1238250" y="2052321"/>
                </a:cubicBezTo>
                <a:cubicBezTo>
                  <a:pt x="1242060" y="2053591"/>
                  <a:pt x="1245870" y="2053591"/>
                  <a:pt x="1248410" y="2054860"/>
                </a:cubicBezTo>
                <a:cubicBezTo>
                  <a:pt x="1252220" y="2057400"/>
                  <a:pt x="1256030" y="2057400"/>
                  <a:pt x="1259840" y="2056131"/>
                </a:cubicBezTo>
                <a:cubicBezTo>
                  <a:pt x="1262380" y="2054860"/>
                  <a:pt x="1263650" y="2053591"/>
                  <a:pt x="1266190" y="2052321"/>
                </a:cubicBezTo>
                <a:cubicBezTo>
                  <a:pt x="1267460" y="2054860"/>
                  <a:pt x="1268730" y="2056131"/>
                  <a:pt x="1271270" y="2057400"/>
                </a:cubicBezTo>
                <a:cubicBezTo>
                  <a:pt x="1270000" y="2057400"/>
                  <a:pt x="1268730" y="2058671"/>
                  <a:pt x="1267460" y="2058671"/>
                </a:cubicBezTo>
                <a:cubicBezTo>
                  <a:pt x="1264920" y="2059941"/>
                  <a:pt x="1263650" y="2061210"/>
                  <a:pt x="1262380" y="2063750"/>
                </a:cubicBezTo>
                <a:cubicBezTo>
                  <a:pt x="1261110" y="2066290"/>
                  <a:pt x="1261110" y="2068830"/>
                  <a:pt x="1258570" y="2070100"/>
                </a:cubicBezTo>
                <a:cubicBezTo>
                  <a:pt x="1256030" y="2071371"/>
                  <a:pt x="1256030" y="2068830"/>
                  <a:pt x="1253490" y="2068830"/>
                </a:cubicBezTo>
                <a:cubicBezTo>
                  <a:pt x="1256030" y="2067560"/>
                  <a:pt x="1257300" y="2067560"/>
                  <a:pt x="1258570" y="2067560"/>
                </a:cubicBezTo>
                <a:lnTo>
                  <a:pt x="1258570" y="2065020"/>
                </a:lnTo>
                <a:cubicBezTo>
                  <a:pt x="1250950" y="2067560"/>
                  <a:pt x="1243330" y="2063750"/>
                  <a:pt x="1234440" y="2065020"/>
                </a:cubicBezTo>
                <a:cubicBezTo>
                  <a:pt x="1239520" y="2067560"/>
                  <a:pt x="1244600" y="2068830"/>
                  <a:pt x="1249680" y="2070100"/>
                </a:cubicBezTo>
                <a:lnTo>
                  <a:pt x="1247140" y="2072640"/>
                </a:lnTo>
                <a:cubicBezTo>
                  <a:pt x="1249680" y="2073910"/>
                  <a:pt x="1252220" y="2073910"/>
                  <a:pt x="1254760" y="2073910"/>
                </a:cubicBezTo>
                <a:lnTo>
                  <a:pt x="1254760" y="2075180"/>
                </a:lnTo>
                <a:cubicBezTo>
                  <a:pt x="1252220" y="2075180"/>
                  <a:pt x="1250950" y="2076450"/>
                  <a:pt x="1248410" y="2076450"/>
                </a:cubicBezTo>
                <a:lnTo>
                  <a:pt x="1248410" y="2077721"/>
                </a:lnTo>
                <a:lnTo>
                  <a:pt x="1259840" y="2077721"/>
                </a:lnTo>
                <a:cubicBezTo>
                  <a:pt x="1262380" y="2071371"/>
                  <a:pt x="1270000" y="2073910"/>
                  <a:pt x="1273810" y="2070100"/>
                </a:cubicBezTo>
                <a:lnTo>
                  <a:pt x="1276350" y="2070100"/>
                </a:lnTo>
                <a:lnTo>
                  <a:pt x="1272540" y="2073910"/>
                </a:lnTo>
                <a:cubicBezTo>
                  <a:pt x="1273810" y="2075181"/>
                  <a:pt x="1275080" y="2075181"/>
                  <a:pt x="1276350" y="2076450"/>
                </a:cubicBezTo>
                <a:cubicBezTo>
                  <a:pt x="1277620" y="2077720"/>
                  <a:pt x="1278890" y="2077721"/>
                  <a:pt x="1280160" y="2078990"/>
                </a:cubicBezTo>
                <a:cubicBezTo>
                  <a:pt x="1282700" y="2077720"/>
                  <a:pt x="1283970" y="2077720"/>
                  <a:pt x="1286510" y="2076450"/>
                </a:cubicBezTo>
                <a:cubicBezTo>
                  <a:pt x="1285240" y="2078990"/>
                  <a:pt x="1285240" y="2080260"/>
                  <a:pt x="1285240" y="2081530"/>
                </a:cubicBezTo>
                <a:lnTo>
                  <a:pt x="1291590" y="2081530"/>
                </a:lnTo>
                <a:lnTo>
                  <a:pt x="1291590" y="2077720"/>
                </a:lnTo>
                <a:cubicBezTo>
                  <a:pt x="1291590" y="2073910"/>
                  <a:pt x="1294130" y="2073910"/>
                  <a:pt x="1296670" y="2075180"/>
                </a:cubicBezTo>
                <a:cubicBezTo>
                  <a:pt x="1300480" y="2077720"/>
                  <a:pt x="1303020" y="2076450"/>
                  <a:pt x="1306830" y="2075180"/>
                </a:cubicBezTo>
                <a:cubicBezTo>
                  <a:pt x="1310640" y="2075180"/>
                  <a:pt x="1313180" y="2072640"/>
                  <a:pt x="1314450" y="2068830"/>
                </a:cubicBezTo>
                <a:lnTo>
                  <a:pt x="1309370" y="2068830"/>
                </a:lnTo>
                <a:cubicBezTo>
                  <a:pt x="1309370" y="2067560"/>
                  <a:pt x="1310640" y="2066290"/>
                  <a:pt x="1310640" y="2065020"/>
                </a:cubicBezTo>
                <a:lnTo>
                  <a:pt x="1310640" y="2059940"/>
                </a:lnTo>
                <a:lnTo>
                  <a:pt x="1311910" y="2059940"/>
                </a:lnTo>
                <a:cubicBezTo>
                  <a:pt x="1311910" y="2062480"/>
                  <a:pt x="1313180" y="2063750"/>
                  <a:pt x="1313180" y="2066290"/>
                </a:cubicBezTo>
                <a:cubicBezTo>
                  <a:pt x="1315720" y="2065020"/>
                  <a:pt x="1319530" y="2065020"/>
                  <a:pt x="1323340" y="2063750"/>
                </a:cubicBezTo>
                <a:lnTo>
                  <a:pt x="1323340" y="2067560"/>
                </a:lnTo>
                <a:cubicBezTo>
                  <a:pt x="1327150" y="2068831"/>
                  <a:pt x="1330960" y="2071371"/>
                  <a:pt x="1333500" y="2076450"/>
                </a:cubicBezTo>
                <a:cubicBezTo>
                  <a:pt x="1333500" y="2076450"/>
                  <a:pt x="1334770" y="2077721"/>
                  <a:pt x="1334770" y="2076450"/>
                </a:cubicBezTo>
                <a:lnTo>
                  <a:pt x="1346200" y="2072640"/>
                </a:lnTo>
                <a:cubicBezTo>
                  <a:pt x="1351280" y="2071370"/>
                  <a:pt x="1355090" y="2070100"/>
                  <a:pt x="1360170" y="2068830"/>
                </a:cubicBezTo>
                <a:cubicBezTo>
                  <a:pt x="1362710" y="2068830"/>
                  <a:pt x="1363980" y="2071370"/>
                  <a:pt x="1367790" y="2073910"/>
                </a:cubicBezTo>
                <a:cubicBezTo>
                  <a:pt x="1371600" y="2073910"/>
                  <a:pt x="1384300" y="2076450"/>
                  <a:pt x="1389380" y="2080260"/>
                </a:cubicBezTo>
                <a:cubicBezTo>
                  <a:pt x="1390650" y="2081530"/>
                  <a:pt x="1393190" y="2080260"/>
                  <a:pt x="1394460" y="2080260"/>
                </a:cubicBezTo>
                <a:cubicBezTo>
                  <a:pt x="1398270" y="2078990"/>
                  <a:pt x="1402080" y="2078990"/>
                  <a:pt x="1405890" y="2077720"/>
                </a:cubicBezTo>
                <a:lnTo>
                  <a:pt x="1407160" y="2078990"/>
                </a:lnTo>
                <a:cubicBezTo>
                  <a:pt x="1408430" y="2081530"/>
                  <a:pt x="1408430" y="2084070"/>
                  <a:pt x="1408430" y="2086610"/>
                </a:cubicBezTo>
                <a:cubicBezTo>
                  <a:pt x="1412240" y="2090421"/>
                  <a:pt x="1416050" y="2094231"/>
                  <a:pt x="1421130" y="2087881"/>
                </a:cubicBezTo>
                <a:cubicBezTo>
                  <a:pt x="1421130" y="2089151"/>
                  <a:pt x="1419860" y="2090421"/>
                  <a:pt x="1419860" y="2091691"/>
                </a:cubicBezTo>
                <a:cubicBezTo>
                  <a:pt x="1421130" y="2091691"/>
                  <a:pt x="1421130" y="2092961"/>
                  <a:pt x="1422400" y="2092961"/>
                </a:cubicBezTo>
                <a:cubicBezTo>
                  <a:pt x="1424940" y="2094231"/>
                  <a:pt x="1432560" y="2095501"/>
                  <a:pt x="1433830" y="2092961"/>
                </a:cubicBezTo>
                <a:cubicBezTo>
                  <a:pt x="1435100" y="2089151"/>
                  <a:pt x="1437640" y="2090421"/>
                  <a:pt x="1438910" y="2090421"/>
                </a:cubicBezTo>
                <a:cubicBezTo>
                  <a:pt x="1440180" y="2091691"/>
                  <a:pt x="1440180" y="2094231"/>
                  <a:pt x="1441450" y="2096771"/>
                </a:cubicBezTo>
                <a:lnTo>
                  <a:pt x="1441450" y="2087881"/>
                </a:lnTo>
                <a:cubicBezTo>
                  <a:pt x="1443990" y="2090421"/>
                  <a:pt x="1445260" y="2091691"/>
                  <a:pt x="1446530" y="2094231"/>
                </a:cubicBezTo>
                <a:cubicBezTo>
                  <a:pt x="1447800" y="2095501"/>
                  <a:pt x="1447800" y="2096771"/>
                  <a:pt x="1447800" y="2098041"/>
                </a:cubicBezTo>
                <a:cubicBezTo>
                  <a:pt x="1446530" y="2098041"/>
                  <a:pt x="1445260" y="2098041"/>
                  <a:pt x="1443990" y="2099311"/>
                </a:cubicBezTo>
                <a:lnTo>
                  <a:pt x="1440180" y="2099311"/>
                </a:lnTo>
                <a:cubicBezTo>
                  <a:pt x="1443990" y="2101851"/>
                  <a:pt x="1442720" y="2108201"/>
                  <a:pt x="1447800" y="2105661"/>
                </a:cubicBezTo>
                <a:cubicBezTo>
                  <a:pt x="1449070" y="2104391"/>
                  <a:pt x="1450340" y="2101851"/>
                  <a:pt x="1451610" y="2100581"/>
                </a:cubicBezTo>
                <a:cubicBezTo>
                  <a:pt x="1451610" y="2101851"/>
                  <a:pt x="1452880" y="2104391"/>
                  <a:pt x="1452880" y="2105661"/>
                </a:cubicBezTo>
                <a:cubicBezTo>
                  <a:pt x="1454150" y="2105661"/>
                  <a:pt x="1455420" y="2105661"/>
                  <a:pt x="1456690" y="2106931"/>
                </a:cubicBezTo>
                <a:cubicBezTo>
                  <a:pt x="1459230" y="2110741"/>
                  <a:pt x="1463040" y="2109471"/>
                  <a:pt x="1466850" y="2110741"/>
                </a:cubicBezTo>
                <a:cubicBezTo>
                  <a:pt x="1469390" y="2110741"/>
                  <a:pt x="1470660" y="2113281"/>
                  <a:pt x="1471930" y="2114551"/>
                </a:cubicBezTo>
                <a:cubicBezTo>
                  <a:pt x="1473200" y="2117091"/>
                  <a:pt x="1474470" y="2119631"/>
                  <a:pt x="1478280" y="2119631"/>
                </a:cubicBezTo>
                <a:cubicBezTo>
                  <a:pt x="1480820" y="2119631"/>
                  <a:pt x="1483360" y="2122171"/>
                  <a:pt x="1485900" y="2124711"/>
                </a:cubicBezTo>
                <a:cubicBezTo>
                  <a:pt x="1489710" y="2127251"/>
                  <a:pt x="1493520" y="2132331"/>
                  <a:pt x="1497330" y="2134871"/>
                </a:cubicBezTo>
                <a:cubicBezTo>
                  <a:pt x="1503680" y="2138681"/>
                  <a:pt x="1510030" y="2143761"/>
                  <a:pt x="1517650" y="2142491"/>
                </a:cubicBezTo>
                <a:cubicBezTo>
                  <a:pt x="1521460" y="2142491"/>
                  <a:pt x="1525270" y="2145031"/>
                  <a:pt x="1529080" y="2145031"/>
                </a:cubicBezTo>
                <a:cubicBezTo>
                  <a:pt x="1532890" y="2145031"/>
                  <a:pt x="1537970" y="2145031"/>
                  <a:pt x="1543050" y="2143761"/>
                </a:cubicBezTo>
                <a:cubicBezTo>
                  <a:pt x="1543050" y="2147571"/>
                  <a:pt x="1543050" y="2148841"/>
                  <a:pt x="1546860" y="2148841"/>
                </a:cubicBezTo>
                <a:cubicBezTo>
                  <a:pt x="1549400" y="2148841"/>
                  <a:pt x="1551940" y="2148841"/>
                  <a:pt x="1554480" y="2150111"/>
                </a:cubicBezTo>
                <a:cubicBezTo>
                  <a:pt x="1562100" y="2150111"/>
                  <a:pt x="1568450" y="2153921"/>
                  <a:pt x="1576070" y="2152651"/>
                </a:cubicBezTo>
                <a:cubicBezTo>
                  <a:pt x="1578610" y="2152651"/>
                  <a:pt x="1581150" y="2153921"/>
                  <a:pt x="1583690" y="2155191"/>
                </a:cubicBezTo>
                <a:cubicBezTo>
                  <a:pt x="1591310" y="2157731"/>
                  <a:pt x="1596390" y="2164081"/>
                  <a:pt x="1605280" y="2162811"/>
                </a:cubicBezTo>
                <a:cubicBezTo>
                  <a:pt x="1606550" y="2162811"/>
                  <a:pt x="1609090" y="2162811"/>
                  <a:pt x="1610360" y="2164081"/>
                </a:cubicBezTo>
                <a:cubicBezTo>
                  <a:pt x="1612900" y="2166621"/>
                  <a:pt x="1614170" y="2165351"/>
                  <a:pt x="1615440" y="2164081"/>
                </a:cubicBezTo>
                <a:cubicBezTo>
                  <a:pt x="1617980" y="2162811"/>
                  <a:pt x="1620520" y="2161541"/>
                  <a:pt x="1621790" y="2162811"/>
                </a:cubicBezTo>
                <a:cubicBezTo>
                  <a:pt x="1626870" y="2164081"/>
                  <a:pt x="1633220" y="2165351"/>
                  <a:pt x="1638300" y="2166621"/>
                </a:cubicBezTo>
                <a:lnTo>
                  <a:pt x="1643380" y="2166621"/>
                </a:lnTo>
                <a:cubicBezTo>
                  <a:pt x="1647190" y="2165351"/>
                  <a:pt x="1652270" y="2164081"/>
                  <a:pt x="1656080" y="2164081"/>
                </a:cubicBezTo>
                <a:cubicBezTo>
                  <a:pt x="1662430" y="2162811"/>
                  <a:pt x="1668780" y="2162811"/>
                  <a:pt x="1675130" y="2162811"/>
                </a:cubicBezTo>
                <a:lnTo>
                  <a:pt x="1677670" y="2162811"/>
                </a:lnTo>
                <a:cubicBezTo>
                  <a:pt x="1686560" y="2160271"/>
                  <a:pt x="1696720" y="2157731"/>
                  <a:pt x="1705610" y="2155191"/>
                </a:cubicBezTo>
                <a:cubicBezTo>
                  <a:pt x="1711960" y="2153921"/>
                  <a:pt x="1718310" y="2152651"/>
                  <a:pt x="1725930" y="2151381"/>
                </a:cubicBezTo>
                <a:cubicBezTo>
                  <a:pt x="1733550" y="2150111"/>
                  <a:pt x="1739900" y="2147571"/>
                  <a:pt x="1747520" y="2146301"/>
                </a:cubicBezTo>
                <a:cubicBezTo>
                  <a:pt x="1750060" y="2146301"/>
                  <a:pt x="1752600" y="2146301"/>
                  <a:pt x="1756410" y="2145031"/>
                </a:cubicBezTo>
                <a:cubicBezTo>
                  <a:pt x="1766570" y="2143761"/>
                  <a:pt x="1776730" y="2139951"/>
                  <a:pt x="1786889" y="2145031"/>
                </a:cubicBezTo>
                <a:lnTo>
                  <a:pt x="1802129" y="2148841"/>
                </a:lnTo>
                <a:cubicBezTo>
                  <a:pt x="1808479" y="2150111"/>
                  <a:pt x="1813559" y="2153921"/>
                  <a:pt x="1819909" y="2153921"/>
                </a:cubicBezTo>
                <a:cubicBezTo>
                  <a:pt x="1821179" y="2153921"/>
                  <a:pt x="1823719" y="2155191"/>
                  <a:pt x="1824989" y="2155191"/>
                </a:cubicBezTo>
                <a:cubicBezTo>
                  <a:pt x="1832609" y="2157731"/>
                  <a:pt x="1838959" y="2164081"/>
                  <a:pt x="1847849" y="2161541"/>
                </a:cubicBezTo>
                <a:cubicBezTo>
                  <a:pt x="1851659" y="2160271"/>
                  <a:pt x="1858009" y="2162811"/>
                  <a:pt x="1861819" y="2164081"/>
                </a:cubicBezTo>
                <a:cubicBezTo>
                  <a:pt x="1865629" y="2165351"/>
                  <a:pt x="1869439" y="2165351"/>
                  <a:pt x="1873249" y="2166621"/>
                </a:cubicBezTo>
                <a:lnTo>
                  <a:pt x="1873249" y="2169161"/>
                </a:lnTo>
                <a:cubicBezTo>
                  <a:pt x="1880869" y="2169161"/>
                  <a:pt x="1888489" y="2170431"/>
                  <a:pt x="1896109" y="2166621"/>
                </a:cubicBezTo>
                <a:cubicBezTo>
                  <a:pt x="1898649" y="2165351"/>
                  <a:pt x="1899919" y="2164081"/>
                  <a:pt x="1902459" y="2164081"/>
                </a:cubicBezTo>
                <a:cubicBezTo>
                  <a:pt x="1907539" y="2162811"/>
                  <a:pt x="1913889" y="2162811"/>
                  <a:pt x="1918969" y="2165351"/>
                </a:cubicBezTo>
                <a:cubicBezTo>
                  <a:pt x="1922779" y="2166621"/>
                  <a:pt x="1929129" y="2165351"/>
                  <a:pt x="1932939" y="2162811"/>
                </a:cubicBezTo>
                <a:cubicBezTo>
                  <a:pt x="1938019" y="2160271"/>
                  <a:pt x="1944369" y="2161541"/>
                  <a:pt x="1949450" y="2161541"/>
                </a:cubicBezTo>
                <a:cubicBezTo>
                  <a:pt x="1954530" y="2161541"/>
                  <a:pt x="1958339" y="2162811"/>
                  <a:pt x="1963420" y="2161541"/>
                </a:cubicBezTo>
                <a:cubicBezTo>
                  <a:pt x="1974850" y="2160271"/>
                  <a:pt x="1985010" y="2156461"/>
                  <a:pt x="1997710" y="2157731"/>
                </a:cubicBezTo>
                <a:cubicBezTo>
                  <a:pt x="2002789" y="2157731"/>
                  <a:pt x="2007870" y="2159001"/>
                  <a:pt x="2012950" y="2157731"/>
                </a:cubicBezTo>
                <a:cubicBezTo>
                  <a:pt x="2023110" y="2156461"/>
                  <a:pt x="2030729" y="2160271"/>
                  <a:pt x="2038350" y="2165351"/>
                </a:cubicBezTo>
                <a:cubicBezTo>
                  <a:pt x="2044700" y="2170431"/>
                  <a:pt x="2052320" y="2174241"/>
                  <a:pt x="2059939" y="2178051"/>
                </a:cubicBezTo>
                <a:cubicBezTo>
                  <a:pt x="2065019" y="2180591"/>
                  <a:pt x="2072639" y="2175511"/>
                  <a:pt x="2072639" y="2169161"/>
                </a:cubicBezTo>
                <a:lnTo>
                  <a:pt x="2072639" y="2157731"/>
                </a:lnTo>
                <a:cubicBezTo>
                  <a:pt x="2072639" y="2124711"/>
                  <a:pt x="2072639" y="2092961"/>
                  <a:pt x="2073910" y="2059941"/>
                </a:cubicBezTo>
                <a:cubicBezTo>
                  <a:pt x="2073910" y="2037081"/>
                  <a:pt x="2075180" y="2014221"/>
                  <a:pt x="2075180" y="1990091"/>
                </a:cubicBezTo>
                <a:cubicBezTo>
                  <a:pt x="2075180" y="1964691"/>
                  <a:pt x="2073910" y="447041"/>
                  <a:pt x="2073910" y="421641"/>
                </a:cubicBezTo>
                <a:cubicBezTo>
                  <a:pt x="2081530" y="410211"/>
                  <a:pt x="2078989" y="401321"/>
                  <a:pt x="2085339" y="394971"/>
                </a:cubicBezTo>
                <a:close/>
                <a:moveTo>
                  <a:pt x="1263650" y="2052320"/>
                </a:moveTo>
                <a:cubicBezTo>
                  <a:pt x="1266190" y="2045970"/>
                  <a:pt x="1271270" y="2047240"/>
                  <a:pt x="1275080" y="2048510"/>
                </a:cubicBezTo>
                <a:cubicBezTo>
                  <a:pt x="1272540" y="2053590"/>
                  <a:pt x="1267460" y="2051050"/>
                  <a:pt x="1263650" y="2052320"/>
                </a:cubicBezTo>
                <a:close/>
                <a:moveTo>
                  <a:pt x="1275080" y="2058670"/>
                </a:moveTo>
                <a:cubicBezTo>
                  <a:pt x="1276350" y="2056130"/>
                  <a:pt x="1276350" y="2052320"/>
                  <a:pt x="1280160" y="2052320"/>
                </a:cubicBezTo>
                <a:cubicBezTo>
                  <a:pt x="1281430" y="2052320"/>
                  <a:pt x="1283970" y="2053590"/>
                  <a:pt x="1285240" y="2053590"/>
                </a:cubicBezTo>
                <a:cubicBezTo>
                  <a:pt x="1283970" y="2056130"/>
                  <a:pt x="1282700" y="2057400"/>
                  <a:pt x="1281430" y="2059940"/>
                </a:cubicBezTo>
                <a:cubicBezTo>
                  <a:pt x="1280160" y="2059940"/>
                  <a:pt x="1277620" y="2059940"/>
                  <a:pt x="1275080" y="2058670"/>
                </a:cubicBezTo>
                <a:close/>
                <a:moveTo>
                  <a:pt x="1280160" y="2071370"/>
                </a:moveTo>
                <a:cubicBezTo>
                  <a:pt x="1282700" y="2070100"/>
                  <a:pt x="1283970" y="2067560"/>
                  <a:pt x="1286510" y="2066290"/>
                </a:cubicBezTo>
                <a:cubicBezTo>
                  <a:pt x="1287780" y="2066290"/>
                  <a:pt x="1289050" y="2067560"/>
                  <a:pt x="1290320" y="2067560"/>
                </a:cubicBezTo>
                <a:cubicBezTo>
                  <a:pt x="1290320" y="2072640"/>
                  <a:pt x="1285240" y="2073910"/>
                  <a:pt x="1280160" y="2071370"/>
                </a:cubicBezTo>
                <a:close/>
                <a:moveTo>
                  <a:pt x="1285240" y="2030730"/>
                </a:moveTo>
                <a:cubicBezTo>
                  <a:pt x="1286510" y="2032000"/>
                  <a:pt x="1286510" y="2033270"/>
                  <a:pt x="1289050" y="2034540"/>
                </a:cubicBezTo>
                <a:lnTo>
                  <a:pt x="1277620" y="2034540"/>
                </a:lnTo>
                <a:cubicBezTo>
                  <a:pt x="1277620" y="2033270"/>
                  <a:pt x="1277620" y="2032000"/>
                  <a:pt x="1278890" y="2030730"/>
                </a:cubicBezTo>
                <a:cubicBezTo>
                  <a:pt x="1283970" y="2030730"/>
                  <a:pt x="1285240" y="2030730"/>
                  <a:pt x="1285240" y="2025650"/>
                </a:cubicBezTo>
                <a:cubicBezTo>
                  <a:pt x="1289050" y="2026920"/>
                  <a:pt x="1294130" y="2023110"/>
                  <a:pt x="1295400" y="2029460"/>
                </a:cubicBezTo>
                <a:cubicBezTo>
                  <a:pt x="1291590" y="2030730"/>
                  <a:pt x="1289050" y="2030730"/>
                  <a:pt x="1285240" y="203073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7229" r="-40923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5"/>
          <p:cNvSpPr txBox="1"/>
          <p:nvPr/>
        </p:nvSpPr>
        <p:spPr>
          <a:xfrm>
            <a:off x="514350" y="2372277"/>
            <a:ext cx="1935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rgbClr val="F8D738"/>
                </a:solidFill>
                <a:latin typeface="Merriweather"/>
                <a:ea typeface="Merriweather"/>
                <a:cs typeface="Merriweather"/>
                <a:sym typeface="Merriweather"/>
              </a:rPr>
              <a:t>Service One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2" name="Google Shape;292;p35"/>
          <p:cNvSpPr txBox="1"/>
          <p:nvPr/>
        </p:nvSpPr>
        <p:spPr>
          <a:xfrm>
            <a:off x="2999122" y="2372277"/>
            <a:ext cx="2016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rgbClr val="F8D738"/>
                </a:solidFill>
                <a:latin typeface="Merriweather"/>
                <a:ea typeface="Merriweather"/>
                <a:cs typeface="Merriweather"/>
                <a:sym typeface="Merriweather"/>
              </a:rPr>
              <a:t>Service Two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3" name="Google Shape;293;p35"/>
          <p:cNvSpPr txBox="1"/>
          <p:nvPr/>
        </p:nvSpPr>
        <p:spPr>
          <a:xfrm>
            <a:off x="514350" y="3690278"/>
            <a:ext cx="1935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rgbClr val="F8D738"/>
                </a:solidFill>
                <a:latin typeface="Merriweather"/>
                <a:ea typeface="Merriweather"/>
                <a:cs typeface="Merriweather"/>
                <a:sym typeface="Merriweather"/>
              </a:rPr>
              <a:t>Service Three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4" name="Google Shape;294;p35"/>
          <p:cNvSpPr txBox="1"/>
          <p:nvPr/>
        </p:nvSpPr>
        <p:spPr>
          <a:xfrm>
            <a:off x="2999122" y="3690278"/>
            <a:ext cx="2016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rgbClr val="F8D738"/>
                </a:solidFill>
                <a:latin typeface="Merriweather"/>
                <a:ea typeface="Merriweather"/>
                <a:cs typeface="Merriweather"/>
                <a:sym typeface="Merriweather"/>
              </a:rPr>
              <a:t>Service Four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95" name="Google Shape;295;p35"/>
          <p:cNvSpPr txBox="1"/>
          <p:nvPr/>
        </p:nvSpPr>
        <p:spPr>
          <a:xfrm>
            <a:off x="514350" y="2708293"/>
            <a:ext cx="1935376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Elaborate on what you want to discuss. </a:t>
            </a:r>
            <a:endParaRPr sz="700"/>
          </a:p>
        </p:txBody>
      </p:sp>
      <p:sp>
        <p:nvSpPr>
          <p:cNvPr id="296" name="Google Shape;296;p35"/>
          <p:cNvSpPr txBox="1"/>
          <p:nvPr/>
        </p:nvSpPr>
        <p:spPr>
          <a:xfrm>
            <a:off x="2999122" y="2708293"/>
            <a:ext cx="1935376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Elaborate on what you want to discuss. </a:t>
            </a:r>
            <a:endParaRPr sz="700"/>
          </a:p>
        </p:txBody>
      </p:sp>
      <p:sp>
        <p:nvSpPr>
          <p:cNvPr id="297" name="Google Shape;297;p35"/>
          <p:cNvSpPr txBox="1"/>
          <p:nvPr/>
        </p:nvSpPr>
        <p:spPr>
          <a:xfrm>
            <a:off x="514350" y="4026294"/>
            <a:ext cx="1990059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Elaborate on what you want to discuss. </a:t>
            </a:r>
            <a:endParaRPr sz="700"/>
          </a:p>
        </p:txBody>
      </p:sp>
      <p:sp>
        <p:nvSpPr>
          <p:cNvPr id="298" name="Google Shape;298;p35"/>
          <p:cNvSpPr txBox="1"/>
          <p:nvPr/>
        </p:nvSpPr>
        <p:spPr>
          <a:xfrm>
            <a:off x="2999122" y="4026294"/>
            <a:ext cx="1990059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Elaborate on what you want to discuss. </a:t>
            </a:r>
            <a:endParaRPr sz="700"/>
          </a:p>
        </p:txBody>
      </p:sp>
      <p:pic>
        <p:nvPicPr>
          <p:cNvPr id="299" name="Google Shape;29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23359" y="-1224887"/>
            <a:ext cx="2741007" cy="182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028307" y="1619565"/>
            <a:ext cx="1712456" cy="69599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5"/>
          <p:cNvSpPr txBox="1"/>
          <p:nvPr/>
        </p:nvSpPr>
        <p:spPr>
          <a:xfrm>
            <a:off x="514350" y="504825"/>
            <a:ext cx="2781300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FFFFF"/>
                </a:solidFill>
                <a:latin typeface="GFS Didot"/>
                <a:ea typeface="GFS Didot"/>
                <a:cs typeface="GFS Didot"/>
                <a:sym typeface="GFS Didot"/>
              </a:rPr>
              <a:t>Our Services</a:t>
            </a:r>
            <a:endParaRPr sz="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6"/>
          <p:cNvSpPr txBox="1"/>
          <p:nvPr/>
        </p:nvSpPr>
        <p:spPr>
          <a:xfrm>
            <a:off x="1804323" y="1321647"/>
            <a:ext cx="5535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Write Your Big Topic or Idea</a:t>
            </a:r>
            <a:endParaRPr sz="700"/>
          </a:p>
        </p:txBody>
      </p:sp>
      <p:sp>
        <p:nvSpPr>
          <p:cNvPr id="307" name="Google Shape;307;p36"/>
          <p:cNvSpPr txBox="1"/>
          <p:nvPr/>
        </p:nvSpPr>
        <p:spPr>
          <a:xfrm>
            <a:off x="1637457" y="3180986"/>
            <a:ext cx="2903914" cy="626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Presentations are communication tools that can be used as demonstrations, lectures, speeches, reports, and more. </a:t>
            </a:r>
            <a:endParaRPr sz="700"/>
          </a:p>
        </p:txBody>
      </p:sp>
      <p:sp>
        <p:nvSpPr>
          <p:cNvPr id="308" name="Google Shape;308;p36"/>
          <p:cNvSpPr txBox="1"/>
          <p:nvPr/>
        </p:nvSpPr>
        <p:spPr>
          <a:xfrm>
            <a:off x="4672325" y="3180986"/>
            <a:ext cx="2834218" cy="626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It serves a variety of purposes, making presentations powerful tools for convincing and teaching.</a:t>
            </a:r>
            <a:endParaRPr sz="700"/>
          </a:p>
        </p:txBody>
      </p:sp>
      <p:pic>
        <p:nvPicPr>
          <p:cNvPr id="309" name="Google Shape;30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704070" y="-485307"/>
            <a:ext cx="4596853" cy="305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5574" y="-1721122"/>
            <a:ext cx="4596853" cy="305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0851" y="4261359"/>
            <a:ext cx="3177598" cy="129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456" y="506513"/>
            <a:ext cx="1409868" cy="1658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37"/>
          <p:cNvGrpSpPr/>
          <p:nvPr/>
        </p:nvGrpSpPr>
        <p:grpSpPr>
          <a:xfrm>
            <a:off x="809045" y="1494663"/>
            <a:ext cx="768841" cy="772287"/>
            <a:chOff x="1813" y="0"/>
            <a:chExt cx="809173" cy="812800"/>
          </a:xfrm>
        </p:grpSpPr>
        <p:sp>
          <p:nvSpPr>
            <p:cNvPr id="318" name="Google Shape;318;p3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738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23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37"/>
          <p:cNvSpPr txBox="1"/>
          <p:nvPr/>
        </p:nvSpPr>
        <p:spPr>
          <a:xfrm>
            <a:off x="1704878" y="1480375"/>
            <a:ext cx="2984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Stats &amp; Numbers</a:t>
            </a:r>
            <a:endParaRPr sz="700"/>
          </a:p>
        </p:txBody>
      </p:sp>
      <p:sp>
        <p:nvSpPr>
          <p:cNvPr id="321" name="Google Shape;321;p37"/>
          <p:cNvSpPr txBox="1"/>
          <p:nvPr/>
        </p:nvSpPr>
        <p:spPr>
          <a:xfrm>
            <a:off x="1704878" y="2994785"/>
            <a:ext cx="2660371" cy="522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Elaborate on what you want to discuss. </a:t>
            </a:r>
            <a:endParaRPr sz="700"/>
          </a:p>
        </p:txBody>
      </p:sp>
      <p:sp>
        <p:nvSpPr>
          <p:cNvPr id="322" name="Google Shape;322;p37"/>
          <p:cNvSpPr txBox="1"/>
          <p:nvPr/>
        </p:nvSpPr>
        <p:spPr>
          <a:xfrm>
            <a:off x="1079789" y="1590770"/>
            <a:ext cx="326157" cy="51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0B468E"/>
                </a:solidFill>
                <a:latin typeface="GFS Didot"/>
                <a:ea typeface="GFS Didot"/>
                <a:cs typeface="GFS Didot"/>
                <a:sym typeface="GFS Didot"/>
              </a:rPr>
              <a:t>3.</a:t>
            </a:r>
            <a:endParaRPr sz="700"/>
          </a:p>
        </p:txBody>
      </p:sp>
      <p:pic>
        <p:nvPicPr>
          <p:cNvPr id="323" name="Google Shape;32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864" y="3259581"/>
            <a:ext cx="983602" cy="3292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972" y="0"/>
            <a:ext cx="1598654" cy="535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3674" y="4211317"/>
            <a:ext cx="3417343" cy="138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21017" y="745726"/>
            <a:ext cx="2946282" cy="195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38"/>
          <p:cNvGrpSpPr/>
          <p:nvPr/>
        </p:nvGrpSpPr>
        <p:grpSpPr>
          <a:xfrm>
            <a:off x="2465162" y="816775"/>
            <a:ext cx="4213676" cy="2085529"/>
            <a:chOff x="0" y="-285750"/>
            <a:chExt cx="2219549" cy="1098550"/>
          </a:xfrm>
        </p:grpSpPr>
        <p:sp>
          <p:nvSpPr>
            <p:cNvPr id="332" name="Google Shape;332;p38"/>
            <p:cNvSpPr/>
            <p:nvPr/>
          </p:nvSpPr>
          <p:spPr>
            <a:xfrm>
              <a:off x="0" y="0"/>
              <a:ext cx="2219549" cy="606389"/>
            </a:xfrm>
            <a:custGeom>
              <a:rect b="b" l="l" r="r" t="t"/>
              <a:pathLst>
                <a:path extrusionOk="0" h="606389" w="2219549">
                  <a:moveTo>
                    <a:pt x="0" y="0"/>
                  </a:moveTo>
                  <a:lnTo>
                    <a:pt x="2219549" y="0"/>
                  </a:lnTo>
                  <a:lnTo>
                    <a:pt x="2219549" y="606389"/>
                  </a:lnTo>
                  <a:lnTo>
                    <a:pt x="0" y="6063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333" name="Google Shape;333;p38"/>
            <p:cNvSpPr txBox="1"/>
            <p:nvPr/>
          </p:nvSpPr>
          <p:spPr>
            <a:xfrm>
              <a:off x="0" y="-285750"/>
              <a:ext cx="2219549" cy="1098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FFDE59"/>
                  </a:solidFill>
                  <a:latin typeface="GFS Didot"/>
                  <a:ea typeface="GFS Didot"/>
                  <a:cs typeface="GFS Didot"/>
                  <a:sym typeface="GFS Didot"/>
                </a:rPr>
                <a:t>123,456,789</a:t>
              </a:r>
              <a:endParaRPr sz="700"/>
            </a:p>
          </p:txBody>
        </p:sp>
      </p:grpSp>
      <p:pic>
        <p:nvPicPr>
          <p:cNvPr id="334" name="Google Shape;33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31808" y="812675"/>
            <a:ext cx="3657600" cy="148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7441" y="1785221"/>
            <a:ext cx="3657600" cy="148656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8"/>
          <p:cNvSpPr txBox="1"/>
          <p:nvPr/>
        </p:nvSpPr>
        <p:spPr>
          <a:xfrm>
            <a:off x="2465162" y="2472782"/>
            <a:ext cx="4213676" cy="185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Elaborate on the featured statistic.</a:t>
            </a:r>
            <a:endParaRPr sz="700"/>
          </a:p>
        </p:txBody>
      </p:sp>
      <p:pic>
        <p:nvPicPr>
          <p:cNvPr id="337" name="Google Shape;337;p38"/>
          <p:cNvPicPr preferRelativeResize="0"/>
          <p:nvPr/>
        </p:nvPicPr>
        <p:blipFill rotWithShape="1">
          <a:blip r:embed="rId4">
            <a:alphaModFix amt="87000"/>
          </a:blip>
          <a:srcRect b="0" l="0" r="0" t="0"/>
          <a:stretch/>
        </p:blipFill>
        <p:spPr>
          <a:xfrm>
            <a:off x="1625669" y="2809929"/>
            <a:ext cx="5892663" cy="5089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39"/>
          <p:cNvGrpSpPr/>
          <p:nvPr/>
        </p:nvGrpSpPr>
        <p:grpSpPr>
          <a:xfrm>
            <a:off x="741698" y="2112905"/>
            <a:ext cx="1690031" cy="1606601"/>
            <a:chOff x="-105630" y="-3427"/>
            <a:chExt cx="4506749" cy="4284268"/>
          </a:xfrm>
        </p:grpSpPr>
        <p:sp>
          <p:nvSpPr>
            <p:cNvPr id="343" name="Google Shape;343;p39"/>
            <p:cNvSpPr txBox="1"/>
            <p:nvPr/>
          </p:nvSpPr>
          <p:spPr>
            <a:xfrm>
              <a:off x="1473662" y="1849202"/>
              <a:ext cx="1330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43%</a:t>
              </a:r>
              <a:endParaRPr sz="70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grpSp>
          <p:nvGrpSpPr>
            <p:cNvPr id="344" name="Google Shape;344;p39"/>
            <p:cNvGrpSpPr/>
            <p:nvPr/>
          </p:nvGrpSpPr>
          <p:grpSpPr>
            <a:xfrm>
              <a:off x="-105630" y="-3427"/>
              <a:ext cx="4506749" cy="4284268"/>
              <a:chOff x="-62725" y="-2035"/>
              <a:chExt cx="2676183" cy="2544070"/>
            </a:xfrm>
          </p:grpSpPr>
          <p:sp>
            <p:nvSpPr>
              <p:cNvPr id="345" name="Google Shape;345;p39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346" name="Google Shape;346;p39"/>
              <p:cNvSpPr/>
              <p:nvPr/>
            </p:nvSpPr>
            <p:spPr>
              <a:xfrm>
                <a:off x="1253776" y="17180"/>
                <a:ext cx="1359682" cy="2305316"/>
              </a:xfrm>
              <a:custGeom>
                <a:rect b="b" l="l" r="r" t="t"/>
                <a:pathLst>
                  <a:path extrusionOk="0" h="2305316" w="1359682">
                    <a:moveTo>
                      <a:pt x="333724" y="23148"/>
                    </a:moveTo>
                    <a:cubicBezTo>
                      <a:pt x="795530" y="142386"/>
                      <a:pt x="1151595" y="510313"/>
                      <a:pt x="1255638" y="975778"/>
                    </a:cubicBezTo>
                    <a:cubicBezTo>
                      <a:pt x="1359682" y="1441243"/>
                      <a:pt x="1194161" y="1925759"/>
                      <a:pt x="827075" y="2230276"/>
                    </a:cubicBezTo>
                    <a:cubicBezTo>
                      <a:pt x="757285" y="2288700"/>
                      <a:pt x="661569" y="2305316"/>
                      <a:pt x="576170" y="2273833"/>
                    </a:cubicBezTo>
                    <a:cubicBezTo>
                      <a:pt x="490772" y="2242349"/>
                      <a:pt x="428746" y="2167579"/>
                      <a:pt x="413580" y="2077835"/>
                    </a:cubicBezTo>
                    <a:cubicBezTo>
                      <a:pt x="398413" y="1988091"/>
                      <a:pt x="432425" y="1897091"/>
                      <a:pt x="502735" y="1839294"/>
                    </a:cubicBezTo>
                    <a:cubicBezTo>
                      <a:pt x="722986" y="1656583"/>
                      <a:pt x="822299" y="1365874"/>
                      <a:pt x="759873" y="1086595"/>
                    </a:cubicBezTo>
                    <a:cubicBezTo>
                      <a:pt x="697446" y="807316"/>
                      <a:pt x="483808" y="586559"/>
                      <a:pt x="206724" y="515017"/>
                    </a:cubicBezTo>
                    <a:cubicBezTo>
                      <a:pt x="118496" y="492657"/>
                      <a:pt x="48976" y="424799"/>
                      <a:pt x="24488" y="337138"/>
                    </a:cubicBezTo>
                    <a:cubicBezTo>
                      <a:pt x="0" y="249478"/>
                      <a:pt x="24286" y="155414"/>
                      <a:pt x="88152" y="90567"/>
                    </a:cubicBezTo>
                    <a:cubicBezTo>
                      <a:pt x="152018" y="25719"/>
                      <a:pt x="245700" y="0"/>
                      <a:pt x="333724" y="23148"/>
                    </a:cubicBezTo>
                    <a:close/>
                  </a:path>
                </a:pathLst>
              </a:custGeom>
              <a:solidFill>
                <a:srgbClr val="C1885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  <p:sp>
        <p:nvSpPr>
          <p:cNvPr id="347" name="Google Shape;347;p39"/>
          <p:cNvSpPr txBox="1"/>
          <p:nvPr/>
        </p:nvSpPr>
        <p:spPr>
          <a:xfrm>
            <a:off x="698605" y="3884295"/>
            <a:ext cx="1769439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Elaborate on the </a:t>
            </a:r>
            <a:endParaRPr sz="700"/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featured statistic.</a:t>
            </a:r>
            <a:endParaRPr sz="700"/>
          </a:p>
        </p:txBody>
      </p:sp>
      <p:sp>
        <p:nvSpPr>
          <p:cNvPr id="348" name="Google Shape;348;p39"/>
          <p:cNvSpPr txBox="1"/>
          <p:nvPr/>
        </p:nvSpPr>
        <p:spPr>
          <a:xfrm>
            <a:off x="6675957" y="3884295"/>
            <a:ext cx="1769439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Elaborate on the </a:t>
            </a:r>
            <a:endParaRPr sz="700"/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featured statistic.</a:t>
            </a:r>
            <a:endParaRPr sz="700"/>
          </a:p>
        </p:txBody>
      </p:sp>
      <p:sp>
        <p:nvSpPr>
          <p:cNvPr id="349" name="Google Shape;349;p39"/>
          <p:cNvSpPr txBox="1"/>
          <p:nvPr/>
        </p:nvSpPr>
        <p:spPr>
          <a:xfrm>
            <a:off x="3687281" y="3884295"/>
            <a:ext cx="1769439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Elaborate on the </a:t>
            </a:r>
            <a:endParaRPr sz="700"/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featured statistic.</a:t>
            </a:r>
            <a:endParaRPr sz="700"/>
          </a:p>
        </p:txBody>
      </p:sp>
      <p:grpSp>
        <p:nvGrpSpPr>
          <p:cNvPr id="350" name="Google Shape;350;p39"/>
          <p:cNvGrpSpPr/>
          <p:nvPr/>
        </p:nvGrpSpPr>
        <p:grpSpPr>
          <a:xfrm>
            <a:off x="3730374" y="2112905"/>
            <a:ext cx="1690522" cy="1658834"/>
            <a:chOff x="-105630" y="-3427"/>
            <a:chExt cx="4508059" cy="4423557"/>
          </a:xfrm>
        </p:grpSpPr>
        <p:sp>
          <p:nvSpPr>
            <p:cNvPr id="351" name="Google Shape;351;p39"/>
            <p:cNvSpPr txBox="1"/>
            <p:nvPr/>
          </p:nvSpPr>
          <p:spPr>
            <a:xfrm>
              <a:off x="1437274" y="1849202"/>
              <a:ext cx="1615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60%</a:t>
              </a:r>
              <a:endParaRPr sz="70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grpSp>
          <p:nvGrpSpPr>
            <p:cNvPr id="352" name="Google Shape;352;p39"/>
            <p:cNvGrpSpPr/>
            <p:nvPr/>
          </p:nvGrpSpPr>
          <p:grpSpPr>
            <a:xfrm>
              <a:off x="-105630" y="-3427"/>
              <a:ext cx="4508059" cy="4423557"/>
              <a:chOff x="-62725" y="-2035"/>
              <a:chExt cx="2676961" cy="2626782"/>
            </a:xfrm>
          </p:grpSpPr>
          <p:sp>
            <p:nvSpPr>
              <p:cNvPr id="353" name="Google Shape;353;p39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354" name="Google Shape;354;p39"/>
              <p:cNvSpPr/>
              <p:nvPr/>
            </p:nvSpPr>
            <p:spPr>
              <a:xfrm>
                <a:off x="631484" y="17180"/>
                <a:ext cx="1982752" cy="2607567"/>
              </a:xfrm>
              <a:custGeom>
                <a:rect b="b" l="l" r="r" t="t"/>
                <a:pathLst>
                  <a:path extrusionOk="0" h="2607567" w="1982752">
                    <a:moveTo>
                      <a:pt x="956016" y="23148"/>
                    </a:moveTo>
                    <a:cubicBezTo>
                      <a:pt x="1413392" y="141242"/>
                      <a:pt x="1767432" y="503428"/>
                      <a:pt x="1875092" y="963372"/>
                    </a:cubicBezTo>
                    <a:cubicBezTo>
                      <a:pt x="1982752" y="1423316"/>
                      <a:pt x="1826241" y="1905008"/>
                      <a:pt x="1468794" y="2213830"/>
                    </a:cubicBezTo>
                    <a:cubicBezTo>
                      <a:pt x="1111347" y="2522651"/>
                      <a:pt x="612034" y="2607566"/>
                      <a:pt x="172596" y="2434267"/>
                    </a:cubicBezTo>
                    <a:cubicBezTo>
                      <a:pt x="87777" y="2401255"/>
                      <a:pt x="27104" y="2325383"/>
                      <a:pt x="13552" y="2235381"/>
                    </a:cubicBezTo>
                    <a:cubicBezTo>
                      <a:pt x="0" y="2145379"/>
                      <a:pt x="35640" y="2055005"/>
                      <a:pt x="106977" y="1998480"/>
                    </a:cubicBezTo>
                    <a:cubicBezTo>
                      <a:pt x="178315" y="1941954"/>
                      <a:pt x="274443" y="1927919"/>
                      <a:pt x="358964" y="1961689"/>
                    </a:cubicBezTo>
                    <a:cubicBezTo>
                      <a:pt x="622627" y="2065668"/>
                      <a:pt x="922214" y="2014718"/>
                      <a:pt x="1136682" y="1829426"/>
                    </a:cubicBezTo>
                    <a:cubicBezTo>
                      <a:pt x="1351150" y="1644133"/>
                      <a:pt x="1445057" y="1355117"/>
                      <a:pt x="1380461" y="1079151"/>
                    </a:cubicBezTo>
                    <a:cubicBezTo>
                      <a:pt x="1315865" y="803185"/>
                      <a:pt x="1103441" y="585873"/>
                      <a:pt x="829016" y="515017"/>
                    </a:cubicBezTo>
                    <a:cubicBezTo>
                      <a:pt x="740788" y="492657"/>
                      <a:pt x="671268" y="424799"/>
                      <a:pt x="646780" y="337138"/>
                    </a:cubicBezTo>
                    <a:cubicBezTo>
                      <a:pt x="622292" y="249478"/>
                      <a:pt x="646578" y="155414"/>
                      <a:pt x="710444" y="90567"/>
                    </a:cubicBezTo>
                    <a:cubicBezTo>
                      <a:pt x="774310" y="25719"/>
                      <a:pt x="867992" y="0"/>
                      <a:pt x="956016" y="23148"/>
                    </a:cubicBezTo>
                    <a:close/>
                  </a:path>
                </a:pathLst>
              </a:custGeom>
              <a:solidFill>
                <a:srgbClr val="F8D738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  <p:grpSp>
        <p:nvGrpSpPr>
          <p:cNvPr id="355" name="Google Shape;355;p39"/>
          <p:cNvGrpSpPr/>
          <p:nvPr/>
        </p:nvGrpSpPr>
        <p:grpSpPr>
          <a:xfrm>
            <a:off x="6719050" y="2112905"/>
            <a:ext cx="1683253" cy="1606601"/>
            <a:chOff x="-105630" y="-3427"/>
            <a:chExt cx="4488673" cy="4284268"/>
          </a:xfrm>
        </p:grpSpPr>
        <p:sp>
          <p:nvSpPr>
            <p:cNvPr id="356" name="Google Shape;356;p39"/>
            <p:cNvSpPr txBox="1"/>
            <p:nvPr/>
          </p:nvSpPr>
          <p:spPr>
            <a:xfrm>
              <a:off x="1456374" y="1849202"/>
              <a:ext cx="1653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35%</a:t>
              </a:r>
              <a:endParaRPr sz="700"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grpSp>
          <p:nvGrpSpPr>
            <p:cNvPr id="357" name="Google Shape;357;p39"/>
            <p:cNvGrpSpPr/>
            <p:nvPr/>
          </p:nvGrpSpPr>
          <p:grpSpPr>
            <a:xfrm>
              <a:off x="-105630" y="-3427"/>
              <a:ext cx="4488673" cy="4284268"/>
              <a:chOff x="-62725" y="-2035"/>
              <a:chExt cx="2665449" cy="2544070"/>
            </a:xfrm>
          </p:grpSpPr>
          <p:sp>
            <p:nvSpPr>
              <p:cNvPr id="358" name="Google Shape;358;p39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  <p:sp>
            <p:nvSpPr>
              <p:cNvPr id="359" name="Google Shape;359;p39"/>
              <p:cNvSpPr/>
              <p:nvPr/>
            </p:nvSpPr>
            <p:spPr>
              <a:xfrm>
                <a:off x="1253776" y="17180"/>
                <a:ext cx="1331199" cy="1891336"/>
              </a:xfrm>
              <a:custGeom>
                <a:rect b="b" l="l" r="r" t="t"/>
                <a:pathLst>
                  <a:path extrusionOk="0" h="1891336" w="1331199">
                    <a:moveTo>
                      <a:pt x="333724" y="23148"/>
                    </a:moveTo>
                    <a:cubicBezTo>
                      <a:pt x="686133" y="114139"/>
                      <a:pt x="982565" y="351956"/>
                      <a:pt x="1147802" y="676252"/>
                    </a:cubicBezTo>
                    <a:cubicBezTo>
                      <a:pt x="1313039" y="1000548"/>
                      <a:pt x="1331198" y="1380152"/>
                      <a:pt x="1197671" y="1718740"/>
                    </a:cubicBezTo>
                    <a:cubicBezTo>
                      <a:pt x="1164659" y="1803560"/>
                      <a:pt x="1088787" y="1864232"/>
                      <a:pt x="998785" y="1877784"/>
                    </a:cubicBezTo>
                    <a:cubicBezTo>
                      <a:pt x="908783" y="1891336"/>
                      <a:pt x="818409" y="1855696"/>
                      <a:pt x="761883" y="1784359"/>
                    </a:cubicBezTo>
                    <a:cubicBezTo>
                      <a:pt x="705358" y="1713021"/>
                      <a:pt x="691323" y="1616893"/>
                      <a:pt x="725093" y="1532372"/>
                    </a:cubicBezTo>
                    <a:cubicBezTo>
                      <a:pt x="805209" y="1329220"/>
                      <a:pt x="794313" y="1101457"/>
                      <a:pt x="695171" y="906879"/>
                    </a:cubicBezTo>
                    <a:cubicBezTo>
                      <a:pt x="596029" y="712302"/>
                      <a:pt x="418169" y="569612"/>
                      <a:pt x="206724" y="515017"/>
                    </a:cubicBezTo>
                    <a:cubicBezTo>
                      <a:pt x="118496" y="492657"/>
                      <a:pt x="48976" y="424799"/>
                      <a:pt x="24488" y="337138"/>
                    </a:cubicBezTo>
                    <a:cubicBezTo>
                      <a:pt x="0" y="249478"/>
                      <a:pt x="24286" y="155414"/>
                      <a:pt x="88152" y="90567"/>
                    </a:cubicBezTo>
                    <a:cubicBezTo>
                      <a:pt x="152018" y="25719"/>
                      <a:pt x="245700" y="0"/>
                      <a:pt x="333724" y="23148"/>
                    </a:cubicBezTo>
                    <a:close/>
                  </a:path>
                </a:pathLst>
              </a:custGeom>
              <a:solidFill>
                <a:srgbClr val="93A2D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Merriweather"/>
                  <a:ea typeface="Merriweather"/>
                  <a:cs typeface="Merriweather"/>
                  <a:sym typeface="Merriweather"/>
                </a:endParaRPr>
              </a:p>
            </p:txBody>
          </p:sp>
        </p:grpSp>
      </p:grpSp>
      <p:sp>
        <p:nvSpPr>
          <p:cNvPr id="360" name="Google Shape;360;p39"/>
          <p:cNvSpPr txBox="1"/>
          <p:nvPr/>
        </p:nvSpPr>
        <p:spPr>
          <a:xfrm>
            <a:off x="1085842" y="571029"/>
            <a:ext cx="6972316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Infographic Slide Report</a:t>
            </a:r>
            <a:endParaRPr sz="700"/>
          </a:p>
        </p:txBody>
      </p:sp>
      <p:sp>
        <p:nvSpPr>
          <p:cNvPr id="361" name="Google Shape;361;p39"/>
          <p:cNvSpPr txBox="1"/>
          <p:nvPr/>
        </p:nvSpPr>
        <p:spPr>
          <a:xfrm>
            <a:off x="1491402" y="1330698"/>
            <a:ext cx="6161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Elaborate on the featured statistic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62" name="Google Shape;36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60401" y="3100622"/>
            <a:ext cx="4596853" cy="305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9024" y="694482"/>
            <a:ext cx="3177598" cy="129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02957" y="-596997"/>
            <a:ext cx="3177598" cy="129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22"/>
          <p:cNvGrpSpPr/>
          <p:nvPr/>
        </p:nvGrpSpPr>
        <p:grpSpPr>
          <a:xfrm>
            <a:off x="0" y="-90413"/>
            <a:ext cx="9143998" cy="5233913"/>
            <a:chOff x="0" y="-47625"/>
            <a:chExt cx="4816592" cy="2756958"/>
          </a:xfrm>
        </p:grpSpPr>
        <p:sp>
          <p:nvSpPr>
            <p:cNvPr id="90" name="Google Shape;90;p22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B468E"/>
            </a:solidFill>
            <a:ln>
              <a:noFill/>
            </a:ln>
          </p:spPr>
        </p:sp>
        <p:sp>
          <p:nvSpPr>
            <p:cNvPr id="91" name="Google Shape;91;p2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2" name="Google Shape;9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7292" y="-1391794"/>
            <a:ext cx="4596853" cy="305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74449" y="4410075"/>
            <a:ext cx="3177598" cy="129148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2"/>
          <p:cNvSpPr txBox="1"/>
          <p:nvPr/>
        </p:nvSpPr>
        <p:spPr>
          <a:xfrm>
            <a:off x="514350" y="500063"/>
            <a:ext cx="4693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How to Use This Presentation</a:t>
            </a:r>
            <a:endParaRPr sz="700"/>
          </a:p>
        </p:txBody>
      </p:sp>
      <p:sp>
        <p:nvSpPr>
          <p:cNvPr id="95" name="Google Shape;95;p22"/>
          <p:cNvSpPr txBox="1"/>
          <p:nvPr/>
        </p:nvSpPr>
        <p:spPr>
          <a:xfrm>
            <a:off x="514350" y="2879725"/>
            <a:ext cx="2570651" cy="14649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Click on the "Google Slides" button below this presentation preview. </a:t>
            </a:r>
            <a:endParaRPr sz="700"/>
          </a:p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Click on "Make a copy."</a:t>
            </a:r>
            <a:endParaRPr sz="700"/>
          </a:p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Start editing your presentation.</a:t>
            </a:r>
            <a:endParaRPr sz="700"/>
          </a:p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You need to sign in to your Google account.</a:t>
            </a:r>
            <a:endParaRPr sz="700"/>
          </a:p>
        </p:txBody>
      </p:sp>
      <p:sp>
        <p:nvSpPr>
          <p:cNvPr id="96" name="Google Shape;96;p22"/>
          <p:cNvSpPr txBox="1"/>
          <p:nvPr/>
        </p:nvSpPr>
        <p:spPr>
          <a:xfrm>
            <a:off x="514350" y="2337623"/>
            <a:ext cx="2570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Google Slides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7" name="Google Shape;97;p22"/>
          <p:cNvSpPr txBox="1"/>
          <p:nvPr/>
        </p:nvSpPr>
        <p:spPr>
          <a:xfrm>
            <a:off x="3286675" y="2879725"/>
            <a:ext cx="2570650" cy="1255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Click on the "PowerPoint" button below this presentation preview. </a:t>
            </a:r>
            <a:endParaRPr sz="700"/>
          </a:p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Start editing your presentation.</a:t>
            </a:r>
            <a:endParaRPr sz="700"/>
          </a:p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Download and install the fonts used in this presentation as listed on the next page.</a:t>
            </a:r>
            <a:endParaRPr sz="700"/>
          </a:p>
        </p:txBody>
      </p:sp>
      <p:sp>
        <p:nvSpPr>
          <p:cNvPr id="98" name="Google Shape;98;p22"/>
          <p:cNvSpPr txBox="1"/>
          <p:nvPr/>
        </p:nvSpPr>
        <p:spPr>
          <a:xfrm>
            <a:off x="3286675" y="2337623"/>
            <a:ext cx="2570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PowerPoint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9" name="Google Shape;99;p22"/>
          <p:cNvSpPr txBox="1"/>
          <p:nvPr/>
        </p:nvSpPr>
        <p:spPr>
          <a:xfrm>
            <a:off x="6058999" y="2879725"/>
            <a:ext cx="2570650" cy="1045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Click on the "Canva" button under this presentation preview. </a:t>
            </a:r>
            <a:endParaRPr sz="700"/>
          </a:p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Start editing your presentation.</a:t>
            </a:r>
            <a:endParaRPr sz="700"/>
          </a:p>
          <a:p>
            <a:pPr indent="-127000" lvl="1" marL="25400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You need to sign in to your Canva account.</a:t>
            </a:r>
            <a:endParaRPr sz="700"/>
          </a:p>
        </p:txBody>
      </p:sp>
      <p:sp>
        <p:nvSpPr>
          <p:cNvPr id="100" name="Google Shape;100;p22"/>
          <p:cNvSpPr txBox="1"/>
          <p:nvPr/>
        </p:nvSpPr>
        <p:spPr>
          <a:xfrm>
            <a:off x="6058999" y="2337623"/>
            <a:ext cx="2570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Canva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992" y="4327407"/>
            <a:ext cx="3657600" cy="148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1533" y="-666103"/>
            <a:ext cx="3657600" cy="148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4970" y="1857660"/>
            <a:ext cx="4534061" cy="2245909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0"/>
          <p:cNvSpPr txBox="1"/>
          <p:nvPr/>
        </p:nvSpPr>
        <p:spPr>
          <a:xfrm>
            <a:off x="1085842" y="504825"/>
            <a:ext cx="6972316" cy="69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World Map Report</a:t>
            </a:r>
            <a:endParaRPr sz="700"/>
          </a:p>
        </p:txBody>
      </p:sp>
      <p:sp>
        <p:nvSpPr>
          <p:cNvPr id="373" name="Google Shape;373;p40"/>
          <p:cNvSpPr txBox="1"/>
          <p:nvPr/>
        </p:nvSpPr>
        <p:spPr>
          <a:xfrm>
            <a:off x="514350" y="1969749"/>
            <a:ext cx="1988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00" u="none" cap="none" strike="noStrike">
                <a:solidFill>
                  <a:srgbClr val="F8D738"/>
                </a:solidFill>
                <a:latin typeface="Merriweather"/>
                <a:ea typeface="Merriweather"/>
                <a:cs typeface="Merriweather"/>
                <a:sym typeface="Merriweather"/>
              </a:rPr>
              <a:t>Step One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4" name="Google Shape;374;p40"/>
          <p:cNvSpPr txBox="1"/>
          <p:nvPr/>
        </p:nvSpPr>
        <p:spPr>
          <a:xfrm>
            <a:off x="514350" y="2345187"/>
            <a:ext cx="1888579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Presentations are</a:t>
            </a:r>
            <a:endParaRPr sz="7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communication tools</a:t>
            </a:r>
            <a:endParaRPr sz="700"/>
          </a:p>
        </p:txBody>
      </p:sp>
      <p:sp>
        <p:nvSpPr>
          <p:cNvPr id="375" name="Google Shape;375;p40"/>
          <p:cNvSpPr txBox="1"/>
          <p:nvPr/>
        </p:nvSpPr>
        <p:spPr>
          <a:xfrm>
            <a:off x="514350" y="3215122"/>
            <a:ext cx="1988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00" u="none" cap="none" strike="noStrike">
                <a:solidFill>
                  <a:srgbClr val="F8D738"/>
                </a:solidFill>
                <a:latin typeface="Merriweather"/>
                <a:ea typeface="Merriweather"/>
                <a:cs typeface="Merriweather"/>
                <a:sym typeface="Merriweather"/>
              </a:rPr>
              <a:t>Step Three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6" name="Google Shape;376;p40"/>
          <p:cNvSpPr txBox="1"/>
          <p:nvPr/>
        </p:nvSpPr>
        <p:spPr>
          <a:xfrm>
            <a:off x="514350" y="3575061"/>
            <a:ext cx="1888579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Presentations are</a:t>
            </a:r>
            <a:endParaRPr sz="700"/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communication tools</a:t>
            </a:r>
            <a:endParaRPr sz="700"/>
          </a:p>
        </p:txBody>
      </p:sp>
      <p:sp>
        <p:nvSpPr>
          <p:cNvPr id="377" name="Google Shape;377;p40"/>
          <p:cNvSpPr txBox="1"/>
          <p:nvPr/>
        </p:nvSpPr>
        <p:spPr>
          <a:xfrm>
            <a:off x="6641534" y="1969749"/>
            <a:ext cx="1988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00" u="none" cap="none" strike="noStrike">
                <a:solidFill>
                  <a:srgbClr val="F8D738"/>
                </a:solidFill>
                <a:latin typeface="Merriweather"/>
                <a:ea typeface="Merriweather"/>
                <a:cs typeface="Merriweather"/>
                <a:sym typeface="Merriweather"/>
              </a:rPr>
              <a:t>Step Two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78" name="Google Shape;378;p40"/>
          <p:cNvSpPr txBox="1"/>
          <p:nvPr/>
        </p:nvSpPr>
        <p:spPr>
          <a:xfrm>
            <a:off x="6741072" y="2329687"/>
            <a:ext cx="1888579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Presentations are</a:t>
            </a:r>
            <a:endParaRPr sz="700"/>
          </a:p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communication tools</a:t>
            </a:r>
            <a:endParaRPr sz="700"/>
          </a:p>
        </p:txBody>
      </p:sp>
      <p:sp>
        <p:nvSpPr>
          <p:cNvPr id="379" name="Google Shape;379;p40"/>
          <p:cNvSpPr txBox="1"/>
          <p:nvPr/>
        </p:nvSpPr>
        <p:spPr>
          <a:xfrm>
            <a:off x="6641534" y="3215122"/>
            <a:ext cx="1988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100" u="none" cap="none" strike="noStrike">
                <a:solidFill>
                  <a:srgbClr val="F8D738"/>
                </a:solidFill>
                <a:latin typeface="Merriweather"/>
                <a:ea typeface="Merriweather"/>
                <a:cs typeface="Merriweather"/>
                <a:sym typeface="Merriweather"/>
              </a:rPr>
              <a:t>Step Four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0" name="Google Shape;380;p40"/>
          <p:cNvSpPr txBox="1"/>
          <p:nvPr/>
        </p:nvSpPr>
        <p:spPr>
          <a:xfrm>
            <a:off x="6741072" y="3575061"/>
            <a:ext cx="1888579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Presentations are</a:t>
            </a:r>
            <a:endParaRPr sz="700"/>
          </a:p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communication tools</a:t>
            </a:r>
            <a:endParaRPr sz="7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41"/>
          <p:cNvGrpSpPr/>
          <p:nvPr/>
        </p:nvGrpSpPr>
        <p:grpSpPr>
          <a:xfrm>
            <a:off x="514350" y="1920995"/>
            <a:ext cx="2382429" cy="1351503"/>
            <a:chOff x="0" y="-57150"/>
            <a:chExt cx="1051056" cy="596243"/>
          </a:xfrm>
        </p:grpSpPr>
        <p:sp>
          <p:nvSpPr>
            <p:cNvPr id="386" name="Google Shape;386;p41"/>
            <p:cNvSpPr/>
            <p:nvPr/>
          </p:nvSpPr>
          <p:spPr>
            <a:xfrm>
              <a:off x="0" y="0"/>
              <a:ext cx="1051056" cy="539093"/>
            </a:xfrm>
            <a:custGeom>
              <a:rect b="b" l="l" r="r" t="t"/>
              <a:pathLst>
                <a:path extrusionOk="0" h="539093" w="1051056">
                  <a:moveTo>
                    <a:pt x="847856" y="0"/>
                  </a:moveTo>
                  <a:lnTo>
                    <a:pt x="0" y="0"/>
                  </a:lnTo>
                  <a:lnTo>
                    <a:pt x="0" y="539093"/>
                  </a:lnTo>
                  <a:lnTo>
                    <a:pt x="847856" y="539093"/>
                  </a:lnTo>
                  <a:lnTo>
                    <a:pt x="1051056" y="269547"/>
                  </a:lnTo>
                  <a:lnTo>
                    <a:pt x="847856" y="0"/>
                  </a:lnTo>
                  <a:close/>
                </a:path>
              </a:pathLst>
            </a:custGeom>
            <a:solidFill>
              <a:srgbClr val="93A2D0"/>
            </a:solidFill>
            <a:ln>
              <a:noFill/>
            </a:ln>
          </p:spPr>
        </p:sp>
        <p:sp>
          <p:nvSpPr>
            <p:cNvPr id="387" name="Google Shape;387;p41"/>
            <p:cNvSpPr txBox="1"/>
            <p:nvPr/>
          </p:nvSpPr>
          <p:spPr>
            <a:xfrm>
              <a:off x="0" y="-57150"/>
              <a:ext cx="698500" cy="463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8" name="Google Shape;38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849620">
            <a:off x="927491" y="2213321"/>
            <a:ext cx="1081625" cy="896396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1"/>
          <p:cNvSpPr txBox="1"/>
          <p:nvPr/>
        </p:nvSpPr>
        <p:spPr>
          <a:xfrm>
            <a:off x="514350" y="716301"/>
            <a:ext cx="8115300" cy="700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Add a Timeline Page</a:t>
            </a:r>
            <a:endParaRPr sz="700"/>
          </a:p>
        </p:txBody>
      </p:sp>
      <p:sp>
        <p:nvSpPr>
          <p:cNvPr id="390" name="Google Shape;390;p41"/>
          <p:cNvSpPr txBox="1"/>
          <p:nvPr/>
        </p:nvSpPr>
        <p:spPr>
          <a:xfrm>
            <a:off x="514350" y="3862291"/>
            <a:ext cx="1682463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Elaborate on what you want to discuss. </a:t>
            </a:r>
            <a:endParaRPr sz="700"/>
          </a:p>
        </p:txBody>
      </p:sp>
      <p:sp>
        <p:nvSpPr>
          <p:cNvPr id="391" name="Google Shape;391;p41"/>
          <p:cNvSpPr txBox="1"/>
          <p:nvPr/>
        </p:nvSpPr>
        <p:spPr>
          <a:xfrm>
            <a:off x="2658629" y="3862291"/>
            <a:ext cx="1682463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Elaborate on what you want to discuss. </a:t>
            </a:r>
            <a:endParaRPr sz="700"/>
          </a:p>
        </p:txBody>
      </p:sp>
      <p:sp>
        <p:nvSpPr>
          <p:cNvPr id="392" name="Google Shape;392;p41"/>
          <p:cNvSpPr txBox="1"/>
          <p:nvPr/>
        </p:nvSpPr>
        <p:spPr>
          <a:xfrm>
            <a:off x="6947188" y="3862291"/>
            <a:ext cx="1682463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Elaborate on what you want to discuss. </a:t>
            </a:r>
            <a:endParaRPr sz="700"/>
          </a:p>
        </p:txBody>
      </p:sp>
      <p:sp>
        <p:nvSpPr>
          <p:cNvPr id="393" name="Google Shape;393;p41"/>
          <p:cNvSpPr txBox="1"/>
          <p:nvPr/>
        </p:nvSpPr>
        <p:spPr>
          <a:xfrm>
            <a:off x="4802909" y="3862291"/>
            <a:ext cx="1682463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Elaborate on what you want to discuss. </a:t>
            </a:r>
            <a:endParaRPr sz="700"/>
          </a:p>
        </p:txBody>
      </p:sp>
      <p:grpSp>
        <p:nvGrpSpPr>
          <p:cNvPr id="394" name="Google Shape;394;p41"/>
          <p:cNvGrpSpPr/>
          <p:nvPr/>
        </p:nvGrpSpPr>
        <p:grpSpPr>
          <a:xfrm>
            <a:off x="2484799" y="1920995"/>
            <a:ext cx="2382429" cy="1351503"/>
            <a:chOff x="0" y="-57150"/>
            <a:chExt cx="1051056" cy="596243"/>
          </a:xfrm>
        </p:grpSpPr>
        <p:sp>
          <p:nvSpPr>
            <p:cNvPr id="395" name="Google Shape;395;p41"/>
            <p:cNvSpPr/>
            <p:nvPr/>
          </p:nvSpPr>
          <p:spPr>
            <a:xfrm>
              <a:off x="0" y="0"/>
              <a:ext cx="1051056" cy="539093"/>
            </a:xfrm>
            <a:custGeom>
              <a:rect b="b" l="l" r="r" t="t"/>
              <a:pathLst>
                <a:path extrusionOk="0" h="539093" w="1051056">
                  <a:moveTo>
                    <a:pt x="0" y="0"/>
                  </a:moveTo>
                  <a:lnTo>
                    <a:pt x="847856" y="0"/>
                  </a:lnTo>
                  <a:lnTo>
                    <a:pt x="1051056" y="269547"/>
                  </a:lnTo>
                  <a:lnTo>
                    <a:pt x="847856" y="539093"/>
                  </a:lnTo>
                  <a:lnTo>
                    <a:pt x="0" y="539093"/>
                  </a:lnTo>
                  <a:lnTo>
                    <a:pt x="203200" y="269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8856"/>
            </a:solidFill>
            <a:ln>
              <a:noFill/>
            </a:ln>
          </p:spPr>
        </p:sp>
        <p:sp>
          <p:nvSpPr>
            <p:cNvPr id="396" name="Google Shape;396;p41"/>
            <p:cNvSpPr txBox="1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41"/>
          <p:cNvGrpSpPr/>
          <p:nvPr/>
        </p:nvGrpSpPr>
        <p:grpSpPr>
          <a:xfrm>
            <a:off x="4455249" y="1920995"/>
            <a:ext cx="2382429" cy="1351503"/>
            <a:chOff x="0" y="-57150"/>
            <a:chExt cx="1051056" cy="596243"/>
          </a:xfrm>
        </p:grpSpPr>
        <p:sp>
          <p:nvSpPr>
            <p:cNvPr id="398" name="Google Shape;398;p41"/>
            <p:cNvSpPr/>
            <p:nvPr/>
          </p:nvSpPr>
          <p:spPr>
            <a:xfrm>
              <a:off x="0" y="0"/>
              <a:ext cx="1051056" cy="539093"/>
            </a:xfrm>
            <a:custGeom>
              <a:rect b="b" l="l" r="r" t="t"/>
              <a:pathLst>
                <a:path extrusionOk="0" h="539093" w="1051056">
                  <a:moveTo>
                    <a:pt x="0" y="0"/>
                  </a:moveTo>
                  <a:lnTo>
                    <a:pt x="847856" y="0"/>
                  </a:lnTo>
                  <a:lnTo>
                    <a:pt x="1051056" y="269547"/>
                  </a:lnTo>
                  <a:lnTo>
                    <a:pt x="847856" y="539093"/>
                  </a:lnTo>
                  <a:lnTo>
                    <a:pt x="0" y="539093"/>
                  </a:lnTo>
                  <a:lnTo>
                    <a:pt x="203200" y="269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D1DA"/>
            </a:solidFill>
            <a:ln>
              <a:noFill/>
            </a:ln>
          </p:spPr>
        </p:sp>
        <p:sp>
          <p:nvSpPr>
            <p:cNvPr id="399" name="Google Shape;399;p41"/>
            <p:cNvSpPr txBox="1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41"/>
          <p:cNvGrpSpPr/>
          <p:nvPr/>
        </p:nvGrpSpPr>
        <p:grpSpPr>
          <a:xfrm>
            <a:off x="6425698" y="1920995"/>
            <a:ext cx="2382429" cy="1351503"/>
            <a:chOff x="0" y="-57150"/>
            <a:chExt cx="1051056" cy="596243"/>
          </a:xfrm>
        </p:grpSpPr>
        <p:sp>
          <p:nvSpPr>
            <p:cNvPr id="401" name="Google Shape;401;p41"/>
            <p:cNvSpPr/>
            <p:nvPr/>
          </p:nvSpPr>
          <p:spPr>
            <a:xfrm>
              <a:off x="0" y="0"/>
              <a:ext cx="1051056" cy="539093"/>
            </a:xfrm>
            <a:custGeom>
              <a:rect b="b" l="l" r="r" t="t"/>
              <a:pathLst>
                <a:path extrusionOk="0" h="539093" w="1051056">
                  <a:moveTo>
                    <a:pt x="0" y="0"/>
                  </a:moveTo>
                  <a:lnTo>
                    <a:pt x="847856" y="0"/>
                  </a:lnTo>
                  <a:lnTo>
                    <a:pt x="1051056" y="269547"/>
                  </a:lnTo>
                  <a:lnTo>
                    <a:pt x="847856" y="539093"/>
                  </a:lnTo>
                  <a:lnTo>
                    <a:pt x="0" y="539093"/>
                  </a:lnTo>
                  <a:lnTo>
                    <a:pt x="203200" y="269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D738"/>
            </a:solidFill>
            <a:ln>
              <a:noFill/>
            </a:ln>
          </p:spPr>
        </p:sp>
        <p:sp>
          <p:nvSpPr>
            <p:cNvPr id="402" name="Google Shape;402;p41"/>
            <p:cNvSpPr txBox="1"/>
            <p:nvPr/>
          </p:nvSpPr>
          <p:spPr>
            <a:xfrm>
              <a:off x="177800" y="-57150"/>
              <a:ext cx="558800" cy="463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3" name="Google Shape;40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2467245">
            <a:off x="3135202" y="2213321"/>
            <a:ext cx="1081625" cy="896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849620">
            <a:off x="5178963" y="2213321"/>
            <a:ext cx="1081625" cy="896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2467245">
            <a:off x="7108540" y="2213320"/>
            <a:ext cx="1081624" cy="896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42"/>
          <p:cNvPicPr preferRelativeResize="0"/>
          <p:nvPr/>
        </p:nvPicPr>
        <p:blipFill rotWithShape="1">
          <a:blip r:embed="rId3">
            <a:alphaModFix amt="85000"/>
          </a:blip>
          <a:srcRect b="0" l="0" r="0" t="0"/>
          <a:stretch/>
        </p:blipFill>
        <p:spPr>
          <a:xfrm>
            <a:off x="3944590" y="1136605"/>
            <a:ext cx="1254820" cy="420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614" y="2836910"/>
            <a:ext cx="983602" cy="3292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3647" y="-180110"/>
            <a:ext cx="3417343" cy="138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33791" y="3218191"/>
            <a:ext cx="3142470" cy="208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780997" y="-620804"/>
            <a:ext cx="2946282" cy="195937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2"/>
          <p:cNvSpPr txBox="1"/>
          <p:nvPr/>
        </p:nvSpPr>
        <p:spPr>
          <a:xfrm>
            <a:off x="2165286" y="1433820"/>
            <a:ext cx="1484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STRENGTHS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16" name="Google Shape;416;p42"/>
          <p:cNvSpPr txBox="1"/>
          <p:nvPr/>
        </p:nvSpPr>
        <p:spPr>
          <a:xfrm>
            <a:off x="2800050" y="584155"/>
            <a:ext cx="214925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S</a:t>
            </a:r>
            <a:endParaRPr sz="700"/>
          </a:p>
        </p:txBody>
      </p:sp>
      <p:sp>
        <p:nvSpPr>
          <p:cNvPr id="417" name="Google Shape;417;p42"/>
          <p:cNvSpPr txBox="1"/>
          <p:nvPr/>
        </p:nvSpPr>
        <p:spPr>
          <a:xfrm>
            <a:off x="1972028" y="3716493"/>
            <a:ext cx="2010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OPPORTUNITIES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18" name="Google Shape;418;p42"/>
          <p:cNvSpPr txBox="1"/>
          <p:nvPr/>
        </p:nvSpPr>
        <p:spPr>
          <a:xfrm>
            <a:off x="2800050" y="2836674"/>
            <a:ext cx="214925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O</a:t>
            </a:r>
            <a:endParaRPr sz="700"/>
          </a:p>
        </p:txBody>
      </p:sp>
      <p:sp>
        <p:nvSpPr>
          <p:cNvPr id="419" name="Google Shape;419;p42"/>
          <p:cNvSpPr txBox="1"/>
          <p:nvPr/>
        </p:nvSpPr>
        <p:spPr>
          <a:xfrm>
            <a:off x="5235537" y="1433820"/>
            <a:ext cx="1856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WEAKNESSES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0" name="Google Shape;420;p42"/>
          <p:cNvSpPr txBox="1"/>
          <p:nvPr/>
        </p:nvSpPr>
        <p:spPr>
          <a:xfrm>
            <a:off x="5841434" y="584155"/>
            <a:ext cx="214925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W</a:t>
            </a:r>
            <a:endParaRPr sz="700"/>
          </a:p>
        </p:txBody>
      </p:sp>
      <p:sp>
        <p:nvSpPr>
          <p:cNvPr id="421" name="Google Shape;421;p42"/>
          <p:cNvSpPr txBox="1"/>
          <p:nvPr/>
        </p:nvSpPr>
        <p:spPr>
          <a:xfrm>
            <a:off x="5391522" y="3716493"/>
            <a:ext cx="1544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THREATS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2" name="Google Shape;422;p42"/>
          <p:cNvSpPr txBox="1"/>
          <p:nvPr/>
        </p:nvSpPr>
        <p:spPr>
          <a:xfrm>
            <a:off x="1752753" y="1673122"/>
            <a:ext cx="2309519" cy="626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What are you doing well?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What sets you apart?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What are your good qualities?</a:t>
            </a:r>
            <a:endParaRPr sz="700"/>
          </a:p>
        </p:txBody>
      </p:sp>
      <p:sp>
        <p:nvSpPr>
          <p:cNvPr id="423" name="Google Shape;423;p42"/>
          <p:cNvSpPr txBox="1"/>
          <p:nvPr/>
        </p:nvSpPr>
        <p:spPr>
          <a:xfrm>
            <a:off x="1721771" y="3935454"/>
            <a:ext cx="2371482" cy="626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What are your goals?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Are demands shifting?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How can it be improved?</a:t>
            </a:r>
            <a:endParaRPr sz="700"/>
          </a:p>
        </p:txBody>
      </p:sp>
      <p:sp>
        <p:nvSpPr>
          <p:cNvPr id="424" name="Google Shape;424;p42"/>
          <p:cNvSpPr txBox="1"/>
          <p:nvPr/>
        </p:nvSpPr>
        <p:spPr>
          <a:xfrm>
            <a:off x="4905414" y="1673122"/>
            <a:ext cx="2516814" cy="836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Where do you need to improve?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Are resources adequate?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What do others do better than you?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425" name="Google Shape;425;p42"/>
          <p:cNvSpPr txBox="1"/>
          <p:nvPr/>
        </p:nvSpPr>
        <p:spPr>
          <a:xfrm>
            <a:off x="4842525" y="3935454"/>
            <a:ext cx="2642594" cy="626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What are the blockers you're facing? 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What are factors outside of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your control?</a:t>
            </a:r>
            <a:endParaRPr sz="700"/>
          </a:p>
        </p:txBody>
      </p:sp>
      <p:sp>
        <p:nvSpPr>
          <p:cNvPr id="426" name="Google Shape;426;p42"/>
          <p:cNvSpPr txBox="1"/>
          <p:nvPr/>
        </p:nvSpPr>
        <p:spPr>
          <a:xfrm>
            <a:off x="5948896" y="2836674"/>
            <a:ext cx="214925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T</a:t>
            </a:r>
            <a:endParaRPr sz="7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5785" y="257380"/>
            <a:ext cx="3940379" cy="994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72492" y="60116"/>
            <a:ext cx="3945350" cy="7380756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43"/>
          <p:cNvSpPr txBox="1"/>
          <p:nvPr/>
        </p:nvSpPr>
        <p:spPr>
          <a:xfrm>
            <a:off x="2851909" y="2962544"/>
            <a:ext cx="3440182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Write a closing statement or </a:t>
            </a:r>
            <a:endParaRPr sz="700"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call-to-action here.</a:t>
            </a:r>
            <a:endParaRPr sz="700"/>
          </a:p>
        </p:txBody>
      </p:sp>
      <p:sp>
        <p:nvSpPr>
          <p:cNvPr id="434" name="Google Shape;434;p43"/>
          <p:cNvSpPr txBox="1"/>
          <p:nvPr/>
        </p:nvSpPr>
        <p:spPr>
          <a:xfrm>
            <a:off x="2390433" y="1894881"/>
            <a:ext cx="4363133" cy="928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Thank you!</a:t>
            </a:r>
            <a:endParaRPr sz="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4"/>
          <p:cNvSpPr txBox="1"/>
          <p:nvPr/>
        </p:nvSpPr>
        <p:spPr>
          <a:xfrm>
            <a:off x="1973607" y="1046263"/>
            <a:ext cx="5196787" cy="700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Credits</a:t>
            </a:r>
            <a:endParaRPr sz="700"/>
          </a:p>
        </p:txBody>
      </p:sp>
      <p:sp>
        <p:nvSpPr>
          <p:cNvPr id="440" name="Google Shape;440;p44"/>
          <p:cNvSpPr txBox="1"/>
          <p:nvPr/>
        </p:nvSpPr>
        <p:spPr>
          <a:xfrm>
            <a:off x="2580588" y="2136876"/>
            <a:ext cx="39828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3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This presentation template is free for everyone to use thanks to the following: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41" name="Google Shape;441;p44"/>
          <p:cNvSpPr txBox="1"/>
          <p:nvPr/>
        </p:nvSpPr>
        <p:spPr>
          <a:xfrm>
            <a:off x="2088967" y="3156394"/>
            <a:ext cx="4966066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SlidesCarnival for the presentation template</a:t>
            </a:r>
            <a:endParaRPr sz="700"/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Pexels for the photos</a:t>
            </a:r>
            <a:endParaRPr sz="700"/>
          </a:p>
        </p:txBody>
      </p:sp>
      <p:sp>
        <p:nvSpPr>
          <p:cNvPr id="442" name="Google Shape;442;p44"/>
          <p:cNvSpPr txBox="1"/>
          <p:nvPr/>
        </p:nvSpPr>
        <p:spPr>
          <a:xfrm>
            <a:off x="2237022" y="3849968"/>
            <a:ext cx="4670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3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Happy designing! 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43" name="Google Shape;44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92078" y="3344140"/>
            <a:ext cx="3417344" cy="138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1805" y="2571750"/>
            <a:ext cx="2946282" cy="195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350" y="-1571625"/>
            <a:ext cx="2946282" cy="195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5"/>
          <p:cNvSpPr txBox="1"/>
          <p:nvPr/>
        </p:nvSpPr>
        <p:spPr>
          <a:xfrm>
            <a:off x="1973607" y="663226"/>
            <a:ext cx="5196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Fonts In this Presentation</a:t>
            </a:r>
            <a:endParaRPr sz="700"/>
          </a:p>
        </p:txBody>
      </p:sp>
      <p:sp>
        <p:nvSpPr>
          <p:cNvPr id="451" name="Google Shape;451;p45"/>
          <p:cNvSpPr txBox="1"/>
          <p:nvPr/>
        </p:nvSpPr>
        <p:spPr>
          <a:xfrm>
            <a:off x="1241124" y="2268170"/>
            <a:ext cx="6661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3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This presentation template uses the following free fonts: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52" name="Google Shape;452;p45"/>
          <p:cNvSpPr txBox="1"/>
          <p:nvPr/>
        </p:nvSpPr>
        <p:spPr>
          <a:xfrm>
            <a:off x="1409013" y="2987348"/>
            <a:ext cx="6326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Titles: GFS Didot</a:t>
            </a:r>
            <a:endParaRPr sz="700"/>
          </a:p>
          <a:p>
            <a:pPr indent="0" lvl="1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Headers: Merriweather Norm</a:t>
            </a:r>
            <a:r>
              <a:rPr lang="en" sz="1200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al</a:t>
            </a:r>
            <a:endParaRPr sz="1200">
              <a:solidFill>
                <a:srgbClr val="FFFFFF"/>
              </a:solidFill>
              <a:latin typeface="Ovo"/>
              <a:ea typeface="Ovo"/>
              <a:cs typeface="Ovo"/>
              <a:sym typeface="Ovo"/>
            </a:endParaRPr>
          </a:p>
          <a:p>
            <a:pPr indent="0" lvl="1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Body Copy: Ovo</a:t>
            </a:r>
            <a:endParaRPr sz="700"/>
          </a:p>
        </p:txBody>
      </p:sp>
      <p:sp>
        <p:nvSpPr>
          <p:cNvPr id="453" name="Google Shape;453;p45"/>
          <p:cNvSpPr txBox="1"/>
          <p:nvPr/>
        </p:nvSpPr>
        <p:spPr>
          <a:xfrm>
            <a:off x="1409013" y="3933158"/>
            <a:ext cx="63261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3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You can find these fonts online too. 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23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Happy designing! 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54" name="Google Shape;45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0393" y="4233005"/>
            <a:ext cx="3657600" cy="148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45166" y="-475603"/>
            <a:ext cx="3657600" cy="1486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46"/>
          <p:cNvGrpSpPr/>
          <p:nvPr/>
        </p:nvGrpSpPr>
        <p:grpSpPr>
          <a:xfrm>
            <a:off x="0" y="-90413"/>
            <a:ext cx="9143998" cy="5233913"/>
            <a:chOff x="0" y="-47625"/>
            <a:chExt cx="4816592" cy="2756958"/>
          </a:xfrm>
        </p:grpSpPr>
        <p:sp>
          <p:nvSpPr>
            <p:cNvPr id="461" name="Google Shape;461;p46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B468E"/>
            </a:solidFill>
            <a:ln>
              <a:noFill/>
            </a:ln>
          </p:spPr>
        </p:sp>
        <p:sp>
          <p:nvSpPr>
            <p:cNvPr id="462" name="Google Shape;462;p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3" name="Google Shape;46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3647" y="-180110"/>
            <a:ext cx="3417343" cy="138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60570" y="-506504"/>
            <a:ext cx="2946282" cy="1959374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46"/>
          <p:cNvSpPr txBox="1"/>
          <p:nvPr/>
        </p:nvSpPr>
        <p:spPr>
          <a:xfrm>
            <a:off x="350033" y="2021237"/>
            <a:ext cx="8443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Free templates for all your presentation needs</a:t>
            </a:r>
            <a:endParaRPr sz="700"/>
          </a:p>
        </p:txBody>
      </p:sp>
      <p:sp>
        <p:nvSpPr>
          <p:cNvPr id="466" name="Google Shape;466;p46"/>
          <p:cNvSpPr txBox="1"/>
          <p:nvPr/>
        </p:nvSpPr>
        <p:spPr>
          <a:xfrm>
            <a:off x="514350" y="3985017"/>
            <a:ext cx="1919521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For PowerPoint, Google Slides, and Canva</a:t>
            </a:r>
            <a:endParaRPr sz="700"/>
          </a:p>
        </p:txBody>
      </p:sp>
      <p:sp>
        <p:nvSpPr>
          <p:cNvPr id="467" name="Google Shape;467;p46"/>
          <p:cNvSpPr txBox="1"/>
          <p:nvPr/>
        </p:nvSpPr>
        <p:spPr>
          <a:xfrm>
            <a:off x="2529576" y="3985017"/>
            <a:ext cx="1919521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100% free for personal or commercial use</a:t>
            </a:r>
            <a:endParaRPr sz="700"/>
          </a:p>
        </p:txBody>
      </p:sp>
      <p:sp>
        <p:nvSpPr>
          <p:cNvPr id="468" name="Google Shape;468;p46"/>
          <p:cNvSpPr txBox="1"/>
          <p:nvPr/>
        </p:nvSpPr>
        <p:spPr>
          <a:xfrm>
            <a:off x="4576606" y="3985017"/>
            <a:ext cx="1919521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Ready to use, professional, </a:t>
            </a:r>
            <a:endParaRPr sz="700"/>
          </a:p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and customizable</a:t>
            </a:r>
            <a:endParaRPr sz="700"/>
          </a:p>
        </p:txBody>
      </p:sp>
      <p:sp>
        <p:nvSpPr>
          <p:cNvPr id="469" name="Google Shape;469;p46"/>
          <p:cNvSpPr txBox="1"/>
          <p:nvPr/>
        </p:nvSpPr>
        <p:spPr>
          <a:xfrm>
            <a:off x="6733508" y="3985017"/>
            <a:ext cx="1919521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Blow your audience away with  attractive visuals</a:t>
            </a:r>
            <a:endParaRPr sz="700"/>
          </a:p>
        </p:txBody>
      </p:sp>
      <p:pic>
        <p:nvPicPr>
          <p:cNvPr id="470" name="Google Shape;470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48655" y="739130"/>
            <a:ext cx="1887712" cy="448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5" name="Google Shape;475;p47"/>
          <p:cNvCxnSpPr/>
          <p:nvPr/>
        </p:nvCxnSpPr>
        <p:spPr>
          <a:xfrm rot="-5400000">
            <a:off x="896008" y="2573141"/>
            <a:ext cx="5128764" cy="0"/>
          </a:xfrm>
          <a:prstGeom prst="straightConnector1">
            <a:avLst/>
          </a:prstGeom>
          <a:noFill/>
          <a:ln cap="rnd" cmpd="sng" w="9525">
            <a:solidFill>
              <a:srgbClr val="000000">
                <a:alpha val="2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6" name="Google Shape;476;p47"/>
          <p:cNvSpPr txBox="1"/>
          <p:nvPr/>
        </p:nvSpPr>
        <p:spPr>
          <a:xfrm>
            <a:off x="514350" y="504825"/>
            <a:ext cx="2529566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FFDE59"/>
                </a:solidFill>
                <a:latin typeface="GFS Didot"/>
                <a:ea typeface="GFS Didot"/>
                <a:cs typeface="GFS Didot"/>
                <a:sym typeface="GFS Didot"/>
              </a:rPr>
              <a:t>Resource </a:t>
            </a:r>
            <a:endParaRPr sz="7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FFDE59"/>
                </a:solidFill>
                <a:latin typeface="GFS Didot"/>
                <a:ea typeface="GFS Didot"/>
                <a:cs typeface="GFS Didot"/>
                <a:sym typeface="GFS Didot"/>
              </a:rPr>
              <a:t>Page</a:t>
            </a:r>
            <a:endParaRPr sz="700"/>
          </a:p>
        </p:txBody>
      </p:sp>
      <p:sp>
        <p:nvSpPr>
          <p:cNvPr id="477" name="Google Shape;477;p47"/>
          <p:cNvSpPr txBox="1"/>
          <p:nvPr/>
        </p:nvSpPr>
        <p:spPr>
          <a:xfrm>
            <a:off x="514350" y="3649028"/>
            <a:ext cx="2529566" cy="9801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Use these design resources in your Canva Presentation. Happy designing! 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Ovo"/>
              <a:ea typeface="Ovo"/>
              <a:cs typeface="Ovo"/>
              <a:sym typeface="Ov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Don't forget to delete this page </a:t>
            </a:r>
            <a:endParaRPr sz="7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before presenting. </a:t>
            </a:r>
            <a:endParaRPr sz="700"/>
          </a:p>
        </p:txBody>
      </p:sp>
      <p:pic>
        <p:nvPicPr>
          <p:cNvPr id="478" name="Google Shape;47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4792" y="617749"/>
            <a:ext cx="1184178" cy="48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2928" y="327639"/>
            <a:ext cx="583823" cy="95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25208" y="296075"/>
            <a:ext cx="1536232" cy="102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53723" y="112048"/>
            <a:ext cx="360194" cy="120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54792" y="2033494"/>
            <a:ext cx="749745" cy="81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4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13128" y="454264"/>
            <a:ext cx="935879" cy="80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54792" y="3528774"/>
            <a:ext cx="666754" cy="1218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85012" y="3528774"/>
            <a:ext cx="667204" cy="124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15682" y="3528774"/>
            <a:ext cx="688067" cy="127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4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167215" y="3528774"/>
            <a:ext cx="714702" cy="1337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4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345383" y="3431425"/>
            <a:ext cx="568535" cy="1434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4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309709" y="1950520"/>
            <a:ext cx="715499" cy="1006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059733" y="1950520"/>
            <a:ext cx="873476" cy="976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755098" y="1950520"/>
            <a:ext cx="550361" cy="976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23"/>
          <p:cNvGrpSpPr/>
          <p:nvPr/>
        </p:nvGrpSpPr>
        <p:grpSpPr>
          <a:xfrm>
            <a:off x="1205987" y="2070737"/>
            <a:ext cx="768841" cy="772287"/>
            <a:chOff x="1813" y="0"/>
            <a:chExt cx="809173" cy="812800"/>
          </a:xfrm>
        </p:grpSpPr>
        <p:sp>
          <p:nvSpPr>
            <p:cNvPr id="106" name="Google Shape;106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738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23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23"/>
          <p:cNvGrpSpPr/>
          <p:nvPr/>
        </p:nvGrpSpPr>
        <p:grpSpPr>
          <a:xfrm>
            <a:off x="4170830" y="2070737"/>
            <a:ext cx="802340" cy="805938"/>
            <a:chOff x="-15815" y="0"/>
            <a:chExt cx="844430" cy="848215"/>
          </a:xfrm>
        </p:grpSpPr>
        <p:sp>
          <p:nvSpPr>
            <p:cNvPr id="109" name="Google Shape;109;p23"/>
            <p:cNvSpPr/>
            <p:nvPr/>
          </p:nvSpPr>
          <p:spPr>
            <a:xfrm>
              <a:off x="-15815" y="0"/>
              <a:ext cx="844430" cy="848215"/>
            </a:xfrm>
            <a:custGeom>
              <a:rect b="b" l="l" r="r" t="t"/>
              <a:pathLst>
                <a:path extrusionOk="0" h="848215" w="844430">
                  <a:moveTo>
                    <a:pt x="422215" y="0"/>
                  </a:moveTo>
                  <a:cubicBezTo>
                    <a:pt x="655703" y="1044"/>
                    <a:pt x="844430" y="190617"/>
                    <a:pt x="844430" y="424108"/>
                  </a:cubicBezTo>
                  <a:cubicBezTo>
                    <a:pt x="844430" y="657598"/>
                    <a:pt x="655703" y="847171"/>
                    <a:pt x="422215" y="848215"/>
                  </a:cubicBezTo>
                  <a:cubicBezTo>
                    <a:pt x="188727" y="847171"/>
                    <a:pt x="0" y="657598"/>
                    <a:pt x="0" y="424108"/>
                  </a:cubicBezTo>
                  <a:cubicBezTo>
                    <a:pt x="0" y="190617"/>
                    <a:pt x="188727" y="1044"/>
                    <a:pt x="422215" y="0"/>
                  </a:cubicBezTo>
                  <a:close/>
                </a:path>
              </a:pathLst>
            </a:custGeom>
            <a:solidFill>
              <a:srgbClr val="F8D738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23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23"/>
          <p:cNvGrpSpPr/>
          <p:nvPr/>
        </p:nvGrpSpPr>
        <p:grpSpPr>
          <a:xfrm>
            <a:off x="7109662" y="2070737"/>
            <a:ext cx="802340" cy="805938"/>
            <a:chOff x="-15815" y="0"/>
            <a:chExt cx="844430" cy="848215"/>
          </a:xfrm>
        </p:grpSpPr>
        <p:sp>
          <p:nvSpPr>
            <p:cNvPr id="112" name="Google Shape;112;p23"/>
            <p:cNvSpPr/>
            <p:nvPr/>
          </p:nvSpPr>
          <p:spPr>
            <a:xfrm>
              <a:off x="-15815" y="0"/>
              <a:ext cx="844430" cy="848215"/>
            </a:xfrm>
            <a:custGeom>
              <a:rect b="b" l="l" r="r" t="t"/>
              <a:pathLst>
                <a:path extrusionOk="0" h="848215" w="844430">
                  <a:moveTo>
                    <a:pt x="422215" y="0"/>
                  </a:moveTo>
                  <a:cubicBezTo>
                    <a:pt x="655703" y="1044"/>
                    <a:pt x="844430" y="190617"/>
                    <a:pt x="844430" y="424108"/>
                  </a:cubicBezTo>
                  <a:cubicBezTo>
                    <a:pt x="844430" y="657598"/>
                    <a:pt x="655703" y="847171"/>
                    <a:pt x="422215" y="848215"/>
                  </a:cubicBezTo>
                  <a:cubicBezTo>
                    <a:pt x="188727" y="847171"/>
                    <a:pt x="0" y="657598"/>
                    <a:pt x="0" y="424108"/>
                  </a:cubicBezTo>
                  <a:cubicBezTo>
                    <a:pt x="0" y="190617"/>
                    <a:pt x="188727" y="1044"/>
                    <a:pt x="422215" y="0"/>
                  </a:cubicBezTo>
                  <a:close/>
                </a:path>
              </a:pathLst>
            </a:custGeom>
            <a:solidFill>
              <a:srgbClr val="F8D738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23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23"/>
          <p:cNvSpPr txBox="1"/>
          <p:nvPr/>
        </p:nvSpPr>
        <p:spPr>
          <a:xfrm>
            <a:off x="3745482" y="3302981"/>
            <a:ext cx="165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Our Projects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5" name="Google Shape;115;p23"/>
          <p:cNvSpPr txBox="1"/>
          <p:nvPr/>
        </p:nvSpPr>
        <p:spPr>
          <a:xfrm>
            <a:off x="3745482" y="3693550"/>
            <a:ext cx="1653037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Elaborate on what you want to discuss. </a:t>
            </a:r>
            <a:endParaRPr sz="700"/>
          </a:p>
        </p:txBody>
      </p:sp>
      <p:sp>
        <p:nvSpPr>
          <p:cNvPr id="116" name="Google Shape;116;p23"/>
          <p:cNvSpPr txBox="1"/>
          <p:nvPr/>
        </p:nvSpPr>
        <p:spPr>
          <a:xfrm>
            <a:off x="806649" y="3302981"/>
            <a:ext cx="165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About Us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7" name="Google Shape;117;p23"/>
          <p:cNvSpPr txBox="1"/>
          <p:nvPr/>
        </p:nvSpPr>
        <p:spPr>
          <a:xfrm>
            <a:off x="806650" y="3693550"/>
            <a:ext cx="1653037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Elaborate on what you want to discuss. </a:t>
            </a:r>
            <a:endParaRPr sz="700"/>
          </a:p>
        </p:txBody>
      </p:sp>
      <p:sp>
        <p:nvSpPr>
          <p:cNvPr id="118" name="Google Shape;118;p23"/>
          <p:cNvSpPr txBox="1"/>
          <p:nvPr/>
        </p:nvSpPr>
        <p:spPr>
          <a:xfrm>
            <a:off x="6562213" y="3302981"/>
            <a:ext cx="1897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Stats &amp; Numbers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9" name="Google Shape;119;p23"/>
          <p:cNvSpPr txBox="1"/>
          <p:nvPr/>
        </p:nvSpPr>
        <p:spPr>
          <a:xfrm>
            <a:off x="6684314" y="3693550"/>
            <a:ext cx="1653037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Elaborate on what you want to discuss. </a:t>
            </a:r>
            <a:endParaRPr sz="700"/>
          </a:p>
        </p:txBody>
      </p:sp>
      <p:sp>
        <p:nvSpPr>
          <p:cNvPr id="120" name="Google Shape;120;p23"/>
          <p:cNvSpPr txBox="1"/>
          <p:nvPr/>
        </p:nvSpPr>
        <p:spPr>
          <a:xfrm>
            <a:off x="445112" y="504825"/>
            <a:ext cx="8253776" cy="69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Table Of Contents</a:t>
            </a:r>
            <a:endParaRPr sz="700"/>
          </a:p>
        </p:txBody>
      </p:sp>
      <p:sp>
        <p:nvSpPr>
          <p:cNvPr id="121" name="Google Shape;121;p23"/>
          <p:cNvSpPr txBox="1"/>
          <p:nvPr/>
        </p:nvSpPr>
        <p:spPr>
          <a:xfrm>
            <a:off x="1448463" y="2183669"/>
            <a:ext cx="293415" cy="51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0B468E"/>
                </a:solidFill>
                <a:latin typeface="GFS Didot"/>
                <a:ea typeface="GFS Didot"/>
                <a:cs typeface="GFS Didot"/>
                <a:sym typeface="GFS Didot"/>
              </a:rPr>
              <a:t>1.</a:t>
            </a:r>
            <a:endParaRPr sz="700"/>
          </a:p>
        </p:txBody>
      </p:sp>
      <p:sp>
        <p:nvSpPr>
          <p:cNvPr id="122" name="Google Shape;122;p23"/>
          <p:cNvSpPr txBox="1"/>
          <p:nvPr/>
        </p:nvSpPr>
        <p:spPr>
          <a:xfrm>
            <a:off x="4432734" y="2183669"/>
            <a:ext cx="326157" cy="51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0B468E"/>
                </a:solidFill>
                <a:latin typeface="GFS Didot"/>
                <a:ea typeface="GFS Didot"/>
                <a:cs typeface="GFS Didot"/>
                <a:sym typeface="GFS Didot"/>
              </a:rPr>
              <a:t>2.</a:t>
            </a:r>
            <a:endParaRPr sz="700"/>
          </a:p>
        </p:txBody>
      </p:sp>
      <p:sp>
        <p:nvSpPr>
          <p:cNvPr id="123" name="Google Shape;123;p23"/>
          <p:cNvSpPr txBox="1"/>
          <p:nvPr/>
        </p:nvSpPr>
        <p:spPr>
          <a:xfrm>
            <a:off x="7347754" y="2183669"/>
            <a:ext cx="326157" cy="51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0B468E"/>
                </a:solidFill>
                <a:latin typeface="GFS Didot"/>
                <a:ea typeface="GFS Didot"/>
                <a:cs typeface="GFS Didot"/>
                <a:sym typeface="GFS Didot"/>
              </a:rPr>
              <a:t>3.</a:t>
            </a:r>
            <a:endParaRPr sz="700"/>
          </a:p>
        </p:txBody>
      </p:sp>
      <p:pic>
        <p:nvPicPr>
          <p:cNvPr id="124" name="Google Shape;12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20301" y="-1448283"/>
            <a:ext cx="4596853" cy="305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4689" y="428625"/>
            <a:ext cx="3177598" cy="129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343036" y="4377445"/>
            <a:ext cx="3177598" cy="129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24"/>
          <p:cNvGrpSpPr/>
          <p:nvPr/>
        </p:nvGrpSpPr>
        <p:grpSpPr>
          <a:xfrm>
            <a:off x="0" y="-90413"/>
            <a:ext cx="9143998" cy="5233913"/>
            <a:chOff x="0" y="-47625"/>
            <a:chExt cx="4816592" cy="2756958"/>
          </a:xfrm>
        </p:grpSpPr>
        <p:sp>
          <p:nvSpPr>
            <p:cNvPr id="132" name="Google Shape;132;p24"/>
            <p:cNvSpPr/>
            <p:nvPr/>
          </p:nvSpPr>
          <p:spPr>
            <a:xfrm>
              <a:off x="0" y="0"/>
              <a:ext cx="4816592" cy="2709333"/>
            </a:xfrm>
            <a:custGeom>
              <a:rect b="b" l="l" r="r" t="t"/>
              <a:pathLst>
                <a:path extrusionOk="0"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B468E"/>
            </a:solidFill>
            <a:ln>
              <a:noFill/>
            </a:ln>
          </p:spPr>
        </p:sp>
        <p:sp>
          <p:nvSpPr>
            <p:cNvPr id="133" name="Google Shape;133;p2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4" name="Google Shape;134;p24"/>
          <p:cNvPicPr preferRelativeResize="0"/>
          <p:nvPr/>
        </p:nvPicPr>
        <p:blipFill rotWithShape="1">
          <a:blip r:embed="rId3">
            <a:alphaModFix amt="85000"/>
          </a:blip>
          <a:srcRect b="0" l="0" r="0" t="0"/>
          <a:stretch/>
        </p:blipFill>
        <p:spPr>
          <a:xfrm>
            <a:off x="4871588" y="998133"/>
            <a:ext cx="1254820" cy="420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614" y="2836910"/>
            <a:ext cx="983602" cy="32923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24"/>
          <p:cNvGrpSpPr/>
          <p:nvPr/>
        </p:nvGrpSpPr>
        <p:grpSpPr>
          <a:xfrm>
            <a:off x="732845" y="1856613"/>
            <a:ext cx="768841" cy="772287"/>
            <a:chOff x="1813" y="0"/>
            <a:chExt cx="809173" cy="812800"/>
          </a:xfrm>
        </p:grpSpPr>
        <p:sp>
          <p:nvSpPr>
            <p:cNvPr id="137" name="Google Shape;137;p2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738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23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24"/>
          <p:cNvSpPr txBox="1"/>
          <p:nvPr/>
        </p:nvSpPr>
        <p:spPr>
          <a:xfrm>
            <a:off x="1704878" y="1888983"/>
            <a:ext cx="3689038" cy="700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About us</a:t>
            </a:r>
            <a:endParaRPr sz="700"/>
          </a:p>
        </p:txBody>
      </p:sp>
      <p:sp>
        <p:nvSpPr>
          <p:cNvPr id="140" name="Google Shape;140;p24"/>
          <p:cNvSpPr txBox="1"/>
          <p:nvPr/>
        </p:nvSpPr>
        <p:spPr>
          <a:xfrm>
            <a:off x="1704878" y="2717625"/>
            <a:ext cx="2660371" cy="522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Elaborate on what you want to discuss. </a:t>
            </a:r>
            <a:endParaRPr sz="700"/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972" y="0"/>
            <a:ext cx="1598654" cy="5351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101" y="514350"/>
            <a:ext cx="3417344" cy="138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91326">
            <a:off x="5550638" y="1924530"/>
            <a:ext cx="2679225" cy="29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38466" y="3180977"/>
            <a:ext cx="3142470" cy="208984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/>
        </p:nvSpPr>
        <p:spPr>
          <a:xfrm>
            <a:off x="906846" y="1956125"/>
            <a:ext cx="39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GFS Didot"/>
                <a:ea typeface="GFS Didot"/>
                <a:cs typeface="GFS Didot"/>
                <a:sym typeface="GFS Didot"/>
              </a:rPr>
              <a:t>1.</a:t>
            </a:r>
            <a:endParaRPr sz="700"/>
          </a:p>
        </p:txBody>
      </p:sp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87610" y="-358943"/>
            <a:ext cx="2946282" cy="195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017" y="-886969"/>
            <a:ext cx="4596853" cy="305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5977" y="1950051"/>
            <a:ext cx="3177598" cy="129148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/>
          <p:nvPr/>
        </p:nvSpPr>
        <p:spPr>
          <a:xfrm>
            <a:off x="3011570" y="366697"/>
            <a:ext cx="3130381" cy="3208450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solidFill>
            <a:srgbClr val="F8D73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5"/>
          <p:cNvSpPr txBox="1"/>
          <p:nvPr/>
        </p:nvSpPr>
        <p:spPr>
          <a:xfrm>
            <a:off x="682668" y="4337017"/>
            <a:ext cx="7778663" cy="199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I'm Rain, and I'll be sharing with you my beautiful ideas. Follow me at @reallygreatsite to learn more. </a:t>
            </a:r>
            <a:endParaRPr sz="700"/>
          </a:p>
        </p:txBody>
      </p:sp>
      <p:sp>
        <p:nvSpPr>
          <p:cNvPr id="155" name="Google Shape;155;p25"/>
          <p:cNvSpPr/>
          <p:nvPr/>
        </p:nvSpPr>
        <p:spPr>
          <a:xfrm>
            <a:off x="3052302" y="385847"/>
            <a:ext cx="3048668" cy="3124699"/>
          </a:xfrm>
          <a:custGeom>
            <a:rect b="b" l="l" r="r" t="t"/>
            <a:pathLst>
              <a:path extrusionOk="0" h="2139950" w="208788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39812" r="-11749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5"/>
          <p:cNvSpPr txBox="1"/>
          <p:nvPr/>
        </p:nvSpPr>
        <p:spPr>
          <a:xfrm>
            <a:off x="865430" y="3449119"/>
            <a:ext cx="7413140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0" u="none" cap="none" strike="noStrike">
                <a:solidFill>
                  <a:srgbClr val="FFDE59"/>
                </a:solidFill>
                <a:latin typeface="GFS Didot"/>
                <a:ea typeface="GFS Didot"/>
                <a:cs typeface="GFS Didot"/>
                <a:sym typeface="GFS Didot"/>
              </a:rPr>
              <a:t>Welcome To Presentation</a:t>
            </a: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/>
          <p:nvPr/>
        </p:nvSpPr>
        <p:spPr>
          <a:xfrm>
            <a:off x="2107262" y="1280296"/>
            <a:ext cx="153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rgbClr val="F8D738"/>
                </a:solidFill>
                <a:latin typeface="Merriweather"/>
                <a:ea typeface="Merriweather"/>
                <a:cs typeface="Merriweather"/>
                <a:sym typeface="Merriweather"/>
              </a:rPr>
              <a:t>Mission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2107262" y="1672535"/>
            <a:ext cx="1584691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Enter your grand </a:t>
            </a:r>
            <a:endParaRPr sz="700"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mission statement!</a:t>
            </a:r>
            <a:endParaRPr sz="700"/>
          </a:p>
        </p:txBody>
      </p:sp>
      <p:sp>
        <p:nvSpPr>
          <p:cNvPr id="163" name="Google Shape;163;p26"/>
          <p:cNvSpPr txBox="1"/>
          <p:nvPr/>
        </p:nvSpPr>
        <p:spPr>
          <a:xfrm>
            <a:off x="5673231" y="2747146"/>
            <a:ext cx="1338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rgbClr val="F8D738"/>
                </a:solidFill>
                <a:latin typeface="Merriweather"/>
                <a:ea typeface="Merriweather"/>
                <a:cs typeface="Merriweather"/>
                <a:sym typeface="Merriweather"/>
              </a:rPr>
              <a:t>Vision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5673231" y="3139386"/>
            <a:ext cx="1661460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Enter your grand </a:t>
            </a:r>
            <a:endParaRPr sz="700"/>
          </a:p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vision statement!</a:t>
            </a:r>
            <a:endParaRPr sz="700"/>
          </a:p>
        </p:txBody>
      </p:sp>
      <p:pic>
        <p:nvPicPr>
          <p:cNvPr id="165" name="Google Shape;16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8799" y="2509005"/>
            <a:ext cx="2417783" cy="809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3305" y="3849949"/>
            <a:ext cx="2417783" cy="809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133306" y="-1299140"/>
            <a:ext cx="4596853" cy="305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588799" y="3337670"/>
            <a:ext cx="3177598" cy="129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7"/>
          <p:cNvPicPr preferRelativeResize="0"/>
          <p:nvPr/>
        </p:nvPicPr>
        <p:blipFill rotWithShape="1">
          <a:blip r:embed="rId3">
            <a:alphaModFix amt="44999"/>
          </a:blip>
          <a:srcRect b="0" l="0" r="0" t="0"/>
          <a:stretch/>
        </p:blipFill>
        <p:spPr>
          <a:xfrm>
            <a:off x="7724521" y="-125681"/>
            <a:ext cx="1810259" cy="605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 rotWithShape="1">
          <a:blip r:embed="rId3">
            <a:alphaModFix amt="44999"/>
          </a:blip>
          <a:srcRect b="0" l="0" r="0" t="0"/>
          <a:stretch/>
        </p:blipFill>
        <p:spPr>
          <a:xfrm>
            <a:off x="2908758" y="-577504"/>
            <a:ext cx="1810259" cy="6059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5760" y="-786174"/>
            <a:ext cx="4339184" cy="176358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7"/>
          <p:cNvSpPr/>
          <p:nvPr/>
        </p:nvSpPr>
        <p:spPr>
          <a:xfrm>
            <a:off x="4118285" y="266272"/>
            <a:ext cx="4611635" cy="4610964"/>
          </a:xfrm>
          <a:custGeom>
            <a:rect b="b" l="l" r="r" t="t"/>
            <a:pathLst>
              <a:path extrusionOk="0" h="6539573" w="6540525">
                <a:moveTo>
                  <a:pt x="5684545" y="1101865"/>
                </a:moveTo>
                <a:cubicBezTo>
                  <a:pt x="5560364" y="886829"/>
                  <a:pt x="5335181" y="766521"/>
                  <a:pt x="5103533" y="766356"/>
                </a:cubicBezTo>
                <a:lnTo>
                  <a:pt x="5103571" y="766318"/>
                </a:lnTo>
                <a:cubicBezTo>
                  <a:pt x="4871923" y="766115"/>
                  <a:pt x="4646701" y="645821"/>
                  <a:pt x="4522559" y="430810"/>
                </a:cubicBezTo>
                <a:cubicBezTo>
                  <a:pt x="4337317" y="109919"/>
                  <a:pt x="3927030" y="0"/>
                  <a:pt x="3606140" y="185281"/>
                </a:cubicBezTo>
                <a:lnTo>
                  <a:pt x="3606089" y="185319"/>
                </a:lnTo>
                <a:lnTo>
                  <a:pt x="3606089" y="185115"/>
                </a:lnTo>
                <a:cubicBezTo>
                  <a:pt x="3406788" y="299936"/>
                  <a:pt x="3153854" y="309029"/>
                  <a:pt x="2939771" y="187630"/>
                </a:cubicBezTo>
                <a:cubicBezTo>
                  <a:pt x="2836743" y="126902"/>
                  <a:pt x="2719296" y="94958"/>
                  <a:pt x="2599703" y="95136"/>
                </a:cubicBezTo>
                <a:cubicBezTo>
                  <a:pt x="2351405" y="95136"/>
                  <a:pt x="2134641" y="230048"/>
                  <a:pt x="2018614" y="430568"/>
                </a:cubicBezTo>
                <a:lnTo>
                  <a:pt x="2018614" y="430530"/>
                </a:lnTo>
                <a:cubicBezTo>
                  <a:pt x="1902625" y="631012"/>
                  <a:pt x="1685811" y="765925"/>
                  <a:pt x="1437551" y="765925"/>
                </a:cubicBezTo>
                <a:cubicBezTo>
                  <a:pt x="1067029" y="765925"/>
                  <a:pt x="766686" y="1066267"/>
                  <a:pt x="766686" y="1436789"/>
                </a:cubicBezTo>
                <a:lnTo>
                  <a:pt x="766686" y="1436866"/>
                </a:lnTo>
                <a:lnTo>
                  <a:pt x="766483" y="1436789"/>
                </a:lnTo>
                <a:cubicBezTo>
                  <a:pt x="766280" y="1666672"/>
                  <a:pt x="647802" y="1890154"/>
                  <a:pt x="435902" y="2014906"/>
                </a:cubicBezTo>
                <a:cubicBezTo>
                  <a:pt x="331646" y="2073744"/>
                  <a:pt x="245134" y="2159541"/>
                  <a:pt x="185433" y="2263305"/>
                </a:cubicBezTo>
                <a:cubicBezTo>
                  <a:pt x="61277" y="2478367"/>
                  <a:pt x="69723" y="2733523"/>
                  <a:pt x="185395" y="2934246"/>
                </a:cubicBezTo>
                <a:lnTo>
                  <a:pt x="185357" y="2934246"/>
                </a:lnTo>
                <a:cubicBezTo>
                  <a:pt x="300939" y="3134932"/>
                  <a:pt x="309385" y="3390113"/>
                  <a:pt x="185230" y="3605149"/>
                </a:cubicBezTo>
                <a:cubicBezTo>
                  <a:pt x="0" y="3926002"/>
                  <a:pt x="109906" y="4336288"/>
                  <a:pt x="430797" y="4521569"/>
                </a:cubicBezTo>
                <a:lnTo>
                  <a:pt x="430835" y="4521607"/>
                </a:lnTo>
                <a:lnTo>
                  <a:pt x="430708" y="4521695"/>
                </a:lnTo>
                <a:cubicBezTo>
                  <a:pt x="631228" y="4637634"/>
                  <a:pt x="766077" y="4854448"/>
                  <a:pt x="766077" y="5102746"/>
                </a:cubicBezTo>
                <a:cubicBezTo>
                  <a:pt x="766077" y="5473268"/>
                  <a:pt x="1066419" y="5773611"/>
                  <a:pt x="1436929" y="5773611"/>
                </a:cubicBezTo>
                <a:cubicBezTo>
                  <a:pt x="1685239" y="5773611"/>
                  <a:pt x="1901965" y="5908497"/>
                  <a:pt x="2018030" y="6109018"/>
                </a:cubicBezTo>
                <a:cubicBezTo>
                  <a:pt x="2134019" y="6309449"/>
                  <a:pt x="2350821" y="6444425"/>
                  <a:pt x="2599093" y="6444425"/>
                </a:cubicBezTo>
                <a:cubicBezTo>
                  <a:pt x="2718685" y="6444579"/>
                  <a:pt x="2836127" y="6412633"/>
                  <a:pt x="2939161" y="6351918"/>
                </a:cubicBezTo>
                <a:cubicBezTo>
                  <a:pt x="3153194" y="6230544"/>
                  <a:pt x="3406191" y="6239637"/>
                  <a:pt x="3605479" y="6354496"/>
                </a:cubicBezTo>
                <a:lnTo>
                  <a:pt x="3605479" y="6354255"/>
                </a:lnTo>
                <a:lnTo>
                  <a:pt x="3605517" y="6354331"/>
                </a:lnTo>
                <a:cubicBezTo>
                  <a:pt x="3926408" y="6539573"/>
                  <a:pt x="4336694" y="6429617"/>
                  <a:pt x="4521987" y="6108764"/>
                </a:cubicBezTo>
                <a:cubicBezTo>
                  <a:pt x="4646130" y="5893766"/>
                  <a:pt x="4871314" y="5773446"/>
                  <a:pt x="5102961" y="5773281"/>
                </a:cubicBezTo>
                <a:lnTo>
                  <a:pt x="5102911" y="5773192"/>
                </a:lnTo>
                <a:cubicBezTo>
                  <a:pt x="5334558" y="5773027"/>
                  <a:pt x="5559780" y="5652707"/>
                  <a:pt x="5683885" y="5437709"/>
                </a:cubicBezTo>
                <a:cubicBezTo>
                  <a:pt x="5745010" y="5331855"/>
                  <a:pt x="5774017" y="5216234"/>
                  <a:pt x="5773890" y="5102213"/>
                </a:cubicBezTo>
                <a:lnTo>
                  <a:pt x="5773979" y="5102290"/>
                </a:lnTo>
                <a:cubicBezTo>
                  <a:pt x="5774182" y="4878846"/>
                  <a:pt x="5886145" y="4661358"/>
                  <a:pt x="6087059" y="4534828"/>
                </a:cubicBezTo>
                <a:cubicBezTo>
                  <a:pt x="6195364" y="4477881"/>
                  <a:pt x="6289357" y="4390620"/>
                  <a:pt x="6355029" y="4276866"/>
                </a:cubicBezTo>
                <a:cubicBezTo>
                  <a:pt x="6479222" y="4061753"/>
                  <a:pt x="6470777" y="3806572"/>
                  <a:pt x="6355118" y="3605886"/>
                </a:cubicBezTo>
                <a:lnTo>
                  <a:pt x="6355156" y="3605886"/>
                </a:lnTo>
                <a:cubicBezTo>
                  <a:pt x="6239535" y="3405201"/>
                  <a:pt x="6231077" y="3150020"/>
                  <a:pt x="6355245" y="2934971"/>
                </a:cubicBezTo>
                <a:cubicBezTo>
                  <a:pt x="6540525" y="2614080"/>
                  <a:pt x="6430568" y="2203832"/>
                  <a:pt x="6109677" y="2018552"/>
                </a:cubicBezTo>
                <a:lnTo>
                  <a:pt x="6109627" y="2018501"/>
                </a:lnTo>
                <a:lnTo>
                  <a:pt x="6109754" y="2018463"/>
                </a:lnTo>
                <a:cubicBezTo>
                  <a:pt x="5910847" y="1903375"/>
                  <a:pt x="5776557" y="1689088"/>
                  <a:pt x="5774436" y="1443267"/>
                </a:cubicBezTo>
                <a:cubicBezTo>
                  <a:pt x="5775604" y="1327265"/>
                  <a:pt x="5746686" y="1209536"/>
                  <a:pt x="5684545" y="1101865"/>
                </a:cubicBezTo>
              </a:path>
            </a:pathLst>
          </a:custGeom>
          <a:solidFill>
            <a:srgbClr val="FFFFFF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7"/>
          <p:cNvSpPr txBox="1"/>
          <p:nvPr/>
        </p:nvSpPr>
        <p:spPr>
          <a:xfrm>
            <a:off x="514350" y="1151481"/>
            <a:ext cx="2650320" cy="7000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About Us</a:t>
            </a:r>
            <a:endParaRPr sz="700"/>
          </a:p>
        </p:txBody>
      </p:sp>
      <p:sp>
        <p:nvSpPr>
          <p:cNvPr id="178" name="Google Shape;178;p27"/>
          <p:cNvSpPr txBox="1"/>
          <p:nvPr/>
        </p:nvSpPr>
        <p:spPr>
          <a:xfrm>
            <a:off x="514350" y="3819716"/>
            <a:ext cx="2292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What we do? 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514350" y="2167033"/>
            <a:ext cx="2292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200" u="none" cap="none" strike="noStrik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Who we are?</a:t>
            </a:r>
            <a:endParaRPr sz="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514350" y="2559273"/>
            <a:ext cx="2292063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Briefly elaborate on what you want to discuss. </a:t>
            </a:r>
            <a:endParaRPr sz="700"/>
          </a:p>
        </p:txBody>
      </p:sp>
      <p:sp>
        <p:nvSpPr>
          <p:cNvPr id="181" name="Google Shape;181;p27"/>
          <p:cNvSpPr txBox="1"/>
          <p:nvPr/>
        </p:nvSpPr>
        <p:spPr>
          <a:xfrm>
            <a:off x="514350" y="4211955"/>
            <a:ext cx="2292063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Briefly elaborate on what you want to discuss. </a:t>
            </a:r>
            <a:endParaRPr sz="700"/>
          </a:p>
        </p:txBody>
      </p:sp>
      <p:sp>
        <p:nvSpPr>
          <p:cNvPr id="182" name="Google Shape;182;p27"/>
          <p:cNvSpPr/>
          <p:nvPr/>
        </p:nvSpPr>
        <p:spPr>
          <a:xfrm>
            <a:off x="4152380" y="300362"/>
            <a:ext cx="4543445" cy="4542784"/>
          </a:xfrm>
          <a:custGeom>
            <a:rect b="b" l="l" r="r" t="t"/>
            <a:pathLst>
              <a:path extrusionOk="0" h="6539573" w="6540525">
                <a:moveTo>
                  <a:pt x="5684545" y="1101865"/>
                </a:moveTo>
                <a:cubicBezTo>
                  <a:pt x="5560364" y="886829"/>
                  <a:pt x="5335181" y="766521"/>
                  <a:pt x="5103533" y="766356"/>
                </a:cubicBezTo>
                <a:lnTo>
                  <a:pt x="5103571" y="766318"/>
                </a:lnTo>
                <a:cubicBezTo>
                  <a:pt x="4871923" y="766115"/>
                  <a:pt x="4646701" y="645821"/>
                  <a:pt x="4522559" y="430810"/>
                </a:cubicBezTo>
                <a:cubicBezTo>
                  <a:pt x="4337317" y="109919"/>
                  <a:pt x="3927030" y="0"/>
                  <a:pt x="3606140" y="185281"/>
                </a:cubicBezTo>
                <a:lnTo>
                  <a:pt x="3606089" y="185319"/>
                </a:lnTo>
                <a:lnTo>
                  <a:pt x="3606089" y="185115"/>
                </a:lnTo>
                <a:cubicBezTo>
                  <a:pt x="3406788" y="299936"/>
                  <a:pt x="3153854" y="309029"/>
                  <a:pt x="2939771" y="187630"/>
                </a:cubicBezTo>
                <a:cubicBezTo>
                  <a:pt x="2836743" y="126902"/>
                  <a:pt x="2719296" y="94958"/>
                  <a:pt x="2599703" y="95136"/>
                </a:cubicBezTo>
                <a:cubicBezTo>
                  <a:pt x="2351405" y="95136"/>
                  <a:pt x="2134641" y="230048"/>
                  <a:pt x="2018614" y="430568"/>
                </a:cubicBezTo>
                <a:lnTo>
                  <a:pt x="2018614" y="430530"/>
                </a:lnTo>
                <a:cubicBezTo>
                  <a:pt x="1902625" y="631012"/>
                  <a:pt x="1685811" y="765925"/>
                  <a:pt x="1437551" y="765925"/>
                </a:cubicBezTo>
                <a:cubicBezTo>
                  <a:pt x="1067029" y="765925"/>
                  <a:pt x="766686" y="1066267"/>
                  <a:pt x="766686" y="1436789"/>
                </a:cubicBezTo>
                <a:lnTo>
                  <a:pt x="766686" y="1436866"/>
                </a:lnTo>
                <a:lnTo>
                  <a:pt x="766483" y="1436789"/>
                </a:lnTo>
                <a:cubicBezTo>
                  <a:pt x="766280" y="1666672"/>
                  <a:pt x="647802" y="1890154"/>
                  <a:pt x="435902" y="2014906"/>
                </a:cubicBezTo>
                <a:cubicBezTo>
                  <a:pt x="331646" y="2073744"/>
                  <a:pt x="245134" y="2159541"/>
                  <a:pt x="185433" y="2263305"/>
                </a:cubicBezTo>
                <a:cubicBezTo>
                  <a:pt x="61277" y="2478367"/>
                  <a:pt x="69723" y="2733523"/>
                  <a:pt x="185395" y="2934246"/>
                </a:cubicBezTo>
                <a:lnTo>
                  <a:pt x="185357" y="2934246"/>
                </a:lnTo>
                <a:cubicBezTo>
                  <a:pt x="300939" y="3134932"/>
                  <a:pt x="309385" y="3390113"/>
                  <a:pt x="185230" y="3605149"/>
                </a:cubicBezTo>
                <a:cubicBezTo>
                  <a:pt x="0" y="3926002"/>
                  <a:pt x="109906" y="4336288"/>
                  <a:pt x="430797" y="4521569"/>
                </a:cubicBezTo>
                <a:lnTo>
                  <a:pt x="430835" y="4521607"/>
                </a:lnTo>
                <a:lnTo>
                  <a:pt x="430708" y="4521695"/>
                </a:lnTo>
                <a:cubicBezTo>
                  <a:pt x="631228" y="4637634"/>
                  <a:pt x="766077" y="4854448"/>
                  <a:pt x="766077" y="5102746"/>
                </a:cubicBezTo>
                <a:cubicBezTo>
                  <a:pt x="766077" y="5473268"/>
                  <a:pt x="1066419" y="5773611"/>
                  <a:pt x="1436929" y="5773611"/>
                </a:cubicBezTo>
                <a:cubicBezTo>
                  <a:pt x="1685239" y="5773611"/>
                  <a:pt x="1901965" y="5908497"/>
                  <a:pt x="2018030" y="6109018"/>
                </a:cubicBezTo>
                <a:cubicBezTo>
                  <a:pt x="2134019" y="6309449"/>
                  <a:pt x="2350821" y="6444425"/>
                  <a:pt x="2599093" y="6444425"/>
                </a:cubicBezTo>
                <a:cubicBezTo>
                  <a:pt x="2718685" y="6444579"/>
                  <a:pt x="2836127" y="6412633"/>
                  <a:pt x="2939161" y="6351918"/>
                </a:cubicBezTo>
                <a:cubicBezTo>
                  <a:pt x="3153194" y="6230544"/>
                  <a:pt x="3406191" y="6239637"/>
                  <a:pt x="3605479" y="6354496"/>
                </a:cubicBezTo>
                <a:lnTo>
                  <a:pt x="3605479" y="6354255"/>
                </a:lnTo>
                <a:lnTo>
                  <a:pt x="3605517" y="6354331"/>
                </a:lnTo>
                <a:cubicBezTo>
                  <a:pt x="3926408" y="6539573"/>
                  <a:pt x="4336694" y="6429617"/>
                  <a:pt x="4521987" y="6108764"/>
                </a:cubicBezTo>
                <a:cubicBezTo>
                  <a:pt x="4646130" y="5893766"/>
                  <a:pt x="4871314" y="5773446"/>
                  <a:pt x="5102961" y="5773281"/>
                </a:cubicBezTo>
                <a:lnTo>
                  <a:pt x="5102911" y="5773192"/>
                </a:lnTo>
                <a:cubicBezTo>
                  <a:pt x="5334558" y="5773027"/>
                  <a:pt x="5559780" y="5652707"/>
                  <a:pt x="5683885" y="5437709"/>
                </a:cubicBezTo>
                <a:cubicBezTo>
                  <a:pt x="5745010" y="5331855"/>
                  <a:pt x="5774017" y="5216234"/>
                  <a:pt x="5773890" y="5102213"/>
                </a:cubicBezTo>
                <a:lnTo>
                  <a:pt x="5773979" y="5102290"/>
                </a:lnTo>
                <a:cubicBezTo>
                  <a:pt x="5774182" y="4878846"/>
                  <a:pt x="5886145" y="4661358"/>
                  <a:pt x="6087059" y="4534828"/>
                </a:cubicBezTo>
                <a:cubicBezTo>
                  <a:pt x="6195364" y="4477881"/>
                  <a:pt x="6289357" y="4390620"/>
                  <a:pt x="6355029" y="4276866"/>
                </a:cubicBezTo>
                <a:cubicBezTo>
                  <a:pt x="6479222" y="4061753"/>
                  <a:pt x="6470777" y="3806572"/>
                  <a:pt x="6355118" y="3605886"/>
                </a:cubicBezTo>
                <a:lnTo>
                  <a:pt x="6355156" y="3605886"/>
                </a:lnTo>
                <a:cubicBezTo>
                  <a:pt x="6239535" y="3405201"/>
                  <a:pt x="6231077" y="3150020"/>
                  <a:pt x="6355245" y="2934971"/>
                </a:cubicBezTo>
                <a:cubicBezTo>
                  <a:pt x="6540525" y="2614080"/>
                  <a:pt x="6430568" y="2203832"/>
                  <a:pt x="6109677" y="2018552"/>
                </a:cubicBezTo>
                <a:lnTo>
                  <a:pt x="6109627" y="2018501"/>
                </a:lnTo>
                <a:lnTo>
                  <a:pt x="6109754" y="2018463"/>
                </a:lnTo>
                <a:cubicBezTo>
                  <a:pt x="5910847" y="1903375"/>
                  <a:pt x="5776557" y="1689088"/>
                  <a:pt x="5774436" y="1443267"/>
                </a:cubicBezTo>
                <a:cubicBezTo>
                  <a:pt x="5775604" y="1327265"/>
                  <a:pt x="5746686" y="1209536"/>
                  <a:pt x="5684545" y="1101865"/>
                </a:cubicBezTo>
              </a:path>
            </a:pathLst>
          </a:custGeom>
          <a:blipFill rotWithShape="1">
            <a:blip r:embed="rId5">
              <a:alphaModFix/>
            </a:blip>
            <a:stretch>
              <a:fillRect b="0" l="-23896" r="-25894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8642" y="3678768"/>
            <a:ext cx="4436581" cy="1803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8"/>
          <p:cNvGrpSpPr/>
          <p:nvPr/>
        </p:nvGrpSpPr>
        <p:grpSpPr>
          <a:xfrm>
            <a:off x="0" y="0"/>
            <a:ext cx="4348369" cy="5143500"/>
            <a:chOff x="0" y="0"/>
            <a:chExt cx="11595649" cy="13716000"/>
          </a:xfrm>
        </p:grpSpPr>
        <p:pic>
          <p:nvPicPr>
            <p:cNvPr id="189" name="Google Shape;189;p28"/>
            <p:cNvPicPr preferRelativeResize="0"/>
            <p:nvPr/>
          </p:nvPicPr>
          <p:blipFill rotWithShape="1">
            <a:blip r:embed="rId3">
              <a:alphaModFix/>
            </a:blip>
            <a:srcRect b="0" l="7361" r="7361" t="0"/>
            <a:stretch/>
          </p:blipFill>
          <p:spPr>
            <a:xfrm>
              <a:off x="0" y="0"/>
              <a:ext cx="11595649" cy="90593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28"/>
            <p:cNvPicPr preferRelativeResize="0"/>
            <p:nvPr/>
          </p:nvPicPr>
          <p:blipFill rotWithShape="1">
            <a:blip r:embed="rId4">
              <a:alphaModFix/>
            </a:blip>
            <a:srcRect b="0" l="22222" r="22222" t="0"/>
            <a:stretch/>
          </p:blipFill>
          <p:spPr>
            <a:xfrm>
              <a:off x="0" y="9186333"/>
              <a:ext cx="3780550" cy="4529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28"/>
            <p:cNvPicPr preferRelativeResize="0"/>
            <p:nvPr/>
          </p:nvPicPr>
          <p:blipFill rotWithShape="1">
            <a:blip r:embed="rId5">
              <a:alphaModFix/>
            </a:blip>
            <a:srcRect b="0" l="9221" r="38510" t="0"/>
            <a:stretch/>
          </p:blipFill>
          <p:spPr>
            <a:xfrm>
              <a:off x="3907550" y="9186333"/>
              <a:ext cx="3780550" cy="4529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28"/>
            <p:cNvPicPr preferRelativeResize="0"/>
            <p:nvPr/>
          </p:nvPicPr>
          <p:blipFill rotWithShape="1">
            <a:blip r:embed="rId6">
              <a:alphaModFix/>
            </a:blip>
            <a:srcRect b="0" l="22144" r="22143" t="0"/>
            <a:stretch/>
          </p:blipFill>
          <p:spPr>
            <a:xfrm>
              <a:off x="7815099" y="9186333"/>
              <a:ext cx="3780550" cy="4529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28"/>
          <p:cNvSpPr txBox="1"/>
          <p:nvPr/>
        </p:nvSpPr>
        <p:spPr>
          <a:xfrm>
            <a:off x="4765135" y="1368108"/>
            <a:ext cx="3864516" cy="700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F8D738"/>
                </a:solidFill>
                <a:latin typeface="GFS Didot"/>
                <a:ea typeface="GFS Didot"/>
                <a:cs typeface="GFS Didot"/>
                <a:sym typeface="GFS Didot"/>
              </a:rPr>
              <a:t>Gallery Image</a:t>
            </a:r>
            <a:endParaRPr sz="700"/>
          </a:p>
        </p:txBody>
      </p:sp>
      <p:sp>
        <p:nvSpPr>
          <p:cNvPr id="194" name="Google Shape;194;p28"/>
          <p:cNvSpPr txBox="1"/>
          <p:nvPr/>
        </p:nvSpPr>
        <p:spPr>
          <a:xfrm>
            <a:off x="5848350" y="2156099"/>
            <a:ext cx="27813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What can you say about your projects? Share it here!</a:t>
            </a:r>
            <a:endParaRPr sz="700"/>
          </a:p>
        </p:txBody>
      </p:sp>
      <p:pic>
        <p:nvPicPr>
          <p:cNvPr id="195" name="Google Shape;195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76767" y="-1925194"/>
            <a:ext cx="4596853" cy="305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24194" y="4357412"/>
            <a:ext cx="3177598" cy="129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468E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9"/>
          <p:cNvGrpSpPr/>
          <p:nvPr/>
        </p:nvGrpSpPr>
        <p:grpSpPr>
          <a:xfrm>
            <a:off x="1370809" y="1009332"/>
            <a:ext cx="6402382" cy="3046254"/>
            <a:chOff x="0" y="-209550"/>
            <a:chExt cx="17073018" cy="8123344"/>
          </a:xfrm>
        </p:grpSpPr>
        <p:sp>
          <p:nvSpPr>
            <p:cNvPr id="202" name="Google Shape;202;p29"/>
            <p:cNvSpPr txBox="1"/>
            <p:nvPr/>
          </p:nvSpPr>
          <p:spPr>
            <a:xfrm>
              <a:off x="1857080" y="-209550"/>
              <a:ext cx="13359000" cy="615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0" u="none" cap="none" strike="noStrike">
                  <a:solidFill>
                    <a:srgbClr val="FFDE59"/>
                  </a:solidFill>
                  <a:latin typeface="GFS Didot"/>
                  <a:ea typeface="GFS Didot"/>
                  <a:cs typeface="GFS Didot"/>
                  <a:sym typeface="GFS Didot"/>
                </a:rPr>
                <a:t>Write an original statement or </a:t>
              </a:r>
              <a:endParaRPr sz="7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000" u="none" cap="none" strike="noStrike">
                  <a:solidFill>
                    <a:srgbClr val="FFDE59"/>
                  </a:solidFill>
                  <a:latin typeface="GFS Didot"/>
                  <a:ea typeface="GFS Didot"/>
                  <a:cs typeface="GFS Didot"/>
                  <a:sym typeface="GFS Didot"/>
                </a:rPr>
                <a:t>inspiring quote</a:t>
              </a:r>
              <a:endParaRPr sz="700"/>
            </a:p>
          </p:txBody>
        </p:sp>
        <p:sp>
          <p:nvSpPr>
            <p:cNvPr id="203" name="Google Shape;203;p29"/>
            <p:cNvSpPr txBox="1"/>
            <p:nvPr/>
          </p:nvSpPr>
          <p:spPr>
            <a:xfrm>
              <a:off x="0" y="7395634"/>
              <a:ext cx="17073018" cy="51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FFFFFF"/>
                  </a:solidFill>
                  <a:latin typeface="Ovo"/>
                  <a:ea typeface="Ovo"/>
                  <a:cs typeface="Ovo"/>
                  <a:sym typeface="Ovo"/>
                </a:rPr>
                <a:t>— Include a credit, citation, or supporting message</a:t>
              </a:r>
              <a:endParaRPr sz="700"/>
            </a:p>
          </p:txBody>
        </p:sp>
      </p:grpSp>
      <p:pic>
        <p:nvPicPr>
          <p:cNvPr id="204" name="Google Shape;20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19463" y="-228934"/>
            <a:ext cx="3657600" cy="148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295" y="4355398"/>
            <a:ext cx="3657600" cy="148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2042" y="-854534"/>
            <a:ext cx="3657600" cy="1486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5009" y="2958847"/>
            <a:ext cx="3082316" cy="5766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F8D738"/>
      </a:dk1>
      <a:lt1>
        <a:srgbClr val="0B468E"/>
      </a:lt1>
      <a:dk2>
        <a:srgbClr val="FFFFFF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