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Gloria Hallelujah"/>
      <p:regular r:id="rId31"/>
    </p:embeddedFont>
    <p:embeddedFont>
      <p:font typeface="Montserrat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GloriaHallelujah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Montserrat-bold.fntdata"/><Relationship Id="rId10" Type="http://schemas.openxmlformats.org/officeDocument/2006/relationships/slide" Target="slides/slide5.xml"/><Relationship Id="rId32" Type="http://schemas.openxmlformats.org/officeDocument/2006/relationships/font" Target="fonts/Montserrat-regular.fntdata"/><Relationship Id="rId13" Type="http://schemas.openxmlformats.org/officeDocument/2006/relationships/slide" Target="slides/slide8.xml"/><Relationship Id="rId35" Type="http://schemas.openxmlformats.org/officeDocument/2006/relationships/font" Target="fonts/Montserrat-bold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1e3c3df81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g21e3c3df810_1_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1e3c3df810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21e3c3df810_1_1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1e3c3df810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21e3c3df810_1_1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1e3c3df810_1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21e3c3df810_1_1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1e3c3df810_1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21e3c3df810_1_1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1e3c3df810_1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21e3c3df810_1_1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1e3c3df810_1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1e3c3df810_1_1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1e3c3df810_1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21e3c3df810_1_1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1e3c3df810_1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21e3c3df810_1_19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1e3c3df810_1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21e3c3df810_1_2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1e3c3df810_1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21e3c3df810_1_2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1e3c3df810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g21e3c3df810_1_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1e3c3df810_1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21e3c3df810_1_2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1e3c3df810_1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21e3c3df810_1_2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1e3c3df810_1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21e3c3df810_1_3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1e3c3df810_1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21e3c3df810_1_3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1e3c3df810_1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21e3c3df810_1_3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1e3c3df810_1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21e3c3df810_1_3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1e3c3df810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g21e3c3df810_1_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1e3c3df810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g21e3c3df810_1_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1e3c3df810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21e3c3df810_1_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1e3c3df810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21e3c3df810_1_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1e3c3df810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21e3c3df810_1_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1e3c3df810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21e3c3df810_1_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1e3c3df810_1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21e3c3df810_1_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Relationship Id="rId3" Type="http://schemas.openxmlformats.org/officeDocument/2006/relationships/image" Target="../media/image1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1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 1 1 1 1">
  <p:cSld name="BLANK_1_1_1_1_1_1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" name="Google Shape;4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34484" y="-1043394"/>
            <a:ext cx="2060075" cy="206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21351">
            <a:off x="247339" y="3330824"/>
            <a:ext cx="1636275" cy="1476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 1 1 1 1 1">
  <p:cSld name="BLANK_1_1_1_1_1_1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" name="Google Shape;5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94637" y="3391501"/>
            <a:ext cx="1554726" cy="7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1300" y="4211073"/>
            <a:ext cx="1781400" cy="17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0026" y="4082824"/>
            <a:ext cx="1889742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7419" y="149027"/>
            <a:ext cx="1284175" cy="124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97713" y="170200"/>
            <a:ext cx="1348575" cy="12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" name="Google Shape;2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591846">
            <a:off x="219095" y="264898"/>
            <a:ext cx="1635926" cy="150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78496" y="4557198"/>
            <a:ext cx="2103186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" name="Google Shape;28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135769" y="273555"/>
            <a:ext cx="1493875" cy="144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025" y="3658950"/>
            <a:ext cx="2079875" cy="120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BLANK_1_1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Google Shape;3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85881" y="201008"/>
            <a:ext cx="1450740" cy="271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5984" y="4178510"/>
            <a:ext cx="2279673" cy="71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 1">
  <p:cSld name="BLANK_1_1_1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83155" y="4266129"/>
            <a:ext cx="1779000" cy="174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750" y="578450"/>
            <a:ext cx="2794073" cy="487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750" y="4176215"/>
            <a:ext cx="2794073" cy="487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 1 1">
  <p:cSld name="BLANK_1_1_1_1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" name="Google Shape;41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35362" y="3610540"/>
            <a:ext cx="3073276" cy="310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 1 1 1">
  <p:cSld name="BLANK_1_1_1_1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4" name="Google Shape;4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190056">
            <a:off x="7438798" y="3534894"/>
            <a:ext cx="1356320" cy="122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3306850" y="112399"/>
            <a:ext cx="2530301" cy="119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loria Hallelujah"/>
              <a:buChar char="●"/>
              <a:defRPr sz="1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jpg"/><Relationship Id="rId4" Type="http://schemas.openxmlformats.org/officeDocument/2006/relationships/image" Target="../media/image9.png"/><Relationship Id="rId5" Type="http://schemas.openxmlformats.org/officeDocument/2006/relationships/image" Target="../media/image17.png"/><Relationship Id="rId6" Type="http://schemas.openxmlformats.org/officeDocument/2006/relationships/image" Target="../media/image10.png"/><Relationship Id="rId7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jpg"/><Relationship Id="rId4" Type="http://schemas.openxmlformats.org/officeDocument/2006/relationships/image" Target="../media/image71.jpg"/><Relationship Id="rId5" Type="http://schemas.openxmlformats.org/officeDocument/2006/relationships/image" Target="../media/image48.jpg"/><Relationship Id="rId6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9.jpg"/><Relationship Id="rId4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jpg"/><Relationship Id="rId4" Type="http://schemas.openxmlformats.org/officeDocument/2006/relationships/image" Target="../media/image37.jpg"/><Relationship Id="rId5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jp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0.jpg"/><Relationship Id="rId4" Type="http://schemas.openxmlformats.org/officeDocument/2006/relationships/image" Target="../media/image11.png"/><Relationship Id="rId5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9.jpg"/><Relationship Id="rId4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7.jpg"/><Relationship Id="rId4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3.jpg"/><Relationship Id="rId4" Type="http://schemas.openxmlformats.org/officeDocument/2006/relationships/image" Target="../media/image7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8.jpg"/><Relationship Id="rId4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5.jpg"/><Relationship Id="rId4" Type="http://schemas.openxmlformats.org/officeDocument/2006/relationships/image" Target="../media/image67.png"/></Relationships>
</file>

<file path=ppt/slides/_rels/slide24.xml.rels><?xml version="1.0" encoding="UTF-8" standalone="yes"?><Relationships xmlns="http://schemas.openxmlformats.org/package/2006/relationships"><Relationship Id="rId20" Type="http://schemas.openxmlformats.org/officeDocument/2006/relationships/image" Target="../media/image67.png"/><Relationship Id="rId11" Type="http://schemas.openxmlformats.org/officeDocument/2006/relationships/image" Target="../media/image12.png"/><Relationship Id="rId10" Type="http://schemas.openxmlformats.org/officeDocument/2006/relationships/image" Target="../media/image39.png"/><Relationship Id="rId13" Type="http://schemas.openxmlformats.org/officeDocument/2006/relationships/image" Target="../media/image8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5.png"/><Relationship Id="rId15" Type="http://schemas.openxmlformats.org/officeDocument/2006/relationships/image" Target="../media/image7.png"/><Relationship Id="rId14" Type="http://schemas.openxmlformats.org/officeDocument/2006/relationships/image" Target="../media/image35.png"/><Relationship Id="rId17" Type="http://schemas.openxmlformats.org/officeDocument/2006/relationships/image" Target="../media/image2.png"/><Relationship Id="rId16" Type="http://schemas.openxmlformats.org/officeDocument/2006/relationships/image" Target="../media/image11.png"/><Relationship Id="rId5" Type="http://schemas.openxmlformats.org/officeDocument/2006/relationships/image" Target="../media/image24.png"/><Relationship Id="rId19" Type="http://schemas.openxmlformats.org/officeDocument/2006/relationships/image" Target="../media/image26.png"/><Relationship Id="rId6" Type="http://schemas.openxmlformats.org/officeDocument/2006/relationships/image" Target="../media/image31.png"/><Relationship Id="rId18" Type="http://schemas.openxmlformats.org/officeDocument/2006/relationships/image" Target="../media/image14.png"/><Relationship Id="rId7" Type="http://schemas.openxmlformats.org/officeDocument/2006/relationships/image" Target="../media/image16.png"/><Relationship Id="rId8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2.png"/><Relationship Id="rId4" Type="http://schemas.openxmlformats.org/officeDocument/2006/relationships/image" Target="../media/image7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0.jpg"/><Relationship Id="rId4" Type="http://schemas.openxmlformats.org/officeDocument/2006/relationships/image" Target="../media/image24.png"/><Relationship Id="rId5" Type="http://schemas.openxmlformats.org/officeDocument/2006/relationships/image" Target="../media/image31.png"/><Relationship Id="rId6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4.jpg"/><Relationship Id="rId4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jp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2.jpg"/><Relationship Id="rId4" Type="http://schemas.openxmlformats.org/officeDocument/2006/relationships/image" Target="../media/image39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jpg"/><Relationship Id="rId4" Type="http://schemas.openxmlformats.org/officeDocument/2006/relationships/image" Target="../media/image22.jpg"/><Relationship Id="rId5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51.jpg"/><Relationship Id="rId5" Type="http://schemas.openxmlformats.org/officeDocument/2006/relationships/image" Target="../media/image30.jpg"/><Relationship Id="rId6" Type="http://schemas.openxmlformats.org/officeDocument/2006/relationships/image" Target="../media/image46.jpg"/><Relationship Id="rId7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35.png"/><Relationship Id="rId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 rotWithShape="1">
          <a:blip r:embed="rId3">
            <a:alphaModFix/>
          </a:blip>
          <a:srcRect b="15716" l="422" r="18490" t="1582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1264899" y="2431756"/>
            <a:ext cx="2451079" cy="624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0815">
            <a:off x="36113" y="25531"/>
            <a:ext cx="4664131" cy="157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70284">
            <a:off x="36113" y="1080608"/>
            <a:ext cx="4664131" cy="157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76484" y="2922013"/>
            <a:ext cx="1627909" cy="162790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449801" y="420766"/>
            <a:ext cx="4081277" cy="6603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5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HISTORY SUBJECT FOR HIGH SCHOOL ANCIENT HISTORY OF </a:t>
            </a:r>
            <a:endParaRPr sz="700"/>
          </a:p>
        </p:txBody>
      </p:sp>
      <p:sp>
        <p:nvSpPr>
          <p:cNvPr id="64" name="Google Shape;64;p13"/>
          <p:cNvSpPr txBox="1"/>
          <p:nvPr/>
        </p:nvSpPr>
        <p:spPr>
          <a:xfrm>
            <a:off x="613828" y="1170960"/>
            <a:ext cx="3753221" cy="12024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0" u="none" cap="none" strike="noStrike">
                <a:solidFill>
                  <a:srgbClr val="AA5B57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INDIA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9BA8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22"/>
          <p:cNvGrpSpPr/>
          <p:nvPr/>
        </p:nvGrpSpPr>
        <p:grpSpPr>
          <a:xfrm>
            <a:off x="0" y="2516029"/>
            <a:ext cx="9143998" cy="2625998"/>
            <a:chOff x="0" y="-28575"/>
            <a:chExt cx="4816592" cy="1383242"/>
          </a:xfrm>
        </p:grpSpPr>
        <p:sp>
          <p:nvSpPr>
            <p:cNvPr id="174" name="Google Shape;174;p22"/>
            <p:cNvSpPr/>
            <p:nvPr/>
          </p:nvSpPr>
          <p:spPr>
            <a:xfrm>
              <a:off x="0" y="0"/>
              <a:ext cx="4816592" cy="1354667"/>
            </a:xfrm>
            <a:custGeom>
              <a:rect b="b" l="l" r="r" t="t"/>
              <a:pathLst>
                <a:path extrusionOk="0" h="135466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AA5B57"/>
            </a:solidFill>
            <a:ln>
              <a:noFill/>
            </a:ln>
          </p:spPr>
        </p:sp>
        <p:sp>
          <p:nvSpPr>
            <p:cNvPr id="175" name="Google Shape;175;p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2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6" name="Google Shape;176;p22"/>
          <p:cNvPicPr preferRelativeResize="0"/>
          <p:nvPr/>
        </p:nvPicPr>
        <p:blipFill rotWithShape="1">
          <a:blip r:embed="rId3">
            <a:alphaModFix/>
          </a:blip>
          <a:srcRect b="20489" l="0" r="0" t="20488"/>
          <a:stretch/>
        </p:blipFill>
        <p:spPr>
          <a:xfrm>
            <a:off x="983283" y="1691258"/>
            <a:ext cx="2062324" cy="182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 rotWithShape="1">
          <a:blip r:embed="rId4">
            <a:alphaModFix/>
          </a:blip>
          <a:srcRect b="39134" l="31704" r="34619" t="16174"/>
          <a:stretch/>
        </p:blipFill>
        <p:spPr>
          <a:xfrm>
            <a:off x="3540838" y="1691258"/>
            <a:ext cx="2062324" cy="182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 rotWithShape="1">
          <a:blip r:embed="rId5">
            <a:alphaModFix/>
          </a:blip>
          <a:srcRect b="46590" l="33758" r="16611" t="20436"/>
          <a:stretch/>
        </p:blipFill>
        <p:spPr>
          <a:xfrm>
            <a:off x="6098393" y="1691258"/>
            <a:ext cx="2062325" cy="182692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2"/>
          <p:cNvSpPr txBox="1"/>
          <p:nvPr/>
        </p:nvSpPr>
        <p:spPr>
          <a:xfrm>
            <a:off x="983283" y="718972"/>
            <a:ext cx="7177436" cy="57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MEET OUR TEAM</a:t>
            </a:r>
            <a:endParaRPr sz="700"/>
          </a:p>
        </p:txBody>
      </p:sp>
      <p:sp>
        <p:nvSpPr>
          <p:cNvPr id="180" name="Google Shape;180;p22"/>
          <p:cNvSpPr txBox="1"/>
          <p:nvPr/>
        </p:nvSpPr>
        <p:spPr>
          <a:xfrm>
            <a:off x="983283" y="3807415"/>
            <a:ext cx="2062325" cy="253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NAME SURNAME</a:t>
            </a:r>
            <a:endParaRPr sz="700"/>
          </a:p>
        </p:txBody>
      </p:sp>
      <p:sp>
        <p:nvSpPr>
          <p:cNvPr id="181" name="Google Shape;181;p22"/>
          <p:cNvSpPr txBox="1"/>
          <p:nvPr/>
        </p:nvSpPr>
        <p:spPr>
          <a:xfrm>
            <a:off x="983283" y="4112533"/>
            <a:ext cx="2062325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</a:t>
            </a:r>
            <a:endParaRPr sz="700"/>
          </a:p>
        </p:txBody>
      </p:sp>
      <p:sp>
        <p:nvSpPr>
          <p:cNvPr id="182" name="Google Shape;182;p22"/>
          <p:cNvSpPr txBox="1"/>
          <p:nvPr/>
        </p:nvSpPr>
        <p:spPr>
          <a:xfrm>
            <a:off x="3540838" y="3803764"/>
            <a:ext cx="2062325" cy="253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NAME SURNAME</a:t>
            </a:r>
            <a:endParaRPr sz="700"/>
          </a:p>
        </p:txBody>
      </p:sp>
      <p:sp>
        <p:nvSpPr>
          <p:cNvPr id="183" name="Google Shape;183;p22"/>
          <p:cNvSpPr txBox="1"/>
          <p:nvPr/>
        </p:nvSpPr>
        <p:spPr>
          <a:xfrm>
            <a:off x="3540838" y="4116184"/>
            <a:ext cx="2062325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</a:t>
            </a:r>
            <a:endParaRPr sz="700"/>
          </a:p>
        </p:txBody>
      </p:sp>
      <p:sp>
        <p:nvSpPr>
          <p:cNvPr id="184" name="Google Shape;184;p22"/>
          <p:cNvSpPr txBox="1"/>
          <p:nvPr/>
        </p:nvSpPr>
        <p:spPr>
          <a:xfrm>
            <a:off x="6098393" y="3803764"/>
            <a:ext cx="2062325" cy="253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NAME SURNAME</a:t>
            </a:r>
            <a:endParaRPr sz="700"/>
          </a:p>
        </p:txBody>
      </p:sp>
      <p:sp>
        <p:nvSpPr>
          <p:cNvPr id="185" name="Google Shape;185;p22"/>
          <p:cNvSpPr txBox="1"/>
          <p:nvPr/>
        </p:nvSpPr>
        <p:spPr>
          <a:xfrm>
            <a:off x="6098393" y="4116184"/>
            <a:ext cx="2062325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</a:t>
            </a:r>
            <a:endParaRPr sz="700"/>
          </a:p>
        </p:txBody>
      </p:sp>
      <p:pic>
        <p:nvPicPr>
          <p:cNvPr id="186" name="Google Shape;186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1487033" y="4379179"/>
            <a:ext cx="1054824" cy="499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4044589" y="4379179"/>
            <a:ext cx="1054824" cy="499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6602144" y="4379179"/>
            <a:ext cx="1054824" cy="499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3"/>
          <p:cNvPicPr preferRelativeResize="0"/>
          <p:nvPr/>
        </p:nvPicPr>
        <p:blipFill rotWithShape="1">
          <a:blip r:embed="rId3">
            <a:alphaModFix/>
          </a:blip>
          <a:srcRect b="7786" l="0" r="0" t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p23"/>
          <p:cNvGrpSpPr/>
          <p:nvPr/>
        </p:nvGrpSpPr>
        <p:grpSpPr>
          <a:xfrm>
            <a:off x="2971207" y="556669"/>
            <a:ext cx="3201585" cy="3915411"/>
            <a:chOff x="0" y="-306004"/>
            <a:chExt cx="8537560" cy="10441096"/>
          </a:xfrm>
        </p:grpSpPr>
        <p:grpSp>
          <p:nvGrpSpPr>
            <p:cNvPr id="195" name="Google Shape;195;p23"/>
            <p:cNvGrpSpPr/>
            <p:nvPr/>
          </p:nvGrpSpPr>
          <p:grpSpPr>
            <a:xfrm>
              <a:off x="0" y="-306004"/>
              <a:ext cx="8537560" cy="10441096"/>
              <a:chOff x="0" y="-38100"/>
              <a:chExt cx="1062997" cy="1300003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0" y="0"/>
                <a:ext cx="1062997" cy="1261903"/>
              </a:xfrm>
              <a:custGeom>
                <a:rect b="b" l="l" r="r" t="t"/>
                <a:pathLst>
                  <a:path extrusionOk="0" h="1261903" w="1062997">
                    <a:moveTo>
                      <a:pt x="0" y="0"/>
                    </a:moveTo>
                    <a:lnTo>
                      <a:pt x="1062997" y="0"/>
                    </a:lnTo>
                    <a:lnTo>
                      <a:pt x="1062997" y="1261903"/>
                    </a:lnTo>
                    <a:lnTo>
                      <a:pt x="0" y="1261903"/>
                    </a:lnTo>
                    <a:close/>
                  </a:path>
                </a:pathLst>
              </a:custGeom>
              <a:solidFill>
                <a:srgbClr val="AA5B57">
                  <a:alpha val="76862"/>
                </a:srgbClr>
              </a:solidFill>
              <a:ln>
                <a:noFill/>
              </a:ln>
            </p:spPr>
          </p:sp>
          <p:sp>
            <p:nvSpPr>
              <p:cNvPr id="197" name="Google Shape;197;p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8" name="Google Shape;198;p23"/>
            <p:cNvSpPr txBox="1"/>
            <p:nvPr/>
          </p:nvSpPr>
          <p:spPr>
            <a:xfrm>
              <a:off x="1192416" y="5677507"/>
              <a:ext cx="6152700" cy="172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1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2.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1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OUR PROJECTS</a:t>
              </a:r>
              <a:endParaRPr sz="700"/>
            </a:p>
          </p:txBody>
        </p:sp>
        <p:sp>
          <p:nvSpPr>
            <p:cNvPr id="199" name="Google Shape;199;p23"/>
            <p:cNvSpPr txBox="1"/>
            <p:nvPr/>
          </p:nvSpPr>
          <p:spPr>
            <a:xfrm>
              <a:off x="1192416" y="8037996"/>
              <a:ext cx="6152729" cy="13654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5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want to discuss. </a:t>
              </a:r>
              <a:endParaRPr sz="700"/>
            </a:p>
          </p:txBody>
        </p:sp>
      </p:grpSp>
      <p:pic>
        <p:nvPicPr>
          <p:cNvPr id="200" name="Google Shape;20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0941" y="1101924"/>
            <a:ext cx="2702118" cy="1203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9BA8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4"/>
          <p:cNvPicPr preferRelativeResize="0"/>
          <p:nvPr/>
        </p:nvPicPr>
        <p:blipFill rotWithShape="1">
          <a:blip r:embed="rId3">
            <a:alphaModFix/>
          </a:blip>
          <a:srcRect b="0" l="3722" r="3723" t="0"/>
          <a:stretch/>
        </p:blipFill>
        <p:spPr>
          <a:xfrm>
            <a:off x="2922124" y="514350"/>
            <a:ext cx="2537299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 rotWithShape="1">
          <a:blip r:embed="rId4">
            <a:alphaModFix/>
          </a:blip>
          <a:srcRect b="24984" l="0" r="0" t="24984"/>
          <a:stretch/>
        </p:blipFill>
        <p:spPr>
          <a:xfrm>
            <a:off x="5785263" y="514350"/>
            <a:ext cx="2741486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4"/>
          <p:cNvSpPr txBox="1"/>
          <p:nvPr/>
        </p:nvSpPr>
        <p:spPr>
          <a:xfrm>
            <a:off x="514350" y="1957470"/>
            <a:ext cx="2203588" cy="11714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OUR PROJECT</a:t>
            </a:r>
            <a:endParaRPr sz="700"/>
          </a:p>
        </p:txBody>
      </p:sp>
      <p:sp>
        <p:nvSpPr>
          <p:cNvPr id="208" name="Google Shape;208;p24"/>
          <p:cNvSpPr txBox="1"/>
          <p:nvPr/>
        </p:nvSpPr>
        <p:spPr>
          <a:xfrm>
            <a:off x="5785263" y="4176031"/>
            <a:ext cx="27462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YEAR: 2022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ROLE: WRITE YOUR ROLE</a:t>
            </a:r>
            <a:endParaRPr sz="700"/>
          </a:p>
        </p:txBody>
      </p:sp>
      <p:sp>
        <p:nvSpPr>
          <p:cNvPr id="209" name="Google Shape;209;p24"/>
          <p:cNvSpPr txBox="1"/>
          <p:nvPr/>
        </p:nvSpPr>
        <p:spPr>
          <a:xfrm>
            <a:off x="5663600" y="2814000"/>
            <a:ext cx="3036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 sz="700"/>
          </a:p>
        </p:txBody>
      </p:sp>
      <p:pic>
        <p:nvPicPr>
          <p:cNvPr id="210" name="Google Shape;210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639853" y="917965"/>
            <a:ext cx="3657600" cy="68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639853" y="3944657"/>
            <a:ext cx="3657600" cy="684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5B57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5"/>
          <p:cNvPicPr preferRelativeResize="0"/>
          <p:nvPr/>
        </p:nvPicPr>
        <p:blipFill rotWithShape="1">
          <a:blip r:embed="rId3">
            <a:alphaModFix/>
          </a:blip>
          <a:srcRect b="0" l="8319" r="8319" t="0"/>
          <a:stretch/>
        </p:blipFill>
        <p:spPr>
          <a:xfrm>
            <a:off x="0" y="0"/>
            <a:ext cx="304422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55925" y="2117920"/>
            <a:ext cx="403960" cy="40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55925" y="3604271"/>
            <a:ext cx="403960" cy="40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9192" y="2117920"/>
            <a:ext cx="403959" cy="40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9192" y="3604271"/>
            <a:ext cx="403959" cy="40766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5"/>
          <p:cNvSpPr txBox="1"/>
          <p:nvPr/>
        </p:nvSpPr>
        <p:spPr>
          <a:xfrm>
            <a:off x="6787816" y="2620560"/>
            <a:ext cx="1992643" cy="494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/>
          </a:p>
        </p:txBody>
      </p:sp>
      <p:sp>
        <p:nvSpPr>
          <p:cNvPr id="222" name="Google Shape;222;p25"/>
          <p:cNvSpPr txBox="1"/>
          <p:nvPr/>
        </p:nvSpPr>
        <p:spPr>
          <a:xfrm>
            <a:off x="6787816" y="2065532"/>
            <a:ext cx="1506224" cy="529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ADD A MAIN POINT</a:t>
            </a:r>
            <a:endParaRPr sz="700"/>
          </a:p>
        </p:txBody>
      </p:sp>
      <p:sp>
        <p:nvSpPr>
          <p:cNvPr id="223" name="Google Shape;223;p25"/>
          <p:cNvSpPr txBox="1"/>
          <p:nvPr/>
        </p:nvSpPr>
        <p:spPr>
          <a:xfrm>
            <a:off x="3916987" y="2620560"/>
            <a:ext cx="1992642" cy="494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77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/>
          </a:p>
        </p:txBody>
      </p:sp>
      <p:sp>
        <p:nvSpPr>
          <p:cNvPr id="224" name="Google Shape;224;p25"/>
          <p:cNvSpPr txBox="1"/>
          <p:nvPr/>
        </p:nvSpPr>
        <p:spPr>
          <a:xfrm>
            <a:off x="3916987" y="2065532"/>
            <a:ext cx="1506224" cy="529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ADD A MAIN POINT</a:t>
            </a:r>
            <a:endParaRPr sz="700"/>
          </a:p>
        </p:txBody>
      </p:sp>
      <p:grpSp>
        <p:nvGrpSpPr>
          <p:cNvPr id="225" name="Google Shape;225;p25"/>
          <p:cNvGrpSpPr/>
          <p:nvPr/>
        </p:nvGrpSpPr>
        <p:grpSpPr>
          <a:xfrm>
            <a:off x="6787816" y="3564980"/>
            <a:ext cx="1992643" cy="1036914"/>
            <a:chOff x="0" y="-104775"/>
            <a:chExt cx="5313713" cy="2765104"/>
          </a:xfrm>
        </p:grpSpPr>
        <p:sp>
          <p:nvSpPr>
            <p:cNvPr id="226" name="Google Shape;226;p25"/>
            <p:cNvSpPr txBox="1"/>
            <p:nvPr/>
          </p:nvSpPr>
          <p:spPr>
            <a:xfrm>
              <a:off x="0" y="1353076"/>
              <a:ext cx="5313713" cy="1307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Briefly elaborate on what you want to discuss. </a:t>
              </a:r>
              <a:endParaRPr sz="700"/>
            </a:p>
          </p:txBody>
        </p:sp>
        <p:sp>
          <p:nvSpPr>
            <p:cNvPr id="227" name="Google Shape;227;p25"/>
            <p:cNvSpPr txBox="1"/>
            <p:nvPr/>
          </p:nvSpPr>
          <p:spPr>
            <a:xfrm>
              <a:off x="0" y="-104775"/>
              <a:ext cx="4016596" cy="13765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6502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ADD A MAIN POINT</a:t>
              </a:r>
              <a:endParaRPr sz="700"/>
            </a:p>
          </p:txBody>
        </p:sp>
      </p:grpSp>
      <p:grpSp>
        <p:nvGrpSpPr>
          <p:cNvPr id="228" name="Google Shape;228;p25"/>
          <p:cNvGrpSpPr/>
          <p:nvPr/>
        </p:nvGrpSpPr>
        <p:grpSpPr>
          <a:xfrm>
            <a:off x="3916987" y="3564980"/>
            <a:ext cx="1992642" cy="1036914"/>
            <a:chOff x="0" y="-104775"/>
            <a:chExt cx="5313713" cy="2765104"/>
          </a:xfrm>
        </p:grpSpPr>
        <p:sp>
          <p:nvSpPr>
            <p:cNvPr id="229" name="Google Shape;229;p25"/>
            <p:cNvSpPr txBox="1"/>
            <p:nvPr/>
          </p:nvSpPr>
          <p:spPr>
            <a:xfrm>
              <a:off x="0" y="1353076"/>
              <a:ext cx="5313713" cy="1307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Briefly elaborate on what you want to discuss. </a:t>
              </a:r>
              <a:endParaRPr sz="700"/>
            </a:p>
          </p:txBody>
        </p:sp>
        <p:sp>
          <p:nvSpPr>
            <p:cNvPr id="230" name="Google Shape;230;p25"/>
            <p:cNvSpPr txBox="1"/>
            <p:nvPr/>
          </p:nvSpPr>
          <p:spPr>
            <a:xfrm>
              <a:off x="0" y="-104775"/>
              <a:ext cx="4016596" cy="13765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6502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ADD A MAIN POINT</a:t>
              </a:r>
              <a:endParaRPr sz="700"/>
            </a:p>
          </p:txBody>
        </p:sp>
      </p:grpSp>
      <p:sp>
        <p:nvSpPr>
          <p:cNvPr id="231" name="Google Shape;231;p25"/>
          <p:cNvSpPr txBox="1"/>
          <p:nvPr/>
        </p:nvSpPr>
        <p:spPr>
          <a:xfrm>
            <a:off x="3850191" y="663996"/>
            <a:ext cx="4379379" cy="57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TIMELINE PAGE</a:t>
            </a:r>
            <a:endParaRPr sz="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6"/>
          <p:cNvPicPr preferRelativeResize="0"/>
          <p:nvPr/>
        </p:nvPicPr>
        <p:blipFill rotWithShape="1">
          <a:blip r:embed="rId3">
            <a:alphaModFix/>
          </a:blip>
          <a:srcRect b="0" l="7629" r="7628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6"/>
          <p:cNvSpPr txBox="1"/>
          <p:nvPr/>
        </p:nvSpPr>
        <p:spPr>
          <a:xfrm>
            <a:off x="481265" y="560838"/>
            <a:ext cx="81816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"WRITE AN ORIGINAL STATEMENT </a:t>
            </a:r>
            <a:endParaRPr b="0" i="0" sz="3000" u="none" cap="none" strike="noStrike">
              <a:solidFill>
                <a:srgbClr val="000000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OR INSPIRING QUOTE"</a:t>
            </a:r>
            <a:endParaRPr sz="700"/>
          </a:p>
        </p:txBody>
      </p:sp>
      <p:sp>
        <p:nvSpPr>
          <p:cNvPr id="238" name="Google Shape;238;p26"/>
          <p:cNvSpPr txBox="1"/>
          <p:nvPr/>
        </p:nvSpPr>
        <p:spPr>
          <a:xfrm>
            <a:off x="725186" y="1984830"/>
            <a:ext cx="7693627" cy="257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- INCLUDE A CREDIT, CITATION, OR SUPPORTING MESSAGE</a:t>
            </a:r>
            <a:endParaRPr sz="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27"/>
          <p:cNvPicPr preferRelativeResize="0"/>
          <p:nvPr/>
        </p:nvPicPr>
        <p:blipFill rotWithShape="1">
          <a:blip r:embed="rId3">
            <a:alphaModFix/>
          </a:blip>
          <a:srcRect b="0" l="26791" r="26791" t="0"/>
          <a:stretch/>
        </p:blipFill>
        <p:spPr>
          <a:xfrm>
            <a:off x="514350" y="514359"/>
            <a:ext cx="3092900" cy="4114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1803" y="3635243"/>
            <a:ext cx="1911902" cy="597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1803" y="2145954"/>
            <a:ext cx="1911902" cy="597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06970" y="35094"/>
            <a:ext cx="354614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7"/>
          <p:cNvSpPr txBox="1"/>
          <p:nvPr/>
        </p:nvSpPr>
        <p:spPr>
          <a:xfrm>
            <a:off x="4519108" y="457200"/>
            <a:ext cx="2756257" cy="1171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OUR SERVICES</a:t>
            </a:r>
            <a:endParaRPr sz="700"/>
          </a:p>
        </p:txBody>
      </p:sp>
      <p:sp>
        <p:nvSpPr>
          <p:cNvPr id="248" name="Google Shape;248;p27"/>
          <p:cNvSpPr txBox="1"/>
          <p:nvPr/>
        </p:nvSpPr>
        <p:spPr>
          <a:xfrm>
            <a:off x="4519108" y="3781074"/>
            <a:ext cx="1644954" cy="253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SERVICE THREE</a:t>
            </a:r>
            <a:endParaRPr sz="700"/>
          </a:p>
        </p:txBody>
      </p:sp>
      <p:sp>
        <p:nvSpPr>
          <p:cNvPr id="249" name="Google Shape;249;p27"/>
          <p:cNvSpPr txBox="1"/>
          <p:nvPr/>
        </p:nvSpPr>
        <p:spPr>
          <a:xfrm>
            <a:off x="6955688" y="3781074"/>
            <a:ext cx="1343822" cy="253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SERVICE FOUR</a:t>
            </a:r>
            <a:endParaRPr sz="700"/>
          </a:p>
        </p:txBody>
      </p:sp>
      <p:sp>
        <p:nvSpPr>
          <p:cNvPr id="250" name="Google Shape;250;p27"/>
          <p:cNvSpPr txBox="1"/>
          <p:nvPr/>
        </p:nvSpPr>
        <p:spPr>
          <a:xfrm>
            <a:off x="4519108" y="4298959"/>
            <a:ext cx="1644954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C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  <p:sp>
        <p:nvSpPr>
          <p:cNvPr id="251" name="Google Shape;251;p27"/>
          <p:cNvSpPr txBox="1"/>
          <p:nvPr/>
        </p:nvSpPr>
        <p:spPr>
          <a:xfrm>
            <a:off x="6955688" y="4298959"/>
            <a:ext cx="1644954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C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  <p:sp>
        <p:nvSpPr>
          <p:cNvPr id="252" name="Google Shape;252;p27"/>
          <p:cNvSpPr txBox="1"/>
          <p:nvPr/>
        </p:nvSpPr>
        <p:spPr>
          <a:xfrm>
            <a:off x="4519108" y="2291784"/>
            <a:ext cx="1390650" cy="253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SERVICE ONE</a:t>
            </a:r>
            <a:endParaRPr sz="700"/>
          </a:p>
        </p:txBody>
      </p:sp>
      <p:sp>
        <p:nvSpPr>
          <p:cNvPr id="253" name="Google Shape;253;p27"/>
          <p:cNvSpPr txBox="1"/>
          <p:nvPr/>
        </p:nvSpPr>
        <p:spPr>
          <a:xfrm>
            <a:off x="6955688" y="2291784"/>
            <a:ext cx="1343822" cy="253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SERVICE TWO</a:t>
            </a:r>
            <a:endParaRPr sz="700"/>
          </a:p>
        </p:txBody>
      </p:sp>
      <p:sp>
        <p:nvSpPr>
          <p:cNvPr id="254" name="Google Shape;254;p27"/>
          <p:cNvSpPr txBox="1"/>
          <p:nvPr/>
        </p:nvSpPr>
        <p:spPr>
          <a:xfrm>
            <a:off x="4519108" y="2809883"/>
            <a:ext cx="1644954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  <p:sp>
        <p:nvSpPr>
          <p:cNvPr id="255" name="Google Shape;255;p27"/>
          <p:cNvSpPr txBox="1"/>
          <p:nvPr/>
        </p:nvSpPr>
        <p:spPr>
          <a:xfrm>
            <a:off x="6984696" y="2809883"/>
            <a:ext cx="1644954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C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8"/>
          <p:cNvPicPr preferRelativeResize="0"/>
          <p:nvPr/>
        </p:nvPicPr>
        <p:blipFill rotWithShape="1">
          <a:blip r:embed="rId3">
            <a:alphaModFix/>
          </a:blip>
          <a:srcRect b="0" l="111" r="11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28"/>
          <p:cNvGrpSpPr/>
          <p:nvPr/>
        </p:nvGrpSpPr>
        <p:grpSpPr>
          <a:xfrm>
            <a:off x="2971207" y="337555"/>
            <a:ext cx="3201585" cy="4353638"/>
            <a:chOff x="0" y="-38100"/>
            <a:chExt cx="1062997" cy="1445504"/>
          </a:xfrm>
        </p:grpSpPr>
        <p:sp>
          <p:nvSpPr>
            <p:cNvPr id="262" name="Google Shape;262;p28"/>
            <p:cNvSpPr/>
            <p:nvPr/>
          </p:nvSpPr>
          <p:spPr>
            <a:xfrm>
              <a:off x="0" y="0"/>
              <a:ext cx="1062997" cy="1407404"/>
            </a:xfrm>
            <a:custGeom>
              <a:rect b="b" l="l" r="r" t="t"/>
              <a:pathLst>
                <a:path extrusionOk="0" h="1407404" w="1062997">
                  <a:moveTo>
                    <a:pt x="0" y="0"/>
                  </a:moveTo>
                  <a:lnTo>
                    <a:pt x="1062997" y="0"/>
                  </a:lnTo>
                  <a:lnTo>
                    <a:pt x="1062997" y="1407404"/>
                  </a:lnTo>
                  <a:lnTo>
                    <a:pt x="0" y="1407404"/>
                  </a:lnTo>
                  <a:close/>
                </a:path>
              </a:pathLst>
            </a:custGeom>
            <a:solidFill>
              <a:srgbClr val="AA5B57">
                <a:alpha val="76862"/>
              </a:srgbClr>
            </a:solidFill>
            <a:ln>
              <a:noFill/>
            </a:ln>
          </p:spPr>
        </p:sp>
        <p:sp>
          <p:nvSpPr>
            <p:cNvPr id="263" name="Google Shape;263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300" lIns="40300" spcFirstLastPara="1" rIns="40300" wrap="square" tIns="403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4" name="Google Shape;26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5722" y="632064"/>
            <a:ext cx="1752556" cy="169519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8"/>
          <p:cNvSpPr txBox="1"/>
          <p:nvPr/>
        </p:nvSpPr>
        <p:spPr>
          <a:xfrm>
            <a:off x="3418364" y="2558750"/>
            <a:ext cx="23073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1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3.</a:t>
            </a:r>
            <a:endParaRPr sz="700"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1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STATS &amp; NUMBERS</a:t>
            </a:r>
            <a:endParaRPr sz="700"/>
          </a:p>
        </p:txBody>
      </p:sp>
      <p:sp>
        <p:nvSpPr>
          <p:cNvPr id="266" name="Google Shape;266;p28"/>
          <p:cNvSpPr txBox="1"/>
          <p:nvPr/>
        </p:nvSpPr>
        <p:spPr>
          <a:xfrm>
            <a:off x="3418364" y="3897639"/>
            <a:ext cx="2307274" cy="5191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9"/>
          <p:cNvPicPr preferRelativeResize="0"/>
          <p:nvPr/>
        </p:nvPicPr>
        <p:blipFill rotWithShape="1">
          <a:blip r:embed="rId3">
            <a:alphaModFix/>
          </a:blip>
          <a:srcRect b="7786" l="0" r="0" t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29"/>
          <p:cNvGrpSpPr/>
          <p:nvPr/>
        </p:nvGrpSpPr>
        <p:grpSpPr>
          <a:xfrm>
            <a:off x="1765539" y="556669"/>
            <a:ext cx="5612922" cy="3915411"/>
            <a:chOff x="0" y="-38100"/>
            <a:chExt cx="1863614" cy="1300003"/>
          </a:xfrm>
        </p:grpSpPr>
        <p:sp>
          <p:nvSpPr>
            <p:cNvPr id="273" name="Google Shape;273;p29"/>
            <p:cNvSpPr/>
            <p:nvPr/>
          </p:nvSpPr>
          <p:spPr>
            <a:xfrm>
              <a:off x="0" y="0"/>
              <a:ext cx="1863614" cy="1261903"/>
            </a:xfrm>
            <a:custGeom>
              <a:rect b="b" l="l" r="r" t="t"/>
              <a:pathLst>
                <a:path extrusionOk="0" h="1261903" w="1863614">
                  <a:moveTo>
                    <a:pt x="0" y="0"/>
                  </a:moveTo>
                  <a:lnTo>
                    <a:pt x="1863614" y="0"/>
                  </a:lnTo>
                  <a:lnTo>
                    <a:pt x="1863614" y="1261903"/>
                  </a:lnTo>
                  <a:lnTo>
                    <a:pt x="0" y="1261903"/>
                  </a:lnTo>
                  <a:close/>
                </a:path>
              </a:pathLst>
            </a:custGeom>
            <a:solidFill>
              <a:srgbClr val="050605">
                <a:alpha val="53333"/>
              </a:srgbClr>
            </a:solidFill>
            <a:ln>
              <a:noFill/>
            </a:ln>
          </p:spPr>
        </p:sp>
        <p:sp>
          <p:nvSpPr>
            <p:cNvPr id="274" name="Google Shape;274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300" lIns="40300" spcFirstLastPara="1" rIns="40300" wrap="square" tIns="403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p29"/>
          <p:cNvGrpSpPr/>
          <p:nvPr/>
        </p:nvGrpSpPr>
        <p:grpSpPr>
          <a:xfrm>
            <a:off x="2465129" y="1552996"/>
            <a:ext cx="4213963" cy="1759851"/>
            <a:chOff x="-17" y="-114302"/>
            <a:chExt cx="2219700" cy="927000"/>
          </a:xfrm>
        </p:grpSpPr>
        <p:sp>
          <p:nvSpPr>
            <p:cNvPr id="276" name="Google Shape;276;p29"/>
            <p:cNvSpPr/>
            <p:nvPr/>
          </p:nvSpPr>
          <p:spPr>
            <a:xfrm>
              <a:off x="0" y="0"/>
              <a:ext cx="2219549" cy="593429"/>
            </a:xfrm>
            <a:custGeom>
              <a:rect b="b" l="l" r="r" t="t"/>
              <a:pathLst>
                <a:path extrusionOk="0" h="593429" w="2219549">
                  <a:moveTo>
                    <a:pt x="0" y="0"/>
                  </a:moveTo>
                  <a:lnTo>
                    <a:pt x="2219549" y="0"/>
                  </a:lnTo>
                  <a:lnTo>
                    <a:pt x="2219549" y="593429"/>
                  </a:lnTo>
                  <a:lnTo>
                    <a:pt x="0" y="5934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77" name="Google Shape;277;p29"/>
            <p:cNvSpPr txBox="1"/>
            <p:nvPr/>
          </p:nvSpPr>
          <p:spPr>
            <a:xfrm>
              <a:off x="-17" y="-114302"/>
              <a:ext cx="2219700" cy="92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0" lIns="127000" spcFirstLastPara="1" rIns="127000" wrap="square" tIns="127000">
              <a:no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4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123,456,789</a:t>
              </a:r>
              <a:endParaRPr sz="700"/>
            </a:p>
          </p:txBody>
        </p:sp>
      </p:grpSp>
      <p:pic>
        <p:nvPicPr>
          <p:cNvPr id="278" name="Google Shape;27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8805" y="0"/>
            <a:ext cx="1346390" cy="1346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8805" y="3797110"/>
            <a:ext cx="1346390" cy="134639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9"/>
          <p:cNvSpPr txBox="1"/>
          <p:nvPr/>
        </p:nvSpPr>
        <p:spPr>
          <a:xfrm>
            <a:off x="2465162" y="2844190"/>
            <a:ext cx="4213676" cy="529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ELABORATE ON THE</a:t>
            </a:r>
            <a:endParaRPr sz="700"/>
          </a:p>
          <a:p>
            <a:pPr indent="0" lvl="0" marL="0" marR="0" rtl="0" algn="ct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FEATURED STATISTIC.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9BA8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30"/>
          <p:cNvGrpSpPr/>
          <p:nvPr/>
        </p:nvGrpSpPr>
        <p:grpSpPr>
          <a:xfrm>
            <a:off x="2786323" y="260950"/>
            <a:ext cx="3571537" cy="4708276"/>
            <a:chOff x="0" y="-781872"/>
            <a:chExt cx="9524099" cy="12555402"/>
          </a:xfrm>
        </p:grpSpPr>
        <p:sp>
          <p:nvSpPr>
            <p:cNvPr id="286" name="Google Shape;286;p30"/>
            <p:cNvSpPr txBox="1"/>
            <p:nvPr/>
          </p:nvSpPr>
          <p:spPr>
            <a:xfrm>
              <a:off x="333079" y="2585468"/>
              <a:ext cx="8857456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the featured statistic.</a:t>
              </a:r>
              <a:endParaRPr sz="700"/>
            </a:p>
          </p:txBody>
        </p:sp>
        <p:sp>
          <p:nvSpPr>
            <p:cNvPr id="287" name="Google Shape;287;p30"/>
            <p:cNvSpPr txBox="1"/>
            <p:nvPr/>
          </p:nvSpPr>
          <p:spPr>
            <a:xfrm>
              <a:off x="333079" y="6370465"/>
              <a:ext cx="8857456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the featured statistic.</a:t>
              </a:r>
              <a:endParaRPr sz="700"/>
            </a:p>
          </p:txBody>
        </p:sp>
        <p:sp>
          <p:nvSpPr>
            <p:cNvPr id="288" name="Google Shape;288;p30"/>
            <p:cNvSpPr txBox="1"/>
            <p:nvPr/>
          </p:nvSpPr>
          <p:spPr>
            <a:xfrm>
              <a:off x="951342" y="10448409"/>
              <a:ext cx="7620928" cy="4182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the featured statistic.</a:t>
              </a:r>
              <a:endParaRPr sz="700"/>
            </a:p>
          </p:txBody>
        </p:sp>
        <p:grpSp>
          <p:nvGrpSpPr>
            <p:cNvPr id="289" name="Google Shape;289;p30"/>
            <p:cNvGrpSpPr/>
            <p:nvPr/>
          </p:nvGrpSpPr>
          <p:grpSpPr>
            <a:xfrm>
              <a:off x="0" y="-781872"/>
              <a:ext cx="9524099" cy="4692935"/>
              <a:chOff x="0" y="-154444"/>
              <a:chExt cx="1881303" cy="927000"/>
            </a:xfrm>
          </p:grpSpPr>
          <p:sp>
            <p:nvSpPr>
              <p:cNvPr id="290" name="Google Shape;290;p30"/>
              <p:cNvSpPr/>
              <p:nvPr/>
            </p:nvSpPr>
            <p:spPr>
              <a:xfrm>
                <a:off x="0" y="0"/>
                <a:ext cx="1881207" cy="593429"/>
              </a:xfrm>
              <a:custGeom>
                <a:rect b="b" l="l" r="r" t="t"/>
                <a:pathLst>
                  <a:path extrusionOk="0" h="593429" w="1881207">
                    <a:moveTo>
                      <a:pt x="0" y="0"/>
                    </a:moveTo>
                    <a:lnTo>
                      <a:pt x="1881207" y="0"/>
                    </a:lnTo>
                    <a:lnTo>
                      <a:pt x="1881207" y="593429"/>
                    </a:lnTo>
                    <a:lnTo>
                      <a:pt x="0" y="59342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291" name="Google Shape;291;p30"/>
              <p:cNvSpPr txBox="1"/>
              <p:nvPr/>
            </p:nvSpPr>
            <p:spPr>
              <a:xfrm>
                <a:off x="3" y="-154444"/>
                <a:ext cx="1881300" cy="92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7000" lIns="127000" spcFirstLastPara="1" rIns="127000" wrap="square" tIns="127000">
                <a:noAutofit/>
              </a:bodyPr>
              <a:lstStyle/>
              <a:p>
                <a:pPr indent="0" lvl="0" marL="0" marR="0" rtl="0" algn="ctr">
                  <a:lnSpc>
                    <a:spcPct val="14001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3400" u="none" cap="none" strike="noStrike">
                    <a:solidFill>
                      <a:srgbClr val="FFFFFC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rPr>
                  <a:t>2 OUT OF 5</a:t>
                </a:r>
                <a:endParaRPr sz="700"/>
              </a:p>
            </p:txBody>
          </p:sp>
        </p:grpSp>
        <p:grpSp>
          <p:nvGrpSpPr>
            <p:cNvPr id="292" name="Google Shape;292;p30"/>
            <p:cNvGrpSpPr/>
            <p:nvPr/>
          </p:nvGrpSpPr>
          <p:grpSpPr>
            <a:xfrm>
              <a:off x="5" y="3195528"/>
              <a:ext cx="9475482" cy="4692935"/>
              <a:chOff x="-122125" y="-154436"/>
              <a:chExt cx="1871700" cy="927000"/>
            </a:xfrm>
          </p:grpSpPr>
          <p:sp>
            <p:nvSpPr>
              <p:cNvPr id="293" name="Google Shape;293;p30"/>
              <p:cNvSpPr/>
              <p:nvPr/>
            </p:nvSpPr>
            <p:spPr>
              <a:xfrm>
                <a:off x="0" y="0"/>
                <a:ext cx="1636955" cy="593429"/>
              </a:xfrm>
              <a:custGeom>
                <a:rect b="b" l="l" r="r" t="t"/>
                <a:pathLst>
                  <a:path extrusionOk="0" h="593429" w="1636955">
                    <a:moveTo>
                      <a:pt x="0" y="0"/>
                    </a:moveTo>
                    <a:lnTo>
                      <a:pt x="1636955" y="0"/>
                    </a:lnTo>
                    <a:lnTo>
                      <a:pt x="1636955" y="593429"/>
                    </a:lnTo>
                    <a:lnTo>
                      <a:pt x="0" y="59342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294" name="Google Shape;294;p30"/>
              <p:cNvSpPr txBox="1"/>
              <p:nvPr/>
            </p:nvSpPr>
            <p:spPr>
              <a:xfrm>
                <a:off x="-122125" y="-154436"/>
                <a:ext cx="1871700" cy="92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7000" lIns="127000" spcFirstLastPara="1" rIns="127000" wrap="square" tIns="127000">
                <a:noAutofit/>
              </a:bodyPr>
              <a:lstStyle/>
              <a:p>
                <a:pPr indent="0" lvl="0" marL="0" marR="0" rtl="0" algn="ctr">
                  <a:lnSpc>
                    <a:spcPct val="14001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3400" u="none" cap="none" strike="noStrike">
                    <a:solidFill>
                      <a:srgbClr val="FFFFFC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rPr>
                  <a:t>95%</a:t>
                </a:r>
                <a:endParaRPr sz="700"/>
              </a:p>
            </p:txBody>
          </p:sp>
        </p:grpSp>
        <p:grpSp>
          <p:nvGrpSpPr>
            <p:cNvPr id="295" name="Google Shape;295;p30"/>
            <p:cNvGrpSpPr/>
            <p:nvPr/>
          </p:nvGrpSpPr>
          <p:grpSpPr>
            <a:xfrm>
              <a:off x="7" y="7080595"/>
              <a:ext cx="9524081" cy="4692935"/>
              <a:chOff x="-65792" y="-154436"/>
              <a:chExt cx="1881300" cy="927000"/>
            </a:xfrm>
          </p:grpSpPr>
          <p:sp>
            <p:nvSpPr>
              <p:cNvPr id="296" name="Google Shape;296;p30"/>
              <p:cNvSpPr/>
              <p:nvPr/>
            </p:nvSpPr>
            <p:spPr>
              <a:xfrm>
                <a:off x="0" y="0"/>
                <a:ext cx="1749621" cy="593429"/>
              </a:xfrm>
              <a:custGeom>
                <a:rect b="b" l="l" r="r" t="t"/>
                <a:pathLst>
                  <a:path extrusionOk="0" h="593429" w="1749621">
                    <a:moveTo>
                      <a:pt x="0" y="0"/>
                    </a:moveTo>
                    <a:lnTo>
                      <a:pt x="1749621" y="0"/>
                    </a:lnTo>
                    <a:lnTo>
                      <a:pt x="1749621" y="593429"/>
                    </a:lnTo>
                    <a:lnTo>
                      <a:pt x="0" y="59342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297" name="Google Shape;297;p30"/>
              <p:cNvSpPr txBox="1"/>
              <p:nvPr/>
            </p:nvSpPr>
            <p:spPr>
              <a:xfrm>
                <a:off x="-65792" y="-154436"/>
                <a:ext cx="1881300" cy="92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7000" lIns="127000" spcFirstLastPara="1" rIns="127000" wrap="square" tIns="127000">
                <a:noAutofit/>
              </a:bodyPr>
              <a:lstStyle/>
              <a:p>
                <a:pPr indent="0" lvl="0" marL="0" marR="0" rtl="0" algn="ctr">
                  <a:lnSpc>
                    <a:spcPct val="14001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3400" u="none" cap="none" strike="noStrike">
                    <a:solidFill>
                      <a:srgbClr val="FFFFFC"/>
                    </a:solidFill>
                    <a:latin typeface="Gloria Hallelujah"/>
                    <a:ea typeface="Gloria Hallelujah"/>
                    <a:cs typeface="Gloria Hallelujah"/>
                    <a:sym typeface="Gloria Hallelujah"/>
                  </a:rPr>
                  <a:t>12 MILLION</a:t>
                </a:r>
                <a:endParaRPr sz="700"/>
              </a:p>
            </p:txBody>
          </p:sp>
        </p:grpSp>
      </p:grpSp>
      <p:pic>
        <p:nvPicPr>
          <p:cNvPr id="298" name="Google Shape;298;p30"/>
          <p:cNvPicPr preferRelativeResize="0"/>
          <p:nvPr/>
        </p:nvPicPr>
        <p:blipFill rotWithShape="1">
          <a:blip r:embed="rId3">
            <a:alphaModFix/>
          </a:blip>
          <a:srcRect b="0" l="13710" r="13709" t="0"/>
          <a:stretch/>
        </p:blipFill>
        <p:spPr>
          <a:xfrm>
            <a:off x="0" y="0"/>
            <a:ext cx="248871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0"/>
          <p:cNvPicPr preferRelativeResize="0"/>
          <p:nvPr/>
        </p:nvPicPr>
        <p:blipFill rotWithShape="1">
          <a:blip r:embed="rId4">
            <a:alphaModFix/>
          </a:blip>
          <a:srcRect b="0" l="35361" r="35180" t="18825"/>
          <a:stretch/>
        </p:blipFill>
        <p:spPr>
          <a:xfrm>
            <a:off x="6652952" y="0"/>
            <a:ext cx="248871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5B57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"/>
          <p:cNvSpPr txBox="1"/>
          <p:nvPr/>
        </p:nvSpPr>
        <p:spPr>
          <a:xfrm>
            <a:off x="514350" y="1054132"/>
            <a:ext cx="2037748" cy="253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STRENGTHS</a:t>
            </a:r>
            <a:endParaRPr sz="700"/>
          </a:p>
        </p:txBody>
      </p:sp>
      <p:sp>
        <p:nvSpPr>
          <p:cNvPr id="305" name="Google Shape;305;p31"/>
          <p:cNvSpPr txBox="1"/>
          <p:nvPr/>
        </p:nvSpPr>
        <p:spPr>
          <a:xfrm>
            <a:off x="514350" y="1404962"/>
            <a:ext cx="2037748" cy="494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are you doing well? 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sets you apart?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are your good qualities?</a:t>
            </a:r>
            <a:endParaRPr sz="700"/>
          </a:p>
        </p:txBody>
      </p:sp>
      <p:sp>
        <p:nvSpPr>
          <p:cNvPr id="306" name="Google Shape;306;p31"/>
          <p:cNvSpPr txBox="1"/>
          <p:nvPr/>
        </p:nvSpPr>
        <p:spPr>
          <a:xfrm>
            <a:off x="514350" y="359772"/>
            <a:ext cx="330999" cy="57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</a:t>
            </a:r>
            <a:endParaRPr sz="700"/>
          </a:p>
        </p:txBody>
      </p:sp>
      <p:sp>
        <p:nvSpPr>
          <p:cNvPr id="307" name="Google Shape;307;p31"/>
          <p:cNvSpPr txBox="1"/>
          <p:nvPr/>
        </p:nvSpPr>
        <p:spPr>
          <a:xfrm>
            <a:off x="514350" y="3741615"/>
            <a:ext cx="2250730" cy="253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OPPORTUNITIES</a:t>
            </a:r>
            <a:endParaRPr sz="700"/>
          </a:p>
        </p:txBody>
      </p:sp>
      <p:sp>
        <p:nvSpPr>
          <p:cNvPr id="308" name="Google Shape;308;p31"/>
          <p:cNvSpPr txBox="1"/>
          <p:nvPr/>
        </p:nvSpPr>
        <p:spPr>
          <a:xfrm>
            <a:off x="514350" y="4090520"/>
            <a:ext cx="3422132" cy="494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are your goals? 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Are demands shifting?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How can it be improved?</a:t>
            </a:r>
            <a:endParaRPr sz="700"/>
          </a:p>
        </p:txBody>
      </p:sp>
      <p:sp>
        <p:nvSpPr>
          <p:cNvPr id="309" name="Google Shape;309;p31"/>
          <p:cNvSpPr txBox="1"/>
          <p:nvPr/>
        </p:nvSpPr>
        <p:spPr>
          <a:xfrm>
            <a:off x="514350" y="3049180"/>
            <a:ext cx="330999" cy="57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O</a:t>
            </a:r>
            <a:endParaRPr sz="700"/>
          </a:p>
        </p:txBody>
      </p:sp>
      <p:sp>
        <p:nvSpPr>
          <p:cNvPr id="310" name="Google Shape;310;p31"/>
          <p:cNvSpPr txBox="1"/>
          <p:nvPr/>
        </p:nvSpPr>
        <p:spPr>
          <a:xfrm>
            <a:off x="5207794" y="965004"/>
            <a:ext cx="3421856" cy="253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WEAKNESSES</a:t>
            </a:r>
            <a:endParaRPr sz="700"/>
          </a:p>
        </p:txBody>
      </p:sp>
      <p:sp>
        <p:nvSpPr>
          <p:cNvPr id="311" name="Google Shape;311;p31"/>
          <p:cNvSpPr txBox="1"/>
          <p:nvPr/>
        </p:nvSpPr>
        <p:spPr>
          <a:xfrm>
            <a:off x="6262054" y="1238274"/>
            <a:ext cx="2367596" cy="661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Where do you need to improve? </a:t>
            </a:r>
            <a:endParaRPr sz="700"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Are resources adequate?</a:t>
            </a:r>
            <a:endParaRPr sz="700"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do others do better than you?</a:t>
            </a:r>
            <a:endParaRPr sz="700"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2" name="Google Shape;312;p31"/>
          <p:cNvSpPr txBox="1"/>
          <p:nvPr/>
        </p:nvSpPr>
        <p:spPr>
          <a:xfrm>
            <a:off x="8298651" y="359772"/>
            <a:ext cx="330999" cy="57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</a:t>
            </a:r>
            <a:endParaRPr sz="700"/>
          </a:p>
        </p:txBody>
      </p:sp>
      <p:sp>
        <p:nvSpPr>
          <p:cNvPr id="313" name="Google Shape;313;p31"/>
          <p:cNvSpPr txBox="1"/>
          <p:nvPr/>
        </p:nvSpPr>
        <p:spPr>
          <a:xfrm>
            <a:off x="6485686" y="3741615"/>
            <a:ext cx="2143964" cy="253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THREATS</a:t>
            </a:r>
            <a:endParaRPr sz="700"/>
          </a:p>
        </p:txBody>
      </p:sp>
      <p:sp>
        <p:nvSpPr>
          <p:cNvPr id="314" name="Google Shape;314;p31"/>
          <p:cNvSpPr txBox="1"/>
          <p:nvPr/>
        </p:nvSpPr>
        <p:spPr>
          <a:xfrm>
            <a:off x="5106645" y="4090520"/>
            <a:ext cx="3523006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are the blockers you're facing? </a:t>
            </a:r>
            <a:endParaRPr sz="700"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are factors outside of your control?</a:t>
            </a:r>
            <a:endParaRPr sz="700"/>
          </a:p>
        </p:txBody>
      </p:sp>
      <p:sp>
        <p:nvSpPr>
          <p:cNvPr id="315" name="Google Shape;315;p31"/>
          <p:cNvSpPr txBox="1"/>
          <p:nvPr/>
        </p:nvSpPr>
        <p:spPr>
          <a:xfrm>
            <a:off x="8298651" y="3049180"/>
            <a:ext cx="330999" cy="57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</a:t>
            </a:r>
            <a:endParaRPr sz="700"/>
          </a:p>
        </p:txBody>
      </p:sp>
      <p:cxnSp>
        <p:nvCxnSpPr>
          <p:cNvPr id="316" name="Google Shape;316;p31"/>
          <p:cNvCxnSpPr/>
          <p:nvPr/>
        </p:nvCxnSpPr>
        <p:spPr>
          <a:xfrm>
            <a:off x="1618150" y="2571750"/>
            <a:ext cx="2228388" cy="0"/>
          </a:xfrm>
          <a:prstGeom prst="straightConnector1">
            <a:avLst/>
          </a:prstGeom>
          <a:noFill/>
          <a:ln cap="flat" cmpd="sng" w="28575">
            <a:solidFill>
              <a:srgbClr val="B8877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7" name="Google Shape;317;p31"/>
          <p:cNvCxnSpPr/>
          <p:nvPr/>
        </p:nvCxnSpPr>
        <p:spPr>
          <a:xfrm rot="5400000">
            <a:off x="3457806" y="1989027"/>
            <a:ext cx="2228388" cy="0"/>
          </a:xfrm>
          <a:prstGeom prst="straightConnector1">
            <a:avLst/>
          </a:prstGeom>
          <a:noFill/>
          <a:ln cap="flat" cmpd="sng" w="28575">
            <a:solidFill>
              <a:srgbClr val="B8877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8" name="Google Shape;318;p31"/>
          <p:cNvCxnSpPr/>
          <p:nvPr/>
        </p:nvCxnSpPr>
        <p:spPr>
          <a:xfrm rot="5400000">
            <a:off x="3457806" y="3103221"/>
            <a:ext cx="2228388" cy="0"/>
          </a:xfrm>
          <a:prstGeom prst="straightConnector1">
            <a:avLst/>
          </a:prstGeom>
          <a:noFill/>
          <a:ln cap="flat" cmpd="sng" w="28575">
            <a:solidFill>
              <a:srgbClr val="B8877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9" name="Google Shape;319;p31"/>
          <p:cNvCxnSpPr/>
          <p:nvPr/>
        </p:nvCxnSpPr>
        <p:spPr>
          <a:xfrm>
            <a:off x="5297461" y="2571750"/>
            <a:ext cx="2228389" cy="0"/>
          </a:xfrm>
          <a:prstGeom prst="straightConnector1">
            <a:avLst/>
          </a:prstGeom>
          <a:noFill/>
          <a:ln cap="flat" cmpd="sng" w="28575">
            <a:solidFill>
              <a:srgbClr val="B8877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0" name="Google Shape;320;p31"/>
          <p:cNvSpPr/>
          <p:nvPr/>
        </p:nvSpPr>
        <p:spPr>
          <a:xfrm>
            <a:off x="2732344" y="1484483"/>
            <a:ext cx="3679312" cy="2174534"/>
          </a:xfrm>
          <a:custGeom>
            <a:rect b="b" l="l" r="r" t="t"/>
            <a:pathLst>
              <a:path extrusionOk="0" h="6350000" w="10744200">
                <a:moveTo>
                  <a:pt x="5372100" y="0"/>
                </a:moveTo>
                <a:cubicBezTo>
                  <a:pt x="8338820" y="0"/>
                  <a:pt x="10744200" y="1421130"/>
                  <a:pt x="10744200" y="3175000"/>
                </a:cubicBezTo>
                <a:cubicBezTo>
                  <a:pt x="10744200" y="4928870"/>
                  <a:pt x="8338820" y="6350000"/>
                  <a:pt x="5372100" y="6350000"/>
                </a:cubicBezTo>
                <a:cubicBezTo>
                  <a:pt x="2405380" y="6350000"/>
                  <a:pt x="0" y="4928870"/>
                  <a:pt x="0" y="3175000"/>
                </a:cubicBezTo>
                <a:cubicBezTo>
                  <a:pt x="0" y="1421130"/>
                  <a:pt x="2405380" y="0"/>
                  <a:pt x="537210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7286" r="-7286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0605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/>
        </p:nvSpPr>
        <p:spPr>
          <a:xfrm>
            <a:off x="5441464" y="3967480"/>
            <a:ext cx="2729831" cy="661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on the "Canva" button under this presentation preview. Start editing your presentation. You need to sign in to your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Canva account.</a:t>
            </a:r>
            <a:endParaRPr sz="700"/>
          </a:p>
        </p:txBody>
      </p:sp>
      <p:pic>
        <p:nvPicPr>
          <p:cNvPr id="70" name="Google Shape;7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0209" y="274662"/>
            <a:ext cx="1054824" cy="499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1810209" y="2779349"/>
            <a:ext cx="1054824" cy="49994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972706" y="3967480"/>
            <a:ext cx="2729831" cy="661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on the "Google Slides" button below this presentation preview.  Click on "Make a copy." Start editing your presentation. You need to sign in to your Google account.</a:t>
            </a:r>
            <a:endParaRPr sz="700"/>
          </a:p>
        </p:txBody>
      </p:sp>
      <p:sp>
        <p:nvSpPr>
          <p:cNvPr id="73" name="Google Shape;73;p14"/>
          <p:cNvSpPr txBox="1"/>
          <p:nvPr/>
        </p:nvSpPr>
        <p:spPr>
          <a:xfrm>
            <a:off x="1512204" y="3479317"/>
            <a:ext cx="1650834" cy="253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GOOGLE SLIDES</a:t>
            </a:r>
            <a:endParaRPr sz="700"/>
          </a:p>
        </p:txBody>
      </p:sp>
      <p:sp>
        <p:nvSpPr>
          <p:cNvPr id="74" name="Google Shape;74;p14"/>
          <p:cNvSpPr txBox="1"/>
          <p:nvPr/>
        </p:nvSpPr>
        <p:spPr>
          <a:xfrm>
            <a:off x="6207390" y="3479317"/>
            <a:ext cx="1197978" cy="253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CANVA</a:t>
            </a:r>
            <a:endParaRPr sz="700"/>
          </a:p>
        </p:txBody>
      </p:sp>
      <p:sp>
        <p:nvSpPr>
          <p:cNvPr id="75" name="Google Shape;75;p14"/>
          <p:cNvSpPr txBox="1"/>
          <p:nvPr/>
        </p:nvSpPr>
        <p:spPr>
          <a:xfrm>
            <a:off x="5441464" y="1194895"/>
            <a:ext cx="2729831" cy="8283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Click on the "PowerPoint" button below this presentation preview.  Start editing your presentation. Download and install the fonts used in this presentation as listed on the next page.</a:t>
            </a:r>
            <a:endParaRPr sz="700"/>
          </a:p>
        </p:txBody>
      </p:sp>
      <p:sp>
        <p:nvSpPr>
          <p:cNvPr id="76" name="Google Shape;76;p14"/>
          <p:cNvSpPr txBox="1"/>
          <p:nvPr/>
        </p:nvSpPr>
        <p:spPr>
          <a:xfrm>
            <a:off x="6039251" y="717702"/>
            <a:ext cx="1534255" cy="253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POWERPOINT</a:t>
            </a:r>
            <a:endParaRPr sz="700"/>
          </a:p>
        </p:txBody>
      </p:sp>
      <p:sp>
        <p:nvSpPr>
          <p:cNvPr id="77" name="Google Shape;77;p14"/>
          <p:cNvSpPr txBox="1"/>
          <p:nvPr/>
        </p:nvSpPr>
        <p:spPr>
          <a:xfrm>
            <a:off x="452084" y="860329"/>
            <a:ext cx="3771074" cy="17749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HOW TO</a:t>
            </a:r>
            <a:endParaRPr sz="700"/>
          </a:p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USE THIS PRESENTATION</a:t>
            </a:r>
            <a:endParaRPr sz="7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32"/>
          <p:cNvGrpSpPr/>
          <p:nvPr/>
        </p:nvGrpSpPr>
        <p:grpSpPr>
          <a:xfrm>
            <a:off x="608501" y="528879"/>
            <a:ext cx="4190554" cy="4220289"/>
            <a:chOff x="0" y="-47625"/>
            <a:chExt cx="11174809" cy="11254105"/>
          </a:xfrm>
        </p:grpSpPr>
        <p:sp>
          <p:nvSpPr>
            <p:cNvPr id="326" name="Google Shape;326;p32"/>
            <p:cNvSpPr txBox="1"/>
            <p:nvPr/>
          </p:nvSpPr>
          <p:spPr>
            <a:xfrm>
              <a:off x="1135499" y="10681335"/>
              <a:ext cx="1407716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Item 1</a:t>
              </a:r>
              <a:endParaRPr sz="700"/>
            </a:p>
          </p:txBody>
        </p:sp>
        <p:sp>
          <p:nvSpPr>
            <p:cNvPr id="327" name="Google Shape;327;p32"/>
            <p:cNvSpPr txBox="1"/>
            <p:nvPr/>
          </p:nvSpPr>
          <p:spPr>
            <a:xfrm>
              <a:off x="3146544" y="10681335"/>
              <a:ext cx="1577578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Item 2</a:t>
              </a:r>
              <a:endParaRPr sz="700"/>
            </a:p>
          </p:txBody>
        </p:sp>
        <p:sp>
          <p:nvSpPr>
            <p:cNvPr id="328" name="Google Shape;328;p32"/>
            <p:cNvSpPr txBox="1"/>
            <p:nvPr/>
          </p:nvSpPr>
          <p:spPr>
            <a:xfrm>
              <a:off x="5259387" y="10681335"/>
              <a:ext cx="1543844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Item 3</a:t>
              </a:r>
              <a:endParaRPr sz="700"/>
            </a:p>
          </p:txBody>
        </p:sp>
        <p:sp>
          <p:nvSpPr>
            <p:cNvPr id="329" name="Google Shape;329;p32"/>
            <p:cNvSpPr txBox="1"/>
            <p:nvPr/>
          </p:nvSpPr>
          <p:spPr>
            <a:xfrm>
              <a:off x="7347029" y="10681335"/>
              <a:ext cx="1560512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Item 4</a:t>
              </a:r>
              <a:endParaRPr sz="700"/>
            </a:p>
          </p:txBody>
        </p:sp>
        <p:sp>
          <p:nvSpPr>
            <p:cNvPr id="330" name="Google Shape;330;p32"/>
            <p:cNvSpPr txBox="1"/>
            <p:nvPr/>
          </p:nvSpPr>
          <p:spPr>
            <a:xfrm>
              <a:off x="9468406" y="10681335"/>
              <a:ext cx="1509712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Item 5</a:t>
              </a:r>
              <a:endParaRPr sz="700"/>
            </a:p>
          </p:txBody>
        </p:sp>
        <p:grpSp>
          <p:nvGrpSpPr>
            <p:cNvPr id="331" name="Google Shape;331;p32"/>
            <p:cNvGrpSpPr/>
            <p:nvPr/>
          </p:nvGrpSpPr>
          <p:grpSpPr>
            <a:xfrm>
              <a:off x="887809" y="232410"/>
              <a:ext cx="10287000" cy="10299700"/>
              <a:chOff x="0" y="-6350"/>
              <a:chExt cx="10287000" cy="10299700"/>
            </a:xfrm>
          </p:grpSpPr>
          <p:sp>
            <p:nvSpPr>
              <p:cNvPr id="332" name="Google Shape;332;p32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33" name="Google Shape;333;p32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34" name="Google Shape;334;p32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35" name="Google Shape;335;p32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36" name="Google Shape;336;p32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337" name="Google Shape;337;p32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338" name="Google Shape;338;p32"/>
            <p:cNvSpPr txBox="1"/>
            <p:nvPr/>
          </p:nvSpPr>
          <p:spPr>
            <a:xfrm>
              <a:off x="42466" y="-47625"/>
              <a:ext cx="642144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25 </a:t>
              </a:r>
              <a:endParaRPr sz="700"/>
            </a:p>
          </p:txBody>
        </p:sp>
        <p:sp>
          <p:nvSpPr>
            <p:cNvPr id="339" name="Google Shape;339;p32"/>
            <p:cNvSpPr txBox="1"/>
            <p:nvPr/>
          </p:nvSpPr>
          <p:spPr>
            <a:xfrm>
              <a:off x="0" y="2009775"/>
              <a:ext cx="684609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20 </a:t>
              </a:r>
              <a:endParaRPr sz="700"/>
            </a:p>
          </p:txBody>
        </p:sp>
        <p:sp>
          <p:nvSpPr>
            <p:cNvPr id="340" name="Google Shape;340;p32"/>
            <p:cNvSpPr txBox="1"/>
            <p:nvPr/>
          </p:nvSpPr>
          <p:spPr>
            <a:xfrm>
              <a:off x="212328" y="4067175"/>
              <a:ext cx="472281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15 </a:t>
              </a:r>
              <a:endParaRPr sz="700"/>
            </a:p>
          </p:txBody>
        </p:sp>
        <p:sp>
          <p:nvSpPr>
            <p:cNvPr id="341" name="Google Shape;341;p32"/>
            <p:cNvSpPr txBox="1"/>
            <p:nvPr/>
          </p:nvSpPr>
          <p:spPr>
            <a:xfrm>
              <a:off x="169862" y="6124575"/>
              <a:ext cx="514747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10 </a:t>
              </a:r>
              <a:endParaRPr sz="700"/>
            </a:p>
          </p:txBody>
        </p:sp>
        <p:sp>
          <p:nvSpPr>
            <p:cNvPr id="342" name="Google Shape;342;p32"/>
            <p:cNvSpPr txBox="1"/>
            <p:nvPr/>
          </p:nvSpPr>
          <p:spPr>
            <a:xfrm>
              <a:off x="305991" y="8181975"/>
              <a:ext cx="378619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5 </a:t>
              </a:r>
              <a:endParaRPr sz="700"/>
            </a:p>
          </p:txBody>
        </p:sp>
        <p:sp>
          <p:nvSpPr>
            <p:cNvPr id="343" name="Google Shape;343;p32"/>
            <p:cNvSpPr txBox="1"/>
            <p:nvPr/>
          </p:nvSpPr>
          <p:spPr>
            <a:xfrm>
              <a:off x="263525" y="10239375"/>
              <a:ext cx="421084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FFFFFF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0 </a:t>
              </a:r>
              <a:endParaRPr sz="700"/>
            </a:p>
          </p:txBody>
        </p:sp>
        <p:grpSp>
          <p:nvGrpSpPr>
            <p:cNvPr id="344" name="Google Shape;344;p32"/>
            <p:cNvGrpSpPr/>
            <p:nvPr/>
          </p:nvGrpSpPr>
          <p:grpSpPr>
            <a:xfrm>
              <a:off x="887809" y="1466850"/>
              <a:ext cx="10287000" cy="9058910"/>
              <a:chOff x="0" y="1228090"/>
              <a:chExt cx="10287000" cy="9058910"/>
            </a:xfrm>
          </p:grpSpPr>
          <p:sp>
            <p:nvSpPr>
              <p:cNvPr id="345" name="Google Shape;345;p32"/>
              <p:cNvSpPr/>
              <p:nvPr/>
            </p:nvSpPr>
            <p:spPr>
              <a:xfrm>
                <a:off x="0" y="10287000"/>
                <a:ext cx="617432" cy="0"/>
              </a:xfrm>
              <a:custGeom>
                <a:rect b="b" l="l" r="r" t="t"/>
                <a:pathLst>
                  <a:path extrusionOk="0" h="120000" w="617432">
                    <a:moveTo>
                      <a:pt x="0" y="0"/>
                    </a:moveTo>
                    <a:lnTo>
                      <a:pt x="0" y="0"/>
                    </a:lnTo>
                    <a:lnTo>
                      <a:pt x="617432" y="0"/>
                    </a:lnTo>
                    <a:lnTo>
                      <a:pt x="6174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</p:sp>
          <p:sp>
            <p:nvSpPr>
              <p:cNvPr id="346" name="Google Shape;346;p32"/>
              <p:cNvSpPr/>
              <p:nvPr/>
            </p:nvSpPr>
            <p:spPr>
              <a:xfrm>
                <a:off x="2095976" y="6988810"/>
                <a:ext cx="617431" cy="3298190"/>
              </a:xfrm>
              <a:custGeom>
                <a:rect b="b" l="l" r="r" t="t"/>
                <a:pathLst>
                  <a:path extrusionOk="0" h="3298190" w="617431">
                    <a:moveTo>
                      <a:pt x="0" y="329819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8" y="14467"/>
                    </a:cubicBezTo>
                    <a:cubicBezTo>
                      <a:pt x="23731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8" y="0"/>
                      <a:pt x="593701" y="5204"/>
                      <a:pt x="602964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32981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7" name="Google Shape;347;p32"/>
              <p:cNvSpPr/>
              <p:nvPr/>
            </p:nvSpPr>
            <p:spPr>
              <a:xfrm>
                <a:off x="4191953" y="4108450"/>
                <a:ext cx="617432" cy="6178550"/>
              </a:xfrm>
              <a:custGeom>
                <a:rect b="b" l="l" r="r" t="t"/>
                <a:pathLst>
                  <a:path extrusionOk="0" h="6178550" w="617432">
                    <a:moveTo>
                      <a:pt x="0" y="6178550"/>
                    </a:moveTo>
                    <a:lnTo>
                      <a:pt x="0" y="49395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1"/>
                      <a:pt x="617431" y="36294"/>
                      <a:pt x="617431" y="49395"/>
                    </a:cubicBezTo>
                    <a:lnTo>
                      <a:pt x="617431" y="61785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8" name="Google Shape;348;p32"/>
              <p:cNvSpPr/>
              <p:nvPr/>
            </p:nvSpPr>
            <p:spPr>
              <a:xfrm>
                <a:off x="6287929" y="2874010"/>
                <a:ext cx="617432" cy="7412990"/>
              </a:xfrm>
              <a:custGeom>
                <a:rect b="b" l="l" r="r" t="t"/>
                <a:pathLst>
                  <a:path extrusionOk="0" h="7412990" w="617432">
                    <a:moveTo>
                      <a:pt x="0" y="7412990"/>
                    </a:moveTo>
                    <a:lnTo>
                      <a:pt x="0" y="49395"/>
                    </a:lnTo>
                    <a:cubicBezTo>
                      <a:pt x="0" y="36294"/>
                      <a:pt x="5204" y="23731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1"/>
                      <a:pt x="617432" y="36294"/>
                      <a:pt x="617432" y="49395"/>
                    </a:cubicBezTo>
                    <a:lnTo>
                      <a:pt x="617432" y="74129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32"/>
              <p:cNvSpPr/>
              <p:nvPr/>
            </p:nvSpPr>
            <p:spPr>
              <a:xfrm>
                <a:off x="8383905" y="1228090"/>
                <a:ext cx="617431" cy="9058910"/>
              </a:xfrm>
              <a:custGeom>
                <a:rect b="b" l="l" r="r" t="t"/>
                <a:pathLst>
                  <a:path extrusionOk="0" h="9058910" w="617431">
                    <a:moveTo>
                      <a:pt x="0" y="9058910"/>
                    </a:moveTo>
                    <a:lnTo>
                      <a:pt x="0" y="49395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0"/>
                      <a:pt x="617432" y="36294"/>
                      <a:pt x="617432" y="49395"/>
                    </a:cubicBezTo>
                    <a:lnTo>
                      <a:pt x="617432" y="90589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0" name="Google Shape;350;p32"/>
              <p:cNvSpPr/>
              <p:nvPr/>
            </p:nvSpPr>
            <p:spPr>
              <a:xfrm>
                <a:off x="642832" y="8216900"/>
                <a:ext cx="617432" cy="2070100"/>
              </a:xfrm>
              <a:custGeom>
                <a:rect b="b" l="l" r="r" t="t"/>
                <a:pathLst>
                  <a:path extrusionOk="0" h="2070100" w="617432">
                    <a:moveTo>
                      <a:pt x="0" y="207010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0"/>
                      <a:pt x="617431" y="36295"/>
                      <a:pt x="617431" y="49395"/>
                    </a:cubicBezTo>
                    <a:lnTo>
                      <a:pt x="617431" y="2070100"/>
                    </a:lnTo>
                    <a:close/>
                  </a:path>
                </a:pathLst>
              </a:custGeom>
              <a:solidFill>
                <a:srgbClr val="5D9BA8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1" name="Google Shape;351;p32"/>
              <p:cNvSpPr/>
              <p:nvPr/>
            </p:nvSpPr>
            <p:spPr>
              <a:xfrm>
                <a:off x="2738808" y="6988810"/>
                <a:ext cx="617432" cy="3298190"/>
              </a:xfrm>
              <a:custGeom>
                <a:rect b="b" l="l" r="r" t="t"/>
                <a:pathLst>
                  <a:path extrusionOk="0" h="3298190" w="617432">
                    <a:moveTo>
                      <a:pt x="0" y="329819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1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3298190"/>
                    </a:lnTo>
                    <a:close/>
                  </a:path>
                </a:pathLst>
              </a:custGeom>
              <a:solidFill>
                <a:srgbClr val="5D9BA8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2" name="Google Shape;352;p32"/>
              <p:cNvSpPr/>
              <p:nvPr/>
            </p:nvSpPr>
            <p:spPr>
              <a:xfrm>
                <a:off x="4834784" y="6167967"/>
                <a:ext cx="617431" cy="4119033"/>
              </a:xfrm>
              <a:custGeom>
                <a:rect b="b" l="l" r="r" t="t"/>
                <a:pathLst>
                  <a:path extrusionOk="0" h="4119033" w="617431">
                    <a:moveTo>
                      <a:pt x="0" y="4119033"/>
                    </a:moveTo>
                    <a:lnTo>
                      <a:pt x="0" y="49394"/>
                    </a:lnTo>
                    <a:cubicBezTo>
                      <a:pt x="0" y="22114"/>
                      <a:pt x="22115" y="0"/>
                      <a:pt x="49395" y="0"/>
                    </a:cubicBezTo>
                    <a:lnTo>
                      <a:pt x="568037" y="0"/>
                    </a:lnTo>
                    <a:cubicBezTo>
                      <a:pt x="595317" y="0"/>
                      <a:pt x="617432" y="22114"/>
                      <a:pt x="617432" y="49394"/>
                    </a:cubicBezTo>
                    <a:lnTo>
                      <a:pt x="617432" y="4119033"/>
                    </a:lnTo>
                    <a:close/>
                  </a:path>
                </a:pathLst>
              </a:custGeom>
              <a:solidFill>
                <a:srgbClr val="5D9BA8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3" name="Google Shape;353;p32"/>
              <p:cNvSpPr/>
              <p:nvPr/>
            </p:nvSpPr>
            <p:spPr>
              <a:xfrm>
                <a:off x="6930761" y="4521341"/>
                <a:ext cx="617431" cy="5765659"/>
              </a:xfrm>
              <a:custGeom>
                <a:rect b="b" l="l" r="r" t="t"/>
                <a:pathLst>
                  <a:path extrusionOk="0" h="5765659" w="617431">
                    <a:moveTo>
                      <a:pt x="0" y="5765659"/>
                    </a:moveTo>
                    <a:lnTo>
                      <a:pt x="0" y="49395"/>
                    </a:lnTo>
                    <a:cubicBezTo>
                      <a:pt x="0" y="36294"/>
                      <a:pt x="5204" y="23731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6" y="0"/>
                    </a:lnTo>
                    <a:cubicBezTo>
                      <a:pt x="581136" y="0"/>
                      <a:pt x="593701" y="5204"/>
                      <a:pt x="602964" y="14467"/>
                    </a:cubicBezTo>
                    <a:cubicBezTo>
                      <a:pt x="612227" y="23731"/>
                      <a:pt x="617431" y="36294"/>
                      <a:pt x="617431" y="49395"/>
                    </a:cubicBezTo>
                    <a:lnTo>
                      <a:pt x="617431" y="5765659"/>
                    </a:lnTo>
                    <a:close/>
                  </a:path>
                </a:pathLst>
              </a:custGeom>
              <a:solidFill>
                <a:srgbClr val="5D9BA8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32"/>
              <p:cNvSpPr/>
              <p:nvPr/>
            </p:nvSpPr>
            <p:spPr>
              <a:xfrm>
                <a:off x="9026737" y="2051627"/>
                <a:ext cx="617432" cy="8235373"/>
              </a:xfrm>
              <a:custGeom>
                <a:rect b="b" l="l" r="r" t="t"/>
                <a:pathLst>
                  <a:path extrusionOk="0" h="8235373" w="617432">
                    <a:moveTo>
                      <a:pt x="0" y="8235373"/>
                    </a:moveTo>
                    <a:lnTo>
                      <a:pt x="0" y="49395"/>
                    </a:lnTo>
                    <a:cubicBezTo>
                      <a:pt x="0" y="36295"/>
                      <a:pt x="5204" y="23731"/>
                      <a:pt x="14467" y="14468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8"/>
                    </a:cubicBezTo>
                    <a:cubicBezTo>
                      <a:pt x="612227" y="23731"/>
                      <a:pt x="617432" y="36295"/>
                      <a:pt x="617432" y="49395"/>
                    </a:cubicBezTo>
                    <a:lnTo>
                      <a:pt x="617432" y="8235373"/>
                    </a:lnTo>
                    <a:close/>
                  </a:path>
                </a:pathLst>
              </a:custGeom>
              <a:solidFill>
                <a:srgbClr val="5D9BA8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32"/>
              <p:cNvSpPr/>
              <p:nvPr/>
            </p:nvSpPr>
            <p:spPr>
              <a:xfrm>
                <a:off x="1285663" y="8216900"/>
                <a:ext cx="617432" cy="2070100"/>
              </a:xfrm>
              <a:custGeom>
                <a:rect b="b" l="l" r="r" t="t"/>
                <a:pathLst>
                  <a:path extrusionOk="0" h="2070100" w="617432">
                    <a:moveTo>
                      <a:pt x="0" y="207010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8" y="14467"/>
                    </a:cubicBezTo>
                    <a:cubicBezTo>
                      <a:pt x="23731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8" y="0"/>
                      <a:pt x="593701" y="5204"/>
                      <a:pt x="602965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2070100"/>
                    </a:lnTo>
                    <a:close/>
                  </a:path>
                </a:pathLst>
              </a:custGeom>
              <a:solidFill>
                <a:srgbClr val="AA5B57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32"/>
              <p:cNvSpPr/>
              <p:nvPr/>
            </p:nvSpPr>
            <p:spPr>
              <a:xfrm>
                <a:off x="3381640" y="8637905"/>
                <a:ext cx="617432" cy="1649095"/>
              </a:xfrm>
              <a:custGeom>
                <a:rect b="b" l="l" r="r" t="t"/>
                <a:pathLst>
                  <a:path extrusionOk="0" h="1649095" w="617432">
                    <a:moveTo>
                      <a:pt x="0" y="1649095"/>
                    </a:moveTo>
                    <a:lnTo>
                      <a:pt x="0" y="49394"/>
                    </a:lnTo>
                    <a:cubicBezTo>
                      <a:pt x="0" y="22114"/>
                      <a:pt x="22115" y="0"/>
                      <a:pt x="49394" y="0"/>
                    </a:cubicBezTo>
                    <a:lnTo>
                      <a:pt x="568037" y="0"/>
                    </a:lnTo>
                    <a:cubicBezTo>
                      <a:pt x="595316" y="0"/>
                      <a:pt x="617431" y="22114"/>
                      <a:pt x="617431" y="49394"/>
                    </a:cubicBezTo>
                    <a:lnTo>
                      <a:pt x="617431" y="1649095"/>
                    </a:lnTo>
                    <a:close/>
                  </a:path>
                </a:pathLst>
              </a:custGeom>
              <a:solidFill>
                <a:srgbClr val="AA5B57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Google Shape;357;p32"/>
              <p:cNvSpPr/>
              <p:nvPr/>
            </p:nvSpPr>
            <p:spPr>
              <a:xfrm>
                <a:off x="5477616" y="8227483"/>
                <a:ext cx="617432" cy="2059517"/>
              </a:xfrm>
              <a:custGeom>
                <a:rect b="b" l="l" r="r" t="t"/>
                <a:pathLst>
                  <a:path extrusionOk="0" h="2059517" w="617432">
                    <a:moveTo>
                      <a:pt x="0" y="2059517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95317" y="0"/>
                      <a:pt x="617431" y="22115"/>
                      <a:pt x="617431" y="49395"/>
                    </a:cubicBezTo>
                    <a:lnTo>
                      <a:pt x="617431" y="2059517"/>
                    </a:lnTo>
                    <a:close/>
                  </a:path>
                </a:pathLst>
              </a:custGeom>
              <a:solidFill>
                <a:srgbClr val="AA5B57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8" name="Google Shape;358;p32"/>
              <p:cNvSpPr/>
              <p:nvPr/>
            </p:nvSpPr>
            <p:spPr>
              <a:xfrm>
                <a:off x="7573592" y="6992338"/>
                <a:ext cx="617432" cy="3294662"/>
              </a:xfrm>
              <a:custGeom>
                <a:rect b="b" l="l" r="r" t="t"/>
                <a:pathLst>
                  <a:path extrusionOk="0" h="3294662" w="617432">
                    <a:moveTo>
                      <a:pt x="0" y="3294662"/>
                    </a:moveTo>
                    <a:lnTo>
                      <a:pt x="0" y="49394"/>
                    </a:lnTo>
                    <a:cubicBezTo>
                      <a:pt x="0" y="36294"/>
                      <a:pt x="5204" y="23730"/>
                      <a:pt x="14467" y="14467"/>
                    </a:cubicBezTo>
                    <a:cubicBezTo>
                      <a:pt x="23730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7" y="0"/>
                      <a:pt x="593702" y="5204"/>
                      <a:pt x="602965" y="14467"/>
                    </a:cubicBezTo>
                    <a:cubicBezTo>
                      <a:pt x="612228" y="23730"/>
                      <a:pt x="617432" y="36294"/>
                      <a:pt x="617432" y="49394"/>
                    </a:cubicBezTo>
                    <a:lnTo>
                      <a:pt x="617432" y="3294662"/>
                    </a:lnTo>
                    <a:close/>
                  </a:path>
                </a:pathLst>
              </a:custGeom>
              <a:solidFill>
                <a:srgbClr val="AA5B57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" name="Google Shape;359;p32"/>
              <p:cNvSpPr/>
              <p:nvPr/>
            </p:nvSpPr>
            <p:spPr>
              <a:xfrm>
                <a:off x="9669569" y="6992851"/>
                <a:ext cx="617431" cy="3294149"/>
              </a:xfrm>
              <a:custGeom>
                <a:rect b="b" l="l" r="r" t="t"/>
                <a:pathLst>
                  <a:path extrusionOk="0" h="3294149" w="617431">
                    <a:moveTo>
                      <a:pt x="0" y="3294149"/>
                    </a:moveTo>
                    <a:lnTo>
                      <a:pt x="0" y="49394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6" y="0"/>
                    </a:lnTo>
                    <a:cubicBezTo>
                      <a:pt x="581136" y="0"/>
                      <a:pt x="593701" y="5204"/>
                      <a:pt x="602964" y="14467"/>
                    </a:cubicBezTo>
                    <a:cubicBezTo>
                      <a:pt x="612227" y="23730"/>
                      <a:pt x="617431" y="36294"/>
                      <a:pt x="617431" y="49394"/>
                    </a:cubicBezTo>
                    <a:lnTo>
                      <a:pt x="617431" y="3294149"/>
                    </a:lnTo>
                    <a:close/>
                  </a:path>
                </a:pathLst>
              </a:custGeom>
              <a:solidFill>
                <a:srgbClr val="AA5B57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360" name="Google Shape;36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8667" y="4185373"/>
            <a:ext cx="2821747" cy="427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5648667" y="530545"/>
            <a:ext cx="2821747" cy="42758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2"/>
          <p:cNvSpPr txBox="1"/>
          <p:nvPr/>
        </p:nvSpPr>
        <p:spPr>
          <a:xfrm>
            <a:off x="5713302" y="1112088"/>
            <a:ext cx="2692478" cy="2371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WRITE YOUR TOPIC OR IDEA</a:t>
            </a:r>
            <a:endParaRPr sz="700"/>
          </a:p>
        </p:txBody>
      </p:sp>
      <p:sp>
        <p:nvSpPr>
          <p:cNvPr id="363" name="Google Shape;363;p32"/>
          <p:cNvSpPr txBox="1"/>
          <p:nvPr/>
        </p:nvSpPr>
        <p:spPr>
          <a:xfrm>
            <a:off x="5813813" y="3812655"/>
            <a:ext cx="2491454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 sz="7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33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9" name="Google Shape;369;p33"/>
          <p:cNvGrpSpPr/>
          <p:nvPr/>
        </p:nvGrpSpPr>
        <p:grpSpPr>
          <a:xfrm>
            <a:off x="2397543" y="955318"/>
            <a:ext cx="4348915" cy="3118114"/>
            <a:chOff x="0" y="-38100"/>
            <a:chExt cx="1443935" cy="1035282"/>
          </a:xfrm>
        </p:grpSpPr>
        <p:sp>
          <p:nvSpPr>
            <p:cNvPr id="370" name="Google Shape;370;p33"/>
            <p:cNvSpPr/>
            <p:nvPr/>
          </p:nvSpPr>
          <p:spPr>
            <a:xfrm>
              <a:off x="0" y="0"/>
              <a:ext cx="1443935" cy="997182"/>
            </a:xfrm>
            <a:custGeom>
              <a:rect b="b" l="l" r="r" t="t"/>
              <a:pathLst>
                <a:path extrusionOk="0" h="997182" w="1443935">
                  <a:moveTo>
                    <a:pt x="0" y="0"/>
                  </a:moveTo>
                  <a:lnTo>
                    <a:pt x="1443935" y="0"/>
                  </a:lnTo>
                  <a:lnTo>
                    <a:pt x="1443935" y="997182"/>
                  </a:lnTo>
                  <a:lnTo>
                    <a:pt x="0" y="997182"/>
                  </a:lnTo>
                  <a:close/>
                </a:path>
              </a:pathLst>
            </a:custGeom>
            <a:solidFill>
              <a:srgbClr val="AA5B57">
                <a:alpha val="82352"/>
              </a:srgbClr>
            </a:solidFill>
            <a:ln>
              <a:noFill/>
            </a:ln>
          </p:spPr>
        </p:sp>
        <p:sp>
          <p:nvSpPr>
            <p:cNvPr id="371" name="Google Shape;371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300" lIns="40300" spcFirstLastPara="1" rIns="40300" wrap="square" tIns="403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2" name="Google Shape;37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1450" y="1543050"/>
            <a:ext cx="2091627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79807" y="1543050"/>
            <a:ext cx="2091627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3"/>
          <p:cNvSpPr txBox="1"/>
          <p:nvPr/>
        </p:nvSpPr>
        <p:spPr>
          <a:xfrm>
            <a:off x="2661834" y="1831153"/>
            <a:ext cx="3820333" cy="5713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THANK YOU!</a:t>
            </a:r>
            <a:endParaRPr sz="700"/>
          </a:p>
        </p:txBody>
      </p:sp>
      <p:sp>
        <p:nvSpPr>
          <p:cNvPr id="375" name="Google Shape;375;p33"/>
          <p:cNvSpPr txBox="1"/>
          <p:nvPr/>
        </p:nvSpPr>
        <p:spPr>
          <a:xfrm>
            <a:off x="3033156" y="2725878"/>
            <a:ext cx="3077688" cy="529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F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WRITE A CLOSING STATEMENT OR CALL-TO-ACTION HERE.</a:t>
            </a:r>
            <a:endParaRPr sz="7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5B57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43328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4"/>
          <p:cNvSpPr txBox="1"/>
          <p:nvPr/>
        </p:nvSpPr>
        <p:spPr>
          <a:xfrm>
            <a:off x="4167287" y="673927"/>
            <a:ext cx="4014915" cy="11714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FONTS IN THIS PRESENTATION</a:t>
            </a:r>
            <a:endParaRPr sz="700"/>
          </a:p>
        </p:txBody>
      </p:sp>
      <p:sp>
        <p:nvSpPr>
          <p:cNvPr id="382" name="Google Shape;382;p34"/>
          <p:cNvSpPr txBox="1"/>
          <p:nvPr/>
        </p:nvSpPr>
        <p:spPr>
          <a:xfrm>
            <a:off x="4167286" y="2273697"/>
            <a:ext cx="3312074" cy="529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THIS PRESENTATION TEMPLATE USES THE FOLLOWING FREE FONTS:</a:t>
            </a:r>
            <a:endParaRPr sz="700"/>
          </a:p>
        </p:txBody>
      </p:sp>
      <p:sp>
        <p:nvSpPr>
          <p:cNvPr id="383" name="Google Shape;383;p34"/>
          <p:cNvSpPr txBox="1"/>
          <p:nvPr/>
        </p:nvSpPr>
        <p:spPr>
          <a:xfrm>
            <a:off x="4167286" y="3178583"/>
            <a:ext cx="3461161" cy="494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Titles: Gloria Hallelujah</a:t>
            </a:r>
            <a:endParaRPr sz="700"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Headers: Gloria Hallelujah</a:t>
            </a:r>
            <a:endParaRPr sz="700"/>
          </a:p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Body Copy: Montserrat</a:t>
            </a:r>
            <a:endParaRPr sz="700"/>
          </a:p>
        </p:txBody>
      </p:sp>
      <p:sp>
        <p:nvSpPr>
          <p:cNvPr id="384" name="Google Shape;384;p34"/>
          <p:cNvSpPr txBox="1"/>
          <p:nvPr/>
        </p:nvSpPr>
        <p:spPr>
          <a:xfrm>
            <a:off x="4167287" y="3883104"/>
            <a:ext cx="3951946" cy="529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YOU CAN FIND THESE FONTS ONLINE TOO. HAPPY DESIGNING! </a:t>
            </a:r>
            <a:endParaRPr sz="7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0605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35"/>
          <p:cNvPicPr preferRelativeResize="0"/>
          <p:nvPr/>
        </p:nvPicPr>
        <p:blipFill rotWithShape="1">
          <a:blip r:embed="rId3">
            <a:alphaModFix/>
          </a:blip>
          <a:srcRect b="6357" l="0" r="0" t="6357"/>
          <a:stretch/>
        </p:blipFill>
        <p:spPr>
          <a:xfrm>
            <a:off x="4938054" y="0"/>
            <a:ext cx="420594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06115" y="4454711"/>
            <a:ext cx="1663879" cy="10921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1" name="Google Shape;391;p35"/>
          <p:cNvGrpSpPr/>
          <p:nvPr/>
        </p:nvGrpSpPr>
        <p:grpSpPr>
          <a:xfrm>
            <a:off x="711343" y="1121653"/>
            <a:ext cx="3738541" cy="2857331"/>
            <a:chOff x="0" y="-114300"/>
            <a:chExt cx="9969443" cy="7619548"/>
          </a:xfrm>
        </p:grpSpPr>
        <p:sp>
          <p:nvSpPr>
            <p:cNvPr id="392" name="Google Shape;392;p35"/>
            <p:cNvSpPr txBox="1"/>
            <p:nvPr/>
          </p:nvSpPr>
          <p:spPr>
            <a:xfrm>
              <a:off x="0" y="-114300"/>
              <a:ext cx="9695349" cy="14854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4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CREDITS</a:t>
              </a:r>
              <a:endParaRPr sz="700"/>
            </a:p>
          </p:txBody>
        </p:sp>
        <p:sp>
          <p:nvSpPr>
            <p:cNvPr id="393" name="Google Shape;393;p35"/>
            <p:cNvSpPr txBox="1"/>
            <p:nvPr/>
          </p:nvSpPr>
          <p:spPr>
            <a:xfrm>
              <a:off x="0" y="2188317"/>
              <a:ext cx="9969443" cy="21131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6502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THIS PRESENTATION TEMPLATE IS FREE FOR EVERYONE TO USE THANKS TO THE FOLLOWING:</a:t>
              </a:r>
              <a:endParaRPr sz="700"/>
            </a:p>
          </p:txBody>
        </p:sp>
        <p:sp>
          <p:nvSpPr>
            <p:cNvPr id="394" name="Google Shape;394;p35"/>
            <p:cNvSpPr txBox="1"/>
            <p:nvPr/>
          </p:nvSpPr>
          <p:spPr>
            <a:xfrm>
              <a:off x="0" y="5185343"/>
              <a:ext cx="9695349" cy="8627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SlidesCarnival for the presentation template</a:t>
              </a:r>
              <a:endParaRPr sz="700"/>
            </a:p>
            <a:p>
              <a:pPr indent="0" lvl="0" marL="0" marR="0" rtl="0" algn="just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Pexels for the photos</a:t>
              </a:r>
              <a:endParaRPr sz="700"/>
            </a:p>
          </p:txBody>
        </p:sp>
        <p:sp>
          <p:nvSpPr>
            <p:cNvPr id="395" name="Google Shape;395;p35"/>
            <p:cNvSpPr txBox="1"/>
            <p:nvPr/>
          </p:nvSpPr>
          <p:spPr>
            <a:xfrm>
              <a:off x="0" y="6865254"/>
              <a:ext cx="9695349" cy="6399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6502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HAPPY DESIGNING! </a:t>
              </a:r>
              <a:endParaRPr sz="7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9BA8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36"/>
          <p:cNvGrpSpPr/>
          <p:nvPr/>
        </p:nvGrpSpPr>
        <p:grpSpPr>
          <a:xfrm>
            <a:off x="424715" y="441144"/>
            <a:ext cx="2818012" cy="4556457"/>
            <a:chOff x="0" y="-114300"/>
            <a:chExt cx="7514700" cy="12150551"/>
          </a:xfrm>
        </p:grpSpPr>
        <p:sp>
          <p:nvSpPr>
            <p:cNvPr id="401" name="Google Shape;401;p36"/>
            <p:cNvSpPr txBox="1"/>
            <p:nvPr/>
          </p:nvSpPr>
          <p:spPr>
            <a:xfrm>
              <a:off x="0" y="-114300"/>
              <a:ext cx="7514700" cy="460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4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ICONS</a:t>
              </a:r>
              <a:endParaRPr sz="700"/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4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RESOURCE  PAGE</a:t>
              </a:r>
              <a:endParaRPr sz="700"/>
            </a:p>
          </p:txBody>
        </p:sp>
        <p:sp>
          <p:nvSpPr>
            <p:cNvPr id="402" name="Google Shape;402;p36"/>
            <p:cNvSpPr txBox="1"/>
            <p:nvPr/>
          </p:nvSpPr>
          <p:spPr>
            <a:xfrm>
              <a:off x="261560" y="5338451"/>
              <a:ext cx="7253100" cy="66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6502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USE THESE DESIGN </a:t>
              </a:r>
              <a:endParaRPr b="0" i="0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endParaRPr>
            </a:p>
            <a:p>
              <a:pPr indent="0" lvl="0" marL="0" marR="0" rtl="0" algn="l">
                <a:lnSpc>
                  <a:spcPct val="16502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RESOURCES IN YOUR </a:t>
              </a:r>
              <a:endParaRPr b="0" i="0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endParaRPr>
            </a:p>
            <a:p>
              <a:pPr indent="0" lvl="0" marL="0" marR="0" rtl="0" algn="l">
                <a:lnSpc>
                  <a:spcPct val="16502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CANVA PRESENTATION. </a:t>
              </a:r>
              <a:endParaRPr b="0" i="0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endParaRPr>
            </a:p>
            <a:p>
              <a:pPr indent="0" lvl="0" marL="0" marR="0" rtl="0" algn="l">
                <a:lnSpc>
                  <a:spcPct val="16502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HAPPY DESIGNING! </a:t>
              </a:r>
              <a:endParaRPr sz="700"/>
            </a:p>
            <a:p>
              <a:pPr indent="0" lvl="0" marL="0" marR="0" rtl="0" algn="l">
                <a:lnSpc>
                  <a:spcPct val="16502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endParaRPr>
            </a:p>
            <a:p>
              <a:pPr indent="0" lvl="0" marL="0" marR="0" rtl="0" algn="l">
                <a:lnSpc>
                  <a:spcPct val="16502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DON'T FORGET TO DELETE THIS PAGE </a:t>
              </a:r>
              <a:endParaRPr b="0" i="0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endParaRPr>
            </a:p>
            <a:p>
              <a:pPr indent="0" lvl="0" marL="0" marR="0" rtl="0" algn="l">
                <a:lnSpc>
                  <a:spcPct val="16502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3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BEFORE PRESENTING. </a:t>
              </a:r>
              <a:endParaRPr sz="700"/>
            </a:p>
          </p:txBody>
        </p:sp>
      </p:grpSp>
      <p:pic>
        <p:nvPicPr>
          <p:cNvPr id="403" name="Google Shape;40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695" y="448496"/>
            <a:ext cx="788811" cy="788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8433" y="592931"/>
            <a:ext cx="1054824" cy="499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19956" y="469250"/>
            <a:ext cx="796543" cy="747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83199" y="588902"/>
            <a:ext cx="1140407" cy="5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92468" y="460022"/>
            <a:ext cx="791667" cy="765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3356773">
            <a:off x="3233278" y="1677725"/>
            <a:ext cx="807645" cy="728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95950" y="1617027"/>
            <a:ext cx="850289" cy="850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714676" y="3996497"/>
            <a:ext cx="1538726" cy="522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57256" y="3049133"/>
            <a:ext cx="1450740" cy="271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353256" y="1651477"/>
            <a:ext cx="847407" cy="781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577002" y="1585167"/>
            <a:ext cx="945257" cy="914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3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823606" y="1602898"/>
            <a:ext cx="868962" cy="878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3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046239" y="2786112"/>
            <a:ext cx="790287" cy="79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457665" y="4074745"/>
            <a:ext cx="1171985" cy="366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018227" y="2860691"/>
            <a:ext cx="1117550" cy="648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361755" y="3090896"/>
            <a:ext cx="1240460" cy="187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242695" y="3788939"/>
            <a:ext cx="953256" cy="937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358040" y="3896796"/>
            <a:ext cx="1099914" cy="721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5B57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7633" y="514350"/>
            <a:ext cx="1928733" cy="457792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7"/>
          <p:cNvSpPr txBox="1"/>
          <p:nvPr/>
        </p:nvSpPr>
        <p:spPr>
          <a:xfrm>
            <a:off x="964558" y="1502065"/>
            <a:ext cx="7214886" cy="11714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FREE TEMPLATES FOR ALL YOUR PRESENTATION NEEDS</a:t>
            </a:r>
            <a:endParaRPr sz="700"/>
          </a:p>
        </p:txBody>
      </p:sp>
      <p:grpSp>
        <p:nvGrpSpPr>
          <p:cNvPr id="427" name="Google Shape;427;p37"/>
          <p:cNvGrpSpPr/>
          <p:nvPr/>
        </p:nvGrpSpPr>
        <p:grpSpPr>
          <a:xfrm>
            <a:off x="1917650" y="3224827"/>
            <a:ext cx="5308699" cy="1314175"/>
            <a:chOff x="0" y="-95250"/>
            <a:chExt cx="14156530" cy="3504468"/>
          </a:xfrm>
        </p:grpSpPr>
        <p:sp>
          <p:nvSpPr>
            <p:cNvPr id="428" name="Google Shape;428;p37"/>
            <p:cNvSpPr txBox="1"/>
            <p:nvPr/>
          </p:nvSpPr>
          <p:spPr>
            <a:xfrm>
              <a:off x="1261561" y="-95250"/>
              <a:ext cx="11633408" cy="544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64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FOR POWERPOINT, GOOGLE SLIDES, AND CANVA</a:t>
              </a:r>
              <a:endParaRPr sz="700"/>
            </a:p>
          </p:txBody>
        </p:sp>
        <p:sp>
          <p:nvSpPr>
            <p:cNvPr id="429" name="Google Shape;429;p37"/>
            <p:cNvSpPr txBox="1"/>
            <p:nvPr/>
          </p:nvSpPr>
          <p:spPr>
            <a:xfrm>
              <a:off x="1022300" y="891493"/>
              <a:ext cx="12111931" cy="544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64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100% FREE FOR PERSONAL OR COMMERCIAL USE</a:t>
              </a:r>
              <a:endParaRPr sz="700"/>
            </a:p>
          </p:txBody>
        </p:sp>
        <p:sp>
          <p:nvSpPr>
            <p:cNvPr id="430" name="Google Shape;430;p37"/>
            <p:cNvSpPr txBox="1"/>
            <p:nvPr/>
          </p:nvSpPr>
          <p:spPr>
            <a:xfrm>
              <a:off x="1566076" y="1878235"/>
              <a:ext cx="11024378" cy="544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64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READY TO USE, PROFESSIONAL, AND CUSTOMIZABLE</a:t>
              </a:r>
              <a:endParaRPr sz="700"/>
            </a:p>
          </p:txBody>
        </p:sp>
        <p:sp>
          <p:nvSpPr>
            <p:cNvPr id="431" name="Google Shape;431;p37"/>
            <p:cNvSpPr txBox="1"/>
            <p:nvPr/>
          </p:nvSpPr>
          <p:spPr>
            <a:xfrm>
              <a:off x="0" y="2864978"/>
              <a:ext cx="14156530" cy="5442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6499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C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rPr>
                <a:t>BLOW YOUR AUDIENCE AWAY WITH ATTRACTIVE VISUALS</a:t>
              </a:r>
              <a:endParaRPr sz="700"/>
            </a:p>
          </p:txBody>
        </p:sp>
      </p:grpSp>
      <p:pic>
        <p:nvPicPr>
          <p:cNvPr id="432" name="Google Shape;43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79443" y="2778243"/>
            <a:ext cx="1670853" cy="224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21076" y="2900437"/>
            <a:ext cx="1670853" cy="2243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b="7786" l="0" r="0" t="778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15"/>
          <p:cNvGrpSpPr/>
          <p:nvPr/>
        </p:nvGrpSpPr>
        <p:grpSpPr>
          <a:xfrm>
            <a:off x="798859" y="1892068"/>
            <a:ext cx="2018033" cy="2467973"/>
            <a:chOff x="0" y="-38100"/>
            <a:chExt cx="1062997" cy="1300003"/>
          </a:xfrm>
        </p:grpSpPr>
        <p:sp>
          <p:nvSpPr>
            <p:cNvPr id="84" name="Google Shape;84;p15"/>
            <p:cNvSpPr/>
            <p:nvPr/>
          </p:nvSpPr>
          <p:spPr>
            <a:xfrm>
              <a:off x="0" y="0"/>
              <a:ext cx="1062997" cy="1261903"/>
            </a:xfrm>
            <a:custGeom>
              <a:rect b="b" l="l" r="r" t="t"/>
              <a:pathLst>
                <a:path extrusionOk="0" h="1261903" w="1062997">
                  <a:moveTo>
                    <a:pt x="0" y="0"/>
                  </a:moveTo>
                  <a:lnTo>
                    <a:pt x="1062997" y="0"/>
                  </a:lnTo>
                  <a:lnTo>
                    <a:pt x="1062997" y="1261903"/>
                  </a:lnTo>
                  <a:lnTo>
                    <a:pt x="0" y="1261903"/>
                  </a:lnTo>
                  <a:close/>
                </a:path>
              </a:pathLst>
            </a:custGeom>
            <a:solidFill>
              <a:srgbClr val="050605">
                <a:alpha val="76862"/>
              </a:srgbClr>
            </a:solidFill>
            <a:ln>
              <a:noFill/>
            </a:ln>
          </p:spPr>
        </p:sp>
        <p:sp>
          <p:nvSpPr>
            <p:cNvPr id="85" name="Google Shape;85;p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15"/>
          <p:cNvGrpSpPr/>
          <p:nvPr/>
        </p:nvGrpSpPr>
        <p:grpSpPr>
          <a:xfrm>
            <a:off x="3562983" y="1892068"/>
            <a:ext cx="2018033" cy="2467973"/>
            <a:chOff x="0" y="-38100"/>
            <a:chExt cx="1062997" cy="1300003"/>
          </a:xfrm>
        </p:grpSpPr>
        <p:sp>
          <p:nvSpPr>
            <p:cNvPr id="87" name="Google Shape;87;p15"/>
            <p:cNvSpPr/>
            <p:nvPr/>
          </p:nvSpPr>
          <p:spPr>
            <a:xfrm>
              <a:off x="0" y="0"/>
              <a:ext cx="1062997" cy="1261903"/>
            </a:xfrm>
            <a:custGeom>
              <a:rect b="b" l="l" r="r" t="t"/>
              <a:pathLst>
                <a:path extrusionOk="0" h="1261903" w="1062997">
                  <a:moveTo>
                    <a:pt x="0" y="0"/>
                  </a:moveTo>
                  <a:lnTo>
                    <a:pt x="1062997" y="0"/>
                  </a:lnTo>
                  <a:lnTo>
                    <a:pt x="1062997" y="1261903"/>
                  </a:lnTo>
                  <a:lnTo>
                    <a:pt x="0" y="1261903"/>
                  </a:lnTo>
                  <a:close/>
                </a:path>
              </a:pathLst>
            </a:custGeom>
            <a:solidFill>
              <a:srgbClr val="050605">
                <a:alpha val="76862"/>
              </a:srgbClr>
            </a:solidFill>
            <a:ln>
              <a:noFill/>
            </a:ln>
          </p:spPr>
        </p:sp>
        <p:sp>
          <p:nvSpPr>
            <p:cNvPr id="88" name="Google Shape;88;p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9" name="Google Shape;89;p15"/>
          <p:cNvGrpSpPr/>
          <p:nvPr/>
        </p:nvGrpSpPr>
        <p:grpSpPr>
          <a:xfrm>
            <a:off x="6275415" y="1892068"/>
            <a:ext cx="2018033" cy="2467973"/>
            <a:chOff x="0" y="-38100"/>
            <a:chExt cx="1062997" cy="1300003"/>
          </a:xfrm>
        </p:grpSpPr>
        <p:sp>
          <p:nvSpPr>
            <p:cNvPr id="90" name="Google Shape;90;p15"/>
            <p:cNvSpPr/>
            <p:nvPr/>
          </p:nvSpPr>
          <p:spPr>
            <a:xfrm>
              <a:off x="0" y="0"/>
              <a:ext cx="1062997" cy="1261903"/>
            </a:xfrm>
            <a:custGeom>
              <a:rect b="b" l="l" r="r" t="t"/>
              <a:pathLst>
                <a:path extrusionOk="0" h="1261903" w="1062997">
                  <a:moveTo>
                    <a:pt x="0" y="0"/>
                  </a:moveTo>
                  <a:lnTo>
                    <a:pt x="1062997" y="0"/>
                  </a:lnTo>
                  <a:lnTo>
                    <a:pt x="1062997" y="1261903"/>
                  </a:lnTo>
                  <a:lnTo>
                    <a:pt x="0" y="1261903"/>
                  </a:lnTo>
                  <a:close/>
                </a:path>
              </a:pathLst>
            </a:custGeom>
            <a:solidFill>
              <a:srgbClr val="050605">
                <a:alpha val="76862"/>
              </a:srgbClr>
            </a:solidFill>
            <a:ln>
              <a:noFill/>
            </a:ln>
          </p:spPr>
        </p:sp>
        <p:sp>
          <p:nvSpPr>
            <p:cNvPr id="91" name="Google Shape;91;p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Google Shape;92;p15"/>
          <p:cNvSpPr txBox="1"/>
          <p:nvPr/>
        </p:nvSpPr>
        <p:spPr>
          <a:xfrm>
            <a:off x="3852479" y="3152694"/>
            <a:ext cx="1439042" cy="529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2.</a:t>
            </a:r>
            <a:endParaRPr sz="700"/>
          </a:p>
          <a:p>
            <a:pPr indent="0" lvl="0" marL="0" marR="0" rtl="0" algn="ct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OUR PROJECTS</a:t>
            </a:r>
            <a:endParaRPr sz="700"/>
          </a:p>
        </p:txBody>
      </p:sp>
      <p:sp>
        <p:nvSpPr>
          <p:cNvPr id="93" name="Google Shape;93;p15"/>
          <p:cNvSpPr txBox="1"/>
          <p:nvPr/>
        </p:nvSpPr>
        <p:spPr>
          <a:xfrm>
            <a:off x="3852479" y="3858807"/>
            <a:ext cx="1439042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  <p:sp>
        <p:nvSpPr>
          <p:cNvPr id="94" name="Google Shape;94;p15"/>
          <p:cNvSpPr txBox="1"/>
          <p:nvPr/>
        </p:nvSpPr>
        <p:spPr>
          <a:xfrm>
            <a:off x="1080713" y="3152694"/>
            <a:ext cx="1454328" cy="529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1.</a:t>
            </a:r>
            <a:endParaRPr sz="700"/>
          </a:p>
          <a:p>
            <a:pPr indent="0" lvl="0" marL="0" marR="0" rtl="0" algn="ct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ABOUT US</a:t>
            </a:r>
            <a:endParaRPr sz="700"/>
          </a:p>
        </p:txBody>
      </p:sp>
      <p:sp>
        <p:nvSpPr>
          <p:cNvPr id="95" name="Google Shape;95;p15"/>
          <p:cNvSpPr txBox="1"/>
          <p:nvPr/>
        </p:nvSpPr>
        <p:spPr>
          <a:xfrm>
            <a:off x="1080713" y="3858807"/>
            <a:ext cx="1454328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  <p:sp>
        <p:nvSpPr>
          <p:cNvPr id="96" name="Google Shape;96;p15"/>
          <p:cNvSpPr txBox="1"/>
          <p:nvPr/>
        </p:nvSpPr>
        <p:spPr>
          <a:xfrm>
            <a:off x="6371779" y="3152694"/>
            <a:ext cx="1825306" cy="529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3.</a:t>
            </a:r>
            <a:endParaRPr sz="700"/>
          </a:p>
          <a:p>
            <a:pPr indent="0" lvl="0" marL="0" marR="0" rtl="0" algn="ctr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STATS &amp; NUMBERS</a:t>
            </a:r>
            <a:endParaRPr sz="700"/>
          </a:p>
        </p:txBody>
      </p:sp>
      <p:sp>
        <p:nvSpPr>
          <p:cNvPr id="97" name="Google Shape;97;p15"/>
          <p:cNvSpPr txBox="1"/>
          <p:nvPr/>
        </p:nvSpPr>
        <p:spPr>
          <a:xfrm>
            <a:off x="6542164" y="3858807"/>
            <a:ext cx="1484535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  <p:sp>
        <p:nvSpPr>
          <p:cNvPr id="98" name="Google Shape;98;p15"/>
          <p:cNvSpPr txBox="1"/>
          <p:nvPr/>
        </p:nvSpPr>
        <p:spPr>
          <a:xfrm>
            <a:off x="630900" y="606653"/>
            <a:ext cx="7882201" cy="5713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050605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TABLE OF CONTENTS</a:t>
            </a:r>
            <a:endParaRPr sz="700"/>
          </a:p>
        </p:txBody>
      </p:sp>
      <p:pic>
        <p:nvPicPr>
          <p:cNvPr id="99" name="Google Shape;9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18706" y="2140369"/>
            <a:ext cx="978340" cy="91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71658" y="2287328"/>
            <a:ext cx="1400685" cy="62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98255" y="2129035"/>
            <a:ext cx="972352" cy="940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 b="0" l="0" r="0" t="1557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16"/>
          <p:cNvGrpSpPr/>
          <p:nvPr/>
        </p:nvGrpSpPr>
        <p:grpSpPr>
          <a:xfrm>
            <a:off x="2971207" y="556669"/>
            <a:ext cx="3201585" cy="3915411"/>
            <a:chOff x="0" y="-38100"/>
            <a:chExt cx="1062997" cy="1300003"/>
          </a:xfrm>
        </p:grpSpPr>
        <p:sp>
          <p:nvSpPr>
            <p:cNvPr id="108" name="Google Shape;108;p16"/>
            <p:cNvSpPr/>
            <p:nvPr/>
          </p:nvSpPr>
          <p:spPr>
            <a:xfrm>
              <a:off x="0" y="0"/>
              <a:ext cx="1062997" cy="1261903"/>
            </a:xfrm>
            <a:custGeom>
              <a:rect b="b" l="l" r="r" t="t"/>
              <a:pathLst>
                <a:path extrusionOk="0" h="1261903" w="1062997">
                  <a:moveTo>
                    <a:pt x="0" y="0"/>
                  </a:moveTo>
                  <a:lnTo>
                    <a:pt x="1062997" y="0"/>
                  </a:lnTo>
                  <a:lnTo>
                    <a:pt x="1062997" y="1261903"/>
                  </a:lnTo>
                  <a:lnTo>
                    <a:pt x="0" y="1261903"/>
                  </a:lnTo>
                  <a:close/>
                </a:path>
              </a:pathLst>
            </a:custGeom>
            <a:solidFill>
              <a:srgbClr val="AA5B57">
                <a:alpha val="76862"/>
              </a:srgbClr>
            </a:solidFill>
            <a:ln>
              <a:noFill/>
            </a:ln>
          </p:spPr>
        </p:sp>
        <p:sp>
          <p:nvSpPr>
            <p:cNvPr id="109" name="Google Shape;109;p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0300" lIns="40300" spcFirstLastPara="1" rIns="40300" wrap="square" tIns="403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5080" y="851274"/>
            <a:ext cx="1833840" cy="172047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/>
        </p:nvSpPr>
        <p:spPr>
          <a:xfrm>
            <a:off x="3418364" y="2777864"/>
            <a:ext cx="2307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1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1.</a:t>
            </a:r>
            <a:endParaRPr sz="2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1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ABOUT US</a:t>
            </a:r>
            <a:endParaRPr sz="2100"/>
          </a:p>
        </p:txBody>
      </p:sp>
      <p:sp>
        <p:nvSpPr>
          <p:cNvPr id="112" name="Google Shape;112;p16"/>
          <p:cNvSpPr txBox="1"/>
          <p:nvPr/>
        </p:nvSpPr>
        <p:spPr>
          <a:xfrm>
            <a:off x="3418364" y="3678525"/>
            <a:ext cx="2307274" cy="5191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5B57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 rotWithShape="1">
          <a:blip r:embed="rId3">
            <a:alphaModFix/>
          </a:blip>
          <a:srcRect b="0" l="16082" r="22744" t="0"/>
          <a:stretch/>
        </p:blipFill>
        <p:spPr>
          <a:xfrm>
            <a:off x="4421424" y="0"/>
            <a:ext cx="47225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356773">
            <a:off x="3189073" y="-214543"/>
            <a:ext cx="1615290" cy="1457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56" y="4033838"/>
            <a:ext cx="1109663" cy="110966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/>
        </p:nvSpPr>
        <p:spPr>
          <a:xfrm>
            <a:off x="1118418" y="394326"/>
            <a:ext cx="2260800" cy="12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HELLO THERE!</a:t>
            </a:r>
            <a:endParaRPr sz="700"/>
          </a:p>
        </p:txBody>
      </p:sp>
      <p:sp>
        <p:nvSpPr>
          <p:cNvPr id="121" name="Google Shape;121;p17"/>
          <p:cNvSpPr txBox="1"/>
          <p:nvPr/>
        </p:nvSpPr>
        <p:spPr>
          <a:xfrm>
            <a:off x="631325" y="1901575"/>
            <a:ext cx="31821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I'm Rain, and I'll be sharing with you my beautiful ideas. Follow me at @reallygreatsite to learn more. 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elit. Phasellus mollis libero tortor, ut rhoncus magna blandit vel. Vestibulum pellentesque neque a aliquet molestie. In neque quam, bibendum non dapibus vel, fermentum sit amet nisl. Morbi sit amet nibh ut justo</a:t>
            </a:r>
            <a:endParaRPr sz="700"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lacinia porttitor. 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0605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8"/>
          <p:cNvPicPr preferRelativeResize="0"/>
          <p:nvPr/>
        </p:nvPicPr>
        <p:blipFill rotWithShape="1">
          <a:blip r:embed="rId3">
            <a:alphaModFix/>
          </a:blip>
          <a:srcRect b="0" l="19341" r="22986" t="0"/>
          <a:stretch/>
        </p:blipFill>
        <p:spPr>
          <a:xfrm>
            <a:off x="0" y="0"/>
            <a:ext cx="445228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1279" y="207550"/>
            <a:ext cx="1568977" cy="53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45477" y="4286903"/>
            <a:ext cx="3657600" cy="68449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/>
          <p:nvPr/>
        </p:nvSpPr>
        <p:spPr>
          <a:xfrm>
            <a:off x="5204546" y="1326856"/>
            <a:ext cx="3063228" cy="17714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WRITE YOUR TOPIC OR IDEA</a:t>
            </a:r>
            <a:endParaRPr sz="700"/>
          </a:p>
        </p:txBody>
      </p:sp>
      <p:sp>
        <p:nvSpPr>
          <p:cNvPr id="130" name="Google Shape;130;p18"/>
          <p:cNvSpPr txBox="1"/>
          <p:nvPr/>
        </p:nvSpPr>
        <p:spPr>
          <a:xfrm>
            <a:off x="5204546" y="3597887"/>
            <a:ext cx="3063228" cy="1616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D9BA8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9"/>
          <p:cNvPicPr preferRelativeResize="0"/>
          <p:nvPr/>
        </p:nvPicPr>
        <p:blipFill rotWithShape="1">
          <a:blip r:embed="rId3">
            <a:alphaModFix/>
          </a:blip>
          <a:srcRect b="3936" l="0" r="0" t="3937"/>
          <a:stretch/>
        </p:blipFill>
        <p:spPr>
          <a:xfrm>
            <a:off x="5319272" y="2657398"/>
            <a:ext cx="4120004" cy="248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 rotWithShape="1">
          <a:blip r:embed="rId4">
            <a:alphaModFix/>
          </a:blip>
          <a:srcRect b="9771" l="0" r="0" t="9771"/>
          <a:stretch/>
        </p:blipFill>
        <p:spPr>
          <a:xfrm>
            <a:off x="514350" y="2657398"/>
            <a:ext cx="4120004" cy="248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5134" y="2396394"/>
            <a:ext cx="970503" cy="89489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/>
        </p:nvSpPr>
        <p:spPr>
          <a:xfrm>
            <a:off x="514350" y="987721"/>
            <a:ext cx="2197914" cy="10398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WRITE</a:t>
            </a:r>
            <a:endParaRPr sz="700"/>
          </a:p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YOUR TOPIC</a:t>
            </a:r>
            <a:endParaRPr sz="700"/>
          </a:p>
          <a:p>
            <a:pPr indent="0" lvl="0" marL="0" marR="0" rtl="0" algn="l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OR IDEA</a:t>
            </a:r>
            <a:endParaRPr sz="700"/>
          </a:p>
        </p:txBody>
      </p:sp>
      <p:sp>
        <p:nvSpPr>
          <p:cNvPr id="139" name="Google Shape;139;p19"/>
          <p:cNvSpPr txBox="1"/>
          <p:nvPr/>
        </p:nvSpPr>
        <p:spPr>
          <a:xfrm>
            <a:off x="3201643" y="1655404"/>
            <a:ext cx="1370356" cy="494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 what you want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 discuss. </a:t>
            </a:r>
            <a:endParaRPr sz="700"/>
          </a:p>
        </p:txBody>
      </p:sp>
      <p:sp>
        <p:nvSpPr>
          <p:cNvPr id="140" name="Google Shape;140;p19"/>
          <p:cNvSpPr txBox="1"/>
          <p:nvPr/>
        </p:nvSpPr>
        <p:spPr>
          <a:xfrm>
            <a:off x="3201643" y="968671"/>
            <a:ext cx="1370356" cy="529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ADD A</a:t>
            </a:r>
            <a:endParaRPr sz="700"/>
          </a:p>
          <a:p>
            <a:pPr indent="0" lvl="0" marL="0" marR="0" rtl="0" algn="l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MAIN POINT</a:t>
            </a:r>
            <a:endParaRPr sz="700"/>
          </a:p>
        </p:txBody>
      </p:sp>
      <p:sp>
        <p:nvSpPr>
          <p:cNvPr id="141" name="Google Shape;141;p19"/>
          <p:cNvSpPr txBox="1"/>
          <p:nvPr/>
        </p:nvSpPr>
        <p:spPr>
          <a:xfrm>
            <a:off x="5290459" y="1655404"/>
            <a:ext cx="1370356" cy="494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 what you want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 discuss. </a:t>
            </a:r>
            <a:endParaRPr sz="700"/>
          </a:p>
        </p:txBody>
      </p:sp>
      <p:sp>
        <p:nvSpPr>
          <p:cNvPr id="142" name="Google Shape;142;p19"/>
          <p:cNvSpPr txBox="1"/>
          <p:nvPr/>
        </p:nvSpPr>
        <p:spPr>
          <a:xfrm>
            <a:off x="5290459" y="968671"/>
            <a:ext cx="1370356" cy="529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ADD A</a:t>
            </a:r>
            <a:endParaRPr sz="700"/>
          </a:p>
          <a:p>
            <a:pPr indent="0" lvl="0" marL="0" marR="0" rtl="0" algn="l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MAIN POINT</a:t>
            </a:r>
            <a:endParaRPr sz="700"/>
          </a:p>
        </p:txBody>
      </p:sp>
      <p:sp>
        <p:nvSpPr>
          <p:cNvPr id="143" name="Google Shape;143;p19"/>
          <p:cNvSpPr txBox="1"/>
          <p:nvPr/>
        </p:nvSpPr>
        <p:spPr>
          <a:xfrm>
            <a:off x="7380950" y="1655404"/>
            <a:ext cx="1370357" cy="4949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 what you want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 discuss. </a:t>
            </a:r>
            <a:endParaRPr sz="700"/>
          </a:p>
        </p:txBody>
      </p:sp>
      <p:sp>
        <p:nvSpPr>
          <p:cNvPr id="144" name="Google Shape;144;p19"/>
          <p:cNvSpPr txBox="1"/>
          <p:nvPr/>
        </p:nvSpPr>
        <p:spPr>
          <a:xfrm>
            <a:off x="7379273" y="968671"/>
            <a:ext cx="1370357" cy="529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ADD A</a:t>
            </a:r>
            <a:endParaRPr sz="700"/>
          </a:p>
          <a:p>
            <a:pPr indent="0" lvl="0" marL="0" marR="0" rtl="0" algn="l">
              <a:lnSpc>
                <a:spcPct val="16502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MAIN POINT</a:t>
            </a:r>
            <a:endParaRPr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50605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28448">
            <a:off x="2763704" y="-389228"/>
            <a:ext cx="1615290" cy="14577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20"/>
          <p:cNvGrpSpPr/>
          <p:nvPr/>
        </p:nvGrpSpPr>
        <p:grpSpPr>
          <a:xfrm>
            <a:off x="3801729" y="0"/>
            <a:ext cx="5342271" cy="5143500"/>
            <a:chOff x="0" y="0"/>
            <a:chExt cx="14246056" cy="13716000"/>
          </a:xfrm>
        </p:grpSpPr>
        <p:pic>
          <p:nvPicPr>
            <p:cNvPr id="151" name="Google Shape;151;p20"/>
            <p:cNvPicPr preferRelativeResize="0"/>
            <p:nvPr/>
          </p:nvPicPr>
          <p:blipFill rotWithShape="1">
            <a:blip r:embed="rId4">
              <a:alphaModFix/>
            </a:blip>
            <a:srcRect b="14207" l="0" r="0" t="14207"/>
            <a:stretch/>
          </p:blipFill>
          <p:spPr>
            <a:xfrm>
              <a:off x="0" y="0"/>
              <a:ext cx="14246056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0"/>
            <p:cNvPicPr preferRelativeResize="0"/>
            <p:nvPr/>
          </p:nvPicPr>
          <p:blipFill rotWithShape="1">
            <a:blip r:embed="rId5">
              <a:alphaModFix/>
            </a:blip>
            <a:srcRect b="35387" l="0" r="0" t="487"/>
            <a:stretch/>
          </p:blipFill>
          <p:spPr>
            <a:xfrm>
              <a:off x="0" y="6921500"/>
              <a:ext cx="7059528" cy="679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0"/>
            <p:cNvPicPr preferRelativeResize="0"/>
            <p:nvPr/>
          </p:nvPicPr>
          <p:blipFill rotWithShape="1">
            <a:blip r:embed="rId6">
              <a:alphaModFix/>
            </a:blip>
            <a:srcRect b="17938" l="0" r="0" t="17938"/>
            <a:stretch/>
          </p:blipFill>
          <p:spPr>
            <a:xfrm>
              <a:off x="7186528" y="6921500"/>
              <a:ext cx="7059528" cy="6794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4" name="Google Shape;154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99673" y="1039873"/>
            <a:ext cx="945256" cy="914008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0"/>
          <p:cNvSpPr txBox="1"/>
          <p:nvPr/>
        </p:nvSpPr>
        <p:spPr>
          <a:xfrm>
            <a:off x="737962" y="2243528"/>
            <a:ext cx="2268679" cy="11714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4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GALLERY IMAGE</a:t>
            </a:r>
            <a:endParaRPr sz="700"/>
          </a:p>
        </p:txBody>
      </p:sp>
      <p:sp>
        <p:nvSpPr>
          <p:cNvPr id="156" name="Google Shape;156;p20"/>
          <p:cNvSpPr txBox="1"/>
          <p:nvPr/>
        </p:nvSpPr>
        <p:spPr>
          <a:xfrm>
            <a:off x="801653" y="3775333"/>
            <a:ext cx="2141297" cy="3282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can you say about your projects? Share it here!</a:t>
            </a:r>
            <a:endParaRPr sz="700"/>
          </a:p>
        </p:txBody>
      </p:sp>
      <p:pic>
        <p:nvPicPr>
          <p:cNvPr id="157" name="Google Shape;157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8728075">
            <a:off x="-807645" y="3968206"/>
            <a:ext cx="1615290" cy="1457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A5B57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9675" y="514350"/>
            <a:ext cx="231457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 rotWithShape="1">
          <a:blip r:embed="rId4">
            <a:alphaModFix/>
          </a:blip>
          <a:srcRect b="0" l="7786" r="7786" t="0"/>
          <a:stretch/>
        </p:blipFill>
        <p:spPr>
          <a:xfrm>
            <a:off x="-462156" y="514350"/>
            <a:ext cx="231457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72120" y="454771"/>
            <a:ext cx="1229588" cy="124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65206" y="4266292"/>
            <a:ext cx="1157588" cy="120582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/>
        </p:nvSpPr>
        <p:spPr>
          <a:xfrm>
            <a:off x="4801736" y="2315243"/>
            <a:ext cx="3599848" cy="958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800" u="none" cap="none" strike="noStrike">
                <a:solidFill>
                  <a:srgbClr val="FFFFFC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WRITE YOUR BIG TOPIC OR IDEA</a:t>
            </a:r>
            <a:endParaRPr sz="700"/>
          </a:p>
        </p:txBody>
      </p:sp>
      <p:sp>
        <p:nvSpPr>
          <p:cNvPr id="167" name="Google Shape;167;p21"/>
          <p:cNvSpPr txBox="1"/>
          <p:nvPr/>
        </p:nvSpPr>
        <p:spPr>
          <a:xfrm>
            <a:off x="4801736" y="4106912"/>
            <a:ext cx="1370357" cy="494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 what you want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 discuss. </a:t>
            </a:r>
            <a:endParaRPr sz="700"/>
          </a:p>
        </p:txBody>
      </p:sp>
      <p:sp>
        <p:nvSpPr>
          <p:cNvPr id="168" name="Google Shape;168;p21"/>
          <p:cNvSpPr txBox="1"/>
          <p:nvPr/>
        </p:nvSpPr>
        <p:spPr>
          <a:xfrm>
            <a:off x="6502739" y="4106912"/>
            <a:ext cx="1370357" cy="4949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 what you want</a:t>
            </a:r>
            <a:endParaRPr sz="700"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 discuss. 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FFFFF"/>
      </a:dk1>
      <a:lt1>
        <a:srgbClr val="AA5B57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