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Josefin Sans"/>
      <p:regular r:id="rId26"/>
      <p:bold r:id="rId27"/>
      <p:italic r:id="rId28"/>
      <p:boldItalic r:id="rId29"/>
    </p:embeddedFont>
    <p:embeddedFont>
      <p:font typeface="Josefin Sans SemiBold"/>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JosefinSans-regular.fntdata"/><Relationship Id="rId25" Type="http://schemas.openxmlformats.org/officeDocument/2006/relationships/slide" Target="slides/slide20.xml"/><Relationship Id="rId28" Type="http://schemas.openxmlformats.org/officeDocument/2006/relationships/font" Target="fonts/JosefinSans-italic.fntdata"/><Relationship Id="rId27" Type="http://schemas.openxmlformats.org/officeDocument/2006/relationships/font" Target="fonts/JosefinSans-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JosefinSans-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JosefinSansSemiBold-bold.fntdata"/><Relationship Id="rId30" Type="http://schemas.openxmlformats.org/officeDocument/2006/relationships/font" Target="fonts/JosefinSansSemiBold-regular.fntdata"/><Relationship Id="rId11" Type="http://schemas.openxmlformats.org/officeDocument/2006/relationships/slide" Target="slides/slide6.xml"/><Relationship Id="rId33" Type="http://schemas.openxmlformats.org/officeDocument/2006/relationships/font" Target="fonts/JosefinSansSemiBold-boldItalic.fntdata"/><Relationship Id="rId10" Type="http://schemas.openxmlformats.org/officeDocument/2006/relationships/slide" Target="slides/slide5.xml"/><Relationship Id="rId32" Type="http://schemas.openxmlformats.org/officeDocument/2006/relationships/font" Target="fonts/JosefinSansSemiBold-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 name="Shape 53"/>
        <p:cNvGrpSpPr/>
        <p:nvPr/>
      </p:nvGrpSpPr>
      <p:grpSpPr>
        <a:xfrm>
          <a:off x="0" y="0"/>
          <a:ext cx="0" cy="0"/>
          <a:chOff x="0" y="0"/>
          <a:chExt cx="0" cy="0"/>
        </a:xfrm>
      </p:grpSpPr>
      <p:sp>
        <p:nvSpPr>
          <p:cNvPr id="54" name="Google Shape;54;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FF3D00"/>
        </a:solidFill>
      </p:bgPr>
    </p:bg>
    <p:spTree>
      <p:nvGrpSpPr>
        <p:cNvPr id="15" name="Shape 15"/>
        <p:cNvGrpSpPr/>
        <p:nvPr/>
      </p:nvGrpSpPr>
      <p:grpSpPr>
        <a:xfrm>
          <a:off x="0" y="0"/>
          <a:ext cx="0" cy="0"/>
          <a:chOff x="0" y="0"/>
          <a:chExt cx="0" cy="0"/>
        </a:xfrm>
      </p:grpSpPr>
      <p:sp>
        <p:nvSpPr>
          <p:cNvPr id="16" name="Google Shape;16;p3"/>
          <p:cNvSpPr txBox="1"/>
          <p:nvPr>
            <p:ph type="title"/>
          </p:nvPr>
        </p:nvSpPr>
        <p:spPr>
          <a:xfrm>
            <a:off x="68025" y="1020525"/>
            <a:ext cx="18288000" cy="3299700"/>
          </a:xfrm>
          <a:prstGeom prst="rect">
            <a:avLst/>
          </a:prstGeom>
        </p:spPr>
        <p:txBody>
          <a:bodyPr anchorCtr="0" anchor="t" bIns="45700" lIns="91425" spcFirstLastPara="1" rIns="91425" wrap="square" tIns="45700">
            <a:normAutofit/>
          </a:bodyPr>
          <a:lstStyle>
            <a:lvl1pPr lvl="0" rtl="0">
              <a:lnSpc>
                <a:spcPct val="100000"/>
              </a:lnSpc>
              <a:spcBef>
                <a:spcPts val="0"/>
              </a:spcBef>
              <a:spcAft>
                <a:spcPts val="0"/>
              </a:spcAft>
              <a:buSzPts val="30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7" name="Google Shape;17;p3"/>
          <p:cNvSpPr txBox="1"/>
          <p:nvPr>
            <p:ph idx="1" type="body"/>
          </p:nvPr>
        </p:nvSpPr>
        <p:spPr>
          <a:xfrm>
            <a:off x="238125" y="1156600"/>
            <a:ext cx="2894100" cy="554100"/>
          </a:xfrm>
          <a:prstGeom prst="rect">
            <a:avLst/>
          </a:prstGeom>
        </p:spPr>
        <p:txBody>
          <a:bodyPr anchorCtr="0" anchor="t" bIns="45700" lIns="91425" spcFirstLastPara="1" rIns="91425" wrap="square" tIns="45700">
            <a:normAutofit/>
          </a:bodyPr>
          <a:lstStyle>
            <a:lvl1pPr indent="-457200" lvl="0" marL="457200">
              <a:spcBef>
                <a:spcPts val="640"/>
              </a:spcBef>
              <a:spcAft>
                <a:spcPts val="0"/>
              </a:spcAft>
              <a:buClr>
                <a:srgbClr val="FDF8EC"/>
              </a:buClr>
              <a:buSzPts val="3600"/>
              <a:buChar char="•"/>
              <a:defRPr sz="3600">
                <a:solidFill>
                  <a:srgbClr val="FDF8EC"/>
                </a:solidFill>
              </a:defRPr>
            </a:lvl1pPr>
            <a:lvl2pPr indent="-457200" lvl="1" marL="914400">
              <a:spcBef>
                <a:spcPts val="560"/>
              </a:spcBef>
              <a:spcAft>
                <a:spcPts val="0"/>
              </a:spcAft>
              <a:buSzPts val="3600"/>
              <a:buChar char="–"/>
              <a:defRPr b="1" sz="3600"/>
            </a:lvl2pPr>
            <a:lvl3pPr indent="-457200" lvl="2" marL="1371600">
              <a:spcBef>
                <a:spcPts val="480"/>
              </a:spcBef>
              <a:spcAft>
                <a:spcPts val="0"/>
              </a:spcAft>
              <a:buSzPts val="3600"/>
              <a:buChar char="•"/>
              <a:defRPr sz="3600"/>
            </a:lvl3pPr>
            <a:lvl4pPr indent="-457200" lvl="3" marL="1828800">
              <a:spcBef>
                <a:spcPts val="400"/>
              </a:spcBef>
              <a:spcAft>
                <a:spcPts val="0"/>
              </a:spcAft>
              <a:buClr>
                <a:srgbClr val="FDF8EC"/>
              </a:buClr>
              <a:buSzPts val="3600"/>
              <a:buChar char="–"/>
              <a:defRPr b="1" sz="3600">
                <a:solidFill>
                  <a:srgbClr val="FDF8EC"/>
                </a:solidFill>
              </a:defRPr>
            </a:lvl4pPr>
            <a:lvl5pPr indent="-457200" lvl="4" marL="2286000">
              <a:spcBef>
                <a:spcPts val="400"/>
              </a:spcBef>
              <a:spcAft>
                <a:spcPts val="0"/>
              </a:spcAft>
              <a:buClr>
                <a:srgbClr val="FDF8EC"/>
              </a:buClr>
              <a:buSzPts val="3600"/>
              <a:buFont typeface="Josefin Sans"/>
              <a:buChar char="»"/>
              <a:defRPr b="1" sz="3600">
                <a:solidFill>
                  <a:srgbClr val="FDF8EC"/>
                </a:solidFill>
                <a:latin typeface="Josefin Sans"/>
                <a:ea typeface="Josefin Sans"/>
                <a:cs typeface="Josefin Sans"/>
                <a:sym typeface="Josefin Sans"/>
              </a:defRPr>
            </a:lvl5pPr>
            <a:lvl6pPr indent="-457200" lvl="5" marL="2743200">
              <a:spcBef>
                <a:spcPts val="400"/>
              </a:spcBef>
              <a:spcAft>
                <a:spcPts val="0"/>
              </a:spcAft>
              <a:buClr>
                <a:srgbClr val="FDF8EC"/>
              </a:buClr>
              <a:buSzPts val="3600"/>
              <a:buFont typeface="Josefin Sans"/>
              <a:buChar char="•"/>
              <a:defRPr b="1" sz="3600">
                <a:solidFill>
                  <a:srgbClr val="FDF8EC"/>
                </a:solidFill>
                <a:latin typeface="Josefin Sans"/>
                <a:ea typeface="Josefin Sans"/>
                <a:cs typeface="Josefin Sans"/>
                <a:sym typeface="Josefin Sans"/>
              </a:defRPr>
            </a:lvl6pPr>
            <a:lvl7pPr indent="-457200" lvl="6" marL="3200400">
              <a:spcBef>
                <a:spcPts val="400"/>
              </a:spcBef>
              <a:spcAft>
                <a:spcPts val="0"/>
              </a:spcAft>
              <a:buClr>
                <a:srgbClr val="FDF8EC"/>
              </a:buClr>
              <a:buSzPts val="3600"/>
              <a:buFont typeface="Josefin Sans"/>
              <a:buChar char="•"/>
              <a:defRPr b="1" sz="3600">
                <a:solidFill>
                  <a:srgbClr val="FDF8EC"/>
                </a:solidFill>
                <a:latin typeface="Josefin Sans"/>
                <a:ea typeface="Josefin Sans"/>
                <a:cs typeface="Josefin Sans"/>
                <a:sym typeface="Josefin Sans"/>
              </a:defRPr>
            </a:lvl7pPr>
            <a:lvl8pPr indent="-457200" lvl="7" marL="3657600">
              <a:spcBef>
                <a:spcPts val="400"/>
              </a:spcBef>
              <a:spcAft>
                <a:spcPts val="0"/>
              </a:spcAft>
              <a:buClr>
                <a:srgbClr val="FDF8EC"/>
              </a:buClr>
              <a:buSzPts val="3600"/>
              <a:buFont typeface="Josefin Sans"/>
              <a:buChar char="•"/>
              <a:defRPr b="1" sz="3600">
                <a:solidFill>
                  <a:srgbClr val="FDF8EC"/>
                </a:solidFill>
                <a:latin typeface="Josefin Sans"/>
                <a:ea typeface="Josefin Sans"/>
                <a:cs typeface="Josefin Sans"/>
                <a:sym typeface="Josefin Sans"/>
              </a:defRPr>
            </a:lvl8pPr>
            <a:lvl9pPr indent="-457200" lvl="8" marL="4114800">
              <a:spcBef>
                <a:spcPts val="400"/>
              </a:spcBef>
              <a:spcAft>
                <a:spcPts val="0"/>
              </a:spcAft>
              <a:buClr>
                <a:srgbClr val="FDF8EC"/>
              </a:buClr>
              <a:buSzPts val="3600"/>
              <a:buFont typeface="Josefin Sans"/>
              <a:buChar char="•"/>
              <a:defRPr b="1" sz="3600">
                <a:solidFill>
                  <a:srgbClr val="FDF8EC"/>
                </a:solidFill>
                <a:latin typeface="Josefin Sans"/>
                <a:ea typeface="Josefin Sans"/>
                <a:cs typeface="Josefin Sans"/>
                <a:sym typeface="Josefin Sans"/>
              </a:defRPr>
            </a:lvl9pPr>
          </a:lstStyle>
          <a:p/>
        </p:txBody>
      </p:sp>
      <p:sp>
        <p:nvSpPr>
          <p:cNvPr id="18" name="Google Shape;18;p3"/>
          <p:cNvSpPr txBox="1"/>
          <p:nvPr/>
        </p:nvSpPr>
        <p:spPr>
          <a:xfrm>
            <a:off x="12858750" y="3977850"/>
            <a:ext cx="4602900" cy="3693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2400" u="none" cap="none" strike="noStrike">
                <a:solidFill>
                  <a:srgbClr val="FDF8EC"/>
                </a:solidFill>
                <a:latin typeface="Josefin Sans"/>
                <a:ea typeface="Josefin Sans"/>
                <a:cs typeface="Josefin Sans"/>
                <a:sym typeface="Josefin Sans"/>
              </a:rPr>
              <a:t>elaborate on your topic here</a:t>
            </a:r>
            <a:endParaRPr/>
          </a:p>
        </p:txBody>
      </p:sp>
      <p:sp>
        <p:nvSpPr>
          <p:cNvPr id="19" name="Google Shape;19;p3"/>
          <p:cNvSpPr/>
          <p:nvPr>
            <p:ph idx="2" type="pic"/>
          </p:nvPr>
        </p:nvSpPr>
        <p:spPr>
          <a:xfrm>
            <a:off x="3132225" y="3741975"/>
            <a:ext cx="12081900" cy="6545100"/>
          </a:xfrm>
          <a:prstGeom prst="rect">
            <a:avLst/>
          </a:prstGeom>
          <a:noFill/>
          <a:ln>
            <a:noFill/>
          </a:ln>
        </p:spPr>
      </p:sp>
      <p:sp>
        <p:nvSpPr>
          <p:cNvPr id="20" name="Google Shape;20;p3"/>
          <p:cNvSpPr txBox="1"/>
          <p:nvPr>
            <p:ph idx="3" type="body"/>
          </p:nvPr>
        </p:nvSpPr>
        <p:spPr>
          <a:xfrm>
            <a:off x="14567550" y="3885450"/>
            <a:ext cx="2894100" cy="554100"/>
          </a:xfrm>
          <a:prstGeom prst="rect">
            <a:avLst/>
          </a:prstGeom>
        </p:spPr>
        <p:txBody>
          <a:bodyPr anchorCtr="0" anchor="t" bIns="45700" lIns="91425" spcFirstLastPara="1" rIns="91425" wrap="square" tIns="45700">
            <a:normAutofit/>
          </a:bodyPr>
          <a:lstStyle>
            <a:lvl1pPr indent="-381000" lvl="0" marL="457200" rtl="0" algn="r">
              <a:spcBef>
                <a:spcPts val="640"/>
              </a:spcBef>
              <a:spcAft>
                <a:spcPts val="0"/>
              </a:spcAft>
              <a:buClr>
                <a:srgbClr val="FDF8EC"/>
              </a:buClr>
              <a:buSzPts val="2400"/>
              <a:buChar char="•"/>
              <a:defRPr b="0" sz="2400">
                <a:solidFill>
                  <a:srgbClr val="FDF8EC"/>
                </a:solidFill>
              </a:defRPr>
            </a:lvl1pPr>
            <a:lvl2pPr indent="-381000" lvl="1" marL="914400" rtl="0" algn="r">
              <a:spcBef>
                <a:spcPts val="560"/>
              </a:spcBef>
              <a:spcAft>
                <a:spcPts val="0"/>
              </a:spcAft>
              <a:buSzPts val="2400"/>
              <a:buChar char="–"/>
              <a:defRPr sz="2400"/>
            </a:lvl2pPr>
            <a:lvl3pPr indent="-381000" lvl="2" marL="1371600" rtl="0" algn="r">
              <a:spcBef>
                <a:spcPts val="480"/>
              </a:spcBef>
              <a:spcAft>
                <a:spcPts val="0"/>
              </a:spcAft>
              <a:buSzPts val="2400"/>
              <a:buChar char="•"/>
              <a:defRPr b="0"/>
            </a:lvl3pPr>
            <a:lvl4pPr indent="-381000" lvl="3" marL="1828800" rtl="0" algn="r">
              <a:spcBef>
                <a:spcPts val="400"/>
              </a:spcBef>
              <a:spcAft>
                <a:spcPts val="0"/>
              </a:spcAft>
              <a:buClr>
                <a:srgbClr val="FDF8EC"/>
              </a:buClr>
              <a:buSzPts val="2400"/>
              <a:buChar char="–"/>
              <a:defRPr sz="2400">
                <a:solidFill>
                  <a:srgbClr val="FDF8EC"/>
                </a:solidFill>
              </a:defRPr>
            </a:lvl4pPr>
            <a:lvl5pPr indent="-381000" lvl="4" marL="2286000" rtl="0" algn="r">
              <a:spcBef>
                <a:spcPts val="400"/>
              </a:spcBef>
              <a:spcAft>
                <a:spcPts val="0"/>
              </a:spcAft>
              <a:buClr>
                <a:srgbClr val="FDF8EC"/>
              </a:buClr>
              <a:buSzPts val="2400"/>
              <a:buFont typeface="Josefin Sans"/>
              <a:buChar char="»"/>
              <a:defRPr sz="2400">
                <a:solidFill>
                  <a:srgbClr val="FDF8EC"/>
                </a:solidFill>
                <a:latin typeface="Josefin Sans"/>
                <a:ea typeface="Josefin Sans"/>
                <a:cs typeface="Josefin Sans"/>
                <a:sym typeface="Josefin Sans"/>
              </a:defRPr>
            </a:lvl5pPr>
            <a:lvl6pPr indent="-381000" lvl="5" marL="2743200" rtl="0" algn="r">
              <a:spcBef>
                <a:spcPts val="400"/>
              </a:spcBef>
              <a:spcAft>
                <a:spcPts val="0"/>
              </a:spcAft>
              <a:buClr>
                <a:srgbClr val="FDF8EC"/>
              </a:buClr>
              <a:buSzPts val="2400"/>
              <a:buFont typeface="Josefin Sans"/>
              <a:buChar char="•"/>
              <a:defRPr sz="2400">
                <a:solidFill>
                  <a:srgbClr val="FDF8EC"/>
                </a:solidFill>
                <a:latin typeface="Josefin Sans"/>
                <a:ea typeface="Josefin Sans"/>
                <a:cs typeface="Josefin Sans"/>
                <a:sym typeface="Josefin Sans"/>
              </a:defRPr>
            </a:lvl6pPr>
            <a:lvl7pPr indent="-381000" lvl="6" marL="3200400" rtl="0" algn="r">
              <a:spcBef>
                <a:spcPts val="400"/>
              </a:spcBef>
              <a:spcAft>
                <a:spcPts val="0"/>
              </a:spcAft>
              <a:buClr>
                <a:srgbClr val="FDF8EC"/>
              </a:buClr>
              <a:buSzPts val="2400"/>
              <a:buFont typeface="Josefin Sans"/>
              <a:buChar char="•"/>
              <a:defRPr sz="2400">
                <a:solidFill>
                  <a:srgbClr val="FDF8EC"/>
                </a:solidFill>
                <a:latin typeface="Josefin Sans"/>
                <a:ea typeface="Josefin Sans"/>
                <a:cs typeface="Josefin Sans"/>
                <a:sym typeface="Josefin Sans"/>
              </a:defRPr>
            </a:lvl7pPr>
            <a:lvl8pPr indent="-381000" lvl="7" marL="3657600" rtl="0" algn="r">
              <a:spcBef>
                <a:spcPts val="400"/>
              </a:spcBef>
              <a:spcAft>
                <a:spcPts val="0"/>
              </a:spcAft>
              <a:buClr>
                <a:srgbClr val="FDF8EC"/>
              </a:buClr>
              <a:buSzPts val="2400"/>
              <a:buFont typeface="Josefin Sans"/>
              <a:buChar char="•"/>
              <a:defRPr sz="2400">
                <a:solidFill>
                  <a:srgbClr val="FDF8EC"/>
                </a:solidFill>
                <a:latin typeface="Josefin Sans"/>
                <a:ea typeface="Josefin Sans"/>
                <a:cs typeface="Josefin Sans"/>
                <a:sym typeface="Josefin Sans"/>
              </a:defRPr>
            </a:lvl8pPr>
            <a:lvl9pPr indent="-381000" lvl="8" marL="4114800" rtl="0" algn="r">
              <a:spcBef>
                <a:spcPts val="400"/>
              </a:spcBef>
              <a:spcAft>
                <a:spcPts val="0"/>
              </a:spcAft>
              <a:buClr>
                <a:srgbClr val="FDF8EC"/>
              </a:buClr>
              <a:buSzPts val="2400"/>
              <a:buFont typeface="Josefin Sans"/>
              <a:buChar char="•"/>
              <a:defRPr sz="2400">
                <a:solidFill>
                  <a:srgbClr val="FDF8EC"/>
                </a:solidFill>
                <a:latin typeface="Josefin Sans"/>
                <a:ea typeface="Josefin Sans"/>
                <a:cs typeface="Josefin Sans"/>
                <a:sym typeface="Josefin Sans"/>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type="obj">
  <p:cSld name="OBJECT">
    <p:bg>
      <p:bgPr>
        <a:solidFill>
          <a:srgbClr val="FDF8EC"/>
        </a:solidFill>
      </p:bgPr>
    </p:bg>
    <p:spTree>
      <p:nvGrpSpPr>
        <p:cNvPr id="21" name="Shape 21"/>
        <p:cNvGrpSpPr/>
        <p:nvPr/>
      </p:nvGrpSpPr>
      <p:grpSpPr>
        <a:xfrm>
          <a:off x="0" y="0"/>
          <a:ext cx="0" cy="0"/>
          <a:chOff x="0" y="0"/>
          <a:chExt cx="0" cy="0"/>
        </a:xfrm>
      </p:grpSpPr>
      <p:grpSp>
        <p:nvGrpSpPr>
          <p:cNvPr id="22" name="Google Shape;22;p4"/>
          <p:cNvGrpSpPr/>
          <p:nvPr/>
        </p:nvGrpSpPr>
        <p:grpSpPr>
          <a:xfrm>
            <a:off x="0" y="0"/>
            <a:ext cx="2736202" cy="10287066"/>
            <a:chOff x="0" y="0"/>
            <a:chExt cx="720641" cy="2709333"/>
          </a:xfrm>
        </p:grpSpPr>
        <p:sp>
          <p:nvSpPr>
            <p:cNvPr id="23" name="Google Shape;23;p4"/>
            <p:cNvSpPr/>
            <p:nvPr/>
          </p:nvSpPr>
          <p:spPr>
            <a:xfrm>
              <a:off x="0" y="0"/>
              <a:ext cx="720641" cy="2709333"/>
            </a:xfrm>
            <a:custGeom>
              <a:rect b="b" l="l" r="r" t="t"/>
              <a:pathLst>
                <a:path extrusionOk="0" h="2709333" w="720641">
                  <a:moveTo>
                    <a:pt x="0" y="0"/>
                  </a:moveTo>
                  <a:lnTo>
                    <a:pt x="720641" y="0"/>
                  </a:lnTo>
                  <a:lnTo>
                    <a:pt x="720641" y="2709333"/>
                  </a:lnTo>
                  <a:lnTo>
                    <a:pt x="0" y="2709333"/>
                  </a:lnTo>
                  <a:close/>
                </a:path>
              </a:pathLst>
            </a:custGeom>
            <a:solidFill>
              <a:srgbClr val="FF3D00"/>
            </a:solidFill>
            <a:ln>
              <a:noFill/>
            </a:ln>
          </p:spPr>
        </p:sp>
        <p:sp>
          <p:nvSpPr>
            <p:cNvPr id="24" name="Google Shape;24;p4"/>
            <p:cNvSpPr txBox="1"/>
            <p:nvPr/>
          </p:nvSpPr>
          <p:spPr>
            <a:xfrm>
              <a:off x="0" y="9525"/>
              <a:ext cx="720600" cy="2699700"/>
            </a:xfrm>
            <a:prstGeom prst="rect">
              <a:avLst/>
            </a:prstGeom>
            <a:noFill/>
            <a:ln>
              <a:noFill/>
            </a:ln>
          </p:spPr>
          <p:txBody>
            <a:bodyPr anchorCtr="0" anchor="ctr" bIns="50800" lIns="50800" spcFirstLastPara="1" rIns="50800" wrap="square" tIns="50800">
              <a:noAutofit/>
            </a:bodyPr>
            <a:lstStyle/>
            <a:p>
              <a:pPr indent="0" lvl="0" marL="0" marR="0" rtl="0" algn="ctr">
                <a:lnSpc>
                  <a:spcPct val="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 name="Google Shape;25;p4"/>
          <p:cNvSpPr txBox="1"/>
          <p:nvPr>
            <p:ph type="title"/>
          </p:nvPr>
        </p:nvSpPr>
        <p:spPr>
          <a:xfrm rot="-5400000">
            <a:off x="-3391675" y="3794125"/>
            <a:ext cx="9556800" cy="2698800"/>
          </a:xfrm>
          <a:prstGeom prst="rect">
            <a:avLst/>
          </a:prstGeom>
        </p:spPr>
        <p:txBody>
          <a:bodyPr anchorCtr="0" anchor="t" bIns="45700" lIns="91425" spcFirstLastPara="1" rIns="91425" wrap="square" tIns="45700">
            <a:normAutofit/>
          </a:bodyPr>
          <a:lstStyle>
            <a:lvl1pPr lvl="0">
              <a:lnSpc>
                <a:spcPct val="60000"/>
              </a:lnSpc>
              <a:spcBef>
                <a:spcPts val="0"/>
              </a:spcBef>
              <a:spcAft>
                <a:spcPts val="0"/>
              </a:spcAft>
              <a:buSzPts val="30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 name="Google Shape;26;p4"/>
          <p:cNvSpPr txBox="1"/>
          <p:nvPr>
            <p:ph idx="1" type="body"/>
          </p:nvPr>
        </p:nvSpPr>
        <p:spPr>
          <a:xfrm>
            <a:off x="4267200" y="1104900"/>
            <a:ext cx="5621100" cy="533400"/>
          </a:xfrm>
          <a:prstGeom prst="rect">
            <a:avLst/>
          </a:prstGeom>
        </p:spPr>
        <p:txBody>
          <a:bodyPr anchorCtr="0" anchor="t" bIns="45700" lIns="91425" spcFirstLastPara="1" rIns="91425" wrap="square" tIns="45700">
            <a:normAutofit/>
          </a:bodyPr>
          <a:lstStyle>
            <a:lvl1pPr indent="-457200" lvl="0" marL="457200">
              <a:spcBef>
                <a:spcPts val="640"/>
              </a:spcBef>
              <a:spcAft>
                <a:spcPts val="0"/>
              </a:spcAft>
              <a:buSzPts val="3600"/>
              <a:buChar char="•"/>
              <a:defRPr sz="3600"/>
            </a:lvl1pPr>
            <a:lvl2pPr indent="-457200" lvl="1" marL="914400">
              <a:spcBef>
                <a:spcPts val="560"/>
              </a:spcBef>
              <a:spcAft>
                <a:spcPts val="0"/>
              </a:spcAft>
              <a:buClr>
                <a:srgbClr val="FF3D00"/>
              </a:buClr>
              <a:buSzPts val="3600"/>
              <a:buChar char="–"/>
              <a:defRPr b="1" sz="3600">
                <a:solidFill>
                  <a:srgbClr val="FF3D00"/>
                </a:solidFill>
              </a:defRPr>
            </a:lvl2pPr>
            <a:lvl3pPr indent="-457200" lvl="2" marL="1371600">
              <a:spcBef>
                <a:spcPts val="480"/>
              </a:spcBef>
              <a:spcAft>
                <a:spcPts val="0"/>
              </a:spcAft>
              <a:buClr>
                <a:srgbClr val="FF3D00"/>
              </a:buClr>
              <a:buSzPts val="3600"/>
              <a:buChar char="•"/>
              <a:defRPr sz="3600">
                <a:solidFill>
                  <a:srgbClr val="FF3D00"/>
                </a:solidFill>
              </a:defRPr>
            </a:lvl3pPr>
            <a:lvl4pPr indent="-457200" lvl="3" marL="1828800">
              <a:spcBef>
                <a:spcPts val="400"/>
              </a:spcBef>
              <a:spcAft>
                <a:spcPts val="0"/>
              </a:spcAft>
              <a:buSzPts val="3600"/>
              <a:buChar char="–"/>
              <a:defRPr b="1" sz="3600"/>
            </a:lvl4pPr>
            <a:lvl5pPr indent="-457200" lvl="4" marL="2286000">
              <a:spcBef>
                <a:spcPts val="400"/>
              </a:spcBef>
              <a:spcAft>
                <a:spcPts val="0"/>
              </a:spcAft>
              <a:buClr>
                <a:srgbClr val="FF3D00"/>
              </a:buClr>
              <a:buSzPts val="3600"/>
              <a:buFont typeface="Josefin Sans"/>
              <a:buChar char="»"/>
              <a:defRPr b="1" sz="3600">
                <a:solidFill>
                  <a:srgbClr val="FF3D00"/>
                </a:solidFill>
                <a:latin typeface="Josefin Sans"/>
                <a:ea typeface="Josefin Sans"/>
                <a:cs typeface="Josefin Sans"/>
                <a:sym typeface="Josefin Sans"/>
              </a:defRPr>
            </a:lvl5pPr>
            <a:lvl6pPr indent="-457200" lvl="5" marL="2743200">
              <a:spcBef>
                <a:spcPts val="400"/>
              </a:spcBef>
              <a:spcAft>
                <a:spcPts val="0"/>
              </a:spcAft>
              <a:buClr>
                <a:srgbClr val="FF3D00"/>
              </a:buClr>
              <a:buSzPts val="3600"/>
              <a:buFont typeface="Josefin Sans"/>
              <a:buChar char="•"/>
              <a:defRPr b="1" sz="3600">
                <a:solidFill>
                  <a:srgbClr val="FF3D00"/>
                </a:solidFill>
                <a:latin typeface="Josefin Sans"/>
                <a:ea typeface="Josefin Sans"/>
                <a:cs typeface="Josefin Sans"/>
                <a:sym typeface="Josefin Sans"/>
              </a:defRPr>
            </a:lvl6pPr>
            <a:lvl7pPr indent="-457200" lvl="6" marL="3200400">
              <a:spcBef>
                <a:spcPts val="400"/>
              </a:spcBef>
              <a:spcAft>
                <a:spcPts val="0"/>
              </a:spcAft>
              <a:buClr>
                <a:srgbClr val="FF3D00"/>
              </a:buClr>
              <a:buSzPts val="3600"/>
              <a:buFont typeface="Josefin Sans"/>
              <a:buChar char="•"/>
              <a:defRPr b="1" sz="3600">
                <a:solidFill>
                  <a:srgbClr val="FF3D00"/>
                </a:solidFill>
                <a:latin typeface="Josefin Sans"/>
                <a:ea typeface="Josefin Sans"/>
                <a:cs typeface="Josefin Sans"/>
                <a:sym typeface="Josefin Sans"/>
              </a:defRPr>
            </a:lvl7pPr>
            <a:lvl8pPr indent="-457200" lvl="7" marL="3657600">
              <a:spcBef>
                <a:spcPts val="400"/>
              </a:spcBef>
              <a:spcAft>
                <a:spcPts val="0"/>
              </a:spcAft>
              <a:buClr>
                <a:srgbClr val="FF3D00"/>
              </a:buClr>
              <a:buSzPts val="3600"/>
              <a:buFont typeface="Josefin Sans"/>
              <a:buChar char="•"/>
              <a:defRPr b="1" sz="3600">
                <a:solidFill>
                  <a:srgbClr val="FF3D00"/>
                </a:solidFill>
                <a:latin typeface="Josefin Sans"/>
                <a:ea typeface="Josefin Sans"/>
                <a:cs typeface="Josefin Sans"/>
                <a:sym typeface="Josefin Sans"/>
              </a:defRPr>
            </a:lvl8pPr>
            <a:lvl9pPr indent="-457200" lvl="8" marL="4114800">
              <a:spcBef>
                <a:spcPts val="400"/>
              </a:spcBef>
              <a:spcAft>
                <a:spcPts val="0"/>
              </a:spcAft>
              <a:buClr>
                <a:srgbClr val="FF3D00"/>
              </a:buClr>
              <a:buSzPts val="3600"/>
              <a:buFont typeface="Josefin Sans"/>
              <a:buChar char="•"/>
              <a:defRPr b="1" sz="3600">
                <a:solidFill>
                  <a:srgbClr val="FF3D00"/>
                </a:solidFill>
                <a:latin typeface="Josefin Sans"/>
                <a:ea typeface="Josefin Sans"/>
                <a:cs typeface="Josefin Sans"/>
                <a:sym typeface="Josefin Sans"/>
              </a:defRPr>
            </a:lvl9pPr>
          </a:lstStyle>
          <a:p/>
        </p:txBody>
      </p:sp>
      <p:sp>
        <p:nvSpPr>
          <p:cNvPr id="27" name="Google Shape;27;p4"/>
          <p:cNvSpPr/>
          <p:nvPr>
            <p:ph idx="2" type="pic"/>
          </p:nvPr>
        </p:nvSpPr>
        <p:spPr>
          <a:xfrm>
            <a:off x="3111500" y="4826175"/>
            <a:ext cx="14781000" cy="5460900"/>
          </a:xfrm>
          <a:prstGeom prst="rect">
            <a:avLst/>
          </a:prstGeom>
          <a:noFill/>
          <a:ln>
            <a:noFill/>
          </a:ln>
        </p:spPr>
      </p:sp>
      <p:sp>
        <p:nvSpPr>
          <p:cNvPr id="28" name="Google Shape;28;p4"/>
          <p:cNvSpPr txBox="1"/>
          <p:nvPr>
            <p:ph idx="3" type="body"/>
          </p:nvPr>
        </p:nvSpPr>
        <p:spPr>
          <a:xfrm>
            <a:off x="4267200" y="1641200"/>
            <a:ext cx="5621100" cy="533400"/>
          </a:xfrm>
          <a:prstGeom prst="rect">
            <a:avLst/>
          </a:prstGeom>
        </p:spPr>
        <p:txBody>
          <a:bodyPr anchorCtr="0" anchor="t" bIns="45700" lIns="91425" spcFirstLastPara="1" rIns="91425" wrap="square" tIns="45700">
            <a:normAutofit/>
          </a:bodyPr>
          <a:lstStyle>
            <a:lvl1pPr indent="-361950" lvl="0" marL="457200" rtl="0">
              <a:spcBef>
                <a:spcPts val="640"/>
              </a:spcBef>
              <a:spcAft>
                <a:spcPts val="0"/>
              </a:spcAft>
              <a:buSzPts val="2100"/>
              <a:buChar char="•"/>
              <a:defRPr b="0" sz="2100"/>
            </a:lvl1pPr>
            <a:lvl2pPr indent="-361950" lvl="1" marL="914400" rtl="0">
              <a:spcBef>
                <a:spcPts val="560"/>
              </a:spcBef>
              <a:spcAft>
                <a:spcPts val="0"/>
              </a:spcAft>
              <a:buClr>
                <a:srgbClr val="FF3D00"/>
              </a:buClr>
              <a:buSzPts val="2100"/>
              <a:buChar char="–"/>
              <a:defRPr sz="2100">
                <a:solidFill>
                  <a:srgbClr val="FF3D00"/>
                </a:solidFill>
              </a:defRPr>
            </a:lvl2pPr>
            <a:lvl3pPr indent="-361950" lvl="2" marL="1371600" rtl="0">
              <a:spcBef>
                <a:spcPts val="480"/>
              </a:spcBef>
              <a:spcAft>
                <a:spcPts val="0"/>
              </a:spcAft>
              <a:buClr>
                <a:srgbClr val="FF3D00"/>
              </a:buClr>
              <a:buSzPts val="2100"/>
              <a:buChar char="•"/>
              <a:defRPr b="0" sz="2100">
                <a:solidFill>
                  <a:srgbClr val="FF3D00"/>
                </a:solidFill>
              </a:defRPr>
            </a:lvl3pPr>
            <a:lvl4pPr indent="-361950" lvl="3" marL="1828800" rtl="0">
              <a:spcBef>
                <a:spcPts val="400"/>
              </a:spcBef>
              <a:spcAft>
                <a:spcPts val="0"/>
              </a:spcAft>
              <a:buSzPts val="2100"/>
              <a:buChar char="–"/>
              <a:defRPr/>
            </a:lvl4pPr>
            <a:lvl5pPr indent="-361950" lvl="4" marL="2286000" rtl="0">
              <a:spcBef>
                <a:spcPts val="400"/>
              </a:spcBef>
              <a:spcAft>
                <a:spcPts val="0"/>
              </a:spcAft>
              <a:buClr>
                <a:srgbClr val="FF3D00"/>
              </a:buClr>
              <a:buSzPts val="2100"/>
              <a:buFont typeface="Josefin Sans"/>
              <a:buChar char="»"/>
              <a:defRPr sz="2100">
                <a:solidFill>
                  <a:srgbClr val="FF3D00"/>
                </a:solidFill>
                <a:latin typeface="Josefin Sans"/>
                <a:ea typeface="Josefin Sans"/>
                <a:cs typeface="Josefin Sans"/>
                <a:sym typeface="Josefin Sans"/>
              </a:defRPr>
            </a:lvl5pPr>
            <a:lvl6pPr indent="-361950" lvl="5" marL="2743200" rtl="0">
              <a:spcBef>
                <a:spcPts val="400"/>
              </a:spcBef>
              <a:spcAft>
                <a:spcPts val="0"/>
              </a:spcAft>
              <a:buClr>
                <a:srgbClr val="FF3D00"/>
              </a:buClr>
              <a:buSzPts val="2100"/>
              <a:buFont typeface="Josefin Sans"/>
              <a:buChar char="•"/>
              <a:defRPr sz="2100">
                <a:solidFill>
                  <a:srgbClr val="FF3D00"/>
                </a:solidFill>
                <a:latin typeface="Josefin Sans"/>
                <a:ea typeface="Josefin Sans"/>
                <a:cs typeface="Josefin Sans"/>
                <a:sym typeface="Josefin Sans"/>
              </a:defRPr>
            </a:lvl6pPr>
            <a:lvl7pPr indent="-361950" lvl="6" marL="3200400" rtl="0">
              <a:spcBef>
                <a:spcPts val="400"/>
              </a:spcBef>
              <a:spcAft>
                <a:spcPts val="0"/>
              </a:spcAft>
              <a:buClr>
                <a:srgbClr val="FF3D00"/>
              </a:buClr>
              <a:buSzPts val="2100"/>
              <a:buFont typeface="Josefin Sans"/>
              <a:buChar char="•"/>
              <a:defRPr sz="2100">
                <a:solidFill>
                  <a:srgbClr val="FF3D00"/>
                </a:solidFill>
                <a:latin typeface="Josefin Sans"/>
                <a:ea typeface="Josefin Sans"/>
                <a:cs typeface="Josefin Sans"/>
                <a:sym typeface="Josefin Sans"/>
              </a:defRPr>
            </a:lvl7pPr>
            <a:lvl8pPr indent="-361950" lvl="7" marL="3657600" rtl="0">
              <a:spcBef>
                <a:spcPts val="400"/>
              </a:spcBef>
              <a:spcAft>
                <a:spcPts val="0"/>
              </a:spcAft>
              <a:buClr>
                <a:srgbClr val="FF3D00"/>
              </a:buClr>
              <a:buSzPts val="2100"/>
              <a:buFont typeface="Josefin Sans"/>
              <a:buChar char="•"/>
              <a:defRPr sz="2100">
                <a:solidFill>
                  <a:srgbClr val="FF3D00"/>
                </a:solidFill>
                <a:latin typeface="Josefin Sans"/>
                <a:ea typeface="Josefin Sans"/>
                <a:cs typeface="Josefin Sans"/>
                <a:sym typeface="Josefin Sans"/>
              </a:defRPr>
            </a:lvl8pPr>
            <a:lvl9pPr indent="-361950" lvl="8" marL="4114800" rtl="0">
              <a:spcBef>
                <a:spcPts val="400"/>
              </a:spcBef>
              <a:spcAft>
                <a:spcPts val="0"/>
              </a:spcAft>
              <a:buClr>
                <a:srgbClr val="FF3D00"/>
              </a:buClr>
              <a:buSzPts val="2100"/>
              <a:buFont typeface="Josefin Sans"/>
              <a:buChar char="•"/>
              <a:defRPr sz="2100">
                <a:solidFill>
                  <a:srgbClr val="FF3D00"/>
                </a:solidFill>
                <a:latin typeface="Josefin Sans"/>
                <a:ea typeface="Josefin Sans"/>
                <a:cs typeface="Josefin Sans"/>
                <a:sym typeface="Josefin Sans"/>
              </a:defRPr>
            </a:lvl9pPr>
          </a:lstStyle>
          <a:p/>
        </p:txBody>
      </p:sp>
      <p:sp>
        <p:nvSpPr>
          <p:cNvPr id="29" name="Google Shape;29;p4"/>
          <p:cNvSpPr txBox="1"/>
          <p:nvPr>
            <p:ph idx="4" type="body"/>
          </p:nvPr>
        </p:nvSpPr>
        <p:spPr>
          <a:xfrm>
            <a:off x="4267200" y="3238500"/>
            <a:ext cx="5621100" cy="533400"/>
          </a:xfrm>
          <a:prstGeom prst="rect">
            <a:avLst/>
          </a:prstGeom>
        </p:spPr>
        <p:txBody>
          <a:bodyPr anchorCtr="0" anchor="t" bIns="45700" lIns="91425" spcFirstLastPara="1" rIns="91425" wrap="square" tIns="45700">
            <a:normAutofit/>
          </a:bodyPr>
          <a:lstStyle>
            <a:lvl1pPr indent="-457200" lvl="0" marL="457200" rtl="0">
              <a:spcBef>
                <a:spcPts val="640"/>
              </a:spcBef>
              <a:spcAft>
                <a:spcPts val="0"/>
              </a:spcAft>
              <a:buSzPts val="3600"/>
              <a:buChar char="•"/>
              <a:defRPr sz="3600"/>
            </a:lvl1pPr>
            <a:lvl2pPr indent="-457200" lvl="1" marL="914400" rtl="0">
              <a:spcBef>
                <a:spcPts val="560"/>
              </a:spcBef>
              <a:spcAft>
                <a:spcPts val="0"/>
              </a:spcAft>
              <a:buClr>
                <a:srgbClr val="FF3D00"/>
              </a:buClr>
              <a:buSzPts val="3600"/>
              <a:buChar char="–"/>
              <a:defRPr b="1" sz="3600">
                <a:solidFill>
                  <a:srgbClr val="FF3D00"/>
                </a:solidFill>
              </a:defRPr>
            </a:lvl2pPr>
            <a:lvl3pPr indent="-457200" lvl="2" marL="1371600" rtl="0">
              <a:spcBef>
                <a:spcPts val="480"/>
              </a:spcBef>
              <a:spcAft>
                <a:spcPts val="0"/>
              </a:spcAft>
              <a:buClr>
                <a:srgbClr val="FF3D00"/>
              </a:buClr>
              <a:buSzPts val="3600"/>
              <a:buChar char="•"/>
              <a:defRPr sz="3600">
                <a:solidFill>
                  <a:srgbClr val="FF3D00"/>
                </a:solidFill>
              </a:defRPr>
            </a:lvl3pPr>
            <a:lvl4pPr indent="-457200" lvl="3" marL="1828800" rtl="0">
              <a:spcBef>
                <a:spcPts val="400"/>
              </a:spcBef>
              <a:spcAft>
                <a:spcPts val="0"/>
              </a:spcAft>
              <a:buSzPts val="3600"/>
              <a:buChar char="–"/>
              <a:defRPr b="1" sz="3600"/>
            </a:lvl4pPr>
            <a:lvl5pPr indent="-457200" lvl="4" marL="2286000" rtl="0">
              <a:spcBef>
                <a:spcPts val="400"/>
              </a:spcBef>
              <a:spcAft>
                <a:spcPts val="0"/>
              </a:spcAft>
              <a:buClr>
                <a:srgbClr val="FF3D00"/>
              </a:buClr>
              <a:buSzPts val="3600"/>
              <a:buFont typeface="Josefin Sans"/>
              <a:buChar char="»"/>
              <a:defRPr b="1" sz="3600">
                <a:solidFill>
                  <a:srgbClr val="FF3D00"/>
                </a:solidFill>
                <a:latin typeface="Josefin Sans"/>
                <a:ea typeface="Josefin Sans"/>
                <a:cs typeface="Josefin Sans"/>
                <a:sym typeface="Josefin Sans"/>
              </a:defRPr>
            </a:lvl5pPr>
            <a:lvl6pPr indent="-457200" lvl="5" marL="2743200" rtl="0">
              <a:spcBef>
                <a:spcPts val="400"/>
              </a:spcBef>
              <a:spcAft>
                <a:spcPts val="0"/>
              </a:spcAft>
              <a:buClr>
                <a:srgbClr val="FF3D00"/>
              </a:buClr>
              <a:buSzPts val="3600"/>
              <a:buFont typeface="Josefin Sans"/>
              <a:buChar char="•"/>
              <a:defRPr b="1" sz="3600">
                <a:solidFill>
                  <a:srgbClr val="FF3D00"/>
                </a:solidFill>
                <a:latin typeface="Josefin Sans"/>
                <a:ea typeface="Josefin Sans"/>
                <a:cs typeface="Josefin Sans"/>
                <a:sym typeface="Josefin Sans"/>
              </a:defRPr>
            </a:lvl6pPr>
            <a:lvl7pPr indent="-457200" lvl="6" marL="3200400" rtl="0">
              <a:spcBef>
                <a:spcPts val="400"/>
              </a:spcBef>
              <a:spcAft>
                <a:spcPts val="0"/>
              </a:spcAft>
              <a:buClr>
                <a:srgbClr val="FF3D00"/>
              </a:buClr>
              <a:buSzPts val="3600"/>
              <a:buFont typeface="Josefin Sans"/>
              <a:buChar char="•"/>
              <a:defRPr b="1" sz="3600">
                <a:solidFill>
                  <a:srgbClr val="FF3D00"/>
                </a:solidFill>
                <a:latin typeface="Josefin Sans"/>
                <a:ea typeface="Josefin Sans"/>
                <a:cs typeface="Josefin Sans"/>
                <a:sym typeface="Josefin Sans"/>
              </a:defRPr>
            </a:lvl7pPr>
            <a:lvl8pPr indent="-457200" lvl="7" marL="3657600" rtl="0">
              <a:spcBef>
                <a:spcPts val="400"/>
              </a:spcBef>
              <a:spcAft>
                <a:spcPts val="0"/>
              </a:spcAft>
              <a:buClr>
                <a:srgbClr val="FF3D00"/>
              </a:buClr>
              <a:buSzPts val="3600"/>
              <a:buFont typeface="Josefin Sans"/>
              <a:buChar char="•"/>
              <a:defRPr b="1" sz="3600">
                <a:solidFill>
                  <a:srgbClr val="FF3D00"/>
                </a:solidFill>
                <a:latin typeface="Josefin Sans"/>
                <a:ea typeface="Josefin Sans"/>
                <a:cs typeface="Josefin Sans"/>
                <a:sym typeface="Josefin Sans"/>
              </a:defRPr>
            </a:lvl8pPr>
            <a:lvl9pPr indent="-457200" lvl="8" marL="4114800" rtl="0">
              <a:spcBef>
                <a:spcPts val="400"/>
              </a:spcBef>
              <a:spcAft>
                <a:spcPts val="0"/>
              </a:spcAft>
              <a:buClr>
                <a:srgbClr val="FF3D00"/>
              </a:buClr>
              <a:buSzPts val="3600"/>
              <a:buFont typeface="Josefin Sans"/>
              <a:buChar char="•"/>
              <a:defRPr b="1" sz="3600">
                <a:solidFill>
                  <a:srgbClr val="FF3D00"/>
                </a:solidFill>
                <a:latin typeface="Josefin Sans"/>
                <a:ea typeface="Josefin Sans"/>
                <a:cs typeface="Josefin Sans"/>
                <a:sym typeface="Josefin Sans"/>
              </a:defRPr>
            </a:lvl9pPr>
          </a:lstStyle>
          <a:p/>
        </p:txBody>
      </p:sp>
      <p:sp>
        <p:nvSpPr>
          <p:cNvPr id="30" name="Google Shape;30;p4"/>
          <p:cNvSpPr txBox="1"/>
          <p:nvPr>
            <p:ph idx="5" type="body"/>
          </p:nvPr>
        </p:nvSpPr>
        <p:spPr>
          <a:xfrm>
            <a:off x="4267200" y="3774800"/>
            <a:ext cx="5621100" cy="533400"/>
          </a:xfrm>
          <a:prstGeom prst="rect">
            <a:avLst/>
          </a:prstGeom>
        </p:spPr>
        <p:txBody>
          <a:bodyPr anchorCtr="0" anchor="t" bIns="45700" lIns="91425" spcFirstLastPara="1" rIns="91425" wrap="square" tIns="45700">
            <a:normAutofit/>
          </a:bodyPr>
          <a:lstStyle>
            <a:lvl1pPr indent="-361950" lvl="0" marL="457200" rtl="0">
              <a:spcBef>
                <a:spcPts val="640"/>
              </a:spcBef>
              <a:spcAft>
                <a:spcPts val="0"/>
              </a:spcAft>
              <a:buSzPts val="2100"/>
              <a:buChar char="•"/>
              <a:defRPr b="0" sz="2100"/>
            </a:lvl1pPr>
            <a:lvl2pPr indent="-361950" lvl="1" marL="914400" rtl="0">
              <a:spcBef>
                <a:spcPts val="560"/>
              </a:spcBef>
              <a:spcAft>
                <a:spcPts val="0"/>
              </a:spcAft>
              <a:buClr>
                <a:srgbClr val="FF3D00"/>
              </a:buClr>
              <a:buSzPts val="2100"/>
              <a:buChar char="–"/>
              <a:defRPr sz="2100">
                <a:solidFill>
                  <a:srgbClr val="FF3D00"/>
                </a:solidFill>
              </a:defRPr>
            </a:lvl2pPr>
            <a:lvl3pPr indent="-361950" lvl="2" marL="1371600" rtl="0">
              <a:spcBef>
                <a:spcPts val="480"/>
              </a:spcBef>
              <a:spcAft>
                <a:spcPts val="0"/>
              </a:spcAft>
              <a:buClr>
                <a:srgbClr val="FF3D00"/>
              </a:buClr>
              <a:buSzPts val="2100"/>
              <a:buChar char="•"/>
              <a:defRPr b="0" sz="2100">
                <a:solidFill>
                  <a:srgbClr val="FF3D00"/>
                </a:solidFill>
              </a:defRPr>
            </a:lvl3pPr>
            <a:lvl4pPr indent="-361950" lvl="3" marL="1828800" rtl="0">
              <a:spcBef>
                <a:spcPts val="400"/>
              </a:spcBef>
              <a:spcAft>
                <a:spcPts val="0"/>
              </a:spcAft>
              <a:buSzPts val="2100"/>
              <a:buChar char="–"/>
              <a:defRPr/>
            </a:lvl4pPr>
            <a:lvl5pPr indent="-361950" lvl="4" marL="2286000" rtl="0">
              <a:spcBef>
                <a:spcPts val="400"/>
              </a:spcBef>
              <a:spcAft>
                <a:spcPts val="0"/>
              </a:spcAft>
              <a:buClr>
                <a:srgbClr val="FF3D00"/>
              </a:buClr>
              <a:buSzPts val="2100"/>
              <a:buFont typeface="Josefin Sans"/>
              <a:buChar char="»"/>
              <a:defRPr sz="2100">
                <a:solidFill>
                  <a:srgbClr val="FF3D00"/>
                </a:solidFill>
                <a:latin typeface="Josefin Sans"/>
                <a:ea typeface="Josefin Sans"/>
                <a:cs typeface="Josefin Sans"/>
                <a:sym typeface="Josefin Sans"/>
              </a:defRPr>
            </a:lvl5pPr>
            <a:lvl6pPr indent="-361950" lvl="5" marL="2743200" rtl="0">
              <a:spcBef>
                <a:spcPts val="400"/>
              </a:spcBef>
              <a:spcAft>
                <a:spcPts val="0"/>
              </a:spcAft>
              <a:buClr>
                <a:srgbClr val="FF3D00"/>
              </a:buClr>
              <a:buSzPts val="2100"/>
              <a:buFont typeface="Josefin Sans"/>
              <a:buChar char="•"/>
              <a:defRPr sz="2100">
                <a:solidFill>
                  <a:srgbClr val="FF3D00"/>
                </a:solidFill>
                <a:latin typeface="Josefin Sans"/>
                <a:ea typeface="Josefin Sans"/>
                <a:cs typeface="Josefin Sans"/>
                <a:sym typeface="Josefin Sans"/>
              </a:defRPr>
            </a:lvl6pPr>
            <a:lvl7pPr indent="-361950" lvl="6" marL="3200400" rtl="0">
              <a:spcBef>
                <a:spcPts val="400"/>
              </a:spcBef>
              <a:spcAft>
                <a:spcPts val="0"/>
              </a:spcAft>
              <a:buClr>
                <a:srgbClr val="FF3D00"/>
              </a:buClr>
              <a:buSzPts val="2100"/>
              <a:buFont typeface="Josefin Sans"/>
              <a:buChar char="•"/>
              <a:defRPr sz="2100">
                <a:solidFill>
                  <a:srgbClr val="FF3D00"/>
                </a:solidFill>
                <a:latin typeface="Josefin Sans"/>
                <a:ea typeface="Josefin Sans"/>
                <a:cs typeface="Josefin Sans"/>
                <a:sym typeface="Josefin Sans"/>
              </a:defRPr>
            </a:lvl7pPr>
            <a:lvl8pPr indent="-361950" lvl="7" marL="3657600" rtl="0">
              <a:spcBef>
                <a:spcPts val="400"/>
              </a:spcBef>
              <a:spcAft>
                <a:spcPts val="0"/>
              </a:spcAft>
              <a:buClr>
                <a:srgbClr val="FF3D00"/>
              </a:buClr>
              <a:buSzPts val="2100"/>
              <a:buFont typeface="Josefin Sans"/>
              <a:buChar char="•"/>
              <a:defRPr sz="2100">
                <a:solidFill>
                  <a:srgbClr val="FF3D00"/>
                </a:solidFill>
                <a:latin typeface="Josefin Sans"/>
                <a:ea typeface="Josefin Sans"/>
                <a:cs typeface="Josefin Sans"/>
                <a:sym typeface="Josefin Sans"/>
              </a:defRPr>
            </a:lvl8pPr>
            <a:lvl9pPr indent="-361950" lvl="8" marL="4114800" rtl="0">
              <a:spcBef>
                <a:spcPts val="400"/>
              </a:spcBef>
              <a:spcAft>
                <a:spcPts val="0"/>
              </a:spcAft>
              <a:buClr>
                <a:srgbClr val="FF3D00"/>
              </a:buClr>
              <a:buSzPts val="2100"/>
              <a:buFont typeface="Josefin Sans"/>
              <a:buChar char="•"/>
              <a:defRPr sz="2100">
                <a:solidFill>
                  <a:srgbClr val="FF3D00"/>
                </a:solidFill>
                <a:latin typeface="Josefin Sans"/>
                <a:ea typeface="Josefin Sans"/>
                <a:cs typeface="Josefin Sans"/>
                <a:sym typeface="Josefin Sans"/>
              </a:defRPr>
            </a:lvl9pPr>
          </a:lstStyle>
          <a:p/>
        </p:txBody>
      </p:sp>
      <p:sp>
        <p:nvSpPr>
          <p:cNvPr id="31" name="Google Shape;31;p4"/>
          <p:cNvSpPr txBox="1"/>
          <p:nvPr>
            <p:ph idx="6" type="body"/>
          </p:nvPr>
        </p:nvSpPr>
        <p:spPr>
          <a:xfrm>
            <a:off x="11419300" y="1104900"/>
            <a:ext cx="5621100" cy="533400"/>
          </a:xfrm>
          <a:prstGeom prst="rect">
            <a:avLst/>
          </a:prstGeom>
        </p:spPr>
        <p:txBody>
          <a:bodyPr anchorCtr="0" anchor="t" bIns="45700" lIns="91425" spcFirstLastPara="1" rIns="91425" wrap="square" tIns="45700">
            <a:normAutofit/>
          </a:bodyPr>
          <a:lstStyle>
            <a:lvl1pPr indent="-457200" lvl="0" marL="457200" rtl="0">
              <a:spcBef>
                <a:spcPts val="640"/>
              </a:spcBef>
              <a:spcAft>
                <a:spcPts val="0"/>
              </a:spcAft>
              <a:buSzPts val="3600"/>
              <a:buChar char="•"/>
              <a:defRPr sz="3600"/>
            </a:lvl1pPr>
            <a:lvl2pPr indent="-457200" lvl="1" marL="914400" rtl="0">
              <a:spcBef>
                <a:spcPts val="560"/>
              </a:spcBef>
              <a:spcAft>
                <a:spcPts val="0"/>
              </a:spcAft>
              <a:buClr>
                <a:srgbClr val="FF3D00"/>
              </a:buClr>
              <a:buSzPts val="3600"/>
              <a:buChar char="–"/>
              <a:defRPr b="1" sz="3600">
                <a:solidFill>
                  <a:srgbClr val="FF3D00"/>
                </a:solidFill>
              </a:defRPr>
            </a:lvl2pPr>
            <a:lvl3pPr indent="-457200" lvl="2" marL="1371600" rtl="0">
              <a:spcBef>
                <a:spcPts val="480"/>
              </a:spcBef>
              <a:spcAft>
                <a:spcPts val="0"/>
              </a:spcAft>
              <a:buClr>
                <a:srgbClr val="FF3D00"/>
              </a:buClr>
              <a:buSzPts val="3600"/>
              <a:buChar char="•"/>
              <a:defRPr sz="3600">
                <a:solidFill>
                  <a:srgbClr val="FF3D00"/>
                </a:solidFill>
              </a:defRPr>
            </a:lvl3pPr>
            <a:lvl4pPr indent="-457200" lvl="3" marL="1828800" rtl="0">
              <a:spcBef>
                <a:spcPts val="400"/>
              </a:spcBef>
              <a:spcAft>
                <a:spcPts val="0"/>
              </a:spcAft>
              <a:buSzPts val="3600"/>
              <a:buChar char="–"/>
              <a:defRPr b="1" sz="3600"/>
            </a:lvl4pPr>
            <a:lvl5pPr indent="-457200" lvl="4" marL="2286000" rtl="0">
              <a:spcBef>
                <a:spcPts val="400"/>
              </a:spcBef>
              <a:spcAft>
                <a:spcPts val="0"/>
              </a:spcAft>
              <a:buClr>
                <a:srgbClr val="FF3D00"/>
              </a:buClr>
              <a:buSzPts val="3600"/>
              <a:buFont typeface="Josefin Sans"/>
              <a:buChar char="»"/>
              <a:defRPr b="1" sz="3600">
                <a:solidFill>
                  <a:srgbClr val="FF3D00"/>
                </a:solidFill>
                <a:latin typeface="Josefin Sans"/>
                <a:ea typeface="Josefin Sans"/>
                <a:cs typeface="Josefin Sans"/>
                <a:sym typeface="Josefin Sans"/>
              </a:defRPr>
            </a:lvl5pPr>
            <a:lvl6pPr indent="-457200" lvl="5" marL="2743200" rtl="0">
              <a:spcBef>
                <a:spcPts val="400"/>
              </a:spcBef>
              <a:spcAft>
                <a:spcPts val="0"/>
              </a:spcAft>
              <a:buClr>
                <a:srgbClr val="FF3D00"/>
              </a:buClr>
              <a:buSzPts val="3600"/>
              <a:buFont typeface="Josefin Sans"/>
              <a:buChar char="•"/>
              <a:defRPr b="1" sz="3600">
                <a:solidFill>
                  <a:srgbClr val="FF3D00"/>
                </a:solidFill>
                <a:latin typeface="Josefin Sans"/>
                <a:ea typeface="Josefin Sans"/>
                <a:cs typeface="Josefin Sans"/>
                <a:sym typeface="Josefin Sans"/>
              </a:defRPr>
            </a:lvl6pPr>
            <a:lvl7pPr indent="-457200" lvl="6" marL="3200400" rtl="0">
              <a:spcBef>
                <a:spcPts val="400"/>
              </a:spcBef>
              <a:spcAft>
                <a:spcPts val="0"/>
              </a:spcAft>
              <a:buClr>
                <a:srgbClr val="FF3D00"/>
              </a:buClr>
              <a:buSzPts val="3600"/>
              <a:buFont typeface="Josefin Sans"/>
              <a:buChar char="•"/>
              <a:defRPr b="1" sz="3600">
                <a:solidFill>
                  <a:srgbClr val="FF3D00"/>
                </a:solidFill>
                <a:latin typeface="Josefin Sans"/>
                <a:ea typeface="Josefin Sans"/>
                <a:cs typeface="Josefin Sans"/>
                <a:sym typeface="Josefin Sans"/>
              </a:defRPr>
            </a:lvl7pPr>
            <a:lvl8pPr indent="-457200" lvl="7" marL="3657600" rtl="0">
              <a:spcBef>
                <a:spcPts val="400"/>
              </a:spcBef>
              <a:spcAft>
                <a:spcPts val="0"/>
              </a:spcAft>
              <a:buClr>
                <a:srgbClr val="FF3D00"/>
              </a:buClr>
              <a:buSzPts val="3600"/>
              <a:buFont typeface="Josefin Sans"/>
              <a:buChar char="•"/>
              <a:defRPr b="1" sz="3600">
                <a:solidFill>
                  <a:srgbClr val="FF3D00"/>
                </a:solidFill>
                <a:latin typeface="Josefin Sans"/>
                <a:ea typeface="Josefin Sans"/>
                <a:cs typeface="Josefin Sans"/>
                <a:sym typeface="Josefin Sans"/>
              </a:defRPr>
            </a:lvl8pPr>
            <a:lvl9pPr indent="-457200" lvl="8" marL="4114800" rtl="0">
              <a:spcBef>
                <a:spcPts val="400"/>
              </a:spcBef>
              <a:spcAft>
                <a:spcPts val="0"/>
              </a:spcAft>
              <a:buClr>
                <a:srgbClr val="FF3D00"/>
              </a:buClr>
              <a:buSzPts val="3600"/>
              <a:buFont typeface="Josefin Sans"/>
              <a:buChar char="•"/>
              <a:defRPr b="1" sz="3600">
                <a:solidFill>
                  <a:srgbClr val="FF3D00"/>
                </a:solidFill>
                <a:latin typeface="Josefin Sans"/>
                <a:ea typeface="Josefin Sans"/>
                <a:cs typeface="Josefin Sans"/>
                <a:sym typeface="Josefin Sans"/>
              </a:defRPr>
            </a:lvl9pPr>
          </a:lstStyle>
          <a:p/>
        </p:txBody>
      </p:sp>
      <p:sp>
        <p:nvSpPr>
          <p:cNvPr id="32" name="Google Shape;32;p4"/>
          <p:cNvSpPr txBox="1"/>
          <p:nvPr>
            <p:ph idx="7" type="body"/>
          </p:nvPr>
        </p:nvSpPr>
        <p:spPr>
          <a:xfrm>
            <a:off x="11419300" y="1641200"/>
            <a:ext cx="5621100" cy="533400"/>
          </a:xfrm>
          <a:prstGeom prst="rect">
            <a:avLst/>
          </a:prstGeom>
        </p:spPr>
        <p:txBody>
          <a:bodyPr anchorCtr="0" anchor="t" bIns="45700" lIns="91425" spcFirstLastPara="1" rIns="91425" wrap="square" tIns="45700">
            <a:normAutofit/>
          </a:bodyPr>
          <a:lstStyle>
            <a:lvl1pPr indent="-361950" lvl="0" marL="457200" rtl="0">
              <a:spcBef>
                <a:spcPts val="640"/>
              </a:spcBef>
              <a:spcAft>
                <a:spcPts val="0"/>
              </a:spcAft>
              <a:buSzPts val="2100"/>
              <a:buChar char="•"/>
              <a:defRPr b="0" sz="2100"/>
            </a:lvl1pPr>
            <a:lvl2pPr indent="-361950" lvl="1" marL="914400" rtl="0">
              <a:spcBef>
                <a:spcPts val="560"/>
              </a:spcBef>
              <a:spcAft>
                <a:spcPts val="0"/>
              </a:spcAft>
              <a:buClr>
                <a:srgbClr val="FF3D00"/>
              </a:buClr>
              <a:buSzPts val="2100"/>
              <a:buChar char="–"/>
              <a:defRPr sz="2100">
                <a:solidFill>
                  <a:srgbClr val="FF3D00"/>
                </a:solidFill>
              </a:defRPr>
            </a:lvl2pPr>
            <a:lvl3pPr indent="-361950" lvl="2" marL="1371600" rtl="0">
              <a:spcBef>
                <a:spcPts val="480"/>
              </a:spcBef>
              <a:spcAft>
                <a:spcPts val="0"/>
              </a:spcAft>
              <a:buClr>
                <a:srgbClr val="FF3D00"/>
              </a:buClr>
              <a:buSzPts val="2100"/>
              <a:buChar char="•"/>
              <a:defRPr b="0" sz="2100">
                <a:solidFill>
                  <a:srgbClr val="FF3D00"/>
                </a:solidFill>
              </a:defRPr>
            </a:lvl3pPr>
            <a:lvl4pPr indent="-361950" lvl="3" marL="1828800" rtl="0">
              <a:spcBef>
                <a:spcPts val="400"/>
              </a:spcBef>
              <a:spcAft>
                <a:spcPts val="0"/>
              </a:spcAft>
              <a:buSzPts val="2100"/>
              <a:buChar char="–"/>
              <a:defRPr/>
            </a:lvl4pPr>
            <a:lvl5pPr indent="-361950" lvl="4" marL="2286000" rtl="0">
              <a:spcBef>
                <a:spcPts val="400"/>
              </a:spcBef>
              <a:spcAft>
                <a:spcPts val="0"/>
              </a:spcAft>
              <a:buClr>
                <a:srgbClr val="FF3D00"/>
              </a:buClr>
              <a:buSzPts val="2100"/>
              <a:buFont typeface="Josefin Sans"/>
              <a:buChar char="»"/>
              <a:defRPr sz="2100">
                <a:solidFill>
                  <a:srgbClr val="FF3D00"/>
                </a:solidFill>
                <a:latin typeface="Josefin Sans"/>
                <a:ea typeface="Josefin Sans"/>
                <a:cs typeface="Josefin Sans"/>
                <a:sym typeface="Josefin Sans"/>
              </a:defRPr>
            </a:lvl5pPr>
            <a:lvl6pPr indent="-361950" lvl="5" marL="2743200" rtl="0">
              <a:spcBef>
                <a:spcPts val="400"/>
              </a:spcBef>
              <a:spcAft>
                <a:spcPts val="0"/>
              </a:spcAft>
              <a:buClr>
                <a:srgbClr val="FF3D00"/>
              </a:buClr>
              <a:buSzPts val="2100"/>
              <a:buFont typeface="Josefin Sans"/>
              <a:buChar char="•"/>
              <a:defRPr sz="2100">
                <a:solidFill>
                  <a:srgbClr val="FF3D00"/>
                </a:solidFill>
                <a:latin typeface="Josefin Sans"/>
                <a:ea typeface="Josefin Sans"/>
                <a:cs typeface="Josefin Sans"/>
                <a:sym typeface="Josefin Sans"/>
              </a:defRPr>
            </a:lvl6pPr>
            <a:lvl7pPr indent="-361950" lvl="6" marL="3200400" rtl="0">
              <a:spcBef>
                <a:spcPts val="400"/>
              </a:spcBef>
              <a:spcAft>
                <a:spcPts val="0"/>
              </a:spcAft>
              <a:buClr>
                <a:srgbClr val="FF3D00"/>
              </a:buClr>
              <a:buSzPts val="2100"/>
              <a:buFont typeface="Josefin Sans"/>
              <a:buChar char="•"/>
              <a:defRPr sz="2100">
                <a:solidFill>
                  <a:srgbClr val="FF3D00"/>
                </a:solidFill>
                <a:latin typeface="Josefin Sans"/>
                <a:ea typeface="Josefin Sans"/>
                <a:cs typeface="Josefin Sans"/>
                <a:sym typeface="Josefin Sans"/>
              </a:defRPr>
            </a:lvl7pPr>
            <a:lvl8pPr indent="-361950" lvl="7" marL="3657600" rtl="0">
              <a:spcBef>
                <a:spcPts val="400"/>
              </a:spcBef>
              <a:spcAft>
                <a:spcPts val="0"/>
              </a:spcAft>
              <a:buClr>
                <a:srgbClr val="FF3D00"/>
              </a:buClr>
              <a:buSzPts val="2100"/>
              <a:buFont typeface="Josefin Sans"/>
              <a:buChar char="•"/>
              <a:defRPr sz="2100">
                <a:solidFill>
                  <a:srgbClr val="FF3D00"/>
                </a:solidFill>
                <a:latin typeface="Josefin Sans"/>
                <a:ea typeface="Josefin Sans"/>
                <a:cs typeface="Josefin Sans"/>
                <a:sym typeface="Josefin Sans"/>
              </a:defRPr>
            </a:lvl8pPr>
            <a:lvl9pPr indent="-361950" lvl="8" marL="4114800" rtl="0">
              <a:spcBef>
                <a:spcPts val="400"/>
              </a:spcBef>
              <a:spcAft>
                <a:spcPts val="0"/>
              </a:spcAft>
              <a:buClr>
                <a:srgbClr val="FF3D00"/>
              </a:buClr>
              <a:buSzPts val="2100"/>
              <a:buFont typeface="Josefin Sans"/>
              <a:buChar char="•"/>
              <a:defRPr sz="2100">
                <a:solidFill>
                  <a:srgbClr val="FF3D00"/>
                </a:solidFill>
                <a:latin typeface="Josefin Sans"/>
                <a:ea typeface="Josefin Sans"/>
                <a:cs typeface="Josefin Sans"/>
                <a:sym typeface="Josefin Sans"/>
              </a:defRPr>
            </a:lvl9pPr>
          </a:lstStyle>
          <a:p/>
        </p:txBody>
      </p:sp>
      <p:sp>
        <p:nvSpPr>
          <p:cNvPr id="33" name="Google Shape;33;p4"/>
          <p:cNvSpPr txBox="1"/>
          <p:nvPr>
            <p:ph idx="8" type="body"/>
          </p:nvPr>
        </p:nvSpPr>
        <p:spPr>
          <a:xfrm>
            <a:off x="11419300" y="3238500"/>
            <a:ext cx="5621100" cy="533400"/>
          </a:xfrm>
          <a:prstGeom prst="rect">
            <a:avLst/>
          </a:prstGeom>
        </p:spPr>
        <p:txBody>
          <a:bodyPr anchorCtr="0" anchor="t" bIns="45700" lIns="91425" spcFirstLastPara="1" rIns="91425" wrap="square" tIns="45700">
            <a:normAutofit/>
          </a:bodyPr>
          <a:lstStyle>
            <a:lvl1pPr indent="-457200" lvl="0" marL="457200" rtl="0">
              <a:spcBef>
                <a:spcPts val="640"/>
              </a:spcBef>
              <a:spcAft>
                <a:spcPts val="0"/>
              </a:spcAft>
              <a:buSzPts val="3600"/>
              <a:buChar char="•"/>
              <a:defRPr sz="3600"/>
            </a:lvl1pPr>
            <a:lvl2pPr indent="-457200" lvl="1" marL="914400" rtl="0">
              <a:spcBef>
                <a:spcPts val="560"/>
              </a:spcBef>
              <a:spcAft>
                <a:spcPts val="0"/>
              </a:spcAft>
              <a:buClr>
                <a:srgbClr val="FF3D00"/>
              </a:buClr>
              <a:buSzPts val="3600"/>
              <a:buChar char="–"/>
              <a:defRPr b="1" sz="3600">
                <a:solidFill>
                  <a:srgbClr val="FF3D00"/>
                </a:solidFill>
              </a:defRPr>
            </a:lvl2pPr>
            <a:lvl3pPr indent="-457200" lvl="2" marL="1371600" rtl="0">
              <a:spcBef>
                <a:spcPts val="480"/>
              </a:spcBef>
              <a:spcAft>
                <a:spcPts val="0"/>
              </a:spcAft>
              <a:buClr>
                <a:srgbClr val="FF3D00"/>
              </a:buClr>
              <a:buSzPts val="3600"/>
              <a:buChar char="•"/>
              <a:defRPr sz="3600">
                <a:solidFill>
                  <a:srgbClr val="FF3D00"/>
                </a:solidFill>
              </a:defRPr>
            </a:lvl3pPr>
            <a:lvl4pPr indent="-457200" lvl="3" marL="1828800" rtl="0">
              <a:spcBef>
                <a:spcPts val="400"/>
              </a:spcBef>
              <a:spcAft>
                <a:spcPts val="0"/>
              </a:spcAft>
              <a:buSzPts val="3600"/>
              <a:buChar char="–"/>
              <a:defRPr b="1" sz="3600"/>
            </a:lvl4pPr>
            <a:lvl5pPr indent="-457200" lvl="4" marL="2286000" rtl="0">
              <a:spcBef>
                <a:spcPts val="400"/>
              </a:spcBef>
              <a:spcAft>
                <a:spcPts val="0"/>
              </a:spcAft>
              <a:buClr>
                <a:srgbClr val="FF3D00"/>
              </a:buClr>
              <a:buSzPts val="3600"/>
              <a:buFont typeface="Josefin Sans"/>
              <a:buChar char="»"/>
              <a:defRPr b="1" sz="3600">
                <a:solidFill>
                  <a:srgbClr val="FF3D00"/>
                </a:solidFill>
                <a:latin typeface="Josefin Sans"/>
                <a:ea typeface="Josefin Sans"/>
                <a:cs typeface="Josefin Sans"/>
                <a:sym typeface="Josefin Sans"/>
              </a:defRPr>
            </a:lvl5pPr>
            <a:lvl6pPr indent="-457200" lvl="5" marL="2743200" rtl="0">
              <a:spcBef>
                <a:spcPts val="400"/>
              </a:spcBef>
              <a:spcAft>
                <a:spcPts val="0"/>
              </a:spcAft>
              <a:buClr>
                <a:srgbClr val="FF3D00"/>
              </a:buClr>
              <a:buSzPts val="3600"/>
              <a:buFont typeface="Josefin Sans"/>
              <a:buChar char="•"/>
              <a:defRPr b="1" sz="3600">
                <a:solidFill>
                  <a:srgbClr val="FF3D00"/>
                </a:solidFill>
                <a:latin typeface="Josefin Sans"/>
                <a:ea typeface="Josefin Sans"/>
                <a:cs typeface="Josefin Sans"/>
                <a:sym typeface="Josefin Sans"/>
              </a:defRPr>
            </a:lvl6pPr>
            <a:lvl7pPr indent="-457200" lvl="6" marL="3200400" rtl="0">
              <a:spcBef>
                <a:spcPts val="400"/>
              </a:spcBef>
              <a:spcAft>
                <a:spcPts val="0"/>
              </a:spcAft>
              <a:buClr>
                <a:srgbClr val="FF3D00"/>
              </a:buClr>
              <a:buSzPts val="3600"/>
              <a:buFont typeface="Josefin Sans"/>
              <a:buChar char="•"/>
              <a:defRPr b="1" sz="3600">
                <a:solidFill>
                  <a:srgbClr val="FF3D00"/>
                </a:solidFill>
                <a:latin typeface="Josefin Sans"/>
                <a:ea typeface="Josefin Sans"/>
                <a:cs typeface="Josefin Sans"/>
                <a:sym typeface="Josefin Sans"/>
              </a:defRPr>
            </a:lvl7pPr>
            <a:lvl8pPr indent="-457200" lvl="7" marL="3657600" rtl="0">
              <a:spcBef>
                <a:spcPts val="400"/>
              </a:spcBef>
              <a:spcAft>
                <a:spcPts val="0"/>
              </a:spcAft>
              <a:buClr>
                <a:srgbClr val="FF3D00"/>
              </a:buClr>
              <a:buSzPts val="3600"/>
              <a:buFont typeface="Josefin Sans"/>
              <a:buChar char="•"/>
              <a:defRPr b="1" sz="3600">
                <a:solidFill>
                  <a:srgbClr val="FF3D00"/>
                </a:solidFill>
                <a:latin typeface="Josefin Sans"/>
                <a:ea typeface="Josefin Sans"/>
                <a:cs typeface="Josefin Sans"/>
                <a:sym typeface="Josefin Sans"/>
              </a:defRPr>
            </a:lvl8pPr>
            <a:lvl9pPr indent="-457200" lvl="8" marL="4114800" rtl="0">
              <a:spcBef>
                <a:spcPts val="400"/>
              </a:spcBef>
              <a:spcAft>
                <a:spcPts val="0"/>
              </a:spcAft>
              <a:buClr>
                <a:srgbClr val="FF3D00"/>
              </a:buClr>
              <a:buSzPts val="3600"/>
              <a:buFont typeface="Josefin Sans"/>
              <a:buChar char="•"/>
              <a:defRPr b="1" sz="3600">
                <a:solidFill>
                  <a:srgbClr val="FF3D00"/>
                </a:solidFill>
                <a:latin typeface="Josefin Sans"/>
                <a:ea typeface="Josefin Sans"/>
                <a:cs typeface="Josefin Sans"/>
                <a:sym typeface="Josefin Sans"/>
              </a:defRPr>
            </a:lvl9pPr>
          </a:lstStyle>
          <a:p/>
        </p:txBody>
      </p:sp>
      <p:sp>
        <p:nvSpPr>
          <p:cNvPr id="34" name="Google Shape;34;p4"/>
          <p:cNvSpPr txBox="1"/>
          <p:nvPr>
            <p:ph idx="9" type="body"/>
          </p:nvPr>
        </p:nvSpPr>
        <p:spPr>
          <a:xfrm>
            <a:off x="11419300" y="3774800"/>
            <a:ext cx="5621100" cy="533400"/>
          </a:xfrm>
          <a:prstGeom prst="rect">
            <a:avLst/>
          </a:prstGeom>
        </p:spPr>
        <p:txBody>
          <a:bodyPr anchorCtr="0" anchor="t" bIns="45700" lIns="91425" spcFirstLastPara="1" rIns="91425" wrap="square" tIns="45700">
            <a:normAutofit/>
          </a:bodyPr>
          <a:lstStyle>
            <a:lvl1pPr indent="-361950" lvl="0" marL="457200" rtl="0">
              <a:spcBef>
                <a:spcPts val="640"/>
              </a:spcBef>
              <a:spcAft>
                <a:spcPts val="0"/>
              </a:spcAft>
              <a:buSzPts val="2100"/>
              <a:buChar char="•"/>
              <a:defRPr b="0" sz="2100"/>
            </a:lvl1pPr>
            <a:lvl2pPr indent="-361950" lvl="1" marL="914400" rtl="0">
              <a:spcBef>
                <a:spcPts val="560"/>
              </a:spcBef>
              <a:spcAft>
                <a:spcPts val="0"/>
              </a:spcAft>
              <a:buClr>
                <a:srgbClr val="FF3D00"/>
              </a:buClr>
              <a:buSzPts val="2100"/>
              <a:buChar char="–"/>
              <a:defRPr sz="2100">
                <a:solidFill>
                  <a:srgbClr val="FF3D00"/>
                </a:solidFill>
              </a:defRPr>
            </a:lvl2pPr>
            <a:lvl3pPr indent="-361950" lvl="2" marL="1371600" rtl="0">
              <a:spcBef>
                <a:spcPts val="480"/>
              </a:spcBef>
              <a:spcAft>
                <a:spcPts val="0"/>
              </a:spcAft>
              <a:buClr>
                <a:srgbClr val="FF3D00"/>
              </a:buClr>
              <a:buSzPts val="2100"/>
              <a:buChar char="•"/>
              <a:defRPr b="0" sz="2100">
                <a:solidFill>
                  <a:srgbClr val="FF3D00"/>
                </a:solidFill>
              </a:defRPr>
            </a:lvl3pPr>
            <a:lvl4pPr indent="-361950" lvl="3" marL="1828800" rtl="0">
              <a:spcBef>
                <a:spcPts val="400"/>
              </a:spcBef>
              <a:spcAft>
                <a:spcPts val="0"/>
              </a:spcAft>
              <a:buSzPts val="2100"/>
              <a:buChar char="–"/>
              <a:defRPr/>
            </a:lvl4pPr>
            <a:lvl5pPr indent="-361950" lvl="4" marL="2286000" rtl="0">
              <a:spcBef>
                <a:spcPts val="400"/>
              </a:spcBef>
              <a:spcAft>
                <a:spcPts val="0"/>
              </a:spcAft>
              <a:buClr>
                <a:srgbClr val="FF3D00"/>
              </a:buClr>
              <a:buSzPts val="2100"/>
              <a:buFont typeface="Josefin Sans"/>
              <a:buChar char="»"/>
              <a:defRPr sz="2100">
                <a:solidFill>
                  <a:srgbClr val="FF3D00"/>
                </a:solidFill>
                <a:latin typeface="Josefin Sans"/>
                <a:ea typeface="Josefin Sans"/>
                <a:cs typeface="Josefin Sans"/>
                <a:sym typeface="Josefin Sans"/>
              </a:defRPr>
            </a:lvl5pPr>
            <a:lvl6pPr indent="-361950" lvl="5" marL="2743200" rtl="0">
              <a:spcBef>
                <a:spcPts val="400"/>
              </a:spcBef>
              <a:spcAft>
                <a:spcPts val="0"/>
              </a:spcAft>
              <a:buClr>
                <a:srgbClr val="FF3D00"/>
              </a:buClr>
              <a:buSzPts val="2100"/>
              <a:buFont typeface="Josefin Sans"/>
              <a:buChar char="•"/>
              <a:defRPr sz="2100">
                <a:solidFill>
                  <a:srgbClr val="FF3D00"/>
                </a:solidFill>
                <a:latin typeface="Josefin Sans"/>
                <a:ea typeface="Josefin Sans"/>
                <a:cs typeface="Josefin Sans"/>
                <a:sym typeface="Josefin Sans"/>
              </a:defRPr>
            </a:lvl6pPr>
            <a:lvl7pPr indent="-361950" lvl="6" marL="3200400" rtl="0">
              <a:spcBef>
                <a:spcPts val="400"/>
              </a:spcBef>
              <a:spcAft>
                <a:spcPts val="0"/>
              </a:spcAft>
              <a:buClr>
                <a:srgbClr val="FF3D00"/>
              </a:buClr>
              <a:buSzPts val="2100"/>
              <a:buFont typeface="Josefin Sans"/>
              <a:buChar char="•"/>
              <a:defRPr sz="2100">
                <a:solidFill>
                  <a:srgbClr val="FF3D00"/>
                </a:solidFill>
                <a:latin typeface="Josefin Sans"/>
                <a:ea typeface="Josefin Sans"/>
                <a:cs typeface="Josefin Sans"/>
                <a:sym typeface="Josefin Sans"/>
              </a:defRPr>
            </a:lvl7pPr>
            <a:lvl8pPr indent="-361950" lvl="7" marL="3657600" rtl="0">
              <a:spcBef>
                <a:spcPts val="400"/>
              </a:spcBef>
              <a:spcAft>
                <a:spcPts val="0"/>
              </a:spcAft>
              <a:buClr>
                <a:srgbClr val="FF3D00"/>
              </a:buClr>
              <a:buSzPts val="2100"/>
              <a:buFont typeface="Josefin Sans"/>
              <a:buChar char="•"/>
              <a:defRPr sz="2100">
                <a:solidFill>
                  <a:srgbClr val="FF3D00"/>
                </a:solidFill>
                <a:latin typeface="Josefin Sans"/>
                <a:ea typeface="Josefin Sans"/>
                <a:cs typeface="Josefin Sans"/>
                <a:sym typeface="Josefin Sans"/>
              </a:defRPr>
            </a:lvl8pPr>
            <a:lvl9pPr indent="-361950" lvl="8" marL="4114800" rtl="0">
              <a:spcBef>
                <a:spcPts val="400"/>
              </a:spcBef>
              <a:spcAft>
                <a:spcPts val="0"/>
              </a:spcAft>
              <a:buClr>
                <a:srgbClr val="FF3D00"/>
              </a:buClr>
              <a:buSzPts val="2100"/>
              <a:buFont typeface="Josefin Sans"/>
              <a:buChar char="•"/>
              <a:defRPr sz="2100">
                <a:solidFill>
                  <a:srgbClr val="FF3D00"/>
                </a:solidFill>
                <a:latin typeface="Josefin Sans"/>
                <a:ea typeface="Josefin Sans"/>
                <a:cs typeface="Josefin Sans"/>
                <a:sym typeface="Josefin Sans"/>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One" type="secHead">
  <p:cSld name="SECTION_HEADER">
    <p:bg>
      <p:bgPr>
        <a:solidFill>
          <a:srgbClr val="FDF8EC"/>
        </a:solidFill>
      </p:bgPr>
    </p:bg>
    <p:spTree>
      <p:nvGrpSpPr>
        <p:cNvPr id="35" name="Shape 35"/>
        <p:cNvGrpSpPr/>
        <p:nvPr/>
      </p:nvGrpSpPr>
      <p:grpSpPr>
        <a:xfrm>
          <a:off x="0" y="0"/>
          <a:ext cx="0" cy="0"/>
          <a:chOff x="0" y="0"/>
          <a:chExt cx="0" cy="0"/>
        </a:xfrm>
      </p:grpSpPr>
      <p:sp>
        <p:nvSpPr>
          <p:cNvPr id="36" name="Google Shape;36;p5"/>
          <p:cNvSpPr txBox="1"/>
          <p:nvPr>
            <p:ph idx="1" type="body"/>
          </p:nvPr>
        </p:nvSpPr>
        <p:spPr>
          <a:xfrm>
            <a:off x="1028700" y="4953000"/>
            <a:ext cx="9182100" cy="4686300"/>
          </a:xfrm>
          <a:prstGeom prst="rect">
            <a:avLst/>
          </a:prstGeom>
        </p:spPr>
        <p:txBody>
          <a:bodyPr anchorCtr="0" anchor="t" bIns="45700" lIns="91425" spcFirstLastPara="1" rIns="91425" wrap="square" tIns="45700">
            <a:normAutofit/>
          </a:bodyPr>
          <a:lstStyle>
            <a:lvl1pPr indent="-361950" lvl="0" marL="457200">
              <a:lnSpc>
                <a:spcPct val="80000"/>
              </a:lnSpc>
              <a:spcBef>
                <a:spcPts val="640"/>
              </a:spcBef>
              <a:spcAft>
                <a:spcPts val="0"/>
              </a:spcAft>
              <a:buSzPts val="2100"/>
              <a:buChar char="•"/>
              <a:defRPr b="0" sz="2100"/>
            </a:lvl1pPr>
            <a:lvl2pPr indent="-361950" lvl="1" marL="914400">
              <a:lnSpc>
                <a:spcPct val="80000"/>
              </a:lnSpc>
              <a:spcBef>
                <a:spcPts val="640"/>
              </a:spcBef>
              <a:spcAft>
                <a:spcPts val="0"/>
              </a:spcAft>
              <a:buClr>
                <a:srgbClr val="FF3D00"/>
              </a:buClr>
              <a:buSzPts val="2100"/>
              <a:buChar char="–"/>
              <a:defRPr sz="2100">
                <a:solidFill>
                  <a:srgbClr val="FF3D00"/>
                </a:solidFill>
              </a:defRPr>
            </a:lvl2pPr>
            <a:lvl3pPr indent="-361950" lvl="2" marL="1371600">
              <a:lnSpc>
                <a:spcPct val="80000"/>
              </a:lnSpc>
              <a:spcBef>
                <a:spcPts val="640"/>
              </a:spcBef>
              <a:spcAft>
                <a:spcPts val="0"/>
              </a:spcAft>
              <a:buClr>
                <a:srgbClr val="FF3D00"/>
              </a:buClr>
              <a:buSzPts val="2100"/>
              <a:buChar char="•"/>
              <a:defRPr b="0" sz="2100">
                <a:solidFill>
                  <a:srgbClr val="FF3D00"/>
                </a:solidFill>
              </a:defRPr>
            </a:lvl3pPr>
            <a:lvl4pPr indent="-361950" lvl="3" marL="1828800">
              <a:lnSpc>
                <a:spcPct val="80000"/>
              </a:lnSpc>
              <a:spcBef>
                <a:spcPts val="640"/>
              </a:spcBef>
              <a:spcAft>
                <a:spcPts val="0"/>
              </a:spcAft>
              <a:buSzPts val="2100"/>
              <a:buChar char="–"/>
              <a:defRPr/>
            </a:lvl4pPr>
            <a:lvl5pPr indent="-361950" lvl="4" marL="2286000">
              <a:lnSpc>
                <a:spcPct val="80000"/>
              </a:lnSpc>
              <a:spcBef>
                <a:spcPts val="640"/>
              </a:spcBef>
              <a:spcAft>
                <a:spcPts val="0"/>
              </a:spcAft>
              <a:buClr>
                <a:srgbClr val="FF3D00"/>
              </a:buClr>
              <a:buSzPts val="2100"/>
              <a:buFont typeface="Josefin Sans"/>
              <a:buChar char="»"/>
              <a:defRPr sz="2100">
                <a:solidFill>
                  <a:srgbClr val="FF3D00"/>
                </a:solidFill>
                <a:latin typeface="Josefin Sans"/>
                <a:ea typeface="Josefin Sans"/>
                <a:cs typeface="Josefin Sans"/>
                <a:sym typeface="Josefin Sans"/>
              </a:defRPr>
            </a:lvl5pPr>
            <a:lvl6pPr indent="-361950" lvl="5" marL="2743200">
              <a:lnSpc>
                <a:spcPct val="80000"/>
              </a:lnSpc>
              <a:spcBef>
                <a:spcPts val="640"/>
              </a:spcBef>
              <a:spcAft>
                <a:spcPts val="0"/>
              </a:spcAft>
              <a:buClr>
                <a:srgbClr val="FF3D00"/>
              </a:buClr>
              <a:buSzPts val="2100"/>
              <a:buFont typeface="Josefin Sans"/>
              <a:buChar char="•"/>
              <a:defRPr sz="2100">
                <a:solidFill>
                  <a:srgbClr val="FF3D00"/>
                </a:solidFill>
                <a:latin typeface="Josefin Sans"/>
                <a:ea typeface="Josefin Sans"/>
                <a:cs typeface="Josefin Sans"/>
                <a:sym typeface="Josefin Sans"/>
              </a:defRPr>
            </a:lvl6pPr>
            <a:lvl7pPr indent="-361950" lvl="6" marL="3200400">
              <a:lnSpc>
                <a:spcPct val="80000"/>
              </a:lnSpc>
              <a:spcBef>
                <a:spcPts val="640"/>
              </a:spcBef>
              <a:spcAft>
                <a:spcPts val="0"/>
              </a:spcAft>
              <a:buClr>
                <a:srgbClr val="FF3D00"/>
              </a:buClr>
              <a:buSzPts val="2100"/>
              <a:buFont typeface="Josefin Sans"/>
              <a:buChar char="•"/>
              <a:defRPr sz="2100">
                <a:solidFill>
                  <a:srgbClr val="FF3D00"/>
                </a:solidFill>
                <a:latin typeface="Josefin Sans"/>
                <a:ea typeface="Josefin Sans"/>
                <a:cs typeface="Josefin Sans"/>
                <a:sym typeface="Josefin Sans"/>
              </a:defRPr>
            </a:lvl7pPr>
            <a:lvl8pPr indent="-361950" lvl="7" marL="3657600">
              <a:lnSpc>
                <a:spcPct val="80000"/>
              </a:lnSpc>
              <a:spcBef>
                <a:spcPts val="640"/>
              </a:spcBef>
              <a:spcAft>
                <a:spcPts val="0"/>
              </a:spcAft>
              <a:buClr>
                <a:srgbClr val="FF3D00"/>
              </a:buClr>
              <a:buSzPts val="2100"/>
              <a:buFont typeface="Josefin Sans"/>
              <a:buChar char="•"/>
              <a:defRPr sz="2100">
                <a:solidFill>
                  <a:srgbClr val="FF3D00"/>
                </a:solidFill>
                <a:latin typeface="Josefin Sans"/>
                <a:ea typeface="Josefin Sans"/>
                <a:cs typeface="Josefin Sans"/>
                <a:sym typeface="Josefin Sans"/>
              </a:defRPr>
            </a:lvl8pPr>
            <a:lvl9pPr indent="-361950" lvl="8" marL="4114800">
              <a:lnSpc>
                <a:spcPct val="80000"/>
              </a:lnSpc>
              <a:spcBef>
                <a:spcPts val="640"/>
              </a:spcBef>
              <a:spcAft>
                <a:spcPts val="0"/>
              </a:spcAft>
              <a:buClr>
                <a:srgbClr val="FF3D00"/>
              </a:buClr>
              <a:buSzPts val="2100"/>
              <a:buFont typeface="Josefin Sans"/>
              <a:buChar char="•"/>
              <a:defRPr sz="2100">
                <a:solidFill>
                  <a:srgbClr val="FF3D00"/>
                </a:solidFill>
                <a:latin typeface="Josefin Sans"/>
                <a:ea typeface="Josefin Sans"/>
                <a:cs typeface="Josefin Sans"/>
                <a:sym typeface="Josefin Sans"/>
              </a:defRPr>
            </a:lvl9pPr>
          </a:lstStyle>
          <a:p/>
        </p:txBody>
      </p:sp>
      <p:sp>
        <p:nvSpPr>
          <p:cNvPr id="37" name="Google Shape;37;p5"/>
          <p:cNvSpPr/>
          <p:nvPr>
            <p:ph idx="2" type="pic"/>
          </p:nvPr>
        </p:nvSpPr>
        <p:spPr>
          <a:xfrm>
            <a:off x="10820400" y="-38100"/>
            <a:ext cx="7540500" cy="10287000"/>
          </a:xfrm>
          <a:prstGeom prst="rect">
            <a:avLst/>
          </a:prstGeom>
          <a:noFill/>
          <a:ln>
            <a:noFill/>
          </a:ln>
        </p:spPr>
      </p:sp>
      <p:sp>
        <p:nvSpPr>
          <p:cNvPr id="38" name="Google Shape;38;p5"/>
          <p:cNvSpPr txBox="1"/>
          <p:nvPr>
            <p:ph idx="3" type="subTitle"/>
          </p:nvPr>
        </p:nvSpPr>
        <p:spPr>
          <a:xfrm>
            <a:off x="800100" y="1638300"/>
            <a:ext cx="12230100" cy="2961000"/>
          </a:xfrm>
          <a:prstGeom prst="rect">
            <a:avLst/>
          </a:prstGeom>
        </p:spPr>
        <p:txBody>
          <a:bodyPr anchorCtr="0" anchor="t" bIns="45700" lIns="91425" spcFirstLastPara="1" rIns="91425" wrap="square" tIns="45700">
            <a:normAutofit/>
          </a:bodyPr>
          <a:lstStyle>
            <a:lvl1pPr lvl="0">
              <a:lnSpc>
                <a:spcPct val="60000"/>
              </a:lnSpc>
              <a:spcBef>
                <a:spcPts val="640"/>
              </a:spcBef>
              <a:spcAft>
                <a:spcPts val="0"/>
              </a:spcAft>
              <a:buSzPts val="16000"/>
              <a:buNone/>
              <a:defRPr/>
            </a:lvl1pPr>
            <a:lvl2pPr lvl="1">
              <a:spcBef>
                <a:spcPts val="560"/>
              </a:spcBef>
              <a:spcAft>
                <a:spcPts val="0"/>
              </a:spcAft>
              <a:buSzPts val="2800"/>
              <a:buNone/>
              <a:defRPr/>
            </a:lvl2pPr>
            <a:lvl3pPr lvl="2">
              <a:spcBef>
                <a:spcPts val="480"/>
              </a:spcBef>
              <a:spcAft>
                <a:spcPts val="0"/>
              </a:spcAft>
              <a:buSzPts val="2400"/>
              <a:buNone/>
              <a:defRPr/>
            </a:lvl3pPr>
            <a:lvl4pPr lvl="3">
              <a:spcBef>
                <a:spcPts val="400"/>
              </a:spcBef>
              <a:spcAft>
                <a:spcPts val="0"/>
              </a:spcAft>
              <a:buSzPts val="21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p:txBody>
      </p:sp>
      <p:sp>
        <p:nvSpPr>
          <p:cNvPr id="39" name="Google Shape;39;p5"/>
          <p:cNvSpPr txBox="1"/>
          <p:nvPr/>
        </p:nvSpPr>
        <p:spPr>
          <a:xfrm>
            <a:off x="16179214" y="438904"/>
            <a:ext cx="1080000" cy="2772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1800" u="none" cap="none" strike="noStrike">
                <a:solidFill>
                  <a:srgbClr val="FDF8EC"/>
                </a:solidFill>
                <a:latin typeface="Josefin Sans SemiBold"/>
                <a:ea typeface="Josefin Sans SemiBold"/>
                <a:cs typeface="Josefin Sans SemiBold"/>
                <a:sym typeface="Josefin Sans SemiBold"/>
              </a:rPr>
              <a:t>cafeteria</a:t>
            </a:r>
            <a:endParaRPr/>
          </a:p>
        </p:txBody>
      </p:sp>
      <p:sp>
        <p:nvSpPr>
          <p:cNvPr id="40" name="Google Shape;40;p5"/>
          <p:cNvSpPr txBox="1"/>
          <p:nvPr>
            <p:ph idx="4" type="body"/>
          </p:nvPr>
        </p:nvSpPr>
        <p:spPr>
          <a:xfrm>
            <a:off x="16184075" y="417325"/>
            <a:ext cx="1080000" cy="277200"/>
          </a:xfrm>
          <a:prstGeom prst="rect">
            <a:avLst/>
          </a:prstGeom>
        </p:spPr>
        <p:txBody>
          <a:bodyPr anchorCtr="0" anchor="t" bIns="45700" lIns="91425" spcFirstLastPara="1" rIns="91425" wrap="square" tIns="45700">
            <a:normAutofit/>
          </a:bodyPr>
          <a:lstStyle>
            <a:lvl1pPr indent="-342900" lvl="0" marL="457200" algn="r">
              <a:spcBef>
                <a:spcPts val="640"/>
              </a:spcBef>
              <a:spcAft>
                <a:spcPts val="0"/>
              </a:spcAft>
              <a:buClr>
                <a:srgbClr val="FDF8EC"/>
              </a:buClr>
              <a:buSzPts val="1800"/>
              <a:buChar char="•"/>
              <a:defRPr sz="1800">
                <a:solidFill>
                  <a:srgbClr val="FDF8EC"/>
                </a:solidFill>
              </a:defRPr>
            </a:lvl1pPr>
            <a:lvl2pPr indent="-342900" lvl="1" marL="914400" algn="r">
              <a:spcBef>
                <a:spcPts val="560"/>
              </a:spcBef>
              <a:spcAft>
                <a:spcPts val="0"/>
              </a:spcAft>
              <a:buSzPts val="1800"/>
              <a:buChar char="–"/>
              <a:defRPr b="1" sz="1800"/>
            </a:lvl2pPr>
            <a:lvl3pPr indent="-342900" lvl="2" marL="1371600" algn="r">
              <a:spcBef>
                <a:spcPts val="480"/>
              </a:spcBef>
              <a:spcAft>
                <a:spcPts val="0"/>
              </a:spcAft>
              <a:buSzPts val="1800"/>
              <a:buChar char="•"/>
              <a:defRPr sz="1800"/>
            </a:lvl3pPr>
            <a:lvl4pPr indent="-342900" lvl="3" marL="1828800" algn="r">
              <a:spcBef>
                <a:spcPts val="400"/>
              </a:spcBef>
              <a:spcAft>
                <a:spcPts val="0"/>
              </a:spcAft>
              <a:buClr>
                <a:srgbClr val="FDF8EC"/>
              </a:buClr>
              <a:buSzPts val="1800"/>
              <a:buChar char="–"/>
              <a:defRPr b="1" sz="1800">
                <a:solidFill>
                  <a:srgbClr val="FDF8EC"/>
                </a:solidFill>
              </a:defRPr>
            </a:lvl4pPr>
            <a:lvl5pPr indent="-342900" lvl="4" marL="2286000" algn="r">
              <a:spcBef>
                <a:spcPts val="400"/>
              </a:spcBef>
              <a:spcAft>
                <a:spcPts val="0"/>
              </a:spcAft>
              <a:buClr>
                <a:srgbClr val="FDF8EC"/>
              </a:buClr>
              <a:buSzPts val="1800"/>
              <a:buFont typeface="Josefin Sans"/>
              <a:buChar char="»"/>
              <a:defRPr b="1" sz="1800">
                <a:solidFill>
                  <a:srgbClr val="FDF8EC"/>
                </a:solidFill>
                <a:latin typeface="Josefin Sans"/>
                <a:ea typeface="Josefin Sans"/>
                <a:cs typeface="Josefin Sans"/>
                <a:sym typeface="Josefin Sans"/>
              </a:defRPr>
            </a:lvl5pPr>
            <a:lvl6pPr indent="-342900" lvl="5" marL="2743200" algn="r">
              <a:spcBef>
                <a:spcPts val="400"/>
              </a:spcBef>
              <a:spcAft>
                <a:spcPts val="0"/>
              </a:spcAft>
              <a:buClr>
                <a:srgbClr val="FDF8EC"/>
              </a:buClr>
              <a:buSzPts val="1800"/>
              <a:buFont typeface="Josefin Sans"/>
              <a:buChar char="•"/>
              <a:defRPr b="1" sz="1800">
                <a:solidFill>
                  <a:srgbClr val="FDF8EC"/>
                </a:solidFill>
                <a:latin typeface="Josefin Sans"/>
                <a:ea typeface="Josefin Sans"/>
                <a:cs typeface="Josefin Sans"/>
                <a:sym typeface="Josefin Sans"/>
              </a:defRPr>
            </a:lvl6pPr>
            <a:lvl7pPr indent="-342900" lvl="6" marL="3200400" algn="r">
              <a:spcBef>
                <a:spcPts val="400"/>
              </a:spcBef>
              <a:spcAft>
                <a:spcPts val="0"/>
              </a:spcAft>
              <a:buClr>
                <a:srgbClr val="FDF8EC"/>
              </a:buClr>
              <a:buSzPts val="1800"/>
              <a:buFont typeface="Josefin Sans"/>
              <a:buChar char="•"/>
              <a:defRPr b="1" sz="1800">
                <a:solidFill>
                  <a:srgbClr val="FDF8EC"/>
                </a:solidFill>
                <a:latin typeface="Josefin Sans"/>
                <a:ea typeface="Josefin Sans"/>
                <a:cs typeface="Josefin Sans"/>
                <a:sym typeface="Josefin Sans"/>
              </a:defRPr>
            </a:lvl7pPr>
            <a:lvl8pPr indent="-342900" lvl="7" marL="3657600" algn="r">
              <a:spcBef>
                <a:spcPts val="400"/>
              </a:spcBef>
              <a:spcAft>
                <a:spcPts val="0"/>
              </a:spcAft>
              <a:buClr>
                <a:srgbClr val="FDF8EC"/>
              </a:buClr>
              <a:buSzPts val="1800"/>
              <a:buFont typeface="Josefin Sans"/>
              <a:buChar char="•"/>
              <a:defRPr b="1" sz="1800">
                <a:solidFill>
                  <a:srgbClr val="FDF8EC"/>
                </a:solidFill>
                <a:latin typeface="Josefin Sans"/>
                <a:ea typeface="Josefin Sans"/>
                <a:cs typeface="Josefin Sans"/>
                <a:sym typeface="Josefin Sans"/>
              </a:defRPr>
            </a:lvl8pPr>
            <a:lvl9pPr indent="-342900" lvl="8" marL="4114800" algn="r">
              <a:spcBef>
                <a:spcPts val="400"/>
              </a:spcBef>
              <a:spcAft>
                <a:spcPts val="0"/>
              </a:spcAft>
              <a:buClr>
                <a:srgbClr val="FDF8EC"/>
              </a:buClr>
              <a:buSzPts val="1800"/>
              <a:buFont typeface="Josefin Sans"/>
              <a:buChar char="•"/>
              <a:defRPr b="1" sz="1800">
                <a:solidFill>
                  <a:srgbClr val="FDF8EC"/>
                </a:solidFill>
                <a:latin typeface="Josefin Sans"/>
                <a:ea typeface="Josefin Sans"/>
                <a:cs typeface="Josefin Sans"/>
                <a:sym typeface="Josefin Sans"/>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wo" type="twoObj">
  <p:cSld name="TWO_OBJECTS">
    <p:bg>
      <p:bgPr>
        <a:solidFill>
          <a:srgbClr val="FDF8EC"/>
        </a:solidFill>
      </p:bgPr>
    </p:bg>
    <p:spTree>
      <p:nvGrpSpPr>
        <p:cNvPr id="41" name="Shape 41"/>
        <p:cNvGrpSpPr/>
        <p:nvPr/>
      </p:nvGrpSpPr>
      <p:grpSpPr>
        <a:xfrm>
          <a:off x="0" y="0"/>
          <a:ext cx="0" cy="0"/>
          <a:chOff x="0" y="0"/>
          <a:chExt cx="0" cy="0"/>
        </a:xfrm>
      </p:grpSpPr>
      <p:sp>
        <p:nvSpPr>
          <p:cNvPr id="42" name="Google Shape;42;p6"/>
          <p:cNvSpPr txBox="1"/>
          <p:nvPr>
            <p:ph idx="1" type="body"/>
          </p:nvPr>
        </p:nvSpPr>
        <p:spPr>
          <a:xfrm>
            <a:off x="16184075" y="417325"/>
            <a:ext cx="1080000" cy="277200"/>
          </a:xfrm>
          <a:prstGeom prst="rect">
            <a:avLst/>
          </a:prstGeom>
        </p:spPr>
        <p:txBody>
          <a:bodyPr anchorCtr="0" anchor="t" bIns="45700" lIns="91425" spcFirstLastPara="1" rIns="91425" wrap="square" tIns="45700">
            <a:normAutofit/>
          </a:bodyPr>
          <a:lstStyle>
            <a:lvl1pPr indent="-342900" lvl="0" marL="457200" rtl="0" algn="r">
              <a:spcBef>
                <a:spcPts val="640"/>
              </a:spcBef>
              <a:spcAft>
                <a:spcPts val="0"/>
              </a:spcAft>
              <a:buSzPts val="1800"/>
              <a:buChar char="•"/>
              <a:defRPr sz="1800"/>
            </a:lvl1pPr>
            <a:lvl2pPr indent="-342900" lvl="1" marL="914400" rtl="0" algn="r">
              <a:spcBef>
                <a:spcPts val="560"/>
              </a:spcBef>
              <a:spcAft>
                <a:spcPts val="0"/>
              </a:spcAft>
              <a:buClr>
                <a:srgbClr val="FF3D00"/>
              </a:buClr>
              <a:buSzPts val="1800"/>
              <a:buChar char="–"/>
              <a:defRPr b="1" sz="1800">
                <a:solidFill>
                  <a:srgbClr val="FF3D00"/>
                </a:solidFill>
              </a:defRPr>
            </a:lvl2pPr>
            <a:lvl3pPr indent="-342900" lvl="2" marL="1371600" rtl="0" algn="r">
              <a:spcBef>
                <a:spcPts val="480"/>
              </a:spcBef>
              <a:spcAft>
                <a:spcPts val="0"/>
              </a:spcAft>
              <a:buClr>
                <a:srgbClr val="FF3D00"/>
              </a:buClr>
              <a:buSzPts val="1800"/>
              <a:buChar char="•"/>
              <a:defRPr sz="1800">
                <a:solidFill>
                  <a:srgbClr val="FF3D00"/>
                </a:solidFill>
              </a:defRPr>
            </a:lvl3pPr>
            <a:lvl4pPr indent="-342900" lvl="3" marL="1828800" rtl="0" algn="r">
              <a:spcBef>
                <a:spcPts val="400"/>
              </a:spcBef>
              <a:spcAft>
                <a:spcPts val="0"/>
              </a:spcAft>
              <a:buSzPts val="1800"/>
              <a:buChar char="–"/>
              <a:defRPr b="1" sz="1800"/>
            </a:lvl4pPr>
            <a:lvl5pPr indent="-342900" lvl="4" marL="2286000" rtl="0" algn="r">
              <a:spcBef>
                <a:spcPts val="400"/>
              </a:spcBef>
              <a:spcAft>
                <a:spcPts val="0"/>
              </a:spcAft>
              <a:buClr>
                <a:srgbClr val="FF3D00"/>
              </a:buClr>
              <a:buSzPts val="1800"/>
              <a:buFont typeface="Josefin Sans"/>
              <a:buChar char="»"/>
              <a:defRPr b="1" sz="1800">
                <a:solidFill>
                  <a:srgbClr val="FF3D00"/>
                </a:solidFill>
                <a:latin typeface="Josefin Sans"/>
                <a:ea typeface="Josefin Sans"/>
                <a:cs typeface="Josefin Sans"/>
                <a:sym typeface="Josefin Sans"/>
              </a:defRPr>
            </a:lvl5pPr>
            <a:lvl6pPr indent="-342900" lvl="5" marL="2743200" rtl="0" algn="r">
              <a:spcBef>
                <a:spcPts val="400"/>
              </a:spcBef>
              <a:spcAft>
                <a:spcPts val="0"/>
              </a:spcAft>
              <a:buClr>
                <a:srgbClr val="FF3D00"/>
              </a:buClr>
              <a:buSzPts val="1800"/>
              <a:buFont typeface="Josefin Sans"/>
              <a:buChar char="•"/>
              <a:defRPr b="1" sz="1800">
                <a:solidFill>
                  <a:srgbClr val="FF3D00"/>
                </a:solidFill>
                <a:latin typeface="Josefin Sans"/>
                <a:ea typeface="Josefin Sans"/>
                <a:cs typeface="Josefin Sans"/>
                <a:sym typeface="Josefin Sans"/>
              </a:defRPr>
            </a:lvl6pPr>
            <a:lvl7pPr indent="-342900" lvl="6" marL="3200400" rtl="0" algn="r">
              <a:spcBef>
                <a:spcPts val="400"/>
              </a:spcBef>
              <a:spcAft>
                <a:spcPts val="0"/>
              </a:spcAft>
              <a:buClr>
                <a:srgbClr val="FF3D00"/>
              </a:buClr>
              <a:buSzPts val="1800"/>
              <a:buFont typeface="Josefin Sans"/>
              <a:buChar char="•"/>
              <a:defRPr b="1" sz="1800">
                <a:solidFill>
                  <a:srgbClr val="FF3D00"/>
                </a:solidFill>
                <a:latin typeface="Josefin Sans"/>
                <a:ea typeface="Josefin Sans"/>
                <a:cs typeface="Josefin Sans"/>
                <a:sym typeface="Josefin Sans"/>
              </a:defRPr>
            </a:lvl7pPr>
            <a:lvl8pPr indent="-342900" lvl="7" marL="3657600" rtl="0" algn="r">
              <a:spcBef>
                <a:spcPts val="400"/>
              </a:spcBef>
              <a:spcAft>
                <a:spcPts val="0"/>
              </a:spcAft>
              <a:buClr>
                <a:srgbClr val="FF3D00"/>
              </a:buClr>
              <a:buSzPts val="1800"/>
              <a:buFont typeface="Josefin Sans"/>
              <a:buChar char="•"/>
              <a:defRPr b="1" sz="1800">
                <a:solidFill>
                  <a:srgbClr val="FF3D00"/>
                </a:solidFill>
                <a:latin typeface="Josefin Sans"/>
                <a:ea typeface="Josefin Sans"/>
                <a:cs typeface="Josefin Sans"/>
                <a:sym typeface="Josefin Sans"/>
              </a:defRPr>
            </a:lvl8pPr>
            <a:lvl9pPr indent="-342900" lvl="8" marL="4114800" rtl="0" algn="r">
              <a:spcBef>
                <a:spcPts val="400"/>
              </a:spcBef>
              <a:spcAft>
                <a:spcPts val="0"/>
              </a:spcAft>
              <a:buClr>
                <a:srgbClr val="FF3D00"/>
              </a:buClr>
              <a:buSzPts val="1800"/>
              <a:buFont typeface="Josefin Sans"/>
              <a:buChar char="•"/>
              <a:defRPr b="1" sz="1800">
                <a:solidFill>
                  <a:srgbClr val="FF3D00"/>
                </a:solidFill>
                <a:latin typeface="Josefin Sans"/>
                <a:ea typeface="Josefin Sans"/>
                <a:cs typeface="Josefin Sans"/>
                <a:sym typeface="Josefin Sans"/>
              </a:defRPr>
            </a:lvl9pPr>
          </a:lstStyle>
          <a:p/>
        </p:txBody>
      </p:sp>
      <p:sp>
        <p:nvSpPr>
          <p:cNvPr id="43" name="Google Shape;43;p6"/>
          <p:cNvSpPr txBox="1"/>
          <p:nvPr>
            <p:ph idx="2" type="body"/>
          </p:nvPr>
        </p:nvSpPr>
        <p:spPr>
          <a:xfrm>
            <a:off x="1028700" y="2946650"/>
            <a:ext cx="5130900" cy="4686300"/>
          </a:xfrm>
          <a:prstGeom prst="rect">
            <a:avLst/>
          </a:prstGeom>
        </p:spPr>
        <p:txBody>
          <a:bodyPr anchorCtr="0" anchor="t" bIns="45700" lIns="91425" spcFirstLastPara="1" rIns="91425" wrap="square" tIns="45700">
            <a:normAutofit/>
          </a:bodyPr>
          <a:lstStyle>
            <a:lvl1pPr indent="-361950" lvl="0" marL="457200" rtl="0">
              <a:lnSpc>
                <a:spcPct val="80000"/>
              </a:lnSpc>
              <a:spcBef>
                <a:spcPts val="640"/>
              </a:spcBef>
              <a:spcAft>
                <a:spcPts val="0"/>
              </a:spcAft>
              <a:buSzPts val="2100"/>
              <a:buChar char="•"/>
              <a:defRPr b="0" sz="2100"/>
            </a:lvl1pPr>
            <a:lvl2pPr indent="-361950" lvl="1" marL="914400" rtl="0">
              <a:lnSpc>
                <a:spcPct val="80000"/>
              </a:lnSpc>
              <a:spcBef>
                <a:spcPts val="640"/>
              </a:spcBef>
              <a:spcAft>
                <a:spcPts val="0"/>
              </a:spcAft>
              <a:buClr>
                <a:srgbClr val="FF3D00"/>
              </a:buClr>
              <a:buSzPts val="2100"/>
              <a:buChar char="–"/>
              <a:defRPr sz="2100">
                <a:solidFill>
                  <a:srgbClr val="FF3D00"/>
                </a:solidFill>
              </a:defRPr>
            </a:lvl2pPr>
            <a:lvl3pPr indent="-361950" lvl="2" marL="1371600" rtl="0">
              <a:lnSpc>
                <a:spcPct val="80000"/>
              </a:lnSpc>
              <a:spcBef>
                <a:spcPts val="640"/>
              </a:spcBef>
              <a:spcAft>
                <a:spcPts val="0"/>
              </a:spcAft>
              <a:buClr>
                <a:srgbClr val="FF3D00"/>
              </a:buClr>
              <a:buSzPts val="2100"/>
              <a:buChar char="•"/>
              <a:defRPr b="0" sz="2100">
                <a:solidFill>
                  <a:srgbClr val="FF3D00"/>
                </a:solidFill>
              </a:defRPr>
            </a:lvl3pPr>
            <a:lvl4pPr indent="-361950" lvl="3" marL="1828800" rtl="0">
              <a:lnSpc>
                <a:spcPct val="80000"/>
              </a:lnSpc>
              <a:spcBef>
                <a:spcPts val="640"/>
              </a:spcBef>
              <a:spcAft>
                <a:spcPts val="0"/>
              </a:spcAft>
              <a:buSzPts val="2100"/>
              <a:buChar char="–"/>
              <a:defRPr/>
            </a:lvl4pPr>
            <a:lvl5pPr indent="-361950" lvl="4" marL="2286000" rtl="0">
              <a:lnSpc>
                <a:spcPct val="80000"/>
              </a:lnSpc>
              <a:spcBef>
                <a:spcPts val="640"/>
              </a:spcBef>
              <a:spcAft>
                <a:spcPts val="0"/>
              </a:spcAft>
              <a:buClr>
                <a:srgbClr val="FF3D00"/>
              </a:buClr>
              <a:buSzPts val="2100"/>
              <a:buFont typeface="Josefin Sans"/>
              <a:buChar char="»"/>
              <a:defRPr sz="2100">
                <a:solidFill>
                  <a:srgbClr val="FF3D00"/>
                </a:solidFill>
                <a:latin typeface="Josefin Sans"/>
                <a:ea typeface="Josefin Sans"/>
                <a:cs typeface="Josefin Sans"/>
                <a:sym typeface="Josefin Sans"/>
              </a:defRPr>
            </a:lvl5pPr>
            <a:lvl6pPr indent="-361950" lvl="5" marL="2743200" rtl="0">
              <a:lnSpc>
                <a:spcPct val="80000"/>
              </a:lnSpc>
              <a:spcBef>
                <a:spcPts val="640"/>
              </a:spcBef>
              <a:spcAft>
                <a:spcPts val="0"/>
              </a:spcAft>
              <a:buClr>
                <a:srgbClr val="FF3D00"/>
              </a:buClr>
              <a:buSzPts val="2100"/>
              <a:buFont typeface="Josefin Sans"/>
              <a:buChar char="•"/>
              <a:defRPr sz="2100">
                <a:solidFill>
                  <a:srgbClr val="FF3D00"/>
                </a:solidFill>
                <a:latin typeface="Josefin Sans"/>
                <a:ea typeface="Josefin Sans"/>
                <a:cs typeface="Josefin Sans"/>
                <a:sym typeface="Josefin Sans"/>
              </a:defRPr>
            </a:lvl6pPr>
            <a:lvl7pPr indent="-361950" lvl="6" marL="3200400" rtl="0">
              <a:lnSpc>
                <a:spcPct val="80000"/>
              </a:lnSpc>
              <a:spcBef>
                <a:spcPts val="640"/>
              </a:spcBef>
              <a:spcAft>
                <a:spcPts val="0"/>
              </a:spcAft>
              <a:buClr>
                <a:srgbClr val="FF3D00"/>
              </a:buClr>
              <a:buSzPts val="2100"/>
              <a:buFont typeface="Josefin Sans"/>
              <a:buChar char="•"/>
              <a:defRPr sz="2100">
                <a:solidFill>
                  <a:srgbClr val="FF3D00"/>
                </a:solidFill>
                <a:latin typeface="Josefin Sans"/>
                <a:ea typeface="Josefin Sans"/>
                <a:cs typeface="Josefin Sans"/>
                <a:sym typeface="Josefin Sans"/>
              </a:defRPr>
            </a:lvl7pPr>
            <a:lvl8pPr indent="-361950" lvl="7" marL="3657600" rtl="0">
              <a:lnSpc>
                <a:spcPct val="80000"/>
              </a:lnSpc>
              <a:spcBef>
                <a:spcPts val="640"/>
              </a:spcBef>
              <a:spcAft>
                <a:spcPts val="0"/>
              </a:spcAft>
              <a:buClr>
                <a:srgbClr val="FF3D00"/>
              </a:buClr>
              <a:buSzPts val="2100"/>
              <a:buFont typeface="Josefin Sans"/>
              <a:buChar char="•"/>
              <a:defRPr sz="2100">
                <a:solidFill>
                  <a:srgbClr val="FF3D00"/>
                </a:solidFill>
                <a:latin typeface="Josefin Sans"/>
                <a:ea typeface="Josefin Sans"/>
                <a:cs typeface="Josefin Sans"/>
                <a:sym typeface="Josefin Sans"/>
              </a:defRPr>
            </a:lvl8pPr>
            <a:lvl9pPr indent="-361950" lvl="8" marL="4114800" rtl="0">
              <a:lnSpc>
                <a:spcPct val="80000"/>
              </a:lnSpc>
              <a:spcBef>
                <a:spcPts val="640"/>
              </a:spcBef>
              <a:spcAft>
                <a:spcPts val="0"/>
              </a:spcAft>
              <a:buClr>
                <a:srgbClr val="FF3D00"/>
              </a:buClr>
              <a:buSzPts val="2100"/>
              <a:buFont typeface="Josefin Sans"/>
              <a:buChar char="•"/>
              <a:defRPr sz="2100">
                <a:solidFill>
                  <a:srgbClr val="FF3D00"/>
                </a:solidFill>
                <a:latin typeface="Josefin Sans"/>
                <a:ea typeface="Josefin Sans"/>
                <a:cs typeface="Josefin Sans"/>
                <a:sym typeface="Josefin Sans"/>
              </a:defRPr>
            </a:lvl9pPr>
          </a:lstStyle>
          <a:p/>
        </p:txBody>
      </p:sp>
      <p:sp>
        <p:nvSpPr>
          <p:cNvPr id="44" name="Google Shape;44;p6"/>
          <p:cNvSpPr txBox="1"/>
          <p:nvPr>
            <p:ph idx="3" type="subTitle"/>
          </p:nvPr>
        </p:nvSpPr>
        <p:spPr>
          <a:xfrm>
            <a:off x="800100" y="1638300"/>
            <a:ext cx="11328300" cy="2961000"/>
          </a:xfrm>
          <a:prstGeom prst="rect">
            <a:avLst/>
          </a:prstGeom>
        </p:spPr>
        <p:txBody>
          <a:bodyPr anchorCtr="0" anchor="t" bIns="45700" lIns="91425" spcFirstLastPara="1" rIns="91425" wrap="square" tIns="45700">
            <a:normAutofit/>
          </a:bodyPr>
          <a:lstStyle>
            <a:lvl1pPr lvl="0" rtl="0">
              <a:lnSpc>
                <a:spcPct val="60000"/>
              </a:lnSpc>
              <a:spcBef>
                <a:spcPts val="640"/>
              </a:spcBef>
              <a:spcAft>
                <a:spcPts val="0"/>
              </a:spcAft>
              <a:buSzPts val="16000"/>
              <a:buNone/>
              <a:defRPr/>
            </a:lvl1pPr>
            <a:lvl2pPr lvl="1" rtl="0">
              <a:spcBef>
                <a:spcPts val="560"/>
              </a:spcBef>
              <a:spcAft>
                <a:spcPts val="0"/>
              </a:spcAft>
              <a:buSzPts val="2800"/>
              <a:buNone/>
              <a:defRPr/>
            </a:lvl2pPr>
            <a:lvl3pPr lvl="2" rtl="0">
              <a:spcBef>
                <a:spcPts val="480"/>
              </a:spcBef>
              <a:spcAft>
                <a:spcPts val="0"/>
              </a:spcAft>
              <a:buSzPts val="2400"/>
              <a:buNone/>
              <a:defRPr/>
            </a:lvl3pPr>
            <a:lvl4pPr lvl="3" rtl="0">
              <a:spcBef>
                <a:spcPts val="400"/>
              </a:spcBef>
              <a:spcAft>
                <a:spcPts val="0"/>
              </a:spcAft>
              <a:buSzPts val="21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
        <p:nvSpPr>
          <p:cNvPr id="45" name="Google Shape;45;p6"/>
          <p:cNvSpPr/>
          <p:nvPr>
            <p:ph idx="4" type="pic"/>
          </p:nvPr>
        </p:nvSpPr>
        <p:spPr>
          <a:xfrm>
            <a:off x="4495800" y="1638300"/>
            <a:ext cx="13792200" cy="8648700"/>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allery" type="twoTxTwoObj">
  <p:cSld name="TWO_OBJECTS_WITH_TEXT">
    <p:bg>
      <p:bgPr>
        <a:solidFill>
          <a:srgbClr val="FDF8EC"/>
        </a:solidFill>
      </p:bgPr>
    </p:bg>
    <p:spTree>
      <p:nvGrpSpPr>
        <p:cNvPr id="46" name="Shape 46"/>
        <p:cNvGrpSpPr/>
        <p:nvPr/>
      </p:nvGrpSpPr>
      <p:grpSpPr>
        <a:xfrm>
          <a:off x="0" y="0"/>
          <a:ext cx="0" cy="0"/>
          <a:chOff x="0" y="0"/>
          <a:chExt cx="0" cy="0"/>
        </a:xfrm>
      </p:grpSpPr>
      <p:sp>
        <p:nvSpPr>
          <p:cNvPr id="47" name="Google Shape;47;p7"/>
          <p:cNvSpPr/>
          <p:nvPr>
            <p:ph idx="2" type="pic"/>
          </p:nvPr>
        </p:nvSpPr>
        <p:spPr>
          <a:xfrm>
            <a:off x="1024875" y="1028675"/>
            <a:ext cx="5018400" cy="3771000"/>
          </a:xfrm>
          <a:prstGeom prst="rect">
            <a:avLst/>
          </a:prstGeom>
          <a:noFill/>
          <a:ln>
            <a:noFill/>
          </a:ln>
        </p:spPr>
      </p:sp>
      <p:sp>
        <p:nvSpPr>
          <p:cNvPr id="48" name="Google Shape;48;p7"/>
          <p:cNvSpPr/>
          <p:nvPr>
            <p:ph idx="3" type="pic"/>
          </p:nvPr>
        </p:nvSpPr>
        <p:spPr>
          <a:xfrm>
            <a:off x="8074050" y="5465175"/>
            <a:ext cx="4235400" cy="3771000"/>
          </a:xfrm>
          <a:prstGeom prst="rect">
            <a:avLst/>
          </a:prstGeom>
          <a:noFill/>
          <a:ln>
            <a:noFill/>
          </a:ln>
        </p:spPr>
      </p:sp>
      <p:sp>
        <p:nvSpPr>
          <p:cNvPr id="49" name="Google Shape;49;p7"/>
          <p:cNvSpPr/>
          <p:nvPr>
            <p:ph idx="4" type="pic"/>
          </p:nvPr>
        </p:nvSpPr>
        <p:spPr>
          <a:xfrm>
            <a:off x="6900525" y="1028675"/>
            <a:ext cx="5409000" cy="3771000"/>
          </a:xfrm>
          <a:prstGeom prst="rect">
            <a:avLst/>
          </a:prstGeom>
          <a:noFill/>
          <a:ln>
            <a:noFill/>
          </a:ln>
        </p:spPr>
      </p:sp>
      <p:sp>
        <p:nvSpPr>
          <p:cNvPr id="50" name="Google Shape;50;p7"/>
          <p:cNvSpPr/>
          <p:nvPr>
            <p:ph idx="5" type="pic"/>
          </p:nvPr>
        </p:nvSpPr>
        <p:spPr>
          <a:xfrm>
            <a:off x="13162950" y="1029875"/>
            <a:ext cx="4092600" cy="8210700"/>
          </a:xfrm>
          <a:prstGeom prst="rect">
            <a:avLst/>
          </a:prstGeom>
          <a:noFill/>
          <a:ln>
            <a:noFill/>
          </a:ln>
        </p:spPr>
      </p:sp>
      <p:sp>
        <p:nvSpPr>
          <p:cNvPr id="51" name="Google Shape;51;p7"/>
          <p:cNvSpPr txBox="1"/>
          <p:nvPr>
            <p:ph idx="1" type="body"/>
          </p:nvPr>
        </p:nvSpPr>
        <p:spPr>
          <a:xfrm>
            <a:off x="16184075" y="417325"/>
            <a:ext cx="1080000" cy="277200"/>
          </a:xfrm>
          <a:prstGeom prst="rect">
            <a:avLst/>
          </a:prstGeom>
        </p:spPr>
        <p:txBody>
          <a:bodyPr anchorCtr="0" anchor="t" bIns="45700" lIns="91425" spcFirstLastPara="1" rIns="91425" wrap="square" tIns="45700">
            <a:normAutofit/>
          </a:bodyPr>
          <a:lstStyle>
            <a:lvl1pPr indent="-342900" lvl="0" marL="457200" rtl="0" algn="r">
              <a:spcBef>
                <a:spcPts val="640"/>
              </a:spcBef>
              <a:spcAft>
                <a:spcPts val="0"/>
              </a:spcAft>
              <a:buSzPts val="1800"/>
              <a:buChar char="•"/>
              <a:defRPr sz="1800"/>
            </a:lvl1pPr>
            <a:lvl2pPr indent="-342900" lvl="1" marL="914400" rtl="0" algn="r">
              <a:spcBef>
                <a:spcPts val="560"/>
              </a:spcBef>
              <a:spcAft>
                <a:spcPts val="0"/>
              </a:spcAft>
              <a:buClr>
                <a:srgbClr val="FF3D00"/>
              </a:buClr>
              <a:buSzPts val="1800"/>
              <a:buChar char="–"/>
              <a:defRPr b="1" sz="1800">
                <a:solidFill>
                  <a:srgbClr val="FF3D00"/>
                </a:solidFill>
              </a:defRPr>
            </a:lvl2pPr>
            <a:lvl3pPr indent="-342900" lvl="2" marL="1371600" rtl="0" algn="r">
              <a:spcBef>
                <a:spcPts val="480"/>
              </a:spcBef>
              <a:spcAft>
                <a:spcPts val="0"/>
              </a:spcAft>
              <a:buClr>
                <a:srgbClr val="FF3D00"/>
              </a:buClr>
              <a:buSzPts val="1800"/>
              <a:buChar char="•"/>
              <a:defRPr sz="1800">
                <a:solidFill>
                  <a:srgbClr val="FF3D00"/>
                </a:solidFill>
              </a:defRPr>
            </a:lvl3pPr>
            <a:lvl4pPr indent="-342900" lvl="3" marL="1828800" rtl="0" algn="r">
              <a:spcBef>
                <a:spcPts val="400"/>
              </a:spcBef>
              <a:spcAft>
                <a:spcPts val="0"/>
              </a:spcAft>
              <a:buSzPts val="1800"/>
              <a:buChar char="–"/>
              <a:defRPr b="1" sz="1800"/>
            </a:lvl4pPr>
            <a:lvl5pPr indent="-342900" lvl="4" marL="2286000" rtl="0" algn="r">
              <a:spcBef>
                <a:spcPts val="400"/>
              </a:spcBef>
              <a:spcAft>
                <a:spcPts val="0"/>
              </a:spcAft>
              <a:buClr>
                <a:srgbClr val="FF3D00"/>
              </a:buClr>
              <a:buSzPts val="1800"/>
              <a:buFont typeface="Josefin Sans"/>
              <a:buChar char="»"/>
              <a:defRPr b="1" sz="1800">
                <a:solidFill>
                  <a:srgbClr val="FF3D00"/>
                </a:solidFill>
                <a:latin typeface="Josefin Sans"/>
                <a:ea typeface="Josefin Sans"/>
                <a:cs typeface="Josefin Sans"/>
                <a:sym typeface="Josefin Sans"/>
              </a:defRPr>
            </a:lvl5pPr>
            <a:lvl6pPr indent="-342900" lvl="5" marL="2743200" rtl="0" algn="r">
              <a:spcBef>
                <a:spcPts val="400"/>
              </a:spcBef>
              <a:spcAft>
                <a:spcPts val="0"/>
              </a:spcAft>
              <a:buClr>
                <a:srgbClr val="FF3D00"/>
              </a:buClr>
              <a:buSzPts val="1800"/>
              <a:buFont typeface="Josefin Sans"/>
              <a:buChar char="•"/>
              <a:defRPr b="1" sz="1800">
                <a:solidFill>
                  <a:srgbClr val="FF3D00"/>
                </a:solidFill>
                <a:latin typeface="Josefin Sans"/>
                <a:ea typeface="Josefin Sans"/>
                <a:cs typeface="Josefin Sans"/>
                <a:sym typeface="Josefin Sans"/>
              </a:defRPr>
            </a:lvl6pPr>
            <a:lvl7pPr indent="-342900" lvl="6" marL="3200400" rtl="0" algn="r">
              <a:spcBef>
                <a:spcPts val="400"/>
              </a:spcBef>
              <a:spcAft>
                <a:spcPts val="0"/>
              </a:spcAft>
              <a:buClr>
                <a:srgbClr val="FF3D00"/>
              </a:buClr>
              <a:buSzPts val="1800"/>
              <a:buFont typeface="Josefin Sans"/>
              <a:buChar char="•"/>
              <a:defRPr b="1" sz="1800">
                <a:solidFill>
                  <a:srgbClr val="FF3D00"/>
                </a:solidFill>
                <a:latin typeface="Josefin Sans"/>
                <a:ea typeface="Josefin Sans"/>
                <a:cs typeface="Josefin Sans"/>
                <a:sym typeface="Josefin Sans"/>
              </a:defRPr>
            </a:lvl7pPr>
            <a:lvl8pPr indent="-342900" lvl="7" marL="3657600" rtl="0" algn="r">
              <a:spcBef>
                <a:spcPts val="400"/>
              </a:spcBef>
              <a:spcAft>
                <a:spcPts val="0"/>
              </a:spcAft>
              <a:buClr>
                <a:srgbClr val="FF3D00"/>
              </a:buClr>
              <a:buSzPts val="1800"/>
              <a:buFont typeface="Josefin Sans"/>
              <a:buChar char="•"/>
              <a:defRPr b="1" sz="1800">
                <a:solidFill>
                  <a:srgbClr val="FF3D00"/>
                </a:solidFill>
                <a:latin typeface="Josefin Sans"/>
                <a:ea typeface="Josefin Sans"/>
                <a:cs typeface="Josefin Sans"/>
                <a:sym typeface="Josefin Sans"/>
              </a:defRPr>
            </a:lvl8pPr>
            <a:lvl9pPr indent="-342900" lvl="8" marL="4114800" rtl="0" algn="r">
              <a:spcBef>
                <a:spcPts val="400"/>
              </a:spcBef>
              <a:spcAft>
                <a:spcPts val="0"/>
              </a:spcAft>
              <a:buClr>
                <a:srgbClr val="FF3D00"/>
              </a:buClr>
              <a:buSzPts val="1800"/>
              <a:buFont typeface="Josefin Sans"/>
              <a:buChar char="•"/>
              <a:defRPr b="1" sz="1800">
                <a:solidFill>
                  <a:srgbClr val="FF3D00"/>
                </a:solidFill>
                <a:latin typeface="Josefin Sans"/>
                <a:ea typeface="Josefin Sans"/>
                <a:cs typeface="Josefin Sans"/>
                <a:sym typeface="Josefin Sans"/>
              </a:defRPr>
            </a:lvl9pPr>
          </a:lstStyle>
          <a:p/>
        </p:txBody>
      </p:sp>
      <p:sp>
        <p:nvSpPr>
          <p:cNvPr id="52" name="Google Shape;52;p7"/>
          <p:cNvSpPr txBox="1"/>
          <p:nvPr>
            <p:ph idx="6" type="subTitle"/>
          </p:nvPr>
        </p:nvSpPr>
        <p:spPr>
          <a:xfrm>
            <a:off x="800100" y="5870175"/>
            <a:ext cx="6934200" cy="2961000"/>
          </a:xfrm>
          <a:prstGeom prst="rect">
            <a:avLst/>
          </a:prstGeom>
        </p:spPr>
        <p:txBody>
          <a:bodyPr anchorCtr="0" anchor="t" bIns="45700" lIns="91425" spcFirstLastPara="1" rIns="91425" wrap="square" tIns="45700">
            <a:normAutofit/>
          </a:bodyPr>
          <a:lstStyle>
            <a:lvl1pPr lvl="0" rtl="0">
              <a:lnSpc>
                <a:spcPct val="60000"/>
              </a:lnSpc>
              <a:spcBef>
                <a:spcPts val="640"/>
              </a:spcBef>
              <a:spcAft>
                <a:spcPts val="0"/>
              </a:spcAft>
              <a:buSzPts val="16000"/>
              <a:buNone/>
              <a:defRPr/>
            </a:lvl1pPr>
            <a:lvl2pPr lvl="1" rtl="0">
              <a:spcBef>
                <a:spcPts val="560"/>
              </a:spcBef>
              <a:spcAft>
                <a:spcPts val="0"/>
              </a:spcAft>
              <a:buSzPts val="2800"/>
              <a:buNone/>
              <a:defRPr/>
            </a:lvl2pPr>
            <a:lvl3pPr lvl="2" rtl="0">
              <a:spcBef>
                <a:spcPts val="480"/>
              </a:spcBef>
              <a:spcAft>
                <a:spcPts val="0"/>
              </a:spcAft>
              <a:buSzPts val="2400"/>
              <a:buNone/>
              <a:defRPr/>
            </a:lvl3pPr>
            <a:lvl4pPr lvl="3" rtl="0">
              <a:spcBef>
                <a:spcPts val="400"/>
              </a:spcBef>
              <a:spcAft>
                <a:spcPts val="0"/>
              </a:spcAft>
              <a:buSzPts val="21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50"/>
            <a:ext cx="182880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rgbClr val="FDF8EC"/>
              </a:buClr>
              <a:buSzPts val="30000"/>
              <a:buFont typeface="Josefin Sans"/>
              <a:buNone/>
              <a:defRPr b="1" i="0" sz="30000" u="none" cap="none" strike="noStrike">
                <a:solidFill>
                  <a:srgbClr val="FDF8EC"/>
                </a:solidFill>
                <a:latin typeface="Josefin Sans"/>
                <a:ea typeface="Josefin Sans"/>
                <a:cs typeface="Josefin Sans"/>
                <a:sym typeface="Josefi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1244600" lvl="0" marL="457200" marR="0" rtl="0" algn="l">
              <a:spcBef>
                <a:spcPts val="640"/>
              </a:spcBef>
              <a:spcAft>
                <a:spcPts val="0"/>
              </a:spcAft>
              <a:buClr>
                <a:srgbClr val="FF3D00"/>
              </a:buClr>
              <a:buSzPts val="16000"/>
              <a:buFont typeface="Josefin Sans"/>
              <a:buChar char="•"/>
              <a:defRPr b="1" i="0" sz="16000" u="none" cap="none" strike="noStrike">
                <a:solidFill>
                  <a:srgbClr val="FF3D00"/>
                </a:solidFill>
                <a:latin typeface="Josefin Sans"/>
                <a:ea typeface="Josefin Sans"/>
                <a:cs typeface="Josefin Sans"/>
                <a:sym typeface="Josefin Sans"/>
              </a:defRPr>
            </a:lvl1pPr>
            <a:lvl2pPr indent="-406400" lvl="1" marL="914400" marR="0" rtl="0" algn="l">
              <a:spcBef>
                <a:spcPts val="560"/>
              </a:spcBef>
              <a:spcAft>
                <a:spcPts val="0"/>
              </a:spcAft>
              <a:buClr>
                <a:srgbClr val="FDF8EC"/>
              </a:buClr>
              <a:buSzPts val="2800"/>
              <a:buFont typeface="Josefin Sans"/>
              <a:buChar char="–"/>
              <a:defRPr i="0" sz="2800" u="none" cap="none" strike="noStrike">
                <a:solidFill>
                  <a:srgbClr val="FDF8EC"/>
                </a:solidFill>
                <a:latin typeface="Josefin Sans"/>
                <a:ea typeface="Josefin Sans"/>
                <a:cs typeface="Josefin Sans"/>
                <a:sym typeface="Josefin Sans"/>
              </a:defRPr>
            </a:lvl2pPr>
            <a:lvl3pPr indent="-381000" lvl="2" marL="1371600" marR="0" rtl="0" algn="l">
              <a:spcBef>
                <a:spcPts val="480"/>
              </a:spcBef>
              <a:spcAft>
                <a:spcPts val="0"/>
              </a:spcAft>
              <a:buClr>
                <a:srgbClr val="FDF8EC"/>
              </a:buClr>
              <a:buSzPts val="2400"/>
              <a:buFont typeface="Josefin Sans"/>
              <a:buChar char="•"/>
              <a:defRPr b="1" i="0" sz="2400" u="none" cap="none" strike="noStrike">
                <a:solidFill>
                  <a:srgbClr val="FDF8EC"/>
                </a:solidFill>
                <a:latin typeface="Josefin Sans"/>
                <a:ea typeface="Josefin Sans"/>
                <a:cs typeface="Josefin Sans"/>
                <a:sym typeface="Josefin Sans"/>
              </a:defRPr>
            </a:lvl3pPr>
            <a:lvl4pPr indent="-361950" lvl="3" marL="1828800" marR="0" rtl="0" algn="l">
              <a:spcBef>
                <a:spcPts val="400"/>
              </a:spcBef>
              <a:spcAft>
                <a:spcPts val="0"/>
              </a:spcAft>
              <a:buClr>
                <a:srgbClr val="FF3D00"/>
              </a:buClr>
              <a:buSzPts val="2100"/>
              <a:buFont typeface="Josefin Sans"/>
              <a:buChar char="–"/>
              <a:defRPr i="0" sz="2100" u="none" cap="none" strike="noStrike">
                <a:solidFill>
                  <a:srgbClr val="FF3D00"/>
                </a:solidFill>
                <a:latin typeface="Josefin Sans"/>
                <a:ea typeface="Josefin Sans"/>
                <a:cs typeface="Josefin Sans"/>
                <a:sym typeface="Josefin Sans"/>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8.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4.png"/></Relationships>
</file>

<file path=ppt/slides/_rels/slide19.xml.rels><?xml version="1.0" encoding="UTF-8" standalone="yes"?><Relationships xmlns="http://schemas.openxmlformats.org/package/2006/relationships"><Relationship Id="rId40" Type="http://schemas.openxmlformats.org/officeDocument/2006/relationships/image" Target="../media/image63.png"/><Relationship Id="rId20" Type="http://schemas.openxmlformats.org/officeDocument/2006/relationships/image" Target="../media/image31.png"/><Relationship Id="rId41" Type="http://schemas.openxmlformats.org/officeDocument/2006/relationships/image" Target="../media/image65.png"/><Relationship Id="rId22" Type="http://schemas.openxmlformats.org/officeDocument/2006/relationships/image" Target="../media/image53.png"/><Relationship Id="rId21" Type="http://schemas.openxmlformats.org/officeDocument/2006/relationships/image" Target="../media/image52.png"/><Relationship Id="rId24" Type="http://schemas.openxmlformats.org/officeDocument/2006/relationships/image" Target="../media/image43.png"/><Relationship Id="rId23" Type="http://schemas.openxmlformats.org/officeDocument/2006/relationships/image" Target="../media/image37.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1.png"/><Relationship Id="rId4" Type="http://schemas.openxmlformats.org/officeDocument/2006/relationships/image" Target="../media/image24.png"/><Relationship Id="rId9" Type="http://schemas.openxmlformats.org/officeDocument/2006/relationships/image" Target="../media/image36.png"/><Relationship Id="rId26" Type="http://schemas.openxmlformats.org/officeDocument/2006/relationships/image" Target="../media/image45.png"/><Relationship Id="rId25" Type="http://schemas.openxmlformats.org/officeDocument/2006/relationships/image" Target="../media/image35.png"/><Relationship Id="rId28" Type="http://schemas.openxmlformats.org/officeDocument/2006/relationships/image" Target="../media/image51.png"/><Relationship Id="rId27" Type="http://schemas.openxmlformats.org/officeDocument/2006/relationships/image" Target="../media/image44.png"/><Relationship Id="rId5" Type="http://schemas.openxmlformats.org/officeDocument/2006/relationships/image" Target="../media/image22.png"/><Relationship Id="rId6" Type="http://schemas.openxmlformats.org/officeDocument/2006/relationships/image" Target="../media/image30.png"/><Relationship Id="rId29" Type="http://schemas.openxmlformats.org/officeDocument/2006/relationships/image" Target="../media/image42.png"/><Relationship Id="rId7" Type="http://schemas.openxmlformats.org/officeDocument/2006/relationships/image" Target="../media/image32.png"/><Relationship Id="rId8" Type="http://schemas.openxmlformats.org/officeDocument/2006/relationships/image" Target="../media/image26.png"/><Relationship Id="rId31" Type="http://schemas.openxmlformats.org/officeDocument/2006/relationships/image" Target="../media/image49.png"/><Relationship Id="rId30" Type="http://schemas.openxmlformats.org/officeDocument/2006/relationships/image" Target="../media/image54.png"/><Relationship Id="rId11" Type="http://schemas.openxmlformats.org/officeDocument/2006/relationships/image" Target="../media/image40.png"/><Relationship Id="rId33" Type="http://schemas.openxmlformats.org/officeDocument/2006/relationships/image" Target="../media/image55.png"/><Relationship Id="rId10" Type="http://schemas.openxmlformats.org/officeDocument/2006/relationships/image" Target="../media/image38.png"/><Relationship Id="rId32" Type="http://schemas.openxmlformats.org/officeDocument/2006/relationships/image" Target="../media/image58.png"/><Relationship Id="rId13" Type="http://schemas.openxmlformats.org/officeDocument/2006/relationships/image" Target="../media/image33.png"/><Relationship Id="rId35" Type="http://schemas.openxmlformats.org/officeDocument/2006/relationships/image" Target="../media/image50.png"/><Relationship Id="rId12" Type="http://schemas.openxmlformats.org/officeDocument/2006/relationships/image" Target="../media/image59.png"/><Relationship Id="rId34" Type="http://schemas.openxmlformats.org/officeDocument/2006/relationships/image" Target="../media/image67.png"/><Relationship Id="rId15" Type="http://schemas.openxmlformats.org/officeDocument/2006/relationships/image" Target="../media/image41.png"/><Relationship Id="rId37" Type="http://schemas.openxmlformats.org/officeDocument/2006/relationships/image" Target="../media/image66.png"/><Relationship Id="rId14" Type="http://schemas.openxmlformats.org/officeDocument/2006/relationships/image" Target="../media/image47.png"/><Relationship Id="rId36" Type="http://schemas.openxmlformats.org/officeDocument/2006/relationships/image" Target="../media/image64.png"/><Relationship Id="rId17" Type="http://schemas.openxmlformats.org/officeDocument/2006/relationships/image" Target="../media/image46.png"/><Relationship Id="rId39" Type="http://schemas.openxmlformats.org/officeDocument/2006/relationships/image" Target="../media/image61.png"/><Relationship Id="rId16" Type="http://schemas.openxmlformats.org/officeDocument/2006/relationships/image" Target="../media/image39.png"/><Relationship Id="rId38" Type="http://schemas.openxmlformats.org/officeDocument/2006/relationships/image" Target="../media/image60.png"/><Relationship Id="rId19" Type="http://schemas.openxmlformats.org/officeDocument/2006/relationships/image" Target="../media/image48.png"/><Relationship Id="rId18" Type="http://schemas.openxmlformats.org/officeDocument/2006/relationships/image" Target="../media/image5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6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7.png"/><Relationship Id="rId5" Type="http://schemas.openxmlformats.org/officeDocument/2006/relationships/image" Target="../media/image11.png"/><Relationship Id="rId6"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8.png"/><Relationship Id="rId5" Type="http://schemas.openxmlformats.org/officeDocument/2006/relationships/image" Target="../media/image1.png"/><Relationship Id="rId6"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8EC"/>
        </a:solidFill>
      </p:bgPr>
    </p:bg>
    <p:spTree>
      <p:nvGrpSpPr>
        <p:cNvPr id="56" name="Shape 56"/>
        <p:cNvGrpSpPr/>
        <p:nvPr/>
      </p:nvGrpSpPr>
      <p:grpSpPr>
        <a:xfrm>
          <a:off x="0" y="0"/>
          <a:ext cx="0" cy="0"/>
          <a:chOff x="0" y="0"/>
          <a:chExt cx="0" cy="0"/>
        </a:xfrm>
      </p:grpSpPr>
      <p:sp>
        <p:nvSpPr>
          <p:cNvPr id="57" name="Google Shape;57;p8"/>
          <p:cNvSpPr txBox="1"/>
          <p:nvPr/>
        </p:nvSpPr>
        <p:spPr>
          <a:xfrm>
            <a:off x="-1859317" y="-691275"/>
            <a:ext cx="22218300" cy="5233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4000" u="none" cap="none" strike="noStrike">
                <a:solidFill>
                  <a:srgbClr val="FF3D00"/>
                </a:solidFill>
                <a:latin typeface="Josefin Sans SemiBold"/>
                <a:ea typeface="Josefin Sans SemiBold"/>
                <a:cs typeface="Josefin Sans SemiBold"/>
                <a:sym typeface="Josefin Sans SemiBold"/>
              </a:rPr>
              <a:t>cafeteria</a:t>
            </a:r>
            <a:endParaRPr sz="34000"/>
          </a:p>
        </p:txBody>
      </p:sp>
      <p:sp>
        <p:nvSpPr>
          <p:cNvPr id="58" name="Google Shape;58;p8"/>
          <p:cNvSpPr txBox="1"/>
          <p:nvPr/>
        </p:nvSpPr>
        <p:spPr>
          <a:xfrm>
            <a:off x="15874999" y="4060275"/>
            <a:ext cx="2128200" cy="5541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3600" u="none" cap="none" strike="noStrike">
                <a:solidFill>
                  <a:srgbClr val="FF3D00"/>
                </a:solidFill>
                <a:latin typeface="Josefin Sans SemiBold"/>
                <a:ea typeface="Josefin Sans SemiBold"/>
                <a:cs typeface="Josefin Sans SemiBold"/>
                <a:sym typeface="Josefin Sans SemiBold"/>
              </a:rPr>
              <a:t>est. 2024</a:t>
            </a:r>
            <a:endParaRPr/>
          </a:p>
        </p:txBody>
      </p:sp>
      <p:pic>
        <p:nvPicPr>
          <p:cNvPr id="59" name="Google Shape;59;p8"/>
          <p:cNvPicPr preferRelativeResize="0"/>
          <p:nvPr/>
        </p:nvPicPr>
        <p:blipFill>
          <a:blip r:embed="rId3">
            <a:alphaModFix/>
          </a:blip>
          <a:stretch>
            <a:fillRect/>
          </a:stretch>
        </p:blipFill>
        <p:spPr>
          <a:xfrm>
            <a:off x="1748698" y="2312781"/>
            <a:ext cx="14790600" cy="14624479"/>
          </a:xfrm>
          <a:prstGeom prst="rect">
            <a:avLst/>
          </a:prstGeom>
          <a:noFill/>
          <a:ln>
            <a:noFill/>
          </a:ln>
        </p:spPr>
      </p:pic>
      <p:sp>
        <p:nvSpPr>
          <p:cNvPr id="60" name="Google Shape;60;p8"/>
          <p:cNvSpPr txBox="1"/>
          <p:nvPr/>
        </p:nvSpPr>
        <p:spPr>
          <a:xfrm>
            <a:off x="296698" y="4060275"/>
            <a:ext cx="3010500" cy="5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600" u="none" cap="none" strike="noStrike">
                <a:solidFill>
                  <a:srgbClr val="FF3D00"/>
                </a:solidFill>
                <a:latin typeface="Josefin Sans SemiBold"/>
                <a:ea typeface="Josefin Sans SemiBold"/>
                <a:cs typeface="Josefin Sans SemiBold"/>
                <a:sym typeface="Josefin Sans SemiBold"/>
              </a:rPr>
              <a:t>business plan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8EC"/>
        </a:solidFill>
      </p:bgPr>
    </p:bg>
    <p:spTree>
      <p:nvGrpSpPr>
        <p:cNvPr id="167" name="Shape 167"/>
        <p:cNvGrpSpPr/>
        <p:nvPr/>
      </p:nvGrpSpPr>
      <p:grpSpPr>
        <a:xfrm>
          <a:off x="0" y="0"/>
          <a:ext cx="0" cy="0"/>
          <a:chOff x="0" y="0"/>
          <a:chExt cx="0" cy="0"/>
        </a:xfrm>
      </p:grpSpPr>
      <p:sp>
        <p:nvSpPr>
          <p:cNvPr id="168" name="Google Shape;168;p17"/>
          <p:cNvSpPr txBox="1"/>
          <p:nvPr/>
        </p:nvSpPr>
        <p:spPr>
          <a:xfrm>
            <a:off x="1028700" y="2946650"/>
            <a:ext cx="5130900" cy="28446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100" u="none" cap="none" strike="noStrike">
                <a:solidFill>
                  <a:srgbClr val="FF3D00"/>
                </a:solidFill>
                <a:latin typeface="Josefin Sans"/>
                <a:ea typeface="Josefin Sans"/>
                <a:cs typeface="Josefin Sans"/>
                <a:sym typeface="Josefin Sans"/>
              </a:rPr>
              <a:t>Elaborate on what you want to discuss. </a:t>
            </a:r>
            <a:endParaRPr/>
          </a:p>
          <a:p>
            <a:pPr indent="0" lvl="0" marL="0" marR="0" rtl="0" algn="l">
              <a:lnSpc>
                <a:spcPct val="80000"/>
              </a:lnSpc>
              <a:spcBef>
                <a:spcPts val="0"/>
              </a:spcBef>
              <a:spcAft>
                <a:spcPts val="0"/>
              </a:spcAft>
              <a:buNone/>
            </a:pPr>
            <a:r>
              <a:t/>
            </a:r>
            <a:endParaRPr b="0" i="0" sz="2100" u="none" cap="none" strike="noStrike">
              <a:solidFill>
                <a:srgbClr val="FF3D00"/>
              </a:solidFill>
              <a:latin typeface="Josefin Sans"/>
              <a:ea typeface="Josefin Sans"/>
              <a:cs typeface="Josefin Sans"/>
              <a:sym typeface="Josefin Sans"/>
            </a:endParaRPr>
          </a:p>
          <a:p>
            <a:pPr indent="0" lvl="0" marL="0" marR="0" rtl="0" algn="l">
              <a:lnSpc>
                <a:spcPct val="80000"/>
              </a:lnSpc>
              <a:spcBef>
                <a:spcPts val="0"/>
              </a:spcBef>
              <a:spcAft>
                <a:spcPts val="0"/>
              </a:spcAft>
              <a:buNone/>
            </a:pPr>
            <a:r>
              <a:rPr b="0" i="0" lang="en-US" sz="2100" u="none" cap="none" strike="noStrike">
                <a:solidFill>
                  <a:srgbClr val="FF3D00"/>
                </a:solidFill>
                <a:latin typeface="Josefin Sans"/>
                <a:ea typeface="Josefin Sans"/>
                <a:cs typeface="Josefin Sans"/>
                <a:sym typeface="Josefin Sans"/>
              </a:rPr>
              <a:t>Lorem ipsum dolor sit amet, consectetur adipiscing elit, sed do eiusmod tempor incididunt ut labore et dolore magna aliqua. Semper quis lectus nulla at. Risus quis varius quam quisque id diam vel quam. Dictum fusce ut placerat orci. Orci porta non pulvinar neque laoreet. Lectus vestibulum mattis ullamcorper velit. Eu ultrices vitae auctor eu augue ut. </a:t>
            </a:r>
            <a:endParaRPr/>
          </a:p>
        </p:txBody>
      </p:sp>
      <p:sp>
        <p:nvSpPr>
          <p:cNvPr id="169" name="Google Shape;169;p17"/>
          <p:cNvSpPr txBox="1"/>
          <p:nvPr/>
        </p:nvSpPr>
        <p:spPr>
          <a:xfrm>
            <a:off x="1028700" y="1173700"/>
            <a:ext cx="11099700" cy="1480500"/>
          </a:xfrm>
          <a:prstGeom prst="rect">
            <a:avLst/>
          </a:prstGeom>
          <a:noFill/>
          <a:ln>
            <a:noFill/>
          </a:ln>
        </p:spPr>
        <p:txBody>
          <a:bodyPr anchorCtr="0" anchor="t" bIns="0" lIns="0" spcFirstLastPara="1" rIns="0" wrap="square" tIns="0">
            <a:spAutoFit/>
          </a:bodyPr>
          <a:lstStyle/>
          <a:p>
            <a:pPr indent="0" lvl="0" marL="0" marR="0" rtl="0" algn="l">
              <a:lnSpc>
                <a:spcPct val="60000"/>
              </a:lnSpc>
              <a:spcBef>
                <a:spcPts val="0"/>
              </a:spcBef>
              <a:spcAft>
                <a:spcPts val="0"/>
              </a:spcAft>
              <a:buNone/>
            </a:pPr>
            <a:r>
              <a:rPr b="1" i="0" lang="en-US" sz="16030" u="none" cap="none" strike="noStrike">
                <a:solidFill>
                  <a:srgbClr val="FF3D00"/>
                </a:solidFill>
                <a:latin typeface="Josefin Sans SemiBold"/>
                <a:ea typeface="Josefin Sans SemiBold"/>
                <a:cs typeface="Josefin Sans SemiBold"/>
                <a:sym typeface="Josefin Sans SemiBold"/>
              </a:rPr>
              <a:t>course one</a:t>
            </a:r>
            <a:endParaRPr/>
          </a:p>
        </p:txBody>
      </p:sp>
      <p:pic>
        <p:nvPicPr>
          <p:cNvPr id="170" name="Google Shape;170;p17"/>
          <p:cNvPicPr preferRelativeResize="0"/>
          <p:nvPr/>
        </p:nvPicPr>
        <p:blipFill>
          <a:blip r:embed="rId3">
            <a:alphaModFix/>
          </a:blip>
          <a:stretch>
            <a:fillRect/>
          </a:stretch>
        </p:blipFill>
        <p:spPr>
          <a:xfrm>
            <a:off x="4495800" y="1332471"/>
            <a:ext cx="14410670" cy="9344475"/>
          </a:xfrm>
          <a:prstGeom prst="rect">
            <a:avLst/>
          </a:prstGeom>
          <a:noFill/>
          <a:ln>
            <a:noFill/>
          </a:ln>
        </p:spPr>
      </p:pic>
      <p:sp>
        <p:nvSpPr>
          <p:cNvPr id="171" name="Google Shape;171;p17"/>
          <p:cNvSpPr txBox="1"/>
          <p:nvPr/>
        </p:nvSpPr>
        <p:spPr>
          <a:xfrm>
            <a:off x="16179214" y="438904"/>
            <a:ext cx="1080086" cy="25527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1800" u="none" cap="none" strike="noStrike">
                <a:solidFill>
                  <a:srgbClr val="FF3D00"/>
                </a:solidFill>
                <a:latin typeface="Josefin Sans SemiBold"/>
                <a:ea typeface="Josefin Sans SemiBold"/>
                <a:cs typeface="Josefin Sans SemiBold"/>
                <a:sym typeface="Josefin Sans SemiBold"/>
              </a:rPr>
              <a:t>cafeteria</a:t>
            </a:r>
            <a:endParaRPr/>
          </a:p>
        </p:txBody>
      </p:sp>
    </p:spTree>
  </p:cSld>
  <p:clrMapOvr>
    <a:masterClrMapping/>
  </p:clrMapOvr>
  <p:transition spd="slow">
    <p:push/>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8EC"/>
        </a:solidFill>
      </p:bgPr>
    </p:bg>
    <p:spTree>
      <p:nvGrpSpPr>
        <p:cNvPr id="175" name="Shape 175"/>
        <p:cNvGrpSpPr/>
        <p:nvPr/>
      </p:nvGrpSpPr>
      <p:grpSpPr>
        <a:xfrm>
          <a:off x="0" y="0"/>
          <a:ext cx="0" cy="0"/>
          <a:chOff x="0" y="0"/>
          <a:chExt cx="0" cy="0"/>
        </a:xfrm>
      </p:grpSpPr>
      <p:sp>
        <p:nvSpPr>
          <p:cNvPr id="176" name="Google Shape;176;p18"/>
          <p:cNvSpPr txBox="1"/>
          <p:nvPr/>
        </p:nvSpPr>
        <p:spPr>
          <a:xfrm>
            <a:off x="1028700" y="991453"/>
            <a:ext cx="7008000" cy="2961000"/>
          </a:xfrm>
          <a:prstGeom prst="rect">
            <a:avLst/>
          </a:prstGeom>
          <a:noFill/>
          <a:ln>
            <a:noFill/>
          </a:ln>
        </p:spPr>
        <p:txBody>
          <a:bodyPr anchorCtr="0" anchor="t" bIns="0" lIns="0" spcFirstLastPara="1" rIns="0" wrap="square" tIns="0">
            <a:spAutoFit/>
          </a:bodyPr>
          <a:lstStyle/>
          <a:p>
            <a:pPr indent="0" lvl="0" marL="0" marR="0" rtl="0" algn="l">
              <a:lnSpc>
                <a:spcPct val="60000"/>
              </a:lnSpc>
              <a:spcBef>
                <a:spcPts val="0"/>
              </a:spcBef>
              <a:spcAft>
                <a:spcPts val="0"/>
              </a:spcAft>
              <a:buNone/>
            </a:pPr>
            <a:r>
              <a:rPr b="1" i="0" lang="en-US" sz="16030" u="none" cap="none" strike="noStrike">
                <a:solidFill>
                  <a:srgbClr val="FF3D00"/>
                </a:solidFill>
                <a:latin typeface="Josefin Sans SemiBold"/>
                <a:ea typeface="Josefin Sans SemiBold"/>
                <a:cs typeface="Josefin Sans SemiBold"/>
                <a:sym typeface="Josefin Sans SemiBold"/>
              </a:rPr>
              <a:t>course two</a:t>
            </a:r>
            <a:endParaRPr/>
          </a:p>
        </p:txBody>
      </p:sp>
      <p:pic>
        <p:nvPicPr>
          <p:cNvPr id="177" name="Google Shape;177;p18"/>
          <p:cNvPicPr preferRelativeResize="0"/>
          <p:nvPr/>
        </p:nvPicPr>
        <p:blipFill>
          <a:blip r:embed="rId3">
            <a:alphaModFix/>
          </a:blip>
          <a:stretch>
            <a:fillRect/>
          </a:stretch>
        </p:blipFill>
        <p:spPr>
          <a:xfrm>
            <a:off x="4395250" y="625731"/>
            <a:ext cx="9497498" cy="9390836"/>
          </a:xfrm>
          <a:prstGeom prst="rect">
            <a:avLst/>
          </a:prstGeom>
          <a:noFill/>
          <a:ln>
            <a:noFill/>
          </a:ln>
        </p:spPr>
      </p:pic>
      <p:sp>
        <p:nvSpPr>
          <p:cNvPr id="178" name="Google Shape;178;p18"/>
          <p:cNvSpPr txBox="1"/>
          <p:nvPr/>
        </p:nvSpPr>
        <p:spPr>
          <a:xfrm>
            <a:off x="1028700" y="4336285"/>
            <a:ext cx="3713100" cy="41376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100" u="none" cap="none" strike="noStrike">
                <a:solidFill>
                  <a:srgbClr val="FF3D00"/>
                </a:solidFill>
                <a:latin typeface="Josefin Sans"/>
                <a:ea typeface="Josefin Sans"/>
                <a:cs typeface="Josefin Sans"/>
                <a:sym typeface="Josefin Sans"/>
              </a:rPr>
              <a:t>Elaborate on what you want to discuss. </a:t>
            </a:r>
            <a:endParaRPr/>
          </a:p>
          <a:p>
            <a:pPr indent="0" lvl="0" marL="0" marR="0" rtl="0" algn="l">
              <a:lnSpc>
                <a:spcPct val="80000"/>
              </a:lnSpc>
              <a:spcBef>
                <a:spcPts val="0"/>
              </a:spcBef>
              <a:spcAft>
                <a:spcPts val="0"/>
              </a:spcAft>
              <a:buNone/>
            </a:pPr>
            <a:r>
              <a:t/>
            </a:r>
            <a:endParaRPr b="0" i="0" sz="2100" u="none" cap="none" strike="noStrike">
              <a:solidFill>
                <a:srgbClr val="FF3D00"/>
              </a:solidFill>
              <a:latin typeface="Josefin Sans"/>
              <a:ea typeface="Josefin Sans"/>
              <a:cs typeface="Josefin Sans"/>
              <a:sym typeface="Josefin Sans"/>
            </a:endParaRPr>
          </a:p>
          <a:p>
            <a:pPr indent="0" lvl="0" marL="0" marR="0" rtl="0" algn="l">
              <a:lnSpc>
                <a:spcPct val="80000"/>
              </a:lnSpc>
              <a:spcBef>
                <a:spcPts val="0"/>
              </a:spcBef>
              <a:spcAft>
                <a:spcPts val="0"/>
              </a:spcAft>
              <a:buNone/>
            </a:pPr>
            <a:r>
              <a:rPr b="0" i="0" lang="en-US" sz="2100" u="none" cap="none" strike="noStrike">
                <a:solidFill>
                  <a:srgbClr val="FF3D00"/>
                </a:solidFill>
                <a:latin typeface="Josefin Sans"/>
                <a:ea typeface="Josefin Sans"/>
                <a:cs typeface="Josefin Sans"/>
                <a:sym typeface="Josefin Sans"/>
              </a:rPr>
              <a:t>Lorem ipsum dolor sit amet, consectetur adipiscing elit, sed do eiusmod tempor incididunt ut labore et dolore magna aliqua. Semper quis lectus nulla at. Risus quis varius quam quisque id diam vel quam. Dictum fusce ut placerat orci. Orci porta non pulvinar neque laoreet. Lectus vestibulum mattis ullamcorper velit. Eu ultrices vitae auctor eu augue ut. </a:t>
            </a:r>
            <a:endParaRPr/>
          </a:p>
        </p:txBody>
      </p:sp>
      <p:sp>
        <p:nvSpPr>
          <p:cNvPr id="179" name="Google Shape;179;p18"/>
          <p:cNvSpPr txBox="1"/>
          <p:nvPr/>
        </p:nvSpPr>
        <p:spPr>
          <a:xfrm>
            <a:off x="16179214" y="438904"/>
            <a:ext cx="1080086" cy="25527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1800" u="none" cap="none" strike="noStrike">
                <a:solidFill>
                  <a:srgbClr val="FF3D00"/>
                </a:solidFill>
                <a:latin typeface="Josefin Sans SemiBold"/>
                <a:ea typeface="Josefin Sans SemiBold"/>
                <a:cs typeface="Josefin Sans SemiBold"/>
                <a:sym typeface="Josefin Sans SemiBold"/>
              </a:rPr>
              <a:t>cafeteria</a:t>
            </a:r>
            <a:endParaRPr/>
          </a:p>
        </p:txBody>
      </p:sp>
      <p:sp>
        <p:nvSpPr>
          <p:cNvPr id="180" name="Google Shape;180;p18"/>
          <p:cNvSpPr txBox="1"/>
          <p:nvPr/>
        </p:nvSpPr>
        <p:spPr>
          <a:xfrm>
            <a:off x="13595502" y="1770885"/>
            <a:ext cx="3663900" cy="7499100"/>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2100" u="none" cap="none" strike="noStrike">
                <a:solidFill>
                  <a:srgbClr val="FF3D00"/>
                </a:solidFill>
                <a:latin typeface="Josefin Sans"/>
                <a:ea typeface="Josefin Sans"/>
                <a:cs typeface="Josefin Sans"/>
                <a:sym typeface="Josefin Sans"/>
              </a:rPr>
              <a:t>Elaborate on what you want to discuss. </a:t>
            </a:r>
            <a:endParaRPr/>
          </a:p>
          <a:p>
            <a:pPr indent="0" lvl="0" marL="0" marR="0" rtl="0" algn="r">
              <a:lnSpc>
                <a:spcPct val="80000"/>
              </a:lnSpc>
              <a:spcBef>
                <a:spcPts val="0"/>
              </a:spcBef>
              <a:spcAft>
                <a:spcPts val="0"/>
              </a:spcAft>
              <a:buNone/>
            </a:pPr>
            <a:r>
              <a:t/>
            </a:r>
            <a:endParaRPr b="0" i="0" sz="2100" u="none" cap="none" strike="noStrike">
              <a:solidFill>
                <a:srgbClr val="FF3D00"/>
              </a:solidFill>
              <a:latin typeface="Josefin Sans"/>
              <a:ea typeface="Josefin Sans"/>
              <a:cs typeface="Josefin Sans"/>
              <a:sym typeface="Josefin Sans"/>
            </a:endParaRPr>
          </a:p>
          <a:p>
            <a:pPr indent="0" lvl="0" marL="0" marR="0" rtl="0" algn="r">
              <a:lnSpc>
                <a:spcPct val="80000"/>
              </a:lnSpc>
              <a:spcBef>
                <a:spcPts val="0"/>
              </a:spcBef>
              <a:spcAft>
                <a:spcPts val="0"/>
              </a:spcAft>
              <a:buNone/>
            </a:pPr>
            <a:r>
              <a:rPr b="0" i="0" lang="en-US" sz="2100" u="none" cap="none" strike="noStrike">
                <a:solidFill>
                  <a:srgbClr val="FF3D00"/>
                </a:solidFill>
                <a:latin typeface="Josefin Sans"/>
                <a:ea typeface="Josefin Sans"/>
                <a:cs typeface="Josefin Sans"/>
                <a:sym typeface="Josefin Sans"/>
              </a:rPr>
              <a:t>Lorem ipsum dolor sit amet, consectetur adipiscing elit, sed do eiusmod tempor incididunt ut labore et dolore magna aliqua. Semper quis lectus nulla at. Risus quis varius quam quisque id diam vel quam. Dictum fusce ut placerat orci. Orci porta non pulvinar neque laoreet. Lectus vestibulum mattis ullamcorper velit. Eu ultrices vitae auctor eu augue ut. </a:t>
            </a:r>
            <a:endParaRPr/>
          </a:p>
          <a:p>
            <a:pPr indent="0" lvl="0" marL="0" marR="0" rtl="0" algn="r">
              <a:lnSpc>
                <a:spcPct val="80000"/>
              </a:lnSpc>
              <a:spcBef>
                <a:spcPts val="0"/>
              </a:spcBef>
              <a:spcAft>
                <a:spcPts val="0"/>
              </a:spcAft>
              <a:buNone/>
            </a:pPr>
            <a:r>
              <a:t/>
            </a:r>
            <a:endParaRPr b="0" i="0" sz="2100" u="none" cap="none" strike="noStrike">
              <a:solidFill>
                <a:srgbClr val="FF3D00"/>
              </a:solidFill>
              <a:latin typeface="Josefin Sans"/>
              <a:ea typeface="Josefin Sans"/>
              <a:cs typeface="Josefin Sans"/>
              <a:sym typeface="Josefin Sans"/>
            </a:endParaRPr>
          </a:p>
          <a:p>
            <a:pPr indent="0" lvl="0" marL="0" marR="0" rtl="0" algn="r">
              <a:lnSpc>
                <a:spcPct val="80000"/>
              </a:lnSpc>
              <a:spcBef>
                <a:spcPts val="0"/>
              </a:spcBef>
              <a:spcAft>
                <a:spcPts val="0"/>
              </a:spcAft>
              <a:buNone/>
            </a:pPr>
            <a:r>
              <a:rPr b="0" i="0" lang="en-US" sz="2100" u="none" cap="none" strike="noStrike">
                <a:solidFill>
                  <a:srgbClr val="FF3D00"/>
                </a:solidFill>
                <a:latin typeface="Josefin Sans"/>
                <a:ea typeface="Josefin Sans"/>
                <a:cs typeface="Josefin Sans"/>
                <a:sym typeface="Josefin Sans"/>
              </a:rPr>
              <a:t>Magna sit amet purus gravida. Eu ultrices vitae auctor eu augue ut lectus arcu. Eleifend mi in nulla posuere sollicitudin aliquam ultrices sagittis orci. Euismod elementum nisi quis eleifend quam adipiscing vitae proin sagittis. Amet consectetur adipiscing elit ut aliquam. Vel fringilla est ullamcorper eget nulla facilisi. morbi.</a:t>
            </a:r>
            <a:endParaRPr/>
          </a:p>
        </p:txBody>
      </p:sp>
    </p:spTree>
  </p:cSld>
  <p:clrMapOvr>
    <a:masterClrMapping/>
  </p:clrMapOvr>
  <p:transition spd="slow">
    <p:push/>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8EC"/>
        </a:solidFill>
      </p:bgPr>
    </p:bg>
    <p:spTree>
      <p:nvGrpSpPr>
        <p:cNvPr id="184" name="Shape 184"/>
        <p:cNvGrpSpPr/>
        <p:nvPr/>
      </p:nvGrpSpPr>
      <p:grpSpPr>
        <a:xfrm>
          <a:off x="0" y="0"/>
          <a:ext cx="0" cy="0"/>
          <a:chOff x="0" y="0"/>
          <a:chExt cx="0" cy="0"/>
        </a:xfrm>
      </p:grpSpPr>
      <p:sp>
        <p:nvSpPr>
          <p:cNvPr id="185" name="Google Shape;185;p19"/>
          <p:cNvSpPr txBox="1"/>
          <p:nvPr/>
        </p:nvSpPr>
        <p:spPr>
          <a:xfrm>
            <a:off x="9144000" y="1579200"/>
            <a:ext cx="8445600" cy="2961000"/>
          </a:xfrm>
          <a:prstGeom prst="rect">
            <a:avLst/>
          </a:prstGeom>
          <a:noFill/>
          <a:ln>
            <a:noFill/>
          </a:ln>
        </p:spPr>
        <p:txBody>
          <a:bodyPr anchorCtr="0" anchor="t" bIns="0" lIns="0" spcFirstLastPara="1" rIns="0" wrap="square" tIns="0">
            <a:spAutoFit/>
          </a:bodyPr>
          <a:lstStyle/>
          <a:p>
            <a:pPr indent="0" lvl="0" marL="0" marR="0" rtl="0" algn="l">
              <a:lnSpc>
                <a:spcPct val="60000"/>
              </a:lnSpc>
              <a:spcBef>
                <a:spcPts val="0"/>
              </a:spcBef>
              <a:spcAft>
                <a:spcPts val="0"/>
              </a:spcAft>
              <a:buNone/>
            </a:pPr>
            <a:r>
              <a:rPr b="1" i="0" lang="en-US" sz="16030" u="none" cap="none" strike="noStrike">
                <a:solidFill>
                  <a:srgbClr val="FF3D00"/>
                </a:solidFill>
                <a:latin typeface="Josefin Sans SemiBold"/>
                <a:ea typeface="Josefin Sans SemiBold"/>
                <a:cs typeface="Josefin Sans SemiBold"/>
                <a:sym typeface="Josefin Sans SemiBold"/>
              </a:rPr>
              <a:t>market</a:t>
            </a:r>
            <a:endParaRPr/>
          </a:p>
          <a:p>
            <a:pPr indent="0" lvl="0" marL="0" marR="0" rtl="0" algn="l">
              <a:lnSpc>
                <a:spcPct val="60000"/>
              </a:lnSpc>
              <a:spcBef>
                <a:spcPts val="0"/>
              </a:spcBef>
              <a:spcAft>
                <a:spcPts val="0"/>
              </a:spcAft>
              <a:buNone/>
            </a:pPr>
            <a:r>
              <a:rPr b="1" i="0" lang="en-US" sz="16030" u="none" cap="none" strike="noStrike">
                <a:solidFill>
                  <a:srgbClr val="FF3D00"/>
                </a:solidFill>
                <a:latin typeface="Josefin Sans SemiBold"/>
                <a:ea typeface="Josefin Sans SemiBold"/>
                <a:cs typeface="Josefin Sans SemiBold"/>
                <a:sym typeface="Josefin Sans SemiBold"/>
              </a:rPr>
              <a:t>research</a:t>
            </a:r>
            <a:endParaRPr/>
          </a:p>
        </p:txBody>
      </p:sp>
      <p:pic>
        <p:nvPicPr>
          <p:cNvPr id="186" name="Google Shape;186;p19"/>
          <p:cNvPicPr preferRelativeResize="0"/>
          <p:nvPr/>
        </p:nvPicPr>
        <p:blipFill rotWithShape="1">
          <a:blip r:embed="rId3">
            <a:alphaModFix/>
          </a:blip>
          <a:srcRect b="0" l="0" r="0" t="0"/>
          <a:stretch/>
        </p:blipFill>
        <p:spPr>
          <a:xfrm>
            <a:off x="194691" y="-172974"/>
            <a:ext cx="9383268" cy="10008108"/>
          </a:xfrm>
          <a:prstGeom prst="rect">
            <a:avLst/>
          </a:prstGeom>
          <a:noFill/>
          <a:ln>
            <a:noFill/>
          </a:ln>
        </p:spPr>
      </p:pic>
      <p:sp>
        <p:nvSpPr>
          <p:cNvPr id="187" name="Google Shape;187;p19"/>
          <p:cNvSpPr txBox="1"/>
          <p:nvPr/>
        </p:nvSpPr>
        <p:spPr>
          <a:xfrm>
            <a:off x="9334500" y="4775835"/>
            <a:ext cx="5073000" cy="4434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3600" u="none" cap="none" strike="noStrike">
                <a:solidFill>
                  <a:srgbClr val="FF3D00"/>
                </a:solidFill>
                <a:latin typeface="Josefin Sans"/>
                <a:ea typeface="Josefin Sans"/>
                <a:cs typeface="Josefin Sans"/>
                <a:sym typeface="Josefin Sans"/>
              </a:rPr>
              <a:t>statistic one</a:t>
            </a:r>
            <a:endParaRPr/>
          </a:p>
        </p:txBody>
      </p:sp>
      <p:sp>
        <p:nvSpPr>
          <p:cNvPr id="188" name="Google Shape;188;p19"/>
          <p:cNvSpPr txBox="1"/>
          <p:nvPr/>
        </p:nvSpPr>
        <p:spPr>
          <a:xfrm>
            <a:off x="9334500" y="5286375"/>
            <a:ext cx="5073000" cy="2586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100" u="none" cap="none" strike="noStrike">
                <a:solidFill>
                  <a:srgbClr val="FF3D00"/>
                </a:solidFill>
                <a:latin typeface="Josefin Sans"/>
                <a:ea typeface="Josefin Sans"/>
                <a:cs typeface="Josefin Sans"/>
                <a:sym typeface="Josefin Sans"/>
              </a:rPr>
              <a:t>Elaborate on what you want to discuss. </a:t>
            </a:r>
            <a:endParaRPr/>
          </a:p>
        </p:txBody>
      </p:sp>
      <p:sp>
        <p:nvSpPr>
          <p:cNvPr id="189" name="Google Shape;189;p19"/>
          <p:cNvSpPr txBox="1"/>
          <p:nvPr/>
        </p:nvSpPr>
        <p:spPr>
          <a:xfrm>
            <a:off x="9334500" y="5882640"/>
            <a:ext cx="5073000" cy="4434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3600" u="none" cap="none" strike="noStrike">
                <a:solidFill>
                  <a:srgbClr val="FF3D00"/>
                </a:solidFill>
                <a:latin typeface="Josefin Sans"/>
                <a:ea typeface="Josefin Sans"/>
                <a:cs typeface="Josefin Sans"/>
                <a:sym typeface="Josefin Sans"/>
              </a:rPr>
              <a:t>statistic two</a:t>
            </a:r>
            <a:endParaRPr/>
          </a:p>
        </p:txBody>
      </p:sp>
      <p:sp>
        <p:nvSpPr>
          <p:cNvPr id="190" name="Google Shape;190;p19"/>
          <p:cNvSpPr txBox="1"/>
          <p:nvPr/>
        </p:nvSpPr>
        <p:spPr>
          <a:xfrm>
            <a:off x="9334500" y="6393180"/>
            <a:ext cx="5073000" cy="2586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100" u="none" cap="none" strike="noStrike">
                <a:solidFill>
                  <a:srgbClr val="FF3D00"/>
                </a:solidFill>
                <a:latin typeface="Josefin Sans"/>
                <a:ea typeface="Josefin Sans"/>
                <a:cs typeface="Josefin Sans"/>
                <a:sym typeface="Josefin Sans"/>
              </a:rPr>
              <a:t>Elaborate on what you want to discuss. </a:t>
            </a:r>
            <a:endParaRPr/>
          </a:p>
        </p:txBody>
      </p:sp>
      <p:sp>
        <p:nvSpPr>
          <p:cNvPr id="191" name="Google Shape;191;p19"/>
          <p:cNvSpPr txBox="1"/>
          <p:nvPr/>
        </p:nvSpPr>
        <p:spPr>
          <a:xfrm>
            <a:off x="9334500" y="6989445"/>
            <a:ext cx="5073000" cy="4434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3600" u="none" cap="none" strike="noStrike">
                <a:solidFill>
                  <a:srgbClr val="FF3D00"/>
                </a:solidFill>
                <a:latin typeface="Josefin Sans"/>
                <a:ea typeface="Josefin Sans"/>
                <a:cs typeface="Josefin Sans"/>
                <a:sym typeface="Josefin Sans"/>
              </a:rPr>
              <a:t>statistic three</a:t>
            </a:r>
            <a:endParaRPr/>
          </a:p>
        </p:txBody>
      </p:sp>
      <p:sp>
        <p:nvSpPr>
          <p:cNvPr id="192" name="Google Shape;192;p19"/>
          <p:cNvSpPr txBox="1"/>
          <p:nvPr/>
        </p:nvSpPr>
        <p:spPr>
          <a:xfrm>
            <a:off x="9334500" y="7499985"/>
            <a:ext cx="5073000" cy="2586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100" u="none" cap="none" strike="noStrike">
                <a:solidFill>
                  <a:srgbClr val="FF3D00"/>
                </a:solidFill>
                <a:latin typeface="Josefin Sans"/>
                <a:ea typeface="Josefin Sans"/>
                <a:cs typeface="Josefin Sans"/>
                <a:sym typeface="Josefin Sans"/>
              </a:rPr>
              <a:t>Elaborate on what you want to discuss. </a:t>
            </a:r>
            <a:endParaRPr/>
          </a:p>
        </p:txBody>
      </p:sp>
      <p:sp>
        <p:nvSpPr>
          <p:cNvPr id="193" name="Google Shape;193;p19"/>
          <p:cNvSpPr txBox="1"/>
          <p:nvPr/>
        </p:nvSpPr>
        <p:spPr>
          <a:xfrm>
            <a:off x="9334500" y="8096250"/>
            <a:ext cx="5073000" cy="4434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3600" u="none" cap="none" strike="noStrike">
                <a:solidFill>
                  <a:srgbClr val="FF3D00"/>
                </a:solidFill>
                <a:latin typeface="Josefin Sans"/>
                <a:ea typeface="Josefin Sans"/>
                <a:cs typeface="Josefin Sans"/>
                <a:sym typeface="Josefin Sans"/>
              </a:rPr>
              <a:t>statistic four</a:t>
            </a:r>
            <a:endParaRPr/>
          </a:p>
        </p:txBody>
      </p:sp>
      <p:sp>
        <p:nvSpPr>
          <p:cNvPr id="194" name="Google Shape;194;p19"/>
          <p:cNvSpPr txBox="1"/>
          <p:nvPr/>
        </p:nvSpPr>
        <p:spPr>
          <a:xfrm>
            <a:off x="9334500" y="8606790"/>
            <a:ext cx="5073000" cy="2586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100" u="none" cap="none" strike="noStrike">
                <a:solidFill>
                  <a:srgbClr val="FF3D00"/>
                </a:solidFill>
                <a:latin typeface="Josefin Sans"/>
                <a:ea typeface="Josefin Sans"/>
                <a:cs typeface="Josefin Sans"/>
                <a:sym typeface="Josefin Sans"/>
              </a:rPr>
              <a:t>Elaborate on what you want to discuss. </a:t>
            </a:r>
            <a:endParaRPr/>
          </a:p>
        </p:txBody>
      </p:sp>
      <p:sp>
        <p:nvSpPr>
          <p:cNvPr id="195" name="Google Shape;195;p19"/>
          <p:cNvSpPr txBox="1"/>
          <p:nvPr/>
        </p:nvSpPr>
        <p:spPr>
          <a:xfrm>
            <a:off x="16179214" y="438904"/>
            <a:ext cx="1080086" cy="25527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1800" u="none" cap="none" strike="noStrike">
                <a:solidFill>
                  <a:srgbClr val="FF3D00"/>
                </a:solidFill>
                <a:latin typeface="Josefin Sans SemiBold"/>
                <a:ea typeface="Josefin Sans SemiBold"/>
                <a:cs typeface="Josefin Sans SemiBold"/>
                <a:sym typeface="Josefin Sans SemiBold"/>
              </a:rPr>
              <a:t>cafeteria</a:t>
            </a:r>
            <a:endParaRPr/>
          </a:p>
        </p:txBody>
      </p:sp>
    </p:spTree>
  </p:cSld>
  <p:clrMapOvr>
    <a:masterClrMapping/>
  </p:clrMapOvr>
  <p:transition spd="slow">
    <p:push/>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3D00"/>
        </a:solidFill>
      </p:bgPr>
    </p:bg>
    <p:spTree>
      <p:nvGrpSpPr>
        <p:cNvPr id="199" name="Shape 199"/>
        <p:cNvGrpSpPr/>
        <p:nvPr/>
      </p:nvGrpSpPr>
      <p:grpSpPr>
        <a:xfrm>
          <a:off x="0" y="0"/>
          <a:ext cx="0" cy="0"/>
          <a:chOff x="0" y="0"/>
          <a:chExt cx="0" cy="0"/>
        </a:xfrm>
      </p:grpSpPr>
      <p:sp>
        <p:nvSpPr>
          <p:cNvPr id="200" name="Google Shape;200;p20"/>
          <p:cNvSpPr txBox="1"/>
          <p:nvPr/>
        </p:nvSpPr>
        <p:spPr>
          <a:xfrm>
            <a:off x="-374086" y="2104809"/>
            <a:ext cx="19036200" cy="5523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5882" u="none" cap="none" strike="noStrike">
                <a:solidFill>
                  <a:srgbClr val="FDF8EC"/>
                </a:solidFill>
                <a:latin typeface="Josefin Sans SemiBold"/>
                <a:ea typeface="Josefin Sans SemiBold"/>
                <a:cs typeface="Josefin Sans SemiBold"/>
                <a:sym typeface="Josefin Sans SemiBold"/>
              </a:rPr>
              <a:t>dessert</a:t>
            </a:r>
            <a:endParaRPr/>
          </a:p>
        </p:txBody>
      </p:sp>
      <p:pic>
        <p:nvPicPr>
          <p:cNvPr id="201" name="Google Shape;201;p20"/>
          <p:cNvPicPr preferRelativeResize="0"/>
          <p:nvPr/>
        </p:nvPicPr>
        <p:blipFill>
          <a:blip r:embed="rId3">
            <a:alphaModFix/>
          </a:blip>
          <a:stretch>
            <a:fillRect/>
          </a:stretch>
        </p:blipFill>
        <p:spPr>
          <a:xfrm>
            <a:off x="-3255274" y="4466600"/>
            <a:ext cx="8551173" cy="8749326"/>
          </a:xfrm>
          <a:prstGeom prst="rect">
            <a:avLst/>
          </a:prstGeom>
          <a:noFill/>
          <a:ln>
            <a:noFill/>
          </a:ln>
        </p:spPr>
      </p:pic>
      <p:sp>
        <p:nvSpPr>
          <p:cNvPr id="202" name="Google Shape;202;p20"/>
          <p:cNvSpPr txBox="1"/>
          <p:nvPr/>
        </p:nvSpPr>
        <p:spPr>
          <a:xfrm>
            <a:off x="11655527" y="6782118"/>
            <a:ext cx="4695600" cy="3693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2400" u="none" cap="none" strike="noStrike">
                <a:solidFill>
                  <a:srgbClr val="FDF8EC"/>
                </a:solidFill>
                <a:latin typeface="Josefin Sans"/>
                <a:ea typeface="Josefin Sans"/>
                <a:cs typeface="Josefin Sans"/>
                <a:sym typeface="Josefin Sans"/>
              </a:rPr>
              <a:t>elaborate on your topic here</a:t>
            </a:r>
            <a:endParaRPr/>
          </a:p>
        </p:txBody>
      </p:sp>
      <p:sp>
        <p:nvSpPr>
          <p:cNvPr id="203" name="Google Shape;203;p20"/>
          <p:cNvSpPr txBox="1"/>
          <p:nvPr/>
        </p:nvSpPr>
        <p:spPr>
          <a:xfrm>
            <a:off x="760646" y="3489618"/>
            <a:ext cx="2827200" cy="5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600" u="none" cap="none" strike="noStrike">
                <a:solidFill>
                  <a:srgbClr val="FDF8EC"/>
                </a:solidFill>
                <a:latin typeface="Josefin Sans"/>
                <a:ea typeface="Josefin Sans"/>
                <a:cs typeface="Josefin Sans"/>
                <a:sym typeface="Josefin Sans"/>
              </a:rPr>
              <a:t>cafeteria’s</a:t>
            </a:r>
            <a:endParaRPr/>
          </a:p>
        </p:txBody>
      </p:sp>
      <p:pic>
        <p:nvPicPr>
          <p:cNvPr id="204" name="Google Shape;204;p20"/>
          <p:cNvPicPr preferRelativeResize="0"/>
          <p:nvPr/>
        </p:nvPicPr>
        <p:blipFill>
          <a:blip r:embed="rId3">
            <a:alphaModFix/>
          </a:blip>
          <a:stretch>
            <a:fillRect/>
          </a:stretch>
        </p:blipFill>
        <p:spPr>
          <a:xfrm>
            <a:off x="12899126" y="-3153400"/>
            <a:ext cx="8551173" cy="8749326"/>
          </a:xfrm>
          <a:prstGeom prst="rect">
            <a:avLst/>
          </a:prstGeom>
          <a:noFill/>
          <a:ln>
            <a:noFill/>
          </a:ln>
        </p:spPr>
      </p:pic>
    </p:spTree>
  </p:cSld>
  <p:clrMapOvr>
    <a:masterClrMapping/>
  </p:clrMapOvr>
  <p:transition spd="slow">
    <p:push/>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8EC"/>
        </a:solidFill>
      </p:bgPr>
    </p:bg>
    <p:spTree>
      <p:nvGrpSpPr>
        <p:cNvPr id="208" name="Shape 208"/>
        <p:cNvGrpSpPr/>
        <p:nvPr/>
      </p:nvGrpSpPr>
      <p:grpSpPr>
        <a:xfrm>
          <a:off x="0" y="0"/>
          <a:ext cx="0" cy="0"/>
          <a:chOff x="0" y="0"/>
          <a:chExt cx="0" cy="0"/>
        </a:xfrm>
      </p:grpSpPr>
      <p:pic>
        <p:nvPicPr>
          <p:cNvPr id="209" name="Google Shape;209;p21"/>
          <p:cNvPicPr preferRelativeResize="0"/>
          <p:nvPr/>
        </p:nvPicPr>
        <p:blipFill>
          <a:blip r:embed="rId3">
            <a:alphaModFix/>
          </a:blip>
          <a:stretch>
            <a:fillRect/>
          </a:stretch>
        </p:blipFill>
        <p:spPr>
          <a:xfrm>
            <a:off x="776625" y="2814150"/>
            <a:ext cx="8963401" cy="6271814"/>
          </a:xfrm>
          <a:prstGeom prst="rect">
            <a:avLst/>
          </a:prstGeom>
          <a:noFill/>
          <a:ln>
            <a:noFill/>
          </a:ln>
        </p:spPr>
      </p:pic>
      <p:sp>
        <p:nvSpPr>
          <p:cNvPr id="210" name="Google Shape;210;p21"/>
          <p:cNvSpPr txBox="1"/>
          <p:nvPr/>
        </p:nvSpPr>
        <p:spPr>
          <a:xfrm>
            <a:off x="776625" y="1428750"/>
            <a:ext cx="11034300" cy="1385400"/>
          </a:xfrm>
          <a:prstGeom prst="rect">
            <a:avLst/>
          </a:prstGeom>
          <a:noFill/>
          <a:ln>
            <a:noFill/>
          </a:ln>
        </p:spPr>
        <p:txBody>
          <a:bodyPr anchorCtr="0" anchor="t" bIns="0" lIns="0" spcFirstLastPara="1" rIns="0" wrap="square" tIns="0">
            <a:spAutoFit/>
          </a:bodyPr>
          <a:lstStyle/>
          <a:p>
            <a:pPr indent="0" lvl="0" marL="0" marR="0" rtl="0" algn="l">
              <a:lnSpc>
                <a:spcPct val="60000"/>
              </a:lnSpc>
              <a:spcBef>
                <a:spcPts val="0"/>
              </a:spcBef>
              <a:spcAft>
                <a:spcPts val="0"/>
              </a:spcAft>
              <a:buNone/>
            </a:pPr>
            <a:r>
              <a:rPr b="1" i="0" lang="en-US" sz="15000" u="none" cap="none" strike="noStrike">
                <a:solidFill>
                  <a:srgbClr val="FF3D00"/>
                </a:solidFill>
                <a:latin typeface="Josefin Sans SemiBold"/>
                <a:ea typeface="Josefin Sans SemiBold"/>
                <a:cs typeface="Josefin Sans SemiBold"/>
                <a:sym typeface="Josefin Sans SemiBold"/>
              </a:rPr>
              <a:t>our history</a:t>
            </a:r>
            <a:endParaRPr sz="15000"/>
          </a:p>
        </p:txBody>
      </p:sp>
      <p:sp>
        <p:nvSpPr>
          <p:cNvPr id="211" name="Google Shape;211;p21"/>
          <p:cNvSpPr txBox="1"/>
          <p:nvPr/>
        </p:nvSpPr>
        <p:spPr>
          <a:xfrm>
            <a:off x="10535976" y="2889885"/>
            <a:ext cx="6723300" cy="62061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100" u="none" cap="none" strike="noStrike">
                <a:solidFill>
                  <a:srgbClr val="FF3D00"/>
                </a:solidFill>
                <a:latin typeface="Josefin Sans"/>
                <a:ea typeface="Josefin Sans"/>
                <a:cs typeface="Josefin Sans"/>
                <a:sym typeface="Josefin Sans"/>
              </a:rPr>
              <a:t>Presentations are communication tools that can be used as demonstrations, lectures, speeches, reports, and more. It is mostly presented before an audience. </a:t>
            </a:r>
            <a:endParaRPr/>
          </a:p>
          <a:p>
            <a:pPr indent="0" lvl="0" marL="0" marR="0" rtl="0" algn="l">
              <a:lnSpc>
                <a:spcPct val="80000"/>
              </a:lnSpc>
              <a:spcBef>
                <a:spcPts val="0"/>
              </a:spcBef>
              <a:spcAft>
                <a:spcPts val="0"/>
              </a:spcAft>
              <a:buNone/>
            </a:pPr>
            <a:r>
              <a:t/>
            </a:r>
            <a:endParaRPr b="0" i="0" sz="2100" u="none" cap="none" strike="noStrike">
              <a:solidFill>
                <a:srgbClr val="FF3D00"/>
              </a:solidFill>
              <a:latin typeface="Josefin Sans"/>
              <a:ea typeface="Josefin Sans"/>
              <a:cs typeface="Josefin Sans"/>
              <a:sym typeface="Josefin Sans"/>
            </a:endParaRPr>
          </a:p>
          <a:p>
            <a:pPr indent="0" lvl="0" marL="0" marR="0" rtl="0" algn="l">
              <a:lnSpc>
                <a:spcPct val="80000"/>
              </a:lnSpc>
              <a:spcBef>
                <a:spcPts val="0"/>
              </a:spcBef>
              <a:spcAft>
                <a:spcPts val="0"/>
              </a:spcAft>
              <a:buNone/>
            </a:pPr>
            <a:r>
              <a:rPr b="0" i="0" lang="en-US" sz="2100" u="none" cap="none" strike="noStrike">
                <a:solidFill>
                  <a:srgbClr val="FF3D00"/>
                </a:solidFill>
                <a:latin typeface="Josefin Sans"/>
                <a:ea typeface="Josefin Sans"/>
                <a:cs typeface="Josefin Sans"/>
                <a:sym typeface="Josefin Sans"/>
              </a:rPr>
              <a:t>Lorem ipsum dolor sit amet, consectetur adipiscing elit, sed do eiusmod tempor incididunt ut labore et dolore magna aliqua. Semper quis lectus nulla at. Risus quis varius quam quisque id diam vel quam. Dictum fusce ut placerat orci. Orci porta non pulvinar neque laoreet. Lectus vestibulum mattis ullamcorper velit. Eu ultrices vitae auctor eu augue ut. Proin libero nunc consequat interdum varius. Aliquet enim tortor at auctor urna nunc. Ornare arcu odio ut sem nulla pharetra diam. Ultrices dui sapien eget mi proin. Penatibus et magnis dis parturient montes nascetur ridiculus. Dui sapien eget mi proin sed libero enim sed faucibus. Cras fermentum odio eu feugiat pretium nibh ipsum consequat. </a:t>
            </a:r>
            <a:endParaRPr/>
          </a:p>
          <a:p>
            <a:pPr indent="0" lvl="0" marL="0" marR="0" rtl="0" algn="l">
              <a:lnSpc>
                <a:spcPct val="80000"/>
              </a:lnSpc>
              <a:spcBef>
                <a:spcPts val="0"/>
              </a:spcBef>
              <a:spcAft>
                <a:spcPts val="0"/>
              </a:spcAft>
              <a:buNone/>
            </a:pPr>
            <a:r>
              <a:t/>
            </a:r>
            <a:endParaRPr b="0" i="0" sz="2100" u="none" cap="none" strike="noStrike">
              <a:solidFill>
                <a:srgbClr val="FF3D00"/>
              </a:solidFill>
              <a:latin typeface="Josefin Sans"/>
              <a:ea typeface="Josefin Sans"/>
              <a:cs typeface="Josefin Sans"/>
              <a:sym typeface="Josefin Sans"/>
            </a:endParaRPr>
          </a:p>
          <a:p>
            <a:pPr indent="0" lvl="0" marL="0" marR="0" rtl="0" algn="l">
              <a:lnSpc>
                <a:spcPct val="80000"/>
              </a:lnSpc>
              <a:spcBef>
                <a:spcPts val="0"/>
              </a:spcBef>
              <a:spcAft>
                <a:spcPts val="0"/>
              </a:spcAft>
              <a:buNone/>
            </a:pPr>
            <a:r>
              <a:rPr b="0" i="0" lang="en-US" sz="2100" u="none" cap="none" strike="noStrike">
                <a:solidFill>
                  <a:srgbClr val="FF3D00"/>
                </a:solidFill>
                <a:latin typeface="Josefin Sans"/>
                <a:ea typeface="Josefin Sans"/>
                <a:cs typeface="Josefin Sans"/>
                <a:sym typeface="Josefin Sans"/>
              </a:rPr>
              <a:t>Magna sit amet purus gravida. Eu ultrices vitae auctor eu augue ut lectus arcu. Eleifend mi in nulla posuere sollicitudin aliquam ultrices sagittis orci. Euismod elementum nisi quis eleifend quam adipiscing vitae proin sagittis. Amet consectetur adipiscing elit ut </a:t>
            </a:r>
            <a:endParaRPr/>
          </a:p>
        </p:txBody>
      </p:sp>
      <p:sp>
        <p:nvSpPr>
          <p:cNvPr id="212" name="Google Shape;212;p21"/>
          <p:cNvSpPr txBox="1"/>
          <p:nvPr/>
        </p:nvSpPr>
        <p:spPr>
          <a:xfrm>
            <a:off x="16179214" y="438904"/>
            <a:ext cx="1080086" cy="25527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1800" u="none" cap="none" strike="noStrike">
                <a:solidFill>
                  <a:srgbClr val="FF3D00"/>
                </a:solidFill>
                <a:latin typeface="Josefin Sans SemiBold"/>
                <a:ea typeface="Josefin Sans SemiBold"/>
                <a:cs typeface="Josefin Sans SemiBold"/>
                <a:sym typeface="Josefin Sans SemiBold"/>
              </a:rPr>
              <a:t>cafeteria</a:t>
            </a:r>
            <a:endParaRPr/>
          </a:p>
        </p:txBody>
      </p:sp>
    </p:spTree>
  </p:cSld>
  <p:clrMapOvr>
    <a:masterClrMapping/>
  </p:clrMapOvr>
  <p:transition spd="slow">
    <p:push/>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8EC"/>
        </a:solidFill>
      </p:bgPr>
    </p:bg>
    <p:spTree>
      <p:nvGrpSpPr>
        <p:cNvPr id="216" name="Shape 216"/>
        <p:cNvGrpSpPr/>
        <p:nvPr/>
      </p:nvGrpSpPr>
      <p:grpSpPr>
        <a:xfrm>
          <a:off x="0" y="0"/>
          <a:ext cx="0" cy="0"/>
          <a:chOff x="0" y="0"/>
          <a:chExt cx="0" cy="0"/>
        </a:xfrm>
      </p:grpSpPr>
      <p:pic>
        <p:nvPicPr>
          <p:cNvPr id="217" name="Google Shape;217;p22"/>
          <p:cNvPicPr preferRelativeResize="0"/>
          <p:nvPr/>
        </p:nvPicPr>
        <p:blipFill>
          <a:blip r:embed="rId3">
            <a:alphaModFix/>
          </a:blip>
          <a:stretch>
            <a:fillRect/>
          </a:stretch>
        </p:blipFill>
        <p:spPr>
          <a:xfrm>
            <a:off x="12465491" y="-703150"/>
            <a:ext cx="9587574" cy="17899059"/>
          </a:xfrm>
          <a:prstGeom prst="rect">
            <a:avLst/>
          </a:prstGeom>
          <a:noFill/>
          <a:ln>
            <a:noFill/>
          </a:ln>
        </p:spPr>
      </p:pic>
      <p:cxnSp>
        <p:nvCxnSpPr>
          <p:cNvPr id="218" name="Google Shape;218;p22"/>
          <p:cNvCxnSpPr/>
          <p:nvPr/>
        </p:nvCxnSpPr>
        <p:spPr>
          <a:xfrm rot="10800000">
            <a:off x="5150518" y="0"/>
            <a:ext cx="0" cy="10287000"/>
          </a:xfrm>
          <a:prstGeom prst="straightConnector1">
            <a:avLst/>
          </a:prstGeom>
          <a:noFill/>
          <a:ln cap="flat" cmpd="sng" w="19050">
            <a:solidFill>
              <a:srgbClr val="FF3D00"/>
            </a:solidFill>
            <a:prstDash val="solid"/>
            <a:round/>
            <a:headEnd len="sm" w="sm" type="none"/>
            <a:tailEnd len="sm" w="sm" type="none"/>
          </a:ln>
        </p:spPr>
      </p:cxnSp>
      <p:grpSp>
        <p:nvGrpSpPr>
          <p:cNvPr id="219" name="Google Shape;219;p22"/>
          <p:cNvGrpSpPr/>
          <p:nvPr/>
        </p:nvGrpSpPr>
        <p:grpSpPr>
          <a:xfrm>
            <a:off x="5012612" y="1573678"/>
            <a:ext cx="275812" cy="275812"/>
            <a:chOff x="0" y="0"/>
            <a:chExt cx="812800" cy="812800"/>
          </a:xfrm>
        </p:grpSpPr>
        <p:sp>
          <p:nvSpPr>
            <p:cNvPr id="220" name="Google Shape;220;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3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22"/>
            <p:cNvSpPr txBox="1"/>
            <p:nvPr/>
          </p:nvSpPr>
          <p:spPr>
            <a:xfrm>
              <a:off x="76200" y="85725"/>
              <a:ext cx="660400" cy="650875"/>
            </a:xfrm>
            <a:prstGeom prst="rect">
              <a:avLst/>
            </a:prstGeom>
            <a:noFill/>
            <a:ln>
              <a:noFill/>
            </a:ln>
          </p:spPr>
          <p:txBody>
            <a:bodyPr anchorCtr="0" anchor="ctr" bIns="50800" lIns="50800" spcFirstLastPara="1" rIns="50800" wrap="square" tIns="50800">
              <a:noAutofit/>
            </a:bodyPr>
            <a:lstStyle/>
            <a:p>
              <a:pPr indent="0" lvl="0" marL="0" marR="0" rtl="0" algn="ctr">
                <a:lnSpc>
                  <a:spcPct val="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22" name="Google Shape;222;p22"/>
          <p:cNvCxnSpPr/>
          <p:nvPr/>
        </p:nvCxnSpPr>
        <p:spPr>
          <a:xfrm>
            <a:off x="5150518" y="1711584"/>
            <a:ext cx="1978192" cy="0"/>
          </a:xfrm>
          <a:prstGeom prst="straightConnector1">
            <a:avLst/>
          </a:prstGeom>
          <a:noFill/>
          <a:ln cap="flat" cmpd="sng" w="19050">
            <a:solidFill>
              <a:srgbClr val="FF3D00"/>
            </a:solidFill>
            <a:prstDash val="solid"/>
            <a:round/>
            <a:headEnd len="sm" w="sm" type="none"/>
            <a:tailEnd len="sm" w="sm" type="none"/>
          </a:ln>
        </p:spPr>
      </p:cxnSp>
      <p:grpSp>
        <p:nvGrpSpPr>
          <p:cNvPr id="223" name="Google Shape;223;p22"/>
          <p:cNvGrpSpPr/>
          <p:nvPr/>
        </p:nvGrpSpPr>
        <p:grpSpPr>
          <a:xfrm>
            <a:off x="5012612" y="3679973"/>
            <a:ext cx="275812" cy="275812"/>
            <a:chOff x="0" y="0"/>
            <a:chExt cx="812800" cy="812800"/>
          </a:xfrm>
        </p:grpSpPr>
        <p:sp>
          <p:nvSpPr>
            <p:cNvPr id="224" name="Google Shape;224;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3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22"/>
            <p:cNvSpPr txBox="1"/>
            <p:nvPr/>
          </p:nvSpPr>
          <p:spPr>
            <a:xfrm>
              <a:off x="76200" y="85725"/>
              <a:ext cx="660400" cy="650875"/>
            </a:xfrm>
            <a:prstGeom prst="rect">
              <a:avLst/>
            </a:prstGeom>
            <a:noFill/>
            <a:ln>
              <a:noFill/>
            </a:ln>
          </p:spPr>
          <p:txBody>
            <a:bodyPr anchorCtr="0" anchor="ctr" bIns="50800" lIns="50800" spcFirstLastPara="1" rIns="50800" wrap="square" tIns="50800">
              <a:noAutofit/>
            </a:bodyPr>
            <a:lstStyle/>
            <a:p>
              <a:pPr indent="0" lvl="0" marL="0" marR="0" rtl="0" algn="ctr">
                <a:lnSpc>
                  <a:spcPct val="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26" name="Google Shape;226;p22"/>
          <p:cNvCxnSpPr/>
          <p:nvPr/>
        </p:nvCxnSpPr>
        <p:spPr>
          <a:xfrm>
            <a:off x="5150518" y="3817879"/>
            <a:ext cx="1978192" cy="0"/>
          </a:xfrm>
          <a:prstGeom prst="straightConnector1">
            <a:avLst/>
          </a:prstGeom>
          <a:noFill/>
          <a:ln cap="flat" cmpd="sng" w="19050">
            <a:solidFill>
              <a:srgbClr val="FF3D00"/>
            </a:solidFill>
            <a:prstDash val="solid"/>
            <a:round/>
            <a:headEnd len="sm" w="sm" type="none"/>
            <a:tailEnd len="sm" w="sm" type="none"/>
          </a:ln>
        </p:spPr>
      </p:cxnSp>
      <p:grpSp>
        <p:nvGrpSpPr>
          <p:cNvPr id="227" name="Google Shape;227;p22"/>
          <p:cNvGrpSpPr/>
          <p:nvPr/>
        </p:nvGrpSpPr>
        <p:grpSpPr>
          <a:xfrm>
            <a:off x="5012612" y="5786268"/>
            <a:ext cx="275812" cy="275812"/>
            <a:chOff x="0" y="0"/>
            <a:chExt cx="812800" cy="812800"/>
          </a:xfrm>
        </p:grpSpPr>
        <p:sp>
          <p:nvSpPr>
            <p:cNvPr id="228" name="Google Shape;228;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3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22"/>
            <p:cNvSpPr txBox="1"/>
            <p:nvPr/>
          </p:nvSpPr>
          <p:spPr>
            <a:xfrm>
              <a:off x="76200" y="85725"/>
              <a:ext cx="660400" cy="650875"/>
            </a:xfrm>
            <a:prstGeom prst="rect">
              <a:avLst/>
            </a:prstGeom>
            <a:noFill/>
            <a:ln>
              <a:noFill/>
            </a:ln>
          </p:spPr>
          <p:txBody>
            <a:bodyPr anchorCtr="0" anchor="ctr" bIns="50800" lIns="50800" spcFirstLastPara="1" rIns="50800" wrap="square" tIns="50800">
              <a:noAutofit/>
            </a:bodyPr>
            <a:lstStyle/>
            <a:p>
              <a:pPr indent="0" lvl="0" marL="0" marR="0" rtl="0" algn="ctr">
                <a:lnSpc>
                  <a:spcPct val="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30" name="Google Shape;230;p22"/>
          <p:cNvCxnSpPr/>
          <p:nvPr/>
        </p:nvCxnSpPr>
        <p:spPr>
          <a:xfrm>
            <a:off x="5150518" y="5924174"/>
            <a:ext cx="1978192" cy="0"/>
          </a:xfrm>
          <a:prstGeom prst="straightConnector1">
            <a:avLst/>
          </a:prstGeom>
          <a:noFill/>
          <a:ln cap="flat" cmpd="sng" w="19050">
            <a:solidFill>
              <a:srgbClr val="FF3D00"/>
            </a:solidFill>
            <a:prstDash val="solid"/>
            <a:round/>
            <a:headEnd len="sm" w="sm" type="none"/>
            <a:tailEnd len="sm" w="sm" type="none"/>
          </a:ln>
        </p:spPr>
      </p:cxnSp>
      <p:grpSp>
        <p:nvGrpSpPr>
          <p:cNvPr id="231" name="Google Shape;231;p22"/>
          <p:cNvGrpSpPr/>
          <p:nvPr/>
        </p:nvGrpSpPr>
        <p:grpSpPr>
          <a:xfrm>
            <a:off x="5012612" y="7892563"/>
            <a:ext cx="275812" cy="275812"/>
            <a:chOff x="0" y="0"/>
            <a:chExt cx="812800" cy="812800"/>
          </a:xfrm>
        </p:grpSpPr>
        <p:sp>
          <p:nvSpPr>
            <p:cNvPr id="232" name="Google Shape;232;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3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22"/>
            <p:cNvSpPr txBox="1"/>
            <p:nvPr/>
          </p:nvSpPr>
          <p:spPr>
            <a:xfrm>
              <a:off x="76200" y="85725"/>
              <a:ext cx="660400" cy="650875"/>
            </a:xfrm>
            <a:prstGeom prst="rect">
              <a:avLst/>
            </a:prstGeom>
            <a:noFill/>
            <a:ln>
              <a:noFill/>
            </a:ln>
          </p:spPr>
          <p:txBody>
            <a:bodyPr anchorCtr="0" anchor="ctr" bIns="50800" lIns="50800" spcFirstLastPara="1" rIns="50800" wrap="square" tIns="50800">
              <a:noAutofit/>
            </a:bodyPr>
            <a:lstStyle/>
            <a:p>
              <a:pPr indent="0" lvl="0" marL="0" marR="0" rtl="0" algn="ctr">
                <a:lnSpc>
                  <a:spcPct val="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34" name="Google Shape;234;p22"/>
          <p:cNvCxnSpPr/>
          <p:nvPr/>
        </p:nvCxnSpPr>
        <p:spPr>
          <a:xfrm>
            <a:off x="5150518" y="8030469"/>
            <a:ext cx="1978192" cy="0"/>
          </a:xfrm>
          <a:prstGeom prst="straightConnector1">
            <a:avLst/>
          </a:prstGeom>
          <a:noFill/>
          <a:ln cap="flat" cmpd="sng" w="19050">
            <a:solidFill>
              <a:srgbClr val="FF3D00"/>
            </a:solidFill>
            <a:prstDash val="solid"/>
            <a:round/>
            <a:headEnd len="sm" w="sm" type="none"/>
            <a:tailEnd len="sm" w="sm" type="none"/>
          </a:ln>
        </p:spPr>
      </p:cxnSp>
      <p:grpSp>
        <p:nvGrpSpPr>
          <p:cNvPr id="235" name="Google Shape;235;p22"/>
          <p:cNvGrpSpPr/>
          <p:nvPr/>
        </p:nvGrpSpPr>
        <p:grpSpPr>
          <a:xfrm>
            <a:off x="0" y="-180826"/>
            <a:ext cx="3086100" cy="10467826"/>
            <a:chOff x="0" y="-47625"/>
            <a:chExt cx="812800" cy="2756958"/>
          </a:xfrm>
        </p:grpSpPr>
        <p:sp>
          <p:nvSpPr>
            <p:cNvPr id="236" name="Google Shape;236;p22"/>
            <p:cNvSpPr/>
            <p:nvPr/>
          </p:nvSpPr>
          <p:spPr>
            <a:xfrm>
              <a:off x="0" y="0"/>
              <a:ext cx="812800" cy="2709333"/>
            </a:xfrm>
            <a:custGeom>
              <a:rect b="b" l="l" r="r" t="t"/>
              <a:pathLst>
                <a:path extrusionOk="0" h="2709333" w="812800">
                  <a:moveTo>
                    <a:pt x="0" y="0"/>
                  </a:moveTo>
                  <a:lnTo>
                    <a:pt x="812800" y="0"/>
                  </a:lnTo>
                  <a:lnTo>
                    <a:pt x="812800" y="2709333"/>
                  </a:lnTo>
                  <a:lnTo>
                    <a:pt x="0" y="2709333"/>
                  </a:lnTo>
                  <a:close/>
                </a:path>
              </a:pathLst>
            </a:custGeom>
            <a:solidFill>
              <a:srgbClr val="FF3D00"/>
            </a:solidFill>
            <a:ln>
              <a:noFill/>
            </a:ln>
          </p:spPr>
        </p:sp>
        <p:sp>
          <p:nvSpPr>
            <p:cNvPr id="237" name="Google Shape;237;p22"/>
            <p:cNvSpPr txBox="1"/>
            <p:nvPr/>
          </p:nvSpPr>
          <p:spPr>
            <a:xfrm>
              <a:off x="0" y="-47625"/>
              <a:ext cx="812800"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8" name="Google Shape;238;p22"/>
          <p:cNvSpPr txBox="1"/>
          <p:nvPr/>
        </p:nvSpPr>
        <p:spPr>
          <a:xfrm rot="-5400000">
            <a:off x="-3268274" y="4192200"/>
            <a:ext cx="10287000" cy="1902600"/>
          </a:xfrm>
          <a:prstGeom prst="rect">
            <a:avLst/>
          </a:prstGeom>
          <a:noFill/>
          <a:ln>
            <a:noFill/>
          </a:ln>
        </p:spPr>
        <p:txBody>
          <a:bodyPr anchorCtr="0" anchor="t" bIns="0" lIns="0" spcFirstLastPara="1" rIns="0" wrap="square" tIns="0">
            <a:spAutoFit/>
          </a:bodyPr>
          <a:lstStyle/>
          <a:p>
            <a:pPr indent="0" lvl="0" marL="0" marR="0" rtl="0" algn="ctr">
              <a:lnSpc>
                <a:spcPct val="60000"/>
              </a:lnSpc>
              <a:spcBef>
                <a:spcPts val="0"/>
              </a:spcBef>
              <a:spcAft>
                <a:spcPts val="0"/>
              </a:spcAft>
              <a:buNone/>
            </a:pPr>
            <a:r>
              <a:rPr b="1" i="0" lang="en-US" sz="20600" u="none" cap="none" strike="noStrike">
                <a:solidFill>
                  <a:srgbClr val="FDF8EC"/>
                </a:solidFill>
                <a:latin typeface="Josefin Sans SemiBold"/>
                <a:ea typeface="Josefin Sans SemiBold"/>
                <a:cs typeface="Josefin Sans SemiBold"/>
                <a:sym typeface="Josefin Sans SemiBold"/>
              </a:rPr>
              <a:t>timeline</a:t>
            </a:r>
            <a:endParaRPr sz="20600"/>
          </a:p>
        </p:txBody>
      </p:sp>
      <p:sp>
        <p:nvSpPr>
          <p:cNvPr id="239" name="Google Shape;239;p22"/>
          <p:cNvSpPr txBox="1"/>
          <p:nvPr/>
        </p:nvSpPr>
        <p:spPr>
          <a:xfrm>
            <a:off x="7231808" y="1515480"/>
            <a:ext cx="8220000" cy="4434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3600" u="none" cap="none" strike="noStrike">
                <a:solidFill>
                  <a:srgbClr val="FF3D00"/>
                </a:solidFill>
                <a:latin typeface="Josefin Sans"/>
                <a:ea typeface="Josefin Sans"/>
                <a:cs typeface="Josefin Sans"/>
                <a:sym typeface="Josefin Sans"/>
              </a:rPr>
              <a:t>add a main point</a:t>
            </a:r>
            <a:endParaRPr/>
          </a:p>
        </p:txBody>
      </p:sp>
      <p:sp>
        <p:nvSpPr>
          <p:cNvPr id="240" name="Google Shape;240;p22"/>
          <p:cNvSpPr txBox="1"/>
          <p:nvPr/>
        </p:nvSpPr>
        <p:spPr>
          <a:xfrm>
            <a:off x="7231808" y="1960615"/>
            <a:ext cx="8220000" cy="2586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100" u="none" cap="none" strike="noStrike">
                <a:solidFill>
                  <a:srgbClr val="FF3D00"/>
                </a:solidFill>
                <a:latin typeface="Josefin Sans"/>
                <a:ea typeface="Josefin Sans"/>
                <a:cs typeface="Josefin Sans"/>
                <a:sym typeface="Josefin Sans"/>
              </a:rPr>
              <a:t>Elaborate on what you want to discuss. </a:t>
            </a:r>
            <a:endParaRPr/>
          </a:p>
        </p:txBody>
      </p:sp>
      <p:sp>
        <p:nvSpPr>
          <p:cNvPr id="241" name="Google Shape;241;p22"/>
          <p:cNvSpPr txBox="1"/>
          <p:nvPr/>
        </p:nvSpPr>
        <p:spPr>
          <a:xfrm>
            <a:off x="7231808" y="3621775"/>
            <a:ext cx="8220000" cy="4434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3600" u="none" cap="none" strike="noStrike">
                <a:solidFill>
                  <a:srgbClr val="FF3D00"/>
                </a:solidFill>
                <a:latin typeface="Josefin Sans"/>
                <a:ea typeface="Josefin Sans"/>
                <a:cs typeface="Josefin Sans"/>
                <a:sym typeface="Josefin Sans"/>
              </a:rPr>
              <a:t>add a main point</a:t>
            </a:r>
            <a:endParaRPr/>
          </a:p>
        </p:txBody>
      </p:sp>
      <p:sp>
        <p:nvSpPr>
          <p:cNvPr id="242" name="Google Shape;242;p22"/>
          <p:cNvSpPr txBox="1"/>
          <p:nvPr/>
        </p:nvSpPr>
        <p:spPr>
          <a:xfrm>
            <a:off x="7231808" y="4066910"/>
            <a:ext cx="8220000" cy="2586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100" u="none" cap="none" strike="noStrike">
                <a:solidFill>
                  <a:srgbClr val="FF3D00"/>
                </a:solidFill>
                <a:latin typeface="Josefin Sans"/>
                <a:ea typeface="Josefin Sans"/>
                <a:cs typeface="Josefin Sans"/>
                <a:sym typeface="Josefin Sans"/>
              </a:rPr>
              <a:t>Elaborate on what you want to discuss. </a:t>
            </a:r>
            <a:endParaRPr/>
          </a:p>
        </p:txBody>
      </p:sp>
      <p:sp>
        <p:nvSpPr>
          <p:cNvPr id="243" name="Google Shape;243;p22"/>
          <p:cNvSpPr txBox="1"/>
          <p:nvPr/>
        </p:nvSpPr>
        <p:spPr>
          <a:xfrm>
            <a:off x="7231808" y="5728070"/>
            <a:ext cx="8220000" cy="4434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3600" u="none" cap="none" strike="noStrike">
                <a:solidFill>
                  <a:srgbClr val="FF3D00"/>
                </a:solidFill>
                <a:latin typeface="Josefin Sans"/>
                <a:ea typeface="Josefin Sans"/>
                <a:cs typeface="Josefin Sans"/>
                <a:sym typeface="Josefin Sans"/>
              </a:rPr>
              <a:t>add a main point</a:t>
            </a:r>
            <a:endParaRPr/>
          </a:p>
        </p:txBody>
      </p:sp>
      <p:sp>
        <p:nvSpPr>
          <p:cNvPr id="244" name="Google Shape;244;p22"/>
          <p:cNvSpPr txBox="1"/>
          <p:nvPr/>
        </p:nvSpPr>
        <p:spPr>
          <a:xfrm>
            <a:off x="7231808" y="6173205"/>
            <a:ext cx="8220000" cy="2586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100" u="none" cap="none" strike="noStrike">
                <a:solidFill>
                  <a:srgbClr val="FF3D00"/>
                </a:solidFill>
                <a:latin typeface="Josefin Sans"/>
                <a:ea typeface="Josefin Sans"/>
                <a:cs typeface="Josefin Sans"/>
                <a:sym typeface="Josefin Sans"/>
              </a:rPr>
              <a:t>Elaborate on what you want to discuss. </a:t>
            </a:r>
            <a:endParaRPr/>
          </a:p>
        </p:txBody>
      </p:sp>
      <p:sp>
        <p:nvSpPr>
          <p:cNvPr id="245" name="Google Shape;245;p22"/>
          <p:cNvSpPr txBox="1"/>
          <p:nvPr/>
        </p:nvSpPr>
        <p:spPr>
          <a:xfrm>
            <a:off x="7231808" y="7834365"/>
            <a:ext cx="8220000" cy="4434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3600" u="none" cap="none" strike="noStrike">
                <a:solidFill>
                  <a:srgbClr val="FF3D00"/>
                </a:solidFill>
                <a:latin typeface="Josefin Sans"/>
                <a:ea typeface="Josefin Sans"/>
                <a:cs typeface="Josefin Sans"/>
                <a:sym typeface="Josefin Sans"/>
              </a:rPr>
              <a:t>add a main point</a:t>
            </a:r>
            <a:endParaRPr/>
          </a:p>
        </p:txBody>
      </p:sp>
      <p:sp>
        <p:nvSpPr>
          <p:cNvPr id="246" name="Google Shape;246;p22"/>
          <p:cNvSpPr txBox="1"/>
          <p:nvPr/>
        </p:nvSpPr>
        <p:spPr>
          <a:xfrm>
            <a:off x="7231808" y="8279500"/>
            <a:ext cx="8220000" cy="2586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100" u="none" cap="none" strike="noStrike">
                <a:solidFill>
                  <a:srgbClr val="FF3D00"/>
                </a:solidFill>
                <a:latin typeface="Josefin Sans"/>
                <a:ea typeface="Josefin Sans"/>
                <a:cs typeface="Josefin Sans"/>
                <a:sym typeface="Josefin Sans"/>
              </a:rPr>
              <a:t>Elaborate on what you want to discuss. </a:t>
            </a:r>
            <a:endParaRPr/>
          </a:p>
        </p:txBody>
      </p:sp>
      <p:sp>
        <p:nvSpPr>
          <p:cNvPr id="247" name="Google Shape;247;p22"/>
          <p:cNvSpPr txBox="1"/>
          <p:nvPr/>
        </p:nvSpPr>
        <p:spPr>
          <a:xfrm>
            <a:off x="16179214" y="438904"/>
            <a:ext cx="1080086" cy="25527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1800" u="none" cap="none" strike="noStrike">
                <a:solidFill>
                  <a:srgbClr val="FF3D00"/>
                </a:solidFill>
                <a:latin typeface="Josefin Sans SemiBold"/>
                <a:ea typeface="Josefin Sans SemiBold"/>
                <a:cs typeface="Josefin Sans SemiBold"/>
                <a:sym typeface="Josefin Sans SemiBold"/>
              </a:rPr>
              <a:t>cafeteria</a:t>
            </a:r>
            <a:endParaRPr/>
          </a:p>
        </p:txBody>
      </p:sp>
    </p:spTree>
  </p:cSld>
  <p:clrMapOvr>
    <a:masterClrMapping/>
  </p:clrMapOvr>
  <p:transition spd="slow">
    <p:push/>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pic>
        <p:nvPicPr>
          <p:cNvPr id="252" name="Google Shape;252;p23"/>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253" name="Google Shape;253;p23"/>
          <p:cNvGrpSpPr/>
          <p:nvPr/>
        </p:nvGrpSpPr>
        <p:grpSpPr>
          <a:xfrm>
            <a:off x="17039734" y="-180826"/>
            <a:ext cx="1248266" cy="10467826"/>
            <a:chOff x="0" y="-47625"/>
            <a:chExt cx="328762" cy="2756958"/>
          </a:xfrm>
        </p:grpSpPr>
        <p:sp>
          <p:nvSpPr>
            <p:cNvPr id="254" name="Google Shape;254;p23"/>
            <p:cNvSpPr/>
            <p:nvPr/>
          </p:nvSpPr>
          <p:spPr>
            <a:xfrm>
              <a:off x="0" y="0"/>
              <a:ext cx="328762" cy="2709333"/>
            </a:xfrm>
            <a:custGeom>
              <a:rect b="b" l="l" r="r" t="t"/>
              <a:pathLst>
                <a:path extrusionOk="0" h="2709333" w="328762">
                  <a:moveTo>
                    <a:pt x="0" y="0"/>
                  </a:moveTo>
                  <a:lnTo>
                    <a:pt x="328762" y="0"/>
                  </a:lnTo>
                  <a:lnTo>
                    <a:pt x="328762" y="2709333"/>
                  </a:lnTo>
                  <a:lnTo>
                    <a:pt x="0" y="2709333"/>
                  </a:lnTo>
                  <a:close/>
                </a:path>
              </a:pathLst>
            </a:custGeom>
            <a:solidFill>
              <a:srgbClr val="FF3D00"/>
            </a:solidFill>
            <a:ln>
              <a:noFill/>
            </a:ln>
          </p:spPr>
        </p:sp>
        <p:sp>
          <p:nvSpPr>
            <p:cNvPr id="255" name="Google Shape;255;p23"/>
            <p:cNvSpPr txBox="1"/>
            <p:nvPr/>
          </p:nvSpPr>
          <p:spPr>
            <a:xfrm>
              <a:off x="0" y="-47625"/>
              <a:ext cx="328762"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6" name="Google Shape;256;p23"/>
          <p:cNvSpPr txBox="1"/>
          <p:nvPr/>
        </p:nvSpPr>
        <p:spPr>
          <a:xfrm rot="5400000">
            <a:off x="12521789" y="4931100"/>
            <a:ext cx="10287000" cy="424800"/>
          </a:xfrm>
          <a:prstGeom prst="rect">
            <a:avLst/>
          </a:prstGeom>
          <a:noFill/>
          <a:ln>
            <a:noFill/>
          </a:ln>
        </p:spPr>
        <p:txBody>
          <a:bodyPr anchorCtr="0" anchor="t" bIns="0" lIns="0" spcFirstLastPara="1" rIns="0" wrap="square" tIns="0">
            <a:spAutoFit/>
          </a:bodyPr>
          <a:lstStyle/>
          <a:p>
            <a:pPr indent="0" lvl="0" marL="0" marR="0" rtl="0" algn="ctr">
              <a:lnSpc>
                <a:spcPct val="60000"/>
              </a:lnSpc>
              <a:spcBef>
                <a:spcPts val="0"/>
              </a:spcBef>
              <a:spcAft>
                <a:spcPts val="0"/>
              </a:spcAft>
              <a:buNone/>
            </a:pPr>
            <a:r>
              <a:rPr b="1" i="0" lang="en-US" sz="4600" u="none" cap="none" strike="noStrike">
                <a:solidFill>
                  <a:srgbClr val="FDF8EC"/>
                </a:solidFill>
                <a:latin typeface="Josefin Sans SemiBold"/>
                <a:ea typeface="Josefin Sans SemiBold"/>
                <a:cs typeface="Josefin Sans SemiBold"/>
                <a:sym typeface="Josefin Sans SemiBold"/>
              </a:rPr>
              <a:t>a picture is worth a thousand words</a:t>
            </a:r>
            <a:endParaRPr sz="4600"/>
          </a:p>
        </p:txBody>
      </p:sp>
      <p:sp>
        <p:nvSpPr>
          <p:cNvPr id="257" name="Google Shape;257;p23"/>
          <p:cNvSpPr txBox="1"/>
          <p:nvPr/>
        </p:nvSpPr>
        <p:spPr>
          <a:xfrm>
            <a:off x="1028700" y="438904"/>
            <a:ext cx="1080086" cy="25527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800" u="none" cap="none" strike="noStrike">
                <a:solidFill>
                  <a:srgbClr val="FDF8EC"/>
                </a:solidFill>
                <a:latin typeface="Josefin Sans SemiBold"/>
                <a:ea typeface="Josefin Sans SemiBold"/>
                <a:cs typeface="Josefin Sans SemiBold"/>
                <a:sym typeface="Josefin Sans SemiBold"/>
              </a:rPr>
              <a:t>cafeteria</a:t>
            </a:r>
            <a:endParaRPr/>
          </a:p>
        </p:txBody>
      </p:sp>
    </p:spTree>
  </p:cSld>
  <p:clrMapOvr>
    <a:masterClrMapping/>
  </p:clrMapOvr>
  <p:transition spd="slow">
    <p:push/>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3D00"/>
        </a:solidFill>
      </p:bgPr>
    </p:bg>
    <p:spTree>
      <p:nvGrpSpPr>
        <p:cNvPr id="261" name="Shape 261"/>
        <p:cNvGrpSpPr/>
        <p:nvPr/>
      </p:nvGrpSpPr>
      <p:grpSpPr>
        <a:xfrm>
          <a:off x="0" y="0"/>
          <a:ext cx="0" cy="0"/>
          <a:chOff x="0" y="0"/>
          <a:chExt cx="0" cy="0"/>
        </a:xfrm>
      </p:grpSpPr>
      <p:sp>
        <p:nvSpPr>
          <p:cNvPr id="262" name="Google Shape;262;p24"/>
          <p:cNvSpPr txBox="1"/>
          <p:nvPr/>
        </p:nvSpPr>
        <p:spPr>
          <a:xfrm>
            <a:off x="5599002" y="2185240"/>
            <a:ext cx="7089900" cy="32892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26712" u="none" cap="none" strike="noStrike">
                <a:solidFill>
                  <a:srgbClr val="FDF8EC"/>
                </a:solidFill>
                <a:latin typeface="Josefin Sans"/>
                <a:ea typeface="Josefin Sans"/>
                <a:cs typeface="Josefin Sans"/>
                <a:sym typeface="Josefin Sans"/>
              </a:rPr>
              <a:t>“</a:t>
            </a:r>
            <a:endParaRPr/>
          </a:p>
        </p:txBody>
      </p:sp>
      <p:sp>
        <p:nvSpPr>
          <p:cNvPr id="263" name="Google Shape;263;p24"/>
          <p:cNvSpPr txBox="1"/>
          <p:nvPr/>
        </p:nvSpPr>
        <p:spPr>
          <a:xfrm>
            <a:off x="3387813" y="3230245"/>
            <a:ext cx="11512500" cy="38418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10400" u="none" cap="none" strike="noStrike">
                <a:solidFill>
                  <a:srgbClr val="FDF8EC"/>
                </a:solidFill>
                <a:latin typeface="Josefin Sans"/>
                <a:ea typeface="Josefin Sans"/>
                <a:cs typeface="Josefin Sans"/>
                <a:sym typeface="Josefin Sans"/>
              </a:rPr>
              <a:t>write an original statement or inspiring quote</a:t>
            </a:r>
            <a:endParaRPr/>
          </a:p>
        </p:txBody>
      </p:sp>
      <p:sp>
        <p:nvSpPr>
          <p:cNvPr id="264" name="Google Shape;264;p24"/>
          <p:cNvSpPr txBox="1"/>
          <p:nvPr/>
        </p:nvSpPr>
        <p:spPr>
          <a:xfrm>
            <a:off x="2741618" y="7638789"/>
            <a:ext cx="12804764" cy="36576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100" u="none" cap="none" strike="noStrike">
                <a:solidFill>
                  <a:srgbClr val="FDF8EC"/>
                </a:solidFill>
                <a:latin typeface="Josefin Sans"/>
                <a:ea typeface="Josefin Sans"/>
                <a:cs typeface="Josefin Sans"/>
                <a:sym typeface="Josefin Sans"/>
              </a:rPr>
              <a:t>— Include a credit, citation, or supporting message</a:t>
            </a:r>
            <a:endParaRPr/>
          </a:p>
        </p:txBody>
      </p:sp>
      <p:pic>
        <p:nvPicPr>
          <p:cNvPr id="265" name="Google Shape;265;p24"/>
          <p:cNvPicPr preferRelativeResize="0"/>
          <p:nvPr/>
        </p:nvPicPr>
        <p:blipFill>
          <a:blip r:embed="rId3">
            <a:alphaModFix/>
          </a:blip>
          <a:stretch>
            <a:fillRect/>
          </a:stretch>
        </p:blipFill>
        <p:spPr>
          <a:xfrm>
            <a:off x="-841418" y="4294350"/>
            <a:ext cx="8473874" cy="7535157"/>
          </a:xfrm>
          <a:prstGeom prst="rect">
            <a:avLst/>
          </a:prstGeom>
          <a:noFill/>
          <a:ln>
            <a:noFill/>
          </a:ln>
        </p:spPr>
      </p:pic>
      <p:sp>
        <p:nvSpPr>
          <p:cNvPr id="266" name="Google Shape;266;p24"/>
          <p:cNvSpPr txBox="1"/>
          <p:nvPr/>
        </p:nvSpPr>
        <p:spPr>
          <a:xfrm>
            <a:off x="1028700" y="438904"/>
            <a:ext cx="1080086" cy="25527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800" u="none" cap="none" strike="noStrike">
                <a:solidFill>
                  <a:srgbClr val="FDF8EC"/>
                </a:solidFill>
                <a:latin typeface="Josefin Sans SemiBold"/>
                <a:ea typeface="Josefin Sans SemiBold"/>
                <a:cs typeface="Josefin Sans SemiBold"/>
                <a:sym typeface="Josefin Sans SemiBold"/>
              </a:rPr>
              <a:t>cafeteria</a:t>
            </a:r>
            <a:endParaRPr/>
          </a:p>
        </p:txBody>
      </p:sp>
      <p:pic>
        <p:nvPicPr>
          <p:cNvPr id="267" name="Google Shape;267;p24"/>
          <p:cNvPicPr preferRelativeResize="0"/>
          <p:nvPr/>
        </p:nvPicPr>
        <p:blipFill>
          <a:blip r:embed="rId4">
            <a:alphaModFix/>
          </a:blip>
          <a:stretch>
            <a:fillRect/>
          </a:stretch>
        </p:blipFill>
        <p:spPr>
          <a:xfrm>
            <a:off x="10065475" y="-3874573"/>
            <a:ext cx="10365475" cy="10657223"/>
          </a:xfrm>
          <a:prstGeom prst="rect">
            <a:avLst/>
          </a:prstGeom>
          <a:noFill/>
          <a:ln>
            <a:noFill/>
          </a:ln>
        </p:spPr>
      </p:pic>
    </p:spTree>
  </p:cSld>
  <p:clrMapOvr>
    <a:masterClrMapping/>
  </p:clrMapOvr>
  <p:transition spd="slow">
    <p:push/>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8EC"/>
        </a:solidFill>
      </p:bgPr>
    </p:bg>
    <p:spTree>
      <p:nvGrpSpPr>
        <p:cNvPr id="271" name="Shape 271"/>
        <p:cNvGrpSpPr/>
        <p:nvPr/>
      </p:nvGrpSpPr>
      <p:grpSpPr>
        <a:xfrm>
          <a:off x="0" y="0"/>
          <a:ext cx="0" cy="0"/>
          <a:chOff x="0" y="0"/>
          <a:chExt cx="0" cy="0"/>
        </a:xfrm>
      </p:grpSpPr>
      <p:sp>
        <p:nvSpPr>
          <p:cNvPr id="272" name="Google Shape;272;p25"/>
          <p:cNvSpPr txBox="1"/>
          <p:nvPr/>
        </p:nvSpPr>
        <p:spPr>
          <a:xfrm>
            <a:off x="847725" y="2432900"/>
            <a:ext cx="7576200" cy="2961000"/>
          </a:xfrm>
          <a:prstGeom prst="rect">
            <a:avLst/>
          </a:prstGeom>
          <a:noFill/>
          <a:ln>
            <a:noFill/>
          </a:ln>
        </p:spPr>
        <p:txBody>
          <a:bodyPr anchorCtr="0" anchor="t" bIns="0" lIns="0" spcFirstLastPara="1" rIns="0" wrap="square" tIns="0">
            <a:spAutoFit/>
          </a:bodyPr>
          <a:lstStyle/>
          <a:p>
            <a:pPr indent="0" lvl="0" marL="0" marR="0" rtl="0" algn="l">
              <a:lnSpc>
                <a:spcPct val="60000"/>
              </a:lnSpc>
              <a:spcBef>
                <a:spcPts val="0"/>
              </a:spcBef>
              <a:spcAft>
                <a:spcPts val="0"/>
              </a:spcAft>
              <a:buNone/>
            </a:pPr>
            <a:r>
              <a:rPr b="1" i="0" lang="en-US" sz="16030" u="none" cap="none" strike="noStrike">
                <a:solidFill>
                  <a:srgbClr val="FF3D00"/>
                </a:solidFill>
                <a:latin typeface="Josefin Sans SemiBold"/>
                <a:ea typeface="Josefin Sans SemiBold"/>
                <a:cs typeface="Josefin Sans SemiBold"/>
                <a:sym typeface="Josefin Sans SemiBold"/>
              </a:rPr>
              <a:t>contact us</a:t>
            </a:r>
            <a:endParaRPr/>
          </a:p>
        </p:txBody>
      </p:sp>
      <p:pic>
        <p:nvPicPr>
          <p:cNvPr id="273" name="Google Shape;273;p25"/>
          <p:cNvPicPr preferRelativeResize="0"/>
          <p:nvPr/>
        </p:nvPicPr>
        <p:blipFill>
          <a:blip r:embed="rId3">
            <a:alphaModFix/>
          </a:blip>
          <a:stretch>
            <a:fillRect/>
          </a:stretch>
        </p:blipFill>
        <p:spPr>
          <a:xfrm>
            <a:off x="6879626" y="-3725175"/>
            <a:ext cx="11817502" cy="17743585"/>
          </a:xfrm>
          <a:prstGeom prst="rect">
            <a:avLst/>
          </a:prstGeom>
          <a:noFill/>
          <a:ln>
            <a:noFill/>
          </a:ln>
        </p:spPr>
      </p:pic>
      <p:sp>
        <p:nvSpPr>
          <p:cNvPr id="274" name="Google Shape;274;p25"/>
          <p:cNvSpPr txBox="1"/>
          <p:nvPr/>
        </p:nvSpPr>
        <p:spPr>
          <a:xfrm>
            <a:off x="1028700" y="5603902"/>
            <a:ext cx="9209922" cy="2914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3D00"/>
                </a:solidFill>
                <a:latin typeface="Josefin Sans"/>
                <a:ea typeface="Josefin Sans"/>
                <a:cs typeface="Josefin Sans"/>
                <a:sym typeface="Josefin Sans"/>
              </a:rPr>
              <a:t>123 Anywhere St., Any City,ST 12345</a:t>
            </a:r>
            <a:endParaRPr/>
          </a:p>
        </p:txBody>
      </p:sp>
      <p:sp>
        <p:nvSpPr>
          <p:cNvPr id="275" name="Google Shape;275;p25"/>
          <p:cNvSpPr txBox="1"/>
          <p:nvPr/>
        </p:nvSpPr>
        <p:spPr>
          <a:xfrm>
            <a:off x="1028700" y="6084950"/>
            <a:ext cx="7767656" cy="2914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3D00"/>
                </a:solidFill>
                <a:latin typeface="Josefin Sans"/>
                <a:ea typeface="Josefin Sans"/>
                <a:cs typeface="Josefin Sans"/>
                <a:sym typeface="Josefin Sans"/>
              </a:rPr>
              <a:t>123-456-7890</a:t>
            </a:r>
            <a:endParaRPr/>
          </a:p>
        </p:txBody>
      </p:sp>
      <p:sp>
        <p:nvSpPr>
          <p:cNvPr id="276" name="Google Shape;276;p25"/>
          <p:cNvSpPr txBox="1"/>
          <p:nvPr/>
        </p:nvSpPr>
        <p:spPr>
          <a:xfrm>
            <a:off x="1028700" y="6565997"/>
            <a:ext cx="7767656" cy="2914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3D00"/>
                </a:solidFill>
                <a:latin typeface="Josefin Sans"/>
                <a:ea typeface="Josefin Sans"/>
                <a:cs typeface="Josefin Sans"/>
                <a:sym typeface="Josefin Sans"/>
              </a:rPr>
              <a:t>hello@reallygreatsite.com</a:t>
            </a:r>
            <a:endParaRPr/>
          </a:p>
        </p:txBody>
      </p:sp>
      <p:sp>
        <p:nvSpPr>
          <p:cNvPr id="277" name="Google Shape;277;p25"/>
          <p:cNvSpPr txBox="1"/>
          <p:nvPr/>
        </p:nvSpPr>
        <p:spPr>
          <a:xfrm>
            <a:off x="1028700" y="7528093"/>
            <a:ext cx="7767656" cy="2914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3D00"/>
                </a:solidFill>
                <a:latin typeface="Josefin Sans"/>
                <a:ea typeface="Josefin Sans"/>
                <a:cs typeface="Josefin Sans"/>
                <a:sym typeface="Josefin Sans"/>
              </a:rPr>
              <a:t>reallygreatsite.com</a:t>
            </a:r>
            <a:endParaRPr/>
          </a:p>
        </p:txBody>
      </p:sp>
      <p:sp>
        <p:nvSpPr>
          <p:cNvPr id="278" name="Google Shape;278;p25"/>
          <p:cNvSpPr txBox="1"/>
          <p:nvPr/>
        </p:nvSpPr>
        <p:spPr>
          <a:xfrm>
            <a:off x="1028700" y="7047045"/>
            <a:ext cx="7767656" cy="2914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3D00"/>
                </a:solidFill>
                <a:latin typeface="Josefin Sans"/>
                <a:ea typeface="Josefin Sans"/>
                <a:cs typeface="Josefin Sans"/>
                <a:sym typeface="Josefin Sans"/>
              </a:rPr>
              <a:t>@reallygreatsite</a:t>
            </a:r>
            <a:endParaRPr/>
          </a:p>
        </p:txBody>
      </p:sp>
      <p:sp>
        <p:nvSpPr>
          <p:cNvPr id="279" name="Google Shape;279;p25"/>
          <p:cNvSpPr txBox="1"/>
          <p:nvPr/>
        </p:nvSpPr>
        <p:spPr>
          <a:xfrm>
            <a:off x="1028700" y="438904"/>
            <a:ext cx="1080086" cy="25527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800" u="none" cap="none" strike="noStrike">
                <a:solidFill>
                  <a:srgbClr val="FF3D00"/>
                </a:solidFill>
                <a:latin typeface="Josefin Sans SemiBold"/>
                <a:ea typeface="Josefin Sans SemiBold"/>
                <a:cs typeface="Josefin Sans SemiBold"/>
                <a:sym typeface="Josefin Sans SemiBold"/>
              </a:rPr>
              <a:t>cafeteria</a:t>
            </a:r>
            <a:endParaRPr/>
          </a:p>
        </p:txBody>
      </p:sp>
    </p:spTree>
  </p:cSld>
  <p:clrMapOvr>
    <a:masterClrMapping/>
  </p:clrMapOvr>
  <p:transition spd="slow">
    <p:push/>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8EC"/>
        </a:solidFill>
      </p:bgPr>
    </p:bg>
    <p:spTree>
      <p:nvGrpSpPr>
        <p:cNvPr id="283" name="Shape 283"/>
        <p:cNvGrpSpPr/>
        <p:nvPr/>
      </p:nvGrpSpPr>
      <p:grpSpPr>
        <a:xfrm>
          <a:off x="0" y="0"/>
          <a:ext cx="0" cy="0"/>
          <a:chOff x="0" y="0"/>
          <a:chExt cx="0" cy="0"/>
        </a:xfrm>
      </p:grpSpPr>
      <p:grpSp>
        <p:nvGrpSpPr>
          <p:cNvPr id="284" name="Google Shape;284;p26"/>
          <p:cNvGrpSpPr/>
          <p:nvPr/>
        </p:nvGrpSpPr>
        <p:grpSpPr>
          <a:xfrm>
            <a:off x="774218" y="2141235"/>
            <a:ext cx="5097641" cy="7544983"/>
            <a:chOff x="0" y="-38100"/>
            <a:chExt cx="1342589" cy="1987156"/>
          </a:xfrm>
        </p:grpSpPr>
        <p:sp>
          <p:nvSpPr>
            <p:cNvPr id="285" name="Google Shape;285;p26"/>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000000">
                <a:alpha val="0"/>
              </a:srgbClr>
            </a:solidFill>
            <a:ln cap="rnd" cmpd="sng" w="19050">
              <a:solidFill>
                <a:srgbClr val="FF3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26"/>
            <p:cNvSpPr txBox="1"/>
            <p:nvPr/>
          </p:nvSpPr>
          <p:spPr>
            <a:xfrm>
              <a:off x="0" y="-38100"/>
              <a:ext cx="1342589" cy="198715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7" name="Google Shape;287;p26"/>
          <p:cNvGrpSpPr/>
          <p:nvPr/>
        </p:nvGrpSpPr>
        <p:grpSpPr>
          <a:xfrm>
            <a:off x="6109984" y="2141235"/>
            <a:ext cx="11512980" cy="7544983"/>
            <a:chOff x="0" y="-38100"/>
            <a:chExt cx="3032225" cy="1987156"/>
          </a:xfrm>
        </p:grpSpPr>
        <p:sp>
          <p:nvSpPr>
            <p:cNvPr id="288" name="Google Shape;288;p26"/>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000000">
                <a:alpha val="0"/>
              </a:srgbClr>
            </a:solidFill>
            <a:ln cap="rnd" cmpd="sng" w="19050">
              <a:solidFill>
                <a:srgbClr val="FF3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26"/>
            <p:cNvSpPr txBox="1"/>
            <p:nvPr/>
          </p:nvSpPr>
          <p:spPr>
            <a:xfrm>
              <a:off x="0" y="-38100"/>
              <a:ext cx="3032225" cy="198715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0" name="Google Shape;290;p26"/>
          <p:cNvGrpSpPr/>
          <p:nvPr/>
        </p:nvGrpSpPr>
        <p:grpSpPr>
          <a:xfrm>
            <a:off x="1139005" y="2421953"/>
            <a:ext cx="4368067" cy="791898"/>
            <a:chOff x="0" y="-38100"/>
            <a:chExt cx="1150437" cy="208566"/>
          </a:xfrm>
        </p:grpSpPr>
        <p:sp>
          <p:nvSpPr>
            <p:cNvPr id="291" name="Google Shape;291;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FF3D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26"/>
            <p:cNvSpPr txBox="1"/>
            <p:nvPr/>
          </p:nvSpPr>
          <p:spPr>
            <a:xfrm>
              <a:off x="0" y="-38100"/>
              <a:ext cx="1150437" cy="20856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3" name="Google Shape;293;p26"/>
          <p:cNvGrpSpPr/>
          <p:nvPr/>
        </p:nvGrpSpPr>
        <p:grpSpPr>
          <a:xfrm>
            <a:off x="9682440" y="2421953"/>
            <a:ext cx="4368067" cy="791898"/>
            <a:chOff x="0" y="-38100"/>
            <a:chExt cx="1150437" cy="208566"/>
          </a:xfrm>
        </p:grpSpPr>
        <p:sp>
          <p:nvSpPr>
            <p:cNvPr id="294" name="Google Shape;294;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FF3D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26"/>
            <p:cNvSpPr txBox="1"/>
            <p:nvPr/>
          </p:nvSpPr>
          <p:spPr>
            <a:xfrm>
              <a:off x="0" y="-38100"/>
              <a:ext cx="1150437" cy="20856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6" name="Google Shape;296;p26"/>
          <p:cNvGrpSpPr/>
          <p:nvPr/>
        </p:nvGrpSpPr>
        <p:grpSpPr>
          <a:xfrm>
            <a:off x="1139005" y="7056352"/>
            <a:ext cx="4368067" cy="791898"/>
            <a:chOff x="0" y="-38100"/>
            <a:chExt cx="1150437" cy="208566"/>
          </a:xfrm>
        </p:grpSpPr>
        <p:sp>
          <p:nvSpPr>
            <p:cNvPr id="297" name="Google Shape;297;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FF3D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26"/>
            <p:cNvSpPr txBox="1"/>
            <p:nvPr/>
          </p:nvSpPr>
          <p:spPr>
            <a:xfrm>
              <a:off x="0" y="-38100"/>
              <a:ext cx="1150437" cy="20856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9" name="Google Shape;299;p26"/>
          <p:cNvGrpSpPr/>
          <p:nvPr/>
        </p:nvGrpSpPr>
        <p:grpSpPr>
          <a:xfrm>
            <a:off x="2012373" y="8070072"/>
            <a:ext cx="754204" cy="789557"/>
            <a:chOff x="0" y="-38100"/>
            <a:chExt cx="812800" cy="850900"/>
          </a:xfrm>
        </p:grpSpPr>
        <p:sp>
          <p:nvSpPr>
            <p:cNvPr id="300" name="Google Shape;300;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3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26"/>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2" name="Google Shape;302;p26"/>
          <p:cNvGrpSpPr/>
          <p:nvPr/>
        </p:nvGrpSpPr>
        <p:grpSpPr>
          <a:xfrm>
            <a:off x="2945936" y="8070072"/>
            <a:ext cx="754204" cy="789557"/>
            <a:chOff x="0" y="-38100"/>
            <a:chExt cx="812800" cy="850900"/>
          </a:xfrm>
        </p:grpSpPr>
        <p:sp>
          <p:nvSpPr>
            <p:cNvPr id="303" name="Google Shape;303;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DF8EC"/>
            </a:solidFill>
            <a:ln cap="rnd" cmpd="sng" w="38100">
              <a:solidFill>
                <a:srgbClr val="FF3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26"/>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5" name="Google Shape;305;p26"/>
          <p:cNvGrpSpPr/>
          <p:nvPr/>
        </p:nvGrpSpPr>
        <p:grpSpPr>
          <a:xfrm>
            <a:off x="3879499" y="8070072"/>
            <a:ext cx="754204" cy="789557"/>
            <a:chOff x="0" y="-38100"/>
            <a:chExt cx="812800" cy="850900"/>
          </a:xfrm>
        </p:grpSpPr>
        <p:sp>
          <p:nvSpPr>
            <p:cNvPr id="306" name="Google Shape;306;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4143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26"/>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8" name="Google Shape;308;p26"/>
          <p:cNvSpPr txBox="1"/>
          <p:nvPr/>
        </p:nvSpPr>
        <p:spPr>
          <a:xfrm>
            <a:off x="1232396" y="3445771"/>
            <a:ext cx="4181400" cy="4188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1700" u="none" cap="none" strike="noStrike">
                <a:solidFill>
                  <a:srgbClr val="FF3D00"/>
                </a:solidFill>
                <a:latin typeface="Josefin Sans"/>
                <a:ea typeface="Josefin Sans"/>
                <a:cs typeface="Josefin Sans"/>
                <a:sym typeface="Josefin Sans"/>
              </a:rPr>
              <a:t>This presentation template</a:t>
            </a:r>
            <a:endParaRPr/>
          </a:p>
          <a:p>
            <a:pPr indent="0" lvl="0" marL="0" marR="0" rtl="0" algn="ctr">
              <a:lnSpc>
                <a:spcPct val="80000"/>
              </a:lnSpc>
              <a:spcBef>
                <a:spcPts val="0"/>
              </a:spcBef>
              <a:spcAft>
                <a:spcPts val="0"/>
              </a:spcAft>
              <a:buNone/>
            </a:pPr>
            <a:r>
              <a:rPr b="0" i="0" lang="en-US" sz="1700" u="none" cap="none" strike="noStrike">
                <a:solidFill>
                  <a:srgbClr val="FF3D00"/>
                </a:solidFill>
                <a:latin typeface="Josefin Sans"/>
                <a:ea typeface="Josefin Sans"/>
                <a:cs typeface="Josefin Sans"/>
                <a:sym typeface="Josefin Sans"/>
              </a:rPr>
              <a:t>uses the following free fonts:</a:t>
            </a:r>
            <a:endParaRPr/>
          </a:p>
        </p:txBody>
      </p:sp>
      <p:sp>
        <p:nvSpPr>
          <p:cNvPr id="309" name="Google Shape;309;p26"/>
          <p:cNvSpPr txBox="1"/>
          <p:nvPr/>
        </p:nvSpPr>
        <p:spPr>
          <a:xfrm>
            <a:off x="1175455" y="6538581"/>
            <a:ext cx="4368067" cy="2623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FF3D00"/>
                </a:solidFill>
                <a:latin typeface="Josefin Sans"/>
                <a:ea typeface="Josefin Sans"/>
                <a:cs typeface="Josefin Sans"/>
                <a:sym typeface="Josefin Sans"/>
              </a:rPr>
              <a:t>You can find these fonts online too.</a:t>
            </a:r>
            <a:endParaRPr/>
          </a:p>
        </p:txBody>
      </p:sp>
      <p:sp>
        <p:nvSpPr>
          <p:cNvPr id="310" name="Google Shape;310;p26"/>
          <p:cNvSpPr txBox="1"/>
          <p:nvPr/>
        </p:nvSpPr>
        <p:spPr>
          <a:xfrm>
            <a:off x="1747770" y="4317826"/>
            <a:ext cx="3150600" cy="18522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1497" u="none" cap="none" strike="noStrike">
                <a:solidFill>
                  <a:srgbClr val="FF3D00"/>
                </a:solidFill>
                <a:latin typeface="Josefin Sans"/>
                <a:ea typeface="Josefin Sans"/>
                <a:cs typeface="Josefin Sans"/>
                <a:sym typeface="Josefin Sans"/>
              </a:rPr>
              <a:t>TITLES:</a:t>
            </a:r>
            <a:endParaRPr/>
          </a:p>
          <a:p>
            <a:pPr indent="0" lvl="0" marL="0" marR="0" rtl="0" algn="ctr">
              <a:lnSpc>
                <a:spcPct val="80000"/>
              </a:lnSpc>
              <a:spcBef>
                <a:spcPts val="0"/>
              </a:spcBef>
              <a:spcAft>
                <a:spcPts val="0"/>
              </a:spcAft>
              <a:buNone/>
            </a:pPr>
            <a:r>
              <a:rPr b="0" i="0" lang="en-US" sz="2110" u="none" cap="none" strike="noStrike">
                <a:solidFill>
                  <a:srgbClr val="FF3D00"/>
                </a:solidFill>
                <a:latin typeface="Josefin Sans"/>
                <a:ea typeface="Josefin Sans"/>
                <a:cs typeface="Josefin Sans"/>
                <a:sym typeface="Josefin Sans"/>
              </a:rPr>
              <a:t>JOSEFIN SANS</a:t>
            </a:r>
            <a:endParaRPr/>
          </a:p>
          <a:p>
            <a:pPr indent="0" lvl="0" marL="0" marR="0" rtl="0" algn="ctr">
              <a:lnSpc>
                <a:spcPct val="80000"/>
              </a:lnSpc>
              <a:spcBef>
                <a:spcPts val="0"/>
              </a:spcBef>
              <a:spcAft>
                <a:spcPts val="0"/>
              </a:spcAft>
              <a:buNone/>
            </a:pPr>
            <a:r>
              <a:t/>
            </a:r>
            <a:endParaRPr b="0" i="0" sz="2110" u="none" cap="none" strike="noStrike">
              <a:solidFill>
                <a:srgbClr val="FF3D00"/>
              </a:solidFill>
              <a:latin typeface="Josefin Sans"/>
              <a:ea typeface="Josefin Sans"/>
              <a:cs typeface="Josefin Sans"/>
              <a:sym typeface="Josefin Sans"/>
            </a:endParaRPr>
          </a:p>
          <a:p>
            <a:pPr indent="0" lvl="0" marL="0" marR="0" rtl="0" algn="ctr">
              <a:lnSpc>
                <a:spcPct val="80000"/>
              </a:lnSpc>
              <a:spcBef>
                <a:spcPts val="0"/>
              </a:spcBef>
              <a:spcAft>
                <a:spcPts val="0"/>
              </a:spcAft>
              <a:buNone/>
            </a:pPr>
            <a:r>
              <a:rPr b="1" i="0" lang="en-US" sz="1497" u="none" cap="none" strike="noStrike">
                <a:solidFill>
                  <a:srgbClr val="FF3D00"/>
                </a:solidFill>
                <a:latin typeface="Josefin Sans"/>
                <a:ea typeface="Josefin Sans"/>
                <a:cs typeface="Josefin Sans"/>
                <a:sym typeface="Josefin Sans"/>
              </a:rPr>
              <a:t>HEADERS:</a:t>
            </a:r>
            <a:endParaRPr/>
          </a:p>
          <a:p>
            <a:pPr indent="0" lvl="0" marL="0" marR="0" rtl="0" algn="ctr">
              <a:lnSpc>
                <a:spcPct val="80000"/>
              </a:lnSpc>
              <a:spcBef>
                <a:spcPts val="0"/>
              </a:spcBef>
              <a:spcAft>
                <a:spcPts val="0"/>
              </a:spcAft>
              <a:buNone/>
            </a:pPr>
            <a:r>
              <a:rPr b="0" i="0" lang="en-US" sz="2110" u="none" cap="none" strike="noStrike">
                <a:solidFill>
                  <a:srgbClr val="FF3D00"/>
                </a:solidFill>
                <a:latin typeface="Josefin Sans"/>
                <a:ea typeface="Josefin Sans"/>
                <a:cs typeface="Josefin Sans"/>
                <a:sym typeface="Josefin Sans"/>
              </a:rPr>
              <a:t>JOSEFIN SANS</a:t>
            </a:r>
            <a:endParaRPr/>
          </a:p>
          <a:p>
            <a:pPr indent="0" lvl="0" marL="0" marR="0" rtl="0" algn="ctr">
              <a:lnSpc>
                <a:spcPct val="80000"/>
              </a:lnSpc>
              <a:spcBef>
                <a:spcPts val="0"/>
              </a:spcBef>
              <a:spcAft>
                <a:spcPts val="0"/>
              </a:spcAft>
              <a:buNone/>
            </a:pPr>
            <a:r>
              <a:t/>
            </a:r>
            <a:endParaRPr b="0" i="0" sz="2110" u="none" cap="none" strike="noStrike">
              <a:solidFill>
                <a:srgbClr val="FF3D00"/>
              </a:solidFill>
              <a:latin typeface="Josefin Sans"/>
              <a:ea typeface="Josefin Sans"/>
              <a:cs typeface="Josefin Sans"/>
              <a:sym typeface="Josefin Sans"/>
            </a:endParaRPr>
          </a:p>
          <a:p>
            <a:pPr indent="0" lvl="0" marL="0" marR="0" rtl="0" algn="ctr">
              <a:lnSpc>
                <a:spcPct val="80000"/>
              </a:lnSpc>
              <a:spcBef>
                <a:spcPts val="0"/>
              </a:spcBef>
              <a:spcAft>
                <a:spcPts val="0"/>
              </a:spcAft>
              <a:buNone/>
            </a:pPr>
            <a:r>
              <a:rPr b="1" i="0" lang="en-US" sz="1497" u="none" cap="none" strike="noStrike">
                <a:solidFill>
                  <a:srgbClr val="FF3D00"/>
                </a:solidFill>
                <a:latin typeface="Josefin Sans"/>
                <a:ea typeface="Josefin Sans"/>
                <a:cs typeface="Josefin Sans"/>
                <a:sym typeface="Josefin Sans"/>
              </a:rPr>
              <a:t>BODY COPY:</a:t>
            </a:r>
            <a:endParaRPr/>
          </a:p>
          <a:p>
            <a:pPr indent="0" lvl="0" marL="0" marR="0" rtl="0" algn="ctr">
              <a:lnSpc>
                <a:spcPct val="80000"/>
              </a:lnSpc>
              <a:spcBef>
                <a:spcPts val="0"/>
              </a:spcBef>
              <a:spcAft>
                <a:spcPts val="0"/>
              </a:spcAft>
              <a:buNone/>
            </a:pPr>
            <a:r>
              <a:rPr b="0" i="0" lang="en-US" sz="2110" u="none" cap="none" strike="noStrike">
                <a:solidFill>
                  <a:srgbClr val="FF3D00"/>
                </a:solidFill>
                <a:latin typeface="Josefin Sans"/>
                <a:ea typeface="Josefin Sans"/>
                <a:cs typeface="Josefin Sans"/>
                <a:sym typeface="Josefin Sans"/>
              </a:rPr>
              <a:t>JOSEFIN SANS</a:t>
            </a:r>
            <a:endParaRPr/>
          </a:p>
        </p:txBody>
      </p:sp>
      <p:sp>
        <p:nvSpPr>
          <p:cNvPr id="311" name="Google Shape;311;p26"/>
          <p:cNvSpPr txBox="1"/>
          <p:nvPr/>
        </p:nvSpPr>
        <p:spPr>
          <a:xfrm>
            <a:off x="1778789" y="8983077"/>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FF3D00"/>
                </a:solidFill>
                <a:latin typeface="Josefin Sans"/>
                <a:ea typeface="Josefin Sans"/>
                <a:cs typeface="Josefin Sans"/>
                <a:sym typeface="Josefin Sans"/>
              </a:rPr>
              <a:t>#FF3D00</a:t>
            </a:r>
            <a:endParaRPr/>
          </a:p>
        </p:txBody>
      </p:sp>
      <p:sp>
        <p:nvSpPr>
          <p:cNvPr id="312" name="Google Shape;312;p26"/>
          <p:cNvSpPr txBox="1"/>
          <p:nvPr/>
        </p:nvSpPr>
        <p:spPr>
          <a:xfrm>
            <a:off x="2712352" y="8983077"/>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FF3D00"/>
                </a:solidFill>
                <a:latin typeface="Josefin Sans"/>
                <a:ea typeface="Josefin Sans"/>
                <a:cs typeface="Josefin Sans"/>
                <a:sym typeface="Josefin Sans"/>
              </a:rPr>
              <a:t>#FDF8EC</a:t>
            </a:r>
            <a:endParaRPr/>
          </a:p>
        </p:txBody>
      </p:sp>
      <p:sp>
        <p:nvSpPr>
          <p:cNvPr id="313" name="Google Shape;313;p26"/>
          <p:cNvSpPr txBox="1"/>
          <p:nvPr/>
        </p:nvSpPr>
        <p:spPr>
          <a:xfrm>
            <a:off x="3645914" y="8983077"/>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FF3D00"/>
                </a:solidFill>
                <a:latin typeface="Josefin Sans"/>
                <a:ea typeface="Josefin Sans"/>
                <a:cs typeface="Josefin Sans"/>
                <a:sym typeface="Josefin Sans"/>
              </a:rPr>
              <a:t>#414337</a:t>
            </a:r>
            <a:endParaRPr/>
          </a:p>
        </p:txBody>
      </p:sp>
      <p:sp>
        <p:nvSpPr>
          <p:cNvPr id="314" name="Google Shape;314;p26"/>
          <p:cNvSpPr txBox="1"/>
          <p:nvPr/>
        </p:nvSpPr>
        <p:spPr>
          <a:xfrm>
            <a:off x="4210005" y="1436516"/>
            <a:ext cx="9867990" cy="3373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3D00"/>
                </a:solidFill>
                <a:latin typeface="Josefin Sans"/>
                <a:ea typeface="Josefin Sans"/>
                <a:cs typeface="Josefin Sans"/>
                <a:sym typeface="Josefin Sans"/>
              </a:rPr>
              <a:t>Use these design resources in your Canva Presentation.</a:t>
            </a:r>
            <a:endParaRPr/>
          </a:p>
        </p:txBody>
      </p:sp>
      <p:sp>
        <p:nvSpPr>
          <p:cNvPr id="315" name="Google Shape;315;p26"/>
          <p:cNvSpPr txBox="1"/>
          <p:nvPr/>
        </p:nvSpPr>
        <p:spPr>
          <a:xfrm>
            <a:off x="11706206" y="9896786"/>
            <a:ext cx="5916757" cy="194574"/>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FF3D00"/>
                </a:solidFill>
                <a:latin typeface="Josefin Sans"/>
                <a:ea typeface="Josefin Sans"/>
                <a:cs typeface="Josefin Sans"/>
                <a:sym typeface="Josefin Sans"/>
              </a:rPr>
              <a:t>DON'T FORGET TO DELETE THIS PAGE BEFORE PRESENTING. </a:t>
            </a:r>
            <a:endParaRPr/>
          </a:p>
        </p:txBody>
      </p:sp>
      <p:sp>
        <p:nvSpPr>
          <p:cNvPr id="316" name="Google Shape;316;p26"/>
          <p:cNvSpPr txBox="1"/>
          <p:nvPr/>
        </p:nvSpPr>
        <p:spPr>
          <a:xfrm>
            <a:off x="5469973" y="534374"/>
            <a:ext cx="7348055" cy="7613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600" u="none" cap="none" strike="noStrike">
                <a:solidFill>
                  <a:srgbClr val="FF3D00"/>
                </a:solidFill>
                <a:latin typeface="Josefin Sans"/>
                <a:ea typeface="Josefin Sans"/>
                <a:cs typeface="Josefin Sans"/>
                <a:sym typeface="Josefin Sans"/>
              </a:rPr>
              <a:t>Resource Page</a:t>
            </a:r>
            <a:endParaRPr/>
          </a:p>
        </p:txBody>
      </p:sp>
      <p:sp>
        <p:nvSpPr>
          <p:cNvPr id="317" name="Google Shape;317;p26"/>
          <p:cNvSpPr txBox="1"/>
          <p:nvPr/>
        </p:nvSpPr>
        <p:spPr>
          <a:xfrm>
            <a:off x="1747770"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FF3D00"/>
                </a:solidFill>
                <a:latin typeface="Josefin Sans"/>
                <a:ea typeface="Josefin Sans"/>
                <a:cs typeface="Josefin Sans"/>
                <a:sym typeface="Josefin Sans"/>
              </a:rPr>
              <a:t>FONTS</a:t>
            </a:r>
            <a:endParaRPr/>
          </a:p>
        </p:txBody>
      </p:sp>
      <p:sp>
        <p:nvSpPr>
          <p:cNvPr id="318" name="Google Shape;318;p26"/>
          <p:cNvSpPr txBox="1"/>
          <p:nvPr/>
        </p:nvSpPr>
        <p:spPr>
          <a:xfrm>
            <a:off x="10291206"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FF3D00"/>
                </a:solidFill>
                <a:latin typeface="Josefin Sans"/>
                <a:ea typeface="Josefin Sans"/>
                <a:cs typeface="Josefin Sans"/>
                <a:sym typeface="Josefin Sans"/>
              </a:rPr>
              <a:t>DESIGN ELEMENTS</a:t>
            </a:r>
            <a:endParaRPr/>
          </a:p>
        </p:txBody>
      </p:sp>
      <p:sp>
        <p:nvSpPr>
          <p:cNvPr id="319" name="Google Shape;319;p26"/>
          <p:cNvSpPr txBox="1"/>
          <p:nvPr/>
        </p:nvSpPr>
        <p:spPr>
          <a:xfrm>
            <a:off x="1747770" y="7296522"/>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FF3D00"/>
                </a:solidFill>
                <a:latin typeface="Josefin Sans"/>
                <a:ea typeface="Josefin Sans"/>
                <a:cs typeface="Josefin Sans"/>
                <a:sym typeface="Josefin Sans"/>
              </a:rPr>
              <a:t>COLORS</a:t>
            </a:r>
            <a:endParaRPr/>
          </a:p>
        </p:txBody>
      </p:sp>
      <p:grpSp>
        <p:nvGrpSpPr>
          <p:cNvPr id="320" name="Google Shape;320;p26"/>
          <p:cNvGrpSpPr/>
          <p:nvPr/>
        </p:nvGrpSpPr>
        <p:grpSpPr>
          <a:xfrm>
            <a:off x="6712288" y="3926882"/>
            <a:ext cx="10308370" cy="4720903"/>
            <a:chOff x="0" y="0"/>
            <a:chExt cx="13744493" cy="6294537"/>
          </a:xfrm>
        </p:grpSpPr>
        <p:sp>
          <p:nvSpPr>
            <p:cNvPr id="321" name="Google Shape;321;p26"/>
            <p:cNvSpPr/>
            <p:nvPr/>
          </p:nvSpPr>
          <p:spPr>
            <a:xfrm>
              <a:off x="11214879" y="1830530"/>
              <a:ext cx="966416" cy="831118"/>
            </a:xfrm>
            <a:custGeom>
              <a:rect b="b" l="l" r="r" t="t"/>
              <a:pathLst>
                <a:path extrusionOk="0" h="831118" w="966416">
                  <a:moveTo>
                    <a:pt x="0" y="0"/>
                  </a:moveTo>
                  <a:lnTo>
                    <a:pt x="966417" y="0"/>
                  </a:lnTo>
                  <a:lnTo>
                    <a:pt x="966417" y="831118"/>
                  </a:lnTo>
                  <a:lnTo>
                    <a:pt x="0" y="831118"/>
                  </a:lnTo>
                  <a:lnTo>
                    <a:pt x="0" y="0"/>
                  </a:lnTo>
                  <a:close/>
                </a:path>
              </a:pathLst>
            </a:custGeom>
            <a:blipFill rotWithShape="1">
              <a:blip r:embed="rId3">
                <a:alphaModFix/>
              </a:blip>
              <a:stretch>
                <a:fillRect b="0" l="0" r="0" t="0"/>
              </a:stretch>
            </a:blipFill>
            <a:ln>
              <a:noFill/>
            </a:ln>
          </p:spPr>
        </p:sp>
        <p:sp>
          <p:nvSpPr>
            <p:cNvPr id="322" name="Google Shape;322;p26"/>
            <p:cNvSpPr/>
            <p:nvPr/>
          </p:nvSpPr>
          <p:spPr>
            <a:xfrm>
              <a:off x="12981936" y="3436603"/>
              <a:ext cx="686872" cy="949194"/>
            </a:xfrm>
            <a:custGeom>
              <a:rect b="b" l="l" r="r" t="t"/>
              <a:pathLst>
                <a:path extrusionOk="0" h="949194" w="686872">
                  <a:moveTo>
                    <a:pt x="0" y="0"/>
                  </a:moveTo>
                  <a:lnTo>
                    <a:pt x="686872" y="0"/>
                  </a:lnTo>
                  <a:lnTo>
                    <a:pt x="686872" y="949194"/>
                  </a:lnTo>
                  <a:lnTo>
                    <a:pt x="0" y="949194"/>
                  </a:lnTo>
                  <a:lnTo>
                    <a:pt x="0" y="0"/>
                  </a:lnTo>
                  <a:close/>
                </a:path>
              </a:pathLst>
            </a:custGeom>
            <a:blipFill rotWithShape="1">
              <a:blip r:embed="rId4">
                <a:alphaModFix/>
              </a:blip>
              <a:stretch>
                <a:fillRect b="0" l="0" r="0" t="0"/>
              </a:stretch>
            </a:blipFill>
            <a:ln>
              <a:noFill/>
            </a:ln>
          </p:spPr>
        </p:sp>
        <p:sp>
          <p:nvSpPr>
            <p:cNvPr id="323" name="Google Shape;323;p26"/>
            <p:cNvSpPr/>
            <p:nvPr/>
          </p:nvSpPr>
          <p:spPr>
            <a:xfrm>
              <a:off x="11415585" y="3537730"/>
              <a:ext cx="565892" cy="848067"/>
            </a:xfrm>
            <a:custGeom>
              <a:rect b="b" l="l" r="r" t="t"/>
              <a:pathLst>
                <a:path extrusionOk="0" h="848067" w="565892">
                  <a:moveTo>
                    <a:pt x="0" y="0"/>
                  </a:moveTo>
                  <a:lnTo>
                    <a:pt x="565893" y="0"/>
                  </a:lnTo>
                  <a:lnTo>
                    <a:pt x="565893" y="848067"/>
                  </a:lnTo>
                  <a:lnTo>
                    <a:pt x="0" y="848067"/>
                  </a:lnTo>
                  <a:lnTo>
                    <a:pt x="0" y="0"/>
                  </a:lnTo>
                  <a:close/>
                </a:path>
              </a:pathLst>
            </a:custGeom>
            <a:blipFill rotWithShape="1">
              <a:blip r:embed="rId5">
                <a:alphaModFix/>
              </a:blip>
              <a:stretch>
                <a:fillRect b="0" l="0" r="0" t="0"/>
              </a:stretch>
            </a:blipFill>
            <a:ln>
              <a:noFill/>
            </a:ln>
          </p:spPr>
        </p:sp>
        <p:sp>
          <p:nvSpPr>
            <p:cNvPr id="324" name="Google Shape;324;p26"/>
            <p:cNvSpPr/>
            <p:nvPr/>
          </p:nvSpPr>
          <p:spPr>
            <a:xfrm>
              <a:off x="12805988" y="5240826"/>
              <a:ext cx="938505" cy="848067"/>
            </a:xfrm>
            <a:custGeom>
              <a:rect b="b" l="l" r="r" t="t"/>
              <a:pathLst>
                <a:path extrusionOk="0" h="848067" w="938505">
                  <a:moveTo>
                    <a:pt x="0" y="0"/>
                  </a:moveTo>
                  <a:lnTo>
                    <a:pt x="938505" y="0"/>
                  </a:lnTo>
                  <a:lnTo>
                    <a:pt x="938505" y="848068"/>
                  </a:lnTo>
                  <a:lnTo>
                    <a:pt x="0" y="848068"/>
                  </a:lnTo>
                  <a:lnTo>
                    <a:pt x="0" y="0"/>
                  </a:lnTo>
                  <a:close/>
                </a:path>
              </a:pathLst>
            </a:custGeom>
            <a:blipFill rotWithShape="1">
              <a:blip r:embed="rId6">
                <a:alphaModFix/>
              </a:blip>
              <a:stretch>
                <a:fillRect b="0" l="0" r="0" t="0"/>
              </a:stretch>
            </a:blipFill>
            <a:ln>
              <a:noFill/>
            </a:ln>
          </p:spPr>
        </p:sp>
        <p:sp>
          <p:nvSpPr>
            <p:cNvPr id="325" name="Google Shape;325;p26"/>
            <p:cNvSpPr/>
            <p:nvPr/>
          </p:nvSpPr>
          <p:spPr>
            <a:xfrm>
              <a:off x="12805988" y="50563"/>
              <a:ext cx="848067" cy="848067"/>
            </a:xfrm>
            <a:custGeom>
              <a:rect b="b" l="l" r="r" t="t"/>
              <a:pathLst>
                <a:path extrusionOk="0" h="848067" w="848067">
                  <a:moveTo>
                    <a:pt x="0" y="0"/>
                  </a:moveTo>
                  <a:lnTo>
                    <a:pt x="848068" y="0"/>
                  </a:lnTo>
                  <a:lnTo>
                    <a:pt x="848068" y="848068"/>
                  </a:lnTo>
                  <a:lnTo>
                    <a:pt x="0" y="848068"/>
                  </a:lnTo>
                  <a:lnTo>
                    <a:pt x="0" y="0"/>
                  </a:lnTo>
                  <a:close/>
                </a:path>
              </a:pathLst>
            </a:custGeom>
            <a:blipFill rotWithShape="1">
              <a:blip r:embed="rId7">
                <a:alphaModFix/>
              </a:blip>
              <a:stretch>
                <a:fillRect b="0" l="0" r="0" t="0"/>
              </a:stretch>
            </a:blipFill>
            <a:ln>
              <a:noFill/>
            </a:ln>
          </p:spPr>
        </p:sp>
        <p:sp>
          <p:nvSpPr>
            <p:cNvPr id="326" name="Google Shape;326;p26"/>
            <p:cNvSpPr/>
            <p:nvPr/>
          </p:nvSpPr>
          <p:spPr>
            <a:xfrm>
              <a:off x="11107396" y="59038"/>
              <a:ext cx="1160275" cy="713042"/>
            </a:xfrm>
            <a:custGeom>
              <a:rect b="b" l="l" r="r" t="t"/>
              <a:pathLst>
                <a:path extrusionOk="0" h="713042" w="1160275">
                  <a:moveTo>
                    <a:pt x="0" y="0"/>
                  </a:moveTo>
                  <a:lnTo>
                    <a:pt x="1160274" y="0"/>
                  </a:lnTo>
                  <a:lnTo>
                    <a:pt x="1160274" y="713042"/>
                  </a:lnTo>
                  <a:lnTo>
                    <a:pt x="0" y="713042"/>
                  </a:lnTo>
                  <a:lnTo>
                    <a:pt x="0" y="0"/>
                  </a:lnTo>
                  <a:close/>
                </a:path>
              </a:pathLst>
            </a:custGeom>
            <a:blipFill rotWithShape="1">
              <a:blip r:embed="rId8">
                <a:alphaModFix/>
              </a:blip>
              <a:stretch>
                <a:fillRect b="0" l="0" r="0" t="0"/>
              </a:stretch>
            </a:blipFill>
            <a:ln>
              <a:noFill/>
            </a:ln>
          </p:spPr>
        </p:sp>
        <p:sp>
          <p:nvSpPr>
            <p:cNvPr id="327" name="Google Shape;327;p26"/>
            <p:cNvSpPr/>
            <p:nvPr/>
          </p:nvSpPr>
          <p:spPr>
            <a:xfrm>
              <a:off x="12719613" y="1830530"/>
              <a:ext cx="949194" cy="949194"/>
            </a:xfrm>
            <a:custGeom>
              <a:rect b="b" l="l" r="r" t="t"/>
              <a:pathLst>
                <a:path extrusionOk="0" h="949194" w="949194">
                  <a:moveTo>
                    <a:pt x="0" y="0"/>
                  </a:moveTo>
                  <a:lnTo>
                    <a:pt x="949195" y="0"/>
                  </a:lnTo>
                  <a:lnTo>
                    <a:pt x="949195" y="949195"/>
                  </a:lnTo>
                  <a:lnTo>
                    <a:pt x="0" y="949195"/>
                  </a:lnTo>
                  <a:lnTo>
                    <a:pt x="0" y="0"/>
                  </a:lnTo>
                  <a:close/>
                </a:path>
              </a:pathLst>
            </a:custGeom>
            <a:blipFill rotWithShape="1">
              <a:blip r:embed="rId9">
                <a:alphaModFix/>
              </a:blip>
              <a:stretch>
                <a:fillRect b="0" l="0" r="0" t="0"/>
              </a:stretch>
            </a:blipFill>
            <a:ln>
              <a:noFill/>
            </a:ln>
          </p:spPr>
        </p:sp>
        <p:sp>
          <p:nvSpPr>
            <p:cNvPr id="328" name="Google Shape;328;p26"/>
            <p:cNvSpPr/>
            <p:nvPr/>
          </p:nvSpPr>
          <p:spPr>
            <a:xfrm>
              <a:off x="11320493" y="5261878"/>
              <a:ext cx="660984" cy="949194"/>
            </a:xfrm>
            <a:custGeom>
              <a:rect b="b" l="l" r="r" t="t"/>
              <a:pathLst>
                <a:path extrusionOk="0" h="949194" w="660984">
                  <a:moveTo>
                    <a:pt x="0" y="0"/>
                  </a:moveTo>
                  <a:lnTo>
                    <a:pt x="660985" y="0"/>
                  </a:lnTo>
                  <a:lnTo>
                    <a:pt x="660985" y="949195"/>
                  </a:lnTo>
                  <a:lnTo>
                    <a:pt x="0" y="949195"/>
                  </a:lnTo>
                  <a:lnTo>
                    <a:pt x="0" y="0"/>
                  </a:lnTo>
                  <a:close/>
                </a:path>
              </a:pathLst>
            </a:custGeom>
            <a:blipFill rotWithShape="1">
              <a:blip r:embed="rId10">
                <a:alphaModFix/>
              </a:blip>
              <a:stretch>
                <a:fillRect b="0" l="0" r="0" t="0"/>
              </a:stretch>
            </a:blipFill>
            <a:ln>
              <a:noFill/>
            </a:ln>
          </p:spPr>
        </p:sp>
        <p:sp>
          <p:nvSpPr>
            <p:cNvPr id="329" name="Google Shape;329;p26"/>
            <p:cNvSpPr/>
            <p:nvPr/>
          </p:nvSpPr>
          <p:spPr>
            <a:xfrm>
              <a:off x="6792616" y="9326"/>
              <a:ext cx="833565" cy="949194"/>
            </a:xfrm>
            <a:custGeom>
              <a:rect b="b" l="l" r="r" t="t"/>
              <a:pathLst>
                <a:path extrusionOk="0" h="949194" w="833565">
                  <a:moveTo>
                    <a:pt x="0" y="0"/>
                  </a:moveTo>
                  <a:lnTo>
                    <a:pt x="833565" y="0"/>
                  </a:lnTo>
                  <a:lnTo>
                    <a:pt x="833565" y="949194"/>
                  </a:lnTo>
                  <a:lnTo>
                    <a:pt x="0" y="949194"/>
                  </a:lnTo>
                  <a:lnTo>
                    <a:pt x="0" y="0"/>
                  </a:lnTo>
                  <a:close/>
                </a:path>
              </a:pathLst>
            </a:custGeom>
            <a:blipFill rotWithShape="1">
              <a:blip r:embed="rId11">
                <a:alphaModFix/>
              </a:blip>
              <a:stretch>
                <a:fillRect b="0" l="0" r="0" t="0"/>
              </a:stretch>
            </a:blipFill>
            <a:ln>
              <a:noFill/>
            </a:ln>
          </p:spPr>
        </p:sp>
        <p:sp>
          <p:nvSpPr>
            <p:cNvPr id="330" name="Google Shape;330;p26"/>
            <p:cNvSpPr/>
            <p:nvPr/>
          </p:nvSpPr>
          <p:spPr>
            <a:xfrm>
              <a:off x="9546278" y="181541"/>
              <a:ext cx="1100526" cy="654313"/>
            </a:xfrm>
            <a:custGeom>
              <a:rect b="b" l="l" r="r" t="t"/>
              <a:pathLst>
                <a:path extrusionOk="0" h="654313" w="1100526">
                  <a:moveTo>
                    <a:pt x="0" y="0"/>
                  </a:moveTo>
                  <a:lnTo>
                    <a:pt x="1100526" y="0"/>
                  </a:lnTo>
                  <a:lnTo>
                    <a:pt x="1100526" y="654313"/>
                  </a:lnTo>
                  <a:lnTo>
                    <a:pt x="0" y="654313"/>
                  </a:lnTo>
                  <a:lnTo>
                    <a:pt x="0" y="0"/>
                  </a:lnTo>
                  <a:close/>
                </a:path>
              </a:pathLst>
            </a:custGeom>
            <a:blipFill rotWithShape="1">
              <a:blip r:embed="rId12">
                <a:alphaModFix/>
              </a:blip>
              <a:stretch>
                <a:fillRect b="0" l="0" r="0" t="0"/>
              </a:stretch>
            </a:blipFill>
            <a:ln>
              <a:noFill/>
            </a:ln>
          </p:spPr>
        </p:sp>
        <p:sp>
          <p:nvSpPr>
            <p:cNvPr id="331" name="Google Shape;331;p26"/>
            <p:cNvSpPr/>
            <p:nvPr/>
          </p:nvSpPr>
          <p:spPr>
            <a:xfrm>
              <a:off x="1320280" y="59889"/>
              <a:ext cx="848067" cy="848067"/>
            </a:xfrm>
            <a:custGeom>
              <a:rect b="b" l="l" r="r" t="t"/>
              <a:pathLst>
                <a:path extrusionOk="0" h="848067" w="848067">
                  <a:moveTo>
                    <a:pt x="0" y="0"/>
                  </a:moveTo>
                  <a:lnTo>
                    <a:pt x="848067" y="0"/>
                  </a:lnTo>
                  <a:lnTo>
                    <a:pt x="848067" y="848068"/>
                  </a:lnTo>
                  <a:lnTo>
                    <a:pt x="0" y="848068"/>
                  </a:lnTo>
                  <a:lnTo>
                    <a:pt x="0" y="0"/>
                  </a:lnTo>
                  <a:close/>
                </a:path>
              </a:pathLst>
            </a:custGeom>
            <a:blipFill rotWithShape="1">
              <a:blip r:embed="rId13">
                <a:alphaModFix/>
              </a:blip>
              <a:stretch>
                <a:fillRect b="0" l="0" r="0" t="0"/>
              </a:stretch>
            </a:blipFill>
            <a:ln>
              <a:noFill/>
            </a:ln>
          </p:spPr>
        </p:sp>
        <p:sp>
          <p:nvSpPr>
            <p:cNvPr id="332" name="Google Shape;332;p26"/>
            <p:cNvSpPr/>
            <p:nvPr/>
          </p:nvSpPr>
          <p:spPr>
            <a:xfrm>
              <a:off x="6889" y="59889"/>
              <a:ext cx="848067" cy="848067"/>
            </a:xfrm>
            <a:custGeom>
              <a:rect b="b" l="l" r="r" t="t"/>
              <a:pathLst>
                <a:path extrusionOk="0" h="848067" w="848067">
                  <a:moveTo>
                    <a:pt x="0" y="0"/>
                  </a:moveTo>
                  <a:lnTo>
                    <a:pt x="848068" y="0"/>
                  </a:lnTo>
                  <a:lnTo>
                    <a:pt x="848068" y="848068"/>
                  </a:lnTo>
                  <a:lnTo>
                    <a:pt x="0" y="848068"/>
                  </a:lnTo>
                  <a:lnTo>
                    <a:pt x="0" y="0"/>
                  </a:lnTo>
                  <a:close/>
                </a:path>
              </a:pathLst>
            </a:custGeom>
            <a:blipFill rotWithShape="1">
              <a:blip r:embed="rId14">
                <a:alphaModFix/>
              </a:blip>
              <a:stretch>
                <a:fillRect b="0" l="0" r="0" t="0"/>
              </a:stretch>
            </a:blipFill>
            <a:ln>
              <a:noFill/>
            </a:ln>
          </p:spPr>
        </p:sp>
        <p:sp>
          <p:nvSpPr>
            <p:cNvPr id="333" name="Google Shape;333;p26"/>
            <p:cNvSpPr/>
            <p:nvPr/>
          </p:nvSpPr>
          <p:spPr>
            <a:xfrm>
              <a:off x="5345042" y="34740"/>
              <a:ext cx="941146" cy="898366"/>
            </a:xfrm>
            <a:custGeom>
              <a:rect b="b" l="l" r="r" t="t"/>
              <a:pathLst>
                <a:path extrusionOk="0" h="898366" w="941146">
                  <a:moveTo>
                    <a:pt x="0" y="0"/>
                  </a:moveTo>
                  <a:lnTo>
                    <a:pt x="941146" y="0"/>
                  </a:lnTo>
                  <a:lnTo>
                    <a:pt x="941146" y="898366"/>
                  </a:lnTo>
                  <a:lnTo>
                    <a:pt x="0" y="898366"/>
                  </a:lnTo>
                  <a:lnTo>
                    <a:pt x="0" y="0"/>
                  </a:lnTo>
                  <a:close/>
                </a:path>
              </a:pathLst>
            </a:custGeom>
            <a:blipFill rotWithShape="1">
              <a:blip r:embed="rId15">
                <a:alphaModFix/>
              </a:blip>
              <a:stretch>
                <a:fillRect b="0" l="0" r="0" t="0"/>
              </a:stretch>
            </a:blipFill>
            <a:ln>
              <a:noFill/>
            </a:ln>
          </p:spPr>
        </p:sp>
        <p:sp>
          <p:nvSpPr>
            <p:cNvPr id="334" name="Google Shape;334;p26"/>
            <p:cNvSpPr/>
            <p:nvPr/>
          </p:nvSpPr>
          <p:spPr>
            <a:xfrm>
              <a:off x="2652851" y="9326"/>
              <a:ext cx="942291" cy="949194"/>
            </a:xfrm>
            <a:custGeom>
              <a:rect b="b" l="l" r="r" t="t"/>
              <a:pathLst>
                <a:path extrusionOk="0" h="949194" w="942291">
                  <a:moveTo>
                    <a:pt x="0" y="0"/>
                  </a:moveTo>
                  <a:lnTo>
                    <a:pt x="942291" y="0"/>
                  </a:lnTo>
                  <a:lnTo>
                    <a:pt x="942291" y="949194"/>
                  </a:lnTo>
                  <a:lnTo>
                    <a:pt x="0" y="949194"/>
                  </a:lnTo>
                  <a:lnTo>
                    <a:pt x="0" y="0"/>
                  </a:lnTo>
                  <a:close/>
                </a:path>
              </a:pathLst>
            </a:custGeom>
            <a:blipFill rotWithShape="1">
              <a:blip r:embed="rId16">
                <a:alphaModFix/>
              </a:blip>
              <a:stretch>
                <a:fillRect b="0" l="0" r="0" t="0"/>
              </a:stretch>
            </a:blipFill>
            <a:ln>
              <a:noFill/>
            </a:ln>
          </p:spPr>
        </p:sp>
        <p:sp>
          <p:nvSpPr>
            <p:cNvPr id="335" name="Google Shape;335;p26"/>
            <p:cNvSpPr/>
            <p:nvPr/>
          </p:nvSpPr>
          <p:spPr>
            <a:xfrm>
              <a:off x="4070056" y="0"/>
              <a:ext cx="785987" cy="958520"/>
            </a:xfrm>
            <a:custGeom>
              <a:rect b="b" l="l" r="r" t="t"/>
              <a:pathLst>
                <a:path extrusionOk="0" h="958520" w="785987">
                  <a:moveTo>
                    <a:pt x="0" y="0"/>
                  </a:moveTo>
                  <a:lnTo>
                    <a:pt x="785986" y="0"/>
                  </a:lnTo>
                  <a:lnTo>
                    <a:pt x="785986" y="958520"/>
                  </a:lnTo>
                  <a:lnTo>
                    <a:pt x="0" y="958520"/>
                  </a:lnTo>
                  <a:lnTo>
                    <a:pt x="0" y="0"/>
                  </a:lnTo>
                  <a:close/>
                </a:path>
              </a:pathLst>
            </a:custGeom>
            <a:blipFill rotWithShape="1">
              <a:blip r:embed="rId17">
                <a:alphaModFix/>
              </a:blip>
              <a:stretch>
                <a:fillRect b="0" l="0" r="0" t="0"/>
              </a:stretch>
            </a:blipFill>
            <a:ln>
              <a:noFill/>
            </a:ln>
          </p:spPr>
        </p:sp>
        <p:sp>
          <p:nvSpPr>
            <p:cNvPr id="336" name="Google Shape;336;p26"/>
            <p:cNvSpPr/>
            <p:nvPr/>
          </p:nvSpPr>
          <p:spPr>
            <a:xfrm>
              <a:off x="8154932" y="59889"/>
              <a:ext cx="892720" cy="897616"/>
            </a:xfrm>
            <a:custGeom>
              <a:rect b="b" l="l" r="r" t="t"/>
              <a:pathLst>
                <a:path extrusionOk="0" h="897616" w="892720">
                  <a:moveTo>
                    <a:pt x="0" y="0"/>
                  </a:moveTo>
                  <a:lnTo>
                    <a:pt x="892720" y="0"/>
                  </a:lnTo>
                  <a:lnTo>
                    <a:pt x="892720" y="897616"/>
                  </a:lnTo>
                  <a:lnTo>
                    <a:pt x="0" y="897616"/>
                  </a:lnTo>
                  <a:lnTo>
                    <a:pt x="0" y="0"/>
                  </a:lnTo>
                  <a:close/>
                </a:path>
              </a:pathLst>
            </a:custGeom>
            <a:blipFill rotWithShape="1">
              <a:blip r:embed="rId18">
                <a:alphaModFix/>
              </a:blip>
              <a:stretch>
                <a:fillRect b="0" l="0" r="0" t="0"/>
              </a:stretch>
            </a:blipFill>
            <a:ln>
              <a:noFill/>
            </a:ln>
          </p:spPr>
        </p:sp>
        <p:sp>
          <p:nvSpPr>
            <p:cNvPr id="337" name="Google Shape;337;p26"/>
            <p:cNvSpPr/>
            <p:nvPr/>
          </p:nvSpPr>
          <p:spPr>
            <a:xfrm>
              <a:off x="8059512" y="1753734"/>
              <a:ext cx="766259" cy="949194"/>
            </a:xfrm>
            <a:custGeom>
              <a:rect b="b" l="l" r="r" t="t"/>
              <a:pathLst>
                <a:path extrusionOk="0" h="949194" w="766259">
                  <a:moveTo>
                    <a:pt x="0" y="0"/>
                  </a:moveTo>
                  <a:lnTo>
                    <a:pt x="766258" y="0"/>
                  </a:lnTo>
                  <a:lnTo>
                    <a:pt x="766258" y="949195"/>
                  </a:lnTo>
                  <a:lnTo>
                    <a:pt x="0" y="949195"/>
                  </a:lnTo>
                  <a:lnTo>
                    <a:pt x="0" y="0"/>
                  </a:lnTo>
                  <a:close/>
                </a:path>
              </a:pathLst>
            </a:custGeom>
            <a:blipFill rotWithShape="1">
              <a:blip r:embed="rId19">
                <a:alphaModFix/>
              </a:blip>
              <a:stretch>
                <a:fillRect b="0" l="0" r="0" t="0"/>
              </a:stretch>
            </a:blipFill>
            <a:ln>
              <a:noFill/>
            </a:ln>
          </p:spPr>
        </p:sp>
        <p:sp>
          <p:nvSpPr>
            <p:cNvPr id="338" name="Google Shape;338;p26"/>
            <p:cNvSpPr/>
            <p:nvPr/>
          </p:nvSpPr>
          <p:spPr>
            <a:xfrm>
              <a:off x="6408379" y="1753734"/>
              <a:ext cx="1031733" cy="949194"/>
            </a:xfrm>
            <a:custGeom>
              <a:rect b="b" l="l" r="r" t="t"/>
              <a:pathLst>
                <a:path extrusionOk="0" h="949194" w="1031733">
                  <a:moveTo>
                    <a:pt x="0" y="0"/>
                  </a:moveTo>
                  <a:lnTo>
                    <a:pt x="1031733" y="0"/>
                  </a:lnTo>
                  <a:lnTo>
                    <a:pt x="1031733" y="949195"/>
                  </a:lnTo>
                  <a:lnTo>
                    <a:pt x="0" y="949195"/>
                  </a:lnTo>
                  <a:lnTo>
                    <a:pt x="0" y="0"/>
                  </a:lnTo>
                  <a:close/>
                </a:path>
              </a:pathLst>
            </a:custGeom>
            <a:blipFill rotWithShape="1">
              <a:blip r:embed="rId20">
                <a:alphaModFix/>
              </a:blip>
              <a:stretch>
                <a:fillRect b="0" l="0" r="0" t="0"/>
              </a:stretch>
            </a:blipFill>
            <a:ln>
              <a:noFill/>
            </a:ln>
          </p:spPr>
        </p:sp>
        <p:sp>
          <p:nvSpPr>
            <p:cNvPr id="339" name="Google Shape;339;p26"/>
            <p:cNvSpPr/>
            <p:nvPr/>
          </p:nvSpPr>
          <p:spPr>
            <a:xfrm>
              <a:off x="9508894" y="1968989"/>
              <a:ext cx="1084722" cy="623222"/>
            </a:xfrm>
            <a:custGeom>
              <a:rect b="b" l="l" r="r" t="t"/>
              <a:pathLst>
                <a:path extrusionOk="0" h="623222" w="1084722">
                  <a:moveTo>
                    <a:pt x="0" y="0"/>
                  </a:moveTo>
                  <a:lnTo>
                    <a:pt x="1084722" y="0"/>
                  </a:lnTo>
                  <a:lnTo>
                    <a:pt x="1084722" y="623222"/>
                  </a:lnTo>
                  <a:lnTo>
                    <a:pt x="0" y="623222"/>
                  </a:lnTo>
                  <a:lnTo>
                    <a:pt x="0" y="0"/>
                  </a:lnTo>
                  <a:close/>
                </a:path>
              </a:pathLst>
            </a:custGeom>
            <a:blipFill rotWithShape="1">
              <a:blip r:embed="rId21">
                <a:alphaModFix/>
              </a:blip>
              <a:stretch>
                <a:fillRect b="0" l="0" r="0" t="0"/>
              </a:stretch>
            </a:blipFill>
            <a:ln>
              <a:noFill/>
            </a:ln>
          </p:spPr>
        </p:sp>
        <p:sp>
          <p:nvSpPr>
            <p:cNvPr id="340" name="Google Shape;340;p26"/>
            <p:cNvSpPr/>
            <p:nvPr/>
          </p:nvSpPr>
          <p:spPr>
            <a:xfrm>
              <a:off x="3292047" y="1753734"/>
              <a:ext cx="949194" cy="949194"/>
            </a:xfrm>
            <a:custGeom>
              <a:rect b="b" l="l" r="r" t="t"/>
              <a:pathLst>
                <a:path extrusionOk="0" h="949194" w="949194">
                  <a:moveTo>
                    <a:pt x="0" y="0"/>
                  </a:moveTo>
                  <a:lnTo>
                    <a:pt x="949194" y="0"/>
                  </a:lnTo>
                  <a:lnTo>
                    <a:pt x="949194" y="949195"/>
                  </a:lnTo>
                  <a:lnTo>
                    <a:pt x="0" y="949195"/>
                  </a:lnTo>
                  <a:lnTo>
                    <a:pt x="0" y="0"/>
                  </a:lnTo>
                  <a:close/>
                </a:path>
              </a:pathLst>
            </a:custGeom>
            <a:blipFill rotWithShape="1">
              <a:blip r:embed="rId22">
                <a:alphaModFix/>
              </a:blip>
              <a:stretch>
                <a:fillRect b="0" l="0" r="0" t="0"/>
              </a:stretch>
            </a:blipFill>
            <a:ln>
              <a:noFill/>
            </a:ln>
          </p:spPr>
        </p:sp>
        <p:sp>
          <p:nvSpPr>
            <p:cNvPr id="341" name="Google Shape;341;p26"/>
            <p:cNvSpPr/>
            <p:nvPr/>
          </p:nvSpPr>
          <p:spPr>
            <a:xfrm>
              <a:off x="6889" y="1753734"/>
              <a:ext cx="1103714" cy="949194"/>
            </a:xfrm>
            <a:custGeom>
              <a:rect b="b" l="l" r="r" t="t"/>
              <a:pathLst>
                <a:path extrusionOk="0" h="949194" w="1103714">
                  <a:moveTo>
                    <a:pt x="0" y="0"/>
                  </a:moveTo>
                  <a:lnTo>
                    <a:pt x="1103715" y="0"/>
                  </a:lnTo>
                  <a:lnTo>
                    <a:pt x="1103715" y="949195"/>
                  </a:lnTo>
                  <a:lnTo>
                    <a:pt x="0" y="949195"/>
                  </a:lnTo>
                  <a:lnTo>
                    <a:pt x="0" y="0"/>
                  </a:lnTo>
                  <a:close/>
                </a:path>
              </a:pathLst>
            </a:custGeom>
            <a:blipFill rotWithShape="1">
              <a:blip r:embed="rId23">
                <a:alphaModFix/>
              </a:blip>
              <a:stretch>
                <a:fillRect b="0" l="0" r="0" t="0"/>
              </a:stretch>
            </a:blipFill>
            <a:ln>
              <a:noFill/>
            </a:ln>
          </p:spPr>
        </p:sp>
        <p:sp>
          <p:nvSpPr>
            <p:cNvPr id="342" name="Google Shape;342;p26"/>
            <p:cNvSpPr/>
            <p:nvPr/>
          </p:nvSpPr>
          <p:spPr>
            <a:xfrm>
              <a:off x="4748432" y="1753734"/>
              <a:ext cx="947469" cy="949194"/>
            </a:xfrm>
            <a:custGeom>
              <a:rect b="b" l="l" r="r" t="t"/>
              <a:pathLst>
                <a:path extrusionOk="0" h="949194" w="947469">
                  <a:moveTo>
                    <a:pt x="0" y="0"/>
                  </a:moveTo>
                  <a:lnTo>
                    <a:pt x="947468" y="0"/>
                  </a:lnTo>
                  <a:lnTo>
                    <a:pt x="947468" y="949195"/>
                  </a:lnTo>
                  <a:lnTo>
                    <a:pt x="0" y="949195"/>
                  </a:lnTo>
                  <a:lnTo>
                    <a:pt x="0" y="0"/>
                  </a:lnTo>
                  <a:close/>
                </a:path>
              </a:pathLst>
            </a:custGeom>
            <a:blipFill rotWithShape="1">
              <a:blip r:embed="rId24">
                <a:alphaModFix/>
              </a:blip>
              <a:stretch>
                <a:fillRect b="0" l="0" r="0" t="0"/>
              </a:stretch>
            </a:blipFill>
            <a:ln>
              <a:noFill/>
            </a:ln>
          </p:spPr>
        </p:sp>
        <p:sp>
          <p:nvSpPr>
            <p:cNvPr id="343" name="Google Shape;343;p26"/>
            <p:cNvSpPr/>
            <p:nvPr/>
          </p:nvSpPr>
          <p:spPr>
            <a:xfrm>
              <a:off x="1726728" y="1753734"/>
              <a:ext cx="949194" cy="949194"/>
            </a:xfrm>
            <a:custGeom>
              <a:rect b="b" l="l" r="r" t="t"/>
              <a:pathLst>
                <a:path extrusionOk="0" h="949194" w="949194">
                  <a:moveTo>
                    <a:pt x="0" y="0"/>
                  </a:moveTo>
                  <a:lnTo>
                    <a:pt x="949195" y="0"/>
                  </a:lnTo>
                  <a:lnTo>
                    <a:pt x="949195" y="949195"/>
                  </a:lnTo>
                  <a:lnTo>
                    <a:pt x="0" y="949195"/>
                  </a:lnTo>
                  <a:lnTo>
                    <a:pt x="0" y="0"/>
                  </a:lnTo>
                  <a:close/>
                </a:path>
              </a:pathLst>
            </a:custGeom>
            <a:blipFill rotWithShape="1">
              <a:blip r:embed="rId25">
                <a:alphaModFix/>
              </a:blip>
              <a:stretch>
                <a:fillRect b="0" l="0" r="0" t="0"/>
              </a:stretch>
            </a:blipFill>
            <a:ln>
              <a:noFill/>
            </a:ln>
          </p:spPr>
        </p:sp>
        <p:sp>
          <p:nvSpPr>
            <p:cNvPr id="344" name="Google Shape;344;p26"/>
            <p:cNvSpPr/>
            <p:nvPr/>
          </p:nvSpPr>
          <p:spPr>
            <a:xfrm>
              <a:off x="6923841" y="3524236"/>
              <a:ext cx="1040268" cy="820866"/>
            </a:xfrm>
            <a:custGeom>
              <a:rect b="b" l="l" r="r" t="t"/>
              <a:pathLst>
                <a:path extrusionOk="0" h="820866" w="1040268">
                  <a:moveTo>
                    <a:pt x="0" y="0"/>
                  </a:moveTo>
                  <a:lnTo>
                    <a:pt x="1040268" y="0"/>
                  </a:lnTo>
                  <a:lnTo>
                    <a:pt x="1040268" y="820866"/>
                  </a:lnTo>
                  <a:lnTo>
                    <a:pt x="0" y="820866"/>
                  </a:lnTo>
                  <a:lnTo>
                    <a:pt x="0" y="0"/>
                  </a:lnTo>
                  <a:close/>
                </a:path>
              </a:pathLst>
            </a:custGeom>
            <a:blipFill rotWithShape="1">
              <a:blip r:embed="rId26">
                <a:alphaModFix/>
              </a:blip>
              <a:stretch>
                <a:fillRect b="0" l="0" r="0" t="0"/>
              </a:stretch>
            </a:blipFill>
            <a:ln>
              <a:noFill/>
            </a:ln>
          </p:spPr>
        </p:sp>
        <p:sp>
          <p:nvSpPr>
            <p:cNvPr id="345" name="Google Shape;345;p26"/>
            <p:cNvSpPr/>
            <p:nvPr/>
          </p:nvSpPr>
          <p:spPr>
            <a:xfrm>
              <a:off x="5329397" y="3562814"/>
              <a:ext cx="1072844" cy="645657"/>
            </a:xfrm>
            <a:custGeom>
              <a:rect b="b" l="l" r="r" t="t"/>
              <a:pathLst>
                <a:path extrusionOk="0" h="645657" w="1072844">
                  <a:moveTo>
                    <a:pt x="0" y="0"/>
                  </a:moveTo>
                  <a:lnTo>
                    <a:pt x="1072844" y="0"/>
                  </a:lnTo>
                  <a:lnTo>
                    <a:pt x="1072844" y="645657"/>
                  </a:lnTo>
                  <a:lnTo>
                    <a:pt x="0" y="645657"/>
                  </a:lnTo>
                  <a:lnTo>
                    <a:pt x="0" y="0"/>
                  </a:lnTo>
                  <a:close/>
                </a:path>
              </a:pathLst>
            </a:custGeom>
            <a:blipFill rotWithShape="1">
              <a:blip r:embed="rId27">
                <a:alphaModFix/>
              </a:blip>
              <a:stretch>
                <a:fillRect b="0" l="0" r="0" t="0"/>
              </a:stretch>
            </a:blipFill>
            <a:ln>
              <a:noFill/>
            </a:ln>
          </p:spPr>
        </p:sp>
        <p:sp>
          <p:nvSpPr>
            <p:cNvPr id="346" name="Google Shape;346;p26"/>
            <p:cNvSpPr/>
            <p:nvPr/>
          </p:nvSpPr>
          <p:spPr>
            <a:xfrm>
              <a:off x="2803422" y="3464186"/>
              <a:ext cx="882797" cy="940966"/>
            </a:xfrm>
            <a:custGeom>
              <a:rect b="b" l="l" r="r" t="t"/>
              <a:pathLst>
                <a:path extrusionOk="0" h="940966" w="882797">
                  <a:moveTo>
                    <a:pt x="0" y="0"/>
                  </a:moveTo>
                  <a:lnTo>
                    <a:pt x="882797" y="0"/>
                  </a:lnTo>
                  <a:lnTo>
                    <a:pt x="882797" y="940966"/>
                  </a:lnTo>
                  <a:lnTo>
                    <a:pt x="0" y="940966"/>
                  </a:lnTo>
                  <a:lnTo>
                    <a:pt x="0" y="0"/>
                  </a:lnTo>
                  <a:close/>
                </a:path>
              </a:pathLst>
            </a:custGeom>
            <a:blipFill rotWithShape="1">
              <a:blip r:embed="rId28">
                <a:alphaModFix/>
              </a:blip>
              <a:stretch>
                <a:fillRect b="0" l="0" r="0" t="0"/>
              </a:stretch>
            </a:blipFill>
            <a:ln>
              <a:noFill/>
            </a:ln>
          </p:spPr>
        </p:sp>
        <p:sp>
          <p:nvSpPr>
            <p:cNvPr id="347" name="Google Shape;347;p26"/>
            <p:cNvSpPr/>
            <p:nvPr/>
          </p:nvSpPr>
          <p:spPr>
            <a:xfrm>
              <a:off x="4207819" y="3475209"/>
              <a:ext cx="599979" cy="820866"/>
            </a:xfrm>
            <a:custGeom>
              <a:rect b="b" l="l" r="r" t="t"/>
              <a:pathLst>
                <a:path extrusionOk="0" h="820866" w="599979">
                  <a:moveTo>
                    <a:pt x="0" y="0"/>
                  </a:moveTo>
                  <a:lnTo>
                    <a:pt x="599978" y="0"/>
                  </a:lnTo>
                  <a:lnTo>
                    <a:pt x="599978" y="820866"/>
                  </a:lnTo>
                  <a:lnTo>
                    <a:pt x="0" y="820866"/>
                  </a:lnTo>
                  <a:lnTo>
                    <a:pt x="0" y="0"/>
                  </a:lnTo>
                  <a:close/>
                </a:path>
              </a:pathLst>
            </a:custGeom>
            <a:blipFill rotWithShape="1">
              <a:blip r:embed="rId29">
                <a:alphaModFix/>
              </a:blip>
              <a:stretch>
                <a:fillRect b="0" l="0" r="0" t="0"/>
              </a:stretch>
            </a:blipFill>
            <a:ln>
              <a:noFill/>
            </a:ln>
          </p:spPr>
        </p:sp>
        <p:sp>
          <p:nvSpPr>
            <p:cNvPr id="348" name="Google Shape;348;p26"/>
            <p:cNvSpPr/>
            <p:nvPr/>
          </p:nvSpPr>
          <p:spPr>
            <a:xfrm>
              <a:off x="1593085" y="3464186"/>
              <a:ext cx="686050" cy="940966"/>
            </a:xfrm>
            <a:custGeom>
              <a:rect b="b" l="l" r="r" t="t"/>
              <a:pathLst>
                <a:path extrusionOk="0" h="940966" w="686050">
                  <a:moveTo>
                    <a:pt x="0" y="0"/>
                  </a:moveTo>
                  <a:lnTo>
                    <a:pt x="686050" y="0"/>
                  </a:lnTo>
                  <a:lnTo>
                    <a:pt x="686050" y="940966"/>
                  </a:lnTo>
                  <a:lnTo>
                    <a:pt x="0" y="940966"/>
                  </a:lnTo>
                  <a:lnTo>
                    <a:pt x="0" y="0"/>
                  </a:lnTo>
                  <a:close/>
                </a:path>
              </a:pathLst>
            </a:custGeom>
            <a:blipFill rotWithShape="1">
              <a:blip r:embed="rId30">
                <a:alphaModFix/>
              </a:blip>
              <a:stretch>
                <a:fillRect b="0" l="0" r="0" t="0"/>
              </a:stretch>
            </a:blipFill>
            <a:ln>
              <a:noFill/>
            </a:ln>
          </p:spPr>
        </p:sp>
        <p:sp>
          <p:nvSpPr>
            <p:cNvPr id="349" name="Google Shape;349;p26"/>
            <p:cNvSpPr/>
            <p:nvPr/>
          </p:nvSpPr>
          <p:spPr>
            <a:xfrm>
              <a:off x="9833550" y="3524236"/>
              <a:ext cx="820866" cy="820866"/>
            </a:xfrm>
            <a:custGeom>
              <a:rect b="b" l="l" r="r" t="t"/>
              <a:pathLst>
                <a:path extrusionOk="0" h="820866" w="820866">
                  <a:moveTo>
                    <a:pt x="0" y="0"/>
                  </a:moveTo>
                  <a:lnTo>
                    <a:pt x="820866" y="0"/>
                  </a:lnTo>
                  <a:lnTo>
                    <a:pt x="820866" y="820866"/>
                  </a:lnTo>
                  <a:lnTo>
                    <a:pt x="0" y="820866"/>
                  </a:lnTo>
                  <a:lnTo>
                    <a:pt x="0" y="0"/>
                  </a:lnTo>
                  <a:close/>
                </a:path>
              </a:pathLst>
            </a:custGeom>
            <a:blipFill rotWithShape="1">
              <a:blip r:embed="rId31">
                <a:alphaModFix/>
              </a:blip>
              <a:stretch>
                <a:fillRect b="0" l="0" r="0" t="0"/>
              </a:stretch>
            </a:blipFill>
            <a:ln>
              <a:noFill/>
            </a:ln>
          </p:spPr>
        </p:sp>
        <p:sp>
          <p:nvSpPr>
            <p:cNvPr id="350" name="Google Shape;350;p26"/>
            <p:cNvSpPr/>
            <p:nvPr/>
          </p:nvSpPr>
          <p:spPr>
            <a:xfrm>
              <a:off x="8489740" y="3524236"/>
              <a:ext cx="820866" cy="820866"/>
            </a:xfrm>
            <a:custGeom>
              <a:rect b="b" l="l" r="r" t="t"/>
              <a:pathLst>
                <a:path extrusionOk="0" h="820866" w="820866">
                  <a:moveTo>
                    <a:pt x="0" y="0"/>
                  </a:moveTo>
                  <a:lnTo>
                    <a:pt x="820866" y="0"/>
                  </a:lnTo>
                  <a:lnTo>
                    <a:pt x="820866" y="820866"/>
                  </a:lnTo>
                  <a:lnTo>
                    <a:pt x="0" y="820866"/>
                  </a:lnTo>
                  <a:lnTo>
                    <a:pt x="0" y="0"/>
                  </a:lnTo>
                  <a:close/>
                </a:path>
              </a:pathLst>
            </a:custGeom>
            <a:blipFill rotWithShape="1">
              <a:blip r:embed="rId32">
                <a:alphaModFix/>
              </a:blip>
              <a:stretch>
                <a:fillRect b="0" l="0" r="0" t="0"/>
              </a:stretch>
            </a:blipFill>
            <a:ln>
              <a:noFill/>
            </a:ln>
          </p:spPr>
        </p:sp>
        <p:sp>
          <p:nvSpPr>
            <p:cNvPr id="351" name="Google Shape;351;p26"/>
            <p:cNvSpPr/>
            <p:nvPr/>
          </p:nvSpPr>
          <p:spPr>
            <a:xfrm>
              <a:off x="6889" y="3411045"/>
              <a:ext cx="1063252" cy="949194"/>
            </a:xfrm>
            <a:custGeom>
              <a:rect b="b" l="l" r="r" t="t"/>
              <a:pathLst>
                <a:path extrusionOk="0" h="949194" w="1063252">
                  <a:moveTo>
                    <a:pt x="0" y="0"/>
                  </a:moveTo>
                  <a:lnTo>
                    <a:pt x="1063253" y="0"/>
                  </a:lnTo>
                  <a:lnTo>
                    <a:pt x="1063253" y="949194"/>
                  </a:lnTo>
                  <a:lnTo>
                    <a:pt x="0" y="949194"/>
                  </a:lnTo>
                  <a:lnTo>
                    <a:pt x="0" y="0"/>
                  </a:lnTo>
                  <a:close/>
                </a:path>
              </a:pathLst>
            </a:custGeom>
            <a:blipFill rotWithShape="1">
              <a:blip r:embed="rId33">
                <a:alphaModFix/>
              </a:blip>
              <a:stretch>
                <a:fillRect b="0" l="0" r="0" t="0"/>
              </a:stretch>
            </a:blipFill>
            <a:ln>
              <a:noFill/>
            </a:ln>
          </p:spPr>
        </p:sp>
        <p:sp>
          <p:nvSpPr>
            <p:cNvPr id="352" name="Google Shape;352;p26"/>
            <p:cNvSpPr/>
            <p:nvPr/>
          </p:nvSpPr>
          <p:spPr>
            <a:xfrm>
              <a:off x="9631713" y="5281882"/>
              <a:ext cx="812619" cy="929190"/>
            </a:xfrm>
            <a:custGeom>
              <a:rect b="b" l="l" r="r" t="t"/>
              <a:pathLst>
                <a:path extrusionOk="0" h="929190" w="812619">
                  <a:moveTo>
                    <a:pt x="0" y="0"/>
                  </a:moveTo>
                  <a:lnTo>
                    <a:pt x="812619" y="0"/>
                  </a:lnTo>
                  <a:lnTo>
                    <a:pt x="812619" y="929191"/>
                  </a:lnTo>
                  <a:lnTo>
                    <a:pt x="0" y="929191"/>
                  </a:lnTo>
                  <a:lnTo>
                    <a:pt x="0" y="0"/>
                  </a:lnTo>
                  <a:close/>
                </a:path>
              </a:pathLst>
            </a:custGeom>
            <a:blipFill rotWithShape="1">
              <a:blip r:embed="rId34">
                <a:alphaModFix/>
              </a:blip>
              <a:stretch>
                <a:fillRect b="0" l="0" r="0" t="0"/>
              </a:stretch>
            </a:blipFill>
            <a:ln>
              <a:noFill/>
            </a:ln>
          </p:spPr>
        </p:sp>
        <p:sp>
          <p:nvSpPr>
            <p:cNvPr id="353" name="Google Shape;353;p26"/>
            <p:cNvSpPr/>
            <p:nvPr/>
          </p:nvSpPr>
          <p:spPr>
            <a:xfrm>
              <a:off x="8023115" y="5404062"/>
              <a:ext cx="978331" cy="684832"/>
            </a:xfrm>
            <a:custGeom>
              <a:rect b="b" l="l" r="r" t="t"/>
              <a:pathLst>
                <a:path extrusionOk="0" h="684832" w="978331">
                  <a:moveTo>
                    <a:pt x="0" y="0"/>
                  </a:moveTo>
                  <a:lnTo>
                    <a:pt x="978331" y="0"/>
                  </a:lnTo>
                  <a:lnTo>
                    <a:pt x="978331" y="684832"/>
                  </a:lnTo>
                  <a:lnTo>
                    <a:pt x="0" y="684832"/>
                  </a:lnTo>
                  <a:lnTo>
                    <a:pt x="0" y="0"/>
                  </a:lnTo>
                  <a:close/>
                </a:path>
              </a:pathLst>
            </a:custGeom>
            <a:blipFill rotWithShape="1">
              <a:blip r:embed="rId35">
                <a:alphaModFix/>
              </a:blip>
              <a:stretch>
                <a:fillRect b="0" l="0" r="0" t="0"/>
              </a:stretch>
            </a:blipFill>
            <a:ln>
              <a:noFill/>
            </a:ln>
          </p:spPr>
        </p:sp>
        <p:sp>
          <p:nvSpPr>
            <p:cNvPr id="354" name="Google Shape;354;p26"/>
            <p:cNvSpPr/>
            <p:nvPr/>
          </p:nvSpPr>
          <p:spPr>
            <a:xfrm>
              <a:off x="6547243" y="5404062"/>
              <a:ext cx="837017" cy="684832"/>
            </a:xfrm>
            <a:custGeom>
              <a:rect b="b" l="l" r="r" t="t"/>
              <a:pathLst>
                <a:path extrusionOk="0" h="684832" w="837017">
                  <a:moveTo>
                    <a:pt x="0" y="0"/>
                  </a:moveTo>
                  <a:lnTo>
                    <a:pt x="837016" y="0"/>
                  </a:lnTo>
                  <a:lnTo>
                    <a:pt x="837016" y="684832"/>
                  </a:lnTo>
                  <a:lnTo>
                    <a:pt x="0" y="684832"/>
                  </a:lnTo>
                  <a:lnTo>
                    <a:pt x="0" y="0"/>
                  </a:lnTo>
                  <a:close/>
                </a:path>
              </a:pathLst>
            </a:custGeom>
            <a:blipFill rotWithShape="1">
              <a:blip r:embed="rId36">
                <a:alphaModFix/>
              </a:blip>
              <a:stretch>
                <a:fillRect b="0" l="0" r="0" t="0"/>
              </a:stretch>
            </a:blipFill>
            <a:ln>
              <a:noFill/>
            </a:ln>
          </p:spPr>
        </p:sp>
        <p:sp>
          <p:nvSpPr>
            <p:cNvPr id="355" name="Google Shape;355;p26"/>
            <p:cNvSpPr/>
            <p:nvPr/>
          </p:nvSpPr>
          <p:spPr>
            <a:xfrm>
              <a:off x="4133904" y="5281882"/>
              <a:ext cx="467974" cy="929190"/>
            </a:xfrm>
            <a:custGeom>
              <a:rect b="b" l="l" r="r" t="t"/>
              <a:pathLst>
                <a:path extrusionOk="0" h="929190" w="467974">
                  <a:moveTo>
                    <a:pt x="0" y="0"/>
                  </a:moveTo>
                  <a:lnTo>
                    <a:pt x="467974" y="0"/>
                  </a:lnTo>
                  <a:lnTo>
                    <a:pt x="467974" y="929191"/>
                  </a:lnTo>
                  <a:lnTo>
                    <a:pt x="0" y="929191"/>
                  </a:lnTo>
                  <a:lnTo>
                    <a:pt x="0" y="0"/>
                  </a:lnTo>
                  <a:close/>
                </a:path>
              </a:pathLst>
            </a:custGeom>
            <a:blipFill rotWithShape="1">
              <a:blip r:embed="rId37">
                <a:alphaModFix/>
              </a:blip>
              <a:stretch>
                <a:fillRect b="0" l="0" r="0" t="0"/>
              </a:stretch>
            </a:blipFill>
            <a:ln>
              <a:noFill/>
            </a:ln>
          </p:spPr>
        </p:sp>
        <p:sp>
          <p:nvSpPr>
            <p:cNvPr id="356" name="Google Shape;356;p26"/>
            <p:cNvSpPr/>
            <p:nvPr/>
          </p:nvSpPr>
          <p:spPr>
            <a:xfrm>
              <a:off x="5232144" y="5404062"/>
              <a:ext cx="684832" cy="684832"/>
            </a:xfrm>
            <a:custGeom>
              <a:rect b="b" l="l" r="r" t="t"/>
              <a:pathLst>
                <a:path extrusionOk="0" h="684832" w="684832">
                  <a:moveTo>
                    <a:pt x="0" y="0"/>
                  </a:moveTo>
                  <a:lnTo>
                    <a:pt x="684832" y="0"/>
                  </a:lnTo>
                  <a:lnTo>
                    <a:pt x="684832" y="684832"/>
                  </a:lnTo>
                  <a:lnTo>
                    <a:pt x="0" y="684832"/>
                  </a:lnTo>
                  <a:lnTo>
                    <a:pt x="0" y="0"/>
                  </a:lnTo>
                  <a:close/>
                </a:path>
              </a:pathLst>
            </a:custGeom>
            <a:blipFill rotWithShape="1">
              <a:blip r:embed="rId38">
                <a:alphaModFix/>
              </a:blip>
              <a:stretch>
                <a:fillRect b="0" l="0" r="0" t="0"/>
              </a:stretch>
            </a:blipFill>
            <a:ln>
              <a:noFill/>
            </a:ln>
          </p:spPr>
        </p:sp>
        <p:sp>
          <p:nvSpPr>
            <p:cNvPr id="357" name="Google Shape;357;p26"/>
            <p:cNvSpPr/>
            <p:nvPr/>
          </p:nvSpPr>
          <p:spPr>
            <a:xfrm>
              <a:off x="0" y="5198418"/>
              <a:ext cx="589911" cy="1096119"/>
            </a:xfrm>
            <a:custGeom>
              <a:rect b="b" l="l" r="r" t="t"/>
              <a:pathLst>
                <a:path extrusionOk="0" h="1096119" w="589911">
                  <a:moveTo>
                    <a:pt x="0" y="0"/>
                  </a:moveTo>
                  <a:lnTo>
                    <a:pt x="589911" y="0"/>
                  </a:lnTo>
                  <a:lnTo>
                    <a:pt x="589911" y="1096119"/>
                  </a:lnTo>
                  <a:lnTo>
                    <a:pt x="0" y="1096119"/>
                  </a:lnTo>
                  <a:lnTo>
                    <a:pt x="0" y="0"/>
                  </a:lnTo>
                  <a:close/>
                </a:path>
              </a:pathLst>
            </a:custGeom>
            <a:blipFill rotWithShape="1">
              <a:blip r:embed="rId39">
                <a:alphaModFix/>
              </a:blip>
              <a:stretch>
                <a:fillRect b="0" l="0" r="0" t="0"/>
              </a:stretch>
            </a:blipFill>
            <a:ln>
              <a:noFill/>
            </a:ln>
          </p:spPr>
        </p:sp>
        <p:sp>
          <p:nvSpPr>
            <p:cNvPr id="358" name="Google Shape;358;p26"/>
            <p:cNvSpPr/>
            <p:nvPr/>
          </p:nvSpPr>
          <p:spPr>
            <a:xfrm>
              <a:off x="1221895" y="5198418"/>
              <a:ext cx="848994" cy="1096119"/>
            </a:xfrm>
            <a:custGeom>
              <a:rect b="b" l="l" r="r" t="t"/>
              <a:pathLst>
                <a:path extrusionOk="0" h="1096119" w="848994">
                  <a:moveTo>
                    <a:pt x="0" y="0"/>
                  </a:moveTo>
                  <a:lnTo>
                    <a:pt x="848994" y="0"/>
                  </a:lnTo>
                  <a:lnTo>
                    <a:pt x="848994" y="1096119"/>
                  </a:lnTo>
                  <a:lnTo>
                    <a:pt x="0" y="1096119"/>
                  </a:lnTo>
                  <a:lnTo>
                    <a:pt x="0" y="0"/>
                  </a:lnTo>
                  <a:close/>
                </a:path>
              </a:pathLst>
            </a:custGeom>
            <a:blipFill rotWithShape="1">
              <a:blip r:embed="rId40">
                <a:alphaModFix/>
              </a:blip>
              <a:stretch>
                <a:fillRect b="0" l="0" r="0" t="0"/>
              </a:stretch>
            </a:blipFill>
            <a:ln>
              <a:noFill/>
            </a:ln>
          </p:spPr>
        </p:sp>
        <p:sp>
          <p:nvSpPr>
            <p:cNvPr id="359" name="Google Shape;359;p26"/>
            <p:cNvSpPr/>
            <p:nvPr/>
          </p:nvSpPr>
          <p:spPr>
            <a:xfrm>
              <a:off x="2701155" y="5281882"/>
              <a:ext cx="802483" cy="929190"/>
            </a:xfrm>
            <a:custGeom>
              <a:rect b="b" l="l" r="r" t="t"/>
              <a:pathLst>
                <a:path extrusionOk="0" h="929190" w="802483">
                  <a:moveTo>
                    <a:pt x="0" y="0"/>
                  </a:moveTo>
                  <a:lnTo>
                    <a:pt x="802483" y="0"/>
                  </a:lnTo>
                  <a:lnTo>
                    <a:pt x="802483" y="929191"/>
                  </a:lnTo>
                  <a:lnTo>
                    <a:pt x="0" y="929191"/>
                  </a:lnTo>
                  <a:lnTo>
                    <a:pt x="0" y="0"/>
                  </a:lnTo>
                  <a:close/>
                </a:path>
              </a:pathLst>
            </a:custGeom>
            <a:blipFill rotWithShape="1">
              <a:blip r:embed="rId41">
                <a:alphaModFix/>
              </a:blip>
              <a:stretch>
                <a:fillRect b="0" l="0" r="0" t="0"/>
              </a:stretch>
            </a:blipFill>
            <a:ln>
              <a:noFill/>
            </a:ln>
          </p:spPr>
        </p:sp>
      </p:grpSp>
    </p:spTree>
  </p:cSld>
  <p:clrMapOvr>
    <a:masterClrMapping/>
  </p:clrMapOvr>
  <p:transition spd="slow">
    <p:push/>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8EC"/>
        </a:solidFill>
      </p:bgPr>
    </p:bg>
    <p:spTree>
      <p:nvGrpSpPr>
        <p:cNvPr id="64" name="Shape 64"/>
        <p:cNvGrpSpPr/>
        <p:nvPr/>
      </p:nvGrpSpPr>
      <p:grpSpPr>
        <a:xfrm>
          <a:off x="0" y="0"/>
          <a:ext cx="0" cy="0"/>
          <a:chOff x="0" y="0"/>
          <a:chExt cx="0" cy="0"/>
        </a:xfrm>
      </p:grpSpPr>
      <p:pic>
        <p:nvPicPr>
          <p:cNvPr id="65" name="Google Shape;65;p9"/>
          <p:cNvPicPr preferRelativeResize="0"/>
          <p:nvPr/>
        </p:nvPicPr>
        <p:blipFill>
          <a:blip r:embed="rId3">
            <a:alphaModFix/>
          </a:blip>
          <a:stretch>
            <a:fillRect/>
          </a:stretch>
        </p:blipFill>
        <p:spPr>
          <a:xfrm>
            <a:off x="10747625" y="-518138"/>
            <a:ext cx="7540376" cy="11323275"/>
          </a:xfrm>
          <a:prstGeom prst="rect">
            <a:avLst/>
          </a:prstGeom>
          <a:noFill/>
          <a:ln>
            <a:noFill/>
          </a:ln>
        </p:spPr>
      </p:pic>
      <p:sp>
        <p:nvSpPr>
          <p:cNvPr id="66" name="Google Shape;66;p9"/>
          <p:cNvSpPr txBox="1"/>
          <p:nvPr/>
        </p:nvSpPr>
        <p:spPr>
          <a:xfrm>
            <a:off x="814651" y="1638300"/>
            <a:ext cx="12656400" cy="2961000"/>
          </a:xfrm>
          <a:prstGeom prst="rect">
            <a:avLst/>
          </a:prstGeom>
          <a:noFill/>
          <a:ln>
            <a:noFill/>
          </a:ln>
        </p:spPr>
        <p:txBody>
          <a:bodyPr anchorCtr="0" anchor="t" bIns="0" lIns="0" spcFirstLastPara="1" rIns="0" wrap="square" tIns="0">
            <a:spAutoFit/>
          </a:bodyPr>
          <a:lstStyle/>
          <a:p>
            <a:pPr indent="0" lvl="0" marL="0" marR="0" rtl="0" algn="l">
              <a:lnSpc>
                <a:spcPct val="60000"/>
              </a:lnSpc>
              <a:spcBef>
                <a:spcPts val="0"/>
              </a:spcBef>
              <a:spcAft>
                <a:spcPts val="0"/>
              </a:spcAft>
              <a:buNone/>
            </a:pPr>
            <a:r>
              <a:rPr b="1" i="0" lang="en-US" sz="16030" u="none" cap="none" strike="noStrike">
                <a:solidFill>
                  <a:srgbClr val="FF3D00"/>
                </a:solidFill>
                <a:latin typeface="Josefin Sans SemiBold"/>
                <a:ea typeface="Josefin Sans SemiBold"/>
                <a:cs typeface="Josefin Sans SemiBold"/>
                <a:sym typeface="Josefin Sans SemiBold"/>
              </a:rPr>
              <a:t>welcome to presentation</a:t>
            </a:r>
            <a:endParaRPr/>
          </a:p>
        </p:txBody>
      </p:sp>
      <p:sp>
        <p:nvSpPr>
          <p:cNvPr id="67" name="Google Shape;67;p9"/>
          <p:cNvSpPr txBox="1"/>
          <p:nvPr/>
        </p:nvSpPr>
        <p:spPr>
          <a:xfrm>
            <a:off x="1028700" y="4966335"/>
            <a:ext cx="9178200" cy="46548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100" u="none" cap="none" strike="noStrike">
                <a:solidFill>
                  <a:srgbClr val="FF3D00"/>
                </a:solidFill>
                <a:latin typeface="Josefin Sans"/>
                <a:ea typeface="Josefin Sans"/>
                <a:cs typeface="Josefin Sans"/>
                <a:sym typeface="Josefin Sans"/>
              </a:rPr>
              <a:t>I'm Rain, and I'll be sharing with you my beautiful ideas.</a:t>
            </a:r>
            <a:endParaRPr/>
          </a:p>
          <a:p>
            <a:pPr indent="0" lvl="0" marL="0" marR="0" rtl="0" algn="l">
              <a:lnSpc>
                <a:spcPct val="80000"/>
              </a:lnSpc>
              <a:spcBef>
                <a:spcPts val="0"/>
              </a:spcBef>
              <a:spcAft>
                <a:spcPts val="0"/>
              </a:spcAft>
              <a:buNone/>
            </a:pPr>
            <a:r>
              <a:rPr b="0" i="0" lang="en-US" sz="2100" u="none" cap="none" strike="noStrike">
                <a:solidFill>
                  <a:srgbClr val="FF3D00"/>
                </a:solidFill>
                <a:latin typeface="Josefin Sans"/>
                <a:ea typeface="Josefin Sans"/>
                <a:cs typeface="Josefin Sans"/>
                <a:sym typeface="Josefin Sans"/>
              </a:rPr>
              <a:t>Follow me at @reallygreatsite to learn more. </a:t>
            </a:r>
            <a:endParaRPr/>
          </a:p>
          <a:p>
            <a:pPr indent="0" lvl="0" marL="0" marR="0" rtl="0" algn="l">
              <a:lnSpc>
                <a:spcPct val="80000"/>
              </a:lnSpc>
              <a:spcBef>
                <a:spcPts val="0"/>
              </a:spcBef>
              <a:spcAft>
                <a:spcPts val="0"/>
              </a:spcAft>
              <a:buNone/>
            </a:pPr>
            <a:r>
              <a:t/>
            </a:r>
            <a:endParaRPr b="0" i="0" sz="2100" u="none" cap="none" strike="noStrike">
              <a:solidFill>
                <a:srgbClr val="FF3D00"/>
              </a:solidFill>
              <a:latin typeface="Josefin Sans"/>
              <a:ea typeface="Josefin Sans"/>
              <a:cs typeface="Josefin Sans"/>
              <a:sym typeface="Josefin Sans"/>
            </a:endParaRPr>
          </a:p>
          <a:p>
            <a:pPr indent="0" lvl="0" marL="0" marR="0" rtl="0" algn="l">
              <a:lnSpc>
                <a:spcPct val="80000"/>
              </a:lnSpc>
              <a:spcBef>
                <a:spcPts val="0"/>
              </a:spcBef>
              <a:spcAft>
                <a:spcPts val="0"/>
              </a:spcAft>
              <a:buNone/>
            </a:pPr>
            <a:r>
              <a:rPr b="0" i="0" lang="en-US" sz="2100" u="none" cap="none" strike="noStrike">
                <a:solidFill>
                  <a:srgbClr val="FF3D00"/>
                </a:solidFill>
                <a:latin typeface="Josefin Sans"/>
                <a:ea typeface="Josefin Sans"/>
                <a:cs typeface="Josefin Sans"/>
                <a:sym typeface="Josefin Sa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a:p>
            <a:pPr indent="0" lvl="0" marL="0" marR="0" rtl="0" algn="l">
              <a:lnSpc>
                <a:spcPct val="80000"/>
              </a:lnSpc>
              <a:spcBef>
                <a:spcPts val="0"/>
              </a:spcBef>
              <a:spcAft>
                <a:spcPts val="0"/>
              </a:spcAft>
              <a:buNone/>
            </a:pPr>
            <a:r>
              <a:t/>
            </a:r>
            <a:endParaRPr b="0" i="0" sz="2100" u="none" cap="none" strike="noStrike">
              <a:solidFill>
                <a:srgbClr val="FF3D00"/>
              </a:solidFill>
              <a:latin typeface="Josefin Sans"/>
              <a:ea typeface="Josefin Sans"/>
              <a:cs typeface="Josefin Sans"/>
              <a:sym typeface="Josefin Sans"/>
            </a:endParaRPr>
          </a:p>
          <a:p>
            <a:pPr indent="0" lvl="0" marL="0" marR="0" rtl="0" algn="l">
              <a:lnSpc>
                <a:spcPct val="80000"/>
              </a:lnSpc>
              <a:spcBef>
                <a:spcPts val="0"/>
              </a:spcBef>
              <a:spcAft>
                <a:spcPts val="0"/>
              </a:spcAft>
              <a:buNone/>
            </a:pPr>
            <a:r>
              <a:rPr b="0" i="0" lang="en-US" sz="2100" u="none" cap="none" strike="noStrike">
                <a:solidFill>
                  <a:srgbClr val="FF3D00"/>
                </a:solidFill>
                <a:latin typeface="Josefin Sans"/>
                <a:ea typeface="Josefin Sans"/>
                <a:cs typeface="Josefin Sans"/>
                <a:sym typeface="Josefin Sans"/>
              </a:rPr>
              <a:t>Magna sit amet purus gravida. Eu ultrices vitae auctor eu augue ut lectus arcu. Eleifend mi in nulla posuere sollicitudin aliquam ultrices sagittis orci. Euismod elementum nisi quis eleifend quam adipiscing vitae proin sagittis. Amet consectetur adipiscing elit ut aliquam. Vel fringilla est ullamcorper eget nulla facilisi. Lectus sit amet est placerat in egestas. At elementum eu facilisis sed odio morbi quis. Mauris cursus mattis molestie a iaculis at erat. Accumsan sit amet nulla facilisi morbi.</a:t>
            </a:r>
            <a:endParaRPr/>
          </a:p>
        </p:txBody>
      </p:sp>
      <p:sp>
        <p:nvSpPr>
          <p:cNvPr id="68" name="Google Shape;68;p9"/>
          <p:cNvSpPr txBox="1"/>
          <p:nvPr/>
        </p:nvSpPr>
        <p:spPr>
          <a:xfrm>
            <a:off x="16179214" y="438904"/>
            <a:ext cx="1080086" cy="25527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1800" u="none" cap="none" strike="noStrike">
                <a:solidFill>
                  <a:srgbClr val="FDF8EC"/>
                </a:solidFill>
                <a:latin typeface="Josefin Sans SemiBold"/>
                <a:ea typeface="Josefin Sans SemiBold"/>
                <a:cs typeface="Josefin Sans SemiBold"/>
                <a:sym typeface="Josefin Sans SemiBold"/>
              </a:rPr>
              <a:t>cafeteria</a:t>
            </a:r>
            <a:endParaRPr/>
          </a:p>
        </p:txBody>
      </p:sp>
    </p:spTree>
  </p:cSld>
  <p:clrMapOvr>
    <a:masterClrMapping/>
  </p:clrMapOvr>
  <p:transition spd="slow">
    <p:push/>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8EC"/>
        </a:solidFill>
      </p:bgPr>
    </p:bg>
    <p:spTree>
      <p:nvGrpSpPr>
        <p:cNvPr id="363" name="Shape 363"/>
        <p:cNvGrpSpPr/>
        <p:nvPr/>
      </p:nvGrpSpPr>
      <p:grpSpPr>
        <a:xfrm>
          <a:off x="0" y="0"/>
          <a:ext cx="0" cy="0"/>
          <a:chOff x="0" y="0"/>
          <a:chExt cx="0" cy="0"/>
        </a:xfrm>
      </p:grpSpPr>
      <p:grpSp>
        <p:nvGrpSpPr>
          <p:cNvPr id="364" name="Google Shape;364;p27"/>
          <p:cNvGrpSpPr/>
          <p:nvPr/>
        </p:nvGrpSpPr>
        <p:grpSpPr>
          <a:xfrm>
            <a:off x="5995272" y="2365244"/>
            <a:ext cx="6297456" cy="2647778"/>
            <a:chOff x="0" y="-38100"/>
            <a:chExt cx="1658589" cy="697357"/>
          </a:xfrm>
        </p:grpSpPr>
        <p:sp>
          <p:nvSpPr>
            <p:cNvPr id="365" name="Google Shape;365;p27"/>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19050">
              <a:solidFill>
                <a:srgbClr val="FF3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27"/>
            <p:cNvSpPr txBox="1"/>
            <p:nvPr/>
          </p:nvSpPr>
          <p:spPr>
            <a:xfrm>
              <a:off x="0" y="-38100"/>
              <a:ext cx="1658589" cy="697357"/>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7" name="Google Shape;367;p27"/>
          <p:cNvGrpSpPr/>
          <p:nvPr/>
        </p:nvGrpSpPr>
        <p:grpSpPr>
          <a:xfrm>
            <a:off x="5995272" y="5439861"/>
            <a:ext cx="6297456" cy="2647778"/>
            <a:chOff x="0" y="-38100"/>
            <a:chExt cx="1658589" cy="697357"/>
          </a:xfrm>
        </p:grpSpPr>
        <p:sp>
          <p:nvSpPr>
            <p:cNvPr id="368" name="Google Shape;368;p27"/>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19050">
              <a:solidFill>
                <a:srgbClr val="FF3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27"/>
            <p:cNvSpPr txBox="1"/>
            <p:nvPr/>
          </p:nvSpPr>
          <p:spPr>
            <a:xfrm>
              <a:off x="0" y="-38100"/>
              <a:ext cx="1658589" cy="697357"/>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0" name="Google Shape;370;p27"/>
          <p:cNvSpPr txBox="1"/>
          <p:nvPr/>
        </p:nvSpPr>
        <p:spPr>
          <a:xfrm>
            <a:off x="3377480" y="1633416"/>
            <a:ext cx="11533039" cy="3373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3D00"/>
                </a:solidFill>
                <a:latin typeface="Josefin Sans"/>
                <a:ea typeface="Josefin Sans"/>
                <a:cs typeface="Josefin Sans"/>
                <a:sym typeface="Josefin Sans"/>
              </a:rPr>
              <a:t>This presentation template is free for everyone to use thanks to the following:</a:t>
            </a:r>
            <a:endParaRPr/>
          </a:p>
        </p:txBody>
      </p:sp>
      <p:sp>
        <p:nvSpPr>
          <p:cNvPr id="371" name="Google Shape;371;p27"/>
          <p:cNvSpPr txBox="1"/>
          <p:nvPr/>
        </p:nvSpPr>
        <p:spPr>
          <a:xfrm>
            <a:off x="7108732" y="8817737"/>
            <a:ext cx="4070535" cy="450088"/>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1" i="0" lang="en-US" sz="2799" u="none" cap="none" strike="noStrike">
                <a:solidFill>
                  <a:srgbClr val="FF3D00"/>
                </a:solidFill>
                <a:latin typeface="Josefin Sans"/>
                <a:ea typeface="Josefin Sans"/>
                <a:cs typeface="Josefin Sans"/>
                <a:sym typeface="Josefin Sans"/>
              </a:rPr>
              <a:t>Happy designing!</a:t>
            </a:r>
            <a:endParaRPr/>
          </a:p>
        </p:txBody>
      </p:sp>
      <p:sp>
        <p:nvSpPr>
          <p:cNvPr id="372" name="Google Shape;372;p27"/>
          <p:cNvSpPr txBox="1"/>
          <p:nvPr/>
        </p:nvSpPr>
        <p:spPr>
          <a:xfrm>
            <a:off x="4210005" y="4338740"/>
            <a:ext cx="9867990" cy="318770"/>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3D00"/>
                </a:solidFill>
                <a:latin typeface="Josefin Sans"/>
                <a:ea typeface="Josefin Sans"/>
                <a:cs typeface="Josefin Sans"/>
                <a:sym typeface="Josefin Sans"/>
              </a:rPr>
              <a:t>for the presentation template</a:t>
            </a:r>
            <a:endParaRPr/>
          </a:p>
        </p:txBody>
      </p:sp>
      <p:sp>
        <p:nvSpPr>
          <p:cNvPr id="373" name="Google Shape;373;p27"/>
          <p:cNvSpPr txBox="1"/>
          <p:nvPr/>
        </p:nvSpPr>
        <p:spPr>
          <a:xfrm>
            <a:off x="4210005" y="7043248"/>
            <a:ext cx="9867990" cy="318770"/>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3D00"/>
                </a:solidFill>
                <a:latin typeface="Josefin Sans"/>
                <a:ea typeface="Josefin Sans"/>
                <a:cs typeface="Josefin Sans"/>
                <a:sym typeface="Josefin Sans"/>
              </a:rPr>
              <a:t>for the photos</a:t>
            </a:r>
            <a:endParaRPr/>
          </a:p>
        </p:txBody>
      </p:sp>
      <p:sp>
        <p:nvSpPr>
          <p:cNvPr id="374" name="Google Shape;374;p27"/>
          <p:cNvSpPr txBox="1"/>
          <p:nvPr/>
        </p:nvSpPr>
        <p:spPr>
          <a:xfrm>
            <a:off x="5469973" y="731274"/>
            <a:ext cx="7348055" cy="7613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600" u="none" cap="none" strike="noStrike">
                <a:solidFill>
                  <a:srgbClr val="FF3D00"/>
                </a:solidFill>
                <a:latin typeface="Josefin Sans"/>
                <a:ea typeface="Josefin Sans"/>
                <a:cs typeface="Josefin Sans"/>
                <a:sym typeface="Josefin Sans"/>
              </a:rPr>
              <a:t>Credits</a:t>
            </a:r>
            <a:endParaRPr/>
          </a:p>
        </p:txBody>
      </p:sp>
      <p:sp>
        <p:nvSpPr>
          <p:cNvPr id="375" name="Google Shape;375;p27"/>
          <p:cNvSpPr txBox="1"/>
          <p:nvPr/>
        </p:nvSpPr>
        <p:spPr>
          <a:xfrm>
            <a:off x="6110027" y="6310781"/>
            <a:ext cx="6067945" cy="634042"/>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712" u="none" cap="none" strike="noStrike">
                <a:solidFill>
                  <a:srgbClr val="FF3D00"/>
                </a:solidFill>
                <a:latin typeface="Josefin Sans"/>
                <a:ea typeface="Josefin Sans"/>
                <a:cs typeface="Josefin Sans"/>
                <a:sym typeface="Josefin Sans"/>
              </a:rPr>
              <a:t>Pexels, Pixabay</a:t>
            </a:r>
            <a:endParaRPr/>
          </a:p>
        </p:txBody>
      </p:sp>
      <p:pic>
        <p:nvPicPr>
          <p:cNvPr id="376" name="Google Shape;376;p27"/>
          <p:cNvPicPr preferRelativeResize="0"/>
          <p:nvPr/>
        </p:nvPicPr>
        <p:blipFill>
          <a:blip r:embed="rId3">
            <a:alphaModFix/>
          </a:blip>
          <a:stretch>
            <a:fillRect/>
          </a:stretch>
        </p:blipFill>
        <p:spPr>
          <a:xfrm>
            <a:off x="6731775" y="2911121"/>
            <a:ext cx="4824450" cy="1218808"/>
          </a:xfrm>
          <a:prstGeom prst="rect">
            <a:avLst/>
          </a:prstGeom>
          <a:noFill/>
          <a:ln>
            <a:noFill/>
          </a:ln>
        </p:spPr>
      </p:pic>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8EC"/>
        </a:solidFill>
      </p:bgPr>
    </p:bg>
    <p:spTree>
      <p:nvGrpSpPr>
        <p:cNvPr id="72" name="Shape 72"/>
        <p:cNvGrpSpPr/>
        <p:nvPr/>
      </p:nvGrpSpPr>
      <p:grpSpPr>
        <a:xfrm>
          <a:off x="0" y="0"/>
          <a:ext cx="0" cy="0"/>
          <a:chOff x="0" y="0"/>
          <a:chExt cx="0" cy="0"/>
        </a:xfrm>
      </p:grpSpPr>
      <p:pic>
        <p:nvPicPr>
          <p:cNvPr id="73" name="Google Shape;73;p10"/>
          <p:cNvPicPr preferRelativeResize="0"/>
          <p:nvPr/>
        </p:nvPicPr>
        <p:blipFill>
          <a:blip r:embed="rId3">
            <a:alphaModFix/>
          </a:blip>
          <a:stretch>
            <a:fillRect/>
          </a:stretch>
        </p:blipFill>
        <p:spPr>
          <a:xfrm>
            <a:off x="2928298" y="4605500"/>
            <a:ext cx="14781025" cy="8653552"/>
          </a:xfrm>
          <a:prstGeom prst="rect">
            <a:avLst/>
          </a:prstGeom>
          <a:noFill/>
          <a:ln>
            <a:noFill/>
          </a:ln>
        </p:spPr>
      </p:pic>
      <p:grpSp>
        <p:nvGrpSpPr>
          <p:cNvPr id="74" name="Google Shape;74;p10"/>
          <p:cNvGrpSpPr/>
          <p:nvPr/>
        </p:nvGrpSpPr>
        <p:grpSpPr>
          <a:xfrm>
            <a:off x="0" y="0"/>
            <a:ext cx="2736184" cy="10287000"/>
            <a:chOff x="0" y="0"/>
            <a:chExt cx="720641" cy="2709333"/>
          </a:xfrm>
        </p:grpSpPr>
        <p:sp>
          <p:nvSpPr>
            <p:cNvPr id="75" name="Google Shape;75;p10"/>
            <p:cNvSpPr/>
            <p:nvPr/>
          </p:nvSpPr>
          <p:spPr>
            <a:xfrm>
              <a:off x="0" y="0"/>
              <a:ext cx="720641" cy="2709333"/>
            </a:xfrm>
            <a:custGeom>
              <a:rect b="b" l="l" r="r" t="t"/>
              <a:pathLst>
                <a:path extrusionOk="0" h="2709333" w="720641">
                  <a:moveTo>
                    <a:pt x="0" y="0"/>
                  </a:moveTo>
                  <a:lnTo>
                    <a:pt x="720641" y="0"/>
                  </a:lnTo>
                  <a:lnTo>
                    <a:pt x="720641" y="2709333"/>
                  </a:lnTo>
                  <a:lnTo>
                    <a:pt x="0" y="2709333"/>
                  </a:lnTo>
                  <a:close/>
                </a:path>
              </a:pathLst>
            </a:custGeom>
            <a:solidFill>
              <a:srgbClr val="FF3D00"/>
            </a:solidFill>
            <a:ln>
              <a:noFill/>
            </a:ln>
          </p:spPr>
        </p:sp>
        <p:sp>
          <p:nvSpPr>
            <p:cNvPr id="76" name="Google Shape;76;p10"/>
            <p:cNvSpPr txBox="1"/>
            <p:nvPr/>
          </p:nvSpPr>
          <p:spPr>
            <a:xfrm>
              <a:off x="0" y="9525"/>
              <a:ext cx="720641" cy="2699808"/>
            </a:xfrm>
            <a:prstGeom prst="rect">
              <a:avLst/>
            </a:prstGeom>
            <a:noFill/>
            <a:ln>
              <a:noFill/>
            </a:ln>
          </p:spPr>
          <p:txBody>
            <a:bodyPr anchorCtr="0" anchor="ctr" bIns="50800" lIns="50800" spcFirstLastPara="1" rIns="50800" wrap="square" tIns="50800">
              <a:noAutofit/>
            </a:bodyPr>
            <a:lstStyle/>
            <a:p>
              <a:pPr indent="0" lvl="0" marL="0" marR="0" rtl="0" algn="ctr">
                <a:lnSpc>
                  <a:spcPct val="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7" name="Google Shape;77;p10"/>
          <p:cNvSpPr txBox="1"/>
          <p:nvPr/>
        </p:nvSpPr>
        <p:spPr>
          <a:xfrm rot="-5400000">
            <a:off x="-4198733" y="2757749"/>
            <a:ext cx="10287000" cy="4771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1000" u="none" cap="none" strike="noStrike">
                <a:solidFill>
                  <a:srgbClr val="FDF8EC"/>
                </a:solidFill>
                <a:latin typeface="Josefin Sans SemiBold"/>
                <a:ea typeface="Josefin Sans SemiBold"/>
                <a:cs typeface="Josefin Sans SemiBold"/>
                <a:sym typeface="Josefin Sans SemiBold"/>
              </a:rPr>
              <a:t>menu</a:t>
            </a:r>
            <a:endParaRPr sz="31000"/>
          </a:p>
        </p:txBody>
      </p:sp>
      <p:grpSp>
        <p:nvGrpSpPr>
          <p:cNvPr id="78" name="Google Shape;78;p10"/>
          <p:cNvGrpSpPr/>
          <p:nvPr/>
        </p:nvGrpSpPr>
        <p:grpSpPr>
          <a:xfrm>
            <a:off x="4285876" y="1078706"/>
            <a:ext cx="5718200" cy="818674"/>
            <a:chOff x="0" y="66675"/>
            <a:chExt cx="7624266" cy="1091565"/>
          </a:xfrm>
        </p:grpSpPr>
        <p:sp>
          <p:nvSpPr>
            <p:cNvPr id="79" name="Google Shape;79;p10"/>
            <p:cNvSpPr txBox="1"/>
            <p:nvPr/>
          </p:nvSpPr>
          <p:spPr>
            <a:xfrm>
              <a:off x="0" y="66675"/>
              <a:ext cx="7624266" cy="6648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600" u="none" cap="none" strike="noStrike">
                  <a:solidFill>
                    <a:srgbClr val="FF3D00"/>
                  </a:solidFill>
                  <a:latin typeface="Josefin Sans"/>
                  <a:ea typeface="Josefin Sans"/>
                  <a:cs typeface="Josefin Sans"/>
                  <a:sym typeface="Josefin Sans"/>
                </a:rPr>
                <a:t>appetizer (introduction)</a:t>
              </a:r>
              <a:endParaRPr/>
            </a:p>
          </p:txBody>
        </p:sp>
        <p:sp>
          <p:nvSpPr>
            <p:cNvPr id="80" name="Google Shape;80;p10"/>
            <p:cNvSpPr txBox="1"/>
            <p:nvPr/>
          </p:nvSpPr>
          <p:spPr>
            <a:xfrm>
              <a:off x="0" y="760095"/>
              <a:ext cx="7624266" cy="3981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3D00"/>
                  </a:solidFill>
                  <a:latin typeface="Josefin Sans"/>
                  <a:ea typeface="Josefin Sans"/>
                  <a:cs typeface="Josefin Sans"/>
                  <a:sym typeface="Josefin Sans"/>
                </a:rPr>
                <a:t>Elaborate on your topic here.</a:t>
              </a:r>
              <a:endParaRPr/>
            </a:p>
          </p:txBody>
        </p:sp>
      </p:grpSp>
      <p:grpSp>
        <p:nvGrpSpPr>
          <p:cNvPr id="81" name="Google Shape;81;p10"/>
          <p:cNvGrpSpPr/>
          <p:nvPr/>
        </p:nvGrpSpPr>
        <p:grpSpPr>
          <a:xfrm>
            <a:off x="4285876" y="3078691"/>
            <a:ext cx="5718200" cy="818674"/>
            <a:chOff x="0" y="66675"/>
            <a:chExt cx="7624266" cy="1091565"/>
          </a:xfrm>
        </p:grpSpPr>
        <p:sp>
          <p:nvSpPr>
            <p:cNvPr id="82" name="Google Shape;82;p10"/>
            <p:cNvSpPr txBox="1"/>
            <p:nvPr/>
          </p:nvSpPr>
          <p:spPr>
            <a:xfrm>
              <a:off x="0" y="66675"/>
              <a:ext cx="7624266" cy="6648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600" u="none" cap="none" strike="noStrike">
                  <a:solidFill>
                    <a:srgbClr val="FF3D00"/>
                  </a:solidFill>
                  <a:latin typeface="Josefin Sans"/>
                  <a:ea typeface="Josefin Sans"/>
                  <a:cs typeface="Josefin Sans"/>
                  <a:sym typeface="Josefin Sans"/>
                </a:rPr>
                <a:t>main Course (our food)</a:t>
              </a:r>
              <a:endParaRPr/>
            </a:p>
          </p:txBody>
        </p:sp>
        <p:sp>
          <p:nvSpPr>
            <p:cNvPr id="83" name="Google Shape;83;p10"/>
            <p:cNvSpPr txBox="1"/>
            <p:nvPr/>
          </p:nvSpPr>
          <p:spPr>
            <a:xfrm>
              <a:off x="0" y="760095"/>
              <a:ext cx="7624266" cy="3981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3D00"/>
                  </a:solidFill>
                  <a:latin typeface="Josefin Sans"/>
                  <a:ea typeface="Josefin Sans"/>
                  <a:cs typeface="Josefin Sans"/>
                  <a:sym typeface="Josefin Sans"/>
                </a:rPr>
                <a:t>Elaborate on your topic here.</a:t>
              </a:r>
              <a:endParaRPr/>
            </a:p>
          </p:txBody>
        </p:sp>
      </p:grpSp>
      <p:grpSp>
        <p:nvGrpSpPr>
          <p:cNvPr id="84" name="Google Shape;84;p10"/>
          <p:cNvGrpSpPr/>
          <p:nvPr/>
        </p:nvGrpSpPr>
        <p:grpSpPr>
          <a:xfrm>
            <a:off x="11553767" y="1078706"/>
            <a:ext cx="5718200" cy="818674"/>
            <a:chOff x="0" y="66675"/>
            <a:chExt cx="7624266" cy="1091565"/>
          </a:xfrm>
        </p:grpSpPr>
        <p:sp>
          <p:nvSpPr>
            <p:cNvPr id="85" name="Google Shape;85;p10"/>
            <p:cNvSpPr txBox="1"/>
            <p:nvPr/>
          </p:nvSpPr>
          <p:spPr>
            <a:xfrm>
              <a:off x="0" y="66675"/>
              <a:ext cx="7624266" cy="6648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600" u="none" cap="none" strike="noStrike">
                  <a:solidFill>
                    <a:srgbClr val="FF3D00"/>
                  </a:solidFill>
                  <a:latin typeface="Josefin Sans"/>
                  <a:ea typeface="Josefin Sans"/>
                  <a:cs typeface="Josefin Sans"/>
                  <a:sym typeface="Josefin Sans"/>
                </a:rPr>
                <a:t>dessert (about us)</a:t>
              </a:r>
              <a:endParaRPr/>
            </a:p>
          </p:txBody>
        </p:sp>
        <p:sp>
          <p:nvSpPr>
            <p:cNvPr id="86" name="Google Shape;86;p10"/>
            <p:cNvSpPr txBox="1"/>
            <p:nvPr/>
          </p:nvSpPr>
          <p:spPr>
            <a:xfrm>
              <a:off x="0" y="760095"/>
              <a:ext cx="7624266" cy="3981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3D00"/>
                  </a:solidFill>
                  <a:latin typeface="Josefin Sans"/>
                  <a:ea typeface="Josefin Sans"/>
                  <a:cs typeface="Josefin Sans"/>
                  <a:sym typeface="Josefin Sans"/>
                </a:rPr>
                <a:t>Elaborate on your topic here.</a:t>
              </a:r>
              <a:endParaRPr/>
            </a:p>
          </p:txBody>
        </p:sp>
      </p:grpSp>
      <p:grpSp>
        <p:nvGrpSpPr>
          <p:cNvPr id="87" name="Google Shape;87;p10"/>
          <p:cNvGrpSpPr/>
          <p:nvPr/>
        </p:nvGrpSpPr>
        <p:grpSpPr>
          <a:xfrm>
            <a:off x="11553767" y="3078691"/>
            <a:ext cx="5718200" cy="818674"/>
            <a:chOff x="0" y="66675"/>
            <a:chExt cx="7624266" cy="1091565"/>
          </a:xfrm>
        </p:grpSpPr>
        <p:sp>
          <p:nvSpPr>
            <p:cNvPr id="88" name="Google Shape;88;p10"/>
            <p:cNvSpPr txBox="1"/>
            <p:nvPr/>
          </p:nvSpPr>
          <p:spPr>
            <a:xfrm>
              <a:off x="0" y="66675"/>
              <a:ext cx="7624266" cy="6648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600" u="none" cap="none" strike="noStrike">
                  <a:solidFill>
                    <a:srgbClr val="FF3D00"/>
                  </a:solidFill>
                  <a:latin typeface="Josefin Sans"/>
                  <a:ea typeface="Josefin Sans"/>
                  <a:cs typeface="Josefin Sans"/>
                  <a:sym typeface="Josefin Sans"/>
                </a:rPr>
                <a:t>sides (extras)</a:t>
              </a:r>
              <a:endParaRPr/>
            </a:p>
          </p:txBody>
        </p:sp>
        <p:sp>
          <p:nvSpPr>
            <p:cNvPr id="89" name="Google Shape;89;p10"/>
            <p:cNvSpPr txBox="1"/>
            <p:nvPr/>
          </p:nvSpPr>
          <p:spPr>
            <a:xfrm>
              <a:off x="0" y="760095"/>
              <a:ext cx="7624266" cy="3981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3D00"/>
                  </a:solidFill>
                  <a:latin typeface="Josefin Sans"/>
                  <a:ea typeface="Josefin Sans"/>
                  <a:cs typeface="Josefin Sans"/>
                  <a:sym typeface="Josefin Sans"/>
                </a:rPr>
                <a:t>Elaborate on your topic here.</a:t>
              </a:r>
              <a:endParaRPr/>
            </a:p>
          </p:txBody>
        </p:sp>
      </p:grpSp>
      <p:sp>
        <p:nvSpPr>
          <p:cNvPr id="90" name="Google Shape;90;p10"/>
          <p:cNvSpPr txBox="1"/>
          <p:nvPr/>
        </p:nvSpPr>
        <p:spPr>
          <a:xfrm>
            <a:off x="1028700" y="9610400"/>
            <a:ext cx="1080000" cy="277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800" u="none" cap="none" strike="noStrike">
                <a:solidFill>
                  <a:srgbClr val="FF3D00"/>
                </a:solidFill>
                <a:latin typeface="Josefin Sans SemiBold"/>
                <a:ea typeface="Josefin Sans SemiBold"/>
                <a:cs typeface="Josefin Sans SemiBold"/>
                <a:sym typeface="Josefin Sans SemiBold"/>
              </a:rPr>
              <a:t>cafeteria</a:t>
            </a:r>
            <a:endParaRPr/>
          </a:p>
        </p:txBody>
      </p:sp>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3D00"/>
        </a:solidFill>
      </p:bgPr>
    </p:bg>
    <p:spTree>
      <p:nvGrpSpPr>
        <p:cNvPr id="94" name="Shape 94"/>
        <p:cNvGrpSpPr/>
        <p:nvPr/>
      </p:nvGrpSpPr>
      <p:grpSpPr>
        <a:xfrm>
          <a:off x="0" y="0"/>
          <a:ext cx="0" cy="0"/>
          <a:chOff x="0" y="0"/>
          <a:chExt cx="0" cy="0"/>
        </a:xfrm>
      </p:grpSpPr>
      <p:pic>
        <p:nvPicPr>
          <p:cNvPr id="95" name="Google Shape;95;p11"/>
          <p:cNvPicPr preferRelativeResize="0"/>
          <p:nvPr/>
        </p:nvPicPr>
        <p:blipFill>
          <a:blip r:embed="rId3">
            <a:alphaModFix/>
          </a:blip>
          <a:stretch>
            <a:fillRect/>
          </a:stretch>
        </p:blipFill>
        <p:spPr>
          <a:xfrm>
            <a:off x="-7668427" y="5140250"/>
            <a:ext cx="12357100" cy="8229600"/>
          </a:xfrm>
          <a:prstGeom prst="rect">
            <a:avLst/>
          </a:prstGeom>
          <a:noFill/>
          <a:ln>
            <a:noFill/>
          </a:ln>
        </p:spPr>
      </p:pic>
      <p:sp>
        <p:nvSpPr>
          <p:cNvPr id="96" name="Google Shape;96;p11"/>
          <p:cNvSpPr txBox="1"/>
          <p:nvPr/>
        </p:nvSpPr>
        <p:spPr>
          <a:xfrm>
            <a:off x="-374086" y="-70252"/>
            <a:ext cx="19036200" cy="4833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1400" u="none" cap="none" strike="noStrike">
                <a:solidFill>
                  <a:srgbClr val="FDF8EC"/>
                </a:solidFill>
                <a:latin typeface="Josefin Sans SemiBold"/>
                <a:ea typeface="Josefin Sans SemiBold"/>
                <a:cs typeface="Josefin Sans SemiBold"/>
                <a:sym typeface="Josefin Sans SemiBold"/>
              </a:rPr>
              <a:t>appetizer</a:t>
            </a:r>
            <a:endParaRPr sz="31400"/>
          </a:p>
        </p:txBody>
      </p:sp>
      <p:sp>
        <p:nvSpPr>
          <p:cNvPr id="97" name="Google Shape;97;p11"/>
          <p:cNvSpPr txBox="1"/>
          <p:nvPr/>
        </p:nvSpPr>
        <p:spPr>
          <a:xfrm>
            <a:off x="12858750" y="3977850"/>
            <a:ext cx="4602900" cy="3693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2400" u="none" cap="none" strike="noStrike">
                <a:solidFill>
                  <a:srgbClr val="FDF8EC"/>
                </a:solidFill>
                <a:latin typeface="Josefin Sans"/>
                <a:ea typeface="Josefin Sans"/>
                <a:cs typeface="Josefin Sans"/>
                <a:sym typeface="Josefin Sans"/>
              </a:rPr>
              <a:t>elaborate on your topic here</a:t>
            </a:r>
            <a:endParaRPr/>
          </a:p>
        </p:txBody>
      </p:sp>
      <p:pic>
        <p:nvPicPr>
          <p:cNvPr id="98" name="Google Shape;98;p11"/>
          <p:cNvPicPr preferRelativeResize="0"/>
          <p:nvPr/>
        </p:nvPicPr>
        <p:blipFill>
          <a:blip r:embed="rId4">
            <a:alphaModFix/>
          </a:blip>
          <a:stretch>
            <a:fillRect/>
          </a:stretch>
        </p:blipFill>
        <p:spPr>
          <a:xfrm>
            <a:off x="14020925" y="-5076900"/>
            <a:ext cx="12352123" cy="8238980"/>
          </a:xfrm>
          <a:prstGeom prst="rect">
            <a:avLst/>
          </a:prstGeom>
          <a:noFill/>
          <a:ln>
            <a:noFill/>
          </a:ln>
        </p:spPr>
      </p:pic>
      <p:sp>
        <p:nvSpPr>
          <p:cNvPr id="99" name="Google Shape;99;p11"/>
          <p:cNvSpPr txBox="1"/>
          <p:nvPr/>
        </p:nvSpPr>
        <p:spPr>
          <a:xfrm>
            <a:off x="201446" y="1095375"/>
            <a:ext cx="2894100" cy="5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600" u="none" cap="none" strike="noStrike">
                <a:solidFill>
                  <a:srgbClr val="FDF8EC"/>
                </a:solidFill>
                <a:latin typeface="Josefin Sans"/>
                <a:ea typeface="Josefin Sans"/>
                <a:cs typeface="Josefin Sans"/>
                <a:sym typeface="Josefin Sans"/>
              </a:rPr>
              <a:t>cafeteria’s</a:t>
            </a:r>
            <a:endParaRPr/>
          </a:p>
        </p:txBody>
      </p:sp>
      <p:pic>
        <p:nvPicPr>
          <p:cNvPr id="100" name="Google Shape;100;p11"/>
          <p:cNvPicPr preferRelativeResize="0"/>
          <p:nvPr/>
        </p:nvPicPr>
        <p:blipFill>
          <a:blip r:embed="rId5">
            <a:alphaModFix/>
          </a:blip>
          <a:stretch>
            <a:fillRect/>
          </a:stretch>
        </p:blipFill>
        <p:spPr>
          <a:xfrm>
            <a:off x="4674054" y="3185995"/>
            <a:ext cx="11149349" cy="8749311"/>
          </a:xfrm>
          <a:prstGeom prst="rect">
            <a:avLst/>
          </a:prstGeom>
          <a:noFill/>
          <a:ln>
            <a:noFill/>
          </a:ln>
        </p:spPr>
      </p:pic>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8EC"/>
        </a:solidFill>
      </p:bgPr>
    </p:bg>
    <p:spTree>
      <p:nvGrpSpPr>
        <p:cNvPr id="104" name="Shape 104"/>
        <p:cNvGrpSpPr/>
        <p:nvPr/>
      </p:nvGrpSpPr>
      <p:grpSpPr>
        <a:xfrm>
          <a:off x="0" y="0"/>
          <a:ext cx="0" cy="0"/>
          <a:chOff x="0" y="0"/>
          <a:chExt cx="0" cy="0"/>
        </a:xfrm>
      </p:grpSpPr>
      <p:sp>
        <p:nvSpPr>
          <p:cNvPr id="105" name="Google Shape;105;p12"/>
          <p:cNvSpPr txBox="1"/>
          <p:nvPr/>
        </p:nvSpPr>
        <p:spPr>
          <a:xfrm>
            <a:off x="838465" y="6748493"/>
            <a:ext cx="11347200" cy="2961000"/>
          </a:xfrm>
          <a:prstGeom prst="rect">
            <a:avLst/>
          </a:prstGeom>
          <a:noFill/>
          <a:ln>
            <a:noFill/>
          </a:ln>
        </p:spPr>
        <p:txBody>
          <a:bodyPr anchorCtr="0" anchor="t" bIns="0" lIns="0" spcFirstLastPara="1" rIns="0" wrap="square" tIns="0">
            <a:spAutoFit/>
          </a:bodyPr>
          <a:lstStyle/>
          <a:p>
            <a:pPr indent="0" lvl="0" marL="0" marR="0" rtl="0" algn="l">
              <a:lnSpc>
                <a:spcPct val="60000"/>
              </a:lnSpc>
              <a:spcBef>
                <a:spcPts val="0"/>
              </a:spcBef>
              <a:spcAft>
                <a:spcPts val="0"/>
              </a:spcAft>
              <a:buNone/>
            </a:pPr>
            <a:r>
              <a:rPr b="1" i="0" lang="en-US" sz="16030" u="none" cap="none" strike="noStrike">
                <a:solidFill>
                  <a:srgbClr val="FF3D00"/>
                </a:solidFill>
                <a:latin typeface="Josefin Sans SemiBold"/>
                <a:ea typeface="Josefin Sans SemiBold"/>
                <a:cs typeface="Josefin Sans SemiBold"/>
                <a:sym typeface="Josefin Sans SemiBold"/>
              </a:rPr>
              <a:t>our</a:t>
            </a:r>
            <a:endParaRPr/>
          </a:p>
          <a:p>
            <a:pPr indent="0" lvl="0" marL="0" marR="0" rtl="0" algn="l">
              <a:lnSpc>
                <a:spcPct val="60000"/>
              </a:lnSpc>
              <a:spcBef>
                <a:spcPts val="0"/>
              </a:spcBef>
              <a:spcAft>
                <a:spcPts val="0"/>
              </a:spcAft>
              <a:buNone/>
            </a:pPr>
            <a:r>
              <a:rPr b="1" i="0" lang="en-US" sz="16030" u="none" cap="none" strike="noStrike">
                <a:solidFill>
                  <a:srgbClr val="FF3D00"/>
                </a:solidFill>
                <a:latin typeface="Josefin Sans SemiBold"/>
                <a:ea typeface="Josefin Sans SemiBold"/>
                <a:cs typeface="Josefin Sans SemiBold"/>
                <a:sym typeface="Josefin Sans SemiBold"/>
              </a:rPr>
              <a:t>company</a:t>
            </a:r>
            <a:endParaRPr/>
          </a:p>
        </p:txBody>
      </p:sp>
      <p:pic>
        <p:nvPicPr>
          <p:cNvPr id="106" name="Google Shape;106;p12"/>
          <p:cNvPicPr preferRelativeResize="0"/>
          <p:nvPr/>
        </p:nvPicPr>
        <p:blipFill>
          <a:blip r:embed="rId3">
            <a:alphaModFix/>
          </a:blip>
          <a:stretch>
            <a:fillRect/>
          </a:stretch>
        </p:blipFill>
        <p:spPr>
          <a:xfrm>
            <a:off x="-2906329" y="-1304106"/>
            <a:ext cx="16824125" cy="11213373"/>
          </a:xfrm>
          <a:prstGeom prst="rect">
            <a:avLst/>
          </a:prstGeom>
          <a:noFill/>
          <a:ln>
            <a:noFill/>
          </a:ln>
        </p:spPr>
      </p:pic>
      <p:sp>
        <p:nvSpPr>
          <p:cNvPr id="107" name="Google Shape;107;p12"/>
          <p:cNvSpPr txBox="1"/>
          <p:nvPr/>
        </p:nvSpPr>
        <p:spPr>
          <a:xfrm>
            <a:off x="12375862" y="2217794"/>
            <a:ext cx="4584125" cy="4819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600" u="none" cap="none" strike="noStrike">
                <a:solidFill>
                  <a:srgbClr val="FF3D00"/>
                </a:solidFill>
                <a:latin typeface="Josefin Sans"/>
                <a:ea typeface="Josefin Sans"/>
                <a:cs typeface="Josefin Sans"/>
                <a:sym typeface="Josefin Sans"/>
              </a:rPr>
              <a:t>what we do?</a:t>
            </a:r>
            <a:endParaRPr/>
          </a:p>
        </p:txBody>
      </p:sp>
      <p:sp>
        <p:nvSpPr>
          <p:cNvPr id="108" name="Google Shape;108;p12"/>
          <p:cNvSpPr txBox="1"/>
          <p:nvPr/>
        </p:nvSpPr>
        <p:spPr>
          <a:xfrm>
            <a:off x="12375862" y="6369847"/>
            <a:ext cx="4584125" cy="4819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600" u="none" cap="none" strike="noStrike">
                <a:solidFill>
                  <a:srgbClr val="FF3D00"/>
                </a:solidFill>
                <a:latin typeface="Josefin Sans"/>
                <a:ea typeface="Josefin Sans"/>
                <a:cs typeface="Josefin Sans"/>
                <a:sym typeface="Josefin Sans"/>
              </a:rPr>
              <a:t>who we are?</a:t>
            </a:r>
            <a:endParaRPr/>
          </a:p>
        </p:txBody>
      </p:sp>
      <p:sp>
        <p:nvSpPr>
          <p:cNvPr id="109" name="Google Shape;109;p12"/>
          <p:cNvSpPr txBox="1"/>
          <p:nvPr/>
        </p:nvSpPr>
        <p:spPr>
          <a:xfrm>
            <a:off x="12375862" y="6940666"/>
            <a:ext cx="4584000" cy="10344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100" u="none" cap="none" strike="noStrike">
                <a:solidFill>
                  <a:srgbClr val="FF3D00"/>
                </a:solidFill>
                <a:latin typeface="Josefin Sans"/>
                <a:ea typeface="Josefin Sans"/>
                <a:cs typeface="Josefin Sans"/>
                <a:sym typeface="Josefin Sans"/>
              </a:rPr>
              <a:t>Briefly elaborate on what you want to discuss. Lorem ipsum dolor sit amet, consectetur adipiscing elit, sed do eiusmod tempor incididunt ut labore.</a:t>
            </a:r>
            <a:endParaRPr/>
          </a:p>
        </p:txBody>
      </p:sp>
      <p:sp>
        <p:nvSpPr>
          <p:cNvPr id="110" name="Google Shape;110;p12"/>
          <p:cNvSpPr txBox="1"/>
          <p:nvPr/>
        </p:nvSpPr>
        <p:spPr>
          <a:xfrm>
            <a:off x="12375862" y="2788614"/>
            <a:ext cx="4584000" cy="10344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100" u="none" cap="none" strike="noStrike">
                <a:solidFill>
                  <a:srgbClr val="FF3D00"/>
                </a:solidFill>
                <a:latin typeface="Josefin Sans"/>
                <a:ea typeface="Josefin Sans"/>
                <a:cs typeface="Josefin Sans"/>
                <a:sym typeface="Josefin Sans"/>
              </a:rPr>
              <a:t>Briefly elaborate on what you want to discuss. Lorem ipsum dolor sit amet, consectetur adipiscing elit, sed do eiusmod tempor incididunt ut labore.</a:t>
            </a:r>
            <a:endParaRPr/>
          </a:p>
        </p:txBody>
      </p:sp>
      <p:sp>
        <p:nvSpPr>
          <p:cNvPr id="111" name="Google Shape;111;p12"/>
          <p:cNvSpPr txBox="1"/>
          <p:nvPr/>
        </p:nvSpPr>
        <p:spPr>
          <a:xfrm>
            <a:off x="16179214" y="438904"/>
            <a:ext cx="1080086" cy="25527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1800" u="none" cap="none" strike="noStrike">
                <a:solidFill>
                  <a:srgbClr val="FF3D00"/>
                </a:solidFill>
                <a:latin typeface="Josefin Sans SemiBold"/>
                <a:ea typeface="Josefin Sans SemiBold"/>
                <a:cs typeface="Josefin Sans SemiBold"/>
                <a:sym typeface="Josefin Sans SemiBold"/>
              </a:rPr>
              <a:t>cafeteria</a:t>
            </a:r>
            <a:endParaRPr/>
          </a:p>
        </p:txBody>
      </p:sp>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8EC"/>
        </a:solidFill>
      </p:bgPr>
    </p:bg>
    <p:spTree>
      <p:nvGrpSpPr>
        <p:cNvPr id="115" name="Shape 115"/>
        <p:cNvGrpSpPr/>
        <p:nvPr/>
      </p:nvGrpSpPr>
      <p:grpSpPr>
        <a:xfrm>
          <a:off x="0" y="0"/>
          <a:ext cx="0" cy="0"/>
          <a:chOff x="0" y="0"/>
          <a:chExt cx="0" cy="0"/>
        </a:xfrm>
      </p:grpSpPr>
      <p:sp>
        <p:nvSpPr>
          <p:cNvPr id="116" name="Google Shape;116;p13"/>
          <p:cNvSpPr txBox="1"/>
          <p:nvPr/>
        </p:nvSpPr>
        <p:spPr>
          <a:xfrm>
            <a:off x="0" y="1173103"/>
            <a:ext cx="9144000" cy="1480500"/>
          </a:xfrm>
          <a:prstGeom prst="rect">
            <a:avLst/>
          </a:prstGeom>
          <a:noFill/>
          <a:ln>
            <a:noFill/>
          </a:ln>
        </p:spPr>
        <p:txBody>
          <a:bodyPr anchorCtr="0" anchor="t" bIns="0" lIns="0" spcFirstLastPara="1" rIns="0" wrap="square" tIns="0">
            <a:spAutoFit/>
          </a:bodyPr>
          <a:lstStyle/>
          <a:p>
            <a:pPr indent="0" lvl="0" marL="0" marR="0" rtl="0" algn="ctr">
              <a:lnSpc>
                <a:spcPct val="60000"/>
              </a:lnSpc>
              <a:spcBef>
                <a:spcPts val="0"/>
              </a:spcBef>
              <a:spcAft>
                <a:spcPts val="0"/>
              </a:spcAft>
              <a:buNone/>
            </a:pPr>
            <a:r>
              <a:rPr b="1" i="0" lang="en-US" sz="16030" u="none" cap="none" strike="noStrike">
                <a:solidFill>
                  <a:srgbClr val="FF3D00"/>
                </a:solidFill>
                <a:latin typeface="Josefin Sans SemiBold"/>
                <a:ea typeface="Josefin Sans SemiBold"/>
                <a:cs typeface="Josefin Sans SemiBold"/>
                <a:sym typeface="Josefin Sans SemiBold"/>
              </a:rPr>
              <a:t>mission</a:t>
            </a:r>
            <a:endParaRPr/>
          </a:p>
        </p:txBody>
      </p:sp>
      <p:pic>
        <p:nvPicPr>
          <p:cNvPr id="117" name="Google Shape;117;p13"/>
          <p:cNvPicPr preferRelativeResize="0"/>
          <p:nvPr/>
        </p:nvPicPr>
        <p:blipFill>
          <a:blip r:embed="rId3">
            <a:alphaModFix/>
          </a:blip>
          <a:stretch>
            <a:fillRect/>
          </a:stretch>
        </p:blipFill>
        <p:spPr>
          <a:xfrm>
            <a:off x="1554947" y="1635767"/>
            <a:ext cx="6034100" cy="8087719"/>
          </a:xfrm>
          <a:prstGeom prst="rect">
            <a:avLst/>
          </a:prstGeom>
          <a:noFill/>
          <a:ln>
            <a:noFill/>
          </a:ln>
        </p:spPr>
      </p:pic>
      <p:sp>
        <p:nvSpPr>
          <p:cNvPr id="118" name="Google Shape;118;p13"/>
          <p:cNvSpPr txBox="1"/>
          <p:nvPr/>
        </p:nvSpPr>
        <p:spPr>
          <a:xfrm>
            <a:off x="9144000" y="1173103"/>
            <a:ext cx="9144000" cy="1480500"/>
          </a:xfrm>
          <a:prstGeom prst="rect">
            <a:avLst/>
          </a:prstGeom>
          <a:noFill/>
          <a:ln>
            <a:noFill/>
          </a:ln>
        </p:spPr>
        <p:txBody>
          <a:bodyPr anchorCtr="0" anchor="t" bIns="0" lIns="0" spcFirstLastPara="1" rIns="0" wrap="square" tIns="0">
            <a:spAutoFit/>
          </a:bodyPr>
          <a:lstStyle/>
          <a:p>
            <a:pPr indent="0" lvl="0" marL="0" marR="0" rtl="0" algn="ctr">
              <a:lnSpc>
                <a:spcPct val="60000"/>
              </a:lnSpc>
              <a:spcBef>
                <a:spcPts val="0"/>
              </a:spcBef>
              <a:spcAft>
                <a:spcPts val="0"/>
              </a:spcAft>
              <a:buNone/>
            </a:pPr>
            <a:r>
              <a:rPr b="1" i="0" lang="en-US" sz="16030" u="none" cap="none" strike="noStrike">
                <a:solidFill>
                  <a:srgbClr val="414337"/>
                </a:solidFill>
                <a:latin typeface="Josefin Sans SemiBold"/>
                <a:ea typeface="Josefin Sans SemiBold"/>
                <a:cs typeface="Josefin Sans SemiBold"/>
                <a:sym typeface="Josefin Sans SemiBold"/>
              </a:rPr>
              <a:t>vision</a:t>
            </a:r>
            <a:endParaRPr/>
          </a:p>
        </p:txBody>
      </p:sp>
      <p:sp>
        <p:nvSpPr>
          <p:cNvPr id="119" name="Google Shape;119;p13"/>
          <p:cNvSpPr txBox="1"/>
          <p:nvPr/>
        </p:nvSpPr>
        <p:spPr>
          <a:xfrm>
            <a:off x="1162115" y="9210675"/>
            <a:ext cx="6819900" cy="258600"/>
          </a:xfrm>
          <a:prstGeom prst="rect">
            <a:avLst/>
          </a:prstGeom>
          <a:noFill/>
          <a:ln>
            <a:noFill/>
          </a:ln>
        </p:spPr>
        <p:txBody>
          <a:bodyPr anchorCtr="0" anchor="t" bIns="0" lIns="0" spcFirstLastPara="1" rIns="0" wrap="square" tIns="0">
            <a:spAutoFit/>
          </a:bodyPr>
          <a:lstStyle/>
          <a:p>
            <a:pPr indent="0" lvl="1" marL="0" marR="0" rtl="0" algn="ctr">
              <a:lnSpc>
                <a:spcPct val="80000"/>
              </a:lnSpc>
              <a:spcBef>
                <a:spcPts val="0"/>
              </a:spcBef>
              <a:spcAft>
                <a:spcPts val="0"/>
              </a:spcAft>
              <a:buNone/>
            </a:pPr>
            <a:r>
              <a:rPr b="0" i="0" lang="en-US" sz="2100" u="none" cap="none" strike="noStrike">
                <a:solidFill>
                  <a:srgbClr val="FF3D00"/>
                </a:solidFill>
                <a:latin typeface="Josefin Sans"/>
                <a:ea typeface="Josefin Sans"/>
                <a:cs typeface="Josefin Sans"/>
                <a:sym typeface="Josefin Sans"/>
              </a:rPr>
              <a:t>Enter your grand vision statement!</a:t>
            </a:r>
            <a:endParaRPr/>
          </a:p>
        </p:txBody>
      </p:sp>
      <p:pic>
        <p:nvPicPr>
          <p:cNvPr id="120" name="Google Shape;120;p13"/>
          <p:cNvPicPr preferRelativeResize="0"/>
          <p:nvPr/>
        </p:nvPicPr>
        <p:blipFill>
          <a:blip r:embed="rId4">
            <a:alphaModFix/>
          </a:blip>
          <a:stretch>
            <a:fillRect/>
          </a:stretch>
        </p:blipFill>
        <p:spPr>
          <a:xfrm>
            <a:off x="10502518" y="1199046"/>
            <a:ext cx="6426949" cy="8535432"/>
          </a:xfrm>
          <a:prstGeom prst="rect">
            <a:avLst/>
          </a:prstGeom>
          <a:noFill/>
          <a:ln>
            <a:noFill/>
          </a:ln>
        </p:spPr>
      </p:pic>
      <p:sp>
        <p:nvSpPr>
          <p:cNvPr id="121" name="Google Shape;121;p13"/>
          <p:cNvSpPr txBox="1"/>
          <p:nvPr/>
        </p:nvSpPr>
        <p:spPr>
          <a:xfrm>
            <a:off x="10306115" y="9210675"/>
            <a:ext cx="6819900" cy="258600"/>
          </a:xfrm>
          <a:prstGeom prst="rect">
            <a:avLst/>
          </a:prstGeom>
          <a:noFill/>
          <a:ln>
            <a:noFill/>
          </a:ln>
        </p:spPr>
        <p:txBody>
          <a:bodyPr anchorCtr="0" anchor="t" bIns="0" lIns="0" spcFirstLastPara="1" rIns="0" wrap="square" tIns="0">
            <a:spAutoFit/>
          </a:bodyPr>
          <a:lstStyle/>
          <a:p>
            <a:pPr indent="0" lvl="1" marL="0" marR="0" rtl="0" algn="ctr">
              <a:lnSpc>
                <a:spcPct val="80000"/>
              </a:lnSpc>
              <a:spcBef>
                <a:spcPts val="0"/>
              </a:spcBef>
              <a:spcAft>
                <a:spcPts val="0"/>
              </a:spcAft>
              <a:buNone/>
            </a:pPr>
            <a:r>
              <a:rPr b="0" i="0" lang="en-US" sz="2100" u="none" cap="none" strike="noStrike">
                <a:solidFill>
                  <a:srgbClr val="414337"/>
                </a:solidFill>
                <a:latin typeface="Josefin Sans"/>
                <a:ea typeface="Josefin Sans"/>
                <a:cs typeface="Josefin Sans"/>
                <a:sym typeface="Josefin Sans"/>
              </a:rPr>
              <a:t>Enter your grand vision statement!</a:t>
            </a:r>
            <a:endParaRPr/>
          </a:p>
        </p:txBody>
      </p:sp>
      <p:cxnSp>
        <p:nvCxnSpPr>
          <p:cNvPr id="122" name="Google Shape;122;p13"/>
          <p:cNvCxnSpPr/>
          <p:nvPr/>
        </p:nvCxnSpPr>
        <p:spPr>
          <a:xfrm rot="10800000">
            <a:off x="9144000" y="0"/>
            <a:ext cx="0" cy="10287000"/>
          </a:xfrm>
          <a:prstGeom prst="straightConnector1">
            <a:avLst/>
          </a:prstGeom>
          <a:noFill/>
          <a:ln cap="flat" cmpd="sng" w="38100">
            <a:solidFill>
              <a:srgbClr val="414337"/>
            </a:solidFill>
            <a:prstDash val="solid"/>
            <a:round/>
            <a:headEnd len="sm" w="sm" type="none"/>
            <a:tailEnd len="sm" w="sm" type="none"/>
          </a:ln>
        </p:spPr>
      </p:cxnSp>
      <p:sp>
        <p:nvSpPr>
          <p:cNvPr id="123" name="Google Shape;123;p13"/>
          <p:cNvSpPr txBox="1"/>
          <p:nvPr/>
        </p:nvSpPr>
        <p:spPr>
          <a:xfrm>
            <a:off x="16179214" y="438904"/>
            <a:ext cx="1080086" cy="25527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1800" u="none" cap="none" strike="noStrike">
                <a:solidFill>
                  <a:srgbClr val="414337"/>
                </a:solidFill>
                <a:latin typeface="Josefin Sans SemiBold"/>
                <a:ea typeface="Josefin Sans SemiBold"/>
                <a:cs typeface="Josefin Sans SemiBold"/>
                <a:sym typeface="Josefin Sans SemiBold"/>
              </a:rPr>
              <a:t>cafeteria</a:t>
            </a:r>
            <a:endParaRPr/>
          </a:p>
        </p:txBody>
      </p:sp>
      <p:sp>
        <p:nvSpPr>
          <p:cNvPr id="124" name="Google Shape;124;p13"/>
          <p:cNvSpPr txBox="1"/>
          <p:nvPr/>
        </p:nvSpPr>
        <p:spPr>
          <a:xfrm>
            <a:off x="1028700" y="438904"/>
            <a:ext cx="1080086" cy="25527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800" u="none" cap="none" strike="noStrike">
                <a:solidFill>
                  <a:srgbClr val="FF3D00"/>
                </a:solidFill>
                <a:latin typeface="Josefin Sans SemiBold"/>
                <a:ea typeface="Josefin Sans SemiBold"/>
                <a:cs typeface="Josefin Sans SemiBold"/>
                <a:sym typeface="Josefin Sans SemiBold"/>
              </a:rPr>
              <a:t>cafeteria</a:t>
            </a:r>
            <a:endParaRPr/>
          </a:p>
        </p:txBody>
      </p:sp>
    </p:spTree>
  </p:cSld>
  <p:clrMapOvr>
    <a:masterClrMapping/>
  </p:clrMapOvr>
  <p:transition spd="slow">
    <p:push/>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8EC"/>
        </a:solidFill>
      </p:bgPr>
    </p:bg>
    <p:spTree>
      <p:nvGrpSpPr>
        <p:cNvPr id="128" name="Shape 128"/>
        <p:cNvGrpSpPr/>
        <p:nvPr/>
      </p:nvGrpSpPr>
      <p:grpSpPr>
        <a:xfrm>
          <a:off x="0" y="0"/>
          <a:ext cx="0" cy="0"/>
          <a:chOff x="0" y="0"/>
          <a:chExt cx="0" cy="0"/>
        </a:xfrm>
      </p:grpSpPr>
      <p:pic>
        <p:nvPicPr>
          <p:cNvPr id="129" name="Google Shape;129;p14"/>
          <p:cNvPicPr preferRelativeResize="0"/>
          <p:nvPr/>
        </p:nvPicPr>
        <p:blipFill>
          <a:blip r:embed="rId3">
            <a:alphaModFix/>
          </a:blip>
          <a:stretch>
            <a:fillRect/>
          </a:stretch>
        </p:blipFill>
        <p:spPr>
          <a:xfrm>
            <a:off x="8074050" y="5461948"/>
            <a:ext cx="4235325" cy="3777452"/>
          </a:xfrm>
          <a:prstGeom prst="rect">
            <a:avLst/>
          </a:prstGeom>
          <a:noFill/>
          <a:ln>
            <a:noFill/>
          </a:ln>
        </p:spPr>
      </p:pic>
      <p:pic>
        <p:nvPicPr>
          <p:cNvPr id="130" name="Google Shape;130;p14"/>
          <p:cNvPicPr preferRelativeResize="0"/>
          <p:nvPr/>
        </p:nvPicPr>
        <p:blipFill>
          <a:blip r:embed="rId4">
            <a:alphaModFix/>
          </a:blip>
          <a:stretch>
            <a:fillRect/>
          </a:stretch>
        </p:blipFill>
        <p:spPr>
          <a:xfrm>
            <a:off x="13166625" y="1028700"/>
            <a:ext cx="4092675" cy="8210691"/>
          </a:xfrm>
          <a:prstGeom prst="rect">
            <a:avLst/>
          </a:prstGeom>
          <a:noFill/>
          <a:ln>
            <a:noFill/>
          </a:ln>
        </p:spPr>
      </p:pic>
      <p:pic>
        <p:nvPicPr>
          <p:cNvPr id="131" name="Google Shape;131;p14"/>
          <p:cNvPicPr preferRelativeResize="0"/>
          <p:nvPr/>
        </p:nvPicPr>
        <p:blipFill>
          <a:blip r:embed="rId5">
            <a:alphaModFix/>
          </a:blip>
          <a:stretch>
            <a:fillRect/>
          </a:stretch>
        </p:blipFill>
        <p:spPr>
          <a:xfrm>
            <a:off x="6900525" y="1028700"/>
            <a:ext cx="5408850" cy="3770959"/>
          </a:xfrm>
          <a:prstGeom prst="rect">
            <a:avLst/>
          </a:prstGeom>
          <a:noFill/>
          <a:ln>
            <a:noFill/>
          </a:ln>
        </p:spPr>
      </p:pic>
      <p:pic>
        <p:nvPicPr>
          <p:cNvPr id="132" name="Google Shape;132;p14"/>
          <p:cNvPicPr preferRelativeResize="0"/>
          <p:nvPr/>
        </p:nvPicPr>
        <p:blipFill>
          <a:blip r:embed="rId6">
            <a:alphaModFix/>
          </a:blip>
          <a:stretch>
            <a:fillRect/>
          </a:stretch>
        </p:blipFill>
        <p:spPr>
          <a:xfrm>
            <a:off x="1028700" y="1028700"/>
            <a:ext cx="5018400" cy="3773329"/>
          </a:xfrm>
          <a:prstGeom prst="rect">
            <a:avLst/>
          </a:prstGeom>
          <a:noFill/>
          <a:ln>
            <a:noFill/>
          </a:ln>
        </p:spPr>
      </p:pic>
      <p:sp>
        <p:nvSpPr>
          <p:cNvPr id="133" name="Google Shape;133;p14"/>
          <p:cNvSpPr txBox="1"/>
          <p:nvPr/>
        </p:nvSpPr>
        <p:spPr>
          <a:xfrm>
            <a:off x="888850" y="5626725"/>
            <a:ext cx="7239300" cy="34479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4000" u="none" cap="none" strike="noStrike">
                <a:solidFill>
                  <a:srgbClr val="FF3D00"/>
                </a:solidFill>
                <a:latin typeface="Josefin Sans SemiBold"/>
                <a:ea typeface="Josefin Sans SemiBold"/>
                <a:cs typeface="Josefin Sans SemiBold"/>
                <a:sym typeface="Josefin Sans SemiBold"/>
              </a:rPr>
              <a:t>Gallery </a:t>
            </a:r>
            <a:endParaRPr sz="14000"/>
          </a:p>
          <a:p>
            <a:pPr indent="0" lvl="0" marL="0" marR="0" rtl="0" algn="l">
              <a:lnSpc>
                <a:spcPct val="80000"/>
              </a:lnSpc>
              <a:spcBef>
                <a:spcPts val="0"/>
              </a:spcBef>
              <a:spcAft>
                <a:spcPts val="0"/>
              </a:spcAft>
              <a:buNone/>
            </a:pPr>
            <a:r>
              <a:rPr b="1" i="0" lang="en-US" sz="14000" u="none" cap="none" strike="noStrike">
                <a:solidFill>
                  <a:srgbClr val="FF3D00"/>
                </a:solidFill>
                <a:latin typeface="Josefin Sans SemiBold"/>
                <a:ea typeface="Josefin Sans SemiBold"/>
                <a:cs typeface="Josefin Sans SemiBold"/>
                <a:sym typeface="Josefin Sans SemiBold"/>
              </a:rPr>
              <a:t>Image</a:t>
            </a:r>
            <a:endParaRPr sz="14000"/>
          </a:p>
        </p:txBody>
      </p:sp>
      <p:sp>
        <p:nvSpPr>
          <p:cNvPr id="134" name="Google Shape;134;p14"/>
          <p:cNvSpPr txBox="1"/>
          <p:nvPr/>
        </p:nvSpPr>
        <p:spPr>
          <a:xfrm>
            <a:off x="16179214" y="438904"/>
            <a:ext cx="1080086" cy="25527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1800" u="none" cap="none" strike="noStrike">
                <a:solidFill>
                  <a:srgbClr val="FF3D00"/>
                </a:solidFill>
                <a:latin typeface="Josefin Sans SemiBold"/>
                <a:ea typeface="Josefin Sans SemiBold"/>
                <a:cs typeface="Josefin Sans SemiBold"/>
                <a:sym typeface="Josefin Sans SemiBold"/>
              </a:rPr>
              <a:t>cafeteria</a:t>
            </a:r>
            <a:endParaRPr/>
          </a:p>
        </p:txBody>
      </p:sp>
    </p:spTree>
  </p:cSld>
  <p:clrMapOvr>
    <a:masterClrMapping/>
  </p:clrMapOvr>
  <p:transition spd="slow">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3D00"/>
        </a:solidFill>
      </p:bgPr>
    </p:bg>
    <p:spTree>
      <p:nvGrpSpPr>
        <p:cNvPr id="138" name="Shape 138"/>
        <p:cNvGrpSpPr/>
        <p:nvPr/>
      </p:nvGrpSpPr>
      <p:grpSpPr>
        <a:xfrm>
          <a:off x="0" y="0"/>
          <a:ext cx="0" cy="0"/>
          <a:chOff x="0" y="0"/>
          <a:chExt cx="0" cy="0"/>
        </a:xfrm>
      </p:grpSpPr>
      <p:sp>
        <p:nvSpPr>
          <p:cNvPr id="139" name="Google Shape;139;p15"/>
          <p:cNvSpPr txBox="1"/>
          <p:nvPr/>
        </p:nvSpPr>
        <p:spPr>
          <a:xfrm>
            <a:off x="0" y="5989951"/>
            <a:ext cx="18288000" cy="3848100"/>
          </a:xfrm>
          <a:prstGeom prst="rect">
            <a:avLst/>
          </a:prstGeom>
          <a:noFill/>
          <a:ln>
            <a:noFill/>
          </a:ln>
        </p:spPr>
        <p:txBody>
          <a:bodyPr anchorCtr="0" anchor="t" bIns="0" lIns="0" spcFirstLastPara="1" rIns="0" wrap="square" tIns="0">
            <a:spAutoFit/>
          </a:bodyPr>
          <a:lstStyle/>
          <a:p>
            <a:pPr indent="0" lvl="0" marL="0" marR="0" rtl="0" algn="ctr">
              <a:lnSpc>
                <a:spcPct val="100003"/>
              </a:lnSpc>
              <a:spcBef>
                <a:spcPts val="0"/>
              </a:spcBef>
              <a:spcAft>
                <a:spcPts val="0"/>
              </a:spcAft>
              <a:buNone/>
            </a:pPr>
            <a:r>
              <a:rPr b="1" i="0" lang="en-US" sz="25000" u="none" cap="none" strike="noStrike">
                <a:solidFill>
                  <a:srgbClr val="FDF8EC"/>
                </a:solidFill>
                <a:latin typeface="Josefin Sans SemiBold"/>
                <a:ea typeface="Josefin Sans SemiBold"/>
                <a:cs typeface="Josefin Sans SemiBold"/>
                <a:sym typeface="Josefin Sans SemiBold"/>
              </a:rPr>
              <a:t>main course</a:t>
            </a:r>
            <a:endParaRPr sz="25000"/>
          </a:p>
        </p:txBody>
      </p:sp>
      <p:sp>
        <p:nvSpPr>
          <p:cNvPr id="140" name="Google Shape;140;p15"/>
          <p:cNvSpPr txBox="1"/>
          <p:nvPr/>
        </p:nvSpPr>
        <p:spPr>
          <a:xfrm>
            <a:off x="12586610" y="9231086"/>
            <a:ext cx="4943100" cy="3693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2400" u="none" cap="none" strike="noStrike">
                <a:solidFill>
                  <a:srgbClr val="FDF8EC"/>
                </a:solidFill>
                <a:latin typeface="Josefin Sans"/>
                <a:ea typeface="Josefin Sans"/>
                <a:cs typeface="Josefin Sans"/>
                <a:sym typeface="Josefin Sans"/>
              </a:rPr>
              <a:t>elaborate on your topic here</a:t>
            </a:r>
            <a:endParaRPr/>
          </a:p>
        </p:txBody>
      </p:sp>
      <p:sp>
        <p:nvSpPr>
          <p:cNvPr id="141" name="Google Shape;141;p15"/>
          <p:cNvSpPr txBox="1"/>
          <p:nvPr/>
        </p:nvSpPr>
        <p:spPr>
          <a:xfrm>
            <a:off x="201447" y="6586275"/>
            <a:ext cx="2690100" cy="5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600" u="none" cap="none" strike="noStrike">
                <a:solidFill>
                  <a:srgbClr val="FDF8EC"/>
                </a:solidFill>
                <a:latin typeface="Josefin Sans"/>
                <a:ea typeface="Josefin Sans"/>
                <a:cs typeface="Josefin Sans"/>
                <a:sym typeface="Josefin Sans"/>
              </a:rPr>
              <a:t>cafeteria’s</a:t>
            </a:r>
            <a:endParaRPr/>
          </a:p>
        </p:txBody>
      </p:sp>
      <p:pic>
        <p:nvPicPr>
          <p:cNvPr id="142" name="Google Shape;142;p15"/>
          <p:cNvPicPr preferRelativeResize="0"/>
          <p:nvPr/>
        </p:nvPicPr>
        <p:blipFill>
          <a:blip r:embed="rId3">
            <a:alphaModFix/>
          </a:blip>
          <a:stretch>
            <a:fillRect/>
          </a:stretch>
        </p:blipFill>
        <p:spPr>
          <a:xfrm>
            <a:off x="1028693" y="-8318225"/>
            <a:ext cx="16230600" cy="17728108"/>
          </a:xfrm>
          <a:prstGeom prst="rect">
            <a:avLst/>
          </a:prstGeom>
          <a:noFill/>
          <a:ln>
            <a:noFill/>
          </a:ln>
        </p:spPr>
      </p:pic>
    </p:spTree>
  </p:cSld>
  <p:clrMapOvr>
    <a:masterClrMapping/>
  </p:clrMapOvr>
  <p:transition spd="slow">
    <p:push/>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8EC"/>
        </a:solidFill>
      </p:bgPr>
    </p:bg>
    <p:spTree>
      <p:nvGrpSpPr>
        <p:cNvPr id="146" name="Shape 146"/>
        <p:cNvGrpSpPr/>
        <p:nvPr/>
      </p:nvGrpSpPr>
      <p:grpSpPr>
        <a:xfrm>
          <a:off x="0" y="0"/>
          <a:ext cx="0" cy="0"/>
          <a:chOff x="0" y="0"/>
          <a:chExt cx="0" cy="0"/>
        </a:xfrm>
      </p:grpSpPr>
      <p:pic>
        <p:nvPicPr>
          <p:cNvPr id="147" name="Google Shape;147;p16"/>
          <p:cNvPicPr preferRelativeResize="0"/>
          <p:nvPr/>
        </p:nvPicPr>
        <p:blipFill>
          <a:blip r:embed="rId3">
            <a:alphaModFix/>
          </a:blip>
          <a:stretch>
            <a:fillRect/>
          </a:stretch>
        </p:blipFill>
        <p:spPr>
          <a:xfrm>
            <a:off x="9824275" y="3099575"/>
            <a:ext cx="2188275" cy="2352717"/>
          </a:xfrm>
          <a:prstGeom prst="rect">
            <a:avLst/>
          </a:prstGeom>
          <a:noFill/>
          <a:ln>
            <a:noFill/>
          </a:ln>
        </p:spPr>
      </p:pic>
      <p:pic>
        <p:nvPicPr>
          <p:cNvPr id="148" name="Google Shape;148;p16"/>
          <p:cNvPicPr preferRelativeResize="0"/>
          <p:nvPr/>
        </p:nvPicPr>
        <p:blipFill>
          <a:blip r:embed="rId4">
            <a:alphaModFix/>
          </a:blip>
          <a:stretch>
            <a:fillRect/>
          </a:stretch>
        </p:blipFill>
        <p:spPr>
          <a:xfrm>
            <a:off x="1028700" y="6637500"/>
            <a:ext cx="2188275" cy="2365361"/>
          </a:xfrm>
          <a:prstGeom prst="rect">
            <a:avLst/>
          </a:prstGeom>
          <a:noFill/>
          <a:ln>
            <a:noFill/>
          </a:ln>
        </p:spPr>
      </p:pic>
      <p:pic>
        <p:nvPicPr>
          <p:cNvPr id="149" name="Google Shape;149;p16"/>
          <p:cNvPicPr preferRelativeResize="0"/>
          <p:nvPr/>
        </p:nvPicPr>
        <p:blipFill>
          <a:blip r:embed="rId5">
            <a:alphaModFix/>
          </a:blip>
          <a:stretch>
            <a:fillRect/>
          </a:stretch>
        </p:blipFill>
        <p:spPr>
          <a:xfrm>
            <a:off x="1028700" y="3059275"/>
            <a:ext cx="2188275" cy="2352712"/>
          </a:xfrm>
          <a:prstGeom prst="rect">
            <a:avLst/>
          </a:prstGeom>
          <a:noFill/>
          <a:ln>
            <a:noFill/>
          </a:ln>
        </p:spPr>
      </p:pic>
      <p:pic>
        <p:nvPicPr>
          <p:cNvPr id="150" name="Google Shape;150;p16"/>
          <p:cNvPicPr preferRelativeResize="0"/>
          <p:nvPr/>
        </p:nvPicPr>
        <p:blipFill>
          <a:blip r:embed="rId6">
            <a:alphaModFix/>
          </a:blip>
          <a:stretch>
            <a:fillRect/>
          </a:stretch>
        </p:blipFill>
        <p:spPr>
          <a:xfrm>
            <a:off x="9824275" y="6629168"/>
            <a:ext cx="2188275" cy="2365361"/>
          </a:xfrm>
          <a:prstGeom prst="rect">
            <a:avLst/>
          </a:prstGeom>
          <a:noFill/>
          <a:ln>
            <a:noFill/>
          </a:ln>
        </p:spPr>
      </p:pic>
      <p:grpSp>
        <p:nvGrpSpPr>
          <p:cNvPr id="151" name="Google Shape;151;p16"/>
          <p:cNvGrpSpPr/>
          <p:nvPr/>
        </p:nvGrpSpPr>
        <p:grpSpPr>
          <a:xfrm>
            <a:off x="0" y="0"/>
            <a:ext cx="18288000" cy="2099945"/>
            <a:chOff x="0" y="0"/>
            <a:chExt cx="4816593" cy="553072"/>
          </a:xfrm>
        </p:grpSpPr>
        <p:sp>
          <p:nvSpPr>
            <p:cNvPr id="152" name="Google Shape;152;p16"/>
            <p:cNvSpPr/>
            <p:nvPr/>
          </p:nvSpPr>
          <p:spPr>
            <a:xfrm>
              <a:off x="0" y="0"/>
              <a:ext cx="4816592" cy="553072"/>
            </a:xfrm>
            <a:custGeom>
              <a:rect b="b" l="l" r="r" t="t"/>
              <a:pathLst>
                <a:path extrusionOk="0" h="553072" w="4816592">
                  <a:moveTo>
                    <a:pt x="0" y="0"/>
                  </a:moveTo>
                  <a:lnTo>
                    <a:pt x="4816592" y="0"/>
                  </a:lnTo>
                  <a:lnTo>
                    <a:pt x="4816592" y="553072"/>
                  </a:lnTo>
                  <a:lnTo>
                    <a:pt x="0" y="553072"/>
                  </a:lnTo>
                  <a:close/>
                </a:path>
              </a:pathLst>
            </a:custGeom>
            <a:solidFill>
              <a:srgbClr val="FF3D00"/>
            </a:solidFill>
            <a:ln>
              <a:noFill/>
            </a:ln>
          </p:spPr>
        </p:sp>
        <p:sp>
          <p:nvSpPr>
            <p:cNvPr id="153" name="Google Shape;153;p16"/>
            <p:cNvSpPr txBox="1"/>
            <p:nvPr/>
          </p:nvSpPr>
          <p:spPr>
            <a:xfrm>
              <a:off x="0" y="9525"/>
              <a:ext cx="4816593" cy="543547"/>
            </a:xfrm>
            <a:prstGeom prst="rect">
              <a:avLst/>
            </a:prstGeom>
            <a:noFill/>
            <a:ln>
              <a:noFill/>
            </a:ln>
          </p:spPr>
          <p:txBody>
            <a:bodyPr anchorCtr="0" anchor="ctr" bIns="50800" lIns="50800" spcFirstLastPara="1" rIns="50800" wrap="square" tIns="50800">
              <a:noAutofit/>
            </a:bodyPr>
            <a:lstStyle/>
            <a:p>
              <a:pPr indent="0" lvl="0" marL="0" marR="0" rtl="0" algn="ctr">
                <a:lnSpc>
                  <a:spcPct val="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4" name="Google Shape;154;p16"/>
          <p:cNvSpPr txBox="1"/>
          <p:nvPr/>
        </p:nvSpPr>
        <p:spPr>
          <a:xfrm>
            <a:off x="3390598" y="3059275"/>
            <a:ext cx="5073000" cy="4434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3600" u="none" cap="none" strike="noStrike">
                <a:solidFill>
                  <a:srgbClr val="FF3D00"/>
                </a:solidFill>
                <a:latin typeface="Josefin Sans"/>
                <a:ea typeface="Josefin Sans"/>
                <a:cs typeface="Josefin Sans"/>
                <a:sym typeface="Josefin Sans"/>
              </a:rPr>
              <a:t>course one</a:t>
            </a:r>
            <a:endParaRPr/>
          </a:p>
        </p:txBody>
      </p:sp>
      <p:sp>
        <p:nvSpPr>
          <p:cNvPr id="155" name="Google Shape;155;p16"/>
          <p:cNvSpPr txBox="1"/>
          <p:nvPr/>
        </p:nvSpPr>
        <p:spPr>
          <a:xfrm>
            <a:off x="3390600" y="3569825"/>
            <a:ext cx="5448600" cy="18102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100" u="none" cap="none" strike="noStrike">
                <a:solidFill>
                  <a:srgbClr val="FF3D00"/>
                </a:solidFill>
                <a:latin typeface="Josefin Sans"/>
                <a:ea typeface="Josefin Sans"/>
                <a:cs typeface="Josefin Sans"/>
                <a:sym typeface="Josefin Sans"/>
              </a:rPr>
              <a:t>Elaborate on what you want to discuss. </a:t>
            </a:r>
            <a:endParaRPr/>
          </a:p>
          <a:p>
            <a:pPr indent="0" lvl="0" marL="0" marR="0" rtl="0" algn="l">
              <a:lnSpc>
                <a:spcPct val="80000"/>
              </a:lnSpc>
              <a:spcBef>
                <a:spcPts val="0"/>
              </a:spcBef>
              <a:spcAft>
                <a:spcPts val="0"/>
              </a:spcAft>
              <a:buNone/>
            </a:pPr>
            <a:r>
              <a:t/>
            </a:r>
            <a:endParaRPr b="0" i="0" sz="2100" u="none" cap="none" strike="noStrike">
              <a:solidFill>
                <a:srgbClr val="FF3D00"/>
              </a:solidFill>
              <a:latin typeface="Josefin Sans"/>
              <a:ea typeface="Josefin Sans"/>
              <a:cs typeface="Josefin Sans"/>
              <a:sym typeface="Josefin Sans"/>
            </a:endParaRPr>
          </a:p>
          <a:p>
            <a:pPr indent="0" lvl="0" marL="0" marR="0" rtl="0" algn="l">
              <a:lnSpc>
                <a:spcPct val="80000"/>
              </a:lnSpc>
              <a:spcBef>
                <a:spcPts val="0"/>
              </a:spcBef>
              <a:spcAft>
                <a:spcPts val="0"/>
              </a:spcAft>
              <a:buNone/>
            </a:pPr>
            <a:r>
              <a:rPr b="0" i="0" lang="en-US" sz="2100" u="none" cap="none" strike="noStrike">
                <a:solidFill>
                  <a:srgbClr val="FF3D00"/>
                </a:solidFill>
                <a:latin typeface="Josefin Sans"/>
                <a:ea typeface="Josefin Sans"/>
                <a:cs typeface="Josefin Sans"/>
                <a:sym typeface="Josefin Sans"/>
              </a:rPr>
              <a:t>Lorem ipsum dolor sit amet, consectetur adipiscing elit, sed do eiusmod tempor incididunt ut labore et dolore magna aliqua. Semper quis lectus nulla at. Risus quis varius quam quisque id diam vel quam. </a:t>
            </a:r>
            <a:endParaRPr/>
          </a:p>
        </p:txBody>
      </p:sp>
      <p:sp>
        <p:nvSpPr>
          <p:cNvPr id="156" name="Google Shape;156;p16"/>
          <p:cNvSpPr txBox="1"/>
          <p:nvPr/>
        </p:nvSpPr>
        <p:spPr>
          <a:xfrm>
            <a:off x="0" y="421496"/>
            <a:ext cx="18288000" cy="1480500"/>
          </a:xfrm>
          <a:prstGeom prst="rect">
            <a:avLst/>
          </a:prstGeom>
          <a:noFill/>
          <a:ln>
            <a:noFill/>
          </a:ln>
        </p:spPr>
        <p:txBody>
          <a:bodyPr anchorCtr="0" anchor="t" bIns="0" lIns="0" spcFirstLastPara="1" rIns="0" wrap="square" tIns="0">
            <a:spAutoFit/>
          </a:bodyPr>
          <a:lstStyle/>
          <a:p>
            <a:pPr indent="0" lvl="0" marL="0" marR="0" rtl="0" algn="ctr">
              <a:lnSpc>
                <a:spcPct val="60000"/>
              </a:lnSpc>
              <a:spcBef>
                <a:spcPts val="0"/>
              </a:spcBef>
              <a:spcAft>
                <a:spcPts val="0"/>
              </a:spcAft>
              <a:buNone/>
            </a:pPr>
            <a:r>
              <a:rPr b="1" i="0" lang="en-US" sz="16030" u="none" cap="none" strike="noStrike">
                <a:solidFill>
                  <a:srgbClr val="FDF8EC"/>
                </a:solidFill>
                <a:latin typeface="Josefin Sans SemiBold"/>
                <a:ea typeface="Josefin Sans SemiBold"/>
                <a:cs typeface="Josefin Sans SemiBold"/>
                <a:sym typeface="Josefin Sans SemiBold"/>
              </a:rPr>
              <a:t>our main courses</a:t>
            </a:r>
            <a:endParaRPr/>
          </a:p>
        </p:txBody>
      </p:sp>
      <p:sp>
        <p:nvSpPr>
          <p:cNvPr id="157" name="Google Shape;157;p16"/>
          <p:cNvSpPr txBox="1"/>
          <p:nvPr/>
        </p:nvSpPr>
        <p:spPr>
          <a:xfrm>
            <a:off x="3390598" y="6584009"/>
            <a:ext cx="5073000" cy="4434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3600" u="none" cap="none" strike="noStrike">
                <a:solidFill>
                  <a:srgbClr val="FF3D00"/>
                </a:solidFill>
                <a:latin typeface="Josefin Sans"/>
                <a:ea typeface="Josefin Sans"/>
                <a:cs typeface="Josefin Sans"/>
                <a:sym typeface="Josefin Sans"/>
              </a:rPr>
              <a:t>course three</a:t>
            </a:r>
            <a:endParaRPr/>
          </a:p>
        </p:txBody>
      </p:sp>
      <p:sp>
        <p:nvSpPr>
          <p:cNvPr id="158" name="Google Shape;158;p16"/>
          <p:cNvSpPr txBox="1"/>
          <p:nvPr/>
        </p:nvSpPr>
        <p:spPr>
          <a:xfrm>
            <a:off x="3390600" y="7094553"/>
            <a:ext cx="5448600" cy="18102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100" u="none" cap="none" strike="noStrike">
                <a:solidFill>
                  <a:srgbClr val="FF3D00"/>
                </a:solidFill>
                <a:latin typeface="Josefin Sans"/>
                <a:ea typeface="Josefin Sans"/>
                <a:cs typeface="Josefin Sans"/>
                <a:sym typeface="Josefin Sans"/>
              </a:rPr>
              <a:t>Elaborate on what you want to discuss. </a:t>
            </a:r>
            <a:endParaRPr/>
          </a:p>
          <a:p>
            <a:pPr indent="0" lvl="0" marL="0" marR="0" rtl="0" algn="l">
              <a:lnSpc>
                <a:spcPct val="80000"/>
              </a:lnSpc>
              <a:spcBef>
                <a:spcPts val="0"/>
              </a:spcBef>
              <a:spcAft>
                <a:spcPts val="0"/>
              </a:spcAft>
              <a:buNone/>
            </a:pPr>
            <a:r>
              <a:t/>
            </a:r>
            <a:endParaRPr b="0" i="0" sz="2100" u="none" cap="none" strike="noStrike">
              <a:solidFill>
                <a:srgbClr val="FF3D00"/>
              </a:solidFill>
              <a:latin typeface="Josefin Sans"/>
              <a:ea typeface="Josefin Sans"/>
              <a:cs typeface="Josefin Sans"/>
              <a:sym typeface="Josefin Sans"/>
            </a:endParaRPr>
          </a:p>
          <a:p>
            <a:pPr indent="0" lvl="0" marL="0" marR="0" rtl="0" algn="l">
              <a:lnSpc>
                <a:spcPct val="80000"/>
              </a:lnSpc>
              <a:spcBef>
                <a:spcPts val="0"/>
              </a:spcBef>
              <a:spcAft>
                <a:spcPts val="0"/>
              </a:spcAft>
              <a:buNone/>
            </a:pPr>
            <a:r>
              <a:rPr b="0" i="0" lang="en-US" sz="2100" u="none" cap="none" strike="noStrike">
                <a:solidFill>
                  <a:srgbClr val="FF3D00"/>
                </a:solidFill>
                <a:latin typeface="Josefin Sans"/>
                <a:ea typeface="Josefin Sans"/>
                <a:cs typeface="Josefin Sans"/>
                <a:sym typeface="Josefin Sans"/>
              </a:rPr>
              <a:t>Lorem ipsum dolor sit amet, consectetur adipiscing elit, sed do eiusmod tempor incididunt ut labore et dolore magna aliqua. Semper quis lectus nulla at. Risus quis varius quam quisque id diam vel quam. </a:t>
            </a:r>
            <a:endParaRPr/>
          </a:p>
        </p:txBody>
      </p:sp>
      <p:sp>
        <p:nvSpPr>
          <p:cNvPr id="159" name="Google Shape;159;p16"/>
          <p:cNvSpPr txBox="1"/>
          <p:nvPr/>
        </p:nvSpPr>
        <p:spPr>
          <a:xfrm>
            <a:off x="12186170" y="3112766"/>
            <a:ext cx="5073000" cy="4434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3600" u="none" cap="none" strike="noStrike">
                <a:solidFill>
                  <a:srgbClr val="FF3D00"/>
                </a:solidFill>
                <a:latin typeface="Josefin Sans"/>
                <a:ea typeface="Josefin Sans"/>
                <a:cs typeface="Josefin Sans"/>
                <a:sym typeface="Josefin Sans"/>
              </a:rPr>
              <a:t>course two</a:t>
            </a:r>
            <a:endParaRPr/>
          </a:p>
        </p:txBody>
      </p:sp>
      <p:sp>
        <p:nvSpPr>
          <p:cNvPr id="160" name="Google Shape;160;p16"/>
          <p:cNvSpPr txBox="1"/>
          <p:nvPr/>
        </p:nvSpPr>
        <p:spPr>
          <a:xfrm>
            <a:off x="12186175" y="3623300"/>
            <a:ext cx="5448600" cy="18102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100" u="none" cap="none" strike="noStrike">
                <a:solidFill>
                  <a:srgbClr val="FF3D00"/>
                </a:solidFill>
                <a:latin typeface="Josefin Sans"/>
                <a:ea typeface="Josefin Sans"/>
                <a:cs typeface="Josefin Sans"/>
                <a:sym typeface="Josefin Sans"/>
              </a:rPr>
              <a:t>Elaborate on what you want to discuss. </a:t>
            </a:r>
            <a:endParaRPr/>
          </a:p>
          <a:p>
            <a:pPr indent="0" lvl="0" marL="0" marR="0" rtl="0" algn="l">
              <a:lnSpc>
                <a:spcPct val="80000"/>
              </a:lnSpc>
              <a:spcBef>
                <a:spcPts val="0"/>
              </a:spcBef>
              <a:spcAft>
                <a:spcPts val="0"/>
              </a:spcAft>
              <a:buNone/>
            </a:pPr>
            <a:r>
              <a:t/>
            </a:r>
            <a:endParaRPr b="0" i="0" sz="2100" u="none" cap="none" strike="noStrike">
              <a:solidFill>
                <a:srgbClr val="FF3D00"/>
              </a:solidFill>
              <a:latin typeface="Josefin Sans"/>
              <a:ea typeface="Josefin Sans"/>
              <a:cs typeface="Josefin Sans"/>
              <a:sym typeface="Josefin Sans"/>
            </a:endParaRPr>
          </a:p>
          <a:p>
            <a:pPr indent="0" lvl="0" marL="0" marR="0" rtl="0" algn="l">
              <a:lnSpc>
                <a:spcPct val="80000"/>
              </a:lnSpc>
              <a:spcBef>
                <a:spcPts val="0"/>
              </a:spcBef>
              <a:spcAft>
                <a:spcPts val="0"/>
              </a:spcAft>
              <a:buNone/>
            </a:pPr>
            <a:r>
              <a:rPr b="0" i="0" lang="en-US" sz="2100" u="none" cap="none" strike="noStrike">
                <a:solidFill>
                  <a:srgbClr val="FF3D00"/>
                </a:solidFill>
                <a:latin typeface="Josefin Sans"/>
                <a:ea typeface="Josefin Sans"/>
                <a:cs typeface="Josefin Sans"/>
                <a:sym typeface="Josefin Sans"/>
              </a:rPr>
              <a:t>Lorem ipsum dolor sit amet, consectetur adipiscing elit, sed do eiusmod tempor incididunt ut labore et dolore magna aliqua. Semper quis lectus nulla at. Risus quis varius quam quisque id diam vel quam. </a:t>
            </a:r>
            <a:endParaRPr/>
          </a:p>
        </p:txBody>
      </p:sp>
      <p:sp>
        <p:nvSpPr>
          <p:cNvPr id="161" name="Google Shape;161;p16"/>
          <p:cNvSpPr txBox="1"/>
          <p:nvPr/>
        </p:nvSpPr>
        <p:spPr>
          <a:xfrm>
            <a:off x="12186170" y="6637500"/>
            <a:ext cx="5073000" cy="4434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3600" u="none" cap="none" strike="noStrike">
                <a:solidFill>
                  <a:srgbClr val="FF3D00"/>
                </a:solidFill>
                <a:latin typeface="Josefin Sans"/>
                <a:ea typeface="Josefin Sans"/>
                <a:cs typeface="Josefin Sans"/>
                <a:sym typeface="Josefin Sans"/>
              </a:rPr>
              <a:t>course four</a:t>
            </a:r>
            <a:endParaRPr/>
          </a:p>
        </p:txBody>
      </p:sp>
      <p:sp>
        <p:nvSpPr>
          <p:cNvPr id="162" name="Google Shape;162;p16"/>
          <p:cNvSpPr txBox="1"/>
          <p:nvPr/>
        </p:nvSpPr>
        <p:spPr>
          <a:xfrm>
            <a:off x="12186175" y="7148044"/>
            <a:ext cx="5448600" cy="18102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100" u="none" cap="none" strike="noStrike">
                <a:solidFill>
                  <a:srgbClr val="FF3D00"/>
                </a:solidFill>
                <a:latin typeface="Josefin Sans"/>
                <a:ea typeface="Josefin Sans"/>
                <a:cs typeface="Josefin Sans"/>
                <a:sym typeface="Josefin Sans"/>
              </a:rPr>
              <a:t>Elaborate on what you want to discuss. </a:t>
            </a:r>
            <a:endParaRPr/>
          </a:p>
          <a:p>
            <a:pPr indent="0" lvl="0" marL="0" marR="0" rtl="0" algn="l">
              <a:lnSpc>
                <a:spcPct val="80000"/>
              </a:lnSpc>
              <a:spcBef>
                <a:spcPts val="0"/>
              </a:spcBef>
              <a:spcAft>
                <a:spcPts val="0"/>
              </a:spcAft>
              <a:buNone/>
            </a:pPr>
            <a:r>
              <a:t/>
            </a:r>
            <a:endParaRPr b="0" i="0" sz="2100" u="none" cap="none" strike="noStrike">
              <a:solidFill>
                <a:srgbClr val="FF3D00"/>
              </a:solidFill>
              <a:latin typeface="Josefin Sans"/>
              <a:ea typeface="Josefin Sans"/>
              <a:cs typeface="Josefin Sans"/>
              <a:sym typeface="Josefin Sans"/>
            </a:endParaRPr>
          </a:p>
          <a:p>
            <a:pPr indent="0" lvl="0" marL="0" marR="0" rtl="0" algn="l">
              <a:lnSpc>
                <a:spcPct val="80000"/>
              </a:lnSpc>
              <a:spcBef>
                <a:spcPts val="0"/>
              </a:spcBef>
              <a:spcAft>
                <a:spcPts val="0"/>
              </a:spcAft>
              <a:buNone/>
            </a:pPr>
            <a:r>
              <a:rPr b="0" i="0" lang="en-US" sz="2100" u="none" cap="none" strike="noStrike">
                <a:solidFill>
                  <a:srgbClr val="FF3D00"/>
                </a:solidFill>
                <a:latin typeface="Josefin Sans"/>
                <a:ea typeface="Josefin Sans"/>
                <a:cs typeface="Josefin Sans"/>
                <a:sym typeface="Josefin Sans"/>
              </a:rPr>
              <a:t>Lorem ipsum dolor sit amet, consectetur adipiscing elit, sed do eiusmod tempor incididunt ut labore et dolore magna aliqua. Semper quis lectus nulla at. Risus quis varius quam quisque id diam vel quam. </a:t>
            </a:r>
            <a:endParaRPr/>
          </a:p>
        </p:txBody>
      </p:sp>
      <p:sp>
        <p:nvSpPr>
          <p:cNvPr id="163" name="Google Shape;163;p16"/>
          <p:cNvSpPr txBox="1"/>
          <p:nvPr/>
        </p:nvSpPr>
        <p:spPr>
          <a:xfrm>
            <a:off x="1028700" y="9723800"/>
            <a:ext cx="1080086" cy="25527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800" u="none" cap="none" strike="noStrike">
                <a:solidFill>
                  <a:srgbClr val="FF3D00"/>
                </a:solidFill>
                <a:latin typeface="Josefin Sans SemiBold"/>
                <a:ea typeface="Josefin Sans SemiBold"/>
                <a:cs typeface="Josefin Sans SemiBold"/>
                <a:sym typeface="Josefin Sans SemiBold"/>
              </a:rPr>
              <a:t>cafeteria</a:t>
            </a:r>
            <a:endParaRPr/>
          </a:p>
        </p:txBody>
      </p:sp>
    </p:spTree>
  </p:cSld>
  <p:clrMapOvr>
    <a:masterClrMapping/>
  </p:clrMapOvr>
  <p:transition spd="slow">
    <p:push/>
  </p:transition>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Retro Food Ad Cafeteria Business Pla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