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Lato"/>
      <p:regular r:id="rId24"/>
      <p:bold r:id="rId25"/>
      <p:italic r:id="rId26"/>
      <p:boldItalic r:id="rId27"/>
    </p:embeddedFont>
    <p:embeddedFont>
      <p:font typeface="Lato Black"/>
      <p:bold r:id="rId28"/>
      <p:boldItalic r:id="rId29"/>
    </p:embeddedFont>
    <p:embeddedFont>
      <p:font typeface="Lalezar"/>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a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Black-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lack-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lezar-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27D40"/>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3942" r="3933" t="0"/>
          <a:stretch/>
        </p:blipFill>
        <p:spPr>
          <a:xfrm>
            <a:off x="0" y="5572450"/>
            <a:ext cx="18288123" cy="4768700"/>
          </a:xfrm>
          <a:prstGeom prst="rect">
            <a:avLst/>
          </a:prstGeom>
          <a:noFill/>
          <a:ln>
            <a:noFill/>
          </a:ln>
        </p:spPr>
      </p:pic>
      <p:sp>
        <p:nvSpPr>
          <p:cNvPr id="17" name="Google Shape;17;p3"/>
          <p:cNvSpPr/>
          <p:nvPr/>
        </p:nvSpPr>
        <p:spPr>
          <a:xfrm>
            <a:off x="2194698" y="1279076"/>
            <a:ext cx="13495759" cy="8774524"/>
          </a:xfrm>
          <a:custGeom>
            <a:rect b="b" l="l" r="r" t="t"/>
            <a:pathLst>
              <a:path extrusionOk="0" h="8774524" w="13495759">
                <a:moveTo>
                  <a:pt x="0" y="0"/>
                </a:moveTo>
                <a:lnTo>
                  <a:pt x="13495759" y="0"/>
                </a:lnTo>
                <a:lnTo>
                  <a:pt x="13495759" y="8774523"/>
                </a:lnTo>
                <a:lnTo>
                  <a:pt x="0" y="8774523"/>
                </a:lnTo>
                <a:lnTo>
                  <a:pt x="0" y="0"/>
                </a:lnTo>
                <a:close/>
              </a:path>
            </a:pathLst>
          </a:custGeom>
          <a:blipFill rotWithShape="1">
            <a:blip r:embed="rId3">
              <a:alphaModFix amt="30000"/>
            </a:blip>
            <a:stretch>
              <a:fillRect b="-53808" l="0" r="0" t="0"/>
            </a:stretch>
          </a:blipFill>
          <a:ln>
            <a:noFill/>
          </a:ln>
        </p:spPr>
      </p:sp>
      <p:sp>
        <p:nvSpPr>
          <p:cNvPr id="18" name="Google Shape;18;p3"/>
          <p:cNvSpPr txBox="1"/>
          <p:nvPr>
            <p:ph type="title"/>
          </p:nvPr>
        </p:nvSpPr>
        <p:spPr>
          <a:xfrm>
            <a:off x="819150" y="745675"/>
            <a:ext cx="16649700" cy="2574900"/>
          </a:xfrm>
          <a:prstGeom prst="rect">
            <a:avLst/>
          </a:prstGeom>
        </p:spPr>
        <p:txBody>
          <a:bodyPr anchorCtr="0" anchor="t" bIns="45700" lIns="91425" spcFirstLastPara="1" rIns="91425" wrap="square" tIns="45700">
            <a:normAutofit/>
          </a:bodyPr>
          <a:lstStyle>
            <a:lvl1pPr lvl="0">
              <a:spcBef>
                <a:spcPts val="0"/>
              </a:spcBef>
              <a:spcAft>
                <a:spcPts val="0"/>
              </a:spcAft>
              <a:buSzPts val="20650"/>
              <a:buNone/>
              <a:defRPr sz="20650"/>
            </a:lvl1pPr>
            <a:lvl2pPr lvl="1">
              <a:spcBef>
                <a:spcPts val="0"/>
              </a:spcBef>
              <a:spcAft>
                <a:spcPts val="0"/>
              </a:spcAft>
              <a:buSzPts val="20650"/>
              <a:buNone/>
              <a:defRPr sz="20650"/>
            </a:lvl2pPr>
            <a:lvl3pPr lvl="2">
              <a:spcBef>
                <a:spcPts val="0"/>
              </a:spcBef>
              <a:spcAft>
                <a:spcPts val="0"/>
              </a:spcAft>
              <a:buSzPts val="20650"/>
              <a:buNone/>
              <a:defRPr sz="20650"/>
            </a:lvl3pPr>
            <a:lvl4pPr lvl="3">
              <a:spcBef>
                <a:spcPts val="0"/>
              </a:spcBef>
              <a:spcAft>
                <a:spcPts val="0"/>
              </a:spcAft>
              <a:buSzPts val="20650"/>
              <a:buNone/>
              <a:defRPr sz="20650"/>
            </a:lvl4pPr>
            <a:lvl5pPr lvl="4">
              <a:spcBef>
                <a:spcPts val="0"/>
              </a:spcBef>
              <a:spcAft>
                <a:spcPts val="0"/>
              </a:spcAft>
              <a:buSzPts val="20650"/>
              <a:buNone/>
              <a:defRPr sz="20650"/>
            </a:lvl5pPr>
            <a:lvl6pPr lvl="5">
              <a:spcBef>
                <a:spcPts val="0"/>
              </a:spcBef>
              <a:spcAft>
                <a:spcPts val="0"/>
              </a:spcAft>
              <a:buSzPts val="20650"/>
              <a:buNone/>
              <a:defRPr sz="20650"/>
            </a:lvl6pPr>
            <a:lvl7pPr lvl="6">
              <a:spcBef>
                <a:spcPts val="0"/>
              </a:spcBef>
              <a:spcAft>
                <a:spcPts val="0"/>
              </a:spcAft>
              <a:buSzPts val="20650"/>
              <a:buNone/>
              <a:defRPr sz="20650"/>
            </a:lvl7pPr>
            <a:lvl8pPr lvl="7">
              <a:spcBef>
                <a:spcPts val="0"/>
              </a:spcBef>
              <a:spcAft>
                <a:spcPts val="0"/>
              </a:spcAft>
              <a:buSzPts val="20650"/>
              <a:buNone/>
              <a:defRPr sz="20650"/>
            </a:lvl8pPr>
            <a:lvl9pPr lvl="8">
              <a:spcBef>
                <a:spcPts val="0"/>
              </a:spcBef>
              <a:spcAft>
                <a:spcPts val="0"/>
              </a:spcAft>
              <a:buSzPts val="20650"/>
              <a:buNone/>
              <a:defRPr sz="20650"/>
            </a:lvl9pPr>
          </a:lstStyle>
          <a:p/>
        </p:txBody>
      </p:sp>
      <p:sp>
        <p:nvSpPr>
          <p:cNvPr id="19" name="Google Shape;19;p3"/>
          <p:cNvSpPr/>
          <p:nvPr/>
        </p:nvSpPr>
        <p:spPr>
          <a:xfrm>
            <a:off x="5531331" y="3580046"/>
            <a:ext cx="7225338" cy="6497246"/>
          </a:xfrm>
          <a:custGeom>
            <a:rect b="b" l="l" r="r" t="t"/>
            <a:pathLst>
              <a:path extrusionOk="0" h="6497246" w="7225338">
                <a:moveTo>
                  <a:pt x="0" y="0"/>
                </a:moveTo>
                <a:lnTo>
                  <a:pt x="7225338" y="0"/>
                </a:lnTo>
                <a:lnTo>
                  <a:pt x="7225338" y="6497246"/>
                </a:lnTo>
                <a:lnTo>
                  <a:pt x="0" y="6497246"/>
                </a:lnTo>
                <a:lnTo>
                  <a:pt x="0" y="0"/>
                </a:lnTo>
                <a:close/>
              </a:path>
            </a:pathLst>
          </a:custGeom>
          <a:blipFill rotWithShape="1">
            <a:blip r:embed="rId4">
              <a:alphaModFix/>
            </a:blip>
            <a:stretch>
              <a:fillRect b="-14109" l="0" r="0" t="0"/>
            </a:stretch>
          </a:blipFill>
          <a:ln>
            <a:noFill/>
          </a:ln>
        </p:spPr>
      </p:sp>
      <p:grpSp>
        <p:nvGrpSpPr>
          <p:cNvPr id="20" name="Google Shape;20;p3"/>
          <p:cNvGrpSpPr/>
          <p:nvPr/>
        </p:nvGrpSpPr>
        <p:grpSpPr>
          <a:xfrm>
            <a:off x="0" y="9978474"/>
            <a:ext cx="18288118" cy="308688"/>
            <a:chOff x="0" y="-9525"/>
            <a:chExt cx="4816592" cy="81300"/>
          </a:xfrm>
        </p:grpSpPr>
        <p:sp>
          <p:nvSpPr>
            <p:cNvPr id="21" name="Google Shape;21;p3"/>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00000"/>
            </a:solidFill>
            <a:ln>
              <a:noFill/>
            </a:ln>
          </p:spPr>
        </p:sp>
        <p:sp>
          <p:nvSpPr>
            <p:cNvPr id="22" name="Google Shape;22;p3"/>
            <p:cNvSpPr txBox="1"/>
            <p:nvPr/>
          </p:nvSpPr>
          <p:spPr>
            <a:xfrm>
              <a:off x="0" y="-9525"/>
              <a:ext cx="4816500" cy="813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 name="Google Shape;23;p3"/>
          <p:cNvSpPr txBox="1"/>
          <p:nvPr>
            <p:ph idx="1" type="subTitle"/>
          </p:nvPr>
        </p:nvSpPr>
        <p:spPr>
          <a:xfrm>
            <a:off x="8648700" y="8991600"/>
            <a:ext cx="8667900" cy="533400"/>
          </a:xfrm>
          <a:prstGeom prst="rect">
            <a:avLst/>
          </a:prstGeom>
        </p:spPr>
        <p:txBody>
          <a:bodyPr anchorCtr="0" anchor="t" bIns="45700" lIns="91425" spcFirstLastPara="1" rIns="91425" wrap="square" tIns="45700">
            <a:normAutofit/>
          </a:bodyPr>
          <a:lstStyle>
            <a:lvl1pPr lvl="0" algn="r">
              <a:spcBef>
                <a:spcPts val="640"/>
              </a:spcBef>
              <a:spcAft>
                <a:spcPts val="0"/>
              </a:spcAft>
              <a:buClr>
                <a:schemeClr val="lt1"/>
              </a:buClr>
              <a:buSzPts val="3350"/>
              <a:buNone/>
              <a:defRPr b="1" sz="3350">
                <a:solidFill>
                  <a:schemeClr val="lt1"/>
                </a:solidFill>
              </a:defRPr>
            </a:lvl1pPr>
            <a:lvl2pPr lvl="1">
              <a:spcBef>
                <a:spcPts val="560"/>
              </a:spcBef>
              <a:spcAft>
                <a:spcPts val="0"/>
              </a:spcAft>
              <a:buSzPts val="2050"/>
              <a:buNone/>
              <a:defRPr/>
            </a:lvl2pPr>
            <a:lvl3pPr lvl="2">
              <a:spcBef>
                <a:spcPts val="480"/>
              </a:spcBef>
              <a:spcAft>
                <a:spcPts val="0"/>
              </a:spcAft>
              <a:buSzPts val="2050"/>
              <a:buNone/>
              <a:defRPr/>
            </a:lvl3pPr>
            <a:lvl4pPr lvl="3">
              <a:spcBef>
                <a:spcPts val="400"/>
              </a:spcBef>
              <a:spcAft>
                <a:spcPts val="0"/>
              </a:spcAft>
              <a:buSzPts val="2050"/>
              <a:buNone/>
              <a:defRPr/>
            </a:lvl4pPr>
            <a:lvl5pPr lvl="4">
              <a:spcBef>
                <a:spcPts val="400"/>
              </a:spcBef>
              <a:spcAft>
                <a:spcPts val="0"/>
              </a:spcAft>
              <a:buSzPts val="2050"/>
              <a:buNone/>
              <a:defRPr/>
            </a:lvl5pPr>
            <a:lvl6pPr lvl="5">
              <a:spcBef>
                <a:spcPts val="400"/>
              </a:spcBef>
              <a:spcAft>
                <a:spcPts val="0"/>
              </a:spcAft>
              <a:buSzPts val="2050"/>
              <a:buNone/>
              <a:defRPr/>
            </a:lvl6pPr>
            <a:lvl7pPr lvl="6">
              <a:spcBef>
                <a:spcPts val="400"/>
              </a:spcBef>
              <a:spcAft>
                <a:spcPts val="0"/>
              </a:spcAft>
              <a:buSzPts val="2050"/>
              <a:buNone/>
              <a:defRPr/>
            </a:lvl7pPr>
            <a:lvl8pPr lvl="7">
              <a:spcBef>
                <a:spcPts val="400"/>
              </a:spcBef>
              <a:spcAft>
                <a:spcPts val="0"/>
              </a:spcAft>
              <a:buSzPts val="2050"/>
              <a:buNone/>
              <a:defRPr/>
            </a:lvl8pPr>
            <a:lvl9pPr lvl="8">
              <a:spcBef>
                <a:spcPts val="400"/>
              </a:spcBef>
              <a:spcAft>
                <a:spcPts val="0"/>
              </a:spcAft>
              <a:buSzPts val="20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4" name="Shape 24"/>
        <p:cNvGrpSpPr/>
        <p:nvPr/>
      </p:nvGrpSpPr>
      <p:grpSpPr>
        <a:xfrm>
          <a:off x="0" y="0"/>
          <a:ext cx="0" cy="0"/>
          <a:chOff x="0" y="0"/>
          <a:chExt cx="0" cy="0"/>
        </a:xfrm>
      </p:grpSpPr>
      <p:sp>
        <p:nvSpPr>
          <p:cNvPr id="25" name="Google Shape;25;p4"/>
          <p:cNvSpPr txBox="1"/>
          <p:nvPr>
            <p:ph type="title"/>
          </p:nvPr>
        </p:nvSpPr>
        <p:spPr>
          <a:xfrm>
            <a:off x="819150" y="663600"/>
            <a:ext cx="16649700" cy="2574900"/>
          </a:xfrm>
          <a:prstGeom prst="rect">
            <a:avLst/>
          </a:prstGeom>
        </p:spPr>
        <p:txBody>
          <a:bodyPr anchorCtr="0" anchor="t" bIns="45700" lIns="91425" spcFirstLastPara="1" rIns="91425" wrap="square" tIns="45700">
            <a:normAutofit/>
          </a:bodyPr>
          <a:lstStyle>
            <a:lvl1pPr lvl="0">
              <a:spcBef>
                <a:spcPts val="0"/>
              </a:spcBef>
              <a:spcAft>
                <a:spcPts val="0"/>
              </a:spcAft>
              <a:buSzPts val="17750"/>
              <a:buNone/>
              <a:defRPr sz="17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p:nvPr/>
        </p:nvSpPr>
        <p:spPr>
          <a:xfrm>
            <a:off x="7086600" y="3362425"/>
            <a:ext cx="4114800" cy="2064171"/>
          </a:xfrm>
          <a:custGeom>
            <a:rect b="b" l="l" r="r" t="t"/>
            <a:pathLst>
              <a:path extrusionOk="0" h="2064171" w="4114800">
                <a:moveTo>
                  <a:pt x="0" y="0"/>
                </a:moveTo>
                <a:lnTo>
                  <a:pt x="4114800" y="0"/>
                </a:lnTo>
                <a:lnTo>
                  <a:pt x="4114800" y="2064171"/>
                </a:lnTo>
                <a:lnTo>
                  <a:pt x="0" y="2064171"/>
                </a:lnTo>
                <a:lnTo>
                  <a:pt x="0" y="0"/>
                </a:lnTo>
                <a:close/>
              </a:path>
            </a:pathLst>
          </a:custGeom>
          <a:blipFill rotWithShape="1">
            <a:blip r:embed="rId2">
              <a:alphaModFix/>
            </a:blip>
            <a:stretch>
              <a:fillRect b="-99338" l="0" r="0" t="0"/>
            </a:stretch>
          </a:blipFill>
          <a:ln>
            <a:noFill/>
          </a:ln>
        </p:spPr>
      </p:sp>
      <p:sp>
        <p:nvSpPr>
          <p:cNvPr id="27" name="Google Shape;27;p4"/>
          <p:cNvSpPr/>
          <p:nvPr/>
        </p:nvSpPr>
        <p:spPr>
          <a:xfrm>
            <a:off x="1076325" y="3362425"/>
            <a:ext cx="4114800" cy="2064171"/>
          </a:xfrm>
          <a:custGeom>
            <a:rect b="b" l="l" r="r" t="t"/>
            <a:pathLst>
              <a:path extrusionOk="0" h="2064171" w="4114800">
                <a:moveTo>
                  <a:pt x="0" y="0"/>
                </a:moveTo>
                <a:lnTo>
                  <a:pt x="4114800" y="0"/>
                </a:lnTo>
                <a:lnTo>
                  <a:pt x="4114800" y="2064171"/>
                </a:lnTo>
                <a:lnTo>
                  <a:pt x="0" y="2064171"/>
                </a:lnTo>
                <a:lnTo>
                  <a:pt x="0" y="0"/>
                </a:lnTo>
                <a:close/>
              </a:path>
            </a:pathLst>
          </a:custGeom>
          <a:blipFill rotWithShape="1">
            <a:blip r:embed="rId3">
              <a:alphaModFix/>
            </a:blip>
            <a:stretch>
              <a:fillRect b="-99338" l="0" r="0" t="0"/>
            </a:stretch>
          </a:blipFill>
          <a:ln>
            <a:noFill/>
          </a:ln>
        </p:spPr>
      </p:sp>
      <p:sp>
        <p:nvSpPr>
          <p:cNvPr id="28" name="Google Shape;28;p4"/>
          <p:cNvSpPr/>
          <p:nvPr/>
        </p:nvSpPr>
        <p:spPr>
          <a:xfrm>
            <a:off x="13097872" y="3362425"/>
            <a:ext cx="4114800" cy="2064171"/>
          </a:xfrm>
          <a:custGeom>
            <a:rect b="b" l="l" r="r" t="t"/>
            <a:pathLst>
              <a:path extrusionOk="0" h="2064171" w="4114800">
                <a:moveTo>
                  <a:pt x="0" y="0"/>
                </a:moveTo>
                <a:lnTo>
                  <a:pt x="4114800" y="0"/>
                </a:lnTo>
                <a:lnTo>
                  <a:pt x="4114800" y="2064171"/>
                </a:lnTo>
                <a:lnTo>
                  <a:pt x="0" y="2064171"/>
                </a:lnTo>
                <a:lnTo>
                  <a:pt x="0" y="0"/>
                </a:lnTo>
                <a:close/>
              </a:path>
            </a:pathLst>
          </a:custGeom>
          <a:blipFill rotWithShape="1">
            <a:blip r:embed="rId4">
              <a:alphaModFix/>
            </a:blip>
            <a:stretch>
              <a:fillRect b="-99338" l="0" r="0" t="0"/>
            </a:stretch>
          </a:blipFill>
          <a:ln>
            <a:noFill/>
          </a:ln>
        </p:spPr>
      </p:sp>
      <p:sp>
        <p:nvSpPr>
          <p:cNvPr id="29" name="Google Shape;29;p4"/>
          <p:cNvSpPr/>
          <p:nvPr/>
        </p:nvSpPr>
        <p:spPr>
          <a:xfrm>
            <a:off x="7086600" y="5426596"/>
            <a:ext cx="4114800" cy="2050629"/>
          </a:xfrm>
          <a:custGeom>
            <a:rect b="b" l="l" r="r" t="t"/>
            <a:pathLst>
              <a:path extrusionOk="0" h="2050629" w="4114800">
                <a:moveTo>
                  <a:pt x="0" y="0"/>
                </a:moveTo>
                <a:lnTo>
                  <a:pt x="4114800" y="0"/>
                </a:lnTo>
                <a:lnTo>
                  <a:pt x="4114800" y="2050629"/>
                </a:lnTo>
                <a:lnTo>
                  <a:pt x="0" y="2050629"/>
                </a:lnTo>
                <a:lnTo>
                  <a:pt x="0" y="0"/>
                </a:lnTo>
                <a:close/>
              </a:path>
            </a:pathLst>
          </a:custGeom>
          <a:blipFill rotWithShape="1">
            <a:blip r:embed="rId2">
              <a:alphaModFix amt="65000"/>
            </a:blip>
            <a:stretch>
              <a:fillRect b="0" l="0" r="0" t="-100658"/>
            </a:stretch>
          </a:blipFill>
          <a:ln>
            <a:noFill/>
          </a:ln>
        </p:spPr>
      </p:sp>
      <p:sp>
        <p:nvSpPr>
          <p:cNvPr id="30" name="Google Shape;30;p4"/>
          <p:cNvSpPr/>
          <p:nvPr/>
        </p:nvSpPr>
        <p:spPr>
          <a:xfrm>
            <a:off x="1076325" y="5426596"/>
            <a:ext cx="4114800" cy="2050629"/>
          </a:xfrm>
          <a:custGeom>
            <a:rect b="b" l="l" r="r" t="t"/>
            <a:pathLst>
              <a:path extrusionOk="0" h="2050629" w="4114800">
                <a:moveTo>
                  <a:pt x="0" y="0"/>
                </a:moveTo>
                <a:lnTo>
                  <a:pt x="4114800" y="0"/>
                </a:lnTo>
                <a:lnTo>
                  <a:pt x="4114800" y="2050629"/>
                </a:lnTo>
                <a:lnTo>
                  <a:pt x="0" y="2050629"/>
                </a:lnTo>
                <a:lnTo>
                  <a:pt x="0" y="0"/>
                </a:lnTo>
                <a:close/>
              </a:path>
            </a:pathLst>
          </a:custGeom>
          <a:blipFill rotWithShape="1">
            <a:blip r:embed="rId3">
              <a:alphaModFix amt="65000"/>
            </a:blip>
            <a:stretch>
              <a:fillRect b="0" l="0" r="0" t="-100658"/>
            </a:stretch>
          </a:blipFill>
          <a:ln>
            <a:noFill/>
          </a:ln>
        </p:spPr>
      </p:sp>
      <p:sp>
        <p:nvSpPr>
          <p:cNvPr id="31" name="Google Shape;31;p4"/>
          <p:cNvSpPr/>
          <p:nvPr/>
        </p:nvSpPr>
        <p:spPr>
          <a:xfrm>
            <a:off x="13097872" y="5426596"/>
            <a:ext cx="4114800" cy="2050629"/>
          </a:xfrm>
          <a:custGeom>
            <a:rect b="b" l="l" r="r" t="t"/>
            <a:pathLst>
              <a:path extrusionOk="0" h="2050629" w="4114800">
                <a:moveTo>
                  <a:pt x="0" y="0"/>
                </a:moveTo>
                <a:lnTo>
                  <a:pt x="4114800" y="0"/>
                </a:lnTo>
                <a:lnTo>
                  <a:pt x="4114800" y="2050629"/>
                </a:lnTo>
                <a:lnTo>
                  <a:pt x="0" y="2050629"/>
                </a:lnTo>
                <a:lnTo>
                  <a:pt x="0" y="0"/>
                </a:lnTo>
                <a:close/>
              </a:path>
            </a:pathLst>
          </a:custGeom>
          <a:blipFill rotWithShape="1">
            <a:blip r:embed="rId4">
              <a:alphaModFix amt="65000"/>
            </a:blip>
            <a:stretch>
              <a:fillRect b="0" l="0" r="0" t="-100658"/>
            </a:stretch>
          </a:blipFill>
          <a:ln>
            <a:noFill/>
          </a:ln>
        </p:spPr>
      </p:sp>
      <p:sp>
        <p:nvSpPr>
          <p:cNvPr id="32" name="Google Shape;32;p4"/>
          <p:cNvSpPr txBox="1"/>
          <p:nvPr/>
        </p:nvSpPr>
        <p:spPr>
          <a:xfrm>
            <a:off x="1470507" y="3956871"/>
            <a:ext cx="3315300" cy="23247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5103" u="none" cap="none" strike="noStrike">
                <a:solidFill>
                  <a:srgbClr val="FFFFFF"/>
                </a:solidFill>
                <a:latin typeface="Lalezar"/>
                <a:ea typeface="Lalezar"/>
                <a:cs typeface="Lalezar"/>
                <a:sym typeface="Lalezar"/>
              </a:rPr>
              <a:t>01</a:t>
            </a:r>
            <a:endParaRPr/>
          </a:p>
        </p:txBody>
      </p:sp>
      <p:sp>
        <p:nvSpPr>
          <p:cNvPr id="33" name="Google Shape;33;p4"/>
          <p:cNvSpPr txBox="1"/>
          <p:nvPr/>
        </p:nvSpPr>
        <p:spPr>
          <a:xfrm>
            <a:off x="7486372" y="3956871"/>
            <a:ext cx="3315300" cy="23247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5103" u="none" cap="none" strike="noStrike">
                <a:solidFill>
                  <a:srgbClr val="FFFFFF"/>
                </a:solidFill>
                <a:latin typeface="Lalezar"/>
                <a:ea typeface="Lalezar"/>
                <a:cs typeface="Lalezar"/>
                <a:sym typeface="Lalezar"/>
              </a:rPr>
              <a:t>02</a:t>
            </a:r>
            <a:endParaRPr/>
          </a:p>
        </p:txBody>
      </p:sp>
      <p:sp>
        <p:nvSpPr>
          <p:cNvPr id="34" name="Google Shape;34;p4"/>
          <p:cNvSpPr txBox="1"/>
          <p:nvPr/>
        </p:nvSpPr>
        <p:spPr>
          <a:xfrm>
            <a:off x="13497663" y="3956871"/>
            <a:ext cx="3315300" cy="23247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5103" u="none" cap="none" strike="noStrike">
                <a:solidFill>
                  <a:srgbClr val="FFFFFF"/>
                </a:solidFill>
                <a:latin typeface="Lalezar"/>
                <a:ea typeface="Lalezar"/>
                <a:cs typeface="Lalezar"/>
                <a:sym typeface="Lalezar"/>
              </a:rPr>
              <a:t>03</a:t>
            </a:r>
            <a:endParaRPr/>
          </a:p>
        </p:txBody>
      </p:sp>
      <p:sp>
        <p:nvSpPr>
          <p:cNvPr id="35" name="Google Shape;35;p4"/>
          <p:cNvSpPr txBox="1"/>
          <p:nvPr>
            <p:ph idx="1" type="subTitle"/>
          </p:nvPr>
        </p:nvSpPr>
        <p:spPr>
          <a:xfrm>
            <a:off x="1819275" y="6090713"/>
            <a:ext cx="2628900" cy="570000"/>
          </a:xfrm>
          <a:prstGeom prst="rect">
            <a:avLst/>
          </a:prstGeom>
        </p:spPr>
        <p:txBody>
          <a:bodyPr anchorCtr="0" anchor="t" bIns="45700" lIns="91425" spcFirstLastPara="1" rIns="91425" wrap="square" tIns="45700">
            <a:normAutofit/>
          </a:bodyPr>
          <a:lstStyle>
            <a:lvl1pPr lvl="0">
              <a:spcBef>
                <a:spcPts val="640"/>
              </a:spcBef>
              <a:spcAft>
                <a:spcPts val="0"/>
              </a:spcAft>
              <a:buClr>
                <a:schemeClr val="lt1"/>
              </a:buClr>
              <a:buSzPts val="3700"/>
              <a:buNone/>
              <a:defRPr sz="3700">
                <a:solidFill>
                  <a:schemeClr val="lt1"/>
                </a:solidFill>
              </a:defRPr>
            </a:lvl1pPr>
            <a:lvl2pPr lvl="1">
              <a:spcBef>
                <a:spcPts val="560"/>
              </a:spcBef>
              <a:spcAft>
                <a:spcPts val="0"/>
              </a:spcAft>
              <a:buSzPts val="2050"/>
              <a:buNone/>
              <a:defRPr/>
            </a:lvl2pPr>
            <a:lvl3pPr lvl="2">
              <a:spcBef>
                <a:spcPts val="480"/>
              </a:spcBef>
              <a:spcAft>
                <a:spcPts val="0"/>
              </a:spcAft>
              <a:buSzPts val="2050"/>
              <a:buNone/>
              <a:defRPr/>
            </a:lvl3pPr>
            <a:lvl4pPr lvl="3">
              <a:spcBef>
                <a:spcPts val="400"/>
              </a:spcBef>
              <a:spcAft>
                <a:spcPts val="0"/>
              </a:spcAft>
              <a:buSzPts val="2050"/>
              <a:buNone/>
              <a:defRPr/>
            </a:lvl4pPr>
            <a:lvl5pPr lvl="4">
              <a:spcBef>
                <a:spcPts val="400"/>
              </a:spcBef>
              <a:spcAft>
                <a:spcPts val="0"/>
              </a:spcAft>
              <a:buSzPts val="2050"/>
              <a:buNone/>
              <a:defRPr/>
            </a:lvl5pPr>
            <a:lvl6pPr lvl="5">
              <a:spcBef>
                <a:spcPts val="400"/>
              </a:spcBef>
              <a:spcAft>
                <a:spcPts val="0"/>
              </a:spcAft>
              <a:buSzPts val="2050"/>
              <a:buNone/>
              <a:defRPr/>
            </a:lvl6pPr>
            <a:lvl7pPr lvl="6">
              <a:spcBef>
                <a:spcPts val="400"/>
              </a:spcBef>
              <a:spcAft>
                <a:spcPts val="0"/>
              </a:spcAft>
              <a:buSzPts val="2050"/>
              <a:buNone/>
              <a:defRPr/>
            </a:lvl7pPr>
            <a:lvl8pPr lvl="7">
              <a:spcBef>
                <a:spcPts val="400"/>
              </a:spcBef>
              <a:spcAft>
                <a:spcPts val="0"/>
              </a:spcAft>
              <a:buSzPts val="2050"/>
              <a:buNone/>
              <a:defRPr/>
            </a:lvl8pPr>
            <a:lvl9pPr lvl="8">
              <a:spcBef>
                <a:spcPts val="400"/>
              </a:spcBef>
              <a:spcAft>
                <a:spcPts val="0"/>
              </a:spcAft>
              <a:buSzPts val="2050"/>
              <a:buNone/>
              <a:defRPr/>
            </a:lvl9pPr>
          </a:lstStyle>
          <a:p/>
        </p:txBody>
      </p:sp>
      <p:sp>
        <p:nvSpPr>
          <p:cNvPr id="36" name="Google Shape;36;p4"/>
          <p:cNvSpPr txBox="1"/>
          <p:nvPr>
            <p:ph idx="2" type="subTitle"/>
          </p:nvPr>
        </p:nvSpPr>
        <p:spPr>
          <a:xfrm>
            <a:off x="7911513" y="6090713"/>
            <a:ext cx="2628900" cy="570000"/>
          </a:xfrm>
          <a:prstGeom prst="rect">
            <a:avLst/>
          </a:prstGeom>
        </p:spPr>
        <p:txBody>
          <a:bodyPr anchorCtr="0" anchor="t" bIns="45700" lIns="91425" spcFirstLastPara="1" rIns="91425" wrap="square" tIns="45700">
            <a:normAutofit/>
          </a:bodyPr>
          <a:lstStyle>
            <a:lvl1pPr lvl="0" rtl="0">
              <a:spcBef>
                <a:spcPts val="640"/>
              </a:spcBef>
              <a:spcAft>
                <a:spcPts val="0"/>
              </a:spcAft>
              <a:buClr>
                <a:schemeClr val="lt1"/>
              </a:buClr>
              <a:buSzPts val="3700"/>
              <a:buNone/>
              <a:defRPr sz="3700">
                <a:solidFill>
                  <a:schemeClr val="lt1"/>
                </a:solidFill>
              </a:defRPr>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37" name="Google Shape;37;p4"/>
          <p:cNvSpPr txBox="1"/>
          <p:nvPr>
            <p:ph idx="3" type="subTitle"/>
          </p:nvPr>
        </p:nvSpPr>
        <p:spPr>
          <a:xfrm>
            <a:off x="13839813" y="6090713"/>
            <a:ext cx="2628900" cy="570000"/>
          </a:xfrm>
          <a:prstGeom prst="rect">
            <a:avLst/>
          </a:prstGeom>
        </p:spPr>
        <p:txBody>
          <a:bodyPr anchorCtr="0" anchor="t" bIns="45700" lIns="91425" spcFirstLastPara="1" rIns="91425" wrap="square" tIns="45700">
            <a:normAutofit/>
          </a:bodyPr>
          <a:lstStyle>
            <a:lvl1pPr lvl="0" rtl="0">
              <a:spcBef>
                <a:spcPts val="640"/>
              </a:spcBef>
              <a:spcAft>
                <a:spcPts val="0"/>
              </a:spcAft>
              <a:buClr>
                <a:schemeClr val="lt1"/>
              </a:buClr>
              <a:buSzPts val="3700"/>
              <a:buNone/>
              <a:defRPr sz="3700">
                <a:solidFill>
                  <a:schemeClr val="lt1"/>
                </a:solidFill>
              </a:defRPr>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8" name="Shape 38"/>
        <p:cNvGrpSpPr/>
        <p:nvPr/>
      </p:nvGrpSpPr>
      <p:grpSpPr>
        <a:xfrm>
          <a:off x="0" y="0"/>
          <a:ext cx="0" cy="0"/>
          <a:chOff x="0" y="0"/>
          <a:chExt cx="0" cy="0"/>
        </a:xfrm>
      </p:grpSpPr>
      <p:grpSp>
        <p:nvGrpSpPr>
          <p:cNvPr id="39" name="Google Shape;39;p5"/>
          <p:cNvGrpSpPr/>
          <p:nvPr/>
        </p:nvGrpSpPr>
        <p:grpSpPr>
          <a:xfrm>
            <a:off x="0" y="-36165"/>
            <a:ext cx="6108832" cy="10323391"/>
            <a:chOff x="0" y="-9525"/>
            <a:chExt cx="1608900" cy="2718900"/>
          </a:xfrm>
        </p:grpSpPr>
        <p:sp>
          <p:nvSpPr>
            <p:cNvPr id="40" name="Google Shape;40;p5"/>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000000"/>
            </a:solidFill>
            <a:ln>
              <a:noFill/>
            </a:ln>
          </p:spPr>
        </p:sp>
        <p:sp>
          <p:nvSpPr>
            <p:cNvPr id="41" name="Google Shape;41;p5"/>
            <p:cNvSpPr txBox="1"/>
            <p:nvPr/>
          </p:nvSpPr>
          <p:spPr>
            <a:xfrm>
              <a:off x="0" y="-9525"/>
              <a:ext cx="1608900" cy="27189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 name="Google Shape;42;p5"/>
          <p:cNvGrpSpPr/>
          <p:nvPr/>
        </p:nvGrpSpPr>
        <p:grpSpPr>
          <a:xfrm>
            <a:off x="6089715" y="-36165"/>
            <a:ext cx="6108832" cy="10323391"/>
            <a:chOff x="0" y="-9525"/>
            <a:chExt cx="1608900" cy="2718900"/>
          </a:xfrm>
        </p:grpSpPr>
        <p:sp>
          <p:nvSpPr>
            <p:cNvPr id="43" name="Google Shape;43;p5"/>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D32012"/>
            </a:solidFill>
            <a:ln>
              <a:noFill/>
            </a:ln>
          </p:spPr>
        </p:sp>
        <p:sp>
          <p:nvSpPr>
            <p:cNvPr id="44" name="Google Shape;44;p5"/>
            <p:cNvSpPr txBox="1"/>
            <p:nvPr/>
          </p:nvSpPr>
          <p:spPr>
            <a:xfrm>
              <a:off x="0" y="-9525"/>
              <a:ext cx="1608900" cy="27189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5"/>
          <p:cNvGrpSpPr/>
          <p:nvPr/>
        </p:nvGrpSpPr>
        <p:grpSpPr>
          <a:xfrm>
            <a:off x="12179431" y="-36165"/>
            <a:ext cx="6108832" cy="10323391"/>
            <a:chOff x="0" y="-9525"/>
            <a:chExt cx="1608900" cy="2718900"/>
          </a:xfrm>
        </p:grpSpPr>
        <p:sp>
          <p:nvSpPr>
            <p:cNvPr id="46" name="Google Shape;46;p5"/>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027D40"/>
            </a:solidFill>
            <a:ln>
              <a:noFill/>
            </a:ln>
          </p:spPr>
        </p:sp>
        <p:sp>
          <p:nvSpPr>
            <p:cNvPr id="47" name="Google Shape;47;p5"/>
            <p:cNvSpPr txBox="1"/>
            <p:nvPr/>
          </p:nvSpPr>
          <p:spPr>
            <a:xfrm>
              <a:off x="0" y="-9525"/>
              <a:ext cx="1608900" cy="27189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 name="Google Shape;48;p5"/>
          <p:cNvSpPr/>
          <p:nvPr>
            <p:ph idx="2" type="pic"/>
          </p:nvPr>
        </p:nvSpPr>
        <p:spPr>
          <a:xfrm>
            <a:off x="0" y="0"/>
            <a:ext cx="18288000" cy="10323300"/>
          </a:xfrm>
          <a:prstGeom prst="rect">
            <a:avLst/>
          </a:prstGeom>
          <a:noFill/>
          <a:ln>
            <a:noFill/>
          </a:ln>
          <a:effectLst>
            <a:outerShdw blurRad="57150" rotWithShape="0" algn="bl" dir="5400000" dist="19050">
              <a:srgbClr val="000000">
                <a:alpha val="35000"/>
              </a:srgbClr>
            </a:outerShdw>
          </a:effectLst>
        </p:spPr>
      </p:sp>
      <p:sp>
        <p:nvSpPr>
          <p:cNvPr id="49" name="Google Shape;49;p5"/>
          <p:cNvSpPr txBox="1"/>
          <p:nvPr/>
        </p:nvSpPr>
        <p:spPr>
          <a:xfrm>
            <a:off x="6958442" y="2830425"/>
            <a:ext cx="4344300" cy="4194600"/>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US" sz="27251" u="none" cap="none" strike="noStrike">
                <a:solidFill>
                  <a:srgbClr val="FFFFFF"/>
                </a:solidFill>
                <a:latin typeface="Lalezar"/>
                <a:ea typeface="Lalezar"/>
                <a:cs typeface="Lalezar"/>
                <a:sym typeface="Lalezar"/>
              </a:rPr>
              <a:t>01</a:t>
            </a:r>
            <a:endParaRPr/>
          </a:p>
        </p:txBody>
      </p:sp>
      <p:sp>
        <p:nvSpPr>
          <p:cNvPr id="50" name="Google Shape;50;p5"/>
          <p:cNvSpPr txBox="1"/>
          <p:nvPr>
            <p:ph type="title"/>
          </p:nvPr>
        </p:nvSpPr>
        <p:spPr>
          <a:xfrm rot="5400000">
            <a:off x="-2115600" y="3838050"/>
            <a:ext cx="9298500" cy="2574900"/>
          </a:xfrm>
          <a:prstGeom prst="rect">
            <a:avLst/>
          </a:prstGeom>
        </p:spPr>
        <p:txBody>
          <a:bodyPr anchorCtr="0" anchor="t" bIns="45700" lIns="91425" spcFirstLastPara="1" rIns="91425" wrap="square" tIns="45700">
            <a:normAutofit/>
          </a:bodyPr>
          <a:lstStyle>
            <a:lvl1pPr lvl="0">
              <a:spcBef>
                <a:spcPts val="0"/>
              </a:spcBef>
              <a:spcAft>
                <a:spcPts val="0"/>
              </a:spcAft>
              <a:buClr>
                <a:schemeClr val="lt1"/>
              </a:buClr>
              <a:buSzPts val="14850"/>
              <a:buNone/>
              <a:defRPr sz="1485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
          <p:cNvSpPr txBox="1"/>
          <p:nvPr>
            <p:ph idx="3" type="title"/>
          </p:nvPr>
        </p:nvSpPr>
        <p:spPr>
          <a:xfrm rot="-5400000">
            <a:off x="10773225" y="3838050"/>
            <a:ext cx="9298500" cy="2574900"/>
          </a:xfrm>
          <a:prstGeom prst="rect">
            <a:avLst/>
          </a:prstGeom>
        </p:spPr>
        <p:txBody>
          <a:bodyPr anchorCtr="0" anchor="t" bIns="45700" lIns="91425" spcFirstLastPara="1" rIns="91425" wrap="square" tIns="45700">
            <a:normAutofit/>
          </a:bodyPr>
          <a:lstStyle>
            <a:lvl1pPr lvl="0" rtl="0">
              <a:spcBef>
                <a:spcPts val="0"/>
              </a:spcBef>
              <a:spcAft>
                <a:spcPts val="0"/>
              </a:spcAft>
              <a:buClr>
                <a:schemeClr val="lt1"/>
              </a:buClr>
              <a:buSzPts val="14850"/>
              <a:buNone/>
              <a:defRPr sz="1485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2" name="Shape 52"/>
        <p:cNvGrpSpPr/>
        <p:nvPr/>
      </p:nvGrpSpPr>
      <p:grpSpPr>
        <a:xfrm>
          <a:off x="0" y="0"/>
          <a:ext cx="0" cy="0"/>
          <a:chOff x="0" y="0"/>
          <a:chExt cx="0" cy="0"/>
        </a:xfrm>
      </p:grpSpPr>
      <p:sp>
        <p:nvSpPr>
          <p:cNvPr id="53" name="Google Shape;53;p6"/>
          <p:cNvSpPr/>
          <p:nvPr>
            <p:ph idx="2" type="pic"/>
          </p:nvPr>
        </p:nvSpPr>
        <p:spPr>
          <a:xfrm>
            <a:off x="761575" y="2926200"/>
            <a:ext cx="5343900" cy="6332100"/>
          </a:xfrm>
          <a:prstGeom prst="rect">
            <a:avLst/>
          </a:prstGeom>
          <a:noFill/>
          <a:ln>
            <a:noFill/>
          </a:ln>
        </p:spPr>
      </p:sp>
      <p:sp>
        <p:nvSpPr>
          <p:cNvPr id="54" name="Google Shape;54;p6"/>
          <p:cNvSpPr/>
          <p:nvPr>
            <p:ph idx="3" type="pic"/>
          </p:nvPr>
        </p:nvSpPr>
        <p:spPr>
          <a:xfrm>
            <a:off x="6472100" y="2926200"/>
            <a:ext cx="5343900" cy="4156800"/>
          </a:xfrm>
          <a:prstGeom prst="rect">
            <a:avLst/>
          </a:prstGeom>
          <a:noFill/>
          <a:ln>
            <a:noFill/>
          </a:ln>
        </p:spPr>
      </p:sp>
      <p:sp>
        <p:nvSpPr>
          <p:cNvPr id="55" name="Google Shape;55;p6"/>
          <p:cNvSpPr/>
          <p:nvPr>
            <p:ph idx="4" type="pic"/>
          </p:nvPr>
        </p:nvSpPr>
        <p:spPr>
          <a:xfrm>
            <a:off x="12182625" y="2926200"/>
            <a:ext cx="5343900" cy="4156800"/>
          </a:xfrm>
          <a:prstGeom prst="rect">
            <a:avLst/>
          </a:prstGeom>
          <a:noFill/>
          <a:ln>
            <a:noFill/>
          </a:ln>
        </p:spPr>
      </p:sp>
      <p:sp>
        <p:nvSpPr>
          <p:cNvPr id="56" name="Google Shape;56;p6"/>
          <p:cNvSpPr txBox="1"/>
          <p:nvPr>
            <p:ph type="title"/>
          </p:nvPr>
        </p:nvSpPr>
        <p:spPr>
          <a:xfrm>
            <a:off x="761575" y="574791"/>
            <a:ext cx="22441800" cy="2113500"/>
          </a:xfrm>
          <a:prstGeom prst="rect">
            <a:avLst/>
          </a:prstGeom>
        </p:spPr>
        <p:txBody>
          <a:bodyPr anchorCtr="0" anchor="t" bIns="45700" lIns="91425" spcFirstLastPara="1" rIns="91425" wrap="square" tIns="45700">
            <a:normAutofit/>
          </a:bodyPr>
          <a:lstStyle>
            <a:lvl1pPr lvl="0" algn="l">
              <a:spcBef>
                <a:spcPts val="0"/>
              </a:spcBef>
              <a:spcAft>
                <a:spcPts val="0"/>
              </a:spcAft>
              <a:buSzPts val="137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7" name="Google Shape;57;p6"/>
          <p:cNvGrpSpPr/>
          <p:nvPr/>
        </p:nvGrpSpPr>
        <p:grpSpPr>
          <a:xfrm>
            <a:off x="0" y="-36165"/>
            <a:ext cx="18288118" cy="308688"/>
            <a:chOff x="0" y="-9525"/>
            <a:chExt cx="4816592" cy="81300"/>
          </a:xfrm>
        </p:grpSpPr>
        <p:sp>
          <p:nvSpPr>
            <p:cNvPr id="58" name="Google Shape;58;p6"/>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59" name="Google Shape;59;p6"/>
            <p:cNvSpPr txBox="1"/>
            <p:nvPr/>
          </p:nvSpPr>
          <p:spPr>
            <a:xfrm>
              <a:off x="0" y="-9525"/>
              <a:ext cx="4816500" cy="813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 name="Google Shape;60;p6"/>
          <p:cNvGrpSpPr/>
          <p:nvPr/>
        </p:nvGrpSpPr>
        <p:grpSpPr>
          <a:xfrm>
            <a:off x="0" y="9978474"/>
            <a:ext cx="18288118" cy="308688"/>
            <a:chOff x="0" y="-9525"/>
            <a:chExt cx="4816592" cy="81300"/>
          </a:xfrm>
        </p:grpSpPr>
        <p:sp>
          <p:nvSpPr>
            <p:cNvPr id="61" name="Google Shape;61;p6"/>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62" name="Google Shape;62;p6"/>
            <p:cNvSpPr txBox="1"/>
            <p:nvPr/>
          </p:nvSpPr>
          <p:spPr>
            <a:xfrm>
              <a:off x="0" y="-9525"/>
              <a:ext cx="4816500" cy="813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 name="Google Shape;63;p6"/>
          <p:cNvGrpSpPr/>
          <p:nvPr/>
        </p:nvGrpSpPr>
        <p:grpSpPr>
          <a:xfrm>
            <a:off x="2087765" y="2640665"/>
            <a:ext cx="2691622" cy="535363"/>
            <a:chOff x="0" y="-9525"/>
            <a:chExt cx="708900" cy="141000"/>
          </a:xfrm>
        </p:grpSpPr>
        <p:sp>
          <p:nvSpPr>
            <p:cNvPr id="64" name="Google Shape;64;p6"/>
            <p:cNvSpPr/>
            <p:nvPr/>
          </p:nvSpPr>
          <p:spPr>
            <a:xfrm>
              <a:off x="0" y="0"/>
              <a:ext cx="708852" cy="131360"/>
            </a:xfrm>
            <a:custGeom>
              <a:rect b="b" l="l" r="r" t="t"/>
              <a:pathLst>
                <a:path extrusionOk="0" h="131360" w="708852">
                  <a:moveTo>
                    <a:pt x="0" y="0"/>
                  </a:moveTo>
                  <a:lnTo>
                    <a:pt x="708852" y="0"/>
                  </a:lnTo>
                  <a:lnTo>
                    <a:pt x="708852" y="131360"/>
                  </a:lnTo>
                  <a:lnTo>
                    <a:pt x="0" y="131360"/>
                  </a:lnTo>
                  <a:close/>
                </a:path>
              </a:pathLst>
            </a:custGeom>
            <a:solidFill>
              <a:srgbClr val="000000"/>
            </a:solidFill>
            <a:ln>
              <a:noFill/>
            </a:ln>
          </p:spPr>
        </p:sp>
        <p:sp>
          <p:nvSpPr>
            <p:cNvPr id="65" name="Google Shape;65;p6"/>
            <p:cNvSpPr txBox="1"/>
            <p:nvPr/>
          </p:nvSpPr>
          <p:spPr>
            <a:xfrm>
              <a:off x="0" y="-9525"/>
              <a:ext cx="708900" cy="1410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 name="Google Shape;66;p6"/>
          <p:cNvGrpSpPr/>
          <p:nvPr/>
        </p:nvGrpSpPr>
        <p:grpSpPr>
          <a:xfrm>
            <a:off x="7894157" y="2640665"/>
            <a:ext cx="2691622" cy="535363"/>
            <a:chOff x="0" y="-9525"/>
            <a:chExt cx="708900" cy="141000"/>
          </a:xfrm>
        </p:grpSpPr>
        <p:sp>
          <p:nvSpPr>
            <p:cNvPr id="67" name="Google Shape;67;p6"/>
            <p:cNvSpPr/>
            <p:nvPr/>
          </p:nvSpPr>
          <p:spPr>
            <a:xfrm>
              <a:off x="0" y="0"/>
              <a:ext cx="708852" cy="131360"/>
            </a:xfrm>
            <a:custGeom>
              <a:rect b="b" l="l" r="r" t="t"/>
              <a:pathLst>
                <a:path extrusionOk="0" h="131360" w="708852">
                  <a:moveTo>
                    <a:pt x="0" y="0"/>
                  </a:moveTo>
                  <a:lnTo>
                    <a:pt x="708852" y="0"/>
                  </a:lnTo>
                  <a:lnTo>
                    <a:pt x="708852" y="131360"/>
                  </a:lnTo>
                  <a:lnTo>
                    <a:pt x="0" y="131360"/>
                  </a:lnTo>
                  <a:close/>
                </a:path>
              </a:pathLst>
            </a:custGeom>
            <a:solidFill>
              <a:srgbClr val="D32012"/>
            </a:solidFill>
            <a:ln>
              <a:noFill/>
            </a:ln>
          </p:spPr>
        </p:sp>
        <p:sp>
          <p:nvSpPr>
            <p:cNvPr id="68" name="Google Shape;68;p6"/>
            <p:cNvSpPr txBox="1"/>
            <p:nvPr/>
          </p:nvSpPr>
          <p:spPr>
            <a:xfrm>
              <a:off x="0" y="-9525"/>
              <a:ext cx="708900" cy="1410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6"/>
          <p:cNvGrpSpPr/>
          <p:nvPr/>
        </p:nvGrpSpPr>
        <p:grpSpPr>
          <a:xfrm>
            <a:off x="13508814" y="2640665"/>
            <a:ext cx="2691622" cy="535363"/>
            <a:chOff x="0" y="-9525"/>
            <a:chExt cx="708900" cy="141000"/>
          </a:xfrm>
        </p:grpSpPr>
        <p:sp>
          <p:nvSpPr>
            <p:cNvPr id="70" name="Google Shape;70;p6"/>
            <p:cNvSpPr/>
            <p:nvPr/>
          </p:nvSpPr>
          <p:spPr>
            <a:xfrm>
              <a:off x="0" y="0"/>
              <a:ext cx="708852" cy="131360"/>
            </a:xfrm>
            <a:custGeom>
              <a:rect b="b" l="l" r="r" t="t"/>
              <a:pathLst>
                <a:path extrusionOk="0" h="131360" w="708852">
                  <a:moveTo>
                    <a:pt x="0" y="0"/>
                  </a:moveTo>
                  <a:lnTo>
                    <a:pt x="708852" y="0"/>
                  </a:lnTo>
                  <a:lnTo>
                    <a:pt x="708852" y="131360"/>
                  </a:lnTo>
                  <a:lnTo>
                    <a:pt x="0" y="131360"/>
                  </a:lnTo>
                  <a:close/>
                </a:path>
              </a:pathLst>
            </a:custGeom>
            <a:solidFill>
              <a:srgbClr val="027D40"/>
            </a:solidFill>
            <a:ln>
              <a:noFill/>
            </a:ln>
          </p:spPr>
        </p:sp>
        <p:sp>
          <p:nvSpPr>
            <p:cNvPr id="71" name="Google Shape;71;p6"/>
            <p:cNvSpPr txBox="1"/>
            <p:nvPr/>
          </p:nvSpPr>
          <p:spPr>
            <a:xfrm>
              <a:off x="0" y="-9525"/>
              <a:ext cx="708900" cy="1410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 name="Google Shape;72;p6"/>
          <p:cNvSpPr txBox="1"/>
          <p:nvPr>
            <p:ph idx="1" type="body"/>
          </p:nvPr>
        </p:nvSpPr>
        <p:spPr>
          <a:xfrm>
            <a:off x="7310450" y="7320975"/>
            <a:ext cx="10215900" cy="2500200"/>
          </a:xfrm>
          <a:prstGeom prst="rect">
            <a:avLst/>
          </a:prstGeom>
        </p:spPr>
        <p:txBody>
          <a:bodyPr anchorCtr="0" anchor="ctr" bIns="45700" lIns="91425" spcFirstLastPara="1" rIns="91425" wrap="square" tIns="45700">
            <a:normAutofit/>
          </a:bodyPr>
          <a:lstStyle>
            <a:lvl1pPr indent="-358775" lvl="0" marL="457200" algn="r">
              <a:spcBef>
                <a:spcPts val="640"/>
              </a:spcBef>
              <a:spcAft>
                <a:spcPts val="0"/>
              </a:spcAft>
              <a:buSzPts val="2050"/>
              <a:buChar char="•"/>
              <a:defRPr/>
            </a:lvl1pPr>
            <a:lvl2pPr indent="-358775" lvl="1" marL="914400" algn="r">
              <a:spcBef>
                <a:spcPts val="560"/>
              </a:spcBef>
              <a:spcAft>
                <a:spcPts val="0"/>
              </a:spcAft>
              <a:buSzPts val="2050"/>
              <a:buChar char="–"/>
              <a:defRPr/>
            </a:lvl2pPr>
            <a:lvl3pPr indent="-358775" lvl="2" marL="1371600" algn="r">
              <a:spcBef>
                <a:spcPts val="480"/>
              </a:spcBef>
              <a:spcAft>
                <a:spcPts val="0"/>
              </a:spcAft>
              <a:buSzPts val="2050"/>
              <a:buChar char="•"/>
              <a:defRPr/>
            </a:lvl3pPr>
            <a:lvl4pPr indent="-358775" lvl="3" marL="1828800" algn="r">
              <a:spcBef>
                <a:spcPts val="400"/>
              </a:spcBef>
              <a:spcAft>
                <a:spcPts val="0"/>
              </a:spcAft>
              <a:buSzPts val="2050"/>
              <a:buChar char="–"/>
              <a:defRPr/>
            </a:lvl4pPr>
            <a:lvl5pPr indent="-358775" lvl="4" marL="2286000" algn="r">
              <a:spcBef>
                <a:spcPts val="400"/>
              </a:spcBef>
              <a:spcAft>
                <a:spcPts val="0"/>
              </a:spcAft>
              <a:buSzPts val="2050"/>
              <a:buChar char="»"/>
              <a:defRPr/>
            </a:lvl5pPr>
            <a:lvl6pPr indent="-358775" lvl="5" marL="2743200" algn="r">
              <a:spcBef>
                <a:spcPts val="400"/>
              </a:spcBef>
              <a:spcAft>
                <a:spcPts val="0"/>
              </a:spcAft>
              <a:buSzPts val="2050"/>
              <a:buChar char="•"/>
              <a:defRPr/>
            </a:lvl6pPr>
            <a:lvl7pPr indent="-358775" lvl="6" marL="3200400" algn="r">
              <a:spcBef>
                <a:spcPts val="400"/>
              </a:spcBef>
              <a:spcAft>
                <a:spcPts val="0"/>
              </a:spcAft>
              <a:buSzPts val="2050"/>
              <a:buChar char="•"/>
              <a:defRPr/>
            </a:lvl7pPr>
            <a:lvl8pPr indent="-358775" lvl="7" marL="3657600" algn="r">
              <a:spcBef>
                <a:spcPts val="400"/>
              </a:spcBef>
              <a:spcAft>
                <a:spcPts val="0"/>
              </a:spcAft>
              <a:buSzPts val="2050"/>
              <a:buChar char="•"/>
              <a:defRPr/>
            </a:lvl8pPr>
            <a:lvl9pPr indent="-358775" lvl="8" marL="4114800" algn="r">
              <a:spcBef>
                <a:spcPts val="400"/>
              </a:spcBef>
              <a:spcAft>
                <a:spcPts val="0"/>
              </a:spcAft>
              <a:buSzPts val="20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3" name="Shape 73"/>
        <p:cNvGrpSpPr/>
        <p:nvPr/>
      </p:nvGrpSpPr>
      <p:grpSpPr>
        <a:xfrm>
          <a:off x="0" y="0"/>
          <a:ext cx="0" cy="0"/>
          <a:chOff x="0" y="0"/>
          <a:chExt cx="0" cy="0"/>
        </a:xfrm>
      </p:grpSpPr>
      <p:sp>
        <p:nvSpPr>
          <p:cNvPr id="74" name="Google Shape;74;p7"/>
          <p:cNvSpPr txBox="1"/>
          <p:nvPr>
            <p:ph type="title"/>
          </p:nvPr>
        </p:nvSpPr>
        <p:spPr>
          <a:xfrm>
            <a:off x="819150" y="968400"/>
            <a:ext cx="16649700" cy="2574900"/>
          </a:xfrm>
          <a:prstGeom prst="rect">
            <a:avLst/>
          </a:prstGeom>
        </p:spPr>
        <p:txBody>
          <a:bodyPr anchorCtr="0" anchor="t" bIns="45700" lIns="91425" spcFirstLastPara="1" rIns="91425" wrap="square" tIns="45700">
            <a:normAutofit/>
          </a:bodyPr>
          <a:lstStyle>
            <a:lvl1pPr lvl="0">
              <a:spcBef>
                <a:spcPts val="0"/>
              </a:spcBef>
              <a:spcAft>
                <a:spcPts val="0"/>
              </a:spcAft>
              <a:buSzPts val="137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5" name="Google Shape;75;p7"/>
          <p:cNvGrpSpPr/>
          <p:nvPr/>
        </p:nvGrpSpPr>
        <p:grpSpPr>
          <a:xfrm>
            <a:off x="1049481" y="3911930"/>
            <a:ext cx="4469074" cy="2099257"/>
            <a:chOff x="0" y="-9525"/>
            <a:chExt cx="885456" cy="415925"/>
          </a:xfrm>
        </p:grpSpPr>
        <p:sp>
          <p:nvSpPr>
            <p:cNvPr id="76" name="Google Shape;76;p7"/>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000000"/>
            </a:solidFill>
            <a:ln>
              <a:noFill/>
            </a:ln>
          </p:spPr>
        </p:sp>
        <p:sp>
          <p:nvSpPr>
            <p:cNvPr id="77" name="Google Shape;77;p7"/>
            <p:cNvSpPr txBox="1"/>
            <p:nvPr/>
          </p:nvSpPr>
          <p:spPr>
            <a:xfrm>
              <a:off x="177800" y="-9525"/>
              <a:ext cx="631500" cy="4158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 name="Google Shape;78;p7"/>
          <p:cNvGrpSpPr/>
          <p:nvPr/>
        </p:nvGrpSpPr>
        <p:grpSpPr>
          <a:xfrm>
            <a:off x="4956148" y="3911930"/>
            <a:ext cx="4469074" cy="2099257"/>
            <a:chOff x="0" y="-9525"/>
            <a:chExt cx="885456" cy="415925"/>
          </a:xfrm>
        </p:grpSpPr>
        <p:sp>
          <p:nvSpPr>
            <p:cNvPr id="79" name="Google Shape;79;p7"/>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D32012"/>
            </a:solidFill>
            <a:ln>
              <a:noFill/>
            </a:ln>
          </p:spPr>
        </p:sp>
        <p:sp>
          <p:nvSpPr>
            <p:cNvPr id="80" name="Google Shape;80;p7"/>
            <p:cNvSpPr txBox="1"/>
            <p:nvPr/>
          </p:nvSpPr>
          <p:spPr>
            <a:xfrm>
              <a:off x="177800" y="-9525"/>
              <a:ext cx="631500" cy="4158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7"/>
          <p:cNvGrpSpPr/>
          <p:nvPr/>
        </p:nvGrpSpPr>
        <p:grpSpPr>
          <a:xfrm>
            <a:off x="8862814" y="3911930"/>
            <a:ext cx="4469074" cy="2099257"/>
            <a:chOff x="0" y="-9525"/>
            <a:chExt cx="885456" cy="415925"/>
          </a:xfrm>
        </p:grpSpPr>
        <p:sp>
          <p:nvSpPr>
            <p:cNvPr id="82" name="Google Shape;82;p7"/>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027D40"/>
            </a:solidFill>
            <a:ln>
              <a:noFill/>
            </a:ln>
          </p:spPr>
        </p:sp>
        <p:sp>
          <p:nvSpPr>
            <p:cNvPr id="83" name="Google Shape;83;p7"/>
            <p:cNvSpPr txBox="1"/>
            <p:nvPr/>
          </p:nvSpPr>
          <p:spPr>
            <a:xfrm>
              <a:off x="177800" y="-9525"/>
              <a:ext cx="631500" cy="4158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7"/>
          <p:cNvGrpSpPr/>
          <p:nvPr/>
        </p:nvGrpSpPr>
        <p:grpSpPr>
          <a:xfrm>
            <a:off x="12769480" y="3911930"/>
            <a:ext cx="4469074" cy="2099257"/>
            <a:chOff x="0" y="-9525"/>
            <a:chExt cx="885456" cy="415925"/>
          </a:xfrm>
        </p:grpSpPr>
        <p:sp>
          <p:nvSpPr>
            <p:cNvPr id="85" name="Google Shape;85;p7"/>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000000"/>
            </a:solidFill>
            <a:ln>
              <a:noFill/>
            </a:ln>
          </p:spPr>
        </p:sp>
        <p:sp>
          <p:nvSpPr>
            <p:cNvPr id="86" name="Google Shape;86;p7"/>
            <p:cNvSpPr txBox="1"/>
            <p:nvPr/>
          </p:nvSpPr>
          <p:spPr>
            <a:xfrm>
              <a:off x="177800" y="-9525"/>
              <a:ext cx="631500" cy="4158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7"/>
          <p:cNvSpPr txBox="1"/>
          <p:nvPr>
            <p:ph idx="1" type="body"/>
          </p:nvPr>
        </p:nvSpPr>
        <p:spPr>
          <a:xfrm>
            <a:off x="2059125" y="6379800"/>
            <a:ext cx="2449800" cy="3048000"/>
          </a:xfrm>
          <a:prstGeom prst="rect">
            <a:avLst/>
          </a:prstGeom>
        </p:spPr>
        <p:txBody>
          <a:bodyPr anchorCtr="0" anchor="t" bIns="45700" lIns="91425" spcFirstLastPara="1" rIns="91425" wrap="square" tIns="45700">
            <a:normAutofit/>
          </a:bodyPr>
          <a:lstStyle>
            <a:lvl1pPr indent="-358775" lvl="0" marL="457200">
              <a:spcBef>
                <a:spcPts val="640"/>
              </a:spcBef>
              <a:spcAft>
                <a:spcPts val="0"/>
              </a:spcAft>
              <a:buSzPts val="2050"/>
              <a:buChar char="•"/>
              <a:defRPr/>
            </a:lvl1pPr>
            <a:lvl2pPr indent="-358775" lvl="1" marL="914400">
              <a:spcBef>
                <a:spcPts val="560"/>
              </a:spcBef>
              <a:spcAft>
                <a:spcPts val="0"/>
              </a:spcAft>
              <a:buSzPts val="2050"/>
              <a:buChar char="–"/>
              <a:defRPr/>
            </a:lvl2pPr>
            <a:lvl3pPr indent="-358775" lvl="2" marL="1371600">
              <a:spcBef>
                <a:spcPts val="480"/>
              </a:spcBef>
              <a:spcAft>
                <a:spcPts val="0"/>
              </a:spcAft>
              <a:buSzPts val="2050"/>
              <a:buChar char="•"/>
              <a:defRPr/>
            </a:lvl3pPr>
            <a:lvl4pPr indent="-358775" lvl="3" marL="1828800">
              <a:spcBef>
                <a:spcPts val="400"/>
              </a:spcBef>
              <a:spcAft>
                <a:spcPts val="0"/>
              </a:spcAft>
              <a:buSzPts val="2050"/>
              <a:buChar char="–"/>
              <a:defRPr/>
            </a:lvl4pPr>
            <a:lvl5pPr indent="-358775" lvl="4" marL="2286000">
              <a:spcBef>
                <a:spcPts val="400"/>
              </a:spcBef>
              <a:spcAft>
                <a:spcPts val="0"/>
              </a:spcAft>
              <a:buSzPts val="2050"/>
              <a:buChar char="»"/>
              <a:defRPr/>
            </a:lvl5pPr>
            <a:lvl6pPr indent="-358775" lvl="5" marL="2743200">
              <a:spcBef>
                <a:spcPts val="400"/>
              </a:spcBef>
              <a:spcAft>
                <a:spcPts val="0"/>
              </a:spcAft>
              <a:buSzPts val="2050"/>
              <a:buChar char="•"/>
              <a:defRPr/>
            </a:lvl6pPr>
            <a:lvl7pPr indent="-358775" lvl="6" marL="3200400">
              <a:spcBef>
                <a:spcPts val="400"/>
              </a:spcBef>
              <a:spcAft>
                <a:spcPts val="0"/>
              </a:spcAft>
              <a:buSzPts val="2050"/>
              <a:buChar char="•"/>
              <a:defRPr/>
            </a:lvl7pPr>
            <a:lvl8pPr indent="-358775" lvl="7" marL="3657600">
              <a:spcBef>
                <a:spcPts val="400"/>
              </a:spcBef>
              <a:spcAft>
                <a:spcPts val="0"/>
              </a:spcAft>
              <a:buSzPts val="2050"/>
              <a:buChar char="•"/>
              <a:defRPr/>
            </a:lvl8pPr>
            <a:lvl9pPr indent="-358775" lvl="8" marL="4114800">
              <a:spcBef>
                <a:spcPts val="400"/>
              </a:spcBef>
              <a:spcAft>
                <a:spcPts val="0"/>
              </a:spcAft>
              <a:buSzPts val="2050"/>
              <a:buChar char="•"/>
              <a:defRPr/>
            </a:lvl9pPr>
          </a:lstStyle>
          <a:p/>
        </p:txBody>
      </p:sp>
      <p:sp>
        <p:nvSpPr>
          <p:cNvPr id="88" name="Google Shape;88;p7"/>
          <p:cNvSpPr txBox="1"/>
          <p:nvPr>
            <p:ph idx="2" type="body"/>
          </p:nvPr>
        </p:nvSpPr>
        <p:spPr>
          <a:xfrm>
            <a:off x="5965775" y="6379800"/>
            <a:ext cx="2449800" cy="3048000"/>
          </a:xfrm>
          <a:prstGeom prst="rect">
            <a:avLst/>
          </a:prstGeom>
        </p:spPr>
        <p:txBody>
          <a:bodyPr anchorCtr="0" anchor="t" bIns="45700" lIns="91425" spcFirstLastPara="1" rIns="91425" wrap="square" tIns="45700">
            <a:normAutofit/>
          </a:bodyPr>
          <a:lstStyle>
            <a:lvl1pPr indent="-358775" lvl="0" marL="457200" rtl="0">
              <a:spcBef>
                <a:spcPts val="640"/>
              </a:spcBef>
              <a:spcAft>
                <a:spcPts val="0"/>
              </a:spcAft>
              <a:buSzPts val="2050"/>
              <a:buChar char="•"/>
              <a:defRPr/>
            </a:lvl1pPr>
            <a:lvl2pPr indent="-358775" lvl="1" marL="914400" rtl="0">
              <a:spcBef>
                <a:spcPts val="560"/>
              </a:spcBef>
              <a:spcAft>
                <a:spcPts val="0"/>
              </a:spcAft>
              <a:buSzPts val="2050"/>
              <a:buChar char="–"/>
              <a:defRPr/>
            </a:lvl2pPr>
            <a:lvl3pPr indent="-358775" lvl="2" marL="1371600" rtl="0">
              <a:spcBef>
                <a:spcPts val="480"/>
              </a:spcBef>
              <a:spcAft>
                <a:spcPts val="0"/>
              </a:spcAft>
              <a:buSzPts val="2050"/>
              <a:buChar char="•"/>
              <a:defRPr/>
            </a:lvl3pPr>
            <a:lvl4pPr indent="-358775" lvl="3" marL="1828800" rtl="0">
              <a:spcBef>
                <a:spcPts val="400"/>
              </a:spcBef>
              <a:spcAft>
                <a:spcPts val="0"/>
              </a:spcAft>
              <a:buSzPts val="2050"/>
              <a:buChar char="–"/>
              <a:defRPr/>
            </a:lvl4pPr>
            <a:lvl5pPr indent="-358775" lvl="4" marL="2286000" rtl="0">
              <a:spcBef>
                <a:spcPts val="400"/>
              </a:spcBef>
              <a:spcAft>
                <a:spcPts val="0"/>
              </a:spcAft>
              <a:buSzPts val="2050"/>
              <a:buChar char="»"/>
              <a:defRPr/>
            </a:lvl5pPr>
            <a:lvl6pPr indent="-358775" lvl="5" marL="2743200" rtl="0">
              <a:spcBef>
                <a:spcPts val="400"/>
              </a:spcBef>
              <a:spcAft>
                <a:spcPts val="0"/>
              </a:spcAft>
              <a:buSzPts val="2050"/>
              <a:buChar char="•"/>
              <a:defRPr/>
            </a:lvl6pPr>
            <a:lvl7pPr indent="-358775" lvl="6" marL="3200400" rtl="0">
              <a:spcBef>
                <a:spcPts val="400"/>
              </a:spcBef>
              <a:spcAft>
                <a:spcPts val="0"/>
              </a:spcAft>
              <a:buSzPts val="2050"/>
              <a:buChar char="•"/>
              <a:defRPr/>
            </a:lvl7pPr>
            <a:lvl8pPr indent="-358775" lvl="7" marL="3657600" rtl="0">
              <a:spcBef>
                <a:spcPts val="400"/>
              </a:spcBef>
              <a:spcAft>
                <a:spcPts val="0"/>
              </a:spcAft>
              <a:buSzPts val="2050"/>
              <a:buChar char="•"/>
              <a:defRPr/>
            </a:lvl8pPr>
            <a:lvl9pPr indent="-358775" lvl="8" marL="4114800" rtl="0">
              <a:spcBef>
                <a:spcPts val="400"/>
              </a:spcBef>
              <a:spcAft>
                <a:spcPts val="0"/>
              </a:spcAft>
              <a:buSzPts val="2050"/>
              <a:buChar char="•"/>
              <a:defRPr/>
            </a:lvl9pPr>
          </a:lstStyle>
          <a:p/>
        </p:txBody>
      </p:sp>
      <p:sp>
        <p:nvSpPr>
          <p:cNvPr id="89" name="Google Shape;89;p7"/>
          <p:cNvSpPr txBox="1"/>
          <p:nvPr>
            <p:ph idx="3" type="body"/>
          </p:nvPr>
        </p:nvSpPr>
        <p:spPr>
          <a:xfrm>
            <a:off x="9799763" y="6379800"/>
            <a:ext cx="2449800" cy="3048000"/>
          </a:xfrm>
          <a:prstGeom prst="rect">
            <a:avLst/>
          </a:prstGeom>
        </p:spPr>
        <p:txBody>
          <a:bodyPr anchorCtr="0" anchor="t" bIns="45700" lIns="91425" spcFirstLastPara="1" rIns="91425" wrap="square" tIns="45700">
            <a:normAutofit/>
          </a:bodyPr>
          <a:lstStyle>
            <a:lvl1pPr indent="-358775" lvl="0" marL="457200" rtl="0">
              <a:spcBef>
                <a:spcPts val="640"/>
              </a:spcBef>
              <a:spcAft>
                <a:spcPts val="0"/>
              </a:spcAft>
              <a:buSzPts val="2050"/>
              <a:buChar char="•"/>
              <a:defRPr/>
            </a:lvl1pPr>
            <a:lvl2pPr indent="-358775" lvl="1" marL="914400" rtl="0">
              <a:spcBef>
                <a:spcPts val="560"/>
              </a:spcBef>
              <a:spcAft>
                <a:spcPts val="0"/>
              </a:spcAft>
              <a:buSzPts val="2050"/>
              <a:buChar char="–"/>
              <a:defRPr/>
            </a:lvl2pPr>
            <a:lvl3pPr indent="-358775" lvl="2" marL="1371600" rtl="0">
              <a:spcBef>
                <a:spcPts val="480"/>
              </a:spcBef>
              <a:spcAft>
                <a:spcPts val="0"/>
              </a:spcAft>
              <a:buSzPts val="2050"/>
              <a:buChar char="•"/>
              <a:defRPr/>
            </a:lvl3pPr>
            <a:lvl4pPr indent="-358775" lvl="3" marL="1828800" rtl="0">
              <a:spcBef>
                <a:spcPts val="400"/>
              </a:spcBef>
              <a:spcAft>
                <a:spcPts val="0"/>
              </a:spcAft>
              <a:buSzPts val="2050"/>
              <a:buChar char="–"/>
              <a:defRPr/>
            </a:lvl4pPr>
            <a:lvl5pPr indent="-358775" lvl="4" marL="2286000" rtl="0">
              <a:spcBef>
                <a:spcPts val="400"/>
              </a:spcBef>
              <a:spcAft>
                <a:spcPts val="0"/>
              </a:spcAft>
              <a:buSzPts val="2050"/>
              <a:buChar char="»"/>
              <a:defRPr/>
            </a:lvl5pPr>
            <a:lvl6pPr indent="-358775" lvl="5" marL="2743200" rtl="0">
              <a:spcBef>
                <a:spcPts val="400"/>
              </a:spcBef>
              <a:spcAft>
                <a:spcPts val="0"/>
              </a:spcAft>
              <a:buSzPts val="2050"/>
              <a:buChar char="•"/>
              <a:defRPr/>
            </a:lvl6pPr>
            <a:lvl7pPr indent="-358775" lvl="6" marL="3200400" rtl="0">
              <a:spcBef>
                <a:spcPts val="400"/>
              </a:spcBef>
              <a:spcAft>
                <a:spcPts val="0"/>
              </a:spcAft>
              <a:buSzPts val="2050"/>
              <a:buChar char="•"/>
              <a:defRPr/>
            </a:lvl7pPr>
            <a:lvl8pPr indent="-358775" lvl="7" marL="3657600" rtl="0">
              <a:spcBef>
                <a:spcPts val="400"/>
              </a:spcBef>
              <a:spcAft>
                <a:spcPts val="0"/>
              </a:spcAft>
              <a:buSzPts val="2050"/>
              <a:buChar char="•"/>
              <a:defRPr/>
            </a:lvl8pPr>
            <a:lvl9pPr indent="-358775" lvl="8" marL="4114800" rtl="0">
              <a:spcBef>
                <a:spcPts val="400"/>
              </a:spcBef>
              <a:spcAft>
                <a:spcPts val="0"/>
              </a:spcAft>
              <a:buSzPts val="2050"/>
              <a:buChar char="•"/>
              <a:defRPr/>
            </a:lvl9pPr>
          </a:lstStyle>
          <a:p/>
        </p:txBody>
      </p:sp>
      <p:sp>
        <p:nvSpPr>
          <p:cNvPr id="90" name="Google Shape;90;p7"/>
          <p:cNvSpPr txBox="1"/>
          <p:nvPr>
            <p:ph idx="4" type="body"/>
          </p:nvPr>
        </p:nvSpPr>
        <p:spPr>
          <a:xfrm>
            <a:off x="13779100" y="6379800"/>
            <a:ext cx="2449800" cy="3048000"/>
          </a:xfrm>
          <a:prstGeom prst="rect">
            <a:avLst/>
          </a:prstGeom>
        </p:spPr>
        <p:txBody>
          <a:bodyPr anchorCtr="0" anchor="t" bIns="45700" lIns="91425" spcFirstLastPara="1" rIns="91425" wrap="square" tIns="45700">
            <a:normAutofit/>
          </a:bodyPr>
          <a:lstStyle>
            <a:lvl1pPr indent="-358775" lvl="0" marL="457200" rtl="0">
              <a:spcBef>
                <a:spcPts val="640"/>
              </a:spcBef>
              <a:spcAft>
                <a:spcPts val="0"/>
              </a:spcAft>
              <a:buSzPts val="2050"/>
              <a:buChar char="•"/>
              <a:defRPr/>
            </a:lvl1pPr>
            <a:lvl2pPr indent="-358775" lvl="1" marL="914400" rtl="0">
              <a:spcBef>
                <a:spcPts val="560"/>
              </a:spcBef>
              <a:spcAft>
                <a:spcPts val="0"/>
              </a:spcAft>
              <a:buSzPts val="2050"/>
              <a:buChar char="–"/>
              <a:defRPr/>
            </a:lvl2pPr>
            <a:lvl3pPr indent="-358775" lvl="2" marL="1371600" rtl="0">
              <a:spcBef>
                <a:spcPts val="480"/>
              </a:spcBef>
              <a:spcAft>
                <a:spcPts val="0"/>
              </a:spcAft>
              <a:buSzPts val="2050"/>
              <a:buChar char="•"/>
              <a:defRPr/>
            </a:lvl3pPr>
            <a:lvl4pPr indent="-358775" lvl="3" marL="1828800" rtl="0">
              <a:spcBef>
                <a:spcPts val="400"/>
              </a:spcBef>
              <a:spcAft>
                <a:spcPts val="0"/>
              </a:spcAft>
              <a:buSzPts val="2050"/>
              <a:buChar char="–"/>
              <a:defRPr/>
            </a:lvl4pPr>
            <a:lvl5pPr indent="-358775" lvl="4" marL="2286000" rtl="0">
              <a:spcBef>
                <a:spcPts val="400"/>
              </a:spcBef>
              <a:spcAft>
                <a:spcPts val="0"/>
              </a:spcAft>
              <a:buSzPts val="2050"/>
              <a:buChar char="»"/>
              <a:defRPr/>
            </a:lvl5pPr>
            <a:lvl6pPr indent="-358775" lvl="5" marL="2743200" rtl="0">
              <a:spcBef>
                <a:spcPts val="400"/>
              </a:spcBef>
              <a:spcAft>
                <a:spcPts val="0"/>
              </a:spcAft>
              <a:buSzPts val="2050"/>
              <a:buChar char="•"/>
              <a:defRPr/>
            </a:lvl6pPr>
            <a:lvl7pPr indent="-358775" lvl="6" marL="3200400" rtl="0">
              <a:spcBef>
                <a:spcPts val="400"/>
              </a:spcBef>
              <a:spcAft>
                <a:spcPts val="0"/>
              </a:spcAft>
              <a:buSzPts val="2050"/>
              <a:buChar char="•"/>
              <a:defRPr/>
            </a:lvl7pPr>
            <a:lvl8pPr indent="-358775" lvl="7" marL="3657600" rtl="0">
              <a:spcBef>
                <a:spcPts val="400"/>
              </a:spcBef>
              <a:spcAft>
                <a:spcPts val="0"/>
              </a:spcAft>
              <a:buSzPts val="2050"/>
              <a:buChar char="•"/>
              <a:defRPr/>
            </a:lvl8pPr>
            <a:lvl9pPr indent="-358775" lvl="8" marL="4114800" rtl="0">
              <a:spcBef>
                <a:spcPts val="400"/>
              </a:spcBef>
              <a:spcAft>
                <a:spcPts val="0"/>
              </a:spcAft>
              <a:buSzPts val="2050"/>
              <a:buChar char="•"/>
              <a:defRPr/>
            </a:lvl9pPr>
          </a:lstStyle>
          <a:p/>
        </p:txBody>
      </p:sp>
      <p:sp>
        <p:nvSpPr>
          <p:cNvPr id="91" name="Google Shape;91;p7"/>
          <p:cNvSpPr txBox="1"/>
          <p:nvPr>
            <p:ph idx="5" type="subTitle"/>
          </p:nvPr>
        </p:nvSpPr>
        <p:spPr>
          <a:xfrm>
            <a:off x="2195475" y="3047736"/>
            <a:ext cx="2177100" cy="660900"/>
          </a:xfrm>
          <a:prstGeom prst="rect">
            <a:avLst/>
          </a:prstGeom>
        </p:spPr>
        <p:txBody>
          <a:bodyPr anchorCtr="0" anchor="t" bIns="45700" lIns="91425" spcFirstLastPara="1" rIns="91425" wrap="square" tIns="45700">
            <a:normAutofit/>
          </a:bodyPr>
          <a:lstStyle>
            <a:lvl1pPr lvl="0">
              <a:spcBef>
                <a:spcPts val="640"/>
              </a:spcBef>
              <a:spcAft>
                <a:spcPts val="0"/>
              </a:spcAft>
              <a:buSzPts val="3350"/>
              <a:buFont typeface="Lalezar"/>
              <a:buNone/>
              <a:defRPr b="1" sz="3350">
                <a:latin typeface="Lalezar"/>
                <a:ea typeface="Lalezar"/>
                <a:cs typeface="Lalezar"/>
                <a:sym typeface="Lalezar"/>
              </a:defRPr>
            </a:lvl1pPr>
            <a:lvl2pPr lvl="1">
              <a:spcBef>
                <a:spcPts val="560"/>
              </a:spcBef>
              <a:spcAft>
                <a:spcPts val="0"/>
              </a:spcAft>
              <a:buSzPts val="2050"/>
              <a:buNone/>
              <a:defRPr/>
            </a:lvl2pPr>
            <a:lvl3pPr lvl="2">
              <a:spcBef>
                <a:spcPts val="480"/>
              </a:spcBef>
              <a:spcAft>
                <a:spcPts val="0"/>
              </a:spcAft>
              <a:buSzPts val="2050"/>
              <a:buNone/>
              <a:defRPr/>
            </a:lvl3pPr>
            <a:lvl4pPr lvl="3">
              <a:spcBef>
                <a:spcPts val="400"/>
              </a:spcBef>
              <a:spcAft>
                <a:spcPts val="0"/>
              </a:spcAft>
              <a:buSzPts val="2050"/>
              <a:buNone/>
              <a:defRPr/>
            </a:lvl4pPr>
            <a:lvl5pPr lvl="4">
              <a:spcBef>
                <a:spcPts val="400"/>
              </a:spcBef>
              <a:spcAft>
                <a:spcPts val="0"/>
              </a:spcAft>
              <a:buSzPts val="2050"/>
              <a:buNone/>
              <a:defRPr/>
            </a:lvl5pPr>
            <a:lvl6pPr lvl="5">
              <a:spcBef>
                <a:spcPts val="400"/>
              </a:spcBef>
              <a:spcAft>
                <a:spcPts val="0"/>
              </a:spcAft>
              <a:buSzPts val="2050"/>
              <a:buNone/>
              <a:defRPr/>
            </a:lvl6pPr>
            <a:lvl7pPr lvl="6">
              <a:spcBef>
                <a:spcPts val="400"/>
              </a:spcBef>
              <a:spcAft>
                <a:spcPts val="0"/>
              </a:spcAft>
              <a:buSzPts val="2050"/>
              <a:buNone/>
              <a:defRPr/>
            </a:lvl7pPr>
            <a:lvl8pPr lvl="7">
              <a:spcBef>
                <a:spcPts val="400"/>
              </a:spcBef>
              <a:spcAft>
                <a:spcPts val="0"/>
              </a:spcAft>
              <a:buSzPts val="2050"/>
              <a:buNone/>
              <a:defRPr/>
            </a:lvl8pPr>
            <a:lvl9pPr lvl="8">
              <a:spcBef>
                <a:spcPts val="400"/>
              </a:spcBef>
              <a:spcAft>
                <a:spcPts val="0"/>
              </a:spcAft>
              <a:buSzPts val="2050"/>
              <a:buNone/>
              <a:defRPr/>
            </a:lvl9pPr>
          </a:lstStyle>
          <a:p/>
        </p:txBody>
      </p:sp>
      <p:sp>
        <p:nvSpPr>
          <p:cNvPr id="92" name="Google Shape;92;p7"/>
          <p:cNvSpPr txBox="1"/>
          <p:nvPr>
            <p:ph idx="6" type="subTitle"/>
          </p:nvPr>
        </p:nvSpPr>
        <p:spPr>
          <a:xfrm>
            <a:off x="6102138" y="3047736"/>
            <a:ext cx="2177100" cy="6609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D32012"/>
              </a:buClr>
              <a:buSzPts val="3350"/>
              <a:buFont typeface="Lalezar"/>
              <a:buNone/>
              <a:defRPr b="1" sz="3350">
                <a:solidFill>
                  <a:srgbClr val="D32012"/>
                </a:solidFill>
                <a:latin typeface="Lalezar"/>
                <a:ea typeface="Lalezar"/>
                <a:cs typeface="Lalezar"/>
                <a:sym typeface="Lalezar"/>
              </a:defRPr>
            </a:lvl1pPr>
            <a:lvl2pPr lvl="1" rtl="0">
              <a:spcBef>
                <a:spcPts val="560"/>
              </a:spcBef>
              <a:spcAft>
                <a:spcPts val="0"/>
              </a:spcAft>
              <a:buClr>
                <a:srgbClr val="D32012"/>
              </a:buClr>
              <a:buSzPts val="2050"/>
              <a:buNone/>
              <a:defRPr>
                <a:solidFill>
                  <a:srgbClr val="D32012"/>
                </a:solidFill>
              </a:defRPr>
            </a:lvl2pPr>
            <a:lvl3pPr lvl="2" rtl="0">
              <a:spcBef>
                <a:spcPts val="480"/>
              </a:spcBef>
              <a:spcAft>
                <a:spcPts val="0"/>
              </a:spcAft>
              <a:buClr>
                <a:srgbClr val="D32012"/>
              </a:buClr>
              <a:buSzPts val="2050"/>
              <a:buNone/>
              <a:defRPr>
                <a:solidFill>
                  <a:srgbClr val="D32012"/>
                </a:solidFill>
              </a:defRPr>
            </a:lvl3pPr>
            <a:lvl4pPr lvl="3" rtl="0">
              <a:spcBef>
                <a:spcPts val="400"/>
              </a:spcBef>
              <a:spcAft>
                <a:spcPts val="0"/>
              </a:spcAft>
              <a:buClr>
                <a:srgbClr val="D32012"/>
              </a:buClr>
              <a:buSzPts val="2050"/>
              <a:buNone/>
              <a:defRPr>
                <a:solidFill>
                  <a:srgbClr val="D32012"/>
                </a:solidFill>
              </a:defRPr>
            </a:lvl4pPr>
            <a:lvl5pPr lvl="4" rtl="0">
              <a:spcBef>
                <a:spcPts val="400"/>
              </a:spcBef>
              <a:spcAft>
                <a:spcPts val="0"/>
              </a:spcAft>
              <a:buClr>
                <a:srgbClr val="D32012"/>
              </a:buClr>
              <a:buSzPts val="2050"/>
              <a:buNone/>
              <a:defRPr>
                <a:solidFill>
                  <a:srgbClr val="D32012"/>
                </a:solidFill>
              </a:defRPr>
            </a:lvl5pPr>
            <a:lvl6pPr lvl="5" rtl="0">
              <a:spcBef>
                <a:spcPts val="400"/>
              </a:spcBef>
              <a:spcAft>
                <a:spcPts val="0"/>
              </a:spcAft>
              <a:buClr>
                <a:srgbClr val="D32012"/>
              </a:buClr>
              <a:buSzPts val="2050"/>
              <a:buNone/>
              <a:defRPr>
                <a:solidFill>
                  <a:srgbClr val="D32012"/>
                </a:solidFill>
              </a:defRPr>
            </a:lvl6pPr>
            <a:lvl7pPr lvl="6" rtl="0">
              <a:spcBef>
                <a:spcPts val="400"/>
              </a:spcBef>
              <a:spcAft>
                <a:spcPts val="0"/>
              </a:spcAft>
              <a:buClr>
                <a:srgbClr val="D32012"/>
              </a:buClr>
              <a:buSzPts val="2050"/>
              <a:buNone/>
              <a:defRPr>
                <a:solidFill>
                  <a:srgbClr val="D32012"/>
                </a:solidFill>
              </a:defRPr>
            </a:lvl7pPr>
            <a:lvl8pPr lvl="7" rtl="0">
              <a:spcBef>
                <a:spcPts val="400"/>
              </a:spcBef>
              <a:spcAft>
                <a:spcPts val="0"/>
              </a:spcAft>
              <a:buClr>
                <a:srgbClr val="D32012"/>
              </a:buClr>
              <a:buSzPts val="2050"/>
              <a:buNone/>
              <a:defRPr>
                <a:solidFill>
                  <a:srgbClr val="D32012"/>
                </a:solidFill>
              </a:defRPr>
            </a:lvl8pPr>
            <a:lvl9pPr lvl="8" rtl="0">
              <a:spcBef>
                <a:spcPts val="400"/>
              </a:spcBef>
              <a:spcAft>
                <a:spcPts val="0"/>
              </a:spcAft>
              <a:buClr>
                <a:srgbClr val="D32012"/>
              </a:buClr>
              <a:buSzPts val="2050"/>
              <a:buNone/>
              <a:defRPr>
                <a:solidFill>
                  <a:srgbClr val="D32012"/>
                </a:solidFill>
              </a:defRPr>
            </a:lvl9pPr>
          </a:lstStyle>
          <a:p/>
        </p:txBody>
      </p:sp>
      <p:sp>
        <p:nvSpPr>
          <p:cNvPr id="93" name="Google Shape;93;p7"/>
          <p:cNvSpPr txBox="1"/>
          <p:nvPr>
            <p:ph idx="7" type="subTitle"/>
          </p:nvPr>
        </p:nvSpPr>
        <p:spPr>
          <a:xfrm>
            <a:off x="9936113" y="3047736"/>
            <a:ext cx="2177100" cy="660900"/>
          </a:xfrm>
          <a:prstGeom prst="rect">
            <a:avLst/>
          </a:prstGeom>
        </p:spPr>
        <p:txBody>
          <a:bodyPr anchorCtr="0" anchor="t" bIns="45700" lIns="91425" spcFirstLastPara="1" rIns="91425" wrap="square" tIns="45700">
            <a:normAutofit/>
          </a:bodyPr>
          <a:lstStyle>
            <a:lvl1pPr lvl="0" rtl="0">
              <a:spcBef>
                <a:spcPts val="640"/>
              </a:spcBef>
              <a:spcAft>
                <a:spcPts val="0"/>
              </a:spcAft>
              <a:buClr>
                <a:srgbClr val="027D40"/>
              </a:buClr>
              <a:buSzPts val="3350"/>
              <a:buFont typeface="Lalezar"/>
              <a:buNone/>
              <a:defRPr b="1" sz="3350">
                <a:solidFill>
                  <a:srgbClr val="027D40"/>
                </a:solidFill>
                <a:latin typeface="Lalezar"/>
                <a:ea typeface="Lalezar"/>
                <a:cs typeface="Lalezar"/>
                <a:sym typeface="Lalezar"/>
              </a:defRPr>
            </a:lvl1pPr>
            <a:lvl2pPr lvl="1" rtl="0">
              <a:spcBef>
                <a:spcPts val="560"/>
              </a:spcBef>
              <a:spcAft>
                <a:spcPts val="0"/>
              </a:spcAft>
              <a:buClr>
                <a:srgbClr val="027D40"/>
              </a:buClr>
              <a:buSzPts val="2050"/>
              <a:buNone/>
              <a:defRPr>
                <a:solidFill>
                  <a:srgbClr val="027D40"/>
                </a:solidFill>
              </a:defRPr>
            </a:lvl2pPr>
            <a:lvl3pPr lvl="2" rtl="0">
              <a:spcBef>
                <a:spcPts val="480"/>
              </a:spcBef>
              <a:spcAft>
                <a:spcPts val="0"/>
              </a:spcAft>
              <a:buClr>
                <a:srgbClr val="027D40"/>
              </a:buClr>
              <a:buSzPts val="2050"/>
              <a:buNone/>
              <a:defRPr>
                <a:solidFill>
                  <a:srgbClr val="027D40"/>
                </a:solidFill>
              </a:defRPr>
            </a:lvl3pPr>
            <a:lvl4pPr lvl="3" rtl="0">
              <a:spcBef>
                <a:spcPts val="400"/>
              </a:spcBef>
              <a:spcAft>
                <a:spcPts val="0"/>
              </a:spcAft>
              <a:buClr>
                <a:srgbClr val="027D40"/>
              </a:buClr>
              <a:buSzPts val="2050"/>
              <a:buNone/>
              <a:defRPr>
                <a:solidFill>
                  <a:srgbClr val="027D40"/>
                </a:solidFill>
              </a:defRPr>
            </a:lvl4pPr>
            <a:lvl5pPr lvl="4" rtl="0">
              <a:spcBef>
                <a:spcPts val="400"/>
              </a:spcBef>
              <a:spcAft>
                <a:spcPts val="0"/>
              </a:spcAft>
              <a:buClr>
                <a:srgbClr val="027D40"/>
              </a:buClr>
              <a:buSzPts val="2050"/>
              <a:buNone/>
              <a:defRPr>
                <a:solidFill>
                  <a:srgbClr val="027D40"/>
                </a:solidFill>
              </a:defRPr>
            </a:lvl5pPr>
            <a:lvl6pPr lvl="5" rtl="0">
              <a:spcBef>
                <a:spcPts val="400"/>
              </a:spcBef>
              <a:spcAft>
                <a:spcPts val="0"/>
              </a:spcAft>
              <a:buClr>
                <a:srgbClr val="027D40"/>
              </a:buClr>
              <a:buSzPts val="2050"/>
              <a:buNone/>
              <a:defRPr>
                <a:solidFill>
                  <a:srgbClr val="027D40"/>
                </a:solidFill>
              </a:defRPr>
            </a:lvl6pPr>
            <a:lvl7pPr lvl="6" rtl="0">
              <a:spcBef>
                <a:spcPts val="400"/>
              </a:spcBef>
              <a:spcAft>
                <a:spcPts val="0"/>
              </a:spcAft>
              <a:buClr>
                <a:srgbClr val="027D40"/>
              </a:buClr>
              <a:buSzPts val="2050"/>
              <a:buNone/>
              <a:defRPr>
                <a:solidFill>
                  <a:srgbClr val="027D40"/>
                </a:solidFill>
              </a:defRPr>
            </a:lvl7pPr>
            <a:lvl8pPr lvl="7" rtl="0">
              <a:spcBef>
                <a:spcPts val="400"/>
              </a:spcBef>
              <a:spcAft>
                <a:spcPts val="0"/>
              </a:spcAft>
              <a:buClr>
                <a:srgbClr val="027D40"/>
              </a:buClr>
              <a:buSzPts val="2050"/>
              <a:buNone/>
              <a:defRPr>
                <a:solidFill>
                  <a:srgbClr val="027D40"/>
                </a:solidFill>
              </a:defRPr>
            </a:lvl8pPr>
            <a:lvl9pPr lvl="8" rtl="0">
              <a:spcBef>
                <a:spcPts val="400"/>
              </a:spcBef>
              <a:spcAft>
                <a:spcPts val="0"/>
              </a:spcAft>
              <a:buClr>
                <a:srgbClr val="027D40"/>
              </a:buClr>
              <a:buSzPts val="2050"/>
              <a:buNone/>
              <a:defRPr>
                <a:solidFill>
                  <a:srgbClr val="027D40"/>
                </a:solidFill>
              </a:defRPr>
            </a:lvl9pPr>
          </a:lstStyle>
          <a:p/>
        </p:txBody>
      </p:sp>
      <p:sp>
        <p:nvSpPr>
          <p:cNvPr id="94" name="Google Shape;94;p7"/>
          <p:cNvSpPr txBox="1"/>
          <p:nvPr>
            <p:ph idx="8" type="subTitle"/>
          </p:nvPr>
        </p:nvSpPr>
        <p:spPr>
          <a:xfrm>
            <a:off x="13915463" y="3047736"/>
            <a:ext cx="2177100" cy="660900"/>
          </a:xfrm>
          <a:prstGeom prst="rect">
            <a:avLst/>
          </a:prstGeom>
        </p:spPr>
        <p:txBody>
          <a:bodyPr anchorCtr="0" anchor="t" bIns="45700" lIns="91425" spcFirstLastPara="1" rIns="91425" wrap="square" tIns="45700">
            <a:normAutofit/>
          </a:bodyPr>
          <a:lstStyle>
            <a:lvl1pPr lvl="0" rtl="0">
              <a:spcBef>
                <a:spcPts val="640"/>
              </a:spcBef>
              <a:spcAft>
                <a:spcPts val="0"/>
              </a:spcAft>
              <a:buSzPts val="3350"/>
              <a:buFont typeface="Lalezar"/>
              <a:buNone/>
              <a:defRPr b="1" sz="3350">
                <a:latin typeface="Lalezar"/>
                <a:ea typeface="Lalezar"/>
                <a:cs typeface="Lalezar"/>
                <a:sym typeface="Lalezar"/>
              </a:defRPr>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95" name="Google Shape;95;p7"/>
          <p:cNvSpPr txBox="1"/>
          <p:nvPr>
            <p:ph idx="9" type="subTitle"/>
          </p:nvPr>
        </p:nvSpPr>
        <p:spPr>
          <a:xfrm>
            <a:off x="2195475" y="4631111"/>
            <a:ext cx="2177100" cy="660900"/>
          </a:xfrm>
          <a:prstGeom prst="rect">
            <a:avLst/>
          </a:prstGeom>
        </p:spPr>
        <p:txBody>
          <a:bodyPr anchorCtr="0" anchor="ctr" bIns="45700" lIns="91425" spcFirstLastPara="1" rIns="91425" wrap="square" tIns="45700">
            <a:normAutofit/>
          </a:bodyPr>
          <a:lstStyle>
            <a:lvl1pPr lvl="0" rtl="0">
              <a:spcBef>
                <a:spcPts val="640"/>
              </a:spcBef>
              <a:spcAft>
                <a:spcPts val="0"/>
              </a:spcAft>
              <a:buClr>
                <a:schemeClr val="lt1"/>
              </a:buClr>
              <a:buSzPts val="3350"/>
              <a:buFont typeface="Lalezar"/>
              <a:buNone/>
              <a:defRPr b="1" sz="3350">
                <a:solidFill>
                  <a:schemeClr val="lt1"/>
                </a:solidFill>
                <a:latin typeface="Lalezar"/>
                <a:ea typeface="Lalezar"/>
                <a:cs typeface="Lalezar"/>
                <a:sym typeface="Lalezar"/>
              </a:defRPr>
            </a:lvl1pPr>
            <a:lvl2pPr lvl="1" rtl="0">
              <a:spcBef>
                <a:spcPts val="560"/>
              </a:spcBef>
              <a:spcAft>
                <a:spcPts val="0"/>
              </a:spcAft>
              <a:buClr>
                <a:schemeClr val="lt1"/>
              </a:buClr>
              <a:buSzPts val="2050"/>
              <a:buNone/>
              <a:defRPr>
                <a:solidFill>
                  <a:schemeClr val="lt1"/>
                </a:solidFill>
              </a:defRPr>
            </a:lvl2pPr>
            <a:lvl3pPr lvl="2" rtl="0">
              <a:spcBef>
                <a:spcPts val="480"/>
              </a:spcBef>
              <a:spcAft>
                <a:spcPts val="0"/>
              </a:spcAft>
              <a:buClr>
                <a:schemeClr val="lt1"/>
              </a:buClr>
              <a:buSzPts val="2050"/>
              <a:buNone/>
              <a:defRPr>
                <a:solidFill>
                  <a:schemeClr val="lt1"/>
                </a:solidFill>
              </a:defRPr>
            </a:lvl3pPr>
            <a:lvl4pPr lvl="3" rtl="0">
              <a:spcBef>
                <a:spcPts val="400"/>
              </a:spcBef>
              <a:spcAft>
                <a:spcPts val="0"/>
              </a:spcAft>
              <a:buClr>
                <a:schemeClr val="lt1"/>
              </a:buClr>
              <a:buSzPts val="2050"/>
              <a:buNone/>
              <a:defRPr>
                <a:solidFill>
                  <a:schemeClr val="lt1"/>
                </a:solidFill>
              </a:defRPr>
            </a:lvl4pPr>
            <a:lvl5pPr lvl="4" rtl="0">
              <a:spcBef>
                <a:spcPts val="400"/>
              </a:spcBef>
              <a:spcAft>
                <a:spcPts val="0"/>
              </a:spcAft>
              <a:buClr>
                <a:schemeClr val="lt1"/>
              </a:buClr>
              <a:buSzPts val="2050"/>
              <a:buNone/>
              <a:defRPr>
                <a:solidFill>
                  <a:schemeClr val="lt1"/>
                </a:solidFill>
              </a:defRPr>
            </a:lvl5pPr>
            <a:lvl6pPr lvl="5" rtl="0">
              <a:spcBef>
                <a:spcPts val="400"/>
              </a:spcBef>
              <a:spcAft>
                <a:spcPts val="0"/>
              </a:spcAft>
              <a:buClr>
                <a:schemeClr val="lt1"/>
              </a:buClr>
              <a:buSzPts val="2050"/>
              <a:buNone/>
              <a:defRPr>
                <a:solidFill>
                  <a:schemeClr val="lt1"/>
                </a:solidFill>
              </a:defRPr>
            </a:lvl6pPr>
            <a:lvl7pPr lvl="6" rtl="0">
              <a:spcBef>
                <a:spcPts val="400"/>
              </a:spcBef>
              <a:spcAft>
                <a:spcPts val="0"/>
              </a:spcAft>
              <a:buClr>
                <a:schemeClr val="lt1"/>
              </a:buClr>
              <a:buSzPts val="2050"/>
              <a:buNone/>
              <a:defRPr>
                <a:solidFill>
                  <a:schemeClr val="lt1"/>
                </a:solidFill>
              </a:defRPr>
            </a:lvl7pPr>
            <a:lvl8pPr lvl="7" rtl="0">
              <a:spcBef>
                <a:spcPts val="400"/>
              </a:spcBef>
              <a:spcAft>
                <a:spcPts val="0"/>
              </a:spcAft>
              <a:buClr>
                <a:schemeClr val="lt1"/>
              </a:buClr>
              <a:buSzPts val="2050"/>
              <a:buNone/>
              <a:defRPr>
                <a:solidFill>
                  <a:schemeClr val="lt1"/>
                </a:solidFill>
              </a:defRPr>
            </a:lvl8pPr>
            <a:lvl9pPr lvl="8" rtl="0">
              <a:spcBef>
                <a:spcPts val="400"/>
              </a:spcBef>
              <a:spcAft>
                <a:spcPts val="0"/>
              </a:spcAft>
              <a:buClr>
                <a:schemeClr val="lt1"/>
              </a:buClr>
              <a:buSzPts val="2050"/>
              <a:buNone/>
              <a:defRPr>
                <a:solidFill>
                  <a:schemeClr val="lt1"/>
                </a:solidFill>
              </a:defRPr>
            </a:lvl9pPr>
          </a:lstStyle>
          <a:p/>
        </p:txBody>
      </p:sp>
      <p:sp>
        <p:nvSpPr>
          <p:cNvPr id="96" name="Google Shape;96;p7"/>
          <p:cNvSpPr txBox="1"/>
          <p:nvPr>
            <p:ph idx="13" type="subTitle"/>
          </p:nvPr>
        </p:nvSpPr>
        <p:spPr>
          <a:xfrm>
            <a:off x="6316500" y="4631111"/>
            <a:ext cx="2177100" cy="660900"/>
          </a:xfrm>
          <a:prstGeom prst="rect">
            <a:avLst/>
          </a:prstGeom>
        </p:spPr>
        <p:txBody>
          <a:bodyPr anchorCtr="0" anchor="ctr" bIns="45700" lIns="91425" spcFirstLastPara="1" rIns="91425" wrap="square" tIns="45700">
            <a:normAutofit/>
          </a:bodyPr>
          <a:lstStyle>
            <a:lvl1pPr lvl="0" rtl="0">
              <a:spcBef>
                <a:spcPts val="640"/>
              </a:spcBef>
              <a:spcAft>
                <a:spcPts val="0"/>
              </a:spcAft>
              <a:buClr>
                <a:schemeClr val="lt1"/>
              </a:buClr>
              <a:buSzPts val="3350"/>
              <a:buFont typeface="Lalezar"/>
              <a:buNone/>
              <a:defRPr b="1" sz="3350">
                <a:solidFill>
                  <a:schemeClr val="lt1"/>
                </a:solidFill>
                <a:latin typeface="Lalezar"/>
                <a:ea typeface="Lalezar"/>
                <a:cs typeface="Lalezar"/>
                <a:sym typeface="Lalezar"/>
              </a:defRPr>
            </a:lvl1pPr>
            <a:lvl2pPr lvl="1" rtl="0">
              <a:spcBef>
                <a:spcPts val="560"/>
              </a:spcBef>
              <a:spcAft>
                <a:spcPts val="0"/>
              </a:spcAft>
              <a:buClr>
                <a:schemeClr val="lt1"/>
              </a:buClr>
              <a:buSzPts val="2050"/>
              <a:buNone/>
              <a:defRPr>
                <a:solidFill>
                  <a:schemeClr val="lt1"/>
                </a:solidFill>
              </a:defRPr>
            </a:lvl2pPr>
            <a:lvl3pPr lvl="2" rtl="0">
              <a:spcBef>
                <a:spcPts val="480"/>
              </a:spcBef>
              <a:spcAft>
                <a:spcPts val="0"/>
              </a:spcAft>
              <a:buClr>
                <a:schemeClr val="lt1"/>
              </a:buClr>
              <a:buSzPts val="2050"/>
              <a:buNone/>
              <a:defRPr>
                <a:solidFill>
                  <a:schemeClr val="lt1"/>
                </a:solidFill>
              </a:defRPr>
            </a:lvl3pPr>
            <a:lvl4pPr lvl="3" rtl="0">
              <a:spcBef>
                <a:spcPts val="400"/>
              </a:spcBef>
              <a:spcAft>
                <a:spcPts val="0"/>
              </a:spcAft>
              <a:buClr>
                <a:schemeClr val="lt1"/>
              </a:buClr>
              <a:buSzPts val="2050"/>
              <a:buNone/>
              <a:defRPr>
                <a:solidFill>
                  <a:schemeClr val="lt1"/>
                </a:solidFill>
              </a:defRPr>
            </a:lvl4pPr>
            <a:lvl5pPr lvl="4" rtl="0">
              <a:spcBef>
                <a:spcPts val="400"/>
              </a:spcBef>
              <a:spcAft>
                <a:spcPts val="0"/>
              </a:spcAft>
              <a:buClr>
                <a:schemeClr val="lt1"/>
              </a:buClr>
              <a:buSzPts val="2050"/>
              <a:buNone/>
              <a:defRPr>
                <a:solidFill>
                  <a:schemeClr val="lt1"/>
                </a:solidFill>
              </a:defRPr>
            </a:lvl5pPr>
            <a:lvl6pPr lvl="5" rtl="0">
              <a:spcBef>
                <a:spcPts val="400"/>
              </a:spcBef>
              <a:spcAft>
                <a:spcPts val="0"/>
              </a:spcAft>
              <a:buClr>
                <a:schemeClr val="lt1"/>
              </a:buClr>
              <a:buSzPts val="2050"/>
              <a:buNone/>
              <a:defRPr>
                <a:solidFill>
                  <a:schemeClr val="lt1"/>
                </a:solidFill>
              </a:defRPr>
            </a:lvl6pPr>
            <a:lvl7pPr lvl="6" rtl="0">
              <a:spcBef>
                <a:spcPts val="400"/>
              </a:spcBef>
              <a:spcAft>
                <a:spcPts val="0"/>
              </a:spcAft>
              <a:buClr>
                <a:schemeClr val="lt1"/>
              </a:buClr>
              <a:buSzPts val="2050"/>
              <a:buNone/>
              <a:defRPr>
                <a:solidFill>
                  <a:schemeClr val="lt1"/>
                </a:solidFill>
              </a:defRPr>
            </a:lvl7pPr>
            <a:lvl8pPr lvl="7" rtl="0">
              <a:spcBef>
                <a:spcPts val="400"/>
              </a:spcBef>
              <a:spcAft>
                <a:spcPts val="0"/>
              </a:spcAft>
              <a:buClr>
                <a:schemeClr val="lt1"/>
              </a:buClr>
              <a:buSzPts val="2050"/>
              <a:buNone/>
              <a:defRPr>
                <a:solidFill>
                  <a:schemeClr val="lt1"/>
                </a:solidFill>
              </a:defRPr>
            </a:lvl8pPr>
            <a:lvl9pPr lvl="8" rtl="0">
              <a:spcBef>
                <a:spcPts val="400"/>
              </a:spcBef>
              <a:spcAft>
                <a:spcPts val="0"/>
              </a:spcAft>
              <a:buClr>
                <a:schemeClr val="lt1"/>
              </a:buClr>
              <a:buSzPts val="2050"/>
              <a:buNone/>
              <a:defRPr>
                <a:solidFill>
                  <a:schemeClr val="lt1"/>
                </a:solidFill>
              </a:defRPr>
            </a:lvl9pPr>
          </a:lstStyle>
          <a:p/>
        </p:txBody>
      </p:sp>
      <p:sp>
        <p:nvSpPr>
          <p:cNvPr id="97" name="Google Shape;97;p7"/>
          <p:cNvSpPr txBox="1"/>
          <p:nvPr>
            <p:ph idx="14" type="subTitle"/>
          </p:nvPr>
        </p:nvSpPr>
        <p:spPr>
          <a:xfrm>
            <a:off x="10243150" y="4631111"/>
            <a:ext cx="2177100" cy="660900"/>
          </a:xfrm>
          <a:prstGeom prst="rect">
            <a:avLst/>
          </a:prstGeom>
        </p:spPr>
        <p:txBody>
          <a:bodyPr anchorCtr="0" anchor="ctr" bIns="45700" lIns="91425" spcFirstLastPara="1" rIns="91425" wrap="square" tIns="45700">
            <a:normAutofit/>
          </a:bodyPr>
          <a:lstStyle>
            <a:lvl1pPr lvl="0" rtl="0">
              <a:spcBef>
                <a:spcPts val="640"/>
              </a:spcBef>
              <a:spcAft>
                <a:spcPts val="0"/>
              </a:spcAft>
              <a:buClr>
                <a:schemeClr val="lt1"/>
              </a:buClr>
              <a:buSzPts val="3350"/>
              <a:buFont typeface="Lalezar"/>
              <a:buNone/>
              <a:defRPr b="1" sz="3350">
                <a:solidFill>
                  <a:schemeClr val="lt1"/>
                </a:solidFill>
                <a:latin typeface="Lalezar"/>
                <a:ea typeface="Lalezar"/>
                <a:cs typeface="Lalezar"/>
                <a:sym typeface="Lalezar"/>
              </a:defRPr>
            </a:lvl1pPr>
            <a:lvl2pPr lvl="1" rtl="0">
              <a:spcBef>
                <a:spcPts val="560"/>
              </a:spcBef>
              <a:spcAft>
                <a:spcPts val="0"/>
              </a:spcAft>
              <a:buClr>
                <a:schemeClr val="lt1"/>
              </a:buClr>
              <a:buSzPts val="2050"/>
              <a:buNone/>
              <a:defRPr>
                <a:solidFill>
                  <a:schemeClr val="lt1"/>
                </a:solidFill>
              </a:defRPr>
            </a:lvl2pPr>
            <a:lvl3pPr lvl="2" rtl="0">
              <a:spcBef>
                <a:spcPts val="480"/>
              </a:spcBef>
              <a:spcAft>
                <a:spcPts val="0"/>
              </a:spcAft>
              <a:buClr>
                <a:schemeClr val="lt1"/>
              </a:buClr>
              <a:buSzPts val="2050"/>
              <a:buNone/>
              <a:defRPr>
                <a:solidFill>
                  <a:schemeClr val="lt1"/>
                </a:solidFill>
              </a:defRPr>
            </a:lvl3pPr>
            <a:lvl4pPr lvl="3" rtl="0">
              <a:spcBef>
                <a:spcPts val="400"/>
              </a:spcBef>
              <a:spcAft>
                <a:spcPts val="0"/>
              </a:spcAft>
              <a:buClr>
                <a:schemeClr val="lt1"/>
              </a:buClr>
              <a:buSzPts val="2050"/>
              <a:buNone/>
              <a:defRPr>
                <a:solidFill>
                  <a:schemeClr val="lt1"/>
                </a:solidFill>
              </a:defRPr>
            </a:lvl4pPr>
            <a:lvl5pPr lvl="4" rtl="0">
              <a:spcBef>
                <a:spcPts val="400"/>
              </a:spcBef>
              <a:spcAft>
                <a:spcPts val="0"/>
              </a:spcAft>
              <a:buClr>
                <a:schemeClr val="lt1"/>
              </a:buClr>
              <a:buSzPts val="2050"/>
              <a:buNone/>
              <a:defRPr>
                <a:solidFill>
                  <a:schemeClr val="lt1"/>
                </a:solidFill>
              </a:defRPr>
            </a:lvl5pPr>
            <a:lvl6pPr lvl="5" rtl="0">
              <a:spcBef>
                <a:spcPts val="400"/>
              </a:spcBef>
              <a:spcAft>
                <a:spcPts val="0"/>
              </a:spcAft>
              <a:buClr>
                <a:schemeClr val="lt1"/>
              </a:buClr>
              <a:buSzPts val="2050"/>
              <a:buNone/>
              <a:defRPr>
                <a:solidFill>
                  <a:schemeClr val="lt1"/>
                </a:solidFill>
              </a:defRPr>
            </a:lvl6pPr>
            <a:lvl7pPr lvl="6" rtl="0">
              <a:spcBef>
                <a:spcPts val="400"/>
              </a:spcBef>
              <a:spcAft>
                <a:spcPts val="0"/>
              </a:spcAft>
              <a:buClr>
                <a:schemeClr val="lt1"/>
              </a:buClr>
              <a:buSzPts val="2050"/>
              <a:buNone/>
              <a:defRPr>
                <a:solidFill>
                  <a:schemeClr val="lt1"/>
                </a:solidFill>
              </a:defRPr>
            </a:lvl7pPr>
            <a:lvl8pPr lvl="7" rtl="0">
              <a:spcBef>
                <a:spcPts val="400"/>
              </a:spcBef>
              <a:spcAft>
                <a:spcPts val="0"/>
              </a:spcAft>
              <a:buClr>
                <a:schemeClr val="lt1"/>
              </a:buClr>
              <a:buSzPts val="2050"/>
              <a:buNone/>
              <a:defRPr>
                <a:solidFill>
                  <a:schemeClr val="lt1"/>
                </a:solidFill>
              </a:defRPr>
            </a:lvl8pPr>
            <a:lvl9pPr lvl="8" rtl="0">
              <a:spcBef>
                <a:spcPts val="400"/>
              </a:spcBef>
              <a:spcAft>
                <a:spcPts val="0"/>
              </a:spcAft>
              <a:buClr>
                <a:schemeClr val="lt1"/>
              </a:buClr>
              <a:buSzPts val="2050"/>
              <a:buNone/>
              <a:defRPr>
                <a:solidFill>
                  <a:schemeClr val="lt1"/>
                </a:solidFill>
              </a:defRPr>
            </a:lvl9pPr>
          </a:lstStyle>
          <a:p/>
        </p:txBody>
      </p:sp>
      <p:sp>
        <p:nvSpPr>
          <p:cNvPr id="98" name="Google Shape;98;p7"/>
          <p:cNvSpPr txBox="1"/>
          <p:nvPr>
            <p:ph idx="15" type="subTitle"/>
          </p:nvPr>
        </p:nvSpPr>
        <p:spPr>
          <a:xfrm>
            <a:off x="14169800" y="4631111"/>
            <a:ext cx="2177100" cy="660900"/>
          </a:xfrm>
          <a:prstGeom prst="rect">
            <a:avLst/>
          </a:prstGeom>
        </p:spPr>
        <p:txBody>
          <a:bodyPr anchorCtr="0" anchor="ctr" bIns="45700" lIns="91425" spcFirstLastPara="1" rIns="91425" wrap="square" tIns="45700">
            <a:normAutofit/>
          </a:bodyPr>
          <a:lstStyle>
            <a:lvl1pPr lvl="0" rtl="0">
              <a:spcBef>
                <a:spcPts val="640"/>
              </a:spcBef>
              <a:spcAft>
                <a:spcPts val="0"/>
              </a:spcAft>
              <a:buClr>
                <a:schemeClr val="lt1"/>
              </a:buClr>
              <a:buSzPts val="3350"/>
              <a:buFont typeface="Lalezar"/>
              <a:buNone/>
              <a:defRPr b="1" sz="3350">
                <a:solidFill>
                  <a:schemeClr val="lt1"/>
                </a:solidFill>
                <a:latin typeface="Lalezar"/>
                <a:ea typeface="Lalezar"/>
                <a:cs typeface="Lalezar"/>
                <a:sym typeface="Lalezar"/>
              </a:defRPr>
            </a:lvl1pPr>
            <a:lvl2pPr lvl="1" rtl="0">
              <a:spcBef>
                <a:spcPts val="560"/>
              </a:spcBef>
              <a:spcAft>
                <a:spcPts val="0"/>
              </a:spcAft>
              <a:buClr>
                <a:schemeClr val="lt1"/>
              </a:buClr>
              <a:buSzPts val="2050"/>
              <a:buNone/>
              <a:defRPr>
                <a:solidFill>
                  <a:schemeClr val="lt1"/>
                </a:solidFill>
              </a:defRPr>
            </a:lvl2pPr>
            <a:lvl3pPr lvl="2" rtl="0">
              <a:spcBef>
                <a:spcPts val="480"/>
              </a:spcBef>
              <a:spcAft>
                <a:spcPts val="0"/>
              </a:spcAft>
              <a:buClr>
                <a:schemeClr val="lt1"/>
              </a:buClr>
              <a:buSzPts val="2050"/>
              <a:buNone/>
              <a:defRPr>
                <a:solidFill>
                  <a:schemeClr val="lt1"/>
                </a:solidFill>
              </a:defRPr>
            </a:lvl3pPr>
            <a:lvl4pPr lvl="3" rtl="0">
              <a:spcBef>
                <a:spcPts val="400"/>
              </a:spcBef>
              <a:spcAft>
                <a:spcPts val="0"/>
              </a:spcAft>
              <a:buClr>
                <a:schemeClr val="lt1"/>
              </a:buClr>
              <a:buSzPts val="2050"/>
              <a:buNone/>
              <a:defRPr>
                <a:solidFill>
                  <a:schemeClr val="lt1"/>
                </a:solidFill>
              </a:defRPr>
            </a:lvl4pPr>
            <a:lvl5pPr lvl="4" rtl="0">
              <a:spcBef>
                <a:spcPts val="400"/>
              </a:spcBef>
              <a:spcAft>
                <a:spcPts val="0"/>
              </a:spcAft>
              <a:buClr>
                <a:schemeClr val="lt1"/>
              </a:buClr>
              <a:buSzPts val="2050"/>
              <a:buNone/>
              <a:defRPr>
                <a:solidFill>
                  <a:schemeClr val="lt1"/>
                </a:solidFill>
              </a:defRPr>
            </a:lvl5pPr>
            <a:lvl6pPr lvl="5" rtl="0">
              <a:spcBef>
                <a:spcPts val="400"/>
              </a:spcBef>
              <a:spcAft>
                <a:spcPts val="0"/>
              </a:spcAft>
              <a:buClr>
                <a:schemeClr val="lt1"/>
              </a:buClr>
              <a:buSzPts val="2050"/>
              <a:buNone/>
              <a:defRPr>
                <a:solidFill>
                  <a:schemeClr val="lt1"/>
                </a:solidFill>
              </a:defRPr>
            </a:lvl6pPr>
            <a:lvl7pPr lvl="6" rtl="0">
              <a:spcBef>
                <a:spcPts val="400"/>
              </a:spcBef>
              <a:spcAft>
                <a:spcPts val="0"/>
              </a:spcAft>
              <a:buClr>
                <a:schemeClr val="lt1"/>
              </a:buClr>
              <a:buSzPts val="2050"/>
              <a:buNone/>
              <a:defRPr>
                <a:solidFill>
                  <a:schemeClr val="lt1"/>
                </a:solidFill>
              </a:defRPr>
            </a:lvl7pPr>
            <a:lvl8pPr lvl="7" rtl="0">
              <a:spcBef>
                <a:spcPts val="400"/>
              </a:spcBef>
              <a:spcAft>
                <a:spcPts val="0"/>
              </a:spcAft>
              <a:buClr>
                <a:schemeClr val="lt1"/>
              </a:buClr>
              <a:buSzPts val="2050"/>
              <a:buNone/>
              <a:defRPr>
                <a:solidFill>
                  <a:schemeClr val="lt1"/>
                </a:solidFill>
              </a:defRPr>
            </a:lvl8pPr>
            <a:lvl9pPr lvl="8" rtl="0">
              <a:spcBef>
                <a:spcPts val="400"/>
              </a:spcBef>
              <a:spcAft>
                <a:spcPts val="0"/>
              </a:spcAft>
              <a:buClr>
                <a:schemeClr val="lt1"/>
              </a:buClr>
              <a:buSzPts val="2050"/>
              <a:buNone/>
              <a:defRPr>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99" name="Shape 99"/>
        <p:cNvGrpSpPr/>
        <p:nvPr/>
      </p:nvGrpSpPr>
      <p:grpSpPr>
        <a:xfrm>
          <a:off x="0" y="0"/>
          <a:ext cx="0" cy="0"/>
          <a:chOff x="0" y="0"/>
          <a:chExt cx="0" cy="0"/>
        </a:xfrm>
      </p:grpSpPr>
      <p:sp>
        <p:nvSpPr>
          <p:cNvPr id="100" name="Google Shape;100;p8"/>
          <p:cNvSpPr/>
          <p:nvPr>
            <p:ph idx="2" type="pic"/>
          </p:nvPr>
        </p:nvSpPr>
        <p:spPr>
          <a:xfrm>
            <a:off x="7034850" y="5234675"/>
            <a:ext cx="4217100" cy="4217100"/>
          </a:xfrm>
          <a:prstGeom prst="ellipse">
            <a:avLst/>
          </a:prstGeom>
          <a:noFill/>
          <a:ln>
            <a:noFill/>
          </a:ln>
        </p:spPr>
      </p:sp>
      <p:sp>
        <p:nvSpPr>
          <p:cNvPr id="101" name="Google Shape;101;p8"/>
          <p:cNvSpPr/>
          <p:nvPr>
            <p:ph idx="3" type="pic"/>
          </p:nvPr>
        </p:nvSpPr>
        <p:spPr>
          <a:xfrm>
            <a:off x="12946325" y="2409425"/>
            <a:ext cx="4217100" cy="4217100"/>
          </a:xfrm>
          <a:prstGeom prst="ellipse">
            <a:avLst/>
          </a:prstGeom>
          <a:noFill/>
          <a:ln>
            <a:noFill/>
          </a:ln>
        </p:spPr>
      </p:sp>
      <p:sp>
        <p:nvSpPr>
          <p:cNvPr id="102" name="Google Shape;102;p8"/>
          <p:cNvSpPr/>
          <p:nvPr>
            <p:ph idx="4" type="pic"/>
          </p:nvPr>
        </p:nvSpPr>
        <p:spPr>
          <a:xfrm>
            <a:off x="1124575" y="2409425"/>
            <a:ext cx="4217100" cy="4217100"/>
          </a:xfrm>
          <a:prstGeom prst="ellipse">
            <a:avLst/>
          </a:prstGeom>
          <a:noFill/>
          <a:ln>
            <a:noFill/>
          </a:ln>
        </p:spPr>
      </p:sp>
      <p:sp>
        <p:nvSpPr>
          <p:cNvPr id="103" name="Google Shape;103;p8"/>
          <p:cNvSpPr txBox="1"/>
          <p:nvPr>
            <p:ph type="title"/>
          </p:nvPr>
        </p:nvSpPr>
        <p:spPr>
          <a:xfrm>
            <a:off x="287700" y="578075"/>
            <a:ext cx="17712600" cy="1558500"/>
          </a:xfrm>
          <a:prstGeom prst="rect">
            <a:avLst/>
          </a:prstGeom>
        </p:spPr>
        <p:txBody>
          <a:bodyPr anchorCtr="0" anchor="t" bIns="45700" lIns="91425" spcFirstLastPara="1" rIns="91425" wrap="square" tIns="45700">
            <a:normAutofit/>
          </a:bodyPr>
          <a:lstStyle>
            <a:lvl1pPr lvl="0">
              <a:spcBef>
                <a:spcPts val="0"/>
              </a:spcBef>
              <a:spcAft>
                <a:spcPts val="0"/>
              </a:spcAft>
              <a:buSzPts val="11600"/>
              <a:buNone/>
              <a:defRPr sz="1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8"/>
          <p:cNvSpPr txBox="1"/>
          <p:nvPr>
            <p:ph idx="1" type="body"/>
          </p:nvPr>
        </p:nvSpPr>
        <p:spPr>
          <a:xfrm>
            <a:off x="825825" y="7169850"/>
            <a:ext cx="5455800" cy="2118900"/>
          </a:xfrm>
          <a:prstGeom prst="rect">
            <a:avLst/>
          </a:prstGeom>
        </p:spPr>
        <p:txBody>
          <a:bodyPr anchorCtr="0" anchor="t" bIns="45700" lIns="91425" spcFirstLastPara="1" rIns="91425" wrap="square" tIns="45700">
            <a:normAutofit/>
          </a:bodyPr>
          <a:lstStyle>
            <a:lvl1pPr indent="-358775" lvl="0" marL="457200" algn="l">
              <a:spcBef>
                <a:spcPts val="640"/>
              </a:spcBef>
              <a:spcAft>
                <a:spcPts val="0"/>
              </a:spcAft>
              <a:buSzPts val="2050"/>
              <a:buChar char="•"/>
              <a:defRPr/>
            </a:lvl1pPr>
            <a:lvl2pPr indent="-358775" lvl="1" marL="914400" algn="l">
              <a:spcBef>
                <a:spcPts val="560"/>
              </a:spcBef>
              <a:spcAft>
                <a:spcPts val="0"/>
              </a:spcAft>
              <a:buSzPts val="2050"/>
              <a:buChar char="–"/>
              <a:defRPr/>
            </a:lvl2pPr>
            <a:lvl3pPr indent="-358775" lvl="2" marL="1371600" algn="l">
              <a:spcBef>
                <a:spcPts val="480"/>
              </a:spcBef>
              <a:spcAft>
                <a:spcPts val="0"/>
              </a:spcAft>
              <a:buSzPts val="2050"/>
              <a:buChar char="•"/>
              <a:defRPr/>
            </a:lvl3pPr>
            <a:lvl4pPr indent="-358775" lvl="3" marL="1828800" algn="l">
              <a:spcBef>
                <a:spcPts val="400"/>
              </a:spcBef>
              <a:spcAft>
                <a:spcPts val="0"/>
              </a:spcAft>
              <a:buSzPts val="2050"/>
              <a:buChar char="–"/>
              <a:defRPr/>
            </a:lvl4pPr>
            <a:lvl5pPr indent="-358775" lvl="4" marL="2286000" algn="l">
              <a:spcBef>
                <a:spcPts val="400"/>
              </a:spcBef>
              <a:spcAft>
                <a:spcPts val="0"/>
              </a:spcAft>
              <a:buSzPts val="2050"/>
              <a:buChar char="»"/>
              <a:defRPr/>
            </a:lvl5pPr>
            <a:lvl6pPr indent="-358775" lvl="5" marL="2743200" algn="l">
              <a:spcBef>
                <a:spcPts val="400"/>
              </a:spcBef>
              <a:spcAft>
                <a:spcPts val="0"/>
              </a:spcAft>
              <a:buSzPts val="2050"/>
              <a:buChar char="•"/>
              <a:defRPr/>
            </a:lvl6pPr>
            <a:lvl7pPr indent="-358775" lvl="6" marL="3200400" algn="l">
              <a:spcBef>
                <a:spcPts val="400"/>
              </a:spcBef>
              <a:spcAft>
                <a:spcPts val="0"/>
              </a:spcAft>
              <a:buSzPts val="2050"/>
              <a:buChar char="•"/>
              <a:defRPr/>
            </a:lvl7pPr>
            <a:lvl8pPr indent="-358775" lvl="7" marL="3657600" algn="l">
              <a:spcBef>
                <a:spcPts val="400"/>
              </a:spcBef>
              <a:spcAft>
                <a:spcPts val="0"/>
              </a:spcAft>
              <a:buSzPts val="2050"/>
              <a:buChar char="•"/>
              <a:defRPr/>
            </a:lvl8pPr>
            <a:lvl9pPr indent="-358775" lvl="8" marL="4114800" algn="l">
              <a:spcBef>
                <a:spcPts val="400"/>
              </a:spcBef>
              <a:spcAft>
                <a:spcPts val="0"/>
              </a:spcAft>
              <a:buSzPts val="2050"/>
              <a:buChar char="•"/>
              <a:defRPr/>
            </a:lvl9pPr>
          </a:lstStyle>
          <a:p/>
        </p:txBody>
      </p:sp>
      <p:sp>
        <p:nvSpPr>
          <p:cNvPr id="105" name="Google Shape;105;p8"/>
          <p:cNvSpPr txBox="1"/>
          <p:nvPr>
            <p:ph idx="5" type="body"/>
          </p:nvPr>
        </p:nvSpPr>
        <p:spPr>
          <a:xfrm>
            <a:off x="12005175" y="7169850"/>
            <a:ext cx="5455800" cy="2118900"/>
          </a:xfrm>
          <a:prstGeom prst="rect">
            <a:avLst/>
          </a:prstGeom>
        </p:spPr>
        <p:txBody>
          <a:bodyPr anchorCtr="0" anchor="t" bIns="45700" lIns="91425" spcFirstLastPara="1" rIns="91425" wrap="square" tIns="45700">
            <a:normAutofit/>
          </a:bodyPr>
          <a:lstStyle>
            <a:lvl1pPr indent="-358775" lvl="0" marL="457200" rtl="0" algn="r">
              <a:spcBef>
                <a:spcPts val="640"/>
              </a:spcBef>
              <a:spcAft>
                <a:spcPts val="0"/>
              </a:spcAft>
              <a:buSzPts val="2050"/>
              <a:buChar char="•"/>
              <a:defRPr/>
            </a:lvl1pPr>
            <a:lvl2pPr indent="-358775" lvl="1" marL="914400" rtl="0" algn="r">
              <a:spcBef>
                <a:spcPts val="560"/>
              </a:spcBef>
              <a:spcAft>
                <a:spcPts val="0"/>
              </a:spcAft>
              <a:buSzPts val="2050"/>
              <a:buChar char="–"/>
              <a:defRPr/>
            </a:lvl2pPr>
            <a:lvl3pPr indent="-358775" lvl="2" marL="1371600" rtl="0" algn="r">
              <a:spcBef>
                <a:spcPts val="480"/>
              </a:spcBef>
              <a:spcAft>
                <a:spcPts val="0"/>
              </a:spcAft>
              <a:buSzPts val="2050"/>
              <a:buChar char="•"/>
              <a:defRPr/>
            </a:lvl3pPr>
            <a:lvl4pPr indent="-358775" lvl="3" marL="1828800" rtl="0" algn="r">
              <a:spcBef>
                <a:spcPts val="400"/>
              </a:spcBef>
              <a:spcAft>
                <a:spcPts val="0"/>
              </a:spcAft>
              <a:buSzPts val="2050"/>
              <a:buChar char="–"/>
              <a:defRPr/>
            </a:lvl4pPr>
            <a:lvl5pPr indent="-358775" lvl="4" marL="2286000" rtl="0" algn="r">
              <a:spcBef>
                <a:spcPts val="400"/>
              </a:spcBef>
              <a:spcAft>
                <a:spcPts val="0"/>
              </a:spcAft>
              <a:buSzPts val="2050"/>
              <a:buChar char="»"/>
              <a:defRPr/>
            </a:lvl5pPr>
            <a:lvl6pPr indent="-358775" lvl="5" marL="2743200" rtl="0" algn="r">
              <a:spcBef>
                <a:spcPts val="400"/>
              </a:spcBef>
              <a:spcAft>
                <a:spcPts val="0"/>
              </a:spcAft>
              <a:buSzPts val="2050"/>
              <a:buChar char="•"/>
              <a:defRPr/>
            </a:lvl6pPr>
            <a:lvl7pPr indent="-358775" lvl="6" marL="3200400" rtl="0" algn="r">
              <a:spcBef>
                <a:spcPts val="400"/>
              </a:spcBef>
              <a:spcAft>
                <a:spcPts val="0"/>
              </a:spcAft>
              <a:buSzPts val="2050"/>
              <a:buChar char="•"/>
              <a:defRPr/>
            </a:lvl7pPr>
            <a:lvl8pPr indent="-358775" lvl="7" marL="3657600" rtl="0" algn="r">
              <a:spcBef>
                <a:spcPts val="400"/>
              </a:spcBef>
              <a:spcAft>
                <a:spcPts val="0"/>
              </a:spcAft>
              <a:buSzPts val="2050"/>
              <a:buChar char="•"/>
              <a:defRPr/>
            </a:lvl8pPr>
            <a:lvl9pPr indent="-358775" lvl="8" marL="4114800" rtl="0" algn="r">
              <a:spcBef>
                <a:spcPts val="400"/>
              </a:spcBef>
              <a:spcAft>
                <a:spcPts val="0"/>
              </a:spcAft>
              <a:buSzPts val="2050"/>
              <a:buChar char="•"/>
              <a:defRPr/>
            </a:lvl9pPr>
          </a:lstStyle>
          <a:p/>
        </p:txBody>
      </p:sp>
      <p:sp>
        <p:nvSpPr>
          <p:cNvPr id="106" name="Google Shape;106;p8"/>
          <p:cNvSpPr txBox="1"/>
          <p:nvPr>
            <p:ph idx="6" type="body"/>
          </p:nvPr>
        </p:nvSpPr>
        <p:spPr>
          <a:xfrm>
            <a:off x="6416100" y="2702375"/>
            <a:ext cx="5455800" cy="2118900"/>
          </a:xfrm>
          <a:prstGeom prst="rect">
            <a:avLst/>
          </a:prstGeom>
        </p:spPr>
        <p:txBody>
          <a:bodyPr anchorCtr="0" anchor="t" bIns="45700" lIns="91425" spcFirstLastPara="1" rIns="91425" wrap="square" tIns="45700">
            <a:normAutofit/>
          </a:bodyPr>
          <a:lstStyle>
            <a:lvl1pPr indent="-358775" lvl="0" marL="457200" rtl="0">
              <a:spcBef>
                <a:spcPts val="640"/>
              </a:spcBef>
              <a:spcAft>
                <a:spcPts val="0"/>
              </a:spcAft>
              <a:buSzPts val="2050"/>
              <a:buChar char="•"/>
              <a:defRPr/>
            </a:lvl1pPr>
            <a:lvl2pPr indent="-358775" lvl="1" marL="914400" rtl="0">
              <a:spcBef>
                <a:spcPts val="560"/>
              </a:spcBef>
              <a:spcAft>
                <a:spcPts val="0"/>
              </a:spcAft>
              <a:buSzPts val="2050"/>
              <a:buChar char="–"/>
              <a:defRPr/>
            </a:lvl2pPr>
            <a:lvl3pPr indent="-358775" lvl="2" marL="1371600" rtl="0">
              <a:spcBef>
                <a:spcPts val="480"/>
              </a:spcBef>
              <a:spcAft>
                <a:spcPts val="0"/>
              </a:spcAft>
              <a:buSzPts val="2050"/>
              <a:buChar char="•"/>
              <a:defRPr/>
            </a:lvl3pPr>
            <a:lvl4pPr indent="-358775" lvl="3" marL="1828800" rtl="0">
              <a:spcBef>
                <a:spcPts val="400"/>
              </a:spcBef>
              <a:spcAft>
                <a:spcPts val="0"/>
              </a:spcAft>
              <a:buSzPts val="2050"/>
              <a:buChar char="–"/>
              <a:defRPr/>
            </a:lvl4pPr>
            <a:lvl5pPr indent="-358775" lvl="4" marL="2286000" rtl="0">
              <a:spcBef>
                <a:spcPts val="400"/>
              </a:spcBef>
              <a:spcAft>
                <a:spcPts val="0"/>
              </a:spcAft>
              <a:buSzPts val="2050"/>
              <a:buChar char="»"/>
              <a:defRPr/>
            </a:lvl5pPr>
            <a:lvl6pPr indent="-358775" lvl="5" marL="2743200" rtl="0">
              <a:spcBef>
                <a:spcPts val="400"/>
              </a:spcBef>
              <a:spcAft>
                <a:spcPts val="0"/>
              </a:spcAft>
              <a:buSzPts val="2050"/>
              <a:buChar char="•"/>
              <a:defRPr/>
            </a:lvl6pPr>
            <a:lvl7pPr indent="-358775" lvl="6" marL="3200400" rtl="0">
              <a:spcBef>
                <a:spcPts val="400"/>
              </a:spcBef>
              <a:spcAft>
                <a:spcPts val="0"/>
              </a:spcAft>
              <a:buSzPts val="2050"/>
              <a:buChar char="•"/>
              <a:defRPr/>
            </a:lvl7pPr>
            <a:lvl8pPr indent="-358775" lvl="7" marL="3657600" rtl="0">
              <a:spcBef>
                <a:spcPts val="400"/>
              </a:spcBef>
              <a:spcAft>
                <a:spcPts val="0"/>
              </a:spcAft>
              <a:buSzPts val="2050"/>
              <a:buChar char="•"/>
              <a:defRPr/>
            </a:lvl8pPr>
            <a:lvl9pPr indent="-358775" lvl="8" marL="4114800" rtl="0">
              <a:spcBef>
                <a:spcPts val="400"/>
              </a:spcBef>
              <a:spcAft>
                <a:spcPts val="0"/>
              </a:spcAft>
              <a:buSzPts val="20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19150" y="968400"/>
            <a:ext cx="16649700" cy="2574900"/>
          </a:xfrm>
          <a:prstGeom prst="rect">
            <a:avLst/>
          </a:prstGeom>
          <a:noFill/>
          <a:ln>
            <a:noFill/>
          </a:ln>
        </p:spPr>
        <p:txBody>
          <a:bodyPr anchorCtr="0" anchor="ctr" bIns="45700" lIns="91425" spcFirstLastPara="1" rIns="91425" wrap="square" tIns="45700">
            <a:normAutofit/>
          </a:bodyPr>
          <a:lstStyle>
            <a:lvl1pPr lvl="0" marR="0" rtl="0" algn="ctr">
              <a:lnSpc>
                <a:spcPct val="80000"/>
              </a:lnSpc>
              <a:spcBef>
                <a:spcPts val="0"/>
              </a:spcBef>
              <a:spcAft>
                <a:spcPts val="0"/>
              </a:spcAft>
              <a:buClr>
                <a:schemeClr val="dk1"/>
              </a:buClr>
              <a:buSzPts val="13700"/>
              <a:buFont typeface="Lalezar"/>
              <a:buNone/>
              <a:defRPr i="0" sz="13700" u="none" cap="none" strike="noStrike">
                <a:solidFill>
                  <a:schemeClr val="dk1"/>
                </a:solidFill>
                <a:latin typeface="Lalezar"/>
                <a:ea typeface="Lalezar"/>
                <a:cs typeface="Lalezar"/>
                <a:sym typeface="Lale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4324350"/>
            <a:ext cx="8229600" cy="4526100"/>
          </a:xfrm>
          <a:prstGeom prst="rect">
            <a:avLst/>
          </a:prstGeom>
          <a:noFill/>
          <a:ln>
            <a:noFill/>
          </a:ln>
        </p:spPr>
        <p:txBody>
          <a:bodyPr anchorCtr="0" anchor="t" bIns="45700" lIns="91425" spcFirstLastPara="1" rIns="91425" wrap="square" tIns="45700">
            <a:normAutofit/>
          </a:bodyPr>
          <a:lstStyle>
            <a:lvl1pPr indent="-358775" lvl="0" marL="457200" marR="0" rtl="0" algn="ctr">
              <a:spcBef>
                <a:spcPts val="64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1pPr>
            <a:lvl2pPr indent="-358775" lvl="1" marL="914400" marR="0" rtl="0" algn="ctr">
              <a:spcBef>
                <a:spcPts val="56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2pPr>
            <a:lvl3pPr indent="-358775" lvl="2" marL="1371600" marR="0" rtl="0" algn="ctr">
              <a:spcBef>
                <a:spcPts val="48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3pPr>
            <a:lvl4pPr indent="-358775" lvl="3" marL="1828800" marR="0" rtl="0" algn="ctr">
              <a:spcBef>
                <a:spcPts val="40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4pPr>
            <a:lvl5pPr indent="-358775" lvl="4" marL="2286000" marR="0" rtl="0" algn="ctr">
              <a:spcBef>
                <a:spcPts val="40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5pPr>
            <a:lvl6pPr indent="-358775" lvl="5" marL="2743200" marR="0" rtl="0" algn="ctr">
              <a:spcBef>
                <a:spcPts val="40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6pPr>
            <a:lvl7pPr indent="-358775" lvl="6" marL="3200400" marR="0" rtl="0" algn="ctr">
              <a:spcBef>
                <a:spcPts val="40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7pPr>
            <a:lvl8pPr indent="-358775" lvl="7" marL="3657600" marR="0" rtl="0" algn="ctr">
              <a:spcBef>
                <a:spcPts val="40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8pPr>
            <a:lvl9pPr indent="-358775" lvl="8" marL="4114800" marR="0" rtl="0" algn="ctr">
              <a:spcBef>
                <a:spcPts val="400"/>
              </a:spcBef>
              <a:spcAft>
                <a:spcPts val="0"/>
              </a:spcAft>
              <a:buClr>
                <a:schemeClr val="dk1"/>
              </a:buClr>
              <a:buSzPts val="2050"/>
              <a:buFont typeface="Lato"/>
              <a:buChar char="•"/>
              <a:defRPr i="0" sz="2050" u="none" cap="none" strike="noStrike">
                <a:solidFill>
                  <a:schemeClr val="dk1"/>
                </a:solidFill>
                <a:latin typeface="Lato"/>
                <a:ea typeface="Lato"/>
                <a:cs typeface="Lato"/>
                <a:sym typeface="Lato"/>
              </a:defRPr>
            </a:lvl9pPr>
          </a:lstStyle>
          <a:p/>
        </p:txBody>
      </p:sp>
      <p:grpSp>
        <p:nvGrpSpPr>
          <p:cNvPr id="8" name="Google Shape;8;p1"/>
          <p:cNvGrpSpPr/>
          <p:nvPr/>
        </p:nvGrpSpPr>
        <p:grpSpPr>
          <a:xfrm>
            <a:off x="0" y="-36165"/>
            <a:ext cx="18288118" cy="308688"/>
            <a:chOff x="0" y="-9525"/>
            <a:chExt cx="4816592" cy="81300"/>
          </a:xfrm>
        </p:grpSpPr>
        <p:sp>
          <p:nvSpPr>
            <p:cNvPr id="9" name="Google Shape;9;p1"/>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10" name="Google Shape;10;p1"/>
            <p:cNvSpPr txBox="1"/>
            <p:nvPr/>
          </p:nvSpPr>
          <p:spPr>
            <a:xfrm>
              <a:off x="0" y="-9525"/>
              <a:ext cx="4816500" cy="813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 name="Google Shape;11;p1"/>
          <p:cNvGrpSpPr/>
          <p:nvPr/>
        </p:nvGrpSpPr>
        <p:grpSpPr>
          <a:xfrm>
            <a:off x="0" y="9978474"/>
            <a:ext cx="18288118" cy="308688"/>
            <a:chOff x="0" y="-9525"/>
            <a:chExt cx="4816592" cy="81300"/>
          </a:xfrm>
        </p:grpSpPr>
        <p:sp>
          <p:nvSpPr>
            <p:cNvPr id="12" name="Google Shape;12;p1"/>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13" name="Google Shape;13;p1"/>
            <p:cNvSpPr txBox="1"/>
            <p:nvPr/>
          </p:nvSpPr>
          <p:spPr>
            <a:xfrm>
              <a:off x="0" y="-9525"/>
              <a:ext cx="4816500" cy="81300"/>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4.jpg"/><Relationship Id="rId4" Type="http://schemas.openxmlformats.org/officeDocument/2006/relationships/image" Target="../media/image32.jpg"/><Relationship Id="rId5"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3.png"/><Relationship Id="rId10" Type="http://schemas.openxmlformats.org/officeDocument/2006/relationships/image" Target="../media/image43.png"/><Relationship Id="rId9" Type="http://schemas.openxmlformats.org/officeDocument/2006/relationships/image" Target="../media/image38.png"/><Relationship Id="rId5" Type="http://schemas.openxmlformats.org/officeDocument/2006/relationships/image" Target="../media/image9.png"/><Relationship Id="rId6" Type="http://schemas.openxmlformats.org/officeDocument/2006/relationships/image" Target="../media/image41.png"/><Relationship Id="rId7" Type="http://schemas.openxmlformats.org/officeDocument/2006/relationships/image" Target="../media/image36.png"/><Relationship Id="rId8"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7.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21.jpg"/><Relationship Id="rId5"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7D40"/>
        </a:solidFill>
      </p:bgPr>
    </p:bg>
    <p:spTree>
      <p:nvGrpSpPr>
        <p:cNvPr id="110" name="Shape 110"/>
        <p:cNvGrpSpPr/>
        <p:nvPr/>
      </p:nvGrpSpPr>
      <p:grpSpPr>
        <a:xfrm>
          <a:off x="0" y="0"/>
          <a:ext cx="0" cy="0"/>
          <a:chOff x="0" y="0"/>
          <a:chExt cx="0" cy="0"/>
        </a:xfrm>
      </p:grpSpPr>
      <p:pic>
        <p:nvPicPr>
          <p:cNvPr id="111" name="Google Shape;111;p9"/>
          <p:cNvPicPr preferRelativeResize="0"/>
          <p:nvPr/>
        </p:nvPicPr>
        <p:blipFill rotWithShape="1">
          <a:blip r:embed="rId3">
            <a:alphaModFix/>
          </a:blip>
          <a:srcRect b="0" l="3942" r="3933" t="0"/>
          <a:stretch/>
        </p:blipFill>
        <p:spPr>
          <a:xfrm>
            <a:off x="0" y="5572450"/>
            <a:ext cx="18288123" cy="4768700"/>
          </a:xfrm>
          <a:prstGeom prst="rect">
            <a:avLst/>
          </a:prstGeom>
          <a:noFill/>
          <a:ln>
            <a:noFill/>
          </a:ln>
        </p:spPr>
      </p:pic>
      <p:sp>
        <p:nvSpPr>
          <p:cNvPr id="112" name="Google Shape;112;p9"/>
          <p:cNvSpPr txBox="1"/>
          <p:nvPr/>
        </p:nvSpPr>
        <p:spPr>
          <a:xfrm>
            <a:off x="278166" y="32967"/>
            <a:ext cx="17731800" cy="3179100"/>
          </a:xfrm>
          <a:prstGeom prst="rect">
            <a:avLst/>
          </a:prstGeom>
          <a:noFill/>
          <a:ln>
            <a:noFill/>
          </a:ln>
        </p:spPr>
        <p:txBody>
          <a:bodyPr anchorCtr="0" anchor="t" bIns="0" lIns="0" spcFirstLastPara="1" rIns="0" wrap="square" tIns="0">
            <a:spAutoFit/>
          </a:bodyPr>
          <a:lstStyle/>
          <a:p>
            <a:pPr indent="0" lvl="0" marL="0" marR="0" rtl="0" algn="ctr">
              <a:lnSpc>
                <a:spcPct val="118999"/>
              </a:lnSpc>
              <a:spcBef>
                <a:spcPts val="0"/>
              </a:spcBef>
              <a:spcAft>
                <a:spcPts val="0"/>
              </a:spcAft>
              <a:buNone/>
            </a:pPr>
            <a:r>
              <a:rPr b="0" i="0" lang="en-US" sz="20653" u="none" cap="none" strike="noStrike">
                <a:solidFill>
                  <a:srgbClr val="000000"/>
                </a:solidFill>
                <a:latin typeface="Lalezar"/>
                <a:ea typeface="Lalezar"/>
                <a:cs typeface="Lalezar"/>
                <a:sym typeface="Lalezar"/>
              </a:rPr>
              <a:t>AFGHANISTAN</a:t>
            </a:r>
            <a:endParaRPr/>
          </a:p>
        </p:txBody>
      </p:sp>
      <p:sp>
        <p:nvSpPr>
          <p:cNvPr id="113" name="Google Shape;113;p9"/>
          <p:cNvSpPr/>
          <p:nvPr/>
        </p:nvSpPr>
        <p:spPr>
          <a:xfrm>
            <a:off x="2194698" y="1279076"/>
            <a:ext cx="13495759" cy="8774524"/>
          </a:xfrm>
          <a:custGeom>
            <a:rect b="b" l="l" r="r" t="t"/>
            <a:pathLst>
              <a:path extrusionOk="0" h="8774524" w="13495759">
                <a:moveTo>
                  <a:pt x="0" y="0"/>
                </a:moveTo>
                <a:lnTo>
                  <a:pt x="13495759" y="0"/>
                </a:lnTo>
                <a:lnTo>
                  <a:pt x="13495759" y="8774523"/>
                </a:lnTo>
                <a:lnTo>
                  <a:pt x="0" y="8774523"/>
                </a:lnTo>
                <a:lnTo>
                  <a:pt x="0" y="0"/>
                </a:lnTo>
                <a:close/>
              </a:path>
            </a:pathLst>
          </a:custGeom>
          <a:blipFill rotWithShape="1">
            <a:blip r:embed="rId4">
              <a:alphaModFix amt="30000"/>
            </a:blip>
            <a:stretch>
              <a:fillRect b="-53808" l="0" r="0" t="0"/>
            </a:stretch>
          </a:blipFill>
          <a:ln>
            <a:noFill/>
          </a:ln>
        </p:spPr>
      </p:sp>
      <p:sp>
        <p:nvSpPr>
          <p:cNvPr id="114" name="Google Shape;114;p9"/>
          <p:cNvSpPr txBox="1"/>
          <p:nvPr/>
        </p:nvSpPr>
        <p:spPr>
          <a:xfrm>
            <a:off x="278166" y="2231226"/>
            <a:ext cx="17731800" cy="2270100"/>
          </a:xfrm>
          <a:prstGeom prst="rect">
            <a:avLst/>
          </a:prstGeom>
          <a:noFill/>
          <a:ln>
            <a:noFill/>
          </a:ln>
        </p:spPr>
        <p:txBody>
          <a:bodyPr anchorCtr="0" anchor="t" bIns="0" lIns="0" spcFirstLastPara="1" rIns="0" wrap="square" tIns="0">
            <a:spAutoFit/>
          </a:bodyPr>
          <a:lstStyle/>
          <a:p>
            <a:pPr indent="0" lvl="0" marL="0" marR="0" rtl="0" algn="ctr">
              <a:lnSpc>
                <a:spcPct val="119004"/>
              </a:lnSpc>
              <a:spcBef>
                <a:spcPts val="0"/>
              </a:spcBef>
              <a:spcAft>
                <a:spcPts val="0"/>
              </a:spcAft>
              <a:buNone/>
            </a:pPr>
            <a:r>
              <a:rPr b="0" i="0" lang="en-US" sz="14749" u="none" cap="none" strike="noStrike">
                <a:solidFill>
                  <a:srgbClr val="FFFFFF"/>
                </a:solidFill>
                <a:latin typeface="Lalezar"/>
                <a:ea typeface="Lalezar"/>
                <a:cs typeface="Lalezar"/>
                <a:sym typeface="Lalezar"/>
              </a:rPr>
              <a:t>INDEPENDENCE DAY</a:t>
            </a:r>
            <a:endParaRPr/>
          </a:p>
        </p:txBody>
      </p:sp>
      <p:sp>
        <p:nvSpPr>
          <p:cNvPr id="115" name="Google Shape;115;p9"/>
          <p:cNvSpPr/>
          <p:nvPr/>
        </p:nvSpPr>
        <p:spPr>
          <a:xfrm>
            <a:off x="5531331" y="3580046"/>
            <a:ext cx="7225338" cy="6497246"/>
          </a:xfrm>
          <a:custGeom>
            <a:rect b="b" l="l" r="r" t="t"/>
            <a:pathLst>
              <a:path extrusionOk="0" h="6497246" w="7225338">
                <a:moveTo>
                  <a:pt x="0" y="0"/>
                </a:moveTo>
                <a:lnTo>
                  <a:pt x="7225338" y="0"/>
                </a:lnTo>
                <a:lnTo>
                  <a:pt x="7225338" y="6497246"/>
                </a:lnTo>
                <a:lnTo>
                  <a:pt x="0" y="6497246"/>
                </a:lnTo>
                <a:lnTo>
                  <a:pt x="0" y="0"/>
                </a:lnTo>
                <a:close/>
              </a:path>
            </a:pathLst>
          </a:custGeom>
          <a:blipFill rotWithShape="1">
            <a:blip r:embed="rId5">
              <a:alphaModFix/>
            </a:blip>
            <a:stretch>
              <a:fillRect b="-14109" l="0" r="0" t="0"/>
            </a:stretch>
          </a:blipFill>
          <a:ln>
            <a:noFill/>
          </a:ln>
        </p:spPr>
      </p:sp>
      <p:sp>
        <p:nvSpPr>
          <p:cNvPr id="116" name="Google Shape;116;p9"/>
          <p:cNvSpPr txBox="1"/>
          <p:nvPr/>
        </p:nvSpPr>
        <p:spPr>
          <a:xfrm>
            <a:off x="7938765" y="9065088"/>
            <a:ext cx="9320535" cy="514648"/>
          </a:xfrm>
          <a:prstGeom prst="rect">
            <a:avLst/>
          </a:prstGeom>
          <a:noFill/>
          <a:ln>
            <a:noFill/>
          </a:ln>
        </p:spPr>
        <p:txBody>
          <a:bodyPr anchorCtr="0" anchor="t" bIns="0" lIns="0" spcFirstLastPara="1" rIns="0" wrap="square" tIns="0">
            <a:spAutoFit/>
          </a:bodyPr>
          <a:lstStyle/>
          <a:p>
            <a:pPr indent="0" lvl="0" marL="0" marR="0" rtl="0" algn="r">
              <a:lnSpc>
                <a:spcPct val="119020"/>
              </a:lnSpc>
              <a:spcBef>
                <a:spcPts val="0"/>
              </a:spcBef>
              <a:spcAft>
                <a:spcPts val="0"/>
              </a:spcAft>
              <a:buNone/>
            </a:pPr>
            <a:r>
              <a:rPr b="1" i="0" lang="en-US" sz="3391" u="none" cap="none" strike="noStrike">
                <a:solidFill>
                  <a:srgbClr val="FFFFFF"/>
                </a:solidFill>
                <a:latin typeface="Lato"/>
                <a:ea typeface="Lato"/>
                <a:cs typeface="Lato"/>
                <a:sym typeface="Lato"/>
              </a:rPr>
              <a:t>HISTORY SUBJECT FOR HIGH SCHOOL</a:t>
            </a:r>
            <a:endParaRPr/>
          </a:p>
        </p:txBody>
      </p:sp>
      <p:grpSp>
        <p:nvGrpSpPr>
          <p:cNvPr id="117" name="Google Shape;117;p9"/>
          <p:cNvGrpSpPr/>
          <p:nvPr/>
        </p:nvGrpSpPr>
        <p:grpSpPr>
          <a:xfrm>
            <a:off x="0" y="-36165"/>
            <a:ext cx="18288000" cy="308526"/>
            <a:chOff x="0" y="-9525"/>
            <a:chExt cx="4816593" cy="81258"/>
          </a:xfrm>
        </p:grpSpPr>
        <p:sp>
          <p:nvSpPr>
            <p:cNvPr id="118" name="Google Shape;118;p9"/>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119" name="Google Shape;119;p9"/>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9"/>
          <p:cNvGrpSpPr/>
          <p:nvPr/>
        </p:nvGrpSpPr>
        <p:grpSpPr>
          <a:xfrm>
            <a:off x="0" y="9978474"/>
            <a:ext cx="18288000" cy="308526"/>
            <a:chOff x="0" y="-9525"/>
            <a:chExt cx="4816593" cy="81258"/>
          </a:xfrm>
        </p:grpSpPr>
        <p:sp>
          <p:nvSpPr>
            <p:cNvPr id="121" name="Google Shape;121;p9"/>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00000"/>
            </a:solidFill>
            <a:ln>
              <a:noFill/>
            </a:ln>
          </p:spPr>
        </p:sp>
        <p:sp>
          <p:nvSpPr>
            <p:cNvPr id="122" name="Google Shape;122;p9"/>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7D40"/>
        </a:solidFill>
      </p:bgPr>
    </p:bg>
    <p:spTree>
      <p:nvGrpSpPr>
        <p:cNvPr id="304" name="Shape 304"/>
        <p:cNvGrpSpPr/>
        <p:nvPr/>
      </p:nvGrpSpPr>
      <p:grpSpPr>
        <a:xfrm>
          <a:off x="0" y="0"/>
          <a:ext cx="0" cy="0"/>
          <a:chOff x="0" y="0"/>
          <a:chExt cx="0" cy="0"/>
        </a:xfrm>
      </p:grpSpPr>
      <p:grpSp>
        <p:nvGrpSpPr>
          <p:cNvPr id="305" name="Google Shape;305;p18"/>
          <p:cNvGrpSpPr/>
          <p:nvPr/>
        </p:nvGrpSpPr>
        <p:grpSpPr>
          <a:xfrm>
            <a:off x="0" y="-36165"/>
            <a:ext cx="6108569" cy="10323165"/>
            <a:chOff x="0" y="-9525"/>
            <a:chExt cx="1608841" cy="2718858"/>
          </a:xfrm>
        </p:grpSpPr>
        <p:sp>
          <p:nvSpPr>
            <p:cNvPr id="306" name="Google Shape;306;p18"/>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000000"/>
            </a:solidFill>
            <a:ln>
              <a:noFill/>
            </a:ln>
          </p:spPr>
        </p:sp>
        <p:sp>
          <p:nvSpPr>
            <p:cNvPr id="307" name="Google Shape;307;p18"/>
            <p:cNvSpPr txBox="1"/>
            <p:nvPr/>
          </p:nvSpPr>
          <p:spPr>
            <a:xfrm>
              <a:off x="0" y="-9525"/>
              <a:ext cx="1608841"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18"/>
          <p:cNvGrpSpPr/>
          <p:nvPr/>
        </p:nvGrpSpPr>
        <p:grpSpPr>
          <a:xfrm>
            <a:off x="6089715" y="-36165"/>
            <a:ext cx="6108569" cy="10323165"/>
            <a:chOff x="0" y="-9525"/>
            <a:chExt cx="1608841" cy="2718858"/>
          </a:xfrm>
        </p:grpSpPr>
        <p:sp>
          <p:nvSpPr>
            <p:cNvPr id="309" name="Google Shape;309;p18"/>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D32012"/>
            </a:solidFill>
            <a:ln>
              <a:noFill/>
            </a:ln>
          </p:spPr>
        </p:sp>
        <p:sp>
          <p:nvSpPr>
            <p:cNvPr id="310" name="Google Shape;310;p18"/>
            <p:cNvSpPr txBox="1"/>
            <p:nvPr/>
          </p:nvSpPr>
          <p:spPr>
            <a:xfrm>
              <a:off x="0" y="-9525"/>
              <a:ext cx="1608841"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18"/>
          <p:cNvGrpSpPr/>
          <p:nvPr/>
        </p:nvGrpSpPr>
        <p:grpSpPr>
          <a:xfrm>
            <a:off x="12179431" y="-36165"/>
            <a:ext cx="6108569" cy="10323165"/>
            <a:chOff x="0" y="-9525"/>
            <a:chExt cx="1608841" cy="2718858"/>
          </a:xfrm>
        </p:grpSpPr>
        <p:sp>
          <p:nvSpPr>
            <p:cNvPr id="312" name="Google Shape;312;p18"/>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027D40"/>
            </a:solidFill>
            <a:ln>
              <a:noFill/>
            </a:ln>
          </p:spPr>
        </p:sp>
        <p:sp>
          <p:nvSpPr>
            <p:cNvPr id="313" name="Google Shape;313;p18"/>
            <p:cNvSpPr txBox="1"/>
            <p:nvPr/>
          </p:nvSpPr>
          <p:spPr>
            <a:xfrm>
              <a:off x="0" y="-9525"/>
              <a:ext cx="1608841"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4" name="Google Shape;314;p18"/>
          <p:cNvPicPr preferRelativeResize="0"/>
          <p:nvPr/>
        </p:nvPicPr>
        <p:blipFill rotWithShape="1">
          <a:blip r:embed="rId3">
            <a:alphaModFix amt="35000"/>
          </a:blip>
          <a:srcRect b="7811" l="0" r="0" t="7812"/>
          <a:stretch/>
        </p:blipFill>
        <p:spPr>
          <a:xfrm>
            <a:off x="0" y="0"/>
            <a:ext cx="18288000" cy="10287000"/>
          </a:xfrm>
          <a:prstGeom prst="rect">
            <a:avLst/>
          </a:prstGeom>
          <a:noFill/>
          <a:ln>
            <a:noFill/>
          </a:ln>
        </p:spPr>
      </p:pic>
      <p:sp>
        <p:nvSpPr>
          <p:cNvPr id="315" name="Google Shape;315;p18"/>
          <p:cNvSpPr txBox="1"/>
          <p:nvPr/>
        </p:nvSpPr>
        <p:spPr>
          <a:xfrm rot="5400000">
            <a:off x="-1590590" y="4014855"/>
            <a:ext cx="8576323" cy="2257291"/>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14894" u="none" cap="none" strike="noStrike">
                <a:solidFill>
                  <a:srgbClr val="FFFFFF"/>
                </a:solidFill>
                <a:latin typeface="Lalezar"/>
                <a:ea typeface="Lalezar"/>
                <a:cs typeface="Lalezar"/>
                <a:sym typeface="Lalezar"/>
              </a:rPr>
              <a:t>HISTORY</a:t>
            </a:r>
            <a:endParaRPr/>
          </a:p>
        </p:txBody>
      </p:sp>
      <p:sp>
        <p:nvSpPr>
          <p:cNvPr id="316" name="Google Shape;316;p18"/>
          <p:cNvSpPr txBox="1"/>
          <p:nvPr/>
        </p:nvSpPr>
        <p:spPr>
          <a:xfrm rot="-5400000">
            <a:off x="10950316" y="4014855"/>
            <a:ext cx="8576323" cy="2257291"/>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14894" u="none" cap="none" strike="noStrike">
                <a:solidFill>
                  <a:srgbClr val="FFFFFF"/>
                </a:solidFill>
                <a:latin typeface="Lalezar"/>
                <a:ea typeface="Lalezar"/>
                <a:cs typeface="Lalezar"/>
                <a:sym typeface="Lalezar"/>
              </a:rPr>
              <a:t>HISTORY</a:t>
            </a:r>
            <a:endParaRPr/>
          </a:p>
        </p:txBody>
      </p:sp>
      <p:sp>
        <p:nvSpPr>
          <p:cNvPr id="317" name="Google Shape;317;p18"/>
          <p:cNvSpPr txBox="1"/>
          <p:nvPr/>
        </p:nvSpPr>
        <p:spPr>
          <a:xfrm>
            <a:off x="6958442" y="2830425"/>
            <a:ext cx="4344300" cy="4194600"/>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US" sz="27251" u="none" cap="none" strike="noStrike">
                <a:solidFill>
                  <a:srgbClr val="FFFFFF"/>
                </a:solidFill>
                <a:latin typeface="Lalezar"/>
                <a:ea typeface="Lalezar"/>
                <a:cs typeface="Lalezar"/>
                <a:sym typeface="Lalezar"/>
              </a:rPr>
              <a:t>0</a:t>
            </a:r>
            <a:r>
              <a:rPr lang="en-US" sz="27251">
                <a:solidFill>
                  <a:srgbClr val="FFFFFF"/>
                </a:solidFill>
                <a:latin typeface="Lalezar"/>
                <a:ea typeface="Lalezar"/>
                <a:cs typeface="Lalezar"/>
                <a:sym typeface="Lalezar"/>
              </a:rPr>
              <a:t>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19"/>
          <p:cNvGrpSpPr/>
          <p:nvPr/>
        </p:nvGrpSpPr>
        <p:grpSpPr>
          <a:xfrm>
            <a:off x="0" y="-36165"/>
            <a:ext cx="18288000" cy="308526"/>
            <a:chOff x="0" y="-9525"/>
            <a:chExt cx="4816593" cy="81258"/>
          </a:xfrm>
        </p:grpSpPr>
        <p:sp>
          <p:nvSpPr>
            <p:cNvPr id="323" name="Google Shape;323;p19"/>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324" name="Google Shape;324;p19"/>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9"/>
          <p:cNvGrpSpPr/>
          <p:nvPr/>
        </p:nvGrpSpPr>
        <p:grpSpPr>
          <a:xfrm>
            <a:off x="0" y="9978474"/>
            <a:ext cx="18288000" cy="308526"/>
            <a:chOff x="0" y="-9525"/>
            <a:chExt cx="4816593" cy="81258"/>
          </a:xfrm>
        </p:grpSpPr>
        <p:sp>
          <p:nvSpPr>
            <p:cNvPr id="326" name="Google Shape;326;p19"/>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327" name="Google Shape;327;p19"/>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19"/>
          <p:cNvSpPr/>
          <p:nvPr/>
        </p:nvSpPr>
        <p:spPr>
          <a:xfrm>
            <a:off x="4904545" y="2861810"/>
            <a:ext cx="8382784" cy="6118080"/>
          </a:xfrm>
          <a:custGeom>
            <a:rect b="b" l="l" r="r" t="t"/>
            <a:pathLst>
              <a:path extrusionOk="0" h="6118080" w="8382784">
                <a:moveTo>
                  <a:pt x="0" y="0"/>
                </a:moveTo>
                <a:lnTo>
                  <a:pt x="8382784" y="0"/>
                </a:lnTo>
                <a:lnTo>
                  <a:pt x="8382784" y="6118080"/>
                </a:lnTo>
                <a:lnTo>
                  <a:pt x="0" y="6118080"/>
                </a:lnTo>
                <a:lnTo>
                  <a:pt x="0" y="0"/>
                </a:lnTo>
                <a:close/>
              </a:path>
            </a:pathLst>
          </a:custGeom>
          <a:blipFill rotWithShape="1">
            <a:blip r:embed="rId3">
              <a:alphaModFix/>
            </a:blip>
            <a:stretch>
              <a:fillRect b="0" l="0" r="0" t="0"/>
            </a:stretch>
          </a:blipFill>
          <a:ln>
            <a:noFill/>
          </a:ln>
        </p:spPr>
      </p:sp>
      <p:sp>
        <p:nvSpPr>
          <p:cNvPr id="329" name="Google Shape;329;p19"/>
          <p:cNvSpPr/>
          <p:nvPr/>
        </p:nvSpPr>
        <p:spPr>
          <a:xfrm>
            <a:off x="6900633" y="7075937"/>
            <a:ext cx="589275" cy="743351"/>
          </a:xfrm>
          <a:custGeom>
            <a:rect b="b" l="l" r="r" t="t"/>
            <a:pathLst>
              <a:path extrusionOk="0" h="743351" w="589275">
                <a:moveTo>
                  <a:pt x="0" y="0"/>
                </a:moveTo>
                <a:lnTo>
                  <a:pt x="589275" y="0"/>
                </a:lnTo>
                <a:lnTo>
                  <a:pt x="589275" y="743352"/>
                </a:lnTo>
                <a:lnTo>
                  <a:pt x="0" y="743352"/>
                </a:lnTo>
                <a:lnTo>
                  <a:pt x="0" y="0"/>
                </a:lnTo>
                <a:close/>
              </a:path>
            </a:pathLst>
          </a:custGeom>
          <a:blipFill rotWithShape="1">
            <a:blip r:embed="rId4">
              <a:alphaModFix/>
            </a:blip>
            <a:stretch>
              <a:fillRect b="0" l="0" r="0" t="0"/>
            </a:stretch>
          </a:blipFill>
          <a:ln>
            <a:noFill/>
          </a:ln>
        </p:spPr>
      </p:sp>
      <p:sp>
        <p:nvSpPr>
          <p:cNvPr id="330" name="Google Shape;330;p19"/>
          <p:cNvSpPr/>
          <p:nvPr/>
        </p:nvSpPr>
        <p:spPr>
          <a:xfrm>
            <a:off x="5993585" y="5549174"/>
            <a:ext cx="589275" cy="743351"/>
          </a:xfrm>
          <a:custGeom>
            <a:rect b="b" l="l" r="r" t="t"/>
            <a:pathLst>
              <a:path extrusionOk="0" h="743351" w="589275">
                <a:moveTo>
                  <a:pt x="0" y="0"/>
                </a:moveTo>
                <a:lnTo>
                  <a:pt x="589275" y="0"/>
                </a:lnTo>
                <a:lnTo>
                  <a:pt x="589275" y="743351"/>
                </a:lnTo>
                <a:lnTo>
                  <a:pt x="0" y="743351"/>
                </a:lnTo>
                <a:lnTo>
                  <a:pt x="0" y="0"/>
                </a:lnTo>
                <a:close/>
              </a:path>
            </a:pathLst>
          </a:custGeom>
          <a:blipFill rotWithShape="1">
            <a:blip r:embed="rId4">
              <a:alphaModFix/>
            </a:blip>
            <a:stretch>
              <a:fillRect b="0" l="0" r="0" t="0"/>
            </a:stretch>
          </a:blipFill>
          <a:ln>
            <a:noFill/>
          </a:ln>
        </p:spPr>
      </p:sp>
      <p:sp>
        <p:nvSpPr>
          <p:cNvPr id="331" name="Google Shape;331;p19"/>
          <p:cNvSpPr/>
          <p:nvPr/>
        </p:nvSpPr>
        <p:spPr>
          <a:xfrm>
            <a:off x="7657358" y="4805823"/>
            <a:ext cx="589275" cy="743351"/>
          </a:xfrm>
          <a:custGeom>
            <a:rect b="b" l="l" r="r" t="t"/>
            <a:pathLst>
              <a:path extrusionOk="0" h="743351" w="589275">
                <a:moveTo>
                  <a:pt x="0" y="0"/>
                </a:moveTo>
                <a:lnTo>
                  <a:pt x="589275" y="0"/>
                </a:lnTo>
                <a:lnTo>
                  <a:pt x="589275" y="743351"/>
                </a:lnTo>
                <a:lnTo>
                  <a:pt x="0" y="743351"/>
                </a:lnTo>
                <a:lnTo>
                  <a:pt x="0" y="0"/>
                </a:lnTo>
                <a:close/>
              </a:path>
            </a:pathLst>
          </a:custGeom>
          <a:blipFill rotWithShape="1">
            <a:blip r:embed="rId4">
              <a:alphaModFix/>
            </a:blip>
            <a:stretch>
              <a:fillRect b="0" l="0" r="0" t="0"/>
            </a:stretch>
          </a:blipFill>
          <a:ln>
            <a:noFill/>
          </a:ln>
        </p:spPr>
      </p:sp>
      <p:sp>
        <p:nvSpPr>
          <p:cNvPr id="332" name="Google Shape;332;p19"/>
          <p:cNvSpPr/>
          <p:nvPr/>
        </p:nvSpPr>
        <p:spPr>
          <a:xfrm>
            <a:off x="9471453" y="4434147"/>
            <a:ext cx="589275" cy="743351"/>
          </a:xfrm>
          <a:custGeom>
            <a:rect b="b" l="l" r="r" t="t"/>
            <a:pathLst>
              <a:path extrusionOk="0" h="743351" w="589275">
                <a:moveTo>
                  <a:pt x="0" y="0"/>
                </a:moveTo>
                <a:lnTo>
                  <a:pt x="589275" y="0"/>
                </a:lnTo>
                <a:lnTo>
                  <a:pt x="589275" y="743351"/>
                </a:lnTo>
                <a:lnTo>
                  <a:pt x="0" y="743351"/>
                </a:lnTo>
                <a:lnTo>
                  <a:pt x="0" y="0"/>
                </a:lnTo>
                <a:close/>
              </a:path>
            </a:pathLst>
          </a:custGeom>
          <a:blipFill rotWithShape="1">
            <a:blip r:embed="rId4">
              <a:alphaModFix/>
            </a:blip>
            <a:stretch>
              <a:fillRect b="0" l="0" r="0" t="0"/>
            </a:stretch>
          </a:blipFill>
          <a:ln>
            <a:noFill/>
          </a:ln>
        </p:spPr>
      </p:sp>
      <p:sp>
        <p:nvSpPr>
          <p:cNvPr id="333" name="Google Shape;333;p19"/>
          <p:cNvSpPr txBox="1"/>
          <p:nvPr/>
        </p:nvSpPr>
        <p:spPr>
          <a:xfrm>
            <a:off x="1028700" y="679560"/>
            <a:ext cx="162306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AFGHANISTAN MAP</a:t>
            </a:r>
            <a:endParaRPr/>
          </a:p>
        </p:txBody>
      </p:sp>
      <p:sp>
        <p:nvSpPr>
          <p:cNvPr id="334" name="Google Shape;334;p19"/>
          <p:cNvSpPr txBox="1"/>
          <p:nvPr/>
        </p:nvSpPr>
        <p:spPr>
          <a:xfrm>
            <a:off x="721664" y="3713118"/>
            <a:ext cx="3466200" cy="1871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335" name="Google Shape;335;p19"/>
          <p:cNvSpPr txBox="1"/>
          <p:nvPr/>
        </p:nvSpPr>
        <p:spPr>
          <a:xfrm>
            <a:off x="721664" y="7060107"/>
            <a:ext cx="3466200" cy="1871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336" name="Google Shape;336;p19"/>
          <p:cNvSpPr txBox="1"/>
          <p:nvPr/>
        </p:nvSpPr>
        <p:spPr>
          <a:xfrm>
            <a:off x="13651930" y="3713118"/>
            <a:ext cx="3466200" cy="1871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337" name="Google Shape;337;p19"/>
          <p:cNvSpPr txBox="1"/>
          <p:nvPr/>
        </p:nvSpPr>
        <p:spPr>
          <a:xfrm>
            <a:off x="13651930" y="7060107"/>
            <a:ext cx="3466200" cy="1871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338" name="Google Shape;338;p19"/>
          <p:cNvSpPr txBox="1"/>
          <p:nvPr/>
        </p:nvSpPr>
        <p:spPr>
          <a:xfrm>
            <a:off x="452415" y="2982941"/>
            <a:ext cx="4004585" cy="523621"/>
          </a:xfrm>
          <a:prstGeom prst="rect">
            <a:avLst/>
          </a:prstGeom>
          <a:noFill/>
          <a:ln>
            <a:noFill/>
          </a:ln>
        </p:spPr>
        <p:txBody>
          <a:bodyPr anchorCtr="0" anchor="t" bIns="0" lIns="0" spcFirstLastPara="1" rIns="0" wrap="square" tIns="0">
            <a:spAutoFit/>
          </a:bodyPr>
          <a:lstStyle/>
          <a:p>
            <a:pPr indent="0" lvl="0" marL="0" marR="0" rtl="0" algn="ctr">
              <a:lnSpc>
                <a:spcPct val="172027"/>
              </a:lnSpc>
              <a:spcBef>
                <a:spcPts val="0"/>
              </a:spcBef>
              <a:spcAft>
                <a:spcPts val="0"/>
              </a:spcAft>
              <a:buNone/>
            </a:pPr>
            <a:r>
              <a:rPr b="1" i="0" lang="en-US" sz="2599" u="none" cap="none" strike="noStrike">
                <a:solidFill>
                  <a:srgbClr val="D32012"/>
                </a:solidFill>
                <a:latin typeface="Lato"/>
                <a:ea typeface="Lato"/>
                <a:cs typeface="Lato"/>
                <a:sym typeface="Lato"/>
              </a:rPr>
              <a:t>Location 1</a:t>
            </a:r>
            <a:endParaRPr/>
          </a:p>
        </p:txBody>
      </p:sp>
      <p:sp>
        <p:nvSpPr>
          <p:cNvPr id="339" name="Google Shape;339;p19"/>
          <p:cNvSpPr txBox="1"/>
          <p:nvPr/>
        </p:nvSpPr>
        <p:spPr>
          <a:xfrm>
            <a:off x="5381175" y="6345986"/>
            <a:ext cx="1814095" cy="428626"/>
          </a:xfrm>
          <a:prstGeom prst="rect">
            <a:avLst/>
          </a:prstGeom>
          <a:noFill/>
          <a:ln>
            <a:noFill/>
          </a:ln>
        </p:spPr>
        <p:txBody>
          <a:bodyPr anchorCtr="0" anchor="t" bIns="0" lIns="0" spcFirstLastPara="1" rIns="0" wrap="square" tIns="0">
            <a:spAutoFit/>
          </a:bodyPr>
          <a:lstStyle/>
          <a:p>
            <a:pPr indent="0" lvl="0" marL="0" marR="0" rtl="0" algn="ctr">
              <a:lnSpc>
                <a:spcPct val="171967"/>
              </a:lnSpc>
              <a:spcBef>
                <a:spcPts val="0"/>
              </a:spcBef>
              <a:spcAft>
                <a:spcPts val="0"/>
              </a:spcAft>
              <a:buNone/>
            </a:pPr>
            <a:r>
              <a:rPr b="1" i="0" lang="en-US" sz="2094" u="none" cap="none" strike="noStrike">
                <a:solidFill>
                  <a:srgbClr val="FFFFFF"/>
                </a:solidFill>
                <a:latin typeface="Lato"/>
                <a:ea typeface="Lato"/>
                <a:cs typeface="Lato"/>
                <a:sym typeface="Lato"/>
              </a:rPr>
              <a:t>Location 3</a:t>
            </a:r>
            <a:endParaRPr/>
          </a:p>
        </p:txBody>
      </p:sp>
      <p:sp>
        <p:nvSpPr>
          <p:cNvPr id="340" name="Google Shape;340;p19"/>
          <p:cNvSpPr txBox="1"/>
          <p:nvPr/>
        </p:nvSpPr>
        <p:spPr>
          <a:xfrm>
            <a:off x="6288223" y="7900124"/>
            <a:ext cx="1814095" cy="428626"/>
          </a:xfrm>
          <a:prstGeom prst="rect">
            <a:avLst/>
          </a:prstGeom>
          <a:noFill/>
          <a:ln>
            <a:noFill/>
          </a:ln>
        </p:spPr>
        <p:txBody>
          <a:bodyPr anchorCtr="0" anchor="t" bIns="0" lIns="0" spcFirstLastPara="1" rIns="0" wrap="square" tIns="0">
            <a:spAutoFit/>
          </a:bodyPr>
          <a:lstStyle/>
          <a:p>
            <a:pPr indent="0" lvl="0" marL="0" marR="0" rtl="0" algn="ctr">
              <a:lnSpc>
                <a:spcPct val="171967"/>
              </a:lnSpc>
              <a:spcBef>
                <a:spcPts val="0"/>
              </a:spcBef>
              <a:spcAft>
                <a:spcPts val="0"/>
              </a:spcAft>
              <a:buNone/>
            </a:pPr>
            <a:r>
              <a:rPr b="1" i="0" lang="en-US" sz="2094" u="none" cap="none" strike="noStrike">
                <a:solidFill>
                  <a:srgbClr val="FFFFFF"/>
                </a:solidFill>
                <a:latin typeface="Lato"/>
                <a:ea typeface="Lato"/>
                <a:cs typeface="Lato"/>
                <a:sym typeface="Lato"/>
              </a:rPr>
              <a:t>Location 4</a:t>
            </a:r>
            <a:endParaRPr/>
          </a:p>
        </p:txBody>
      </p:sp>
      <p:sp>
        <p:nvSpPr>
          <p:cNvPr id="341" name="Google Shape;341;p19"/>
          <p:cNvSpPr txBox="1"/>
          <p:nvPr/>
        </p:nvSpPr>
        <p:spPr>
          <a:xfrm>
            <a:off x="7044948" y="5566403"/>
            <a:ext cx="1814095" cy="428626"/>
          </a:xfrm>
          <a:prstGeom prst="rect">
            <a:avLst/>
          </a:prstGeom>
          <a:noFill/>
          <a:ln>
            <a:noFill/>
          </a:ln>
        </p:spPr>
        <p:txBody>
          <a:bodyPr anchorCtr="0" anchor="t" bIns="0" lIns="0" spcFirstLastPara="1" rIns="0" wrap="square" tIns="0">
            <a:spAutoFit/>
          </a:bodyPr>
          <a:lstStyle/>
          <a:p>
            <a:pPr indent="0" lvl="0" marL="0" marR="0" rtl="0" algn="ctr">
              <a:lnSpc>
                <a:spcPct val="171967"/>
              </a:lnSpc>
              <a:spcBef>
                <a:spcPts val="0"/>
              </a:spcBef>
              <a:spcAft>
                <a:spcPts val="0"/>
              </a:spcAft>
              <a:buNone/>
            </a:pPr>
            <a:r>
              <a:rPr b="1" i="0" lang="en-US" sz="2094" u="none" cap="none" strike="noStrike">
                <a:solidFill>
                  <a:srgbClr val="FFFFFF"/>
                </a:solidFill>
                <a:latin typeface="Lato"/>
                <a:ea typeface="Lato"/>
                <a:cs typeface="Lato"/>
                <a:sym typeface="Lato"/>
              </a:rPr>
              <a:t>Location 2</a:t>
            </a:r>
            <a:endParaRPr/>
          </a:p>
        </p:txBody>
      </p:sp>
      <p:sp>
        <p:nvSpPr>
          <p:cNvPr id="342" name="Google Shape;342;p19"/>
          <p:cNvSpPr txBox="1"/>
          <p:nvPr/>
        </p:nvSpPr>
        <p:spPr>
          <a:xfrm>
            <a:off x="8859043" y="5252077"/>
            <a:ext cx="1814095" cy="428626"/>
          </a:xfrm>
          <a:prstGeom prst="rect">
            <a:avLst/>
          </a:prstGeom>
          <a:noFill/>
          <a:ln>
            <a:noFill/>
          </a:ln>
        </p:spPr>
        <p:txBody>
          <a:bodyPr anchorCtr="0" anchor="t" bIns="0" lIns="0" spcFirstLastPara="1" rIns="0" wrap="square" tIns="0">
            <a:spAutoFit/>
          </a:bodyPr>
          <a:lstStyle/>
          <a:p>
            <a:pPr indent="0" lvl="0" marL="0" marR="0" rtl="0" algn="ctr">
              <a:lnSpc>
                <a:spcPct val="171967"/>
              </a:lnSpc>
              <a:spcBef>
                <a:spcPts val="0"/>
              </a:spcBef>
              <a:spcAft>
                <a:spcPts val="0"/>
              </a:spcAft>
              <a:buNone/>
            </a:pPr>
            <a:r>
              <a:rPr b="1" i="0" lang="en-US" sz="2094" u="none" cap="none" strike="noStrike">
                <a:solidFill>
                  <a:srgbClr val="FFFFFF"/>
                </a:solidFill>
                <a:latin typeface="Lato"/>
                <a:ea typeface="Lato"/>
                <a:cs typeface="Lato"/>
                <a:sym typeface="Lato"/>
              </a:rPr>
              <a:t>Location 1</a:t>
            </a:r>
            <a:endParaRPr/>
          </a:p>
        </p:txBody>
      </p:sp>
      <p:sp>
        <p:nvSpPr>
          <p:cNvPr id="343" name="Google Shape;343;p19"/>
          <p:cNvSpPr txBox="1"/>
          <p:nvPr/>
        </p:nvSpPr>
        <p:spPr>
          <a:xfrm>
            <a:off x="452415" y="6326936"/>
            <a:ext cx="4004585" cy="523621"/>
          </a:xfrm>
          <a:prstGeom prst="rect">
            <a:avLst/>
          </a:prstGeom>
          <a:noFill/>
          <a:ln>
            <a:noFill/>
          </a:ln>
        </p:spPr>
        <p:txBody>
          <a:bodyPr anchorCtr="0" anchor="t" bIns="0" lIns="0" spcFirstLastPara="1" rIns="0" wrap="square" tIns="0">
            <a:spAutoFit/>
          </a:bodyPr>
          <a:lstStyle/>
          <a:p>
            <a:pPr indent="0" lvl="0" marL="0" marR="0" rtl="0" algn="ctr">
              <a:lnSpc>
                <a:spcPct val="172027"/>
              </a:lnSpc>
              <a:spcBef>
                <a:spcPts val="0"/>
              </a:spcBef>
              <a:spcAft>
                <a:spcPts val="0"/>
              </a:spcAft>
              <a:buNone/>
            </a:pPr>
            <a:r>
              <a:rPr b="1" i="0" lang="en-US" sz="2599" u="none" cap="none" strike="noStrike">
                <a:solidFill>
                  <a:srgbClr val="D32012"/>
                </a:solidFill>
                <a:latin typeface="Lato"/>
                <a:ea typeface="Lato"/>
                <a:cs typeface="Lato"/>
                <a:sym typeface="Lato"/>
              </a:rPr>
              <a:t>Location 3</a:t>
            </a:r>
            <a:endParaRPr/>
          </a:p>
        </p:txBody>
      </p:sp>
      <p:sp>
        <p:nvSpPr>
          <p:cNvPr id="344" name="Google Shape;344;p19"/>
          <p:cNvSpPr txBox="1"/>
          <p:nvPr/>
        </p:nvSpPr>
        <p:spPr>
          <a:xfrm>
            <a:off x="13382681" y="2982941"/>
            <a:ext cx="4004585" cy="523621"/>
          </a:xfrm>
          <a:prstGeom prst="rect">
            <a:avLst/>
          </a:prstGeom>
          <a:noFill/>
          <a:ln>
            <a:noFill/>
          </a:ln>
        </p:spPr>
        <p:txBody>
          <a:bodyPr anchorCtr="0" anchor="t" bIns="0" lIns="0" spcFirstLastPara="1" rIns="0" wrap="square" tIns="0">
            <a:spAutoFit/>
          </a:bodyPr>
          <a:lstStyle/>
          <a:p>
            <a:pPr indent="0" lvl="0" marL="0" marR="0" rtl="0" algn="ctr">
              <a:lnSpc>
                <a:spcPct val="172027"/>
              </a:lnSpc>
              <a:spcBef>
                <a:spcPts val="0"/>
              </a:spcBef>
              <a:spcAft>
                <a:spcPts val="0"/>
              </a:spcAft>
              <a:buNone/>
            </a:pPr>
            <a:r>
              <a:rPr b="1" i="0" lang="en-US" sz="2599" u="none" cap="none" strike="noStrike">
                <a:solidFill>
                  <a:srgbClr val="D32012"/>
                </a:solidFill>
                <a:latin typeface="Lato"/>
                <a:ea typeface="Lato"/>
                <a:cs typeface="Lato"/>
                <a:sym typeface="Lato"/>
              </a:rPr>
              <a:t>Location 2</a:t>
            </a:r>
            <a:endParaRPr/>
          </a:p>
        </p:txBody>
      </p:sp>
      <p:sp>
        <p:nvSpPr>
          <p:cNvPr id="345" name="Google Shape;345;p19"/>
          <p:cNvSpPr txBox="1"/>
          <p:nvPr/>
        </p:nvSpPr>
        <p:spPr>
          <a:xfrm>
            <a:off x="13382681" y="6326936"/>
            <a:ext cx="4004585" cy="523621"/>
          </a:xfrm>
          <a:prstGeom prst="rect">
            <a:avLst/>
          </a:prstGeom>
          <a:noFill/>
          <a:ln>
            <a:noFill/>
          </a:ln>
        </p:spPr>
        <p:txBody>
          <a:bodyPr anchorCtr="0" anchor="t" bIns="0" lIns="0" spcFirstLastPara="1" rIns="0" wrap="square" tIns="0">
            <a:spAutoFit/>
          </a:bodyPr>
          <a:lstStyle/>
          <a:p>
            <a:pPr indent="0" lvl="0" marL="0" marR="0" rtl="0" algn="ctr">
              <a:lnSpc>
                <a:spcPct val="172027"/>
              </a:lnSpc>
              <a:spcBef>
                <a:spcPts val="0"/>
              </a:spcBef>
              <a:spcAft>
                <a:spcPts val="0"/>
              </a:spcAft>
              <a:buNone/>
            </a:pPr>
            <a:r>
              <a:rPr b="1" i="0" lang="en-US" sz="2599" u="none" cap="none" strike="noStrike">
                <a:solidFill>
                  <a:srgbClr val="D32012"/>
                </a:solidFill>
                <a:latin typeface="Lato"/>
                <a:ea typeface="Lato"/>
                <a:cs typeface="Lato"/>
                <a:sym typeface="Lato"/>
              </a:rPr>
              <a:t>Location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20"/>
          <p:cNvPicPr preferRelativeResize="0"/>
          <p:nvPr/>
        </p:nvPicPr>
        <p:blipFill rotWithShape="1">
          <a:blip r:embed="rId3">
            <a:alphaModFix/>
          </a:blip>
          <a:srcRect b="9486" l="0" r="0" t="9487"/>
          <a:stretch/>
        </p:blipFill>
        <p:spPr>
          <a:xfrm>
            <a:off x="0" y="136181"/>
            <a:ext cx="18288000" cy="9878458"/>
          </a:xfrm>
          <a:prstGeom prst="rect">
            <a:avLst/>
          </a:prstGeom>
          <a:noFill/>
          <a:ln>
            <a:noFill/>
          </a:ln>
        </p:spPr>
      </p:pic>
      <p:grpSp>
        <p:nvGrpSpPr>
          <p:cNvPr id="351" name="Google Shape;351;p20"/>
          <p:cNvGrpSpPr/>
          <p:nvPr/>
        </p:nvGrpSpPr>
        <p:grpSpPr>
          <a:xfrm>
            <a:off x="0" y="-36165"/>
            <a:ext cx="18288000" cy="308526"/>
            <a:chOff x="0" y="-9525"/>
            <a:chExt cx="4816593" cy="81258"/>
          </a:xfrm>
        </p:grpSpPr>
        <p:sp>
          <p:nvSpPr>
            <p:cNvPr id="352" name="Google Shape;352;p20"/>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353" name="Google Shape;353;p20"/>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0"/>
          <p:cNvGrpSpPr/>
          <p:nvPr/>
        </p:nvGrpSpPr>
        <p:grpSpPr>
          <a:xfrm>
            <a:off x="0" y="9978474"/>
            <a:ext cx="18288000" cy="308526"/>
            <a:chOff x="0" y="-9525"/>
            <a:chExt cx="4816593" cy="81258"/>
          </a:xfrm>
        </p:grpSpPr>
        <p:sp>
          <p:nvSpPr>
            <p:cNvPr id="355" name="Google Shape;355;p20"/>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356" name="Google Shape;356;p20"/>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0"/>
          <p:cNvGrpSpPr/>
          <p:nvPr/>
        </p:nvGrpSpPr>
        <p:grpSpPr>
          <a:xfrm>
            <a:off x="5612845" y="4421116"/>
            <a:ext cx="13329163" cy="2373483"/>
            <a:chOff x="0" y="-9525"/>
            <a:chExt cx="3510561" cy="625115"/>
          </a:xfrm>
        </p:grpSpPr>
        <p:sp>
          <p:nvSpPr>
            <p:cNvPr id="358" name="Google Shape;358;p20"/>
            <p:cNvSpPr/>
            <p:nvPr/>
          </p:nvSpPr>
          <p:spPr>
            <a:xfrm>
              <a:off x="0" y="0"/>
              <a:ext cx="3510561" cy="615590"/>
            </a:xfrm>
            <a:custGeom>
              <a:rect b="b" l="l" r="r" t="t"/>
              <a:pathLst>
                <a:path extrusionOk="0" h="615590" w="3510561">
                  <a:moveTo>
                    <a:pt x="0" y="0"/>
                  </a:moveTo>
                  <a:lnTo>
                    <a:pt x="3510561" y="0"/>
                  </a:lnTo>
                  <a:lnTo>
                    <a:pt x="3510561" y="615590"/>
                  </a:lnTo>
                  <a:lnTo>
                    <a:pt x="0" y="615590"/>
                  </a:lnTo>
                  <a:close/>
                </a:path>
              </a:pathLst>
            </a:custGeom>
            <a:solidFill>
              <a:srgbClr val="FFFFFF"/>
            </a:solidFill>
            <a:ln>
              <a:noFill/>
            </a:ln>
          </p:spPr>
        </p:sp>
        <p:sp>
          <p:nvSpPr>
            <p:cNvPr id="359" name="Google Shape;359;p20"/>
            <p:cNvSpPr txBox="1"/>
            <p:nvPr/>
          </p:nvSpPr>
          <p:spPr>
            <a:xfrm>
              <a:off x="0" y="-9525"/>
              <a:ext cx="3510561" cy="62511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20"/>
          <p:cNvGrpSpPr/>
          <p:nvPr/>
        </p:nvGrpSpPr>
        <p:grpSpPr>
          <a:xfrm>
            <a:off x="9611827" y="7641156"/>
            <a:ext cx="9330181" cy="505353"/>
            <a:chOff x="0" y="-9525"/>
            <a:chExt cx="2457332" cy="133097"/>
          </a:xfrm>
        </p:grpSpPr>
        <p:sp>
          <p:nvSpPr>
            <p:cNvPr id="361" name="Google Shape;361;p20"/>
            <p:cNvSpPr/>
            <p:nvPr/>
          </p:nvSpPr>
          <p:spPr>
            <a:xfrm>
              <a:off x="0" y="0"/>
              <a:ext cx="2457332" cy="123572"/>
            </a:xfrm>
            <a:custGeom>
              <a:rect b="b" l="l" r="r" t="t"/>
              <a:pathLst>
                <a:path extrusionOk="0" h="123572" w="2457332">
                  <a:moveTo>
                    <a:pt x="0" y="0"/>
                  </a:moveTo>
                  <a:lnTo>
                    <a:pt x="2457332" y="0"/>
                  </a:lnTo>
                  <a:lnTo>
                    <a:pt x="2457332" y="123572"/>
                  </a:lnTo>
                  <a:lnTo>
                    <a:pt x="0" y="123572"/>
                  </a:lnTo>
                  <a:close/>
                </a:path>
              </a:pathLst>
            </a:custGeom>
            <a:solidFill>
              <a:srgbClr val="FFFFFF"/>
            </a:solidFill>
            <a:ln>
              <a:noFill/>
            </a:ln>
          </p:spPr>
        </p:sp>
        <p:sp>
          <p:nvSpPr>
            <p:cNvPr id="362" name="Google Shape;362;p20"/>
            <p:cNvSpPr txBox="1"/>
            <p:nvPr/>
          </p:nvSpPr>
          <p:spPr>
            <a:xfrm>
              <a:off x="0" y="-9525"/>
              <a:ext cx="2457332" cy="133097"/>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20"/>
          <p:cNvGrpSpPr/>
          <p:nvPr/>
        </p:nvGrpSpPr>
        <p:grpSpPr>
          <a:xfrm>
            <a:off x="9869698" y="8300310"/>
            <a:ext cx="9072310" cy="505353"/>
            <a:chOff x="0" y="-9525"/>
            <a:chExt cx="2389415" cy="133097"/>
          </a:xfrm>
        </p:grpSpPr>
        <p:sp>
          <p:nvSpPr>
            <p:cNvPr id="364" name="Google Shape;364;p20"/>
            <p:cNvSpPr/>
            <p:nvPr/>
          </p:nvSpPr>
          <p:spPr>
            <a:xfrm>
              <a:off x="0" y="0"/>
              <a:ext cx="2389415" cy="123572"/>
            </a:xfrm>
            <a:custGeom>
              <a:rect b="b" l="l" r="r" t="t"/>
              <a:pathLst>
                <a:path extrusionOk="0" h="123572" w="2389415">
                  <a:moveTo>
                    <a:pt x="0" y="0"/>
                  </a:moveTo>
                  <a:lnTo>
                    <a:pt x="2389415" y="0"/>
                  </a:lnTo>
                  <a:lnTo>
                    <a:pt x="2389415" y="123572"/>
                  </a:lnTo>
                  <a:lnTo>
                    <a:pt x="0" y="123572"/>
                  </a:lnTo>
                  <a:close/>
                </a:path>
              </a:pathLst>
            </a:custGeom>
            <a:solidFill>
              <a:srgbClr val="FFFFFF"/>
            </a:solidFill>
            <a:ln>
              <a:noFill/>
            </a:ln>
          </p:spPr>
        </p:sp>
        <p:sp>
          <p:nvSpPr>
            <p:cNvPr id="365" name="Google Shape;365;p20"/>
            <p:cNvSpPr txBox="1"/>
            <p:nvPr/>
          </p:nvSpPr>
          <p:spPr>
            <a:xfrm>
              <a:off x="0" y="-9525"/>
              <a:ext cx="2389415" cy="133097"/>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6" name="Google Shape;366;p20"/>
          <p:cNvSpPr txBox="1"/>
          <p:nvPr/>
        </p:nvSpPr>
        <p:spPr>
          <a:xfrm>
            <a:off x="4377325" y="4133431"/>
            <a:ext cx="13141200" cy="2698500"/>
          </a:xfrm>
          <a:prstGeom prst="rect">
            <a:avLst/>
          </a:prstGeom>
          <a:noFill/>
          <a:ln>
            <a:noFill/>
          </a:ln>
        </p:spPr>
        <p:txBody>
          <a:bodyPr anchorCtr="0" anchor="t" bIns="0" lIns="0" spcFirstLastPara="1" rIns="0" wrap="square" tIns="0">
            <a:spAutoFit/>
          </a:bodyPr>
          <a:lstStyle/>
          <a:p>
            <a:pPr indent="0" lvl="0" marL="0" marR="0" rtl="0" algn="r">
              <a:lnSpc>
                <a:spcPct val="118999"/>
              </a:lnSpc>
              <a:spcBef>
                <a:spcPts val="0"/>
              </a:spcBef>
              <a:spcAft>
                <a:spcPts val="0"/>
              </a:spcAft>
              <a:buNone/>
            </a:pPr>
            <a:r>
              <a:rPr b="0" i="0" lang="en-US" sz="17532" u="none" cap="none" strike="noStrike">
                <a:solidFill>
                  <a:srgbClr val="D32012"/>
                </a:solidFill>
                <a:latin typeface="Lalezar"/>
                <a:ea typeface="Lalezar"/>
                <a:cs typeface="Lalezar"/>
                <a:sym typeface="Lalezar"/>
              </a:rPr>
              <a:t>123,456,789</a:t>
            </a:r>
            <a:endParaRPr/>
          </a:p>
        </p:txBody>
      </p:sp>
      <p:sp>
        <p:nvSpPr>
          <p:cNvPr id="367" name="Google Shape;367;p20"/>
          <p:cNvSpPr txBox="1"/>
          <p:nvPr/>
        </p:nvSpPr>
        <p:spPr>
          <a:xfrm>
            <a:off x="9611827" y="7763046"/>
            <a:ext cx="7906800" cy="967800"/>
          </a:xfrm>
          <a:prstGeom prst="rect">
            <a:avLst/>
          </a:prstGeom>
          <a:noFill/>
          <a:ln>
            <a:noFill/>
          </a:ln>
        </p:spPr>
        <p:txBody>
          <a:bodyPr anchorCtr="0" anchor="t" bIns="0" lIns="0" spcFirstLastPara="1" rIns="0" wrap="square" tIns="0">
            <a:spAutoFit/>
          </a:bodyPr>
          <a:lstStyle/>
          <a:p>
            <a:pPr indent="0" lvl="0" marL="0" marR="0" rtl="0" algn="r">
              <a:lnSpc>
                <a:spcPct val="20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21"/>
          <p:cNvGrpSpPr/>
          <p:nvPr/>
        </p:nvGrpSpPr>
        <p:grpSpPr>
          <a:xfrm>
            <a:off x="0" y="-36165"/>
            <a:ext cx="18288000" cy="308526"/>
            <a:chOff x="0" y="-9525"/>
            <a:chExt cx="4816593" cy="81258"/>
          </a:xfrm>
        </p:grpSpPr>
        <p:sp>
          <p:nvSpPr>
            <p:cNvPr id="373" name="Google Shape;373;p21"/>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374" name="Google Shape;374;p21"/>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21"/>
          <p:cNvGrpSpPr/>
          <p:nvPr/>
        </p:nvGrpSpPr>
        <p:grpSpPr>
          <a:xfrm>
            <a:off x="0" y="9978474"/>
            <a:ext cx="18288000" cy="308526"/>
            <a:chOff x="0" y="-9525"/>
            <a:chExt cx="4816593" cy="81258"/>
          </a:xfrm>
        </p:grpSpPr>
        <p:sp>
          <p:nvSpPr>
            <p:cNvPr id="376" name="Google Shape;376;p21"/>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377" name="Google Shape;377;p21"/>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21"/>
          <p:cNvSpPr/>
          <p:nvPr/>
        </p:nvSpPr>
        <p:spPr>
          <a:xfrm>
            <a:off x="0" y="2448503"/>
            <a:ext cx="9267938" cy="7105419"/>
          </a:xfrm>
          <a:custGeom>
            <a:rect b="b" l="l" r="r" t="t"/>
            <a:pathLst>
              <a:path extrusionOk="0" h="7105419" w="9267938">
                <a:moveTo>
                  <a:pt x="0" y="0"/>
                </a:moveTo>
                <a:lnTo>
                  <a:pt x="9267938" y="0"/>
                </a:lnTo>
                <a:lnTo>
                  <a:pt x="9267938" y="7105419"/>
                </a:lnTo>
                <a:lnTo>
                  <a:pt x="0" y="7105419"/>
                </a:lnTo>
                <a:lnTo>
                  <a:pt x="0" y="0"/>
                </a:lnTo>
                <a:close/>
              </a:path>
            </a:pathLst>
          </a:custGeom>
          <a:blipFill rotWithShape="1">
            <a:blip r:embed="rId3">
              <a:alphaModFix/>
            </a:blip>
            <a:stretch>
              <a:fillRect b="0" l="0" r="0" t="0"/>
            </a:stretch>
          </a:blipFill>
          <a:ln>
            <a:noFill/>
          </a:ln>
        </p:spPr>
      </p:sp>
      <p:sp>
        <p:nvSpPr>
          <p:cNvPr id="379" name="Google Shape;379;p21"/>
          <p:cNvSpPr txBox="1"/>
          <p:nvPr/>
        </p:nvSpPr>
        <p:spPr>
          <a:xfrm>
            <a:off x="11874731" y="3824385"/>
            <a:ext cx="4383943" cy="737314"/>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a:t>
            </a:r>
            <a:endParaRPr/>
          </a:p>
        </p:txBody>
      </p:sp>
      <p:sp>
        <p:nvSpPr>
          <p:cNvPr id="380" name="Google Shape;380;p21"/>
          <p:cNvSpPr txBox="1"/>
          <p:nvPr/>
        </p:nvSpPr>
        <p:spPr>
          <a:xfrm>
            <a:off x="11874731" y="6209044"/>
            <a:ext cx="4383943" cy="737314"/>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a:t>
            </a:r>
            <a:endParaRPr/>
          </a:p>
        </p:txBody>
      </p:sp>
      <p:sp>
        <p:nvSpPr>
          <p:cNvPr id="381" name="Google Shape;381;p21"/>
          <p:cNvSpPr txBox="1"/>
          <p:nvPr/>
        </p:nvSpPr>
        <p:spPr>
          <a:xfrm>
            <a:off x="11874731" y="8593703"/>
            <a:ext cx="4383943" cy="737314"/>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a:t>
            </a:r>
            <a:endParaRPr/>
          </a:p>
        </p:txBody>
      </p:sp>
      <p:sp>
        <p:nvSpPr>
          <p:cNvPr id="382" name="Google Shape;382;p21"/>
          <p:cNvSpPr txBox="1"/>
          <p:nvPr/>
        </p:nvSpPr>
        <p:spPr>
          <a:xfrm>
            <a:off x="1028700" y="384876"/>
            <a:ext cx="162306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WRITE A MAIN IDEA HERE</a:t>
            </a:r>
            <a:endParaRPr/>
          </a:p>
        </p:txBody>
      </p:sp>
      <p:sp>
        <p:nvSpPr>
          <p:cNvPr id="383" name="Google Shape;383;p21"/>
          <p:cNvSpPr txBox="1"/>
          <p:nvPr/>
        </p:nvSpPr>
        <p:spPr>
          <a:xfrm>
            <a:off x="13538694" y="2172278"/>
            <a:ext cx="10560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1</a:t>
            </a:r>
            <a:endParaRPr/>
          </a:p>
        </p:txBody>
      </p:sp>
      <p:sp>
        <p:nvSpPr>
          <p:cNvPr id="384" name="Google Shape;384;p21"/>
          <p:cNvSpPr txBox="1"/>
          <p:nvPr/>
        </p:nvSpPr>
        <p:spPr>
          <a:xfrm>
            <a:off x="13538694" y="4556936"/>
            <a:ext cx="10560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D32012"/>
                </a:solidFill>
                <a:latin typeface="Lalezar"/>
                <a:ea typeface="Lalezar"/>
                <a:cs typeface="Lalezar"/>
                <a:sym typeface="Lalezar"/>
              </a:rPr>
              <a:t>2</a:t>
            </a:r>
            <a:endParaRPr/>
          </a:p>
        </p:txBody>
      </p:sp>
      <p:sp>
        <p:nvSpPr>
          <p:cNvPr id="385" name="Google Shape;385;p21"/>
          <p:cNvSpPr txBox="1"/>
          <p:nvPr/>
        </p:nvSpPr>
        <p:spPr>
          <a:xfrm>
            <a:off x="13538694" y="6941595"/>
            <a:ext cx="10560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27D40"/>
                </a:solidFill>
                <a:latin typeface="Lalezar"/>
                <a:ea typeface="Lalezar"/>
                <a:cs typeface="Lalezar"/>
                <a:sym typeface="Lalezar"/>
              </a:rPr>
              <a:t>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2"/>
          <p:cNvSpPr txBox="1"/>
          <p:nvPr/>
        </p:nvSpPr>
        <p:spPr>
          <a:xfrm>
            <a:off x="2496153" y="385235"/>
            <a:ext cx="132957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IMPORTANT CHARTS</a:t>
            </a:r>
            <a:endParaRPr/>
          </a:p>
        </p:txBody>
      </p:sp>
      <p:pic>
        <p:nvPicPr>
          <p:cNvPr id="391" name="Google Shape;391;p22"/>
          <p:cNvPicPr preferRelativeResize="0"/>
          <p:nvPr/>
        </p:nvPicPr>
        <p:blipFill rotWithShape="1">
          <a:blip r:embed="rId3">
            <a:alphaModFix/>
          </a:blip>
          <a:srcRect b="0" l="0" r="0" t="0"/>
          <a:stretch/>
        </p:blipFill>
        <p:spPr>
          <a:xfrm>
            <a:off x="88276" y="1871112"/>
            <a:ext cx="9176482" cy="8294770"/>
          </a:xfrm>
          <a:prstGeom prst="rect">
            <a:avLst/>
          </a:prstGeom>
          <a:noFill/>
          <a:ln>
            <a:noFill/>
          </a:ln>
        </p:spPr>
      </p:pic>
      <p:grpSp>
        <p:nvGrpSpPr>
          <p:cNvPr id="392" name="Google Shape;392;p22"/>
          <p:cNvGrpSpPr/>
          <p:nvPr/>
        </p:nvGrpSpPr>
        <p:grpSpPr>
          <a:xfrm>
            <a:off x="0" y="-36165"/>
            <a:ext cx="18288000" cy="308526"/>
            <a:chOff x="0" y="-9525"/>
            <a:chExt cx="4816593" cy="81258"/>
          </a:xfrm>
        </p:grpSpPr>
        <p:sp>
          <p:nvSpPr>
            <p:cNvPr id="393" name="Google Shape;393;p22"/>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394" name="Google Shape;394;p22"/>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22"/>
          <p:cNvGrpSpPr/>
          <p:nvPr/>
        </p:nvGrpSpPr>
        <p:grpSpPr>
          <a:xfrm>
            <a:off x="0" y="9978474"/>
            <a:ext cx="18288000" cy="308526"/>
            <a:chOff x="0" y="-9525"/>
            <a:chExt cx="4816593" cy="81258"/>
          </a:xfrm>
        </p:grpSpPr>
        <p:sp>
          <p:nvSpPr>
            <p:cNvPr id="396" name="Google Shape;396;p22"/>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397" name="Google Shape;397;p22"/>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8" name="Google Shape;398;p22"/>
          <p:cNvPicPr preferRelativeResize="0"/>
          <p:nvPr/>
        </p:nvPicPr>
        <p:blipFill rotWithShape="1">
          <a:blip r:embed="rId4">
            <a:alphaModFix/>
          </a:blip>
          <a:srcRect b="0" l="0" r="0" t="0"/>
          <a:stretch/>
        </p:blipFill>
        <p:spPr>
          <a:xfrm>
            <a:off x="8933159" y="5870981"/>
            <a:ext cx="2530090" cy="2530090"/>
          </a:xfrm>
          <a:prstGeom prst="rect">
            <a:avLst/>
          </a:prstGeom>
          <a:noFill/>
          <a:ln>
            <a:noFill/>
          </a:ln>
        </p:spPr>
      </p:pic>
      <p:pic>
        <p:nvPicPr>
          <p:cNvPr id="399" name="Google Shape;399;p22"/>
          <p:cNvPicPr preferRelativeResize="0"/>
          <p:nvPr/>
        </p:nvPicPr>
        <p:blipFill rotWithShape="1">
          <a:blip r:embed="rId5">
            <a:alphaModFix/>
          </a:blip>
          <a:srcRect b="0" l="0" r="0" t="0"/>
          <a:stretch/>
        </p:blipFill>
        <p:spPr>
          <a:xfrm>
            <a:off x="14900285" y="5870981"/>
            <a:ext cx="2530090" cy="2530090"/>
          </a:xfrm>
          <a:prstGeom prst="rect">
            <a:avLst/>
          </a:prstGeom>
          <a:noFill/>
          <a:ln>
            <a:noFill/>
          </a:ln>
        </p:spPr>
      </p:pic>
      <p:sp>
        <p:nvSpPr>
          <p:cNvPr id="400" name="Google Shape;400;p22"/>
          <p:cNvSpPr txBox="1"/>
          <p:nvPr/>
        </p:nvSpPr>
        <p:spPr>
          <a:xfrm>
            <a:off x="9359363" y="6766137"/>
            <a:ext cx="1677681" cy="758825"/>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5000" u="none" cap="none" strike="noStrike">
                <a:solidFill>
                  <a:srgbClr val="D32012"/>
                </a:solidFill>
                <a:latin typeface="Lalezar"/>
                <a:ea typeface="Lalezar"/>
                <a:cs typeface="Lalezar"/>
                <a:sym typeface="Lalezar"/>
              </a:rPr>
              <a:t>85%</a:t>
            </a:r>
            <a:endParaRPr/>
          </a:p>
        </p:txBody>
      </p:sp>
      <p:sp>
        <p:nvSpPr>
          <p:cNvPr id="401" name="Google Shape;401;p22"/>
          <p:cNvSpPr txBox="1"/>
          <p:nvPr/>
        </p:nvSpPr>
        <p:spPr>
          <a:xfrm>
            <a:off x="9444850" y="4472225"/>
            <a:ext cx="7471500" cy="837000"/>
          </a:xfrm>
          <a:prstGeom prst="rect">
            <a:avLst/>
          </a:prstGeom>
          <a:noFill/>
          <a:ln>
            <a:noFill/>
          </a:ln>
        </p:spPr>
        <p:txBody>
          <a:bodyPr anchorCtr="0" anchor="t" bIns="0" lIns="0" spcFirstLastPara="1" rIns="0" wrap="square" tIns="0">
            <a:spAutoFit/>
          </a:bodyPr>
          <a:lstStyle/>
          <a:p>
            <a:pPr indent="0" lvl="0" marL="0" marR="0" rtl="0" algn="ctr">
              <a:lnSpc>
                <a:spcPct val="172036"/>
              </a:lnSpc>
              <a:spcBef>
                <a:spcPts val="0"/>
              </a:spcBef>
              <a:spcAft>
                <a:spcPts val="0"/>
              </a:spcAft>
              <a:buNone/>
            </a:pPr>
            <a:r>
              <a:rPr b="0" i="0" lang="en-US" sz="19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402" name="Google Shape;402;p22"/>
          <p:cNvSpPr txBox="1"/>
          <p:nvPr/>
        </p:nvSpPr>
        <p:spPr>
          <a:xfrm>
            <a:off x="9357050" y="8571225"/>
            <a:ext cx="7647000" cy="837000"/>
          </a:xfrm>
          <a:prstGeom prst="rect">
            <a:avLst/>
          </a:prstGeom>
          <a:noFill/>
          <a:ln>
            <a:noFill/>
          </a:ln>
        </p:spPr>
        <p:txBody>
          <a:bodyPr anchorCtr="0" anchor="t" bIns="0" lIns="0" spcFirstLastPara="1" rIns="0" wrap="square" tIns="0">
            <a:spAutoFit/>
          </a:bodyPr>
          <a:lstStyle/>
          <a:p>
            <a:pPr indent="0" lvl="0" marL="0" marR="0" rtl="0" algn="ctr">
              <a:lnSpc>
                <a:spcPct val="172036"/>
              </a:lnSpc>
              <a:spcBef>
                <a:spcPts val="0"/>
              </a:spcBef>
              <a:spcAft>
                <a:spcPts val="0"/>
              </a:spcAft>
              <a:buNone/>
            </a:pPr>
            <a:r>
              <a:rPr b="0" i="0" lang="en-US" sz="1999"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pic>
        <p:nvPicPr>
          <p:cNvPr id="403" name="Google Shape;403;p22"/>
          <p:cNvPicPr preferRelativeResize="0"/>
          <p:nvPr/>
        </p:nvPicPr>
        <p:blipFill rotWithShape="1">
          <a:blip r:embed="rId6">
            <a:alphaModFix/>
          </a:blip>
          <a:srcRect b="0" l="0" r="0" t="0"/>
          <a:stretch/>
        </p:blipFill>
        <p:spPr>
          <a:xfrm>
            <a:off x="11916722" y="5870981"/>
            <a:ext cx="2530090" cy="2530090"/>
          </a:xfrm>
          <a:prstGeom prst="rect">
            <a:avLst/>
          </a:prstGeom>
          <a:noFill/>
          <a:ln>
            <a:noFill/>
          </a:ln>
        </p:spPr>
      </p:pic>
      <p:sp>
        <p:nvSpPr>
          <p:cNvPr id="404" name="Google Shape;404;p22"/>
          <p:cNvSpPr txBox="1"/>
          <p:nvPr/>
        </p:nvSpPr>
        <p:spPr>
          <a:xfrm>
            <a:off x="12342926" y="6766137"/>
            <a:ext cx="1677681" cy="758828"/>
          </a:xfrm>
          <a:prstGeom prst="rect">
            <a:avLst/>
          </a:prstGeom>
          <a:noFill/>
          <a:ln>
            <a:noFill/>
          </a:ln>
        </p:spPr>
        <p:txBody>
          <a:bodyPr anchorCtr="0" anchor="t" bIns="0" lIns="0" spcFirstLastPara="1" rIns="0" wrap="square" tIns="0">
            <a:spAutoFit/>
          </a:bodyPr>
          <a:lstStyle/>
          <a:p>
            <a:pPr indent="0" lvl="0" marL="0" marR="0" rtl="0" algn="ctr">
              <a:lnSpc>
                <a:spcPct val="119003"/>
              </a:lnSpc>
              <a:spcBef>
                <a:spcPts val="0"/>
              </a:spcBef>
              <a:spcAft>
                <a:spcPts val="0"/>
              </a:spcAft>
              <a:buNone/>
            </a:pPr>
            <a:r>
              <a:rPr b="0" i="0" lang="en-US" sz="4999" u="none" cap="none" strike="noStrike">
                <a:solidFill>
                  <a:srgbClr val="D32012"/>
                </a:solidFill>
                <a:latin typeface="Lalezar"/>
                <a:ea typeface="Lalezar"/>
                <a:cs typeface="Lalezar"/>
                <a:sym typeface="Lalezar"/>
              </a:rPr>
              <a:t>42%</a:t>
            </a:r>
            <a:endParaRPr/>
          </a:p>
        </p:txBody>
      </p:sp>
      <p:sp>
        <p:nvSpPr>
          <p:cNvPr id="405" name="Google Shape;405;p22"/>
          <p:cNvSpPr txBox="1"/>
          <p:nvPr/>
        </p:nvSpPr>
        <p:spPr>
          <a:xfrm>
            <a:off x="15326489" y="6766137"/>
            <a:ext cx="1677681" cy="758828"/>
          </a:xfrm>
          <a:prstGeom prst="rect">
            <a:avLst/>
          </a:prstGeom>
          <a:noFill/>
          <a:ln>
            <a:noFill/>
          </a:ln>
        </p:spPr>
        <p:txBody>
          <a:bodyPr anchorCtr="0" anchor="t" bIns="0" lIns="0" spcFirstLastPara="1" rIns="0" wrap="square" tIns="0">
            <a:spAutoFit/>
          </a:bodyPr>
          <a:lstStyle/>
          <a:p>
            <a:pPr indent="0" lvl="0" marL="0" marR="0" rtl="0" algn="ctr">
              <a:lnSpc>
                <a:spcPct val="119003"/>
              </a:lnSpc>
              <a:spcBef>
                <a:spcPts val="0"/>
              </a:spcBef>
              <a:spcAft>
                <a:spcPts val="0"/>
              </a:spcAft>
              <a:buNone/>
            </a:pPr>
            <a:r>
              <a:rPr b="0" i="0" lang="en-US" sz="4999" u="none" cap="none" strike="noStrike">
                <a:solidFill>
                  <a:srgbClr val="D32012"/>
                </a:solidFill>
                <a:latin typeface="Lalezar"/>
                <a:ea typeface="Lalezar"/>
                <a:cs typeface="Lalezar"/>
                <a:sym typeface="Lalezar"/>
              </a:rPr>
              <a:t>95%</a:t>
            </a:r>
            <a:endParaRPr/>
          </a:p>
        </p:txBody>
      </p:sp>
      <p:pic>
        <p:nvPicPr>
          <p:cNvPr id="406" name="Google Shape;406;p22"/>
          <p:cNvPicPr preferRelativeResize="0"/>
          <p:nvPr/>
        </p:nvPicPr>
        <p:blipFill rotWithShape="1">
          <a:blip r:embed="rId7">
            <a:alphaModFix/>
          </a:blip>
          <a:srcRect b="0" l="0" r="0" t="0"/>
          <a:stretch/>
        </p:blipFill>
        <p:spPr>
          <a:xfrm>
            <a:off x="8982038" y="2375936"/>
            <a:ext cx="8397168" cy="24150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p23"/>
          <p:cNvGrpSpPr/>
          <p:nvPr/>
        </p:nvGrpSpPr>
        <p:grpSpPr>
          <a:xfrm>
            <a:off x="0" y="-36165"/>
            <a:ext cx="18288000" cy="308526"/>
            <a:chOff x="0" y="-9525"/>
            <a:chExt cx="4816593" cy="81258"/>
          </a:xfrm>
        </p:grpSpPr>
        <p:sp>
          <p:nvSpPr>
            <p:cNvPr id="412" name="Google Shape;412;p23"/>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00000"/>
            </a:solidFill>
            <a:ln>
              <a:noFill/>
            </a:ln>
          </p:spPr>
        </p:sp>
        <p:sp>
          <p:nvSpPr>
            <p:cNvPr id="413" name="Google Shape;413;p23"/>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23"/>
          <p:cNvGrpSpPr/>
          <p:nvPr/>
        </p:nvGrpSpPr>
        <p:grpSpPr>
          <a:xfrm>
            <a:off x="0" y="9978474"/>
            <a:ext cx="18288000" cy="308526"/>
            <a:chOff x="0" y="-9525"/>
            <a:chExt cx="4816593" cy="81258"/>
          </a:xfrm>
        </p:grpSpPr>
        <p:sp>
          <p:nvSpPr>
            <p:cNvPr id="415" name="Google Shape;415;p23"/>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416" name="Google Shape;416;p23"/>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7" name="Google Shape;417;p23"/>
          <p:cNvPicPr preferRelativeResize="0"/>
          <p:nvPr/>
        </p:nvPicPr>
        <p:blipFill rotWithShape="1">
          <a:blip r:embed="rId3">
            <a:alphaModFix/>
          </a:blip>
          <a:srcRect b="0" l="7123" r="7122" t="0"/>
          <a:stretch/>
        </p:blipFill>
        <p:spPr>
          <a:xfrm>
            <a:off x="0" y="2295512"/>
            <a:ext cx="6096000" cy="4739217"/>
          </a:xfrm>
          <a:prstGeom prst="rect">
            <a:avLst/>
          </a:prstGeom>
          <a:noFill/>
          <a:ln>
            <a:noFill/>
          </a:ln>
        </p:spPr>
      </p:pic>
      <p:pic>
        <p:nvPicPr>
          <p:cNvPr id="418" name="Google Shape;418;p23"/>
          <p:cNvPicPr preferRelativeResize="0"/>
          <p:nvPr/>
        </p:nvPicPr>
        <p:blipFill rotWithShape="1">
          <a:blip r:embed="rId4">
            <a:alphaModFix/>
          </a:blip>
          <a:srcRect b="0" l="7149" r="7150" t="0"/>
          <a:stretch/>
        </p:blipFill>
        <p:spPr>
          <a:xfrm>
            <a:off x="6096000" y="2295512"/>
            <a:ext cx="6096000" cy="4739217"/>
          </a:xfrm>
          <a:prstGeom prst="rect">
            <a:avLst/>
          </a:prstGeom>
          <a:noFill/>
          <a:ln>
            <a:noFill/>
          </a:ln>
        </p:spPr>
      </p:pic>
      <p:pic>
        <p:nvPicPr>
          <p:cNvPr id="419" name="Google Shape;419;p23"/>
          <p:cNvPicPr preferRelativeResize="0"/>
          <p:nvPr/>
        </p:nvPicPr>
        <p:blipFill rotWithShape="1">
          <a:blip r:embed="rId5">
            <a:alphaModFix/>
          </a:blip>
          <a:srcRect b="0" l="1764" r="1763" t="0"/>
          <a:stretch/>
        </p:blipFill>
        <p:spPr>
          <a:xfrm>
            <a:off x="12192000" y="2295512"/>
            <a:ext cx="6096000" cy="4739217"/>
          </a:xfrm>
          <a:prstGeom prst="rect">
            <a:avLst/>
          </a:prstGeom>
          <a:noFill/>
          <a:ln>
            <a:noFill/>
          </a:ln>
        </p:spPr>
      </p:pic>
      <p:sp>
        <p:nvSpPr>
          <p:cNvPr id="420" name="Google Shape;420;p23"/>
          <p:cNvSpPr txBox="1"/>
          <p:nvPr/>
        </p:nvSpPr>
        <p:spPr>
          <a:xfrm>
            <a:off x="1028910" y="7981077"/>
            <a:ext cx="4038300" cy="150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5"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421" name="Google Shape;421;p23"/>
          <p:cNvSpPr txBox="1"/>
          <p:nvPr/>
        </p:nvSpPr>
        <p:spPr>
          <a:xfrm>
            <a:off x="7181640" y="7981077"/>
            <a:ext cx="3924600" cy="150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5"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422" name="Google Shape;422;p23"/>
          <p:cNvSpPr txBox="1"/>
          <p:nvPr/>
        </p:nvSpPr>
        <p:spPr>
          <a:xfrm>
            <a:off x="13220700" y="7981077"/>
            <a:ext cx="4038600" cy="150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5"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423" name="Google Shape;423;p23"/>
          <p:cNvSpPr txBox="1"/>
          <p:nvPr/>
        </p:nvSpPr>
        <p:spPr>
          <a:xfrm>
            <a:off x="1085640" y="7346339"/>
            <a:ext cx="3924720" cy="499248"/>
          </a:xfrm>
          <a:prstGeom prst="rect">
            <a:avLst/>
          </a:prstGeom>
          <a:noFill/>
          <a:ln>
            <a:noFill/>
          </a:ln>
        </p:spPr>
        <p:txBody>
          <a:bodyPr anchorCtr="0" anchor="t" bIns="0" lIns="0" spcFirstLastPara="1" rIns="0" wrap="square" tIns="0">
            <a:spAutoFit/>
          </a:bodyPr>
          <a:lstStyle/>
          <a:p>
            <a:pPr indent="0" lvl="0" marL="0" marR="0" rtl="0" algn="ctr">
              <a:lnSpc>
                <a:spcPct val="155044"/>
              </a:lnSpc>
              <a:spcBef>
                <a:spcPts val="0"/>
              </a:spcBef>
              <a:spcAft>
                <a:spcPts val="0"/>
              </a:spcAft>
              <a:buNone/>
            </a:pPr>
            <a:r>
              <a:rPr b="1" i="0" lang="en-US" sz="2696" u="none" cap="none" strike="noStrike">
                <a:solidFill>
                  <a:srgbClr val="000000"/>
                </a:solidFill>
                <a:latin typeface="Lato"/>
                <a:ea typeface="Lato"/>
                <a:cs typeface="Lato"/>
                <a:sym typeface="Lato"/>
              </a:rPr>
              <a:t>Idea 01</a:t>
            </a:r>
            <a:endParaRPr/>
          </a:p>
        </p:txBody>
      </p:sp>
      <p:sp>
        <p:nvSpPr>
          <p:cNvPr id="424" name="Google Shape;424;p23"/>
          <p:cNvSpPr txBox="1"/>
          <p:nvPr/>
        </p:nvSpPr>
        <p:spPr>
          <a:xfrm>
            <a:off x="7181640" y="7346339"/>
            <a:ext cx="3924720" cy="499248"/>
          </a:xfrm>
          <a:prstGeom prst="rect">
            <a:avLst/>
          </a:prstGeom>
          <a:noFill/>
          <a:ln>
            <a:noFill/>
          </a:ln>
        </p:spPr>
        <p:txBody>
          <a:bodyPr anchorCtr="0" anchor="t" bIns="0" lIns="0" spcFirstLastPara="1" rIns="0" wrap="square" tIns="0">
            <a:spAutoFit/>
          </a:bodyPr>
          <a:lstStyle/>
          <a:p>
            <a:pPr indent="0" lvl="0" marL="0" marR="0" rtl="0" algn="ctr">
              <a:lnSpc>
                <a:spcPct val="155044"/>
              </a:lnSpc>
              <a:spcBef>
                <a:spcPts val="0"/>
              </a:spcBef>
              <a:spcAft>
                <a:spcPts val="0"/>
              </a:spcAft>
              <a:buNone/>
            </a:pPr>
            <a:r>
              <a:rPr b="1" i="0" lang="en-US" sz="2696" u="none" cap="none" strike="noStrike">
                <a:solidFill>
                  <a:srgbClr val="000000"/>
                </a:solidFill>
                <a:latin typeface="Lato"/>
                <a:ea typeface="Lato"/>
                <a:cs typeface="Lato"/>
                <a:sym typeface="Lato"/>
              </a:rPr>
              <a:t>Idea 02</a:t>
            </a:r>
            <a:endParaRPr/>
          </a:p>
        </p:txBody>
      </p:sp>
      <p:sp>
        <p:nvSpPr>
          <p:cNvPr id="425" name="Google Shape;425;p23"/>
          <p:cNvSpPr txBox="1"/>
          <p:nvPr/>
        </p:nvSpPr>
        <p:spPr>
          <a:xfrm>
            <a:off x="13277640" y="7346339"/>
            <a:ext cx="3924720" cy="499248"/>
          </a:xfrm>
          <a:prstGeom prst="rect">
            <a:avLst/>
          </a:prstGeom>
          <a:noFill/>
          <a:ln>
            <a:noFill/>
          </a:ln>
        </p:spPr>
        <p:txBody>
          <a:bodyPr anchorCtr="0" anchor="t" bIns="0" lIns="0" spcFirstLastPara="1" rIns="0" wrap="square" tIns="0">
            <a:spAutoFit/>
          </a:bodyPr>
          <a:lstStyle/>
          <a:p>
            <a:pPr indent="0" lvl="0" marL="0" marR="0" rtl="0" algn="ctr">
              <a:lnSpc>
                <a:spcPct val="155044"/>
              </a:lnSpc>
              <a:spcBef>
                <a:spcPts val="0"/>
              </a:spcBef>
              <a:spcAft>
                <a:spcPts val="0"/>
              </a:spcAft>
              <a:buNone/>
            </a:pPr>
            <a:r>
              <a:rPr b="1" i="0" lang="en-US" sz="2696" u="none" cap="none" strike="noStrike">
                <a:solidFill>
                  <a:srgbClr val="000000"/>
                </a:solidFill>
                <a:latin typeface="Lato"/>
                <a:ea typeface="Lato"/>
                <a:cs typeface="Lato"/>
                <a:sym typeface="Lato"/>
              </a:rPr>
              <a:t>Idea 03</a:t>
            </a:r>
            <a:endParaRPr/>
          </a:p>
        </p:txBody>
      </p:sp>
      <p:sp>
        <p:nvSpPr>
          <p:cNvPr id="426" name="Google Shape;426;p23"/>
          <p:cNvSpPr txBox="1"/>
          <p:nvPr/>
        </p:nvSpPr>
        <p:spPr>
          <a:xfrm>
            <a:off x="1028700" y="279510"/>
            <a:ext cx="162306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WRITE A MAIN IDEA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grpSp>
        <p:nvGrpSpPr>
          <p:cNvPr id="431" name="Google Shape;431;p24"/>
          <p:cNvGrpSpPr/>
          <p:nvPr/>
        </p:nvGrpSpPr>
        <p:grpSpPr>
          <a:xfrm>
            <a:off x="0" y="-36165"/>
            <a:ext cx="18288000" cy="308526"/>
            <a:chOff x="0" y="-9525"/>
            <a:chExt cx="4816593" cy="81258"/>
          </a:xfrm>
        </p:grpSpPr>
        <p:sp>
          <p:nvSpPr>
            <p:cNvPr id="432" name="Google Shape;432;p24"/>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433" name="Google Shape;433;p24"/>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4"/>
          <p:cNvGrpSpPr/>
          <p:nvPr/>
        </p:nvGrpSpPr>
        <p:grpSpPr>
          <a:xfrm>
            <a:off x="0" y="9978474"/>
            <a:ext cx="18288000" cy="308526"/>
            <a:chOff x="0" y="-9525"/>
            <a:chExt cx="4816593" cy="81258"/>
          </a:xfrm>
        </p:grpSpPr>
        <p:sp>
          <p:nvSpPr>
            <p:cNvPr id="435" name="Google Shape;435;p24"/>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436" name="Google Shape;436;p24"/>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24"/>
          <p:cNvSpPr txBox="1"/>
          <p:nvPr/>
        </p:nvSpPr>
        <p:spPr>
          <a:xfrm>
            <a:off x="9777558" y="1803562"/>
            <a:ext cx="2828444" cy="577089"/>
          </a:xfrm>
          <a:prstGeom prst="rect">
            <a:avLst/>
          </a:prstGeom>
          <a:noFill/>
          <a:ln>
            <a:noFill/>
          </a:ln>
        </p:spPr>
        <p:txBody>
          <a:bodyPr anchorCtr="0" anchor="t" bIns="0" lIns="0" spcFirstLastPara="1" rIns="0" wrap="square" tIns="0">
            <a:spAutoFit/>
          </a:bodyPr>
          <a:lstStyle/>
          <a:p>
            <a:pPr indent="0" lvl="0" marL="0" marR="0" rtl="0" algn="l">
              <a:lnSpc>
                <a:spcPct val="172025"/>
              </a:lnSpc>
              <a:spcBef>
                <a:spcPts val="0"/>
              </a:spcBef>
              <a:spcAft>
                <a:spcPts val="0"/>
              </a:spcAft>
              <a:buNone/>
            </a:pPr>
            <a:r>
              <a:rPr b="1" i="0" lang="en-US" sz="2799" u="none" cap="none" strike="noStrike">
                <a:solidFill>
                  <a:srgbClr val="000000"/>
                </a:solidFill>
                <a:latin typeface="Lato"/>
                <a:ea typeface="Lato"/>
                <a:cs typeface="Lato"/>
                <a:sym typeface="Lato"/>
              </a:rPr>
              <a:t>Achievement 01</a:t>
            </a:r>
            <a:endParaRPr/>
          </a:p>
        </p:txBody>
      </p:sp>
      <p:sp>
        <p:nvSpPr>
          <p:cNvPr id="438" name="Google Shape;438;p24"/>
          <p:cNvSpPr txBox="1"/>
          <p:nvPr/>
        </p:nvSpPr>
        <p:spPr>
          <a:xfrm>
            <a:off x="13156732" y="1253803"/>
            <a:ext cx="3899700" cy="148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439" name="Google Shape;439;p24"/>
          <p:cNvSpPr txBox="1"/>
          <p:nvPr/>
        </p:nvSpPr>
        <p:spPr>
          <a:xfrm>
            <a:off x="9777558" y="4700714"/>
            <a:ext cx="2828444" cy="577089"/>
          </a:xfrm>
          <a:prstGeom prst="rect">
            <a:avLst/>
          </a:prstGeom>
          <a:noFill/>
          <a:ln>
            <a:noFill/>
          </a:ln>
        </p:spPr>
        <p:txBody>
          <a:bodyPr anchorCtr="0" anchor="t" bIns="0" lIns="0" spcFirstLastPara="1" rIns="0" wrap="square" tIns="0">
            <a:spAutoFit/>
          </a:bodyPr>
          <a:lstStyle/>
          <a:p>
            <a:pPr indent="0" lvl="0" marL="0" marR="0" rtl="0" algn="l">
              <a:lnSpc>
                <a:spcPct val="172025"/>
              </a:lnSpc>
              <a:spcBef>
                <a:spcPts val="0"/>
              </a:spcBef>
              <a:spcAft>
                <a:spcPts val="0"/>
              </a:spcAft>
              <a:buNone/>
            </a:pPr>
            <a:r>
              <a:rPr b="1" i="0" lang="en-US" sz="2799" u="none" cap="none" strike="noStrike">
                <a:solidFill>
                  <a:srgbClr val="D32012"/>
                </a:solidFill>
                <a:latin typeface="Lato"/>
                <a:ea typeface="Lato"/>
                <a:cs typeface="Lato"/>
                <a:sym typeface="Lato"/>
              </a:rPr>
              <a:t>Achievement 02</a:t>
            </a:r>
            <a:endParaRPr/>
          </a:p>
        </p:txBody>
      </p:sp>
      <p:sp>
        <p:nvSpPr>
          <p:cNvPr id="440" name="Google Shape;440;p24"/>
          <p:cNvSpPr txBox="1"/>
          <p:nvPr/>
        </p:nvSpPr>
        <p:spPr>
          <a:xfrm>
            <a:off x="13156732" y="4150956"/>
            <a:ext cx="3899700" cy="148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441" name="Google Shape;441;p24"/>
          <p:cNvSpPr txBox="1"/>
          <p:nvPr/>
        </p:nvSpPr>
        <p:spPr>
          <a:xfrm>
            <a:off x="9777558" y="7597867"/>
            <a:ext cx="2828444" cy="577089"/>
          </a:xfrm>
          <a:prstGeom prst="rect">
            <a:avLst/>
          </a:prstGeom>
          <a:noFill/>
          <a:ln>
            <a:noFill/>
          </a:ln>
        </p:spPr>
        <p:txBody>
          <a:bodyPr anchorCtr="0" anchor="t" bIns="0" lIns="0" spcFirstLastPara="1" rIns="0" wrap="square" tIns="0">
            <a:spAutoFit/>
          </a:bodyPr>
          <a:lstStyle/>
          <a:p>
            <a:pPr indent="0" lvl="0" marL="0" marR="0" rtl="0" algn="l">
              <a:lnSpc>
                <a:spcPct val="172025"/>
              </a:lnSpc>
              <a:spcBef>
                <a:spcPts val="0"/>
              </a:spcBef>
              <a:spcAft>
                <a:spcPts val="0"/>
              </a:spcAft>
              <a:buNone/>
            </a:pPr>
            <a:r>
              <a:rPr b="1" i="0" lang="en-US" sz="2799" u="none" cap="none" strike="noStrike">
                <a:solidFill>
                  <a:srgbClr val="027D40"/>
                </a:solidFill>
                <a:latin typeface="Lato"/>
                <a:ea typeface="Lato"/>
                <a:cs typeface="Lato"/>
                <a:sym typeface="Lato"/>
              </a:rPr>
              <a:t>Achievement 03</a:t>
            </a:r>
            <a:endParaRPr/>
          </a:p>
        </p:txBody>
      </p:sp>
      <p:sp>
        <p:nvSpPr>
          <p:cNvPr id="442" name="Google Shape;442;p24"/>
          <p:cNvSpPr txBox="1"/>
          <p:nvPr/>
        </p:nvSpPr>
        <p:spPr>
          <a:xfrm>
            <a:off x="13156732" y="7048108"/>
            <a:ext cx="3899700" cy="148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pic>
        <p:nvPicPr>
          <p:cNvPr id="443" name="Google Shape;443;p24"/>
          <p:cNvPicPr preferRelativeResize="0"/>
          <p:nvPr/>
        </p:nvPicPr>
        <p:blipFill rotWithShape="1">
          <a:blip r:embed="rId3">
            <a:alphaModFix/>
          </a:blip>
          <a:srcRect b="0" l="14802" r="14802" t="0"/>
          <a:stretch/>
        </p:blipFill>
        <p:spPr>
          <a:xfrm>
            <a:off x="0" y="272361"/>
            <a:ext cx="9144000" cy="97422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5"/>
          <p:cNvSpPr txBox="1"/>
          <p:nvPr/>
        </p:nvSpPr>
        <p:spPr>
          <a:xfrm>
            <a:off x="2432000" y="238235"/>
            <a:ext cx="13377300" cy="1866900"/>
          </a:xfrm>
          <a:prstGeom prst="rect">
            <a:avLst/>
          </a:prstGeom>
          <a:noFill/>
          <a:ln>
            <a:noFill/>
          </a:ln>
        </p:spPr>
        <p:txBody>
          <a:bodyPr anchorCtr="0" anchor="t" bIns="0" lIns="0" spcFirstLastPara="1" rIns="0" wrap="square" tIns="0">
            <a:spAutoFit/>
          </a:bodyPr>
          <a:lstStyle/>
          <a:p>
            <a:pPr indent="0" lvl="0" marL="0" marR="0" rtl="0" algn="ctr">
              <a:lnSpc>
                <a:spcPct val="119004"/>
              </a:lnSpc>
              <a:spcBef>
                <a:spcPts val="0"/>
              </a:spcBef>
              <a:spcAft>
                <a:spcPts val="0"/>
              </a:spcAft>
              <a:buNone/>
            </a:pPr>
            <a:r>
              <a:rPr b="0" i="0" lang="en-US" sz="12129" u="none" cap="none" strike="noStrike">
                <a:solidFill>
                  <a:srgbClr val="D32012"/>
                </a:solidFill>
                <a:latin typeface="Lalezar"/>
                <a:ea typeface="Lalezar"/>
                <a:cs typeface="Lalezar"/>
                <a:sym typeface="Lalezar"/>
              </a:rPr>
              <a:t>Resource Page</a:t>
            </a:r>
            <a:endParaRPr/>
          </a:p>
        </p:txBody>
      </p:sp>
      <p:sp>
        <p:nvSpPr>
          <p:cNvPr id="449" name="Google Shape;449;p25"/>
          <p:cNvSpPr txBox="1"/>
          <p:nvPr/>
        </p:nvSpPr>
        <p:spPr>
          <a:xfrm>
            <a:off x="3744010" y="2077002"/>
            <a:ext cx="10799980" cy="429006"/>
          </a:xfrm>
          <a:prstGeom prst="rect">
            <a:avLst/>
          </a:prstGeom>
          <a:noFill/>
          <a:ln>
            <a:noFill/>
          </a:ln>
        </p:spPr>
        <p:txBody>
          <a:bodyPr anchorCtr="0" anchor="t" bIns="0" lIns="0" spcFirstLastPara="1" rIns="0" wrap="square" tIns="0">
            <a:spAutoFit/>
          </a:bodyPr>
          <a:lstStyle/>
          <a:p>
            <a:pPr indent="0" lvl="0" marL="0" marR="0" rtl="0" algn="ctr">
              <a:lnSpc>
                <a:spcPct val="147958"/>
              </a:lnSpc>
              <a:spcBef>
                <a:spcPts val="0"/>
              </a:spcBef>
              <a:spcAft>
                <a:spcPts val="0"/>
              </a:spcAft>
              <a:buNone/>
            </a:pPr>
            <a:r>
              <a:rPr b="0" i="0" lang="en-US" sz="2400" u="none" cap="none" strike="noStrike">
                <a:solidFill>
                  <a:srgbClr val="000000"/>
                </a:solidFill>
                <a:latin typeface="Lato"/>
                <a:ea typeface="Lato"/>
                <a:cs typeface="Lato"/>
                <a:sym typeface="Lato"/>
              </a:rPr>
              <a:t>Use these design resources in your Canva Presentation.</a:t>
            </a:r>
            <a:endParaRPr/>
          </a:p>
        </p:txBody>
      </p:sp>
      <p:sp>
        <p:nvSpPr>
          <p:cNvPr id="450" name="Google Shape;450;p25"/>
          <p:cNvSpPr txBox="1"/>
          <p:nvPr/>
        </p:nvSpPr>
        <p:spPr>
          <a:xfrm>
            <a:off x="1755575" y="6247931"/>
            <a:ext cx="4698900" cy="3078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You can find these fonts online too.</a:t>
            </a:r>
            <a:endParaRPr/>
          </a:p>
        </p:txBody>
      </p:sp>
      <p:grpSp>
        <p:nvGrpSpPr>
          <p:cNvPr id="451" name="Google Shape;451;p25"/>
          <p:cNvGrpSpPr/>
          <p:nvPr/>
        </p:nvGrpSpPr>
        <p:grpSpPr>
          <a:xfrm>
            <a:off x="2936700" y="8040875"/>
            <a:ext cx="754204" cy="754204"/>
            <a:chOff x="0" y="0"/>
            <a:chExt cx="812800" cy="812800"/>
          </a:xfrm>
        </p:grpSpPr>
        <p:sp>
          <p:nvSpPr>
            <p:cNvPr id="452" name="Google Shape;45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7D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5"/>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25"/>
          <p:cNvGrpSpPr/>
          <p:nvPr/>
        </p:nvGrpSpPr>
        <p:grpSpPr>
          <a:xfrm>
            <a:off x="4519031" y="8040875"/>
            <a:ext cx="754204" cy="754204"/>
            <a:chOff x="0" y="0"/>
            <a:chExt cx="812800" cy="812800"/>
          </a:xfrm>
        </p:grpSpPr>
        <p:sp>
          <p:nvSpPr>
            <p:cNvPr id="455" name="Google Shape;45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20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5"/>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7" name="Google Shape;457;p25"/>
          <p:cNvSpPr txBox="1"/>
          <p:nvPr/>
        </p:nvSpPr>
        <p:spPr>
          <a:xfrm>
            <a:off x="2703115" y="8949055"/>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#027D40</a:t>
            </a:r>
            <a:endParaRPr/>
          </a:p>
        </p:txBody>
      </p:sp>
      <p:sp>
        <p:nvSpPr>
          <p:cNvPr id="458" name="Google Shape;458;p25"/>
          <p:cNvSpPr txBox="1"/>
          <p:nvPr/>
        </p:nvSpPr>
        <p:spPr>
          <a:xfrm>
            <a:off x="4285446" y="8949055"/>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#D32012</a:t>
            </a:r>
            <a:endParaRPr/>
          </a:p>
        </p:txBody>
      </p:sp>
      <p:sp>
        <p:nvSpPr>
          <p:cNvPr id="459" name="Google Shape;459;p25"/>
          <p:cNvSpPr txBox="1"/>
          <p:nvPr/>
        </p:nvSpPr>
        <p:spPr>
          <a:xfrm>
            <a:off x="2529700" y="7151873"/>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Lato"/>
                <a:ea typeface="Lato"/>
                <a:cs typeface="Lato"/>
                <a:sym typeface="Lato"/>
              </a:rPr>
              <a:t>COLORS</a:t>
            </a:r>
            <a:endParaRPr/>
          </a:p>
        </p:txBody>
      </p:sp>
      <p:sp>
        <p:nvSpPr>
          <p:cNvPr id="460" name="Google Shape;460;p25"/>
          <p:cNvSpPr txBox="1"/>
          <p:nvPr/>
        </p:nvSpPr>
        <p:spPr>
          <a:xfrm>
            <a:off x="511187" y="3322850"/>
            <a:ext cx="7187700" cy="3078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This presentation template uses the following free fonts:</a:t>
            </a:r>
            <a:endParaRPr/>
          </a:p>
        </p:txBody>
      </p:sp>
      <p:sp>
        <p:nvSpPr>
          <p:cNvPr id="461" name="Google Shape;461;p25"/>
          <p:cNvSpPr txBox="1"/>
          <p:nvPr/>
        </p:nvSpPr>
        <p:spPr>
          <a:xfrm>
            <a:off x="2750211" y="3750533"/>
            <a:ext cx="2709600" cy="338400"/>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Titles :</a:t>
            </a:r>
            <a:endParaRPr/>
          </a:p>
        </p:txBody>
      </p:sp>
      <p:sp>
        <p:nvSpPr>
          <p:cNvPr id="462" name="Google Shape;462;p25"/>
          <p:cNvSpPr txBox="1"/>
          <p:nvPr/>
        </p:nvSpPr>
        <p:spPr>
          <a:xfrm>
            <a:off x="2750211" y="4513825"/>
            <a:ext cx="27096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Headers :</a:t>
            </a:r>
            <a:endParaRPr/>
          </a:p>
        </p:txBody>
      </p:sp>
      <p:sp>
        <p:nvSpPr>
          <p:cNvPr id="463" name="Google Shape;463;p25"/>
          <p:cNvSpPr txBox="1"/>
          <p:nvPr/>
        </p:nvSpPr>
        <p:spPr>
          <a:xfrm>
            <a:off x="2750211" y="5277117"/>
            <a:ext cx="27096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Body Copy :</a:t>
            </a:r>
            <a:endParaRPr/>
          </a:p>
        </p:txBody>
      </p:sp>
      <p:sp>
        <p:nvSpPr>
          <p:cNvPr id="464" name="Google Shape;464;p25"/>
          <p:cNvSpPr txBox="1"/>
          <p:nvPr/>
        </p:nvSpPr>
        <p:spPr>
          <a:xfrm>
            <a:off x="2750211" y="4164452"/>
            <a:ext cx="27096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Lalezar</a:t>
            </a:r>
            <a:endParaRPr/>
          </a:p>
        </p:txBody>
      </p:sp>
      <p:sp>
        <p:nvSpPr>
          <p:cNvPr id="465" name="Google Shape;465;p25"/>
          <p:cNvSpPr txBox="1"/>
          <p:nvPr/>
        </p:nvSpPr>
        <p:spPr>
          <a:xfrm>
            <a:off x="2464887" y="4927744"/>
            <a:ext cx="32802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Lato</a:t>
            </a:r>
            <a:endParaRPr/>
          </a:p>
        </p:txBody>
      </p:sp>
      <p:sp>
        <p:nvSpPr>
          <p:cNvPr id="466" name="Google Shape;466;p25"/>
          <p:cNvSpPr txBox="1"/>
          <p:nvPr/>
        </p:nvSpPr>
        <p:spPr>
          <a:xfrm>
            <a:off x="2464887" y="5643411"/>
            <a:ext cx="32802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Lato</a:t>
            </a:r>
            <a:endParaRPr/>
          </a:p>
        </p:txBody>
      </p:sp>
      <p:sp>
        <p:nvSpPr>
          <p:cNvPr id="467" name="Google Shape;467;p25"/>
          <p:cNvSpPr txBox="1"/>
          <p:nvPr/>
        </p:nvSpPr>
        <p:spPr>
          <a:xfrm>
            <a:off x="2529700" y="2553633"/>
            <a:ext cx="3150536" cy="96520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Lato"/>
                <a:ea typeface="Lato"/>
                <a:cs typeface="Lato"/>
                <a:sym typeface="Lato"/>
              </a:rPr>
              <a:t>FONTS</a:t>
            </a:r>
            <a:endParaRPr/>
          </a:p>
        </p:txBody>
      </p:sp>
      <p:grpSp>
        <p:nvGrpSpPr>
          <p:cNvPr id="468" name="Google Shape;468;p25"/>
          <p:cNvGrpSpPr/>
          <p:nvPr/>
        </p:nvGrpSpPr>
        <p:grpSpPr>
          <a:xfrm>
            <a:off x="0" y="-36165"/>
            <a:ext cx="18288000" cy="308526"/>
            <a:chOff x="0" y="-9525"/>
            <a:chExt cx="4816593" cy="81258"/>
          </a:xfrm>
        </p:grpSpPr>
        <p:sp>
          <p:nvSpPr>
            <p:cNvPr id="469" name="Google Shape;469;p25"/>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470" name="Google Shape;470;p25"/>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1" name="Google Shape;471;p25"/>
          <p:cNvGrpSpPr/>
          <p:nvPr/>
        </p:nvGrpSpPr>
        <p:grpSpPr>
          <a:xfrm>
            <a:off x="0" y="9978474"/>
            <a:ext cx="18288000" cy="308526"/>
            <a:chOff x="0" y="-9525"/>
            <a:chExt cx="4816593" cy="81258"/>
          </a:xfrm>
        </p:grpSpPr>
        <p:sp>
          <p:nvSpPr>
            <p:cNvPr id="472" name="Google Shape;472;p25"/>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473" name="Google Shape;473;p25"/>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4" name="Google Shape;474;p25"/>
          <p:cNvSpPr/>
          <p:nvPr/>
        </p:nvSpPr>
        <p:spPr>
          <a:xfrm>
            <a:off x="8411753" y="7736075"/>
            <a:ext cx="5631578" cy="1351579"/>
          </a:xfrm>
          <a:custGeom>
            <a:rect b="b" l="l" r="r" t="t"/>
            <a:pathLst>
              <a:path extrusionOk="0" h="1351579" w="5631578">
                <a:moveTo>
                  <a:pt x="0" y="0"/>
                </a:moveTo>
                <a:lnTo>
                  <a:pt x="5631578" y="0"/>
                </a:lnTo>
                <a:lnTo>
                  <a:pt x="5631578" y="1351579"/>
                </a:lnTo>
                <a:lnTo>
                  <a:pt x="0" y="1351579"/>
                </a:lnTo>
                <a:lnTo>
                  <a:pt x="0" y="0"/>
                </a:lnTo>
                <a:close/>
              </a:path>
            </a:pathLst>
          </a:custGeom>
          <a:blipFill rotWithShape="1">
            <a:blip r:embed="rId3">
              <a:alphaModFix/>
            </a:blip>
            <a:stretch>
              <a:fillRect b="0" l="0" r="0" t="0"/>
            </a:stretch>
          </a:blipFill>
          <a:ln>
            <a:noFill/>
          </a:ln>
        </p:spPr>
      </p:sp>
      <p:sp>
        <p:nvSpPr>
          <p:cNvPr id="475" name="Google Shape;475;p25"/>
          <p:cNvSpPr/>
          <p:nvPr/>
        </p:nvSpPr>
        <p:spPr>
          <a:xfrm>
            <a:off x="12201722" y="3004479"/>
            <a:ext cx="2342268" cy="2106240"/>
          </a:xfrm>
          <a:custGeom>
            <a:rect b="b" l="l" r="r" t="t"/>
            <a:pathLst>
              <a:path extrusionOk="0" h="2106240" w="2342268">
                <a:moveTo>
                  <a:pt x="0" y="0"/>
                </a:moveTo>
                <a:lnTo>
                  <a:pt x="2342268" y="0"/>
                </a:lnTo>
                <a:lnTo>
                  <a:pt x="2342268" y="2106240"/>
                </a:lnTo>
                <a:lnTo>
                  <a:pt x="0" y="2106240"/>
                </a:lnTo>
                <a:lnTo>
                  <a:pt x="0" y="0"/>
                </a:lnTo>
                <a:close/>
              </a:path>
            </a:pathLst>
          </a:custGeom>
          <a:blipFill rotWithShape="1">
            <a:blip r:embed="rId4">
              <a:alphaModFix/>
            </a:blip>
            <a:stretch>
              <a:fillRect b="-14109" l="0" r="0" t="0"/>
            </a:stretch>
          </a:blipFill>
          <a:ln>
            <a:noFill/>
          </a:ln>
        </p:spPr>
      </p:sp>
      <p:sp>
        <p:nvSpPr>
          <p:cNvPr id="476" name="Google Shape;476;p25"/>
          <p:cNvSpPr/>
          <p:nvPr/>
        </p:nvSpPr>
        <p:spPr>
          <a:xfrm>
            <a:off x="15683790" y="5755335"/>
            <a:ext cx="1207086" cy="1207086"/>
          </a:xfrm>
          <a:custGeom>
            <a:rect b="b" l="l" r="r" t="t"/>
            <a:pathLst>
              <a:path extrusionOk="0" h="1207086" w="1207086">
                <a:moveTo>
                  <a:pt x="0" y="0"/>
                </a:moveTo>
                <a:lnTo>
                  <a:pt x="1207086" y="0"/>
                </a:lnTo>
                <a:lnTo>
                  <a:pt x="1207086" y="1207087"/>
                </a:lnTo>
                <a:lnTo>
                  <a:pt x="0" y="1207087"/>
                </a:lnTo>
                <a:lnTo>
                  <a:pt x="0" y="0"/>
                </a:lnTo>
                <a:close/>
              </a:path>
            </a:pathLst>
          </a:custGeom>
          <a:blipFill rotWithShape="1">
            <a:blip r:embed="rId5">
              <a:alphaModFix/>
            </a:blip>
            <a:stretch>
              <a:fillRect b="0" l="0" r="0" t="0"/>
            </a:stretch>
          </a:blipFill>
          <a:ln>
            <a:noFill/>
          </a:ln>
        </p:spPr>
      </p:sp>
      <p:sp>
        <p:nvSpPr>
          <p:cNvPr id="477" name="Google Shape;477;p25"/>
          <p:cNvSpPr/>
          <p:nvPr/>
        </p:nvSpPr>
        <p:spPr>
          <a:xfrm>
            <a:off x="12155483" y="5823753"/>
            <a:ext cx="1317377" cy="1221568"/>
          </a:xfrm>
          <a:custGeom>
            <a:rect b="b" l="l" r="r" t="t"/>
            <a:pathLst>
              <a:path extrusionOk="0" h="1221568" w="1317377">
                <a:moveTo>
                  <a:pt x="0" y="0"/>
                </a:moveTo>
                <a:lnTo>
                  <a:pt x="1317378" y="0"/>
                </a:lnTo>
                <a:lnTo>
                  <a:pt x="1317378" y="1221568"/>
                </a:lnTo>
                <a:lnTo>
                  <a:pt x="0" y="1221568"/>
                </a:lnTo>
                <a:lnTo>
                  <a:pt x="0" y="0"/>
                </a:lnTo>
                <a:close/>
              </a:path>
            </a:pathLst>
          </a:custGeom>
          <a:blipFill rotWithShape="1">
            <a:blip r:embed="rId6">
              <a:alphaModFix/>
            </a:blip>
            <a:stretch>
              <a:fillRect b="0" l="0" r="0" t="0"/>
            </a:stretch>
          </a:blipFill>
          <a:ln>
            <a:noFill/>
          </a:ln>
        </p:spPr>
      </p:sp>
      <p:sp>
        <p:nvSpPr>
          <p:cNvPr id="478" name="Google Shape;478;p25"/>
          <p:cNvSpPr/>
          <p:nvPr/>
        </p:nvSpPr>
        <p:spPr>
          <a:xfrm>
            <a:off x="15525065" y="3402730"/>
            <a:ext cx="1524535" cy="1261207"/>
          </a:xfrm>
          <a:custGeom>
            <a:rect b="b" l="l" r="r" t="t"/>
            <a:pathLst>
              <a:path extrusionOk="0" h="1261207" w="1524535">
                <a:moveTo>
                  <a:pt x="0" y="0"/>
                </a:moveTo>
                <a:lnTo>
                  <a:pt x="1524536" y="0"/>
                </a:lnTo>
                <a:lnTo>
                  <a:pt x="1524536" y="1261206"/>
                </a:lnTo>
                <a:lnTo>
                  <a:pt x="0" y="1261206"/>
                </a:lnTo>
                <a:lnTo>
                  <a:pt x="0" y="0"/>
                </a:lnTo>
                <a:close/>
              </a:path>
            </a:pathLst>
          </a:custGeom>
          <a:blipFill rotWithShape="1">
            <a:blip r:embed="rId7">
              <a:alphaModFix/>
            </a:blip>
            <a:stretch>
              <a:fillRect b="0" l="0" r="0" t="0"/>
            </a:stretch>
          </a:blipFill>
          <a:ln>
            <a:noFill/>
          </a:ln>
        </p:spPr>
      </p:sp>
      <p:sp>
        <p:nvSpPr>
          <p:cNvPr id="479" name="Google Shape;479;p25"/>
          <p:cNvSpPr/>
          <p:nvPr/>
        </p:nvSpPr>
        <p:spPr>
          <a:xfrm>
            <a:off x="8682676" y="2910729"/>
            <a:ext cx="2303029" cy="2245208"/>
          </a:xfrm>
          <a:custGeom>
            <a:rect b="b" l="l" r="r" t="t"/>
            <a:pathLst>
              <a:path extrusionOk="0" h="2245208" w="2303029">
                <a:moveTo>
                  <a:pt x="0" y="0"/>
                </a:moveTo>
                <a:lnTo>
                  <a:pt x="2303030" y="0"/>
                </a:lnTo>
                <a:lnTo>
                  <a:pt x="2303030" y="2245208"/>
                </a:lnTo>
                <a:lnTo>
                  <a:pt x="0" y="2245208"/>
                </a:lnTo>
                <a:lnTo>
                  <a:pt x="0" y="0"/>
                </a:lnTo>
                <a:close/>
              </a:path>
            </a:pathLst>
          </a:custGeom>
          <a:blipFill rotWithShape="1">
            <a:blip r:embed="rId8">
              <a:alphaModFix/>
            </a:blip>
            <a:stretch>
              <a:fillRect b="-2189" l="0" r="0" t="0"/>
            </a:stretch>
          </a:blipFill>
          <a:ln>
            <a:noFill/>
          </a:ln>
        </p:spPr>
      </p:sp>
      <p:sp>
        <p:nvSpPr>
          <p:cNvPr id="480" name="Google Shape;480;p25"/>
          <p:cNvSpPr/>
          <p:nvPr/>
        </p:nvSpPr>
        <p:spPr>
          <a:xfrm>
            <a:off x="15399755" y="7736075"/>
            <a:ext cx="1993570" cy="1454984"/>
          </a:xfrm>
          <a:custGeom>
            <a:rect b="b" l="l" r="r" t="t"/>
            <a:pathLst>
              <a:path extrusionOk="0" h="1454984" w="1993570">
                <a:moveTo>
                  <a:pt x="0" y="0"/>
                </a:moveTo>
                <a:lnTo>
                  <a:pt x="1993569" y="0"/>
                </a:lnTo>
                <a:lnTo>
                  <a:pt x="1993569" y="1454984"/>
                </a:lnTo>
                <a:lnTo>
                  <a:pt x="0" y="1454984"/>
                </a:lnTo>
                <a:lnTo>
                  <a:pt x="0" y="0"/>
                </a:lnTo>
                <a:close/>
              </a:path>
            </a:pathLst>
          </a:custGeom>
          <a:blipFill rotWithShape="1">
            <a:blip r:embed="rId9">
              <a:alphaModFix/>
            </a:blip>
            <a:stretch>
              <a:fillRect b="0" l="0" r="0" t="0"/>
            </a:stretch>
          </a:blipFill>
          <a:ln>
            <a:noFill/>
          </a:ln>
        </p:spPr>
      </p:sp>
      <p:sp>
        <p:nvSpPr>
          <p:cNvPr id="481" name="Google Shape;481;p25"/>
          <p:cNvSpPr/>
          <p:nvPr/>
        </p:nvSpPr>
        <p:spPr>
          <a:xfrm>
            <a:off x="8961500" y="5814491"/>
            <a:ext cx="983054" cy="1240091"/>
          </a:xfrm>
          <a:custGeom>
            <a:rect b="b" l="l" r="r" t="t"/>
            <a:pathLst>
              <a:path extrusionOk="0" h="1240091" w="983054">
                <a:moveTo>
                  <a:pt x="0" y="0"/>
                </a:moveTo>
                <a:lnTo>
                  <a:pt x="983054" y="0"/>
                </a:lnTo>
                <a:lnTo>
                  <a:pt x="983054" y="1240091"/>
                </a:lnTo>
                <a:lnTo>
                  <a:pt x="0" y="1240091"/>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26"/>
          <p:cNvPicPr preferRelativeResize="0"/>
          <p:nvPr/>
        </p:nvPicPr>
        <p:blipFill>
          <a:blip r:embed="rId3">
            <a:alphaModFix/>
          </a:blip>
          <a:stretch>
            <a:fillRect/>
          </a:stretch>
        </p:blipFill>
        <p:spPr>
          <a:xfrm>
            <a:off x="6299189" y="4733938"/>
            <a:ext cx="5689622" cy="1428725"/>
          </a:xfrm>
          <a:prstGeom prst="rect">
            <a:avLst/>
          </a:prstGeom>
          <a:noFill/>
          <a:ln>
            <a:noFill/>
          </a:ln>
        </p:spPr>
      </p:pic>
      <p:sp>
        <p:nvSpPr>
          <p:cNvPr id="487" name="Google Shape;487;p26"/>
          <p:cNvSpPr txBox="1"/>
          <p:nvPr/>
        </p:nvSpPr>
        <p:spPr>
          <a:xfrm>
            <a:off x="4646489" y="215289"/>
            <a:ext cx="8994900" cy="2626500"/>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17063" u="none" cap="none" strike="noStrike">
                <a:solidFill>
                  <a:srgbClr val="D32012"/>
                </a:solidFill>
                <a:latin typeface="Lalezar"/>
                <a:ea typeface="Lalezar"/>
                <a:cs typeface="Lalezar"/>
                <a:sym typeface="Lalezar"/>
              </a:rPr>
              <a:t>Credits</a:t>
            </a:r>
            <a:endParaRPr/>
          </a:p>
        </p:txBody>
      </p:sp>
      <p:sp>
        <p:nvSpPr>
          <p:cNvPr id="488" name="Google Shape;488;p26"/>
          <p:cNvSpPr txBox="1"/>
          <p:nvPr/>
        </p:nvSpPr>
        <p:spPr>
          <a:xfrm>
            <a:off x="6286555" y="2864710"/>
            <a:ext cx="5714890" cy="1012444"/>
          </a:xfrm>
          <a:prstGeom prst="rect">
            <a:avLst/>
          </a:prstGeom>
          <a:noFill/>
          <a:ln>
            <a:noFill/>
          </a:ln>
        </p:spPr>
        <p:txBody>
          <a:bodyPr anchorCtr="0" anchor="t" bIns="0" lIns="0" spcFirstLastPara="1" rIns="0" wrap="square" tIns="0">
            <a:spAutoFit/>
          </a:bodyPr>
          <a:lstStyle/>
          <a:p>
            <a:pPr indent="0" lvl="1" marL="0" marR="0" rtl="0" algn="ctr">
              <a:lnSpc>
                <a:spcPct val="181035"/>
              </a:lnSpc>
              <a:spcBef>
                <a:spcPts val="0"/>
              </a:spcBef>
              <a:spcAft>
                <a:spcPts val="0"/>
              </a:spcAft>
              <a:buNone/>
            </a:pPr>
            <a:r>
              <a:rPr b="1" i="0" lang="en-US" sz="2299" u="none" cap="none" strike="noStrike">
                <a:solidFill>
                  <a:srgbClr val="000000"/>
                </a:solidFill>
                <a:latin typeface="Lato"/>
                <a:ea typeface="Lato"/>
                <a:cs typeface="Lato"/>
                <a:sym typeface="Lato"/>
              </a:rPr>
              <a:t>This presentation template is free for everyone to use thanks to the following:</a:t>
            </a:r>
            <a:endParaRPr/>
          </a:p>
        </p:txBody>
      </p:sp>
      <p:sp>
        <p:nvSpPr>
          <p:cNvPr id="489" name="Google Shape;489;p26"/>
          <p:cNvSpPr txBox="1"/>
          <p:nvPr/>
        </p:nvSpPr>
        <p:spPr>
          <a:xfrm>
            <a:off x="6493578" y="8689663"/>
            <a:ext cx="5300843" cy="447625"/>
          </a:xfrm>
          <a:prstGeom prst="rect">
            <a:avLst/>
          </a:prstGeom>
          <a:noFill/>
          <a:ln>
            <a:noFill/>
          </a:ln>
        </p:spPr>
        <p:txBody>
          <a:bodyPr anchorCtr="0" anchor="t" bIns="0" lIns="0" spcFirstLastPara="1" rIns="0" wrap="square" tIns="0">
            <a:spAutoFit/>
          </a:bodyPr>
          <a:lstStyle/>
          <a:p>
            <a:pPr indent="0" lvl="1" marL="0" marR="0" rtl="0" algn="ctr">
              <a:lnSpc>
                <a:spcPct val="149019"/>
              </a:lnSpc>
              <a:spcBef>
                <a:spcPts val="0"/>
              </a:spcBef>
              <a:spcAft>
                <a:spcPts val="0"/>
              </a:spcAft>
              <a:buNone/>
            </a:pPr>
            <a:r>
              <a:rPr b="0" i="0" lang="en-US" sz="2499" u="none" cap="none" strike="noStrike">
                <a:solidFill>
                  <a:srgbClr val="000000"/>
                </a:solidFill>
                <a:latin typeface="Lato"/>
                <a:ea typeface="Lato"/>
                <a:cs typeface="Lato"/>
                <a:sym typeface="Lato"/>
              </a:rPr>
              <a:t>for the photos</a:t>
            </a:r>
            <a:endParaRPr/>
          </a:p>
        </p:txBody>
      </p:sp>
      <p:sp>
        <p:nvSpPr>
          <p:cNvPr id="490" name="Google Shape;490;p26"/>
          <p:cNvSpPr txBox="1"/>
          <p:nvPr/>
        </p:nvSpPr>
        <p:spPr>
          <a:xfrm>
            <a:off x="5919636" y="7707014"/>
            <a:ext cx="6448727" cy="862981"/>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024" u="none" cap="none" strike="noStrike">
                <a:solidFill>
                  <a:srgbClr val="027D40"/>
                </a:solidFill>
                <a:latin typeface="Lato Black"/>
                <a:ea typeface="Lato Black"/>
                <a:cs typeface="Lato Black"/>
                <a:sym typeface="Lato Black"/>
              </a:rPr>
              <a:t>PEXELS &amp; PIXABAY</a:t>
            </a:r>
            <a:endParaRPr/>
          </a:p>
        </p:txBody>
      </p:sp>
      <p:sp>
        <p:nvSpPr>
          <p:cNvPr id="491" name="Google Shape;491;p26"/>
          <p:cNvSpPr txBox="1"/>
          <p:nvPr/>
        </p:nvSpPr>
        <p:spPr>
          <a:xfrm>
            <a:off x="6286555" y="6495228"/>
            <a:ext cx="5714890" cy="450850"/>
          </a:xfrm>
          <a:prstGeom prst="rect">
            <a:avLst/>
          </a:prstGeom>
          <a:noFill/>
          <a:ln>
            <a:noFill/>
          </a:ln>
        </p:spPr>
        <p:txBody>
          <a:bodyPr anchorCtr="0" anchor="t" bIns="0" lIns="0" spcFirstLastPara="1" rIns="0" wrap="square" tIns="0">
            <a:spAutoFit/>
          </a:bodyPr>
          <a:lstStyle/>
          <a:p>
            <a:pPr indent="0" lvl="1" marL="0" marR="0" rtl="0" algn="ctr">
              <a:lnSpc>
                <a:spcPct val="149019"/>
              </a:lnSpc>
              <a:spcBef>
                <a:spcPts val="0"/>
              </a:spcBef>
              <a:spcAft>
                <a:spcPts val="0"/>
              </a:spcAft>
              <a:buNone/>
            </a:pPr>
            <a:r>
              <a:rPr b="0" i="0" lang="en-US" sz="2499" u="none" cap="none" strike="noStrike">
                <a:solidFill>
                  <a:srgbClr val="000000"/>
                </a:solidFill>
                <a:latin typeface="Lato"/>
                <a:ea typeface="Lato"/>
                <a:cs typeface="Lato"/>
                <a:sym typeface="Lato"/>
              </a:rPr>
              <a:t>for the presentation template</a:t>
            </a:r>
            <a:endParaRPr/>
          </a:p>
        </p:txBody>
      </p:sp>
      <p:grpSp>
        <p:nvGrpSpPr>
          <p:cNvPr id="492" name="Google Shape;492;p26"/>
          <p:cNvGrpSpPr/>
          <p:nvPr/>
        </p:nvGrpSpPr>
        <p:grpSpPr>
          <a:xfrm>
            <a:off x="0" y="-36165"/>
            <a:ext cx="18288000" cy="308526"/>
            <a:chOff x="0" y="-9525"/>
            <a:chExt cx="4816593" cy="81258"/>
          </a:xfrm>
        </p:grpSpPr>
        <p:sp>
          <p:nvSpPr>
            <p:cNvPr id="493" name="Google Shape;493;p26"/>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494" name="Google Shape;494;p26"/>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6"/>
          <p:cNvGrpSpPr/>
          <p:nvPr/>
        </p:nvGrpSpPr>
        <p:grpSpPr>
          <a:xfrm>
            <a:off x="0" y="9978474"/>
            <a:ext cx="18288000" cy="308526"/>
            <a:chOff x="0" y="-9525"/>
            <a:chExt cx="4816593" cy="81258"/>
          </a:xfrm>
        </p:grpSpPr>
        <p:sp>
          <p:nvSpPr>
            <p:cNvPr id="496" name="Google Shape;496;p26"/>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497" name="Google Shape;497;p26"/>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0"/>
          <p:cNvPicPr preferRelativeResize="0"/>
          <p:nvPr/>
        </p:nvPicPr>
        <p:blipFill rotWithShape="1">
          <a:blip r:embed="rId3">
            <a:alphaModFix/>
          </a:blip>
          <a:srcRect b="39816" l="0" r="0" t="22495"/>
          <a:stretch/>
        </p:blipFill>
        <p:spPr>
          <a:xfrm>
            <a:off x="0" y="5419825"/>
            <a:ext cx="18288000" cy="4594814"/>
          </a:xfrm>
          <a:prstGeom prst="rect">
            <a:avLst/>
          </a:prstGeom>
          <a:noFill/>
          <a:ln>
            <a:noFill/>
          </a:ln>
        </p:spPr>
      </p:pic>
      <p:grpSp>
        <p:nvGrpSpPr>
          <p:cNvPr id="128" name="Google Shape;128;p10"/>
          <p:cNvGrpSpPr/>
          <p:nvPr/>
        </p:nvGrpSpPr>
        <p:grpSpPr>
          <a:xfrm>
            <a:off x="0" y="-36165"/>
            <a:ext cx="18288000" cy="308526"/>
            <a:chOff x="0" y="-9525"/>
            <a:chExt cx="4816593" cy="81258"/>
          </a:xfrm>
        </p:grpSpPr>
        <p:sp>
          <p:nvSpPr>
            <p:cNvPr id="129" name="Google Shape;129;p10"/>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130" name="Google Shape;130;p10"/>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10"/>
          <p:cNvGrpSpPr/>
          <p:nvPr/>
        </p:nvGrpSpPr>
        <p:grpSpPr>
          <a:xfrm>
            <a:off x="0" y="9978474"/>
            <a:ext cx="18288000" cy="308526"/>
            <a:chOff x="0" y="-9525"/>
            <a:chExt cx="4816593" cy="81258"/>
          </a:xfrm>
        </p:grpSpPr>
        <p:sp>
          <p:nvSpPr>
            <p:cNvPr id="132" name="Google Shape;132;p10"/>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133" name="Google Shape;133;p10"/>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10"/>
          <p:cNvSpPr/>
          <p:nvPr/>
        </p:nvSpPr>
        <p:spPr>
          <a:xfrm>
            <a:off x="7086600" y="3362425"/>
            <a:ext cx="4114800" cy="2064171"/>
          </a:xfrm>
          <a:custGeom>
            <a:rect b="b" l="l" r="r" t="t"/>
            <a:pathLst>
              <a:path extrusionOk="0" h="2064171" w="4114800">
                <a:moveTo>
                  <a:pt x="0" y="0"/>
                </a:moveTo>
                <a:lnTo>
                  <a:pt x="4114800" y="0"/>
                </a:lnTo>
                <a:lnTo>
                  <a:pt x="4114800" y="2064171"/>
                </a:lnTo>
                <a:lnTo>
                  <a:pt x="0" y="2064171"/>
                </a:lnTo>
                <a:lnTo>
                  <a:pt x="0" y="0"/>
                </a:lnTo>
                <a:close/>
              </a:path>
            </a:pathLst>
          </a:custGeom>
          <a:blipFill rotWithShape="1">
            <a:blip r:embed="rId4">
              <a:alphaModFix/>
            </a:blip>
            <a:stretch>
              <a:fillRect b="-99342" l="0" r="0" t="0"/>
            </a:stretch>
          </a:blipFill>
          <a:ln>
            <a:noFill/>
          </a:ln>
        </p:spPr>
      </p:sp>
      <p:sp>
        <p:nvSpPr>
          <p:cNvPr id="135" name="Google Shape;135;p10"/>
          <p:cNvSpPr/>
          <p:nvPr/>
        </p:nvSpPr>
        <p:spPr>
          <a:xfrm>
            <a:off x="1076325" y="3362425"/>
            <a:ext cx="4114800" cy="2064171"/>
          </a:xfrm>
          <a:custGeom>
            <a:rect b="b" l="l" r="r" t="t"/>
            <a:pathLst>
              <a:path extrusionOk="0" h="2064171" w="4114800">
                <a:moveTo>
                  <a:pt x="0" y="0"/>
                </a:moveTo>
                <a:lnTo>
                  <a:pt x="4114800" y="0"/>
                </a:lnTo>
                <a:lnTo>
                  <a:pt x="4114800" y="2064171"/>
                </a:lnTo>
                <a:lnTo>
                  <a:pt x="0" y="2064171"/>
                </a:lnTo>
                <a:lnTo>
                  <a:pt x="0" y="0"/>
                </a:lnTo>
                <a:close/>
              </a:path>
            </a:pathLst>
          </a:custGeom>
          <a:blipFill rotWithShape="1">
            <a:blip r:embed="rId5">
              <a:alphaModFix/>
            </a:blip>
            <a:stretch>
              <a:fillRect b="-99342" l="0" r="0" t="0"/>
            </a:stretch>
          </a:blipFill>
          <a:ln>
            <a:noFill/>
          </a:ln>
        </p:spPr>
      </p:sp>
      <p:sp>
        <p:nvSpPr>
          <p:cNvPr id="136" name="Google Shape;136;p10"/>
          <p:cNvSpPr/>
          <p:nvPr/>
        </p:nvSpPr>
        <p:spPr>
          <a:xfrm>
            <a:off x="13097872" y="3362425"/>
            <a:ext cx="4114800" cy="2064171"/>
          </a:xfrm>
          <a:custGeom>
            <a:rect b="b" l="l" r="r" t="t"/>
            <a:pathLst>
              <a:path extrusionOk="0" h="2064171" w="4114800">
                <a:moveTo>
                  <a:pt x="0" y="0"/>
                </a:moveTo>
                <a:lnTo>
                  <a:pt x="4114800" y="0"/>
                </a:lnTo>
                <a:lnTo>
                  <a:pt x="4114800" y="2064171"/>
                </a:lnTo>
                <a:lnTo>
                  <a:pt x="0" y="2064171"/>
                </a:lnTo>
                <a:lnTo>
                  <a:pt x="0" y="0"/>
                </a:lnTo>
                <a:close/>
              </a:path>
            </a:pathLst>
          </a:custGeom>
          <a:blipFill rotWithShape="1">
            <a:blip r:embed="rId6">
              <a:alphaModFix/>
            </a:blip>
            <a:stretch>
              <a:fillRect b="-99342" l="0" r="0" t="0"/>
            </a:stretch>
          </a:blipFill>
          <a:ln>
            <a:noFill/>
          </a:ln>
        </p:spPr>
      </p:sp>
      <p:sp>
        <p:nvSpPr>
          <p:cNvPr id="137" name="Google Shape;137;p10"/>
          <p:cNvSpPr/>
          <p:nvPr/>
        </p:nvSpPr>
        <p:spPr>
          <a:xfrm>
            <a:off x="7086600" y="5426596"/>
            <a:ext cx="4114800" cy="2050629"/>
          </a:xfrm>
          <a:custGeom>
            <a:rect b="b" l="l" r="r" t="t"/>
            <a:pathLst>
              <a:path extrusionOk="0" h="2050629" w="4114800">
                <a:moveTo>
                  <a:pt x="0" y="0"/>
                </a:moveTo>
                <a:lnTo>
                  <a:pt x="4114800" y="0"/>
                </a:lnTo>
                <a:lnTo>
                  <a:pt x="4114800" y="2050629"/>
                </a:lnTo>
                <a:lnTo>
                  <a:pt x="0" y="2050629"/>
                </a:lnTo>
                <a:lnTo>
                  <a:pt x="0" y="0"/>
                </a:lnTo>
                <a:close/>
              </a:path>
            </a:pathLst>
          </a:custGeom>
          <a:blipFill rotWithShape="1">
            <a:blip r:embed="rId4">
              <a:alphaModFix amt="65000"/>
            </a:blip>
            <a:stretch>
              <a:fillRect b="0" l="0" r="0" t="-100654"/>
            </a:stretch>
          </a:blipFill>
          <a:ln>
            <a:noFill/>
          </a:ln>
        </p:spPr>
      </p:sp>
      <p:sp>
        <p:nvSpPr>
          <p:cNvPr id="138" name="Google Shape;138;p10"/>
          <p:cNvSpPr/>
          <p:nvPr/>
        </p:nvSpPr>
        <p:spPr>
          <a:xfrm>
            <a:off x="1076325" y="5426596"/>
            <a:ext cx="4114800" cy="2050629"/>
          </a:xfrm>
          <a:custGeom>
            <a:rect b="b" l="l" r="r" t="t"/>
            <a:pathLst>
              <a:path extrusionOk="0" h="2050629" w="4114800">
                <a:moveTo>
                  <a:pt x="0" y="0"/>
                </a:moveTo>
                <a:lnTo>
                  <a:pt x="4114800" y="0"/>
                </a:lnTo>
                <a:lnTo>
                  <a:pt x="4114800" y="2050629"/>
                </a:lnTo>
                <a:lnTo>
                  <a:pt x="0" y="2050629"/>
                </a:lnTo>
                <a:lnTo>
                  <a:pt x="0" y="0"/>
                </a:lnTo>
                <a:close/>
              </a:path>
            </a:pathLst>
          </a:custGeom>
          <a:blipFill rotWithShape="1">
            <a:blip r:embed="rId5">
              <a:alphaModFix amt="65000"/>
            </a:blip>
            <a:stretch>
              <a:fillRect b="0" l="0" r="0" t="-100654"/>
            </a:stretch>
          </a:blipFill>
          <a:ln>
            <a:noFill/>
          </a:ln>
        </p:spPr>
      </p:sp>
      <p:sp>
        <p:nvSpPr>
          <p:cNvPr id="139" name="Google Shape;139;p10"/>
          <p:cNvSpPr/>
          <p:nvPr/>
        </p:nvSpPr>
        <p:spPr>
          <a:xfrm>
            <a:off x="13097872" y="5426596"/>
            <a:ext cx="4114800" cy="2050629"/>
          </a:xfrm>
          <a:custGeom>
            <a:rect b="b" l="l" r="r" t="t"/>
            <a:pathLst>
              <a:path extrusionOk="0" h="2050629" w="4114800">
                <a:moveTo>
                  <a:pt x="0" y="0"/>
                </a:moveTo>
                <a:lnTo>
                  <a:pt x="4114800" y="0"/>
                </a:lnTo>
                <a:lnTo>
                  <a:pt x="4114800" y="2050629"/>
                </a:lnTo>
                <a:lnTo>
                  <a:pt x="0" y="2050629"/>
                </a:lnTo>
                <a:lnTo>
                  <a:pt x="0" y="0"/>
                </a:lnTo>
                <a:close/>
              </a:path>
            </a:pathLst>
          </a:custGeom>
          <a:blipFill rotWithShape="1">
            <a:blip r:embed="rId6">
              <a:alphaModFix amt="65000"/>
            </a:blip>
            <a:stretch>
              <a:fillRect b="0" l="0" r="0" t="-100654"/>
            </a:stretch>
          </a:blipFill>
          <a:ln>
            <a:noFill/>
          </a:ln>
        </p:spPr>
      </p:sp>
      <p:sp>
        <p:nvSpPr>
          <p:cNvPr id="140" name="Google Shape;140;p10"/>
          <p:cNvSpPr txBox="1"/>
          <p:nvPr/>
        </p:nvSpPr>
        <p:spPr>
          <a:xfrm>
            <a:off x="4101333" y="320657"/>
            <a:ext cx="10085400" cy="2732700"/>
          </a:xfrm>
          <a:prstGeom prst="rect">
            <a:avLst/>
          </a:prstGeom>
          <a:noFill/>
          <a:ln>
            <a:noFill/>
          </a:ln>
        </p:spPr>
        <p:txBody>
          <a:bodyPr anchorCtr="0" anchor="t" bIns="0" lIns="0" spcFirstLastPara="1" rIns="0" wrap="square" tIns="0">
            <a:spAutoFit/>
          </a:bodyPr>
          <a:lstStyle/>
          <a:p>
            <a:pPr indent="0" lvl="0" marL="0" marR="0" rtl="0" algn="ctr">
              <a:lnSpc>
                <a:spcPct val="118999"/>
              </a:lnSpc>
              <a:spcBef>
                <a:spcPts val="0"/>
              </a:spcBef>
              <a:spcAft>
                <a:spcPts val="0"/>
              </a:spcAft>
              <a:buNone/>
            </a:pPr>
            <a:r>
              <a:rPr b="0" i="0" lang="en-US" sz="17753" u="none" cap="none" strike="noStrike">
                <a:solidFill>
                  <a:srgbClr val="000000"/>
                </a:solidFill>
                <a:latin typeface="Lalezar"/>
                <a:ea typeface="Lalezar"/>
                <a:cs typeface="Lalezar"/>
                <a:sym typeface="Lalezar"/>
              </a:rPr>
              <a:t>CONTENTS</a:t>
            </a:r>
            <a:endParaRPr/>
          </a:p>
        </p:txBody>
      </p:sp>
      <p:sp>
        <p:nvSpPr>
          <p:cNvPr id="141" name="Google Shape;141;p10"/>
          <p:cNvSpPr txBox="1"/>
          <p:nvPr/>
        </p:nvSpPr>
        <p:spPr>
          <a:xfrm>
            <a:off x="1470507" y="3956871"/>
            <a:ext cx="3315300" cy="23247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5103" u="none" cap="none" strike="noStrike">
                <a:solidFill>
                  <a:srgbClr val="FFFFFF"/>
                </a:solidFill>
                <a:latin typeface="Lalezar"/>
                <a:ea typeface="Lalezar"/>
                <a:cs typeface="Lalezar"/>
                <a:sym typeface="Lalezar"/>
              </a:rPr>
              <a:t>01</a:t>
            </a:r>
            <a:endParaRPr/>
          </a:p>
        </p:txBody>
      </p:sp>
      <p:sp>
        <p:nvSpPr>
          <p:cNvPr id="142" name="Google Shape;142;p10"/>
          <p:cNvSpPr txBox="1"/>
          <p:nvPr/>
        </p:nvSpPr>
        <p:spPr>
          <a:xfrm>
            <a:off x="7486372" y="3956871"/>
            <a:ext cx="3315300" cy="23247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5103" u="none" cap="none" strike="noStrike">
                <a:solidFill>
                  <a:srgbClr val="FFFFFF"/>
                </a:solidFill>
                <a:latin typeface="Lalezar"/>
                <a:ea typeface="Lalezar"/>
                <a:cs typeface="Lalezar"/>
                <a:sym typeface="Lalezar"/>
              </a:rPr>
              <a:t>02</a:t>
            </a:r>
            <a:endParaRPr/>
          </a:p>
        </p:txBody>
      </p:sp>
      <p:sp>
        <p:nvSpPr>
          <p:cNvPr id="143" name="Google Shape;143;p10"/>
          <p:cNvSpPr txBox="1"/>
          <p:nvPr/>
        </p:nvSpPr>
        <p:spPr>
          <a:xfrm>
            <a:off x="13497663" y="3956871"/>
            <a:ext cx="3315300" cy="23247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5103" u="none" cap="none" strike="noStrike">
                <a:solidFill>
                  <a:srgbClr val="FFFFFF"/>
                </a:solidFill>
                <a:latin typeface="Lalezar"/>
                <a:ea typeface="Lalezar"/>
                <a:cs typeface="Lalezar"/>
                <a:sym typeface="Lalezar"/>
              </a:rPr>
              <a:t>03</a:t>
            </a:r>
            <a:endParaRPr/>
          </a:p>
        </p:txBody>
      </p:sp>
      <p:sp>
        <p:nvSpPr>
          <p:cNvPr id="144" name="Google Shape;144;p10"/>
          <p:cNvSpPr txBox="1"/>
          <p:nvPr/>
        </p:nvSpPr>
        <p:spPr>
          <a:xfrm>
            <a:off x="1825662" y="6165350"/>
            <a:ext cx="2604900" cy="570000"/>
          </a:xfrm>
          <a:prstGeom prst="rect">
            <a:avLst/>
          </a:prstGeom>
          <a:noFill/>
          <a:ln>
            <a:noFill/>
          </a:ln>
        </p:spPr>
        <p:txBody>
          <a:bodyPr anchorCtr="0" anchor="t" bIns="0" lIns="0" spcFirstLastPara="1" rIns="0" wrap="square" tIns="0">
            <a:spAutoFit/>
          </a:bodyPr>
          <a:lstStyle/>
          <a:p>
            <a:pPr indent="0" lvl="0" marL="0" marR="0" rtl="0" algn="ctr">
              <a:lnSpc>
                <a:spcPct val="118979"/>
              </a:lnSpc>
              <a:spcBef>
                <a:spcPts val="0"/>
              </a:spcBef>
              <a:spcAft>
                <a:spcPts val="0"/>
              </a:spcAft>
              <a:buNone/>
            </a:pPr>
            <a:r>
              <a:rPr b="0" i="0" lang="en-US" sz="3704" u="none" cap="none" strike="noStrike">
                <a:solidFill>
                  <a:srgbClr val="FFFFFF"/>
                </a:solidFill>
                <a:latin typeface="Lato"/>
                <a:ea typeface="Lato"/>
                <a:cs typeface="Lato"/>
                <a:sym typeface="Lato"/>
              </a:rPr>
              <a:t>Overview</a:t>
            </a:r>
            <a:endParaRPr/>
          </a:p>
        </p:txBody>
      </p:sp>
      <p:sp>
        <p:nvSpPr>
          <p:cNvPr id="145" name="Google Shape;145;p10"/>
          <p:cNvSpPr txBox="1"/>
          <p:nvPr/>
        </p:nvSpPr>
        <p:spPr>
          <a:xfrm>
            <a:off x="8057603" y="6165350"/>
            <a:ext cx="2172900" cy="570000"/>
          </a:xfrm>
          <a:prstGeom prst="rect">
            <a:avLst/>
          </a:prstGeom>
          <a:noFill/>
          <a:ln>
            <a:noFill/>
          </a:ln>
        </p:spPr>
        <p:txBody>
          <a:bodyPr anchorCtr="0" anchor="t" bIns="0" lIns="0" spcFirstLastPara="1" rIns="0" wrap="square" tIns="0">
            <a:spAutoFit/>
          </a:bodyPr>
          <a:lstStyle/>
          <a:p>
            <a:pPr indent="0" lvl="0" marL="0" marR="0" rtl="0" algn="ctr">
              <a:lnSpc>
                <a:spcPct val="118979"/>
              </a:lnSpc>
              <a:spcBef>
                <a:spcPts val="0"/>
              </a:spcBef>
              <a:spcAft>
                <a:spcPts val="0"/>
              </a:spcAft>
              <a:buNone/>
            </a:pPr>
            <a:r>
              <a:rPr b="0" i="0" lang="en-US" sz="3704" u="none" cap="none" strike="noStrike">
                <a:solidFill>
                  <a:srgbClr val="FFFFFF"/>
                </a:solidFill>
                <a:latin typeface="Lato"/>
                <a:ea typeface="Lato"/>
                <a:cs typeface="Lato"/>
                <a:sym typeface="Lato"/>
              </a:rPr>
              <a:t>History</a:t>
            </a:r>
            <a:endParaRPr/>
          </a:p>
        </p:txBody>
      </p:sp>
      <p:sp>
        <p:nvSpPr>
          <p:cNvPr id="146" name="Google Shape;146;p10"/>
          <p:cNvSpPr txBox="1"/>
          <p:nvPr/>
        </p:nvSpPr>
        <p:spPr>
          <a:xfrm>
            <a:off x="13260801" y="6165350"/>
            <a:ext cx="3789000" cy="570000"/>
          </a:xfrm>
          <a:prstGeom prst="rect">
            <a:avLst/>
          </a:prstGeom>
          <a:noFill/>
          <a:ln>
            <a:noFill/>
          </a:ln>
        </p:spPr>
        <p:txBody>
          <a:bodyPr anchorCtr="0" anchor="t" bIns="0" lIns="0" spcFirstLastPara="1" rIns="0" wrap="square" tIns="0">
            <a:spAutoFit/>
          </a:bodyPr>
          <a:lstStyle/>
          <a:p>
            <a:pPr indent="0" lvl="0" marL="0" marR="0" rtl="0" algn="ctr">
              <a:lnSpc>
                <a:spcPct val="118979"/>
              </a:lnSpc>
              <a:spcBef>
                <a:spcPts val="0"/>
              </a:spcBef>
              <a:spcAft>
                <a:spcPts val="0"/>
              </a:spcAft>
              <a:buNone/>
            </a:pPr>
            <a:r>
              <a:rPr b="0" i="0" lang="en-US" sz="3704" u="none" cap="none" strike="noStrike">
                <a:solidFill>
                  <a:srgbClr val="FFFFFF"/>
                </a:solidFill>
                <a:latin typeface="Lato"/>
                <a:ea typeface="Lato"/>
                <a:cs typeface="Lato"/>
                <a:sym typeface="Lato"/>
              </a:rPr>
              <a:t>Celebrations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7D40"/>
        </a:solidFill>
      </p:bgPr>
    </p:bg>
    <p:spTree>
      <p:nvGrpSpPr>
        <p:cNvPr id="150" name="Shape 150"/>
        <p:cNvGrpSpPr/>
        <p:nvPr/>
      </p:nvGrpSpPr>
      <p:grpSpPr>
        <a:xfrm>
          <a:off x="0" y="0"/>
          <a:ext cx="0" cy="0"/>
          <a:chOff x="0" y="0"/>
          <a:chExt cx="0" cy="0"/>
        </a:xfrm>
      </p:grpSpPr>
      <p:grpSp>
        <p:nvGrpSpPr>
          <p:cNvPr id="151" name="Google Shape;151;p11"/>
          <p:cNvGrpSpPr/>
          <p:nvPr/>
        </p:nvGrpSpPr>
        <p:grpSpPr>
          <a:xfrm>
            <a:off x="0" y="-36165"/>
            <a:ext cx="6108569" cy="10323165"/>
            <a:chOff x="0" y="-9525"/>
            <a:chExt cx="1608841" cy="2718858"/>
          </a:xfrm>
        </p:grpSpPr>
        <p:sp>
          <p:nvSpPr>
            <p:cNvPr id="152" name="Google Shape;152;p11"/>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000000"/>
            </a:solidFill>
            <a:ln>
              <a:noFill/>
            </a:ln>
          </p:spPr>
        </p:sp>
        <p:sp>
          <p:nvSpPr>
            <p:cNvPr id="153" name="Google Shape;153;p11"/>
            <p:cNvSpPr txBox="1"/>
            <p:nvPr/>
          </p:nvSpPr>
          <p:spPr>
            <a:xfrm>
              <a:off x="0" y="-9525"/>
              <a:ext cx="1608841"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1"/>
          <p:cNvGrpSpPr/>
          <p:nvPr/>
        </p:nvGrpSpPr>
        <p:grpSpPr>
          <a:xfrm>
            <a:off x="6089715" y="-36165"/>
            <a:ext cx="6108569" cy="10323165"/>
            <a:chOff x="0" y="-9525"/>
            <a:chExt cx="1608841" cy="2718858"/>
          </a:xfrm>
        </p:grpSpPr>
        <p:sp>
          <p:nvSpPr>
            <p:cNvPr id="155" name="Google Shape;155;p11"/>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D32012"/>
            </a:solidFill>
            <a:ln>
              <a:noFill/>
            </a:ln>
          </p:spPr>
        </p:sp>
        <p:sp>
          <p:nvSpPr>
            <p:cNvPr id="156" name="Google Shape;156;p11"/>
            <p:cNvSpPr txBox="1"/>
            <p:nvPr/>
          </p:nvSpPr>
          <p:spPr>
            <a:xfrm>
              <a:off x="0" y="-9525"/>
              <a:ext cx="1608841"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7" name="Google Shape;157;p11"/>
          <p:cNvGrpSpPr/>
          <p:nvPr/>
        </p:nvGrpSpPr>
        <p:grpSpPr>
          <a:xfrm>
            <a:off x="12179431" y="-36165"/>
            <a:ext cx="6108569" cy="10323165"/>
            <a:chOff x="0" y="-9525"/>
            <a:chExt cx="1608841" cy="2718858"/>
          </a:xfrm>
        </p:grpSpPr>
        <p:sp>
          <p:nvSpPr>
            <p:cNvPr id="158" name="Google Shape;158;p11"/>
            <p:cNvSpPr/>
            <p:nvPr/>
          </p:nvSpPr>
          <p:spPr>
            <a:xfrm>
              <a:off x="0" y="0"/>
              <a:ext cx="1608841" cy="2709333"/>
            </a:xfrm>
            <a:custGeom>
              <a:rect b="b" l="l" r="r" t="t"/>
              <a:pathLst>
                <a:path extrusionOk="0" h="2709333" w="1608841">
                  <a:moveTo>
                    <a:pt x="0" y="0"/>
                  </a:moveTo>
                  <a:lnTo>
                    <a:pt x="1608841" y="0"/>
                  </a:lnTo>
                  <a:lnTo>
                    <a:pt x="1608841" y="2709333"/>
                  </a:lnTo>
                  <a:lnTo>
                    <a:pt x="0" y="2709333"/>
                  </a:lnTo>
                  <a:close/>
                </a:path>
              </a:pathLst>
            </a:custGeom>
            <a:solidFill>
              <a:srgbClr val="027D40"/>
            </a:solidFill>
            <a:ln>
              <a:noFill/>
            </a:ln>
          </p:spPr>
        </p:sp>
        <p:sp>
          <p:nvSpPr>
            <p:cNvPr id="159" name="Google Shape;159;p11"/>
            <p:cNvSpPr txBox="1"/>
            <p:nvPr/>
          </p:nvSpPr>
          <p:spPr>
            <a:xfrm>
              <a:off x="0" y="-9525"/>
              <a:ext cx="1608841"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60" name="Google Shape;160;p11"/>
          <p:cNvPicPr preferRelativeResize="0"/>
          <p:nvPr/>
        </p:nvPicPr>
        <p:blipFill rotWithShape="1">
          <a:blip r:embed="rId3">
            <a:alphaModFix amt="35000"/>
          </a:blip>
          <a:srcRect b="7811" l="0" r="0" t="7812"/>
          <a:stretch/>
        </p:blipFill>
        <p:spPr>
          <a:xfrm>
            <a:off x="0" y="0"/>
            <a:ext cx="18288000" cy="10287000"/>
          </a:xfrm>
          <a:prstGeom prst="rect">
            <a:avLst/>
          </a:prstGeom>
          <a:noFill/>
          <a:ln>
            <a:noFill/>
          </a:ln>
        </p:spPr>
      </p:pic>
      <p:sp>
        <p:nvSpPr>
          <p:cNvPr id="161" name="Google Shape;161;p11"/>
          <p:cNvSpPr txBox="1"/>
          <p:nvPr/>
        </p:nvSpPr>
        <p:spPr>
          <a:xfrm rot="5400000">
            <a:off x="-1590590" y="4014855"/>
            <a:ext cx="8576323" cy="2257291"/>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14894" u="none" cap="none" strike="noStrike">
                <a:solidFill>
                  <a:srgbClr val="FFFFFF"/>
                </a:solidFill>
                <a:latin typeface="Lalezar"/>
                <a:ea typeface="Lalezar"/>
                <a:cs typeface="Lalezar"/>
                <a:sym typeface="Lalezar"/>
              </a:rPr>
              <a:t>OVERVIEW</a:t>
            </a:r>
            <a:endParaRPr/>
          </a:p>
        </p:txBody>
      </p:sp>
      <p:sp>
        <p:nvSpPr>
          <p:cNvPr id="162" name="Google Shape;162;p11"/>
          <p:cNvSpPr txBox="1"/>
          <p:nvPr/>
        </p:nvSpPr>
        <p:spPr>
          <a:xfrm rot="-5400000">
            <a:off x="10950316" y="4014855"/>
            <a:ext cx="8576323" cy="2257291"/>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14894" u="none" cap="none" strike="noStrike">
                <a:solidFill>
                  <a:srgbClr val="FFFFFF"/>
                </a:solidFill>
                <a:latin typeface="Lalezar"/>
                <a:ea typeface="Lalezar"/>
                <a:cs typeface="Lalezar"/>
                <a:sym typeface="Lalezar"/>
              </a:rPr>
              <a:t>OVERVIEW</a:t>
            </a:r>
            <a:endParaRPr/>
          </a:p>
        </p:txBody>
      </p:sp>
      <p:sp>
        <p:nvSpPr>
          <p:cNvPr id="163" name="Google Shape;163;p11"/>
          <p:cNvSpPr txBox="1"/>
          <p:nvPr/>
        </p:nvSpPr>
        <p:spPr>
          <a:xfrm>
            <a:off x="6958442" y="2830425"/>
            <a:ext cx="4344300" cy="4194600"/>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US" sz="27251" u="none" cap="none" strike="noStrike">
                <a:solidFill>
                  <a:srgbClr val="FFFFFF"/>
                </a:solidFill>
                <a:latin typeface="Lalezar"/>
                <a:ea typeface="Lalezar"/>
                <a:cs typeface="Lalezar"/>
                <a:sym typeface="Lalezar"/>
              </a:rP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2"/>
          <p:cNvPicPr preferRelativeResize="0"/>
          <p:nvPr/>
        </p:nvPicPr>
        <p:blipFill rotWithShape="1">
          <a:blip r:embed="rId3">
            <a:alphaModFix/>
          </a:blip>
          <a:srcRect b="0" l="21869" r="21868" t="0"/>
          <a:stretch/>
        </p:blipFill>
        <p:spPr>
          <a:xfrm>
            <a:off x="761570" y="2926209"/>
            <a:ext cx="5343811" cy="6332091"/>
          </a:xfrm>
          <a:prstGeom prst="rect">
            <a:avLst/>
          </a:prstGeom>
          <a:noFill/>
          <a:ln>
            <a:noFill/>
          </a:ln>
        </p:spPr>
      </p:pic>
      <p:pic>
        <p:nvPicPr>
          <p:cNvPr id="169" name="Google Shape;169;p12"/>
          <p:cNvPicPr preferRelativeResize="0"/>
          <p:nvPr/>
        </p:nvPicPr>
        <p:blipFill rotWithShape="1">
          <a:blip r:embed="rId4">
            <a:alphaModFix/>
          </a:blip>
          <a:srcRect b="0" l="0" r="0" t="50085"/>
          <a:stretch/>
        </p:blipFill>
        <p:spPr>
          <a:xfrm>
            <a:off x="6472094" y="2926209"/>
            <a:ext cx="5343811" cy="4156855"/>
          </a:xfrm>
          <a:prstGeom prst="rect">
            <a:avLst/>
          </a:prstGeom>
          <a:noFill/>
          <a:ln>
            <a:noFill/>
          </a:ln>
        </p:spPr>
      </p:pic>
      <p:pic>
        <p:nvPicPr>
          <p:cNvPr id="170" name="Google Shape;170;p12"/>
          <p:cNvPicPr preferRelativeResize="0"/>
          <p:nvPr/>
        </p:nvPicPr>
        <p:blipFill rotWithShape="1">
          <a:blip r:embed="rId5">
            <a:alphaModFix/>
          </a:blip>
          <a:srcRect b="33577" l="0" r="0" t="14562"/>
          <a:stretch/>
        </p:blipFill>
        <p:spPr>
          <a:xfrm>
            <a:off x="12182619" y="2926209"/>
            <a:ext cx="5343811" cy="4156855"/>
          </a:xfrm>
          <a:prstGeom prst="rect">
            <a:avLst/>
          </a:prstGeom>
          <a:noFill/>
          <a:ln>
            <a:noFill/>
          </a:ln>
        </p:spPr>
      </p:pic>
      <p:grpSp>
        <p:nvGrpSpPr>
          <p:cNvPr id="171" name="Google Shape;171;p12"/>
          <p:cNvGrpSpPr/>
          <p:nvPr/>
        </p:nvGrpSpPr>
        <p:grpSpPr>
          <a:xfrm>
            <a:off x="0" y="-36165"/>
            <a:ext cx="18288000" cy="308526"/>
            <a:chOff x="0" y="-9525"/>
            <a:chExt cx="4816593" cy="81258"/>
          </a:xfrm>
        </p:grpSpPr>
        <p:sp>
          <p:nvSpPr>
            <p:cNvPr id="172" name="Google Shape;172;p12"/>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173" name="Google Shape;173;p12"/>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2"/>
          <p:cNvGrpSpPr/>
          <p:nvPr/>
        </p:nvGrpSpPr>
        <p:grpSpPr>
          <a:xfrm>
            <a:off x="0" y="9978474"/>
            <a:ext cx="18288000" cy="308526"/>
            <a:chOff x="0" y="-9525"/>
            <a:chExt cx="4816593" cy="81258"/>
          </a:xfrm>
        </p:grpSpPr>
        <p:sp>
          <p:nvSpPr>
            <p:cNvPr id="175" name="Google Shape;175;p12"/>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176" name="Google Shape;176;p12"/>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12"/>
          <p:cNvSpPr txBox="1"/>
          <p:nvPr/>
        </p:nvSpPr>
        <p:spPr>
          <a:xfrm>
            <a:off x="761570" y="290281"/>
            <a:ext cx="11362500" cy="2113500"/>
          </a:xfrm>
          <a:prstGeom prst="rect">
            <a:avLst/>
          </a:prstGeom>
          <a:noFill/>
          <a:ln>
            <a:noFill/>
          </a:ln>
        </p:spPr>
        <p:txBody>
          <a:bodyPr anchorCtr="0" anchor="t" bIns="0" lIns="0" spcFirstLastPara="1" rIns="0" wrap="square" tIns="0">
            <a:spAutoFit/>
          </a:bodyPr>
          <a:lstStyle/>
          <a:p>
            <a:pPr indent="0" lvl="0" marL="0" marR="0" rtl="0" algn="l">
              <a:lnSpc>
                <a:spcPct val="119002"/>
              </a:lnSpc>
              <a:spcBef>
                <a:spcPts val="0"/>
              </a:spcBef>
              <a:spcAft>
                <a:spcPts val="0"/>
              </a:spcAft>
              <a:buNone/>
            </a:pPr>
            <a:r>
              <a:rPr b="0" i="0" lang="en-US" sz="13730" u="none" cap="none" strike="noStrike">
                <a:solidFill>
                  <a:srgbClr val="000000"/>
                </a:solidFill>
                <a:latin typeface="Lalezar"/>
                <a:ea typeface="Lalezar"/>
                <a:cs typeface="Lalezar"/>
                <a:sym typeface="Lalezar"/>
              </a:rPr>
              <a:t>INTRODUCTION</a:t>
            </a:r>
            <a:endParaRPr/>
          </a:p>
        </p:txBody>
      </p:sp>
      <p:grpSp>
        <p:nvGrpSpPr>
          <p:cNvPr id="178" name="Google Shape;178;p12"/>
          <p:cNvGrpSpPr/>
          <p:nvPr/>
        </p:nvGrpSpPr>
        <p:grpSpPr>
          <a:xfrm>
            <a:off x="2087765" y="2640665"/>
            <a:ext cx="2691421" cy="534924"/>
            <a:chOff x="0" y="-9525"/>
            <a:chExt cx="708852" cy="140885"/>
          </a:xfrm>
        </p:grpSpPr>
        <p:sp>
          <p:nvSpPr>
            <p:cNvPr id="179" name="Google Shape;179;p12"/>
            <p:cNvSpPr/>
            <p:nvPr/>
          </p:nvSpPr>
          <p:spPr>
            <a:xfrm>
              <a:off x="0" y="0"/>
              <a:ext cx="708852" cy="131360"/>
            </a:xfrm>
            <a:custGeom>
              <a:rect b="b" l="l" r="r" t="t"/>
              <a:pathLst>
                <a:path extrusionOk="0" h="131360" w="708852">
                  <a:moveTo>
                    <a:pt x="0" y="0"/>
                  </a:moveTo>
                  <a:lnTo>
                    <a:pt x="708852" y="0"/>
                  </a:lnTo>
                  <a:lnTo>
                    <a:pt x="708852" y="131360"/>
                  </a:lnTo>
                  <a:lnTo>
                    <a:pt x="0" y="131360"/>
                  </a:lnTo>
                  <a:close/>
                </a:path>
              </a:pathLst>
            </a:custGeom>
            <a:solidFill>
              <a:srgbClr val="000000"/>
            </a:solidFill>
            <a:ln>
              <a:noFill/>
            </a:ln>
          </p:spPr>
        </p:sp>
        <p:sp>
          <p:nvSpPr>
            <p:cNvPr id="180" name="Google Shape;180;p12"/>
            <p:cNvSpPr txBox="1"/>
            <p:nvPr/>
          </p:nvSpPr>
          <p:spPr>
            <a:xfrm>
              <a:off x="0" y="-9525"/>
              <a:ext cx="708852" cy="14088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12"/>
          <p:cNvGrpSpPr/>
          <p:nvPr/>
        </p:nvGrpSpPr>
        <p:grpSpPr>
          <a:xfrm>
            <a:off x="7894157" y="2640665"/>
            <a:ext cx="2691421" cy="534924"/>
            <a:chOff x="0" y="-9525"/>
            <a:chExt cx="708852" cy="140885"/>
          </a:xfrm>
        </p:grpSpPr>
        <p:sp>
          <p:nvSpPr>
            <p:cNvPr id="182" name="Google Shape;182;p12"/>
            <p:cNvSpPr/>
            <p:nvPr/>
          </p:nvSpPr>
          <p:spPr>
            <a:xfrm>
              <a:off x="0" y="0"/>
              <a:ext cx="708852" cy="131360"/>
            </a:xfrm>
            <a:custGeom>
              <a:rect b="b" l="l" r="r" t="t"/>
              <a:pathLst>
                <a:path extrusionOk="0" h="131360" w="708852">
                  <a:moveTo>
                    <a:pt x="0" y="0"/>
                  </a:moveTo>
                  <a:lnTo>
                    <a:pt x="708852" y="0"/>
                  </a:lnTo>
                  <a:lnTo>
                    <a:pt x="708852" y="131360"/>
                  </a:lnTo>
                  <a:lnTo>
                    <a:pt x="0" y="131360"/>
                  </a:lnTo>
                  <a:close/>
                </a:path>
              </a:pathLst>
            </a:custGeom>
            <a:solidFill>
              <a:srgbClr val="D32012"/>
            </a:solidFill>
            <a:ln>
              <a:noFill/>
            </a:ln>
          </p:spPr>
        </p:sp>
        <p:sp>
          <p:nvSpPr>
            <p:cNvPr id="183" name="Google Shape;183;p12"/>
            <p:cNvSpPr txBox="1"/>
            <p:nvPr/>
          </p:nvSpPr>
          <p:spPr>
            <a:xfrm>
              <a:off x="0" y="-9525"/>
              <a:ext cx="708852" cy="14088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2"/>
          <p:cNvGrpSpPr/>
          <p:nvPr/>
        </p:nvGrpSpPr>
        <p:grpSpPr>
          <a:xfrm>
            <a:off x="13508814" y="2640665"/>
            <a:ext cx="2691421" cy="534924"/>
            <a:chOff x="0" y="-9525"/>
            <a:chExt cx="708852" cy="140885"/>
          </a:xfrm>
        </p:grpSpPr>
        <p:sp>
          <p:nvSpPr>
            <p:cNvPr id="185" name="Google Shape;185;p12"/>
            <p:cNvSpPr/>
            <p:nvPr/>
          </p:nvSpPr>
          <p:spPr>
            <a:xfrm>
              <a:off x="0" y="0"/>
              <a:ext cx="708852" cy="131360"/>
            </a:xfrm>
            <a:custGeom>
              <a:rect b="b" l="l" r="r" t="t"/>
              <a:pathLst>
                <a:path extrusionOk="0" h="131360" w="708852">
                  <a:moveTo>
                    <a:pt x="0" y="0"/>
                  </a:moveTo>
                  <a:lnTo>
                    <a:pt x="708852" y="0"/>
                  </a:lnTo>
                  <a:lnTo>
                    <a:pt x="708852" y="131360"/>
                  </a:lnTo>
                  <a:lnTo>
                    <a:pt x="0" y="131360"/>
                  </a:lnTo>
                  <a:close/>
                </a:path>
              </a:pathLst>
            </a:custGeom>
            <a:solidFill>
              <a:srgbClr val="027D40"/>
            </a:solidFill>
            <a:ln>
              <a:noFill/>
            </a:ln>
          </p:spPr>
        </p:sp>
        <p:sp>
          <p:nvSpPr>
            <p:cNvPr id="186" name="Google Shape;186;p12"/>
            <p:cNvSpPr txBox="1"/>
            <p:nvPr/>
          </p:nvSpPr>
          <p:spPr>
            <a:xfrm>
              <a:off x="0" y="-9525"/>
              <a:ext cx="708852" cy="14088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2"/>
          <p:cNvSpPr txBox="1"/>
          <p:nvPr/>
        </p:nvSpPr>
        <p:spPr>
          <a:xfrm>
            <a:off x="9239867" y="7713207"/>
            <a:ext cx="8286600" cy="1581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096" u="none" cap="none" strike="noStrike">
                <a:solidFill>
                  <a:srgbClr val="000000"/>
                </a:solidFill>
                <a:latin typeface="Lato"/>
                <a:ea typeface="Lato"/>
                <a:cs typeface="Lato"/>
                <a:sym typeface="Lato"/>
              </a:rPr>
              <a:t>Afghanistan’s struggle for independence was marked by decades of resistance against British influence. The Treaty of Rawalpindi, signed on August 19, 1919, recognized Afghanistan's full sovereignty, marking the end of British control over Afghan foreign affairs.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13"/>
          <p:cNvGrpSpPr/>
          <p:nvPr/>
        </p:nvGrpSpPr>
        <p:grpSpPr>
          <a:xfrm>
            <a:off x="0" y="-36165"/>
            <a:ext cx="18288000" cy="308526"/>
            <a:chOff x="0" y="-9525"/>
            <a:chExt cx="4816593" cy="81258"/>
          </a:xfrm>
        </p:grpSpPr>
        <p:sp>
          <p:nvSpPr>
            <p:cNvPr id="193" name="Google Shape;193;p13"/>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194" name="Google Shape;194;p13"/>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3"/>
          <p:cNvGrpSpPr/>
          <p:nvPr/>
        </p:nvGrpSpPr>
        <p:grpSpPr>
          <a:xfrm>
            <a:off x="0" y="9978474"/>
            <a:ext cx="18288000" cy="308526"/>
            <a:chOff x="0" y="-9525"/>
            <a:chExt cx="4816593" cy="81258"/>
          </a:xfrm>
        </p:grpSpPr>
        <p:sp>
          <p:nvSpPr>
            <p:cNvPr id="196" name="Google Shape;196;p13"/>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197" name="Google Shape;197;p13"/>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3"/>
          <p:cNvGrpSpPr/>
          <p:nvPr/>
        </p:nvGrpSpPr>
        <p:grpSpPr>
          <a:xfrm>
            <a:off x="1049481" y="3911931"/>
            <a:ext cx="4469038" cy="2099240"/>
            <a:chOff x="0" y="-9525"/>
            <a:chExt cx="885456" cy="415925"/>
          </a:xfrm>
        </p:grpSpPr>
        <p:sp>
          <p:nvSpPr>
            <p:cNvPr id="199" name="Google Shape;199;p13"/>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000000"/>
            </a:solidFill>
            <a:ln>
              <a:noFill/>
            </a:ln>
          </p:spPr>
        </p:sp>
        <p:sp>
          <p:nvSpPr>
            <p:cNvPr id="200" name="Google Shape;200;p13"/>
            <p:cNvSpPr txBox="1"/>
            <p:nvPr/>
          </p:nvSpPr>
          <p:spPr>
            <a:xfrm>
              <a:off x="177800" y="-9525"/>
              <a:ext cx="631456" cy="41592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3"/>
          <p:cNvGrpSpPr/>
          <p:nvPr/>
        </p:nvGrpSpPr>
        <p:grpSpPr>
          <a:xfrm>
            <a:off x="4956148" y="3911931"/>
            <a:ext cx="4469038" cy="2099240"/>
            <a:chOff x="0" y="-9525"/>
            <a:chExt cx="885456" cy="415925"/>
          </a:xfrm>
        </p:grpSpPr>
        <p:sp>
          <p:nvSpPr>
            <p:cNvPr id="202" name="Google Shape;202;p13"/>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D32012"/>
            </a:solidFill>
            <a:ln>
              <a:noFill/>
            </a:ln>
          </p:spPr>
        </p:sp>
        <p:sp>
          <p:nvSpPr>
            <p:cNvPr id="203" name="Google Shape;203;p13"/>
            <p:cNvSpPr txBox="1"/>
            <p:nvPr/>
          </p:nvSpPr>
          <p:spPr>
            <a:xfrm>
              <a:off x="177800" y="-9525"/>
              <a:ext cx="631456" cy="41592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3"/>
          <p:cNvGrpSpPr/>
          <p:nvPr/>
        </p:nvGrpSpPr>
        <p:grpSpPr>
          <a:xfrm>
            <a:off x="8862814" y="3911931"/>
            <a:ext cx="4469038" cy="2099240"/>
            <a:chOff x="0" y="-9525"/>
            <a:chExt cx="885456" cy="415925"/>
          </a:xfrm>
        </p:grpSpPr>
        <p:sp>
          <p:nvSpPr>
            <p:cNvPr id="205" name="Google Shape;205;p13"/>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027D40"/>
            </a:solidFill>
            <a:ln>
              <a:noFill/>
            </a:ln>
          </p:spPr>
        </p:sp>
        <p:sp>
          <p:nvSpPr>
            <p:cNvPr id="206" name="Google Shape;206;p13"/>
            <p:cNvSpPr txBox="1"/>
            <p:nvPr/>
          </p:nvSpPr>
          <p:spPr>
            <a:xfrm>
              <a:off x="177800" y="-9525"/>
              <a:ext cx="631456" cy="41592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3"/>
          <p:cNvGrpSpPr/>
          <p:nvPr/>
        </p:nvGrpSpPr>
        <p:grpSpPr>
          <a:xfrm>
            <a:off x="12769480" y="3911931"/>
            <a:ext cx="4469038" cy="2099240"/>
            <a:chOff x="0" y="-9525"/>
            <a:chExt cx="885456" cy="415925"/>
          </a:xfrm>
        </p:grpSpPr>
        <p:sp>
          <p:nvSpPr>
            <p:cNvPr id="208" name="Google Shape;208;p13"/>
            <p:cNvSpPr/>
            <p:nvPr/>
          </p:nvSpPr>
          <p:spPr>
            <a:xfrm>
              <a:off x="0" y="0"/>
              <a:ext cx="885456" cy="406400"/>
            </a:xfrm>
            <a:custGeom>
              <a:rect b="b" l="l" r="r" t="t"/>
              <a:pathLst>
                <a:path extrusionOk="0" h="406400" w="885456">
                  <a:moveTo>
                    <a:pt x="0" y="0"/>
                  </a:moveTo>
                  <a:lnTo>
                    <a:pt x="682256" y="0"/>
                  </a:lnTo>
                  <a:lnTo>
                    <a:pt x="885456" y="203200"/>
                  </a:lnTo>
                  <a:lnTo>
                    <a:pt x="682256" y="406400"/>
                  </a:lnTo>
                  <a:lnTo>
                    <a:pt x="0" y="406400"/>
                  </a:lnTo>
                  <a:lnTo>
                    <a:pt x="203200" y="203200"/>
                  </a:lnTo>
                  <a:lnTo>
                    <a:pt x="0" y="0"/>
                  </a:lnTo>
                  <a:close/>
                </a:path>
              </a:pathLst>
            </a:custGeom>
            <a:solidFill>
              <a:srgbClr val="000000"/>
            </a:solidFill>
            <a:ln>
              <a:noFill/>
            </a:ln>
          </p:spPr>
        </p:sp>
        <p:sp>
          <p:nvSpPr>
            <p:cNvPr id="209" name="Google Shape;209;p13"/>
            <p:cNvSpPr txBox="1"/>
            <p:nvPr/>
          </p:nvSpPr>
          <p:spPr>
            <a:xfrm>
              <a:off x="177800" y="-9525"/>
              <a:ext cx="631456" cy="41592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13"/>
          <p:cNvSpPr txBox="1"/>
          <p:nvPr/>
        </p:nvSpPr>
        <p:spPr>
          <a:xfrm>
            <a:off x="4806293" y="511900"/>
            <a:ext cx="8675400" cy="21135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3730" u="none" cap="none" strike="noStrike">
                <a:solidFill>
                  <a:srgbClr val="000000"/>
                </a:solidFill>
                <a:latin typeface="Lalezar"/>
                <a:ea typeface="Lalezar"/>
                <a:cs typeface="Lalezar"/>
                <a:sym typeface="Lalezar"/>
              </a:rPr>
              <a:t>KEY EVENTS</a:t>
            </a:r>
            <a:endParaRPr/>
          </a:p>
        </p:txBody>
      </p:sp>
      <p:sp>
        <p:nvSpPr>
          <p:cNvPr id="211" name="Google Shape;211;p13"/>
          <p:cNvSpPr txBox="1"/>
          <p:nvPr/>
        </p:nvSpPr>
        <p:spPr>
          <a:xfrm>
            <a:off x="2059121" y="3136329"/>
            <a:ext cx="2449760" cy="630059"/>
          </a:xfrm>
          <a:prstGeom prst="rect">
            <a:avLst/>
          </a:prstGeom>
          <a:noFill/>
          <a:ln>
            <a:noFill/>
          </a:ln>
        </p:spPr>
        <p:txBody>
          <a:bodyPr anchorCtr="0" anchor="t" bIns="0" lIns="0" spcFirstLastPara="1" rIns="0" wrap="square" tIns="0">
            <a:spAutoFit/>
          </a:bodyPr>
          <a:lstStyle/>
          <a:p>
            <a:pPr indent="0" lvl="0" marL="0" marR="0" rtl="0" algn="ctr">
              <a:lnSpc>
                <a:spcPct val="155035"/>
              </a:lnSpc>
              <a:spcBef>
                <a:spcPts val="0"/>
              </a:spcBef>
              <a:spcAft>
                <a:spcPts val="0"/>
              </a:spcAft>
              <a:buNone/>
            </a:pPr>
            <a:r>
              <a:rPr b="0" i="0" lang="en-US" sz="3396" u="none" cap="none" strike="noStrike">
                <a:solidFill>
                  <a:srgbClr val="000000"/>
                </a:solidFill>
                <a:latin typeface="Lalezar"/>
                <a:ea typeface="Lalezar"/>
                <a:cs typeface="Lalezar"/>
                <a:sym typeface="Lalezar"/>
              </a:rPr>
              <a:t>1839-1842</a:t>
            </a:r>
            <a:endParaRPr/>
          </a:p>
        </p:txBody>
      </p:sp>
      <p:sp>
        <p:nvSpPr>
          <p:cNvPr id="212" name="Google Shape;212;p13"/>
          <p:cNvSpPr txBox="1"/>
          <p:nvPr/>
        </p:nvSpPr>
        <p:spPr>
          <a:xfrm>
            <a:off x="2059121" y="4255797"/>
            <a:ext cx="2449800" cy="1411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3396" u="none" cap="none" strike="noStrike">
                <a:solidFill>
                  <a:srgbClr val="FFFFFF"/>
                </a:solidFill>
                <a:latin typeface="Lalezar"/>
                <a:ea typeface="Lalezar"/>
                <a:cs typeface="Lalezar"/>
                <a:sym typeface="Lalezar"/>
              </a:rPr>
              <a:t>The First Anglo-Afghan War</a:t>
            </a:r>
            <a:endParaRPr/>
          </a:p>
        </p:txBody>
      </p:sp>
      <p:sp>
        <p:nvSpPr>
          <p:cNvPr id="213" name="Google Shape;213;p13"/>
          <p:cNvSpPr txBox="1"/>
          <p:nvPr/>
        </p:nvSpPr>
        <p:spPr>
          <a:xfrm>
            <a:off x="5965787" y="4255797"/>
            <a:ext cx="2449800" cy="1411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3396" u="none" cap="none" strike="noStrike">
                <a:solidFill>
                  <a:srgbClr val="FFFFFF"/>
                </a:solidFill>
                <a:latin typeface="Lalezar"/>
                <a:ea typeface="Lalezar"/>
                <a:cs typeface="Lalezar"/>
                <a:sym typeface="Lalezar"/>
              </a:rPr>
              <a:t>The Second Anglo-Afghan War</a:t>
            </a:r>
            <a:endParaRPr/>
          </a:p>
        </p:txBody>
      </p:sp>
      <p:sp>
        <p:nvSpPr>
          <p:cNvPr id="214" name="Google Shape;214;p13"/>
          <p:cNvSpPr txBox="1"/>
          <p:nvPr/>
        </p:nvSpPr>
        <p:spPr>
          <a:xfrm>
            <a:off x="9872453" y="4255797"/>
            <a:ext cx="2449800" cy="1411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3396" u="none" cap="none" strike="noStrike">
                <a:solidFill>
                  <a:srgbClr val="FFFFFF"/>
                </a:solidFill>
                <a:latin typeface="Lalezar"/>
                <a:ea typeface="Lalezar"/>
                <a:cs typeface="Lalezar"/>
                <a:sym typeface="Lalezar"/>
              </a:rPr>
              <a:t>The Third Anglo-Afghan War</a:t>
            </a:r>
            <a:endParaRPr/>
          </a:p>
        </p:txBody>
      </p:sp>
      <p:sp>
        <p:nvSpPr>
          <p:cNvPr id="215" name="Google Shape;215;p13"/>
          <p:cNvSpPr txBox="1"/>
          <p:nvPr/>
        </p:nvSpPr>
        <p:spPr>
          <a:xfrm>
            <a:off x="13846202" y="4484397"/>
            <a:ext cx="2708100" cy="940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3396" u="none" cap="none" strike="noStrike">
                <a:solidFill>
                  <a:srgbClr val="FFFFFF"/>
                </a:solidFill>
                <a:latin typeface="Lalezar"/>
                <a:ea typeface="Lalezar"/>
                <a:cs typeface="Lalezar"/>
                <a:sym typeface="Lalezar"/>
              </a:rPr>
              <a:t>Declaration of Independence</a:t>
            </a:r>
            <a:endParaRPr/>
          </a:p>
        </p:txBody>
      </p:sp>
      <p:sp>
        <p:nvSpPr>
          <p:cNvPr id="216" name="Google Shape;216;p13"/>
          <p:cNvSpPr txBox="1"/>
          <p:nvPr/>
        </p:nvSpPr>
        <p:spPr>
          <a:xfrm>
            <a:off x="5965787" y="3136329"/>
            <a:ext cx="2449760" cy="630059"/>
          </a:xfrm>
          <a:prstGeom prst="rect">
            <a:avLst/>
          </a:prstGeom>
          <a:noFill/>
          <a:ln>
            <a:noFill/>
          </a:ln>
        </p:spPr>
        <p:txBody>
          <a:bodyPr anchorCtr="0" anchor="t" bIns="0" lIns="0" spcFirstLastPara="1" rIns="0" wrap="square" tIns="0">
            <a:spAutoFit/>
          </a:bodyPr>
          <a:lstStyle/>
          <a:p>
            <a:pPr indent="0" lvl="0" marL="0" marR="0" rtl="0" algn="ctr">
              <a:lnSpc>
                <a:spcPct val="155035"/>
              </a:lnSpc>
              <a:spcBef>
                <a:spcPts val="0"/>
              </a:spcBef>
              <a:spcAft>
                <a:spcPts val="0"/>
              </a:spcAft>
              <a:buNone/>
            </a:pPr>
            <a:r>
              <a:rPr b="0" i="0" lang="en-US" sz="3396" u="none" cap="none" strike="noStrike">
                <a:solidFill>
                  <a:srgbClr val="D32012"/>
                </a:solidFill>
                <a:latin typeface="Lalezar"/>
                <a:ea typeface="Lalezar"/>
                <a:cs typeface="Lalezar"/>
                <a:sym typeface="Lalezar"/>
              </a:rPr>
              <a:t>1878-1880</a:t>
            </a:r>
            <a:endParaRPr/>
          </a:p>
        </p:txBody>
      </p:sp>
      <p:sp>
        <p:nvSpPr>
          <p:cNvPr id="217" name="Google Shape;217;p13"/>
          <p:cNvSpPr txBox="1"/>
          <p:nvPr/>
        </p:nvSpPr>
        <p:spPr>
          <a:xfrm>
            <a:off x="9872453" y="3136329"/>
            <a:ext cx="2449760" cy="630059"/>
          </a:xfrm>
          <a:prstGeom prst="rect">
            <a:avLst/>
          </a:prstGeom>
          <a:noFill/>
          <a:ln>
            <a:noFill/>
          </a:ln>
        </p:spPr>
        <p:txBody>
          <a:bodyPr anchorCtr="0" anchor="t" bIns="0" lIns="0" spcFirstLastPara="1" rIns="0" wrap="square" tIns="0">
            <a:spAutoFit/>
          </a:bodyPr>
          <a:lstStyle/>
          <a:p>
            <a:pPr indent="0" lvl="0" marL="0" marR="0" rtl="0" algn="ctr">
              <a:lnSpc>
                <a:spcPct val="155035"/>
              </a:lnSpc>
              <a:spcBef>
                <a:spcPts val="0"/>
              </a:spcBef>
              <a:spcAft>
                <a:spcPts val="0"/>
              </a:spcAft>
              <a:buNone/>
            </a:pPr>
            <a:r>
              <a:rPr b="0" i="0" lang="en-US" sz="3396" u="none" cap="none" strike="noStrike">
                <a:solidFill>
                  <a:srgbClr val="027D40"/>
                </a:solidFill>
                <a:latin typeface="Lalezar"/>
                <a:ea typeface="Lalezar"/>
                <a:cs typeface="Lalezar"/>
                <a:sym typeface="Lalezar"/>
              </a:rPr>
              <a:t>1919</a:t>
            </a:r>
            <a:endParaRPr/>
          </a:p>
        </p:txBody>
      </p:sp>
      <p:sp>
        <p:nvSpPr>
          <p:cNvPr id="218" name="Google Shape;218;p13"/>
          <p:cNvSpPr txBox="1"/>
          <p:nvPr/>
        </p:nvSpPr>
        <p:spPr>
          <a:xfrm>
            <a:off x="13351005" y="3136329"/>
            <a:ext cx="3698519" cy="630059"/>
          </a:xfrm>
          <a:prstGeom prst="rect">
            <a:avLst/>
          </a:prstGeom>
          <a:noFill/>
          <a:ln>
            <a:noFill/>
          </a:ln>
        </p:spPr>
        <p:txBody>
          <a:bodyPr anchorCtr="0" anchor="t" bIns="0" lIns="0" spcFirstLastPara="1" rIns="0" wrap="square" tIns="0">
            <a:spAutoFit/>
          </a:bodyPr>
          <a:lstStyle/>
          <a:p>
            <a:pPr indent="0" lvl="0" marL="0" marR="0" rtl="0" algn="ctr">
              <a:lnSpc>
                <a:spcPct val="155035"/>
              </a:lnSpc>
              <a:spcBef>
                <a:spcPts val="0"/>
              </a:spcBef>
              <a:spcAft>
                <a:spcPts val="0"/>
              </a:spcAft>
              <a:buNone/>
            </a:pPr>
            <a:r>
              <a:rPr b="0" i="0" lang="en-US" sz="3396" u="none" cap="none" strike="noStrike">
                <a:solidFill>
                  <a:srgbClr val="000000"/>
                </a:solidFill>
                <a:latin typeface="Lalezar"/>
                <a:ea typeface="Lalezar"/>
                <a:cs typeface="Lalezar"/>
                <a:sym typeface="Lalezar"/>
              </a:rPr>
              <a:t>Aug 19, 1919</a:t>
            </a:r>
            <a:endParaRPr/>
          </a:p>
        </p:txBody>
      </p:sp>
      <p:sp>
        <p:nvSpPr>
          <p:cNvPr id="219" name="Google Shape;219;p13"/>
          <p:cNvSpPr txBox="1"/>
          <p:nvPr/>
        </p:nvSpPr>
        <p:spPr>
          <a:xfrm>
            <a:off x="1913743" y="6491933"/>
            <a:ext cx="2740500" cy="2419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20" name="Google Shape;220;p13"/>
          <p:cNvSpPr txBox="1"/>
          <p:nvPr/>
        </p:nvSpPr>
        <p:spPr>
          <a:xfrm>
            <a:off x="5820409" y="6491933"/>
            <a:ext cx="2740500" cy="2419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21" name="Google Shape;221;p13"/>
          <p:cNvSpPr txBox="1"/>
          <p:nvPr/>
        </p:nvSpPr>
        <p:spPr>
          <a:xfrm>
            <a:off x="9727075" y="6491933"/>
            <a:ext cx="2740500" cy="2419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222" name="Google Shape;222;p13"/>
          <p:cNvSpPr txBox="1"/>
          <p:nvPr/>
        </p:nvSpPr>
        <p:spPr>
          <a:xfrm>
            <a:off x="13633742" y="6491933"/>
            <a:ext cx="2740500" cy="2419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4"/>
          <p:cNvPicPr preferRelativeResize="0"/>
          <p:nvPr/>
        </p:nvPicPr>
        <p:blipFill>
          <a:blip r:embed="rId3">
            <a:alphaModFix/>
          </a:blip>
          <a:stretch>
            <a:fillRect/>
          </a:stretch>
        </p:blipFill>
        <p:spPr>
          <a:xfrm>
            <a:off x="12945125" y="2409287"/>
            <a:ext cx="4217100" cy="4217400"/>
          </a:xfrm>
          <a:prstGeom prst="ellipse">
            <a:avLst/>
          </a:prstGeom>
          <a:noFill/>
          <a:ln>
            <a:noFill/>
          </a:ln>
        </p:spPr>
      </p:pic>
      <p:pic>
        <p:nvPicPr>
          <p:cNvPr id="228" name="Google Shape;228;p14"/>
          <p:cNvPicPr preferRelativeResize="0"/>
          <p:nvPr/>
        </p:nvPicPr>
        <p:blipFill>
          <a:blip r:embed="rId4">
            <a:alphaModFix/>
          </a:blip>
          <a:stretch>
            <a:fillRect/>
          </a:stretch>
        </p:blipFill>
        <p:spPr>
          <a:xfrm>
            <a:off x="7034850" y="5234678"/>
            <a:ext cx="4217100" cy="4217100"/>
          </a:xfrm>
          <a:prstGeom prst="ellipse">
            <a:avLst/>
          </a:prstGeom>
          <a:noFill/>
          <a:ln>
            <a:noFill/>
          </a:ln>
        </p:spPr>
      </p:pic>
      <p:pic>
        <p:nvPicPr>
          <p:cNvPr id="229" name="Google Shape;229;p14"/>
          <p:cNvPicPr preferRelativeResize="0"/>
          <p:nvPr/>
        </p:nvPicPr>
        <p:blipFill>
          <a:blip r:embed="rId5">
            <a:alphaModFix/>
          </a:blip>
          <a:stretch>
            <a:fillRect/>
          </a:stretch>
        </p:blipFill>
        <p:spPr>
          <a:xfrm>
            <a:off x="1124587" y="2409337"/>
            <a:ext cx="4217100" cy="4217100"/>
          </a:xfrm>
          <a:prstGeom prst="ellipse">
            <a:avLst/>
          </a:prstGeom>
          <a:noFill/>
          <a:ln>
            <a:noFill/>
          </a:ln>
        </p:spPr>
      </p:pic>
      <p:grpSp>
        <p:nvGrpSpPr>
          <p:cNvPr id="230" name="Google Shape;230;p14"/>
          <p:cNvGrpSpPr/>
          <p:nvPr/>
        </p:nvGrpSpPr>
        <p:grpSpPr>
          <a:xfrm>
            <a:off x="0" y="-36165"/>
            <a:ext cx="18288000" cy="308526"/>
            <a:chOff x="0" y="-9525"/>
            <a:chExt cx="4816593" cy="81258"/>
          </a:xfrm>
        </p:grpSpPr>
        <p:sp>
          <p:nvSpPr>
            <p:cNvPr id="231" name="Google Shape;231;p14"/>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232" name="Google Shape;232;p14"/>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14"/>
          <p:cNvGrpSpPr/>
          <p:nvPr/>
        </p:nvGrpSpPr>
        <p:grpSpPr>
          <a:xfrm>
            <a:off x="0" y="9978474"/>
            <a:ext cx="18288000" cy="308526"/>
            <a:chOff x="0" y="-9525"/>
            <a:chExt cx="4816593" cy="81258"/>
          </a:xfrm>
        </p:grpSpPr>
        <p:sp>
          <p:nvSpPr>
            <p:cNvPr id="234" name="Google Shape;234;p14"/>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235" name="Google Shape;235;p14"/>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14"/>
          <p:cNvSpPr txBox="1"/>
          <p:nvPr/>
        </p:nvSpPr>
        <p:spPr>
          <a:xfrm>
            <a:off x="-510024" y="365168"/>
            <a:ext cx="193080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NATIONAL CELEBRATIONS</a:t>
            </a:r>
            <a:endParaRPr/>
          </a:p>
        </p:txBody>
      </p:sp>
      <p:sp>
        <p:nvSpPr>
          <p:cNvPr id="237" name="Google Shape;237;p14"/>
          <p:cNvSpPr txBox="1"/>
          <p:nvPr/>
        </p:nvSpPr>
        <p:spPr>
          <a:xfrm>
            <a:off x="827038" y="7267043"/>
            <a:ext cx="5455908" cy="2030868"/>
          </a:xfrm>
          <a:prstGeom prst="rect">
            <a:avLst/>
          </a:prstGeom>
          <a:noFill/>
          <a:ln>
            <a:noFill/>
          </a:ln>
        </p:spPr>
        <p:txBody>
          <a:bodyPr anchorCtr="0" anchor="t" bIns="0" lIns="0" spcFirstLastPara="1" rIns="0" wrap="square" tIns="0">
            <a:spAutoFit/>
          </a:bodyPr>
          <a:lstStyle/>
          <a:p>
            <a:pPr indent="0" lvl="0" marL="0" marR="0" rtl="0" algn="l">
              <a:lnSpc>
                <a:spcPct val="155057"/>
              </a:lnSpc>
              <a:spcBef>
                <a:spcPts val="0"/>
              </a:spcBef>
              <a:spcAft>
                <a:spcPts val="0"/>
              </a:spcAft>
              <a:buNone/>
            </a:pPr>
            <a:r>
              <a:rPr b="0" i="0" lang="en-US" sz="2096" u="none" cap="none" strike="noStrike">
                <a:solidFill>
                  <a:srgbClr val="000000"/>
                </a:solidFill>
                <a:latin typeface="Lato"/>
                <a:ea typeface="Lato"/>
                <a:cs typeface="Lato"/>
                <a:sym typeface="Lato"/>
              </a:rPr>
              <a:t>Afghanistan's Independence Day, celebrated on August 19th, is marked by grand parades, flag hoisting ceremonies, and cultural performances. The main event is held at the Independence Monument in Kabul.</a:t>
            </a:r>
            <a:endParaRPr/>
          </a:p>
        </p:txBody>
      </p:sp>
      <p:sp>
        <p:nvSpPr>
          <p:cNvPr id="238" name="Google Shape;238;p14"/>
          <p:cNvSpPr txBox="1"/>
          <p:nvPr/>
        </p:nvSpPr>
        <p:spPr>
          <a:xfrm>
            <a:off x="12005166" y="7267043"/>
            <a:ext cx="5455796" cy="2030868"/>
          </a:xfrm>
          <a:prstGeom prst="rect">
            <a:avLst/>
          </a:prstGeom>
          <a:noFill/>
          <a:ln>
            <a:noFill/>
          </a:ln>
        </p:spPr>
        <p:txBody>
          <a:bodyPr anchorCtr="0" anchor="t" bIns="0" lIns="0" spcFirstLastPara="1" rIns="0" wrap="square" tIns="0">
            <a:spAutoFit/>
          </a:bodyPr>
          <a:lstStyle/>
          <a:p>
            <a:pPr indent="0" lvl="0" marL="0" marR="0" rtl="0" algn="r">
              <a:lnSpc>
                <a:spcPct val="155057"/>
              </a:lnSpc>
              <a:spcBef>
                <a:spcPts val="0"/>
              </a:spcBef>
              <a:spcAft>
                <a:spcPts val="0"/>
              </a:spcAft>
              <a:buNone/>
            </a:pPr>
            <a:r>
              <a:rPr b="0" i="0" lang="en-US" sz="2096" u="none" cap="none" strike="noStrike">
                <a:solidFill>
                  <a:srgbClr val="000000"/>
                </a:solidFill>
                <a:latin typeface="Lato"/>
                <a:ea typeface="Lato"/>
                <a:cs typeface="Lato"/>
                <a:sym typeface="Lato"/>
              </a:rPr>
              <a:t>Ut enim ad minim veniam, quis nostrud exercitation ullamco laboris nisi ut aliquip ex ea commodo consequat. Duis aute irure dolor in reprehenderit in voluptate velit esse cillum dolore eu fugiat nulla pariatur.</a:t>
            </a:r>
            <a:endParaRPr/>
          </a:p>
        </p:txBody>
      </p:sp>
      <p:sp>
        <p:nvSpPr>
          <p:cNvPr id="239" name="Google Shape;239;p14"/>
          <p:cNvSpPr txBox="1"/>
          <p:nvPr/>
        </p:nvSpPr>
        <p:spPr>
          <a:xfrm>
            <a:off x="6282153" y="3178051"/>
            <a:ext cx="5507424" cy="1211718"/>
          </a:xfrm>
          <a:prstGeom prst="rect">
            <a:avLst/>
          </a:prstGeom>
          <a:noFill/>
          <a:ln>
            <a:noFill/>
          </a:ln>
        </p:spPr>
        <p:txBody>
          <a:bodyPr anchorCtr="0" anchor="t" bIns="0" lIns="0" spcFirstLastPara="1" rIns="0" wrap="square" tIns="0">
            <a:spAutoFit/>
          </a:bodyPr>
          <a:lstStyle/>
          <a:p>
            <a:pPr indent="0" lvl="0" marL="0" marR="0" rtl="0" algn="ctr">
              <a:lnSpc>
                <a:spcPct val="155057"/>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15"/>
          <p:cNvGrpSpPr/>
          <p:nvPr/>
        </p:nvGrpSpPr>
        <p:grpSpPr>
          <a:xfrm>
            <a:off x="0" y="-36165"/>
            <a:ext cx="18288000" cy="308526"/>
            <a:chOff x="0" y="-9525"/>
            <a:chExt cx="4816593" cy="81258"/>
          </a:xfrm>
        </p:grpSpPr>
        <p:sp>
          <p:nvSpPr>
            <p:cNvPr id="245" name="Google Shape;245;p15"/>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246" name="Google Shape;246;p15"/>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5"/>
          <p:cNvGrpSpPr/>
          <p:nvPr/>
        </p:nvGrpSpPr>
        <p:grpSpPr>
          <a:xfrm>
            <a:off x="0" y="9978474"/>
            <a:ext cx="18288000" cy="308526"/>
            <a:chOff x="0" y="-9525"/>
            <a:chExt cx="4816593" cy="81258"/>
          </a:xfrm>
        </p:grpSpPr>
        <p:sp>
          <p:nvSpPr>
            <p:cNvPr id="248" name="Google Shape;248;p15"/>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249" name="Google Shape;249;p15"/>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0" name="Google Shape;250;p15"/>
          <p:cNvPicPr preferRelativeResize="0"/>
          <p:nvPr/>
        </p:nvPicPr>
        <p:blipFill rotWithShape="1">
          <a:blip r:embed="rId3">
            <a:alphaModFix/>
          </a:blip>
          <a:srcRect b="27610" l="0" r="0" t="52627"/>
          <a:stretch/>
        </p:blipFill>
        <p:spPr>
          <a:xfrm>
            <a:off x="0" y="7304209"/>
            <a:ext cx="18288000" cy="2710430"/>
          </a:xfrm>
          <a:prstGeom prst="rect">
            <a:avLst/>
          </a:prstGeom>
          <a:noFill/>
          <a:ln>
            <a:noFill/>
          </a:ln>
        </p:spPr>
      </p:pic>
      <p:pic>
        <p:nvPicPr>
          <p:cNvPr id="251" name="Google Shape;251;p15"/>
          <p:cNvPicPr preferRelativeResize="0"/>
          <p:nvPr/>
        </p:nvPicPr>
        <p:blipFill rotWithShape="1">
          <a:blip r:embed="rId3">
            <a:alphaModFix/>
          </a:blip>
          <a:srcRect b="44160" l="0" r="0" t="36076"/>
          <a:stretch/>
        </p:blipFill>
        <p:spPr>
          <a:xfrm>
            <a:off x="0" y="272361"/>
            <a:ext cx="18288000" cy="2710430"/>
          </a:xfrm>
          <a:prstGeom prst="rect">
            <a:avLst/>
          </a:prstGeom>
          <a:noFill/>
          <a:ln>
            <a:noFill/>
          </a:ln>
        </p:spPr>
      </p:pic>
      <p:sp>
        <p:nvSpPr>
          <p:cNvPr id="252" name="Google Shape;252;p15"/>
          <p:cNvSpPr txBox="1"/>
          <p:nvPr/>
        </p:nvSpPr>
        <p:spPr>
          <a:xfrm>
            <a:off x="1239873" y="3252207"/>
            <a:ext cx="15808200" cy="2993400"/>
          </a:xfrm>
          <a:prstGeom prst="rect">
            <a:avLst/>
          </a:prstGeom>
          <a:noFill/>
          <a:ln>
            <a:noFill/>
          </a:ln>
        </p:spPr>
        <p:txBody>
          <a:bodyPr anchorCtr="0" anchor="t" bIns="0" lIns="0" spcFirstLastPara="1" rIns="0" wrap="square" tIns="0">
            <a:spAutoFit/>
          </a:bodyPr>
          <a:lstStyle/>
          <a:p>
            <a:pPr indent="0" lvl="0" marL="0" marR="0" rtl="0" algn="ctr">
              <a:lnSpc>
                <a:spcPct val="81000"/>
              </a:lnSpc>
              <a:spcBef>
                <a:spcPts val="0"/>
              </a:spcBef>
              <a:spcAft>
                <a:spcPts val="0"/>
              </a:spcAft>
              <a:buNone/>
            </a:pPr>
            <a:r>
              <a:rPr b="0" i="0" lang="en-US" sz="12005" u="none" cap="none" strike="noStrike">
                <a:solidFill>
                  <a:srgbClr val="D32012"/>
                </a:solidFill>
                <a:latin typeface="Lalezar"/>
                <a:ea typeface="Lalezar"/>
                <a:cs typeface="Lalezar"/>
                <a:sym typeface="Lalezar"/>
              </a:rPr>
              <a:t>"Independence is never given, it is won."</a:t>
            </a:r>
            <a:endParaRPr/>
          </a:p>
        </p:txBody>
      </p:sp>
      <p:sp>
        <p:nvSpPr>
          <p:cNvPr id="253" name="Google Shape;253;p15"/>
          <p:cNvSpPr txBox="1"/>
          <p:nvPr/>
        </p:nvSpPr>
        <p:spPr>
          <a:xfrm>
            <a:off x="5867400" y="6366950"/>
            <a:ext cx="6553200" cy="415500"/>
          </a:xfrm>
          <a:prstGeom prst="rect">
            <a:avLst/>
          </a:prstGeom>
          <a:noFill/>
          <a:ln>
            <a:noFill/>
          </a:ln>
        </p:spPr>
        <p:txBody>
          <a:bodyPr anchorCtr="0" anchor="t" bIns="0" lIns="0" spcFirstLastPara="1" rIns="0" wrap="square" tIns="0">
            <a:spAutoFit/>
          </a:bodyPr>
          <a:lstStyle/>
          <a:p>
            <a:pPr indent="0" lvl="0" marL="0" marR="0" rtl="0" algn="ctr">
              <a:lnSpc>
                <a:spcPct val="155020"/>
              </a:lnSpc>
              <a:spcBef>
                <a:spcPts val="0"/>
              </a:spcBef>
              <a:spcAft>
                <a:spcPts val="0"/>
              </a:spcAft>
              <a:buNone/>
            </a:pPr>
            <a:r>
              <a:rPr b="1" i="0" lang="en-US" sz="2699" u="none" cap="none" strike="noStrike">
                <a:solidFill>
                  <a:srgbClr val="000000"/>
                </a:solidFill>
                <a:latin typeface="Lato"/>
                <a:ea typeface="Lato"/>
                <a:cs typeface="Lato"/>
                <a:sym typeface="Lato"/>
              </a:rPr>
              <a:t>King Amanullah Khan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16"/>
          <p:cNvGrpSpPr/>
          <p:nvPr/>
        </p:nvGrpSpPr>
        <p:grpSpPr>
          <a:xfrm>
            <a:off x="0" y="-36165"/>
            <a:ext cx="18288000" cy="308526"/>
            <a:chOff x="0" y="-9525"/>
            <a:chExt cx="4816593" cy="81258"/>
          </a:xfrm>
        </p:grpSpPr>
        <p:sp>
          <p:nvSpPr>
            <p:cNvPr id="259" name="Google Shape;259;p16"/>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260" name="Google Shape;260;p16"/>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16"/>
          <p:cNvGrpSpPr/>
          <p:nvPr/>
        </p:nvGrpSpPr>
        <p:grpSpPr>
          <a:xfrm>
            <a:off x="0" y="9978474"/>
            <a:ext cx="18288000" cy="308526"/>
            <a:chOff x="0" y="-9525"/>
            <a:chExt cx="4816593" cy="81258"/>
          </a:xfrm>
        </p:grpSpPr>
        <p:sp>
          <p:nvSpPr>
            <p:cNvPr id="262" name="Google Shape;262;p16"/>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263" name="Google Shape;263;p16"/>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16"/>
          <p:cNvGrpSpPr/>
          <p:nvPr/>
        </p:nvGrpSpPr>
        <p:grpSpPr>
          <a:xfrm>
            <a:off x="680316" y="3042413"/>
            <a:ext cx="5363500" cy="6215887"/>
            <a:chOff x="0" y="-9525"/>
            <a:chExt cx="1412609" cy="1637106"/>
          </a:xfrm>
        </p:grpSpPr>
        <p:sp>
          <p:nvSpPr>
            <p:cNvPr id="265" name="Google Shape;265;p16"/>
            <p:cNvSpPr/>
            <p:nvPr/>
          </p:nvSpPr>
          <p:spPr>
            <a:xfrm>
              <a:off x="0" y="0"/>
              <a:ext cx="1412609" cy="1627581"/>
            </a:xfrm>
            <a:custGeom>
              <a:rect b="b" l="l" r="r" t="t"/>
              <a:pathLst>
                <a:path extrusionOk="0" h="1627581" w="1412609">
                  <a:moveTo>
                    <a:pt x="0" y="0"/>
                  </a:moveTo>
                  <a:lnTo>
                    <a:pt x="1412609" y="0"/>
                  </a:lnTo>
                  <a:lnTo>
                    <a:pt x="1412609" y="1627581"/>
                  </a:lnTo>
                  <a:lnTo>
                    <a:pt x="0" y="1627581"/>
                  </a:lnTo>
                  <a:close/>
                </a:path>
              </a:pathLst>
            </a:custGeom>
            <a:solidFill>
              <a:srgbClr val="000000"/>
            </a:solidFill>
            <a:ln>
              <a:noFill/>
            </a:ln>
          </p:spPr>
        </p:sp>
        <p:sp>
          <p:nvSpPr>
            <p:cNvPr id="266" name="Google Shape;266;p16"/>
            <p:cNvSpPr txBox="1"/>
            <p:nvPr/>
          </p:nvSpPr>
          <p:spPr>
            <a:xfrm>
              <a:off x="0" y="-9525"/>
              <a:ext cx="1412609" cy="1637106"/>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16"/>
          <p:cNvGrpSpPr/>
          <p:nvPr/>
        </p:nvGrpSpPr>
        <p:grpSpPr>
          <a:xfrm>
            <a:off x="6462250" y="3042413"/>
            <a:ext cx="5363500" cy="6215887"/>
            <a:chOff x="0" y="-9525"/>
            <a:chExt cx="1412609" cy="1637106"/>
          </a:xfrm>
        </p:grpSpPr>
        <p:sp>
          <p:nvSpPr>
            <p:cNvPr id="268" name="Google Shape;268;p16"/>
            <p:cNvSpPr/>
            <p:nvPr/>
          </p:nvSpPr>
          <p:spPr>
            <a:xfrm>
              <a:off x="0" y="0"/>
              <a:ext cx="1412609" cy="1627581"/>
            </a:xfrm>
            <a:custGeom>
              <a:rect b="b" l="l" r="r" t="t"/>
              <a:pathLst>
                <a:path extrusionOk="0" h="1627581" w="1412609">
                  <a:moveTo>
                    <a:pt x="0" y="0"/>
                  </a:moveTo>
                  <a:lnTo>
                    <a:pt x="1412609" y="0"/>
                  </a:lnTo>
                  <a:lnTo>
                    <a:pt x="1412609" y="1627581"/>
                  </a:lnTo>
                  <a:lnTo>
                    <a:pt x="0" y="1627581"/>
                  </a:lnTo>
                  <a:close/>
                </a:path>
              </a:pathLst>
            </a:custGeom>
            <a:solidFill>
              <a:srgbClr val="D32012"/>
            </a:solidFill>
            <a:ln>
              <a:noFill/>
            </a:ln>
          </p:spPr>
        </p:sp>
        <p:sp>
          <p:nvSpPr>
            <p:cNvPr id="269" name="Google Shape;269;p16"/>
            <p:cNvSpPr txBox="1"/>
            <p:nvPr/>
          </p:nvSpPr>
          <p:spPr>
            <a:xfrm>
              <a:off x="0" y="-9525"/>
              <a:ext cx="1412609" cy="1637106"/>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6"/>
          <p:cNvGrpSpPr/>
          <p:nvPr/>
        </p:nvGrpSpPr>
        <p:grpSpPr>
          <a:xfrm>
            <a:off x="12244184" y="3042413"/>
            <a:ext cx="5363500" cy="6215887"/>
            <a:chOff x="0" y="-9525"/>
            <a:chExt cx="1412609" cy="1637106"/>
          </a:xfrm>
        </p:grpSpPr>
        <p:sp>
          <p:nvSpPr>
            <p:cNvPr id="271" name="Google Shape;271;p16"/>
            <p:cNvSpPr/>
            <p:nvPr/>
          </p:nvSpPr>
          <p:spPr>
            <a:xfrm>
              <a:off x="0" y="0"/>
              <a:ext cx="1412609" cy="1627581"/>
            </a:xfrm>
            <a:custGeom>
              <a:rect b="b" l="l" r="r" t="t"/>
              <a:pathLst>
                <a:path extrusionOk="0" h="1627581" w="1412609">
                  <a:moveTo>
                    <a:pt x="0" y="0"/>
                  </a:moveTo>
                  <a:lnTo>
                    <a:pt x="1412609" y="0"/>
                  </a:lnTo>
                  <a:lnTo>
                    <a:pt x="1412609" y="1627581"/>
                  </a:lnTo>
                  <a:lnTo>
                    <a:pt x="0" y="1627581"/>
                  </a:lnTo>
                  <a:close/>
                </a:path>
              </a:pathLst>
            </a:custGeom>
            <a:solidFill>
              <a:srgbClr val="027D40"/>
            </a:solidFill>
            <a:ln>
              <a:noFill/>
            </a:ln>
          </p:spPr>
        </p:sp>
        <p:sp>
          <p:nvSpPr>
            <p:cNvPr id="272" name="Google Shape;272;p16"/>
            <p:cNvSpPr txBox="1"/>
            <p:nvPr/>
          </p:nvSpPr>
          <p:spPr>
            <a:xfrm>
              <a:off x="0" y="-9525"/>
              <a:ext cx="1412609" cy="1637106"/>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3" name="Google Shape;273;p16"/>
          <p:cNvPicPr preferRelativeResize="0"/>
          <p:nvPr/>
        </p:nvPicPr>
        <p:blipFill rotWithShape="1">
          <a:blip r:embed="rId3">
            <a:alphaModFix/>
          </a:blip>
          <a:srcRect b="0" l="3447" r="3447" t="0"/>
          <a:stretch/>
        </p:blipFill>
        <p:spPr>
          <a:xfrm>
            <a:off x="6842145" y="3403957"/>
            <a:ext cx="4603711" cy="3290264"/>
          </a:xfrm>
          <a:prstGeom prst="rect">
            <a:avLst/>
          </a:prstGeom>
          <a:noFill/>
          <a:ln>
            <a:noFill/>
          </a:ln>
        </p:spPr>
      </p:pic>
      <p:pic>
        <p:nvPicPr>
          <p:cNvPr id="274" name="Google Shape;274;p16"/>
          <p:cNvPicPr preferRelativeResize="0"/>
          <p:nvPr/>
        </p:nvPicPr>
        <p:blipFill rotWithShape="1">
          <a:blip r:embed="rId4">
            <a:alphaModFix/>
          </a:blip>
          <a:srcRect b="0" l="3345" r="3345" t="0"/>
          <a:stretch/>
        </p:blipFill>
        <p:spPr>
          <a:xfrm>
            <a:off x="12624079" y="3403957"/>
            <a:ext cx="4603711" cy="3290264"/>
          </a:xfrm>
          <a:prstGeom prst="rect">
            <a:avLst/>
          </a:prstGeom>
          <a:noFill/>
          <a:ln>
            <a:noFill/>
          </a:ln>
        </p:spPr>
      </p:pic>
      <p:pic>
        <p:nvPicPr>
          <p:cNvPr id="275" name="Google Shape;275;p16"/>
          <p:cNvPicPr preferRelativeResize="0"/>
          <p:nvPr/>
        </p:nvPicPr>
        <p:blipFill rotWithShape="1">
          <a:blip r:embed="rId5">
            <a:alphaModFix/>
          </a:blip>
          <a:srcRect b="0" l="3388" r="3388" t="0"/>
          <a:stretch/>
        </p:blipFill>
        <p:spPr>
          <a:xfrm>
            <a:off x="1028700" y="3403957"/>
            <a:ext cx="4603711" cy="3290264"/>
          </a:xfrm>
          <a:prstGeom prst="rect">
            <a:avLst/>
          </a:prstGeom>
          <a:noFill/>
          <a:ln>
            <a:noFill/>
          </a:ln>
        </p:spPr>
      </p:pic>
      <p:sp>
        <p:nvSpPr>
          <p:cNvPr id="276" name="Google Shape;276;p16"/>
          <p:cNvSpPr txBox="1"/>
          <p:nvPr/>
        </p:nvSpPr>
        <p:spPr>
          <a:xfrm>
            <a:off x="680316" y="345729"/>
            <a:ext cx="169275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CULTURAL ACTIVITIES</a:t>
            </a:r>
            <a:endParaRPr/>
          </a:p>
        </p:txBody>
      </p:sp>
      <p:sp>
        <p:nvSpPr>
          <p:cNvPr id="277" name="Google Shape;277;p16"/>
          <p:cNvSpPr txBox="1"/>
          <p:nvPr/>
        </p:nvSpPr>
        <p:spPr>
          <a:xfrm>
            <a:off x="1182064" y="6989496"/>
            <a:ext cx="4296983" cy="1621293"/>
          </a:xfrm>
          <a:prstGeom prst="rect">
            <a:avLst/>
          </a:prstGeom>
          <a:noFill/>
          <a:ln>
            <a:noFill/>
          </a:ln>
        </p:spPr>
        <p:txBody>
          <a:bodyPr anchorCtr="0" anchor="t" bIns="0" lIns="0" spcFirstLastPara="1" rIns="0" wrap="square" tIns="0">
            <a:spAutoFit/>
          </a:bodyPr>
          <a:lstStyle/>
          <a:p>
            <a:pPr indent="0" lvl="0" marL="0" marR="0" rtl="0" algn="ctr">
              <a:lnSpc>
                <a:spcPct val="155057"/>
              </a:lnSpc>
              <a:spcBef>
                <a:spcPts val="0"/>
              </a:spcBef>
              <a:spcAft>
                <a:spcPts val="0"/>
              </a:spcAft>
              <a:buNone/>
            </a:pPr>
            <a:r>
              <a:rPr b="0" i="0" lang="en-US" sz="2096" u="none" cap="none" strike="noStrike">
                <a:solidFill>
                  <a:srgbClr val="FFFFFF"/>
                </a:solidFill>
                <a:latin typeface="Lato"/>
                <a:ea typeface="Lato"/>
                <a:cs typeface="Lato"/>
                <a:sym typeface="Lato"/>
              </a:rPr>
              <a:t>The day includes traditional music, dance, poetry, and community events to celebrate the nation's heritage and history.</a:t>
            </a:r>
            <a:endParaRPr/>
          </a:p>
        </p:txBody>
      </p:sp>
      <p:sp>
        <p:nvSpPr>
          <p:cNvPr id="278" name="Google Shape;278;p16"/>
          <p:cNvSpPr txBox="1"/>
          <p:nvPr/>
        </p:nvSpPr>
        <p:spPr>
          <a:xfrm>
            <a:off x="6995509" y="6989496"/>
            <a:ext cx="4296983" cy="1621293"/>
          </a:xfrm>
          <a:prstGeom prst="rect">
            <a:avLst/>
          </a:prstGeom>
          <a:noFill/>
          <a:ln>
            <a:noFill/>
          </a:ln>
        </p:spPr>
        <p:txBody>
          <a:bodyPr anchorCtr="0" anchor="t" bIns="0" lIns="0" spcFirstLastPara="1" rIns="0" wrap="square" tIns="0">
            <a:spAutoFit/>
          </a:bodyPr>
          <a:lstStyle/>
          <a:p>
            <a:pPr indent="0" lvl="0" marL="0" marR="0" rtl="0" algn="ctr">
              <a:lnSpc>
                <a:spcPct val="155057"/>
              </a:lnSpc>
              <a:spcBef>
                <a:spcPts val="0"/>
              </a:spcBef>
              <a:spcAft>
                <a:spcPts val="0"/>
              </a:spcAft>
              <a:buNone/>
            </a:pPr>
            <a:r>
              <a:rPr b="0" i="0" lang="en-US" sz="2096" u="none" cap="none" strike="noStrike">
                <a:solidFill>
                  <a:srgbClr val="FFFFFF"/>
                </a:solidFill>
                <a:latin typeface="Lato"/>
                <a:ea typeface="Lato"/>
                <a:cs typeface="Lato"/>
                <a:sym typeface="Lato"/>
              </a:rPr>
              <a:t>The day includes traditional music, dance, poetry, and community events to celebrate the nation's heritage and history.</a:t>
            </a:r>
            <a:endParaRPr/>
          </a:p>
        </p:txBody>
      </p:sp>
      <p:sp>
        <p:nvSpPr>
          <p:cNvPr id="279" name="Google Shape;279;p16"/>
          <p:cNvSpPr txBox="1"/>
          <p:nvPr/>
        </p:nvSpPr>
        <p:spPr>
          <a:xfrm>
            <a:off x="12777443" y="6989496"/>
            <a:ext cx="4296983" cy="1621293"/>
          </a:xfrm>
          <a:prstGeom prst="rect">
            <a:avLst/>
          </a:prstGeom>
          <a:noFill/>
          <a:ln>
            <a:noFill/>
          </a:ln>
        </p:spPr>
        <p:txBody>
          <a:bodyPr anchorCtr="0" anchor="t" bIns="0" lIns="0" spcFirstLastPara="1" rIns="0" wrap="square" tIns="0">
            <a:spAutoFit/>
          </a:bodyPr>
          <a:lstStyle/>
          <a:p>
            <a:pPr indent="0" lvl="0" marL="0" marR="0" rtl="0" algn="ctr">
              <a:lnSpc>
                <a:spcPct val="155057"/>
              </a:lnSpc>
              <a:spcBef>
                <a:spcPts val="0"/>
              </a:spcBef>
              <a:spcAft>
                <a:spcPts val="0"/>
              </a:spcAft>
              <a:buNone/>
            </a:pPr>
            <a:r>
              <a:rPr b="0" i="0" lang="en-US" sz="2096" u="none" cap="none" strike="noStrike">
                <a:solidFill>
                  <a:srgbClr val="FFFFFF"/>
                </a:solidFill>
                <a:latin typeface="Lato"/>
                <a:ea typeface="Lato"/>
                <a:cs typeface="Lato"/>
                <a:sym typeface="Lato"/>
              </a:rPr>
              <a:t>The day includes traditional music, dance, poetry, and community events to celebrate the nation's heritage and history.</a:t>
            </a:r>
            <a:endParaRPr/>
          </a:p>
        </p:txBody>
      </p:sp>
      <p:sp>
        <p:nvSpPr>
          <p:cNvPr id="280" name="Google Shape;280;p16"/>
          <p:cNvSpPr txBox="1"/>
          <p:nvPr/>
        </p:nvSpPr>
        <p:spPr>
          <a:xfrm>
            <a:off x="1368196" y="2314106"/>
            <a:ext cx="3924720" cy="499248"/>
          </a:xfrm>
          <a:prstGeom prst="rect">
            <a:avLst/>
          </a:prstGeom>
          <a:noFill/>
          <a:ln>
            <a:noFill/>
          </a:ln>
        </p:spPr>
        <p:txBody>
          <a:bodyPr anchorCtr="0" anchor="t" bIns="0" lIns="0" spcFirstLastPara="1" rIns="0" wrap="square" tIns="0">
            <a:spAutoFit/>
          </a:bodyPr>
          <a:lstStyle/>
          <a:p>
            <a:pPr indent="0" lvl="0" marL="0" marR="0" rtl="0" algn="ctr">
              <a:lnSpc>
                <a:spcPct val="155044"/>
              </a:lnSpc>
              <a:spcBef>
                <a:spcPts val="0"/>
              </a:spcBef>
              <a:spcAft>
                <a:spcPts val="0"/>
              </a:spcAft>
              <a:buNone/>
            </a:pPr>
            <a:r>
              <a:rPr b="1" i="0" lang="en-US" sz="2696" u="none" cap="none" strike="noStrike">
                <a:solidFill>
                  <a:srgbClr val="000000"/>
                </a:solidFill>
                <a:latin typeface="Lato"/>
                <a:ea typeface="Lato"/>
                <a:cs typeface="Lato"/>
                <a:sym typeface="Lato"/>
              </a:rPr>
              <a:t>Activity 01</a:t>
            </a:r>
            <a:endParaRPr/>
          </a:p>
        </p:txBody>
      </p:sp>
      <p:sp>
        <p:nvSpPr>
          <p:cNvPr id="281" name="Google Shape;281;p16"/>
          <p:cNvSpPr txBox="1"/>
          <p:nvPr/>
        </p:nvSpPr>
        <p:spPr>
          <a:xfrm>
            <a:off x="7181640" y="2314106"/>
            <a:ext cx="3924720" cy="499248"/>
          </a:xfrm>
          <a:prstGeom prst="rect">
            <a:avLst/>
          </a:prstGeom>
          <a:noFill/>
          <a:ln>
            <a:noFill/>
          </a:ln>
        </p:spPr>
        <p:txBody>
          <a:bodyPr anchorCtr="0" anchor="t" bIns="0" lIns="0" spcFirstLastPara="1" rIns="0" wrap="square" tIns="0">
            <a:spAutoFit/>
          </a:bodyPr>
          <a:lstStyle/>
          <a:p>
            <a:pPr indent="0" lvl="0" marL="0" marR="0" rtl="0" algn="ctr">
              <a:lnSpc>
                <a:spcPct val="155044"/>
              </a:lnSpc>
              <a:spcBef>
                <a:spcPts val="0"/>
              </a:spcBef>
              <a:spcAft>
                <a:spcPts val="0"/>
              </a:spcAft>
              <a:buNone/>
            </a:pPr>
            <a:r>
              <a:rPr b="1" i="0" lang="en-US" sz="2696" u="none" cap="none" strike="noStrike">
                <a:solidFill>
                  <a:srgbClr val="000000"/>
                </a:solidFill>
                <a:latin typeface="Lato"/>
                <a:ea typeface="Lato"/>
                <a:cs typeface="Lato"/>
                <a:sym typeface="Lato"/>
              </a:rPr>
              <a:t>Activity 02</a:t>
            </a:r>
            <a:endParaRPr/>
          </a:p>
        </p:txBody>
      </p:sp>
      <p:sp>
        <p:nvSpPr>
          <p:cNvPr id="282" name="Google Shape;282;p16"/>
          <p:cNvSpPr txBox="1"/>
          <p:nvPr/>
        </p:nvSpPr>
        <p:spPr>
          <a:xfrm>
            <a:off x="12992310" y="2314106"/>
            <a:ext cx="3924720" cy="499248"/>
          </a:xfrm>
          <a:prstGeom prst="rect">
            <a:avLst/>
          </a:prstGeom>
          <a:noFill/>
          <a:ln>
            <a:noFill/>
          </a:ln>
        </p:spPr>
        <p:txBody>
          <a:bodyPr anchorCtr="0" anchor="t" bIns="0" lIns="0" spcFirstLastPara="1" rIns="0" wrap="square" tIns="0">
            <a:spAutoFit/>
          </a:bodyPr>
          <a:lstStyle/>
          <a:p>
            <a:pPr indent="0" lvl="0" marL="0" marR="0" rtl="0" algn="ctr">
              <a:lnSpc>
                <a:spcPct val="155044"/>
              </a:lnSpc>
              <a:spcBef>
                <a:spcPts val="0"/>
              </a:spcBef>
              <a:spcAft>
                <a:spcPts val="0"/>
              </a:spcAft>
              <a:buNone/>
            </a:pPr>
            <a:r>
              <a:rPr b="1" i="0" lang="en-US" sz="2696" u="none" cap="none" strike="noStrike">
                <a:solidFill>
                  <a:srgbClr val="000000"/>
                </a:solidFill>
                <a:latin typeface="Lato"/>
                <a:ea typeface="Lato"/>
                <a:cs typeface="Lato"/>
                <a:sym typeface="Lato"/>
              </a:rPr>
              <a:t>Activity 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7"/>
          <p:cNvSpPr/>
          <p:nvPr/>
        </p:nvSpPr>
        <p:spPr>
          <a:xfrm>
            <a:off x="1744321" y="3424109"/>
            <a:ext cx="2830361" cy="283036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a:off x="13713318" y="3424109"/>
            <a:ext cx="2830332" cy="283033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20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p17"/>
          <p:cNvPicPr preferRelativeResize="0"/>
          <p:nvPr/>
        </p:nvPicPr>
        <p:blipFill>
          <a:blip r:embed="rId3">
            <a:alphaModFix/>
          </a:blip>
          <a:stretch>
            <a:fillRect/>
          </a:stretch>
        </p:blipFill>
        <p:spPr>
          <a:xfrm>
            <a:off x="14217750" y="4083887"/>
            <a:ext cx="1821399" cy="1510775"/>
          </a:xfrm>
          <a:prstGeom prst="rect">
            <a:avLst/>
          </a:prstGeom>
          <a:noFill/>
          <a:ln>
            <a:noFill/>
          </a:ln>
        </p:spPr>
      </p:pic>
      <p:pic>
        <p:nvPicPr>
          <p:cNvPr id="290" name="Google Shape;290;p17"/>
          <p:cNvPicPr preferRelativeResize="0"/>
          <p:nvPr/>
        </p:nvPicPr>
        <p:blipFill>
          <a:blip r:embed="rId4">
            <a:alphaModFix/>
          </a:blip>
          <a:stretch>
            <a:fillRect/>
          </a:stretch>
        </p:blipFill>
        <p:spPr>
          <a:xfrm>
            <a:off x="2342350" y="4049143"/>
            <a:ext cx="1634400" cy="1510790"/>
          </a:xfrm>
          <a:prstGeom prst="rect">
            <a:avLst/>
          </a:prstGeom>
          <a:noFill/>
          <a:ln>
            <a:noFill/>
          </a:ln>
        </p:spPr>
      </p:pic>
      <p:grpSp>
        <p:nvGrpSpPr>
          <p:cNvPr id="291" name="Google Shape;291;p17"/>
          <p:cNvGrpSpPr/>
          <p:nvPr/>
        </p:nvGrpSpPr>
        <p:grpSpPr>
          <a:xfrm>
            <a:off x="0" y="-36165"/>
            <a:ext cx="18288000" cy="308526"/>
            <a:chOff x="0" y="-9525"/>
            <a:chExt cx="4816593" cy="81258"/>
          </a:xfrm>
        </p:grpSpPr>
        <p:sp>
          <p:nvSpPr>
            <p:cNvPr id="292" name="Google Shape;292;p17"/>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D32012"/>
            </a:solidFill>
            <a:ln>
              <a:noFill/>
            </a:ln>
          </p:spPr>
        </p:sp>
        <p:sp>
          <p:nvSpPr>
            <p:cNvPr id="293" name="Google Shape;293;p17"/>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17"/>
          <p:cNvSpPr/>
          <p:nvPr/>
        </p:nvSpPr>
        <p:spPr>
          <a:xfrm>
            <a:off x="5618600" y="3140861"/>
            <a:ext cx="7050801" cy="6873778"/>
          </a:xfrm>
          <a:custGeom>
            <a:rect b="b" l="l" r="r" t="t"/>
            <a:pathLst>
              <a:path extrusionOk="0" h="6873778" w="7050801">
                <a:moveTo>
                  <a:pt x="0" y="0"/>
                </a:moveTo>
                <a:lnTo>
                  <a:pt x="7050800" y="0"/>
                </a:lnTo>
                <a:lnTo>
                  <a:pt x="7050800" y="6873778"/>
                </a:lnTo>
                <a:lnTo>
                  <a:pt x="0" y="6873778"/>
                </a:lnTo>
                <a:lnTo>
                  <a:pt x="0" y="0"/>
                </a:lnTo>
                <a:close/>
              </a:path>
            </a:pathLst>
          </a:custGeom>
          <a:blipFill rotWithShape="1">
            <a:blip r:embed="rId5">
              <a:alphaModFix/>
            </a:blip>
            <a:stretch>
              <a:fillRect b="-2189" l="0" r="0" t="0"/>
            </a:stretch>
          </a:blipFill>
          <a:ln>
            <a:noFill/>
          </a:ln>
        </p:spPr>
      </p:sp>
      <p:grpSp>
        <p:nvGrpSpPr>
          <p:cNvPr id="295" name="Google Shape;295;p17"/>
          <p:cNvGrpSpPr/>
          <p:nvPr/>
        </p:nvGrpSpPr>
        <p:grpSpPr>
          <a:xfrm>
            <a:off x="0" y="9978474"/>
            <a:ext cx="18288000" cy="308526"/>
            <a:chOff x="0" y="-9525"/>
            <a:chExt cx="4816593" cy="81258"/>
          </a:xfrm>
        </p:grpSpPr>
        <p:sp>
          <p:nvSpPr>
            <p:cNvPr id="296" name="Google Shape;296;p17"/>
            <p:cNvSpPr/>
            <p:nvPr/>
          </p:nvSpPr>
          <p:spPr>
            <a:xfrm>
              <a:off x="0" y="0"/>
              <a:ext cx="4816592" cy="71733"/>
            </a:xfrm>
            <a:custGeom>
              <a:rect b="b" l="l" r="r" t="t"/>
              <a:pathLst>
                <a:path extrusionOk="0" h="71733" w="4816592">
                  <a:moveTo>
                    <a:pt x="0" y="0"/>
                  </a:moveTo>
                  <a:lnTo>
                    <a:pt x="4816592" y="0"/>
                  </a:lnTo>
                  <a:lnTo>
                    <a:pt x="4816592" y="71733"/>
                  </a:lnTo>
                  <a:lnTo>
                    <a:pt x="0" y="71733"/>
                  </a:lnTo>
                  <a:close/>
                </a:path>
              </a:pathLst>
            </a:custGeom>
            <a:solidFill>
              <a:srgbClr val="027D40"/>
            </a:solidFill>
            <a:ln>
              <a:noFill/>
            </a:ln>
          </p:spPr>
        </p:sp>
        <p:sp>
          <p:nvSpPr>
            <p:cNvPr id="297" name="Google Shape;297;p17"/>
            <p:cNvSpPr txBox="1"/>
            <p:nvPr/>
          </p:nvSpPr>
          <p:spPr>
            <a:xfrm>
              <a:off x="0" y="-9525"/>
              <a:ext cx="4816593" cy="81258"/>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8" name="Google Shape;298;p17"/>
          <p:cNvSpPr txBox="1"/>
          <p:nvPr/>
        </p:nvSpPr>
        <p:spPr>
          <a:xfrm>
            <a:off x="1028700" y="679560"/>
            <a:ext cx="16230600" cy="1792200"/>
          </a:xfrm>
          <a:prstGeom prst="rect">
            <a:avLst/>
          </a:prstGeom>
          <a:noFill/>
          <a:ln>
            <a:noFill/>
          </a:ln>
        </p:spPr>
        <p:txBody>
          <a:bodyPr anchorCtr="0" anchor="t" bIns="0" lIns="0" spcFirstLastPara="1" rIns="0" wrap="square" tIns="0">
            <a:spAutoFit/>
          </a:bodyPr>
          <a:lstStyle/>
          <a:p>
            <a:pPr indent="0" lvl="0" marL="0" marR="0" rtl="0" algn="ctr">
              <a:lnSpc>
                <a:spcPct val="118998"/>
              </a:lnSpc>
              <a:spcBef>
                <a:spcPts val="0"/>
              </a:spcBef>
              <a:spcAft>
                <a:spcPts val="0"/>
              </a:spcAft>
              <a:buNone/>
            </a:pPr>
            <a:r>
              <a:rPr b="0" i="0" lang="en-US" sz="11643" u="none" cap="none" strike="noStrike">
                <a:solidFill>
                  <a:srgbClr val="000000"/>
                </a:solidFill>
                <a:latin typeface="Lalezar"/>
                <a:ea typeface="Lalezar"/>
                <a:cs typeface="Lalezar"/>
                <a:sym typeface="Lalezar"/>
              </a:rPr>
              <a:t>A UNIFIED AFGHANISTAN</a:t>
            </a:r>
            <a:endParaRPr/>
          </a:p>
        </p:txBody>
      </p:sp>
      <p:sp>
        <p:nvSpPr>
          <p:cNvPr id="299" name="Google Shape;299;p17"/>
          <p:cNvSpPr txBox="1"/>
          <p:nvPr/>
        </p:nvSpPr>
        <p:spPr>
          <a:xfrm>
            <a:off x="1175500" y="6627500"/>
            <a:ext cx="3968100" cy="1823400"/>
          </a:xfrm>
          <a:prstGeom prst="rect">
            <a:avLst/>
          </a:prstGeom>
          <a:noFill/>
          <a:ln>
            <a:noFill/>
          </a:ln>
        </p:spPr>
        <p:txBody>
          <a:bodyPr anchorCtr="0" anchor="t" bIns="0" lIns="0" spcFirstLastPara="1" rIns="0" wrap="square" tIns="0">
            <a:spAutoFit/>
          </a:bodyPr>
          <a:lstStyle/>
          <a:p>
            <a:pPr indent="0" lvl="0" marL="0" marR="0" rtl="0" algn="ctr">
              <a:lnSpc>
                <a:spcPct val="155057"/>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300" name="Google Shape;300;p17"/>
          <p:cNvSpPr txBox="1"/>
          <p:nvPr/>
        </p:nvSpPr>
        <p:spPr>
          <a:xfrm>
            <a:off x="13226300" y="6627500"/>
            <a:ext cx="3804300" cy="1823400"/>
          </a:xfrm>
          <a:prstGeom prst="rect">
            <a:avLst/>
          </a:prstGeom>
          <a:noFill/>
          <a:ln>
            <a:noFill/>
          </a:ln>
        </p:spPr>
        <p:txBody>
          <a:bodyPr anchorCtr="0" anchor="t" bIns="0" lIns="0" spcFirstLastPara="1" rIns="0" wrap="square" tIns="0">
            <a:spAutoFit/>
          </a:bodyPr>
          <a:lstStyle/>
          <a:p>
            <a:pPr indent="0" lvl="0" marL="0" marR="0" rtl="0" algn="ctr">
              <a:lnSpc>
                <a:spcPct val="155057"/>
              </a:lnSpc>
              <a:spcBef>
                <a:spcPts val="0"/>
              </a:spcBef>
              <a:spcAft>
                <a:spcPts val="0"/>
              </a:spcAft>
              <a:buNone/>
            </a:pPr>
            <a:r>
              <a:rPr b="0" i="0" lang="en-US" sz="2096"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