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Courgette"/>
      <p:regular r:id="rId26"/>
    </p:embeddedFont>
    <p:embeddedFont>
      <p:font typeface="Fira Sans Medium"/>
      <p:regular r:id="rId27"/>
      <p:bold r:id="rId28"/>
      <p:italic r:id="rId29"/>
      <p:boldItalic r:id="rId30"/>
    </p:embeddedFont>
    <p:embeddedFont>
      <p:font typeface="Fira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ourgette-regular.fntdata"/><Relationship Id="rId25" Type="http://schemas.openxmlformats.org/officeDocument/2006/relationships/slide" Target="slides/slide20.xml"/><Relationship Id="rId28" Type="http://schemas.openxmlformats.org/officeDocument/2006/relationships/font" Target="fonts/FiraSansMedium-bold.fntdata"/><Relationship Id="rId27" Type="http://schemas.openxmlformats.org/officeDocument/2006/relationships/font" Target="fonts/FiraSansMedium-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FiraSansMedium-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FiraSans-regular.fntdata"/><Relationship Id="rId30" Type="http://schemas.openxmlformats.org/officeDocument/2006/relationships/font" Target="fonts/FiraSansMedium-boldItalic.fntdata"/><Relationship Id="rId11" Type="http://schemas.openxmlformats.org/officeDocument/2006/relationships/slide" Target="slides/slide6.xml"/><Relationship Id="rId33" Type="http://schemas.openxmlformats.org/officeDocument/2006/relationships/font" Target="fonts/FiraSans-italic.fntdata"/><Relationship Id="rId10" Type="http://schemas.openxmlformats.org/officeDocument/2006/relationships/slide" Target="slides/slide5.xml"/><Relationship Id="rId32" Type="http://schemas.openxmlformats.org/officeDocument/2006/relationships/font" Target="fonts/FiraSans-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Fira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8.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23.png"/><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 name="Shape 9"/>
        <p:cNvGrpSpPr/>
        <p:nvPr/>
      </p:nvGrpSpPr>
      <p:grpSpPr>
        <a:xfrm>
          <a:off x="0" y="0"/>
          <a:ext cx="0" cy="0"/>
          <a:chOff x="0" y="0"/>
          <a:chExt cx="0" cy="0"/>
        </a:xfrm>
      </p:grpSpPr>
      <p:pic>
        <p:nvPicPr>
          <p:cNvPr id="10" name="Google Shape;10;p3"/>
          <p:cNvPicPr preferRelativeResize="0"/>
          <p:nvPr/>
        </p:nvPicPr>
        <p:blipFill rotWithShape="1">
          <a:blip r:embed="rId2">
            <a:alphaModFix/>
          </a:blip>
          <a:srcRect b="43309" l="8417" r="15333" t="-3337"/>
          <a:stretch/>
        </p:blipFill>
        <p:spPr>
          <a:xfrm>
            <a:off x="0" y="6526025"/>
            <a:ext cx="18288000" cy="3760975"/>
          </a:xfrm>
          <a:prstGeom prst="rect">
            <a:avLst/>
          </a:prstGeom>
          <a:noFill/>
          <a:ln>
            <a:noFill/>
          </a:ln>
        </p:spPr>
      </p:pic>
      <p:sp>
        <p:nvSpPr>
          <p:cNvPr id="11" name="Google Shape;11;p3"/>
          <p:cNvSpPr txBox="1"/>
          <p:nvPr>
            <p:ph type="title"/>
          </p:nvPr>
        </p:nvSpPr>
        <p:spPr>
          <a:xfrm>
            <a:off x="110850" y="4803475"/>
            <a:ext cx="18066300" cy="2386200"/>
          </a:xfrm>
          <a:prstGeom prst="rect">
            <a:avLst/>
          </a:prstGeom>
          <a:effectLst>
            <a:outerShdw rotWithShape="0" algn="bl" dir="5400000" dist="85725">
              <a:srgbClr val="113FBB"/>
            </a:outerShdw>
          </a:effectLst>
        </p:spPr>
        <p:txBody>
          <a:bodyPr anchorCtr="0" anchor="t" bIns="45700" lIns="91425" spcFirstLastPara="1" rIns="91425" wrap="square" tIns="45700">
            <a:normAutofit/>
          </a:bodyPr>
          <a:lstStyle>
            <a:lvl1pPr lvl="0">
              <a:spcBef>
                <a:spcPts val="0"/>
              </a:spcBef>
              <a:spcAft>
                <a:spcPts val="0"/>
              </a:spcAft>
              <a:buSzPts val="16300"/>
              <a:buNone/>
              <a:defRPr sz="16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 name="Google Shape;12;p3"/>
          <p:cNvPicPr preferRelativeResize="0"/>
          <p:nvPr/>
        </p:nvPicPr>
        <p:blipFill rotWithShape="1">
          <a:blip r:embed="rId3">
            <a:alphaModFix/>
          </a:blip>
          <a:srcRect b="0" l="2754" r="2251" t="15254"/>
          <a:stretch/>
        </p:blipFill>
        <p:spPr>
          <a:xfrm>
            <a:off x="0" y="0"/>
            <a:ext cx="18288000" cy="2437600"/>
          </a:xfrm>
          <a:prstGeom prst="rect">
            <a:avLst/>
          </a:prstGeom>
          <a:noFill/>
          <a:ln>
            <a:noFill/>
          </a:ln>
        </p:spPr>
      </p:pic>
      <p:sp>
        <p:nvSpPr>
          <p:cNvPr id="13" name="Google Shape;13;p3"/>
          <p:cNvSpPr/>
          <p:nvPr/>
        </p:nvSpPr>
        <p:spPr>
          <a:xfrm rot="77336">
            <a:off x="4793147" y="1363784"/>
            <a:ext cx="8702376" cy="3686643"/>
          </a:xfrm>
          <a:custGeom>
            <a:rect b="b" l="l" r="r" t="t"/>
            <a:pathLst>
              <a:path extrusionOk="0" h="3685710" w="8700174">
                <a:moveTo>
                  <a:pt x="0" y="0"/>
                </a:moveTo>
                <a:lnTo>
                  <a:pt x="8700174" y="0"/>
                </a:lnTo>
                <a:lnTo>
                  <a:pt x="8700174" y="3685710"/>
                </a:lnTo>
                <a:lnTo>
                  <a:pt x="0" y="3685710"/>
                </a:lnTo>
                <a:lnTo>
                  <a:pt x="0" y="0"/>
                </a:lnTo>
                <a:close/>
              </a:path>
            </a:pathLst>
          </a:custGeom>
          <a:blipFill rotWithShape="1">
            <a:blip r:embed="rId4">
              <a:alphaModFix/>
            </a:blip>
            <a:stretch>
              <a:fillRect b="0" l="0" r="0" t="0"/>
            </a:stretch>
          </a:blipFill>
          <a:ln>
            <a:noFill/>
          </a:ln>
        </p:spPr>
      </p:sp>
      <p:sp>
        <p:nvSpPr>
          <p:cNvPr id="14" name="Google Shape;14;p3"/>
          <p:cNvSpPr/>
          <p:nvPr/>
        </p:nvSpPr>
        <p:spPr>
          <a:xfrm>
            <a:off x="422366" y="2204828"/>
            <a:ext cx="2091246" cy="2386276"/>
          </a:xfrm>
          <a:custGeom>
            <a:rect b="b" l="l" r="r" t="t"/>
            <a:pathLst>
              <a:path extrusionOk="0" h="2386276" w="2091246">
                <a:moveTo>
                  <a:pt x="0" y="0"/>
                </a:moveTo>
                <a:lnTo>
                  <a:pt x="2091246" y="0"/>
                </a:lnTo>
                <a:lnTo>
                  <a:pt x="2091246" y="2386276"/>
                </a:lnTo>
                <a:lnTo>
                  <a:pt x="0" y="2386276"/>
                </a:lnTo>
                <a:lnTo>
                  <a:pt x="0" y="0"/>
                </a:lnTo>
                <a:close/>
              </a:path>
            </a:pathLst>
          </a:custGeom>
          <a:blipFill rotWithShape="1">
            <a:blip r:embed="rId5">
              <a:alphaModFix/>
            </a:blip>
            <a:stretch>
              <a:fillRect b="0" l="0" r="0" t="0"/>
            </a:stretch>
          </a:blipFill>
          <a:ln>
            <a:noFill/>
          </a:ln>
        </p:spPr>
      </p:sp>
      <p:sp>
        <p:nvSpPr>
          <p:cNvPr id="15" name="Google Shape;15;p3"/>
          <p:cNvSpPr/>
          <p:nvPr/>
        </p:nvSpPr>
        <p:spPr>
          <a:xfrm flipH="1">
            <a:off x="15774388" y="2204828"/>
            <a:ext cx="2091246" cy="2386276"/>
          </a:xfrm>
          <a:custGeom>
            <a:rect b="b" l="l" r="r" t="t"/>
            <a:pathLst>
              <a:path extrusionOk="0" h="2386276" w="2091246">
                <a:moveTo>
                  <a:pt x="2091246" y="0"/>
                </a:moveTo>
                <a:lnTo>
                  <a:pt x="0" y="0"/>
                </a:lnTo>
                <a:lnTo>
                  <a:pt x="0" y="2386276"/>
                </a:lnTo>
                <a:lnTo>
                  <a:pt x="2091246" y="2386276"/>
                </a:lnTo>
                <a:lnTo>
                  <a:pt x="2091246" y="0"/>
                </a:lnTo>
                <a:close/>
              </a:path>
            </a:pathLst>
          </a:custGeom>
          <a:blipFill rotWithShape="1">
            <a:blip r:embed="rId5">
              <a:alphaModFix/>
            </a:blip>
            <a:stretch>
              <a:fillRect b="0" l="0" r="0" t="0"/>
            </a:stretch>
          </a:blipFill>
          <a:ln>
            <a:noFill/>
          </a:ln>
        </p:spPr>
      </p:sp>
      <p:sp>
        <p:nvSpPr>
          <p:cNvPr id="16" name="Google Shape;16;p3"/>
          <p:cNvSpPr txBox="1"/>
          <p:nvPr>
            <p:ph idx="1" type="subTitle"/>
          </p:nvPr>
        </p:nvSpPr>
        <p:spPr>
          <a:xfrm>
            <a:off x="6391775" y="1854875"/>
            <a:ext cx="5522100" cy="13284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1"/>
              </a:buClr>
              <a:buSzPts val="9100"/>
              <a:buFont typeface="Courgette"/>
              <a:buNone/>
              <a:defRPr sz="9100">
                <a:solidFill>
                  <a:schemeClr val="lt1"/>
                </a:solidFill>
                <a:latin typeface="Courgette"/>
                <a:ea typeface="Courgette"/>
                <a:cs typeface="Courgette"/>
                <a:sym typeface="Courgette"/>
              </a:defRPr>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17" name="Google Shape;17;p3"/>
          <p:cNvSpPr txBox="1"/>
          <p:nvPr>
            <p:ph idx="2" type="subTitle"/>
          </p:nvPr>
        </p:nvSpPr>
        <p:spPr>
          <a:xfrm>
            <a:off x="4318650" y="7344275"/>
            <a:ext cx="9650700" cy="802200"/>
          </a:xfrm>
          <a:prstGeom prst="rect">
            <a:avLst/>
          </a:prstGeom>
        </p:spPr>
        <p:txBody>
          <a:bodyPr anchorCtr="0" anchor="t" bIns="45700" lIns="91425" spcFirstLastPara="1" rIns="91425" wrap="square" tIns="45700">
            <a:normAutofit/>
          </a:bodyPr>
          <a:lstStyle>
            <a:lvl1pPr lvl="0">
              <a:spcBef>
                <a:spcPts val="640"/>
              </a:spcBef>
              <a:spcAft>
                <a:spcPts val="0"/>
              </a:spcAft>
              <a:buClr>
                <a:srgbClr val="113FBB"/>
              </a:buClr>
              <a:buSzPts val="3350"/>
              <a:buNone/>
              <a:defRPr b="1" sz="3350">
                <a:solidFill>
                  <a:srgbClr val="113FBB"/>
                </a:solidFill>
              </a:defRPr>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8" name="Shape 18"/>
        <p:cNvGrpSpPr/>
        <p:nvPr/>
      </p:nvGrpSpPr>
      <p:grpSpPr>
        <a:xfrm>
          <a:off x="0" y="0"/>
          <a:ext cx="0" cy="0"/>
          <a:chOff x="0" y="0"/>
          <a:chExt cx="0" cy="0"/>
        </a:xfrm>
      </p:grpSpPr>
      <p:sp>
        <p:nvSpPr>
          <p:cNvPr id="19" name="Google Shape;19;p4"/>
          <p:cNvSpPr txBox="1"/>
          <p:nvPr>
            <p:ph type="title"/>
          </p:nvPr>
        </p:nvSpPr>
        <p:spPr>
          <a:xfrm>
            <a:off x="110850" y="889350"/>
            <a:ext cx="18066300" cy="3117300"/>
          </a:xfrm>
          <a:prstGeom prst="rect">
            <a:avLst/>
          </a:prstGeom>
        </p:spPr>
        <p:txBody>
          <a:bodyPr anchorCtr="0" anchor="t" bIns="45700" lIns="91425" spcFirstLastPara="1" rIns="91425" wrap="square" tIns="45700">
            <a:normAutofit/>
          </a:bodyPr>
          <a:lstStyle>
            <a:lvl1pPr lvl="0">
              <a:spcBef>
                <a:spcPts val="0"/>
              </a:spcBef>
              <a:spcAft>
                <a:spcPts val="0"/>
              </a:spcAft>
              <a:buSzPts val="18700"/>
              <a:buNone/>
              <a:defRPr sz="18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0" name="Google Shape;20;p4"/>
          <p:cNvPicPr preferRelativeResize="0"/>
          <p:nvPr/>
        </p:nvPicPr>
        <p:blipFill>
          <a:blip r:embed="rId2">
            <a:alphaModFix/>
          </a:blip>
          <a:stretch>
            <a:fillRect/>
          </a:stretch>
        </p:blipFill>
        <p:spPr>
          <a:xfrm>
            <a:off x="12721325" y="5041550"/>
            <a:ext cx="3812150" cy="3799472"/>
          </a:xfrm>
          <a:prstGeom prst="rect">
            <a:avLst/>
          </a:prstGeom>
          <a:noFill/>
          <a:ln>
            <a:noFill/>
          </a:ln>
        </p:spPr>
      </p:pic>
      <p:pic>
        <p:nvPicPr>
          <p:cNvPr id="21" name="Google Shape;21;p4"/>
          <p:cNvPicPr preferRelativeResize="0"/>
          <p:nvPr/>
        </p:nvPicPr>
        <p:blipFill>
          <a:blip r:embed="rId2">
            <a:alphaModFix/>
          </a:blip>
          <a:stretch>
            <a:fillRect/>
          </a:stretch>
        </p:blipFill>
        <p:spPr>
          <a:xfrm>
            <a:off x="7213150" y="5041550"/>
            <a:ext cx="3812150" cy="3799472"/>
          </a:xfrm>
          <a:prstGeom prst="rect">
            <a:avLst/>
          </a:prstGeom>
          <a:noFill/>
          <a:ln>
            <a:noFill/>
          </a:ln>
        </p:spPr>
      </p:pic>
      <p:pic>
        <p:nvPicPr>
          <p:cNvPr id="22" name="Google Shape;22;p4"/>
          <p:cNvPicPr preferRelativeResize="0"/>
          <p:nvPr/>
        </p:nvPicPr>
        <p:blipFill>
          <a:blip r:embed="rId2">
            <a:alphaModFix/>
          </a:blip>
          <a:stretch>
            <a:fillRect/>
          </a:stretch>
        </p:blipFill>
        <p:spPr>
          <a:xfrm>
            <a:off x="1704975" y="5041550"/>
            <a:ext cx="3812150" cy="3799472"/>
          </a:xfrm>
          <a:prstGeom prst="rect">
            <a:avLst/>
          </a:prstGeom>
          <a:noFill/>
          <a:ln>
            <a:noFill/>
          </a:ln>
        </p:spPr>
      </p:pic>
      <p:sp>
        <p:nvSpPr>
          <p:cNvPr id="23" name="Google Shape;23;p4"/>
          <p:cNvSpPr/>
          <p:nvPr/>
        </p:nvSpPr>
        <p:spPr>
          <a:xfrm>
            <a:off x="305070" y="634966"/>
            <a:ext cx="3391859" cy="4029206"/>
          </a:xfrm>
          <a:custGeom>
            <a:rect b="b" l="l" r="r" t="t"/>
            <a:pathLst>
              <a:path extrusionOk="0" h="4029206" w="3391859">
                <a:moveTo>
                  <a:pt x="0" y="0"/>
                </a:moveTo>
                <a:lnTo>
                  <a:pt x="3391858" y="0"/>
                </a:lnTo>
                <a:lnTo>
                  <a:pt x="3391858" y="4029205"/>
                </a:lnTo>
                <a:lnTo>
                  <a:pt x="0" y="4029205"/>
                </a:lnTo>
                <a:lnTo>
                  <a:pt x="0" y="0"/>
                </a:lnTo>
                <a:close/>
              </a:path>
            </a:pathLst>
          </a:custGeom>
          <a:blipFill rotWithShape="1">
            <a:blip r:embed="rId3">
              <a:alphaModFix/>
            </a:blip>
            <a:stretch>
              <a:fillRect b="0" l="0" r="0" t="0"/>
            </a:stretch>
          </a:blipFill>
          <a:ln>
            <a:noFill/>
          </a:ln>
        </p:spPr>
      </p:sp>
      <p:sp>
        <p:nvSpPr>
          <p:cNvPr id="24" name="Google Shape;24;p4"/>
          <p:cNvSpPr/>
          <p:nvPr/>
        </p:nvSpPr>
        <p:spPr>
          <a:xfrm>
            <a:off x="14591072" y="634966"/>
            <a:ext cx="3391859" cy="4029206"/>
          </a:xfrm>
          <a:custGeom>
            <a:rect b="b" l="l" r="r" t="t"/>
            <a:pathLst>
              <a:path extrusionOk="0" h="4029206" w="3391859">
                <a:moveTo>
                  <a:pt x="0" y="0"/>
                </a:moveTo>
                <a:lnTo>
                  <a:pt x="3391858" y="0"/>
                </a:lnTo>
                <a:lnTo>
                  <a:pt x="3391858" y="4029205"/>
                </a:lnTo>
                <a:lnTo>
                  <a:pt x="0" y="4029205"/>
                </a:lnTo>
                <a:lnTo>
                  <a:pt x="0" y="0"/>
                </a:lnTo>
                <a:close/>
              </a:path>
            </a:pathLst>
          </a:custGeom>
          <a:blipFill rotWithShape="1">
            <a:blip r:embed="rId3">
              <a:alphaModFix/>
            </a:blip>
            <a:stretch>
              <a:fillRect b="0" l="0" r="0" t="0"/>
            </a:stretch>
          </a:blipFill>
          <a:ln>
            <a:noFill/>
          </a:ln>
        </p:spPr>
      </p:sp>
      <p:sp>
        <p:nvSpPr>
          <p:cNvPr id="25" name="Google Shape;25;p4"/>
          <p:cNvSpPr/>
          <p:nvPr/>
        </p:nvSpPr>
        <p:spPr>
          <a:xfrm>
            <a:off x="13166982" y="5549033"/>
            <a:ext cx="2920862" cy="2809668"/>
          </a:xfrm>
          <a:custGeom>
            <a:rect b="b" l="l" r="r" t="t"/>
            <a:pathLst>
              <a:path extrusionOk="0" h="2809668" w="2920862">
                <a:moveTo>
                  <a:pt x="0" y="0"/>
                </a:moveTo>
                <a:lnTo>
                  <a:pt x="2920863" y="0"/>
                </a:lnTo>
                <a:lnTo>
                  <a:pt x="2920863" y="2809668"/>
                </a:lnTo>
                <a:lnTo>
                  <a:pt x="0" y="2809668"/>
                </a:lnTo>
                <a:lnTo>
                  <a:pt x="0" y="0"/>
                </a:lnTo>
                <a:close/>
              </a:path>
            </a:pathLst>
          </a:custGeom>
          <a:blipFill rotWithShape="1">
            <a:blip r:embed="rId4">
              <a:alphaModFix/>
            </a:blip>
            <a:stretch>
              <a:fillRect b="-57947" l="0" r="0" t="0"/>
            </a:stretch>
          </a:blipFill>
          <a:ln>
            <a:noFill/>
          </a:ln>
        </p:spPr>
      </p:sp>
      <p:sp>
        <p:nvSpPr>
          <p:cNvPr id="26" name="Google Shape;26;p4"/>
          <p:cNvSpPr txBox="1"/>
          <p:nvPr/>
        </p:nvSpPr>
        <p:spPr>
          <a:xfrm>
            <a:off x="2952920" y="5848065"/>
            <a:ext cx="1415400" cy="1569900"/>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0199" u="none" cap="none" strike="noStrike">
                <a:solidFill>
                  <a:srgbClr val="113FBB"/>
                </a:solidFill>
                <a:latin typeface="Courgette"/>
                <a:ea typeface="Courgette"/>
                <a:cs typeface="Courgette"/>
                <a:sym typeface="Courgette"/>
              </a:rPr>
              <a:t>01</a:t>
            </a:r>
            <a:endParaRPr/>
          </a:p>
        </p:txBody>
      </p:sp>
      <p:sp>
        <p:nvSpPr>
          <p:cNvPr id="27" name="Google Shape;27;p4"/>
          <p:cNvSpPr txBox="1"/>
          <p:nvPr/>
        </p:nvSpPr>
        <p:spPr>
          <a:xfrm>
            <a:off x="8332090" y="5848065"/>
            <a:ext cx="1623900" cy="1569900"/>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0199" u="none" cap="none" strike="noStrike">
                <a:solidFill>
                  <a:srgbClr val="113FBB"/>
                </a:solidFill>
                <a:latin typeface="Courgette"/>
                <a:ea typeface="Courgette"/>
                <a:cs typeface="Courgette"/>
                <a:sym typeface="Courgette"/>
              </a:rPr>
              <a:t>02</a:t>
            </a:r>
            <a:endParaRPr/>
          </a:p>
        </p:txBody>
      </p:sp>
      <p:sp>
        <p:nvSpPr>
          <p:cNvPr id="28" name="Google Shape;28;p4"/>
          <p:cNvSpPr txBox="1"/>
          <p:nvPr/>
        </p:nvSpPr>
        <p:spPr>
          <a:xfrm>
            <a:off x="13867644" y="5848065"/>
            <a:ext cx="1519500" cy="1569900"/>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0199" u="none" cap="none" strike="noStrike">
                <a:solidFill>
                  <a:srgbClr val="113FBB"/>
                </a:solidFill>
                <a:latin typeface="Courgette"/>
                <a:ea typeface="Courgette"/>
                <a:cs typeface="Courgette"/>
                <a:sym typeface="Courgette"/>
              </a:rPr>
              <a:t>03</a:t>
            </a:r>
            <a:endParaRPr/>
          </a:p>
        </p:txBody>
      </p:sp>
      <p:sp>
        <p:nvSpPr>
          <p:cNvPr id="29" name="Google Shape;29;p4"/>
          <p:cNvSpPr txBox="1"/>
          <p:nvPr>
            <p:ph idx="1" type="subTitle"/>
          </p:nvPr>
        </p:nvSpPr>
        <p:spPr>
          <a:xfrm>
            <a:off x="2395300" y="7383450"/>
            <a:ext cx="2431500" cy="626700"/>
          </a:xfrm>
          <a:prstGeom prst="rect">
            <a:avLst/>
          </a:prstGeom>
        </p:spPr>
        <p:txBody>
          <a:bodyPr anchorCtr="0" anchor="t" bIns="45700" lIns="91425" spcFirstLastPara="1" rIns="91425" wrap="square" tIns="45700">
            <a:normAutofit/>
          </a:bodyPr>
          <a:lstStyle>
            <a:lvl1pPr lvl="0">
              <a:spcBef>
                <a:spcPts val="640"/>
              </a:spcBef>
              <a:spcAft>
                <a:spcPts val="0"/>
              </a:spcAft>
              <a:buClr>
                <a:srgbClr val="E00225"/>
              </a:buClr>
              <a:buSzPts val="3100"/>
              <a:buNone/>
              <a:defRPr b="1" sz="3100">
                <a:solidFill>
                  <a:srgbClr val="E00225"/>
                </a:solidFill>
              </a:defRPr>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30" name="Google Shape;30;p4"/>
          <p:cNvSpPr txBox="1"/>
          <p:nvPr>
            <p:ph idx="2" type="subTitle"/>
          </p:nvPr>
        </p:nvSpPr>
        <p:spPr>
          <a:xfrm>
            <a:off x="7903475" y="7383450"/>
            <a:ext cx="2431500" cy="6267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E00225"/>
              </a:buClr>
              <a:buSzPts val="3100"/>
              <a:buNone/>
              <a:defRPr b="1" sz="3100">
                <a:solidFill>
                  <a:srgbClr val="E00225"/>
                </a:solidFill>
              </a:defRPr>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31" name="Google Shape;31;p4"/>
          <p:cNvSpPr txBox="1"/>
          <p:nvPr>
            <p:ph idx="3" type="subTitle"/>
          </p:nvPr>
        </p:nvSpPr>
        <p:spPr>
          <a:xfrm>
            <a:off x="13361518" y="7383450"/>
            <a:ext cx="2431500" cy="6267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E00225"/>
              </a:buClr>
              <a:buSzPts val="3100"/>
              <a:buNone/>
              <a:defRPr b="1" sz="3100">
                <a:solidFill>
                  <a:srgbClr val="E00225"/>
                </a:solidFill>
              </a:defRPr>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bg>
      <p:bgPr>
        <a:solidFill>
          <a:srgbClr val="032EA1"/>
        </a:solidFill>
      </p:bgPr>
    </p:bg>
    <p:spTree>
      <p:nvGrpSpPr>
        <p:cNvPr id="32"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b="32970" l="18433" r="16841" t="25535"/>
          <a:stretch/>
        </p:blipFill>
        <p:spPr>
          <a:xfrm>
            <a:off x="0" y="0"/>
            <a:ext cx="18288000" cy="10286998"/>
          </a:xfrm>
          <a:prstGeom prst="rect">
            <a:avLst/>
          </a:prstGeom>
          <a:noFill/>
          <a:ln>
            <a:noFill/>
          </a:ln>
        </p:spPr>
      </p:pic>
      <p:grpSp>
        <p:nvGrpSpPr>
          <p:cNvPr id="34" name="Google Shape;34;p5"/>
          <p:cNvGrpSpPr/>
          <p:nvPr/>
        </p:nvGrpSpPr>
        <p:grpSpPr>
          <a:xfrm>
            <a:off x="2066907" y="2604915"/>
            <a:ext cx="14154281" cy="5002940"/>
            <a:chOff x="0" y="-9525"/>
            <a:chExt cx="3727852" cy="1317638"/>
          </a:xfrm>
        </p:grpSpPr>
        <p:sp>
          <p:nvSpPr>
            <p:cNvPr id="35" name="Google Shape;35;p5"/>
            <p:cNvSpPr/>
            <p:nvPr/>
          </p:nvSpPr>
          <p:spPr>
            <a:xfrm>
              <a:off x="0" y="0"/>
              <a:ext cx="3727852" cy="1308113"/>
            </a:xfrm>
            <a:custGeom>
              <a:rect b="b" l="l" r="r" t="t"/>
              <a:pathLst>
                <a:path extrusionOk="0" h="1308113" w="3727852">
                  <a:moveTo>
                    <a:pt x="0" y="0"/>
                  </a:moveTo>
                  <a:lnTo>
                    <a:pt x="3727852" y="0"/>
                  </a:lnTo>
                  <a:lnTo>
                    <a:pt x="3727852" y="1308113"/>
                  </a:lnTo>
                  <a:lnTo>
                    <a:pt x="0" y="1308113"/>
                  </a:lnTo>
                  <a:close/>
                </a:path>
              </a:pathLst>
            </a:custGeom>
            <a:solidFill>
              <a:srgbClr val="E00225"/>
            </a:solidFill>
            <a:ln>
              <a:noFill/>
            </a:ln>
          </p:spPr>
        </p:sp>
        <p:sp>
          <p:nvSpPr>
            <p:cNvPr id="36" name="Google Shape;36;p5"/>
            <p:cNvSpPr txBox="1"/>
            <p:nvPr/>
          </p:nvSpPr>
          <p:spPr>
            <a:xfrm>
              <a:off x="0" y="-9525"/>
              <a:ext cx="3727800" cy="13176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 name="Google Shape;37;p5"/>
          <p:cNvGrpSpPr/>
          <p:nvPr/>
        </p:nvGrpSpPr>
        <p:grpSpPr>
          <a:xfrm>
            <a:off x="0" y="3398361"/>
            <a:ext cx="18288118" cy="3416071"/>
            <a:chOff x="0" y="-9525"/>
            <a:chExt cx="4816592" cy="899700"/>
          </a:xfrm>
        </p:grpSpPr>
        <p:sp>
          <p:nvSpPr>
            <p:cNvPr id="38" name="Google Shape;38;p5"/>
            <p:cNvSpPr/>
            <p:nvPr/>
          </p:nvSpPr>
          <p:spPr>
            <a:xfrm>
              <a:off x="0" y="0"/>
              <a:ext cx="4816592" cy="890166"/>
            </a:xfrm>
            <a:custGeom>
              <a:rect b="b" l="l" r="r" t="t"/>
              <a:pathLst>
                <a:path extrusionOk="0" h="890166" w="4816592">
                  <a:moveTo>
                    <a:pt x="0" y="0"/>
                  </a:moveTo>
                  <a:lnTo>
                    <a:pt x="4816592" y="0"/>
                  </a:lnTo>
                  <a:lnTo>
                    <a:pt x="4816592" y="890166"/>
                  </a:lnTo>
                  <a:lnTo>
                    <a:pt x="0" y="890166"/>
                  </a:lnTo>
                  <a:close/>
                </a:path>
              </a:pathLst>
            </a:custGeom>
            <a:solidFill>
              <a:srgbClr val="E8E8E8"/>
            </a:solidFill>
            <a:ln>
              <a:noFill/>
            </a:ln>
          </p:spPr>
        </p:sp>
        <p:sp>
          <p:nvSpPr>
            <p:cNvPr id="39" name="Google Shape;39;p5"/>
            <p:cNvSpPr txBox="1"/>
            <p:nvPr/>
          </p:nvSpPr>
          <p:spPr>
            <a:xfrm>
              <a:off x="0" y="-9525"/>
              <a:ext cx="4816500" cy="899700"/>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 name="Google Shape;40;p5"/>
          <p:cNvSpPr txBox="1"/>
          <p:nvPr>
            <p:ph type="title"/>
          </p:nvPr>
        </p:nvSpPr>
        <p:spPr>
          <a:xfrm>
            <a:off x="110850" y="3519275"/>
            <a:ext cx="18066300" cy="3295200"/>
          </a:xfrm>
          <a:prstGeom prst="rect">
            <a:avLst/>
          </a:prstGeom>
        </p:spPr>
        <p:txBody>
          <a:bodyPr anchorCtr="0" anchor="t" bIns="45700" lIns="91425" spcFirstLastPara="1" rIns="91425" wrap="square" tIns="45700">
            <a:normAutofit/>
          </a:bodyPr>
          <a:lstStyle>
            <a:lvl1pPr lvl="0">
              <a:spcBef>
                <a:spcPts val="0"/>
              </a:spcBef>
              <a:spcAft>
                <a:spcPts val="0"/>
              </a:spcAft>
              <a:buSzPts val="21950"/>
              <a:buNone/>
              <a:defRPr sz="219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5"/>
          <p:cNvSpPr txBox="1"/>
          <p:nvPr>
            <p:ph idx="1" type="body"/>
          </p:nvPr>
        </p:nvSpPr>
        <p:spPr>
          <a:xfrm>
            <a:off x="3779850" y="8071175"/>
            <a:ext cx="10728300" cy="1704600"/>
          </a:xfrm>
          <a:prstGeom prst="rect">
            <a:avLst/>
          </a:prstGeom>
        </p:spPr>
        <p:txBody>
          <a:bodyPr anchorCtr="0" anchor="t" bIns="45700" lIns="91425" spcFirstLastPara="1" rIns="91425" wrap="square" tIns="45700">
            <a:normAutofit/>
          </a:bodyPr>
          <a:lstStyle>
            <a:lvl1pPr indent="-371475" lvl="0" marL="457200">
              <a:spcBef>
                <a:spcPts val="640"/>
              </a:spcBef>
              <a:spcAft>
                <a:spcPts val="0"/>
              </a:spcAft>
              <a:buClr>
                <a:schemeClr val="lt1"/>
              </a:buClr>
              <a:buSzPts val="2250"/>
              <a:buChar char="•"/>
              <a:defRPr sz="2250">
                <a:solidFill>
                  <a:schemeClr val="lt1"/>
                </a:solidFill>
              </a:defRPr>
            </a:lvl1pPr>
            <a:lvl2pPr indent="-371475" lvl="1" marL="914400">
              <a:spcBef>
                <a:spcPts val="560"/>
              </a:spcBef>
              <a:spcAft>
                <a:spcPts val="0"/>
              </a:spcAft>
              <a:buClr>
                <a:schemeClr val="lt1"/>
              </a:buClr>
              <a:buSzPts val="2250"/>
              <a:buChar char="–"/>
              <a:defRPr sz="2250">
                <a:solidFill>
                  <a:schemeClr val="lt1"/>
                </a:solidFill>
              </a:defRPr>
            </a:lvl2pPr>
            <a:lvl3pPr indent="-371475" lvl="2" marL="1371600">
              <a:spcBef>
                <a:spcPts val="480"/>
              </a:spcBef>
              <a:spcAft>
                <a:spcPts val="0"/>
              </a:spcAft>
              <a:buClr>
                <a:schemeClr val="lt1"/>
              </a:buClr>
              <a:buSzPts val="2250"/>
              <a:buChar char="•"/>
              <a:defRPr sz="2250">
                <a:solidFill>
                  <a:schemeClr val="lt1"/>
                </a:solidFill>
              </a:defRPr>
            </a:lvl3pPr>
            <a:lvl4pPr indent="-371475" lvl="3" marL="1828800">
              <a:spcBef>
                <a:spcPts val="400"/>
              </a:spcBef>
              <a:spcAft>
                <a:spcPts val="0"/>
              </a:spcAft>
              <a:buClr>
                <a:schemeClr val="lt1"/>
              </a:buClr>
              <a:buSzPts val="2250"/>
              <a:buChar char="–"/>
              <a:defRPr sz="2250">
                <a:solidFill>
                  <a:schemeClr val="lt1"/>
                </a:solidFill>
              </a:defRPr>
            </a:lvl4pPr>
            <a:lvl5pPr indent="-371475" lvl="4" marL="2286000">
              <a:spcBef>
                <a:spcPts val="400"/>
              </a:spcBef>
              <a:spcAft>
                <a:spcPts val="0"/>
              </a:spcAft>
              <a:buClr>
                <a:schemeClr val="lt1"/>
              </a:buClr>
              <a:buSzPts val="2250"/>
              <a:buChar char="»"/>
              <a:defRPr sz="2250">
                <a:solidFill>
                  <a:schemeClr val="lt1"/>
                </a:solidFill>
              </a:defRPr>
            </a:lvl5pPr>
            <a:lvl6pPr indent="-371475" lvl="5" marL="2743200">
              <a:spcBef>
                <a:spcPts val="400"/>
              </a:spcBef>
              <a:spcAft>
                <a:spcPts val="0"/>
              </a:spcAft>
              <a:buClr>
                <a:schemeClr val="lt1"/>
              </a:buClr>
              <a:buSzPts val="2250"/>
              <a:buChar char="•"/>
              <a:defRPr sz="2250">
                <a:solidFill>
                  <a:schemeClr val="lt1"/>
                </a:solidFill>
              </a:defRPr>
            </a:lvl6pPr>
            <a:lvl7pPr indent="-371475" lvl="6" marL="3200400">
              <a:spcBef>
                <a:spcPts val="400"/>
              </a:spcBef>
              <a:spcAft>
                <a:spcPts val="0"/>
              </a:spcAft>
              <a:buClr>
                <a:schemeClr val="lt1"/>
              </a:buClr>
              <a:buSzPts val="2250"/>
              <a:buChar char="•"/>
              <a:defRPr sz="2250">
                <a:solidFill>
                  <a:schemeClr val="lt1"/>
                </a:solidFill>
              </a:defRPr>
            </a:lvl7pPr>
            <a:lvl8pPr indent="-371475" lvl="7" marL="3657600">
              <a:spcBef>
                <a:spcPts val="400"/>
              </a:spcBef>
              <a:spcAft>
                <a:spcPts val="0"/>
              </a:spcAft>
              <a:buClr>
                <a:schemeClr val="lt1"/>
              </a:buClr>
              <a:buSzPts val="2250"/>
              <a:buChar char="•"/>
              <a:defRPr sz="2250">
                <a:solidFill>
                  <a:schemeClr val="lt1"/>
                </a:solidFill>
              </a:defRPr>
            </a:lvl8pPr>
            <a:lvl9pPr indent="-371475" lvl="8" marL="4114800">
              <a:spcBef>
                <a:spcPts val="400"/>
              </a:spcBef>
              <a:spcAft>
                <a:spcPts val="0"/>
              </a:spcAft>
              <a:buClr>
                <a:schemeClr val="lt1"/>
              </a:buClr>
              <a:buSzPts val="2250"/>
              <a:buChar char="•"/>
              <a:defRPr sz="2250">
                <a:solidFill>
                  <a:schemeClr val="lt1"/>
                </a:solidFill>
              </a:defRPr>
            </a:lvl9pPr>
          </a:lstStyle>
          <a:p/>
        </p:txBody>
      </p:sp>
      <p:sp>
        <p:nvSpPr>
          <p:cNvPr id="42" name="Google Shape;42;p5"/>
          <p:cNvSpPr txBox="1"/>
          <p:nvPr>
            <p:ph idx="2" type="title"/>
          </p:nvPr>
        </p:nvSpPr>
        <p:spPr>
          <a:xfrm>
            <a:off x="110850" y="224075"/>
            <a:ext cx="18066300" cy="3295200"/>
          </a:xfrm>
          <a:prstGeom prst="rect">
            <a:avLst/>
          </a:prstGeom>
        </p:spPr>
        <p:txBody>
          <a:bodyPr anchorCtr="0" anchor="t" bIns="45700" lIns="91425" spcFirstLastPara="1" rIns="91425" wrap="square" tIns="45700">
            <a:normAutofit/>
          </a:bodyPr>
          <a:lstStyle>
            <a:lvl1pPr lvl="0" rtl="0">
              <a:spcBef>
                <a:spcPts val="0"/>
              </a:spcBef>
              <a:spcAft>
                <a:spcPts val="0"/>
              </a:spcAft>
              <a:buClr>
                <a:srgbClr val="E8E8E8"/>
              </a:buClr>
              <a:buSzPts val="14250"/>
              <a:buNone/>
              <a:defRPr sz="14250">
                <a:solidFill>
                  <a:srgbClr val="E8E8E8"/>
                </a:solidFill>
              </a:defRPr>
            </a:lvl1pPr>
            <a:lvl2pPr lvl="1" rtl="0">
              <a:spcBef>
                <a:spcPts val="0"/>
              </a:spcBef>
              <a:spcAft>
                <a:spcPts val="0"/>
              </a:spcAft>
              <a:buClr>
                <a:srgbClr val="E8E8E8"/>
              </a:buClr>
              <a:buSzPts val="14250"/>
              <a:buNone/>
              <a:defRPr sz="14250">
                <a:solidFill>
                  <a:srgbClr val="E8E8E8"/>
                </a:solidFill>
              </a:defRPr>
            </a:lvl2pPr>
            <a:lvl3pPr lvl="2" rtl="0">
              <a:spcBef>
                <a:spcPts val="0"/>
              </a:spcBef>
              <a:spcAft>
                <a:spcPts val="0"/>
              </a:spcAft>
              <a:buClr>
                <a:srgbClr val="E8E8E8"/>
              </a:buClr>
              <a:buSzPts val="14250"/>
              <a:buNone/>
              <a:defRPr sz="14250">
                <a:solidFill>
                  <a:srgbClr val="E8E8E8"/>
                </a:solidFill>
              </a:defRPr>
            </a:lvl3pPr>
            <a:lvl4pPr lvl="3" rtl="0">
              <a:spcBef>
                <a:spcPts val="0"/>
              </a:spcBef>
              <a:spcAft>
                <a:spcPts val="0"/>
              </a:spcAft>
              <a:buClr>
                <a:srgbClr val="E8E8E8"/>
              </a:buClr>
              <a:buSzPts val="14250"/>
              <a:buNone/>
              <a:defRPr sz="14250">
                <a:solidFill>
                  <a:srgbClr val="E8E8E8"/>
                </a:solidFill>
              </a:defRPr>
            </a:lvl4pPr>
            <a:lvl5pPr lvl="4" rtl="0">
              <a:spcBef>
                <a:spcPts val="0"/>
              </a:spcBef>
              <a:spcAft>
                <a:spcPts val="0"/>
              </a:spcAft>
              <a:buClr>
                <a:srgbClr val="E8E8E8"/>
              </a:buClr>
              <a:buSzPts val="14250"/>
              <a:buNone/>
              <a:defRPr sz="14250">
                <a:solidFill>
                  <a:srgbClr val="E8E8E8"/>
                </a:solidFill>
              </a:defRPr>
            </a:lvl5pPr>
            <a:lvl6pPr lvl="5" rtl="0">
              <a:spcBef>
                <a:spcPts val="0"/>
              </a:spcBef>
              <a:spcAft>
                <a:spcPts val="0"/>
              </a:spcAft>
              <a:buClr>
                <a:srgbClr val="E8E8E8"/>
              </a:buClr>
              <a:buSzPts val="14250"/>
              <a:buNone/>
              <a:defRPr sz="14250">
                <a:solidFill>
                  <a:srgbClr val="E8E8E8"/>
                </a:solidFill>
              </a:defRPr>
            </a:lvl6pPr>
            <a:lvl7pPr lvl="6" rtl="0">
              <a:spcBef>
                <a:spcPts val="0"/>
              </a:spcBef>
              <a:spcAft>
                <a:spcPts val="0"/>
              </a:spcAft>
              <a:buClr>
                <a:srgbClr val="E8E8E8"/>
              </a:buClr>
              <a:buSzPts val="14250"/>
              <a:buNone/>
              <a:defRPr sz="14250">
                <a:solidFill>
                  <a:srgbClr val="E8E8E8"/>
                </a:solidFill>
              </a:defRPr>
            </a:lvl7pPr>
            <a:lvl8pPr lvl="7" rtl="0">
              <a:spcBef>
                <a:spcPts val="0"/>
              </a:spcBef>
              <a:spcAft>
                <a:spcPts val="0"/>
              </a:spcAft>
              <a:buClr>
                <a:srgbClr val="E8E8E8"/>
              </a:buClr>
              <a:buSzPts val="14250"/>
              <a:buNone/>
              <a:defRPr sz="14250">
                <a:solidFill>
                  <a:srgbClr val="E8E8E8"/>
                </a:solidFill>
              </a:defRPr>
            </a:lvl8pPr>
            <a:lvl9pPr lvl="8" rtl="0">
              <a:spcBef>
                <a:spcPts val="0"/>
              </a:spcBef>
              <a:spcAft>
                <a:spcPts val="0"/>
              </a:spcAft>
              <a:buClr>
                <a:srgbClr val="E8E8E8"/>
              </a:buClr>
              <a:buSzPts val="14250"/>
              <a:buNone/>
              <a:defRPr sz="14250">
                <a:solidFill>
                  <a:srgbClr val="E8E8E8"/>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43" name="Shape 43"/>
        <p:cNvGrpSpPr/>
        <p:nvPr/>
      </p:nvGrpSpPr>
      <p:grpSpPr>
        <a:xfrm>
          <a:off x="0" y="0"/>
          <a:ext cx="0" cy="0"/>
          <a:chOff x="0" y="0"/>
          <a:chExt cx="0" cy="0"/>
        </a:xfrm>
      </p:grpSpPr>
      <p:sp>
        <p:nvSpPr>
          <p:cNvPr id="44" name="Google Shape;44;p6"/>
          <p:cNvSpPr txBox="1"/>
          <p:nvPr>
            <p:ph type="title"/>
          </p:nvPr>
        </p:nvSpPr>
        <p:spPr>
          <a:xfrm>
            <a:off x="777050" y="7556550"/>
            <a:ext cx="9499800" cy="1854900"/>
          </a:xfrm>
          <a:prstGeom prst="rect">
            <a:avLst/>
          </a:prstGeom>
        </p:spPr>
        <p:txBody>
          <a:bodyPr anchorCtr="0" anchor="t" bIns="45700" lIns="91425" spcFirstLastPara="1" rIns="91425" wrap="square" tIns="45700">
            <a:normAutofit/>
          </a:bodyPr>
          <a:lstStyle>
            <a:lvl1pPr lvl="0" algn="l">
              <a:spcBef>
                <a:spcPts val="0"/>
              </a:spcBef>
              <a:spcAft>
                <a:spcPts val="0"/>
              </a:spcAft>
              <a:buSzPts val="12050"/>
              <a:buNone/>
              <a:defRPr sz="120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
          <p:cNvSpPr/>
          <p:nvPr>
            <p:ph idx="2" type="pic"/>
          </p:nvPr>
        </p:nvSpPr>
        <p:spPr>
          <a:xfrm>
            <a:off x="-100" y="-75"/>
            <a:ext cx="18288000" cy="6948900"/>
          </a:xfrm>
          <a:prstGeom prst="rect">
            <a:avLst/>
          </a:prstGeom>
          <a:noFill/>
          <a:ln>
            <a:noFill/>
          </a:ln>
        </p:spPr>
      </p:sp>
      <p:sp>
        <p:nvSpPr>
          <p:cNvPr id="46" name="Google Shape;46;p6"/>
          <p:cNvSpPr txBox="1"/>
          <p:nvPr>
            <p:ph idx="1" type="body"/>
          </p:nvPr>
        </p:nvSpPr>
        <p:spPr>
          <a:xfrm>
            <a:off x="9951125" y="7620000"/>
            <a:ext cx="7594800" cy="1854900"/>
          </a:xfrm>
          <a:prstGeom prst="rect">
            <a:avLst/>
          </a:prstGeom>
        </p:spPr>
        <p:txBody>
          <a:bodyPr anchorCtr="0" anchor="ctr" bIns="45700" lIns="91425" spcFirstLastPara="1" rIns="91425" wrap="square" tIns="45700">
            <a:normAutofit/>
          </a:bodyPr>
          <a:lstStyle>
            <a:lvl1pPr indent="-355600" lvl="0" marL="457200" algn="r">
              <a:spcBef>
                <a:spcPts val="640"/>
              </a:spcBef>
              <a:spcAft>
                <a:spcPts val="0"/>
              </a:spcAft>
              <a:buSzPts val="2000"/>
              <a:buChar char="•"/>
              <a:defRPr/>
            </a:lvl1pPr>
            <a:lvl2pPr indent="-355600" lvl="1" marL="914400" algn="r">
              <a:spcBef>
                <a:spcPts val="560"/>
              </a:spcBef>
              <a:spcAft>
                <a:spcPts val="0"/>
              </a:spcAft>
              <a:buSzPts val="2000"/>
              <a:buChar char="–"/>
              <a:defRPr/>
            </a:lvl2pPr>
            <a:lvl3pPr indent="-355600" lvl="2" marL="1371600" algn="r">
              <a:spcBef>
                <a:spcPts val="480"/>
              </a:spcBef>
              <a:spcAft>
                <a:spcPts val="0"/>
              </a:spcAft>
              <a:buSzPts val="2000"/>
              <a:buChar char="•"/>
              <a:defRPr/>
            </a:lvl3pPr>
            <a:lvl4pPr indent="-355600" lvl="3" marL="1828800" algn="r">
              <a:spcBef>
                <a:spcPts val="400"/>
              </a:spcBef>
              <a:spcAft>
                <a:spcPts val="0"/>
              </a:spcAft>
              <a:buSzPts val="2000"/>
              <a:buChar char="–"/>
              <a:defRPr/>
            </a:lvl4pPr>
            <a:lvl5pPr indent="-355600" lvl="4" marL="2286000" algn="r">
              <a:spcBef>
                <a:spcPts val="400"/>
              </a:spcBef>
              <a:spcAft>
                <a:spcPts val="0"/>
              </a:spcAft>
              <a:buSzPts val="2000"/>
              <a:buChar char="»"/>
              <a:defRPr/>
            </a:lvl5pPr>
            <a:lvl6pPr indent="-355600" lvl="5" marL="2743200" algn="r">
              <a:spcBef>
                <a:spcPts val="400"/>
              </a:spcBef>
              <a:spcAft>
                <a:spcPts val="0"/>
              </a:spcAft>
              <a:buSzPts val="2000"/>
              <a:buChar char="•"/>
              <a:defRPr/>
            </a:lvl6pPr>
            <a:lvl7pPr indent="-355600" lvl="6" marL="3200400" algn="r">
              <a:spcBef>
                <a:spcPts val="400"/>
              </a:spcBef>
              <a:spcAft>
                <a:spcPts val="0"/>
              </a:spcAft>
              <a:buSzPts val="2000"/>
              <a:buChar char="•"/>
              <a:defRPr/>
            </a:lvl7pPr>
            <a:lvl8pPr indent="-355600" lvl="7" marL="3657600" algn="r">
              <a:spcBef>
                <a:spcPts val="400"/>
              </a:spcBef>
              <a:spcAft>
                <a:spcPts val="0"/>
              </a:spcAft>
              <a:buSzPts val="2000"/>
              <a:buChar char="•"/>
              <a:defRPr/>
            </a:lvl8pPr>
            <a:lvl9pPr indent="-355600" lvl="8" marL="4114800" algn="r">
              <a:spcBef>
                <a:spcPts val="400"/>
              </a:spcBef>
              <a:spcAft>
                <a:spcPts val="0"/>
              </a:spcAft>
              <a:buSzPts val="2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47" name="Shape 47"/>
        <p:cNvGrpSpPr/>
        <p:nvPr/>
      </p:nvGrpSpPr>
      <p:grpSpPr>
        <a:xfrm>
          <a:off x="0" y="0"/>
          <a:ext cx="0" cy="0"/>
          <a:chOff x="0" y="0"/>
          <a:chExt cx="0" cy="0"/>
        </a:xfrm>
      </p:grpSpPr>
      <p:sp>
        <p:nvSpPr>
          <p:cNvPr id="48" name="Google Shape;48;p7"/>
          <p:cNvSpPr txBox="1"/>
          <p:nvPr>
            <p:ph type="title"/>
          </p:nvPr>
        </p:nvSpPr>
        <p:spPr>
          <a:xfrm>
            <a:off x="958575" y="3238500"/>
            <a:ext cx="9016500" cy="3531300"/>
          </a:xfrm>
          <a:prstGeom prst="rect">
            <a:avLst/>
          </a:prstGeom>
        </p:spPr>
        <p:txBody>
          <a:bodyPr anchorCtr="0" anchor="t" bIns="45700" lIns="91425" spcFirstLastPara="1" rIns="91425" wrap="square" tIns="45700">
            <a:normAutofit/>
          </a:bodyPr>
          <a:lstStyle>
            <a:lvl1pPr lvl="0" algn="l">
              <a:spcBef>
                <a:spcPts val="0"/>
              </a:spcBef>
              <a:spcAft>
                <a:spcPts val="0"/>
              </a:spcAft>
              <a:buSzPts val="11050"/>
              <a:buNone/>
              <a:defRPr/>
            </a:lvl1pPr>
            <a:lvl2pPr lvl="1">
              <a:spcBef>
                <a:spcPts val="0"/>
              </a:spcBef>
              <a:spcAft>
                <a:spcPts val="0"/>
              </a:spcAft>
              <a:buSzPts val="11050"/>
              <a:buNone/>
              <a:defRPr sz="11050"/>
            </a:lvl2pPr>
            <a:lvl3pPr lvl="2">
              <a:spcBef>
                <a:spcPts val="0"/>
              </a:spcBef>
              <a:spcAft>
                <a:spcPts val="0"/>
              </a:spcAft>
              <a:buSzPts val="11050"/>
              <a:buNone/>
              <a:defRPr sz="11050"/>
            </a:lvl3pPr>
            <a:lvl4pPr lvl="3">
              <a:spcBef>
                <a:spcPts val="0"/>
              </a:spcBef>
              <a:spcAft>
                <a:spcPts val="0"/>
              </a:spcAft>
              <a:buSzPts val="11050"/>
              <a:buNone/>
              <a:defRPr sz="11050"/>
            </a:lvl4pPr>
            <a:lvl5pPr lvl="4">
              <a:spcBef>
                <a:spcPts val="0"/>
              </a:spcBef>
              <a:spcAft>
                <a:spcPts val="0"/>
              </a:spcAft>
              <a:buSzPts val="11050"/>
              <a:buNone/>
              <a:defRPr sz="11050"/>
            </a:lvl5pPr>
            <a:lvl6pPr lvl="5">
              <a:spcBef>
                <a:spcPts val="0"/>
              </a:spcBef>
              <a:spcAft>
                <a:spcPts val="0"/>
              </a:spcAft>
              <a:buSzPts val="11050"/>
              <a:buNone/>
              <a:defRPr sz="11050"/>
            </a:lvl6pPr>
            <a:lvl7pPr lvl="6">
              <a:spcBef>
                <a:spcPts val="0"/>
              </a:spcBef>
              <a:spcAft>
                <a:spcPts val="0"/>
              </a:spcAft>
              <a:buSzPts val="11050"/>
              <a:buNone/>
              <a:defRPr sz="11050"/>
            </a:lvl7pPr>
            <a:lvl8pPr lvl="7">
              <a:spcBef>
                <a:spcPts val="0"/>
              </a:spcBef>
              <a:spcAft>
                <a:spcPts val="0"/>
              </a:spcAft>
              <a:buSzPts val="11050"/>
              <a:buNone/>
              <a:defRPr sz="11050"/>
            </a:lvl8pPr>
            <a:lvl9pPr lvl="8">
              <a:spcBef>
                <a:spcPts val="0"/>
              </a:spcBef>
              <a:spcAft>
                <a:spcPts val="0"/>
              </a:spcAft>
              <a:buSzPts val="11050"/>
              <a:buNone/>
              <a:defRPr sz="11050"/>
            </a:lvl9pPr>
          </a:lstStyle>
          <a:p/>
        </p:txBody>
      </p:sp>
      <p:sp>
        <p:nvSpPr>
          <p:cNvPr id="49" name="Google Shape;49;p7"/>
          <p:cNvSpPr/>
          <p:nvPr/>
        </p:nvSpPr>
        <p:spPr>
          <a:xfrm>
            <a:off x="9975118" y="482920"/>
            <a:ext cx="2632823" cy="2541871"/>
          </a:xfrm>
          <a:custGeom>
            <a:rect b="b" l="l" r="r" t="t"/>
            <a:pathLst>
              <a:path extrusionOk="0" h="2541871" w="2632823">
                <a:moveTo>
                  <a:pt x="0" y="0"/>
                </a:moveTo>
                <a:lnTo>
                  <a:pt x="2632823" y="0"/>
                </a:lnTo>
                <a:lnTo>
                  <a:pt x="2632823" y="2541871"/>
                </a:lnTo>
                <a:lnTo>
                  <a:pt x="0" y="2541871"/>
                </a:lnTo>
                <a:lnTo>
                  <a:pt x="0" y="0"/>
                </a:lnTo>
                <a:close/>
              </a:path>
            </a:pathLst>
          </a:custGeom>
          <a:blipFill rotWithShape="1">
            <a:blip r:embed="rId2">
              <a:alphaModFix/>
            </a:blip>
            <a:stretch>
              <a:fillRect b="0" l="0" r="0" t="0"/>
            </a:stretch>
          </a:blipFill>
          <a:ln>
            <a:noFill/>
          </a:ln>
        </p:spPr>
      </p:sp>
      <p:sp>
        <p:nvSpPr>
          <p:cNvPr id="50" name="Google Shape;50;p7"/>
          <p:cNvSpPr/>
          <p:nvPr/>
        </p:nvSpPr>
        <p:spPr>
          <a:xfrm>
            <a:off x="9975118" y="3760955"/>
            <a:ext cx="2632823" cy="2541871"/>
          </a:xfrm>
          <a:custGeom>
            <a:rect b="b" l="l" r="r" t="t"/>
            <a:pathLst>
              <a:path extrusionOk="0" h="2541871" w="2632823">
                <a:moveTo>
                  <a:pt x="0" y="0"/>
                </a:moveTo>
                <a:lnTo>
                  <a:pt x="2632823" y="0"/>
                </a:lnTo>
                <a:lnTo>
                  <a:pt x="2632823" y="2541871"/>
                </a:lnTo>
                <a:lnTo>
                  <a:pt x="0" y="2541871"/>
                </a:lnTo>
                <a:lnTo>
                  <a:pt x="0" y="0"/>
                </a:lnTo>
                <a:close/>
              </a:path>
            </a:pathLst>
          </a:custGeom>
          <a:blipFill rotWithShape="1">
            <a:blip r:embed="rId2">
              <a:alphaModFix/>
            </a:blip>
            <a:stretch>
              <a:fillRect b="0" l="0" r="0" t="0"/>
            </a:stretch>
          </a:blipFill>
          <a:ln>
            <a:noFill/>
          </a:ln>
        </p:spPr>
      </p:sp>
      <p:sp>
        <p:nvSpPr>
          <p:cNvPr id="51" name="Google Shape;51;p7"/>
          <p:cNvSpPr/>
          <p:nvPr/>
        </p:nvSpPr>
        <p:spPr>
          <a:xfrm>
            <a:off x="9975118" y="7038990"/>
            <a:ext cx="2632823" cy="2541871"/>
          </a:xfrm>
          <a:custGeom>
            <a:rect b="b" l="l" r="r" t="t"/>
            <a:pathLst>
              <a:path extrusionOk="0" h="2541871" w="2632823">
                <a:moveTo>
                  <a:pt x="0" y="0"/>
                </a:moveTo>
                <a:lnTo>
                  <a:pt x="2632823" y="0"/>
                </a:lnTo>
                <a:lnTo>
                  <a:pt x="2632823" y="2541871"/>
                </a:lnTo>
                <a:lnTo>
                  <a:pt x="0" y="2541871"/>
                </a:lnTo>
                <a:lnTo>
                  <a:pt x="0" y="0"/>
                </a:lnTo>
                <a:close/>
              </a:path>
            </a:pathLst>
          </a:custGeom>
          <a:blipFill rotWithShape="1">
            <a:blip r:embed="rId2">
              <a:alphaModFix/>
            </a:blip>
            <a:stretch>
              <a:fillRect b="0" l="0" r="0" t="0"/>
            </a:stretch>
          </a:blipFill>
          <a:ln>
            <a:noFill/>
          </a:ln>
        </p:spPr>
      </p:sp>
      <p:sp>
        <p:nvSpPr>
          <p:cNvPr id="52" name="Google Shape;52;p7"/>
          <p:cNvSpPr/>
          <p:nvPr/>
        </p:nvSpPr>
        <p:spPr>
          <a:xfrm rot="-4152556">
            <a:off x="10476555" y="934526"/>
            <a:ext cx="1630710" cy="1639653"/>
          </a:xfrm>
          <a:custGeom>
            <a:rect b="b" l="l" r="r" t="t"/>
            <a:pathLst>
              <a:path extrusionOk="0" h="1639448" w="1630506">
                <a:moveTo>
                  <a:pt x="0" y="0"/>
                </a:moveTo>
                <a:lnTo>
                  <a:pt x="1630506" y="0"/>
                </a:lnTo>
                <a:lnTo>
                  <a:pt x="1630506" y="1639448"/>
                </a:lnTo>
                <a:lnTo>
                  <a:pt x="0" y="1639448"/>
                </a:lnTo>
                <a:lnTo>
                  <a:pt x="0" y="0"/>
                </a:lnTo>
                <a:close/>
              </a:path>
            </a:pathLst>
          </a:custGeom>
          <a:blipFill rotWithShape="1">
            <a:blip r:embed="rId3">
              <a:alphaModFix/>
            </a:blip>
            <a:stretch>
              <a:fillRect b="0" l="0" r="0" t="0"/>
            </a:stretch>
          </a:blipFill>
          <a:ln>
            <a:noFill/>
          </a:ln>
        </p:spPr>
      </p:sp>
      <p:sp>
        <p:nvSpPr>
          <p:cNvPr id="53" name="Google Shape;53;p7"/>
          <p:cNvSpPr/>
          <p:nvPr/>
        </p:nvSpPr>
        <p:spPr>
          <a:xfrm rot="-4152556">
            <a:off x="10476555" y="4212560"/>
            <a:ext cx="1630710" cy="1639653"/>
          </a:xfrm>
          <a:custGeom>
            <a:rect b="b" l="l" r="r" t="t"/>
            <a:pathLst>
              <a:path extrusionOk="0" h="1639448" w="1630506">
                <a:moveTo>
                  <a:pt x="0" y="0"/>
                </a:moveTo>
                <a:lnTo>
                  <a:pt x="1630506" y="0"/>
                </a:lnTo>
                <a:lnTo>
                  <a:pt x="1630506" y="1639449"/>
                </a:lnTo>
                <a:lnTo>
                  <a:pt x="0" y="1639449"/>
                </a:lnTo>
                <a:lnTo>
                  <a:pt x="0" y="0"/>
                </a:lnTo>
                <a:close/>
              </a:path>
            </a:pathLst>
          </a:custGeom>
          <a:blipFill rotWithShape="1">
            <a:blip r:embed="rId3">
              <a:alphaModFix/>
            </a:blip>
            <a:stretch>
              <a:fillRect b="0" l="0" r="0" t="0"/>
            </a:stretch>
          </a:blipFill>
          <a:ln>
            <a:noFill/>
          </a:ln>
        </p:spPr>
      </p:sp>
      <p:sp>
        <p:nvSpPr>
          <p:cNvPr id="54" name="Google Shape;54;p7"/>
          <p:cNvSpPr/>
          <p:nvPr/>
        </p:nvSpPr>
        <p:spPr>
          <a:xfrm rot="-4152556">
            <a:off x="10476555" y="7490595"/>
            <a:ext cx="1630710" cy="1639653"/>
          </a:xfrm>
          <a:custGeom>
            <a:rect b="b" l="l" r="r" t="t"/>
            <a:pathLst>
              <a:path extrusionOk="0" h="1639448" w="1630506">
                <a:moveTo>
                  <a:pt x="0" y="0"/>
                </a:moveTo>
                <a:lnTo>
                  <a:pt x="1630506" y="0"/>
                </a:lnTo>
                <a:lnTo>
                  <a:pt x="1630506" y="1639449"/>
                </a:lnTo>
                <a:lnTo>
                  <a:pt x="0" y="1639449"/>
                </a:lnTo>
                <a:lnTo>
                  <a:pt x="0" y="0"/>
                </a:lnTo>
                <a:close/>
              </a:path>
            </a:pathLst>
          </a:custGeom>
          <a:blipFill rotWithShape="1">
            <a:blip r:embed="rId3">
              <a:alphaModFix/>
            </a:blip>
            <a:stretch>
              <a:fillRect b="0" l="0" r="0" t="0"/>
            </a:stretch>
          </a:blipFill>
          <a:ln>
            <a:noFill/>
          </a:ln>
        </p:spPr>
      </p:sp>
      <p:sp>
        <p:nvSpPr>
          <p:cNvPr id="55" name="Google Shape;55;p7"/>
          <p:cNvSpPr txBox="1"/>
          <p:nvPr/>
        </p:nvSpPr>
        <p:spPr>
          <a:xfrm>
            <a:off x="10647522" y="836565"/>
            <a:ext cx="1138500" cy="1855200"/>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2052" u="none" cap="none" strike="noStrike">
                <a:solidFill>
                  <a:srgbClr val="E00225"/>
                </a:solidFill>
                <a:latin typeface="Courgette"/>
                <a:ea typeface="Courgette"/>
                <a:cs typeface="Courgette"/>
                <a:sym typeface="Courgette"/>
              </a:rPr>
              <a:t>1</a:t>
            </a:r>
            <a:endParaRPr/>
          </a:p>
        </p:txBody>
      </p:sp>
      <p:sp>
        <p:nvSpPr>
          <p:cNvPr id="56" name="Google Shape;56;p7"/>
          <p:cNvSpPr txBox="1"/>
          <p:nvPr/>
        </p:nvSpPr>
        <p:spPr>
          <a:xfrm>
            <a:off x="10647522" y="4114600"/>
            <a:ext cx="1138500" cy="1855200"/>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2052" u="none" cap="none" strike="noStrike">
                <a:solidFill>
                  <a:srgbClr val="E00225"/>
                </a:solidFill>
                <a:latin typeface="Courgette"/>
                <a:ea typeface="Courgette"/>
                <a:cs typeface="Courgette"/>
                <a:sym typeface="Courgette"/>
              </a:rPr>
              <a:t>2</a:t>
            </a:r>
            <a:endParaRPr/>
          </a:p>
        </p:txBody>
      </p:sp>
      <p:sp>
        <p:nvSpPr>
          <p:cNvPr id="57" name="Google Shape;57;p7"/>
          <p:cNvSpPr txBox="1"/>
          <p:nvPr/>
        </p:nvSpPr>
        <p:spPr>
          <a:xfrm>
            <a:off x="10647522" y="7388676"/>
            <a:ext cx="1138500" cy="1855200"/>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2052" u="none" cap="none" strike="noStrike">
                <a:solidFill>
                  <a:srgbClr val="E00225"/>
                </a:solidFill>
                <a:latin typeface="Courgette"/>
                <a:ea typeface="Courgette"/>
                <a:cs typeface="Courgette"/>
                <a:sym typeface="Courgette"/>
              </a:rPr>
              <a:t>3</a:t>
            </a:r>
            <a:endParaRPr/>
          </a:p>
        </p:txBody>
      </p:sp>
      <p:sp>
        <p:nvSpPr>
          <p:cNvPr id="58" name="Google Shape;58;p7"/>
          <p:cNvSpPr/>
          <p:nvPr/>
        </p:nvSpPr>
        <p:spPr>
          <a:xfrm>
            <a:off x="1028700" y="357496"/>
            <a:ext cx="3434169" cy="2728603"/>
          </a:xfrm>
          <a:custGeom>
            <a:rect b="b" l="l" r="r" t="t"/>
            <a:pathLst>
              <a:path extrusionOk="0" h="2728603" w="3434169">
                <a:moveTo>
                  <a:pt x="0" y="0"/>
                </a:moveTo>
                <a:lnTo>
                  <a:pt x="3434169" y="0"/>
                </a:lnTo>
                <a:lnTo>
                  <a:pt x="3434169" y="2728603"/>
                </a:lnTo>
                <a:lnTo>
                  <a:pt x="0" y="2728603"/>
                </a:lnTo>
                <a:lnTo>
                  <a:pt x="0" y="0"/>
                </a:lnTo>
                <a:close/>
              </a:path>
            </a:pathLst>
          </a:custGeom>
          <a:blipFill rotWithShape="1">
            <a:blip r:embed="rId4">
              <a:alphaModFix/>
            </a:blip>
            <a:stretch>
              <a:fillRect b="0" l="0" r="0" t="0"/>
            </a:stretch>
          </a:blipFill>
          <a:ln>
            <a:noFill/>
          </a:ln>
        </p:spPr>
      </p:sp>
      <p:sp>
        <p:nvSpPr>
          <p:cNvPr id="59" name="Google Shape;59;p7"/>
          <p:cNvSpPr/>
          <p:nvPr/>
        </p:nvSpPr>
        <p:spPr>
          <a:xfrm rot="10800000">
            <a:off x="4786790" y="400998"/>
            <a:ext cx="3434169" cy="2728603"/>
          </a:xfrm>
          <a:custGeom>
            <a:rect b="b" l="l" r="r" t="t"/>
            <a:pathLst>
              <a:path extrusionOk="0" h="2728603" w="3434169">
                <a:moveTo>
                  <a:pt x="0" y="0"/>
                </a:moveTo>
                <a:lnTo>
                  <a:pt x="3434169" y="0"/>
                </a:lnTo>
                <a:lnTo>
                  <a:pt x="3434169" y="2728604"/>
                </a:lnTo>
                <a:lnTo>
                  <a:pt x="0" y="2728604"/>
                </a:lnTo>
                <a:lnTo>
                  <a:pt x="0" y="0"/>
                </a:lnTo>
                <a:close/>
              </a:path>
            </a:pathLst>
          </a:custGeom>
          <a:blipFill rotWithShape="1">
            <a:blip r:embed="rId4">
              <a:alphaModFix/>
            </a:blip>
            <a:stretch>
              <a:fillRect b="0" l="0" r="0" t="0"/>
            </a:stretch>
          </a:blipFill>
          <a:ln>
            <a:noFill/>
          </a:ln>
        </p:spPr>
      </p:sp>
      <p:sp>
        <p:nvSpPr>
          <p:cNvPr id="60" name="Google Shape;60;p7"/>
          <p:cNvSpPr txBox="1"/>
          <p:nvPr>
            <p:ph idx="1" type="body"/>
          </p:nvPr>
        </p:nvSpPr>
        <p:spPr>
          <a:xfrm>
            <a:off x="1028700" y="6947209"/>
            <a:ext cx="7075800" cy="2230800"/>
          </a:xfrm>
          <a:prstGeom prst="rect">
            <a:avLst/>
          </a:prstGeom>
        </p:spPr>
        <p:txBody>
          <a:bodyPr anchorCtr="0" anchor="t" bIns="45700" lIns="91425" spcFirstLastPara="1" rIns="91425" wrap="square" tIns="45700">
            <a:normAutofit/>
          </a:bodyPr>
          <a:lstStyle>
            <a:lvl1pPr indent="-355600" lvl="0" marL="457200" algn="l">
              <a:spcBef>
                <a:spcPts val="640"/>
              </a:spcBef>
              <a:spcAft>
                <a:spcPts val="0"/>
              </a:spcAft>
              <a:buSzPts val="2000"/>
              <a:buChar char="•"/>
              <a:defRPr/>
            </a:lvl1pPr>
            <a:lvl2pPr indent="-355600" lvl="1" marL="914400" algn="l">
              <a:spcBef>
                <a:spcPts val="560"/>
              </a:spcBef>
              <a:spcAft>
                <a:spcPts val="0"/>
              </a:spcAft>
              <a:buSzPts val="2000"/>
              <a:buChar char="–"/>
              <a:defRPr/>
            </a:lvl2pPr>
            <a:lvl3pPr indent="-355600" lvl="2" marL="1371600" algn="l">
              <a:spcBef>
                <a:spcPts val="480"/>
              </a:spcBef>
              <a:spcAft>
                <a:spcPts val="0"/>
              </a:spcAft>
              <a:buSzPts val="2000"/>
              <a:buChar char="•"/>
              <a:defRPr/>
            </a:lvl3pPr>
            <a:lvl4pPr indent="-355600" lvl="3" marL="1828800" algn="l">
              <a:spcBef>
                <a:spcPts val="400"/>
              </a:spcBef>
              <a:spcAft>
                <a:spcPts val="0"/>
              </a:spcAft>
              <a:buSzPts val="2000"/>
              <a:buChar char="–"/>
              <a:defRPr/>
            </a:lvl4pPr>
            <a:lvl5pPr indent="-355600" lvl="4" marL="2286000" algn="l">
              <a:spcBef>
                <a:spcPts val="400"/>
              </a:spcBef>
              <a:spcAft>
                <a:spcPts val="0"/>
              </a:spcAft>
              <a:buSzPts val="2000"/>
              <a:buChar char="»"/>
              <a:defRPr/>
            </a:lvl5pPr>
            <a:lvl6pPr indent="-355600" lvl="5" marL="2743200" algn="l">
              <a:spcBef>
                <a:spcPts val="400"/>
              </a:spcBef>
              <a:spcAft>
                <a:spcPts val="0"/>
              </a:spcAft>
              <a:buSzPts val="2000"/>
              <a:buChar char="•"/>
              <a:defRPr/>
            </a:lvl6pPr>
            <a:lvl7pPr indent="-355600" lvl="6" marL="3200400" algn="l">
              <a:spcBef>
                <a:spcPts val="400"/>
              </a:spcBef>
              <a:spcAft>
                <a:spcPts val="0"/>
              </a:spcAft>
              <a:buSzPts val="2000"/>
              <a:buChar char="•"/>
              <a:defRPr/>
            </a:lvl7pPr>
            <a:lvl8pPr indent="-355600" lvl="7" marL="3657600" algn="l">
              <a:spcBef>
                <a:spcPts val="400"/>
              </a:spcBef>
              <a:spcAft>
                <a:spcPts val="0"/>
              </a:spcAft>
              <a:buSzPts val="2000"/>
              <a:buChar char="•"/>
              <a:defRPr/>
            </a:lvl8pPr>
            <a:lvl9pPr indent="-355600" lvl="8" marL="4114800" algn="l">
              <a:spcBef>
                <a:spcPts val="400"/>
              </a:spcBef>
              <a:spcAft>
                <a:spcPts val="0"/>
              </a:spcAft>
              <a:buSzPts val="2000"/>
              <a:buChar char="•"/>
              <a:defRPr/>
            </a:lvl9pPr>
          </a:lstStyle>
          <a:p/>
        </p:txBody>
      </p:sp>
      <p:sp>
        <p:nvSpPr>
          <p:cNvPr id="61" name="Google Shape;61;p7"/>
          <p:cNvSpPr txBox="1"/>
          <p:nvPr>
            <p:ph idx="2" type="body"/>
          </p:nvPr>
        </p:nvSpPr>
        <p:spPr>
          <a:xfrm>
            <a:off x="13141350" y="4028100"/>
            <a:ext cx="4655400" cy="2230800"/>
          </a:xfrm>
          <a:prstGeom prst="rect">
            <a:avLst/>
          </a:prstGeom>
        </p:spPr>
        <p:txBody>
          <a:bodyPr anchorCtr="0" anchor="ctr" bIns="45700" lIns="91425" spcFirstLastPara="1" rIns="91425" wrap="square" tIns="45700">
            <a:normAutofit/>
          </a:bodyPr>
          <a:lstStyle>
            <a:lvl1pPr indent="-355600" lvl="0" marL="457200" rtl="0" algn="l">
              <a:spcBef>
                <a:spcPts val="640"/>
              </a:spcBef>
              <a:spcAft>
                <a:spcPts val="0"/>
              </a:spcAft>
              <a:buSzPts val="2000"/>
              <a:buChar char="•"/>
              <a:defRPr/>
            </a:lvl1pPr>
            <a:lvl2pPr indent="-355600" lvl="1" marL="914400" rtl="0" algn="l">
              <a:spcBef>
                <a:spcPts val="560"/>
              </a:spcBef>
              <a:spcAft>
                <a:spcPts val="0"/>
              </a:spcAft>
              <a:buSzPts val="2000"/>
              <a:buChar char="–"/>
              <a:defRPr/>
            </a:lvl2pPr>
            <a:lvl3pPr indent="-355600" lvl="2" marL="1371600" rtl="0" algn="l">
              <a:spcBef>
                <a:spcPts val="480"/>
              </a:spcBef>
              <a:spcAft>
                <a:spcPts val="0"/>
              </a:spcAft>
              <a:buSzPts val="2000"/>
              <a:buChar char="•"/>
              <a:defRPr/>
            </a:lvl3pPr>
            <a:lvl4pPr indent="-355600" lvl="3" marL="1828800" rtl="0" algn="l">
              <a:spcBef>
                <a:spcPts val="400"/>
              </a:spcBef>
              <a:spcAft>
                <a:spcPts val="0"/>
              </a:spcAft>
              <a:buSzPts val="2000"/>
              <a:buChar char="–"/>
              <a:defRPr/>
            </a:lvl4pPr>
            <a:lvl5pPr indent="-355600" lvl="4" marL="2286000" rtl="0" algn="l">
              <a:spcBef>
                <a:spcPts val="400"/>
              </a:spcBef>
              <a:spcAft>
                <a:spcPts val="0"/>
              </a:spcAft>
              <a:buSzPts val="2000"/>
              <a:buChar char="»"/>
              <a:defRPr/>
            </a:lvl5pPr>
            <a:lvl6pPr indent="-355600" lvl="5" marL="2743200" rtl="0" algn="l">
              <a:spcBef>
                <a:spcPts val="400"/>
              </a:spcBef>
              <a:spcAft>
                <a:spcPts val="0"/>
              </a:spcAft>
              <a:buSzPts val="2000"/>
              <a:buChar char="•"/>
              <a:defRPr/>
            </a:lvl6pPr>
            <a:lvl7pPr indent="-355600" lvl="6" marL="3200400" rtl="0" algn="l">
              <a:spcBef>
                <a:spcPts val="400"/>
              </a:spcBef>
              <a:spcAft>
                <a:spcPts val="0"/>
              </a:spcAft>
              <a:buSzPts val="2000"/>
              <a:buChar char="•"/>
              <a:defRPr/>
            </a:lvl7pPr>
            <a:lvl8pPr indent="-355600" lvl="7" marL="3657600" rtl="0" algn="l">
              <a:spcBef>
                <a:spcPts val="400"/>
              </a:spcBef>
              <a:spcAft>
                <a:spcPts val="0"/>
              </a:spcAft>
              <a:buSzPts val="2000"/>
              <a:buChar char="•"/>
              <a:defRPr/>
            </a:lvl8pPr>
            <a:lvl9pPr indent="-355600" lvl="8" marL="4114800" rtl="0" algn="l">
              <a:spcBef>
                <a:spcPts val="400"/>
              </a:spcBef>
              <a:spcAft>
                <a:spcPts val="0"/>
              </a:spcAft>
              <a:buSzPts val="2000"/>
              <a:buChar char="•"/>
              <a:defRPr/>
            </a:lvl9pPr>
          </a:lstStyle>
          <a:p/>
        </p:txBody>
      </p:sp>
      <p:sp>
        <p:nvSpPr>
          <p:cNvPr id="62" name="Google Shape;62;p7"/>
          <p:cNvSpPr txBox="1"/>
          <p:nvPr>
            <p:ph idx="3" type="body"/>
          </p:nvPr>
        </p:nvSpPr>
        <p:spPr>
          <a:xfrm>
            <a:off x="13141350" y="649900"/>
            <a:ext cx="4655400" cy="2230800"/>
          </a:xfrm>
          <a:prstGeom prst="rect">
            <a:avLst/>
          </a:prstGeom>
        </p:spPr>
        <p:txBody>
          <a:bodyPr anchorCtr="0" anchor="ctr" bIns="45700" lIns="91425" spcFirstLastPara="1" rIns="91425" wrap="square" tIns="45700">
            <a:normAutofit/>
          </a:bodyPr>
          <a:lstStyle>
            <a:lvl1pPr indent="-355600" lvl="0" marL="457200" rtl="0" algn="l">
              <a:spcBef>
                <a:spcPts val="640"/>
              </a:spcBef>
              <a:spcAft>
                <a:spcPts val="0"/>
              </a:spcAft>
              <a:buSzPts val="2000"/>
              <a:buChar char="•"/>
              <a:defRPr/>
            </a:lvl1pPr>
            <a:lvl2pPr indent="-355600" lvl="1" marL="914400" rtl="0" algn="l">
              <a:spcBef>
                <a:spcPts val="560"/>
              </a:spcBef>
              <a:spcAft>
                <a:spcPts val="0"/>
              </a:spcAft>
              <a:buSzPts val="2000"/>
              <a:buChar char="–"/>
              <a:defRPr/>
            </a:lvl2pPr>
            <a:lvl3pPr indent="-355600" lvl="2" marL="1371600" rtl="0" algn="l">
              <a:spcBef>
                <a:spcPts val="480"/>
              </a:spcBef>
              <a:spcAft>
                <a:spcPts val="0"/>
              </a:spcAft>
              <a:buSzPts val="2000"/>
              <a:buChar char="•"/>
              <a:defRPr/>
            </a:lvl3pPr>
            <a:lvl4pPr indent="-355600" lvl="3" marL="1828800" rtl="0" algn="l">
              <a:spcBef>
                <a:spcPts val="400"/>
              </a:spcBef>
              <a:spcAft>
                <a:spcPts val="0"/>
              </a:spcAft>
              <a:buSzPts val="2000"/>
              <a:buChar char="–"/>
              <a:defRPr/>
            </a:lvl4pPr>
            <a:lvl5pPr indent="-355600" lvl="4" marL="2286000" rtl="0" algn="l">
              <a:spcBef>
                <a:spcPts val="400"/>
              </a:spcBef>
              <a:spcAft>
                <a:spcPts val="0"/>
              </a:spcAft>
              <a:buSzPts val="2000"/>
              <a:buChar char="»"/>
              <a:defRPr/>
            </a:lvl5pPr>
            <a:lvl6pPr indent="-355600" lvl="5" marL="2743200" rtl="0" algn="l">
              <a:spcBef>
                <a:spcPts val="400"/>
              </a:spcBef>
              <a:spcAft>
                <a:spcPts val="0"/>
              </a:spcAft>
              <a:buSzPts val="2000"/>
              <a:buChar char="•"/>
              <a:defRPr/>
            </a:lvl6pPr>
            <a:lvl7pPr indent="-355600" lvl="6" marL="3200400" rtl="0" algn="l">
              <a:spcBef>
                <a:spcPts val="400"/>
              </a:spcBef>
              <a:spcAft>
                <a:spcPts val="0"/>
              </a:spcAft>
              <a:buSzPts val="2000"/>
              <a:buChar char="•"/>
              <a:defRPr/>
            </a:lvl7pPr>
            <a:lvl8pPr indent="-355600" lvl="7" marL="3657600" rtl="0" algn="l">
              <a:spcBef>
                <a:spcPts val="400"/>
              </a:spcBef>
              <a:spcAft>
                <a:spcPts val="0"/>
              </a:spcAft>
              <a:buSzPts val="2000"/>
              <a:buChar char="•"/>
              <a:defRPr/>
            </a:lvl8pPr>
            <a:lvl9pPr indent="-355600" lvl="8" marL="4114800" rtl="0" algn="l">
              <a:spcBef>
                <a:spcPts val="400"/>
              </a:spcBef>
              <a:spcAft>
                <a:spcPts val="0"/>
              </a:spcAft>
              <a:buSzPts val="2000"/>
              <a:buChar char="•"/>
              <a:defRPr/>
            </a:lvl9pPr>
          </a:lstStyle>
          <a:p/>
        </p:txBody>
      </p:sp>
      <p:sp>
        <p:nvSpPr>
          <p:cNvPr id="63" name="Google Shape;63;p7"/>
          <p:cNvSpPr txBox="1"/>
          <p:nvPr>
            <p:ph idx="4" type="body"/>
          </p:nvPr>
        </p:nvSpPr>
        <p:spPr>
          <a:xfrm>
            <a:off x="13141350" y="7194525"/>
            <a:ext cx="4655400" cy="2230800"/>
          </a:xfrm>
          <a:prstGeom prst="rect">
            <a:avLst/>
          </a:prstGeom>
        </p:spPr>
        <p:txBody>
          <a:bodyPr anchorCtr="0" anchor="ctr" bIns="45700" lIns="91425" spcFirstLastPara="1" rIns="91425" wrap="square" tIns="45700">
            <a:normAutofit/>
          </a:bodyPr>
          <a:lstStyle>
            <a:lvl1pPr indent="-355600" lvl="0" marL="457200" rtl="0" algn="l">
              <a:spcBef>
                <a:spcPts val="640"/>
              </a:spcBef>
              <a:spcAft>
                <a:spcPts val="0"/>
              </a:spcAft>
              <a:buSzPts val="2000"/>
              <a:buChar char="•"/>
              <a:defRPr/>
            </a:lvl1pPr>
            <a:lvl2pPr indent="-355600" lvl="1" marL="914400" rtl="0" algn="l">
              <a:spcBef>
                <a:spcPts val="560"/>
              </a:spcBef>
              <a:spcAft>
                <a:spcPts val="0"/>
              </a:spcAft>
              <a:buSzPts val="2000"/>
              <a:buChar char="–"/>
              <a:defRPr/>
            </a:lvl2pPr>
            <a:lvl3pPr indent="-355600" lvl="2" marL="1371600" rtl="0" algn="l">
              <a:spcBef>
                <a:spcPts val="480"/>
              </a:spcBef>
              <a:spcAft>
                <a:spcPts val="0"/>
              </a:spcAft>
              <a:buSzPts val="2000"/>
              <a:buChar char="•"/>
              <a:defRPr/>
            </a:lvl3pPr>
            <a:lvl4pPr indent="-355600" lvl="3" marL="1828800" rtl="0" algn="l">
              <a:spcBef>
                <a:spcPts val="400"/>
              </a:spcBef>
              <a:spcAft>
                <a:spcPts val="0"/>
              </a:spcAft>
              <a:buSzPts val="2000"/>
              <a:buChar char="–"/>
              <a:defRPr/>
            </a:lvl4pPr>
            <a:lvl5pPr indent="-355600" lvl="4" marL="2286000" rtl="0" algn="l">
              <a:spcBef>
                <a:spcPts val="400"/>
              </a:spcBef>
              <a:spcAft>
                <a:spcPts val="0"/>
              </a:spcAft>
              <a:buSzPts val="2000"/>
              <a:buChar char="»"/>
              <a:defRPr/>
            </a:lvl5pPr>
            <a:lvl6pPr indent="-355600" lvl="5" marL="2743200" rtl="0" algn="l">
              <a:spcBef>
                <a:spcPts val="400"/>
              </a:spcBef>
              <a:spcAft>
                <a:spcPts val="0"/>
              </a:spcAft>
              <a:buSzPts val="2000"/>
              <a:buChar char="•"/>
              <a:defRPr/>
            </a:lvl6pPr>
            <a:lvl7pPr indent="-355600" lvl="6" marL="3200400" rtl="0" algn="l">
              <a:spcBef>
                <a:spcPts val="400"/>
              </a:spcBef>
              <a:spcAft>
                <a:spcPts val="0"/>
              </a:spcAft>
              <a:buSzPts val="2000"/>
              <a:buChar char="•"/>
              <a:defRPr/>
            </a:lvl7pPr>
            <a:lvl8pPr indent="-355600" lvl="7" marL="3657600" rtl="0" algn="l">
              <a:spcBef>
                <a:spcPts val="400"/>
              </a:spcBef>
              <a:spcAft>
                <a:spcPts val="0"/>
              </a:spcAft>
              <a:buSzPts val="2000"/>
              <a:buChar char="•"/>
              <a:defRPr/>
            </a:lvl8pPr>
            <a:lvl9pPr indent="-355600" lvl="8" marL="4114800" rtl="0" algn="l">
              <a:spcBef>
                <a:spcPts val="400"/>
              </a:spcBef>
              <a:spcAft>
                <a:spcPts val="0"/>
              </a:spcAft>
              <a:buSzPts val="20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64" name="Shape 64"/>
        <p:cNvGrpSpPr/>
        <p:nvPr/>
      </p:nvGrpSpPr>
      <p:grpSpPr>
        <a:xfrm>
          <a:off x="0" y="0"/>
          <a:ext cx="0" cy="0"/>
          <a:chOff x="0" y="0"/>
          <a:chExt cx="0" cy="0"/>
        </a:xfrm>
      </p:grpSpPr>
      <p:pic>
        <p:nvPicPr>
          <p:cNvPr id="65" name="Google Shape;65;p8"/>
          <p:cNvPicPr preferRelativeResize="0"/>
          <p:nvPr/>
        </p:nvPicPr>
        <p:blipFill rotWithShape="1">
          <a:blip r:embed="rId2">
            <a:alphaModFix/>
          </a:blip>
          <a:srcRect b="46065" l="0" r="33572" t="0"/>
          <a:stretch/>
        </p:blipFill>
        <p:spPr>
          <a:xfrm>
            <a:off x="12002075" y="5190100"/>
            <a:ext cx="6285926" cy="5096901"/>
          </a:xfrm>
          <a:prstGeom prst="rect">
            <a:avLst/>
          </a:prstGeom>
          <a:noFill/>
          <a:ln>
            <a:noFill/>
          </a:ln>
        </p:spPr>
      </p:pic>
      <p:pic>
        <p:nvPicPr>
          <p:cNvPr id="66" name="Google Shape;66;p8"/>
          <p:cNvPicPr preferRelativeResize="0"/>
          <p:nvPr/>
        </p:nvPicPr>
        <p:blipFill rotWithShape="1">
          <a:blip r:embed="rId3">
            <a:alphaModFix/>
          </a:blip>
          <a:srcRect b="0" l="16978" r="0" t="49535"/>
          <a:stretch/>
        </p:blipFill>
        <p:spPr>
          <a:xfrm>
            <a:off x="0" y="0"/>
            <a:ext cx="6381125" cy="3878725"/>
          </a:xfrm>
          <a:prstGeom prst="rect">
            <a:avLst/>
          </a:prstGeom>
          <a:noFill/>
          <a:ln>
            <a:noFill/>
          </a:ln>
        </p:spPr>
      </p:pic>
      <p:sp>
        <p:nvSpPr>
          <p:cNvPr id="67" name="Google Shape;67;p8"/>
          <p:cNvSpPr/>
          <p:nvPr/>
        </p:nvSpPr>
        <p:spPr>
          <a:xfrm>
            <a:off x="6366888" y="3051964"/>
            <a:ext cx="5687574" cy="7685911"/>
          </a:xfrm>
          <a:custGeom>
            <a:rect b="b" l="l" r="r" t="t"/>
            <a:pathLst>
              <a:path extrusionOk="0" h="7685911" w="5687574">
                <a:moveTo>
                  <a:pt x="0" y="0"/>
                </a:moveTo>
                <a:lnTo>
                  <a:pt x="5687574" y="0"/>
                </a:lnTo>
                <a:lnTo>
                  <a:pt x="5687574" y="7685911"/>
                </a:lnTo>
                <a:lnTo>
                  <a:pt x="0" y="7685911"/>
                </a:lnTo>
                <a:lnTo>
                  <a:pt x="0" y="0"/>
                </a:lnTo>
                <a:close/>
              </a:path>
            </a:pathLst>
          </a:custGeom>
          <a:blipFill rotWithShape="1">
            <a:blip r:embed="rId4">
              <a:alphaModFix/>
            </a:blip>
            <a:stretch>
              <a:fillRect b="0" l="0" r="0" t="0"/>
            </a:stretch>
          </a:blipFill>
          <a:ln>
            <a:noFill/>
          </a:ln>
        </p:spPr>
      </p:sp>
      <p:sp>
        <p:nvSpPr>
          <p:cNvPr id="68" name="Google Shape;68;p8"/>
          <p:cNvSpPr txBox="1"/>
          <p:nvPr>
            <p:ph idx="1" type="body"/>
          </p:nvPr>
        </p:nvSpPr>
        <p:spPr>
          <a:xfrm>
            <a:off x="10803350" y="1027700"/>
            <a:ext cx="6746700" cy="3878700"/>
          </a:xfrm>
          <a:prstGeom prst="rect">
            <a:avLst/>
          </a:prstGeom>
        </p:spPr>
        <p:txBody>
          <a:bodyPr anchorCtr="0" anchor="t" bIns="45700" lIns="91425" spcFirstLastPara="1" rIns="91425" wrap="square" tIns="45700">
            <a:normAutofit/>
          </a:bodyPr>
          <a:lstStyle>
            <a:lvl1pPr indent="-546100" lvl="0" marL="457200" algn="r">
              <a:spcBef>
                <a:spcPts val="640"/>
              </a:spcBef>
              <a:spcAft>
                <a:spcPts val="0"/>
              </a:spcAft>
              <a:buClr>
                <a:srgbClr val="E00225"/>
              </a:buClr>
              <a:buSzPts val="5000"/>
              <a:buFont typeface="Courgette"/>
              <a:buChar char="•"/>
              <a:defRPr sz="5000">
                <a:solidFill>
                  <a:srgbClr val="E00225"/>
                </a:solidFill>
                <a:latin typeface="Courgette"/>
                <a:ea typeface="Courgette"/>
                <a:cs typeface="Courgette"/>
                <a:sym typeface="Courgette"/>
              </a:defRPr>
            </a:lvl1pPr>
            <a:lvl2pPr indent="-546100" lvl="1" marL="914400" algn="r">
              <a:spcBef>
                <a:spcPts val="560"/>
              </a:spcBef>
              <a:spcAft>
                <a:spcPts val="0"/>
              </a:spcAft>
              <a:buClr>
                <a:srgbClr val="E00225"/>
              </a:buClr>
              <a:buSzPts val="5000"/>
              <a:buFont typeface="Courgette"/>
              <a:buChar char="–"/>
              <a:defRPr sz="5000">
                <a:solidFill>
                  <a:srgbClr val="E00225"/>
                </a:solidFill>
                <a:latin typeface="Courgette"/>
                <a:ea typeface="Courgette"/>
                <a:cs typeface="Courgette"/>
                <a:sym typeface="Courgette"/>
              </a:defRPr>
            </a:lvl2pPr>
            <a:lvl3pPr indent="-546100" lvl="2" marL="1371600" algn="r">
              <a:spcBef>
                <a:spcPts val="480"/>
              </a:spcBef>
              <a:spcAft>
                <a:spcPts val="0"/>
              </a:spcAft>
              <a:buClr>
                <a:srgbClr val="E00225"/>
              </a:buClr>
              <a:buSzPts val="5000"/>
              <a:buFont typeface="Courgette"/>
              <a:buChar char="•"/>
              <a:defRPr sz="5000">
                <a:solidFill>
                  <a:srgbClr val="E00225"/>
                </a:solidFill>
                <a:latin typeface="Courgette"/>
                <a:ea typeface="Courgette"/>
                <a:cs typeface="Courgette"/>
                <a:sym typeface="Courgette"/>
              </a:defRPr>
            </a:lvl3pPr>
            <a:lvl4pPr indent="-546100" lvl="3" marL="1828800" algn="r">
              <a:spcBef>
                <a:spcPts val="400"/>
              </a:spcBef>
              <a:spcAft>
                <a:spcPts val="0"/>
              </a:spcAft>
              <a:buClr>
                <a:srgbClr val="E00225"/>
              </a:buClr>
              <a:buSzPts val="5000"/>
              <a:buFont typeface="Courgette"/>
              <a:buChar char="–"/>
              <a:defRPr sz="5000">
                <a:solidFill>
                  <a:srgbClr val="E00225"/>
                </a:solidFill>
                <a:latin typeface="Courgette"/>
                <a:ea typeface="Courgette"/>
                <a:cs typeface="Courgette"/>
                <a:sym typeface="Courgette"/>
              </a:defRPr>
            </a:lvl4pPr>
            <a:lvl5pPr indent="-546100" lvl="4" marL="2286000" algn="r">
              <a:spcBef>
                <a:spcPts val="400"/>
              </a:spcBef>
              <a:spcAft>
                <a:spcPts val="0"/>
              </a:spcAft>
              <a:buClr>
                <a:srgbClr val="E00225"/>
              </a:buClr>
              <a:buSzPts val="5000"/>
              <a:buFont typeface="Courgette"/>
              <a:buChar char="»"/>
              <a:defRPr sz="5000">
                <a:solidFill>
                  <a:srgbClr val="E00225"/>
                </a:solidFill>
                <a:latin typeface="Courgette"/>
                <a:ea typeface="Courgette"/>
                <a:cs typeface="Courgette"/>
                <a:sym typeface="Courgette"/>
              </a:defRPr>
            </a:lvl5pPr>
            <a:lvl6pPr indent="-546100" lvl="5" marL="2743200" algn="r">
              <a:spcBef>
                <a:spcPts val="400"/>
              </a:spcBef>
              <a:spcAft>
                <a:spcPts val="0"/>
              </a:spcAft>
              <a:buClr>
                <a:srgbClr val="E00225"/>
              </a:buClr>
              <a:buSzPts val="5000"/>
              <a:buFont typeface="Courgette"/>
              <a:buChar char="•"/>
              <a:defRPr sz="5000">
                <a:solidFill>
                  <a:srgbClr val="E00225"/>
                </a:solidFill>
                <a:latin typeface="Courgette"/>
                <a:ea typeface="Courgette"/>
                <a:cs typeface="Courgette"/>
                <a:sym typeface="Courgette"/>
              </a:defRPr>
            </a:lvl6pPr>
            <a:lvl7pPr indent="-546100" lvl="6" marL="3200400" algn="r">
              <a:spcBef>
                <a:spcPts val="400"/>
              </a:spcBef>
              <a:spcAft>
                <a:spcPts val="0"/>
              </a:spcAft>
              <a:buClr>
                <a:srgbClr val="E00225"/>
              </a:buClr>
              <a:buSzPts val="5000"/>
              <a:buFont typeface="Courgette"/>
              <a:buChar char="•"/>
              <a:defRPr sz="5000">
                <a:solidFill>
                  <a:srgbClr val="E00225"/>
                </a:solidFill>
                <a:latin typeface="Courgette"/>
                <a:ea typeface="Courgette"/>
                <a:cs typeface="Courgette"/>
                <a:sym typeface="Courgette"/>
              </a:defRPr>
            </a:lvl7pPr>
            <a:lvl8pPr indent="-546100" lvl="7" marL="3657600" algn="r">
              <a:spcBef>
                <a:spcPts val="400"/>
              </a:spcBef>
              <a:spcAft>
                <a:spcPts val="0"/>
              </a:spcAft>
              <a:buClr>
                <a:srgbClr val="E00225"/>
              </a:buClr>
              <a:buSzPts val="5000"/>
              <a:buFont typeface="Courgette"/>
              <a:buChar char="•"/>
              <a:defRPr sz="5000">
                <a:solidFill>
                  <a:srgbClr val="E00225"/>
                </a:solidFill>
                <a:latin typeface="Courgette"/>
                <a:ea typeface="Courgette"/>
                <a:cs typeface="Courgette"/>
                <a:sym typeface="Courgette"/>
              </a:defRPr>
            </a:lvl8pPr>
            <a:lvl9pPr indent="-546100" lvl="8" marL="4114800" algn="r">
              <a:spcBef>
                <a:spcPts val="400"/>
              </a:spcBef>
              <a:spcAft>
                <a:spcPts val="0"/>
              </a:spcAft>
              <a:buClr>
                <a:srgbClr val="E00225"/>
              </a:buClr>
              <a:buSzPts val="5000"/>
              <a:buFont typeface="Courgette"/>
              <a:buChar char="•"/>
              <a:defRPr sz="5000">
                <a:solidFill>
                  <a:srgbClr val="E00225"/>
                </a:solidFill>
                <a:latin typeface="Courgette"/>
                <a:ea typeface="Courgette"/>
                <a:cs typeface="Courgette"/>
                <a:sym typeface="Courgette"/>
              </a:defRPr>
            </a:lvl9pPr>
          </a:lstStyle>
          <a:p/>
        </p:txBody>
      </p:sp>
      <p:sp>
        <p:nvSpPr>
          <p:cNvPr id="69" name="Google Shape;69;p8"/>
          <p:cNvSpPr txBox="1"/>
          <p:nvPr>
            <p:ph idx="2" type="body"/>
          </p:nvPr>
        </p:nvSpPr>
        <p:spPr>
          <a:xfrm>
            <a:off x="738025" y="5450575"/>
            <a:ext cx="6746700" cy="3878700"/>
          </a:xfrm>
          <a:prstGeom prst="rect">
            <a:avLst/>
          </a:prstGeom>
        </p:spPr>
        <p:txBody>
          <a:bodyPr anchorCtr="0" anchor="t" bIns="45700" lIns="91425" spcFirstLastPara="1" rIns="91425" wrap="square" tIns="45700">
            <a:normAutofit/>
          </a:bodyPr>
          <a:lstStyle>
            <a:lvl1pPr indent="-403225" lvl="0" marL="457200" rtl="0" algn="l">
              <a:spcBef>
                <a:spcPts val="640"/>
              </a:spcBef>
              <a:spcAft>
                <a:spcPts val="0"/>
              </a:spcAft>
              <a:buClr>
                <a:srgbClr val="113FBB"/>
              </a:buClr>
              <a:buSzPts val="2750"/>
              <a:buChar char="•"/>
              <a:defRPr sz="2750">
                <a:solidFill>
                  <a:srgbClr val="113FBB"/>
                </a:solidFill>
              </a:defRPr>
            </a:lvl1pPr>
            <a:lvl2pPr indent="-403225" lvl="1" marL="914400" rtl="0" algn="l">
              <a:spcBef>
                <a:spcPts val="560"/>
              </a:spcBef>
              <a:spcAft>
                <a:spcPts val="0"/>
              </a:spcAft>
              <a:buClr>
                <a:srgbClr val="113FBB"/>
              </a:buClr>
              <a:buSzPts val="2750"/>
              <a:buChar char="–"/>
              <a:defRPr sz="2750">
                <a:solidFill>
                  <a:srgbClr val="113FBB"/>
                </a:solidFill>
              </a:defRPr>
            </a:lvl2pPr>
            <a:lvl3pPr indent="-403225" lvl="2" marL="1371600" rtl="0" algn="l">
              <a:spcBef>
                <a:spcPts val="480"/>
              </a:spcBef>
              <a:spcAft>
                <a:spcPts val="0"/>
              </a:spcAft>
              <a:buClr>
                <a:srgbClr val="113FBB"/>
              </a:buClr>
              <a:buSzPts val="2750"/>
              <a:buChar char="•"/>
              <a:defRPr sz="2750">
                <a:solidFill>
                  <a:srgbClr val="113FBB"/>
                </a:solidFill>
              </a:defRPr>
            </a:lvl3pPr>
            <a:lvl4pPr indent="-403225" lvl="3" marL="1828800" rtl="0" algn="l">
              <a:spcBef>
                <a:spcPts val="400"/>
              </a:spcBef>
              <a:spcAft>
                <a:spcPts val="0"/>
              </a:spcAft>
              <a:buClr>
                <a:srgbClr val="113FBB"/>
              </a:buClr>
              <a:buSzPts val="2750"/>
              <a:buChar char="–"/>
              <a:defRPr sz="2750">
                <a:solidFill>
                  <a:srgbClr val="113FBB"/>
                </a:solidFill>
              </a:defRPr>
            </a:lvl4pPr>
            <a:lvl5pPr indent="-403225" lvl="4" marL="2286000" rtl="0" algn="l">
              <a:spcBef>
                <a:spcPts val="400"/>
              </a:spcBef>
              <a:spcAft>
                <a:spcPts val="0"/>
              </a:spcAft>
              <a:buClr>
                <a:srgbClr val="113FBB"/>
              </a:buClr>
              <a:buSzPts val="2750"/>
              <a:buChar char="»"/>
              <a:defRPr sz="2750">
                <a:solidFill>
                  <a:srgbClr val="113FBB"/>
                </a:solidFill>
              </a:defRPr>
            </a:lvl5pPr>
            <a:lvl6pPr indent="-403225" lvl="5" marL="2743200" rtl="0" algn="l">
              <a:spcBef>
                <a:spcPts val="400"/>
              </a:spcBef>
              <a:spcAft>
                <a:spcPts val="0"/>
              </a:spcAft>
              <a:buClr>
                <a:srgbClr val="113FBB"/>
              </a:buClr>
              <a:buSzPts val="2750"/>
              <a:buChar char="•"/>
              <a:defRPr sz="2750">
                <a:solidFill>
                  <a:srgbClr val="113FBB"/>
                </a:solidFill>
              </a:defRPr>
            </a:lvl6pPr>
            <a:lvl7pPr indent="-403225" lvl="6" marL="3200400" rtl="0" algn="l">
              <a:spcBef>
                <a:spcPts val="400"/>
              </a:spcBef>
              <a:spcAft>
                <a:spcPts val="0"/>
              </a:spcAft>
              <a:buClr>
                <a:srgbClr val="113FBB"/>
              </a:buClr>
              <a:buSzPts val="2750"/>
              <a:buChar char="•"/>
              <a:defRPr sz="2750">
                <a:solidFill>
                  <a:srgbClr val="113FBB"/>
                </a:solidFill>
              </a:defRPr>
            </a:lvl7pPr>
            <a:lvl8pPr indent="-403225" lvl="7" marL="3657600" rtl="0" algn="l">
              <a:spcBef>
                <a:spcPts val="400"/>
              </a:spcBef>
              <a:spcAft>
                <a:spcPts val="0"/>
              </a:spcAft>
              <a:buClr>
                <a:srgbClr val="113FBB"/>
              </a:buClr>
              <a:buSzPts val="2750"/>
              <a:buChar char="•"/>
              <a:defRPr sz="2750">
                <a:solidFill>
                  <a:srgbClr val="113FBB"/>
                </a:solidFill>
              </a:defRPr>
            </a:lvl8pPr>
            <a:lvl9pPr indent="-403225" lvl="8" marL="4114800" rtl="0" algn="l">
              <a:spcBef>
                <a:spcPts val="400"/>
              </a:spcBef>
              <a:spcAft>
                <a:spcPts val="0"/>
              </a:spcAft>
              <a:buClr>
                <a:srgbClr val="113FBB"/>
              </a:buClr>
              <a:buSzPts val="2750"/>
              <a:buChar char="•"/>
              <a:defRPr sz="2750">
                <a:solidFill>
                  <a:srgbClr val="113FBB"/>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70" name="Shape 70"/>
        <p:cNvGrpSpPr/>
        <p:nvPr/>
      </p:nvGrpSpPr>
      <p:grpSpPr>
        <a:xfrm>
          <a:off x="0" y="0"/>
          <a:ext cx="0" cy="0"/>
          <a:chOff x="0" y="0"/>
          <a:chExt cx="0" cy="0"/>
        </a:xfrm>
      </p:grpSpPr>
      <p:sp>
        <p:nvSpPr>
          <p:cNvPr id="71" name="Google Shape;71;p9"/>
          <p:cNvSpPr/>
          <p:nvPr>
            <p:ph idx="2" type="pic"/>
          </p:nvPr>
        </p:nvSpPr>
        <p:spPr>
          <a:xfrm>
            <a:off x="929375" y="2871125"/>
            <a:ext cx="4722900" cy="4722900"/>
          </a:xfrm>
          <a:prstGeom prst="ellipse">
            <a:avLst/>
          </a:prstGeom>
          <a:noFill/>
          <a:ln>
            <a:noFill/>
          </a:ln>
        </p:spPr>
      </p:sp>
      <p:sp>
        <p:nvSpPr>
          <p:cNvPr id="72" name="Google Shape;72;p9"/>
          <p:cNvSpPr/>
          <p:nvPr>
            <p:ph idx="3" type="pic"/>
          </p:nvPr>
        </p:nvSpPr>
        <p:spPr>
          <a:xfrm>
            <a:off x="6782600" y="2871125"/>
            <a:ext cx="4722900" cy="4722900"/>
          </a:xfrm>
          <a:prstGeom prst="ellipse">
            <a:avLst/>
          </a:prstGeom>
          <a:noFill/>
          <a:ln>
            <a:noFill/>
          </a:ln>
        </p:spPr>
      </p:sp>
      <p:sp>
        <p:nvSpPr>
          <p:cNvPr id="73" name="Google Shape;73;p9"/>
          <p:cNvSpPr/>
          <p:nvPr>
            <p:ph idx="4" type="pic"/>
          </p:nvPr>
        </p:nvSpPr>
        <p:spPr>
          <a:xfrm>
            <a:off x="12635825" y="2871125"/>
            <a:ext cx="4722900" cy="4722900"/>
          </a:xfrm>
          <a:prstGeom prst="ellipse">
            <a:avLst/>
          </a:prstGeom>
          <a:noFill/>
          <a:ln>
            <a:noFill/>
          </a:ln>
        </p:spPr>
      </p:sp>
      <p:sp>
        <p:nvSpPr>
          <p:cNvPr id="74" name="Google Shape;74;p9"/>
          <p:cNvSpPr txBox="1"/>
          <p:nvPr>
            <p:ph type="title"/>
          </p:nvPr>
        </p:nvSpPr>
        <p:spPr>
          <a:xfrm>
            <a:off x="817150" y="440175"/>
            <a:ext cx="16653600" cy="1895100"/>
          </a:xfrm>
          <a:prstGeom prst="rect">
            <a:avLst/>
          </a:prstGeom>
        </p:spPr>
        <p:txBody>
          <a:bodyPr anchorCtr="0" anchor="t" bIns="45700" lIns="91425" spcFirstLastPara="1" rIns="91425" wrap="square" tIns="45700">
            <a:normAutofit/>
          </a:bodyPr>
          <a:lstStyle>
            <a:lvl1pPr lvl="0">
              <a:spcBef>
                <a:spcPts val="0"/>
              </a:spcBef>
              <a:spcAft>
                <a:spcPts val="0"/>
              </a:spcAft>
              <a:buSzPts val="12000"/>
              <a:buNone/>
              <a:defRPr sz="1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9"/>
          <p:cNvSpPr/>
          <p:nvPr/>
        </p:nvSpPr>
        <p:spPr>
          <a:xfrm>
            <a:off x="15852237" y="5143500"/>
            <a:ext cx="3453462" cy="3390672"/>
          </a:xfrm>
          <a:custGeom>
            <a:rect b="b" l="l" r="r" t="t"/>
            <a:pathLst>
              <a:path extrusionOk="0" h="3390672" w="3453462">
                <a:moveTo>
                  <a:pt x="0" y="0"/>
                </a:moveTo>
                <a:lnTo>
                  <a:pt x="3453462" y="0"/>
                </a:lnTo>
                <a:lnTo>
                  <a:pt x="3453462" y="3390672"/>
                </a:lnTo>
                <a:lnTo>
                  <a:pt x="0" y="3390672"/>
                </a:lnTo>
                <a:lnTo>
                  <a:pt x="0" y="0"/>
                </a:lnTo>
                <a:close/>
              </a:path>
            </a:pathLst>
          </a:custGeom>
          <a:blipFill rotWithShape="1">
            <a:blip r:embed="rId2">
              <a:alphaModFix/>
            </a:blip>
            <a:stretch>
              <a:fillRect b="0" l="0" r="0" t="0"/>
            </a:stretch>
          </a:blipFill>
          <a:ln>
            <a:noFill/>
          </a:ln>
        </p:spPr>
      </p:sp>
      <p:pic>
        <p:nvPicPr>
          <p:cNvPr id="76" name="Google Shape;76;p9"/>
          <p:cNvPicPr preferRelativeResize="0"/>
          <p:nvPr/>
        </p:nvPicPr>
        <p:blipFill rotWithShape="1">
          <a:blip r:embed="rId3">
            <a:alphaModFix/>
          </a:blip>
          <a:srcRect b="0" l="14929" r="0" t="0"/>
          <a:stretch/>
        </p:blipFill>
        <p:spPr>
          <a:xfrm>
            <a:off x="0" y="2206775"/>
            <a:ext cx="2254725" cy="2688500"/>
          </a:xfrm>
          <a:prstGeom prst="rect">
            <a:avLst/>
          </a:prstGeom>
          <a:noFill/>
          <a:ln>
            <a:noFill/>
          </a:ln>
        </p:spPr>
      </p:pic>
      <p:sp>
        <p:nvSpPr>
          <p:cNvPr id="77" name="Google Shape;77;p9"/>
          <p:cNvSpPr txBox="1"/>
          <p:nvPr>
            <p:ph idx="1" type="body"/>
          </p:nvPr>
        </p:nvSpPr>
        <p:spPr>
          <a:xfrm>
            <a:off x="2677050" y="8046125"/>
            <a:ext cx="12933900" cy="1503900"/>
          </a:xfrm>
          <a:prstGeom prst="rect">
            <a:avLst/>
          </a:prstGeom>
        </p:spPr>
        <p:txBody>
          <a:bodyPr anchorCtr="0" anchor="ctr" bIns="45700" lIns="91425" spcFirstLastPara="1" rIns="91425" wrap="square" tIns="45700">
            <a:normAutofit/>
          </a:bodyPr>
          <a:lstStyle>
            <a:lvl1pPr indent="-355600" lvl="0" marL="457200">
              <a:spcBef>
                <a:spcPts val="640"/>
              </a:spcBef>
              <a:spcAft>
                <a:spcPts val="0"/>
              </a:spcAft>
              <a:buSzPts val="2000"/>
              <a:buChar char="•"/>
              <a:defRPr/>
            </a:lvl1pPr>
            <a:lvl2pPr indent="-355600" lvl="1" marL="914400">
              <a:spcBef>
                <a:spcPts val="560"/>
              </a:spcBef>
              <a:spcAft>
                <a:spcPts val="0"/>
              </a:spcAft>
              <a:buSzPts val="2000"/>
              <a:buChar char="–"/>
              <a:defRPr/>
            </a:lvl2pPr>
            <a:lvl3pPr indent="-355600" lvl="2" marL="1371600">
              <a:spcBef>
                <a:spcPts val="480"/>
              </a:spcBef>
              <a:spcAft>
                <a:spcPts val="0"/>
              </a:spcAft>
              <a:buSzPts val="2000"/>
              <a:buChar char="•"/>
              <a:defRPr/>
            </a:lvl3pPr>
            <a:lvl4pPr indent="-355600" lvl="3" marL="1828800">
              <a:spcBef>
                <a:spcPts val="400"/>
              </a:spcBef>
              <a:spcAft>
                <a:spcPts val="0"/>
              </a:spcAft>
              <a:buSzPts val="2000"/>
              <a:buChar char="–"/>
              <a:defRPr/>
            </a:lvl4pPr>
            <a:lvl5pPr indent="-355600" lvl="4" marL="2286000">
              <a:spcBef>
                <a:spcPts val="400"/>
              </a:spcBef>
              <a:spcAft>
                <a:spcPts val="0"/>
              </a:spcAft>
              <a:buSzPts val="20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10850" y="366975"/>
            <a:ext cx="18066300" cy="18951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E00225"/>
              </a:buClr>
              <a:buSzPts val="11050"/>
              <a:buFont typeface="Courgette"/>
              <a:buNone/>
              <a:defRPr i="0" sz="11050" u="none" cap="none" strike="noStrike">
                <a:solidFill>
                  <a:srgbClr val="E00225"/>
                </a:solidFill>
                <a:latin typeface="Courgette"/>
                <a:ea typeface="Courgette"/>
                <a:cs typeface="Courgette"/>
                <a:sym typeface="Courgett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2834450"/>
            <a:ext cx="8229600" cy="4526100"/>
          </a:xfrm>
          <a:prstGeom prst="rect">
            <a:avLst/>
          </a:prstGeom>
          <a:noFill/>
          <a:ln>
            <a:noFill/>
          </a:ln>
        </p:spPr>
        <p:txBody>
          <a:bodyPr anchorCtr="0" anchor="t" bIns="45700" lIns="91425" spcFirstLastPara="1" rIns="91425" wrap="square" tIns="45700">
            <a:normAutofit/>
          </a:bodyPr>
          <a:lstStyle>
            <a:lvl1pPr indent="-355600" lvl="0" marL="457200" marR="0" rtl="0" algn="ctr">
              <a:spcBef>
                <a:spcPts val="640"/>
              </a:spcBef>
              <a:spcAft>
                <a:spcPts val="0"/>
              </a:spcAft>
              <a:buClr>
                <a:schemeClr val="dk1"/>
              </a:buClr>
              <a:buSzPts val="2000"/>
              <a:buFont typeface="Fira Sans"/>
              <a:buChar char="•"/>
              <a:defRPr i="0" sz="2000" u="none" cap="none" strike="noStrike">
                <a:solidFill>
                  <a:schemeClr val="dk1"/>
                </a:solidFill>
                <a:latin typeface="Fira Sans"/>
                <a:ea typeface="Fira Sans"/>
                <a:cs typeface="Fira Sans"/>
                <a:sym typeface="Fira Sans"/>
              </a:defRPr>
            </a:lvl1pPr>
            <a:lvl2pPr indent="-355600" lvl="1" marL="914400" marR="0" rtl="0" algn="ctr">
              <a:spcBef>
                <a:spcPts val="560"/>
              </a:spcBef>
              <a:spcAft>
                <a:spcPts val="0"/>
              </a:spcAft>
              <a:buClr>
                <a:schemeClr val="dk1"/>
              </a:buClr>
              <a:buSzPts val="2000"/>
              <a:buFont typeface="Fira Sans"/>
              <a:buChar char="–"/>
              <a:defRPr i="0" sz="2000" u="none" cap="none" strike="noStrike">
                <a:solidFill>
                  <a:schemeClr val="dk1"/>
                </a:solidFill>
                <a:latin typeface="Fira Sans"/>
                <a:ea typeface="Fira Sans"/>
                <a:cs typeface="Fira Sans"/>
                <a:sym typeface="Fira Sans"/>
              </a:defRPr>
            </a:lvl2pPr>
            <a:lvl3pPr indent="-355600" lvl="2" marL="1371600" marR="0" rtl="0" algn="ctr">
              <a:spcBef>
                <a:spcPts val="480"/>
              </a:spcBef>
              <a:spcAft>
                <a:spcPts val="0"/>
              </a:spcAft>
              <a:buClr>
                <a:schemeClr val="dk1"/>
              </a:buClr>
              <a:buSzPts val="2000"/>
              <a:buFont typeface="Fira Sans"/>
              <a:buChar char="•"/>
              <a:defRPr i="0" sz="2000" u="none" cap="none" strike="noStrike">
                <a:solidFill>
                  <a:schemeClr val="dk1"/>
                </a:solidFill>
                <a:latin typeface="Fira Sans"/>
                <a:ea typeface="Fira Sans"/>
                <a:cs typeface="Fira Sans"/>
                <a:sym typeface="Fira Sans"/>
              </a:defRPr>
            </a:lvl3pPr>
            <a:lvl4pPr indent="-355600" lvl="3" marL="1828800" marR="0" rtl="0" algn="ctr">
              <a:spcBef>
                <a:spcPts val="400"/>
              </a:spcBef>
              <a:spcAft>
                <a:spcPts val="0"/>
              </a:spcAft>
              <a:buClr>
                <a:schemeClr val="dk1"/>
              </a:buClr>
              <a:buSzPts val="2000"/>
              <a:buFont typeface="Fira Sans"/>
              <a:buChar char="–"/>
              <a:defRPr i="0" sz="2000" u="none" cap="none" strike="noStrike">
                <a:solidFill>
                  <a:schemeClr val="dk1"/>
                </a:solidFill>
                <a:latin typeface="Fira Sans"/>
                <a:ea typeface="Fira Sans"/>
                <a:cs typeface="Fira Sans"/>
                <a:sym typeface="Fira Sans"/>
              </a:defRPr>
            </a:lvl4pPr>
            <a:lvl5pPr indent="-355600" lvl="4" marL="2286000" marR="0" rtl="0" algn="ctr">
              <a:spcBef>
                <a:spcPts val="400"/>
              </a:spcBef>
              <a:spcAft>
                <a:spcPts val="0"/>
              </a:spcAft>
              <a:buClr>
                <a:schemeClr val="dk1"/>
              </a:buClr>
              <a:buSzPts val="2000"/>
              <a:buFont typeface="Fira Sans"/>
              <a:buChar char="»"/>
              <a:defRPr i="0" sz="2000" u="none" cap="none" strike="noStrike">
                <a:solidFill>
                  <a:schemeClr val="dk1"/>
                </a:solidFill>
                <a:latin typeface="Fira Sans"/>
                <a:ea typeface="Fira Sans"/>
                <a:cs typeface="Fira Sans"/>
                <a:sym typeface="Fira Sans"/>
              </a:defRPr>
            </a:lvl5pPr>
            <a:lvl6pPr indent="-355600" lvl="5" marL="2743200" marR="0" rtl="0" algn="ctr">
              <a:spcBef>
                <a:spcPts val="400"/>
              </a:spcBef>
              <a:spcAft>
                <a:spcPts val="0"/>
              </a:spcAft>
              <a:buClr>
                <a:schemeClr val="dk1"/>
              </a:buClr>
              <a:buSzPts val="2000"/>
              <a:buFont typeface="Fira Sans"/>
              <a:buChar char="•"/>
              <a:defRPr i="0" sz="2000" u="none" cap="none" strike="noStrike">
                <a:solidFill>
                  <a:schemeClr val="dk1"/>
                </a:solidFill>
                <a:latin typeface="Fira Sans"/>
                <a:ea typeface="Fira Sans"/>
                <a:cs typeface="Fira Sans"/>
                <a:sym typeface="Fira Sans"/>
              </a:defRPr>
            </a:lvl6pPr>
            <a:lvl7pPr indent="-355600" lvl="6" marL="3200400" marR="0" rtl="0" algn="ctr">
              <a:spcBef>
                <a:spcPts val="400"/>
              </a:spcBef>
              <a:spcAft>
                <a:spcPts val="0"/>
              </a:spcAft>
              <a:buClr>
                <a:schemeClr val="dk1"/>
              </a:buClr>
              <a:buSzPts val="2000"/>
              <a:buFont typeface="Fira Sans"/>
              <a:buChar char="•"/>
              <a:defRPr i="0" sz="2000" u="none" cap="none" strike="noStrike">
                <a:solidFill>
                  <a:schemeClr val="dk1"/>
                </a:solidFill>
                <a:latin typeface="Fira Sans"/>
                <a:ea typeface="Fira Sans"/>
                <a:cs typeface="Fira Sans"/>
                <a:sym typeface="Fira Sans"/>
              </a:defRPr>
            </a:lvl7pPr>
            <a:lvl8pPr indent="-355600" lvl="7" marL="3657600" marR="0" rtl="0" algn="ctr">
              <a:spcBef>
                <a:spcPts val="400"/>
              </a:spcBef>
              <a:spcAft>
                <a:spcPts val="0"/>
              </a:spcAft>
              <a:buClr>
                <a:schemeClr val="dk1"/>
              </a:buClr>
              <a:buSzPts val="2000"/>
              <a:buFont typeface="Fira Sans"/>
              <a:buChar char="•"/>
              <a:defRPr i="0" sz="2000" u="none" cap="none" strike="noStrike">
                <a:solidFill>
                  <a:schemeClr val="dk1"/>
                </a:solidFill>
                <a:latin typeface="Fira Sans"/>
                <a:ea typeface="Fira Sans"/>
                <a:cs typeface="Fira Sans"/>
                <a:sym typeface="Fira Sans"/>
              </a:defRPr>
            </a:lvl8pPr>
            <a:lvl9pPr indent="-355600" lvl="8" marL="4114800" marR="0" rtl="0" algn="ctr">
              <a:spcBef>
                <a:spcPts val="400"/>
              </a:spcBef>
              <a:spcAft>
                <a:spcPts val="0"/>
              </a:spcAft>
              <a:buClr>
                <a:schemeClr val="dk1"/>
              </a:buClr>
              <a:buSzPts val="2000"/>
              <a:buFont typeface="Fira Sans"/>
              <a:buChar char="•"/>
              <a:defRPr i="0" sz="2000" u="none" cap="none" strike="noStrike">
                <a:solidFill>
                  <a:schemeClr val="dk1"/>
                </a:solidFill>
                <a:latin typeface="Fira Sans"/>
                <a:ea typeface="Fira Sans"/>
                <a:cs typeface="Fira Sans"/>
                <a:sym typeface="Fira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3.jpg"/><Relationship Id="rId4" Type="http://schemas.openxmlformats.org/officeDocument/2006/relationships/image" Target="../media/image35.jpg"/><Relationship Id="rId5" Type="http://schemas.openxmlformats.org/officeDocument/2006/relationships/image" Target="../media/image38.jpg"/><Relationship Id="rId6" Type="http://schemas.openxmlformats.org/officeDocument/2006/relationships/image" Target="../media/image42.png"/><Relationship Id="rId7"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36.png"/><Relationship Id="rId6"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8.jpg"/><Relationship Id="rId4" Type="http://schemas.openxmlformats.org/officeDocument/2006/relationships/image" Target="../media/image59.jpg"/><Relationship Id="rId5" Type="http://schemas.openxmlformats.org/officeDocument/2006/relationships/image" Target="../media/image46.png"/><Relationship Id="rId6"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1.png"/><Relationship Id="rId4" Type="http://schemas.openxmlformats.org/officeDocument/2006/relationships/image" Target="../media/image56.png"/><Relationship Id="rId5" Type="http://schemas.openxmlformats.org/officeDocument/2006/relationships/image" Target="../media/image60.png"/><Relationship Id="rId6" Type="http://schemas.openxmlformats.org/officeDocument/2006/relationships/image" Target="../media/image57.png"/><Relationship Id="rId7" Type="http://schemas.openxmlformats.org/officeDocument/2006/relationships/image" Target="../media/image66.png"/><Relationship Id="rId8"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61.png"/><Relationship Id="rId5" Type="http://schemas.openxmlformats.org/officeDocument/2006/relationships/image" Target="../media/image80.png"/><Relationship Id="rId6" Type="http://schemas.openxmlformats.org/officeDocument/2006/relationships/image" Target="../media/image74.png"/><Relationship Id="rId7"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8.jpg"/><Relationship Id="rId4" Type="http://schemas.openxmlformats.org/officeDocument/2006/relationships/image" Target="../media/image72.jpg"/><Relationship Id="rId5" Type="http://schemas.openxmlformats.org/officeDocument/2006/relationships/image" Target="../media/image73.png"/></Relationships>
</file>

<file path=ppt/slides/_rels/slide19.xml.rels><?xml version="1.0" encoding="UTF-8" standalone="yes"?><Relationships xmlns="http://schemas.openxmlformats.org/package/2006/relationships"><Relationship Id="rId20" Type="http://schemas.openxmlformats.org/officeDocument/2006/relationships/image" Target="../media/image31.png"/><Relationship Id="rId22" Type="http://schemas.openxmlformats.org/officeDocument/2006/relationships/image" Target="../media/image83.png"/><Relationship Id="rId21" Type="http://schemas.openxmlformats.org/officeDocument/2006/relationships/image" Target="../media/image32.png"/><Relationship Id="rId24" Type="http://schemas.openxmlformats.org/officeDocument/2006/relationships/image" Target="../media/image46.png"/><Relationship Id="rId23"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4.png"/><Relationship Id="rId4" Type="http://schemas.openxmlformats.org/officeDocument/2006/relationships/image" Target="../media/image6.png"/><Relationship Id="rId9" Type="http://schemas.openxmlformats.org/officeDocument/2006/relationships/image" Target="../media/image81.png"/><Relationship Id="rId26" Type="http://schemas.openxmlformats.org/officeDocument/2006/relationships/image" Target="../media/image94.png"/><Relationship Id="rId25" Type="http://schemas.openxmlformats.org/officeDocument/2006/relationships/image" Target="../media/image52.png"/><Relationship Id="rId28" Type="http://schemas.openxmlformats.org/officeDocument/2006/relationships/image" Target="../media/image73.png"/><Relationship Id="rId27" Type="http://schemas.openxmlformats.org/officeDocument/2006/relationships/image" Target="../media/image62.png"/><Relationship Id="rId5" Type="http://schemas.openxmlformats.org/officeDocument/2006/relationships/image" Target="../media/image90.png"/><Relationship Id="rId6" Type="http://schemas.openxmlformats.org/officeDocument/2006/relationships/image" Target="../media/image8.png"/><Relationship Id="rId7" Type="http://schemas.openxmlformats.org/officeDocument/2006/relationships/image" Target="../media/image75.png"/><Relationship Id="rId8" Type="http://schemas.openxmlformats.org/officeDocument/2006/relationships/image" Target="../media/image67.png"/><Relationship Id="rId11" Type="http://schemas.openxmlformats.org/officeDocument/2006/relationships/image" Target="../media/image17.png"/><Relationship Id="rId10" Type="http://schemas.openxmlformats.org/officeDocument/2006/relationships/image" Target="../media/image4.png"/><Relationship Id="rId13" Type="http://schemas.openxmlformats.org/officeDocument/2006/relationships/image" Target="../media/image79.png"/><Relationship Id="rId12" Type="http://schemas.openxmlformats.org/officeDocument/2006/relationships/image" Target="../media/image87.png"/><Relationship Id="rId15" Type="http://schemas.openxmlformats.org/officeDocument/2006/relationships/image" Target="../media/image18.png"/><Relationship Id="rId14" Type="http://schemas.openxmlformats.org/officeDocument/2006/relationships/image" Target="../media/image29.png"/><Relationship Id="rId17" Type="http://schemas.openxmlformats.org/officeDocument/2006/relationships/image" Target="../media/image84.png"/><Relationship Id="rId16" Type="http://schemas.openxmlformats.org/officeDocument/2006/relationships/image" Target="../media/image89.png"/><Relationship Id="rId19" Type="http://schemas.openxmlformats.org/officeDocument/2006/relationships/image" Target="../media/image42.png"/><Relationship Id="rId18"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2.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7.jp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image" Target="../media/image51.png"/><Relationship Id="rId5" Type="http://schemas.openxmlformats.org/officeDocument/2006/relationships/image" Target="../media/image39.png"/><Relationship Id="rId6" Type="http://schemas.openxmlformats.org/officeDocument/2006/relationships/image" Target="../media/image18.png"/><Relationship Id="rId7"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81" name="Shape 81"/>
        <p:cNvGrpSpPr/>
        <p:nvPr/>
      </p:nvGrpSpPr>
      <p:grpSpPr>
        <a:xfrm>
          <a:off x="0" y="0"/>
          <a:ext cx="0" cy="0"/>
          <a:chOff x="0" y="0"/>
          <a:chExt cx="0" cy="0"/>
        </a:xfrm>
      </p:grpSpPr>
      <p:pic>
        <p:nvPicPr>
          <p:cNvPr id="82" name="Google Shape;82;p10"/>
          <p:cNvPicPr preferRelativeResize="0"/>
          <p:nvPr/>
        </p:nvPicPr>
        <p:blipFill rotWithShape="1">
          <a:blip r:embed="rId3">
            <a:alphaModFix/>
          </a:blip>
          <a:srcRect b="0" l="2754" r="2251" t="15254"/>
          <a:stretch/>
        </p:blipFill>
        <p:spPr>
          <a:xfrm>
            <a:off x="0" y="0"/>
            <a:ext cx="18288000" cy="2437600"/>
          </a:xfrm>
          <a:prstGeom prst="rect">
            <a:avLst/>
          </a:prstGeom>
          <a:noFill/>
          <a:ln>
            <a:noFill/>
          </a:ln>
        </p:spPr>
      </p:pic>
      <p:sp>
        <p:nvSpPr>
          <p:cNvPr id="83" name="Google Shape;83;p10"/>
          <p:cNvSpPr/>
          <p:nvPr/>
        </p:nvSpPr>
        <p:spPr>
          <a:xfrm rot="75997">
            <a:off x="4793913" y="1362081"/>
            <a:ext cx="8700174" cy="3685710"/>
          </a:xfrm>
          <a:custGeom>
            <a:rect b="b" l="l" r="r" t="t"/>
            <a:pathLst>
              <a:path extrusionOk="0" h="3685710" w="8700174">
                <a:moveTo>
                  <a:pt x="0" y="0"/>
                </a:moveTo>
                <a:lnTo>
                  <a:pt x="8700174" y="0"/>
                </a:lnTo>
                <a:lnTo>
                  <a:pt x="8700174" y="3685710"/>
                </a:lnTo>
                <a:lnTo>
                  <a:pt x="0" y="3685710"/>
                </a:lnTo>
                <a:lnTo>
                  <a:pt x="0" y="0"/>
                </a:lnTo>
                <a:close/>
              </a:path>
            </a:pathLst>
          </a:custGeom>
          <a:blipFill rotWithShape="1">
            <a:blip r:embed="rId4">
              <a:alphaModFix/>
            </a:blip>
            <a:stretch>
              <a:fillRect b="0" l="0" r="0" t="0"/>
            </a:stretch>
          </a:blipFill>
          <a:ln>
            <a:noFill/>
          </a:ln>
        </p:spPr>
      </p:sp>
      <p:sp>
        <p:nvSpPr>
          <p:cNvPr id="84" name="Google Shape;84;p10"/>
          <p:cNvSpPr/>
          <p:nvPr/>
        </p:nvSpPr>
        <p:spPr>
          <a:xfrm>
            <a:off x="422366" y="2204828"/>
            <a:ext cx="2091246" cy="2386276"/>
          </a:xfrm>
          <a:custGeom>
            <a:rect b="b" l="l" r="r" t="t"/>
            <a:pathLst>
              <a:path extrusionOk="0" h="2386276" w="2091246">
                <a:moveTo>
                  <a:pt x="0" y="0"/>
                </a:moveTo>
                <a:lnTo>
                  <a:pt x="2091246" y="0"/>
                </a:lnTo>
                <a:lnTo>
                  <a:pt x="2091246" y="2386276"/>
                </a:lnTo>
                <a:lnTo>
                  <a:pt x="0" y="2386276"/>
                </a:lnTo>
                <a:lnTo>
                  <a:pt x="0" y="0"/>
                </a:lnTo>
                <a:close/>
              </a:path>
            </a:pathLst>
          </a:custGeom>
          <a:blipFill rotWithShape="1">
            <a:blip r:embed="rId5">
              <a:alphaModFix/>
            </a:blip>
            <a:stretch>
              <a:fillRect b="0" l="0" r="0" t="0"/>
            </a:stretch>
          </a:blipFill>
          <a:ln>
            <a:noFill/>
          </a:ln>
        </p:spPr>
      </p:sp>
      <p:sp>
        <p:nvSpPr>
          <p:cNvPr id="85" name="Google Shape;85;p10"/>
          <p:cNvSpPr/>
          <p:nvPr/>
        </p:nvSpPr>
        <p:spPr>
          <a:xfrm flipH="1">
            <a:off x="15774388" y="2204828"/>
            <a:ext cx="2091246" cy="2386276"/>
          </a:xfrm>
          <a:custGeom>
            <a:rect b="b" l="l" r="r" t="t"/>
            <a:pathLst>
              <a:path extrusionOk="0" h="2386276" w="2091246">
                <a:moveTo>
                  <a:pt x="2091246" y="0"/>
                </a:moveTo>
                <a:lnTo>
                  <a:pt x="0" y="0"/>
                </a:lnTo>
                <a:lnTo>
                  <a:pt x="0" y="2386276"/>
                </a:lnTo>
                <a:lnTo>
                  <a:pt x="2091246" y="2386276"/>
                </a:lnTo>
                <a:lnTo>
                  <a:pt x="2091246" y="0"/>
                </a:lnTo>
                <a:close/>
              </a:path>
            </a:pathLst>
          </a:custGeom>
          <a:blipFill rotWithShape="1">
            <a:blip r:embed="rId5">
              <a:alphaModFix/>
            </a:blip>
            <a:stretch>
              <a:fillRect b="0" l="0" r="0" t="0"/>
            </a:stretch>
          </a:blipFill>
          <a:ln>
            <a:noFill/>
          </a:ln>
        </p:spPr>
      </p:sp>
      <p:sp>
        <p:nvSpPr>
          <p:cNvPr id="86" name="Google Shape;86;p10"/>
          <p:cNvSpPr txBox="1"/>
          <p:nvPr/>
        </p:nvSpPr>
        <p:spPr>
          <a:xfrm>
            <a:off x="299177" y="4614345"/>
            <a:ext cx="17689500" cy="2515200"/>
          </a:xfrm>
          <a:prstGeom prst="rect">
            <a:avLst/>
          </a:prstGeom>
          <a:noFill/>
          <a:ln>
            <a:noFill/>
          </a:ln>
          <a:effectLst>
            <a:outerShdw rotWithShape="0" algn="bl" dir="5400000" dist="114300">
              <a:srgbClr val="113FBB"/>
            </a:outerShdw>
          </a:effectLst>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6341" u="none" cap="none" strike="noStrike">
                <a:solidFill>
                  <a:srgbClr val="E00225"/>
                </a:solidFill>
                <a:latin typeface="Courgette"/>
                <a:ea typeface="Courgette"/>
                <a:cs typeface="Courgette"/>
                <a:sym typeface="Courgette"/>
              </a:rPr>
              <a:t>Independence Day</a:t>
            </a:r>
            <a:endParaRPr/>
          </a:p>
        </p:txBody>
      </p:sp>
      <p:sp>
        <p:nvSpPr>
          <p:cNvPr id="87" name="Google Shape;87;p10"/>
          <p:cNvSpPr txBox="1"/>
          <p:nvPr/>
        </p:nvSpPr>
        <p:spPr>
          <a:xfrm>
            <a:off x="3997140" y="7445745"/>
            <a:ext cx="10293721" cy="518638"/>
          </a:xfrm>
          <a:prstGeom prst="rect">
            <a:avLst/>
          </a:prstGeom>
          <a:noFill/>
          <a:ln>
            <a:noFill/>
          </a:ln>
        </p:spPr>
        <p:txBody>
          <a:bodyPr anchorCtr="0" anchor="t" bIns="0" lIns="0" spcFirstLastPara="1" rIns="0" wrap="square" tIns="0">
            <a:spAutoFit/>
          </a:bodyPr>
          <a:lstStyle/>
          <a:p>
            <a:pPr indent="0" lvl="0" marL="0" marR="0" rtl="0" algn="ctr">
              <a:lnSpc>
                <a:spcPct val="119022"/>
              </a:lnSpc>
              <a:spcBef>
                <a:spcPts val="0"/>
              </a:spcBef>
              <a:spcAft>
                <a:spcPts val="0"/>
              </a:spcAft>
              <a:buNone/>
            </a:pPr>
            <a:r>
              <a:rPr b="0" i="0" lang="en-US" sz="3375" u="none" cap="none" strike="noStrike">
                <a:solidFill>
                  <a:srgbClr val="113FBB"/>
                </a:solidFill>
                <a:latin typeface="Fira Sans Medium"/>
                <a:ea typeface="Fira Sans Medium"/>
                <a:cs typeface="Fira Sans Medium"/>
                <a:sym typeface="Fira Sans Medium"/>
              </a:rPr>
              <a:t>Write a subtitle of this presentation here</a:t>
            </a:r>
            <a:endParaRPr/>
          </a:p>
        </p:txBody>
      </p:sp>
      <p:sp>
        <p:nvSpPr>
          <p:cNvPr id="88" name="Google Shape;88;p10"/>
          <p:cNvSpPr txBox="1"/>
          <p:nvPr/>
        </p:nvSpPr>
        <p:spPr>
          <a:xfrm>
            <a:off x="6261537" y="1870205"/>
            <a:ext cx="5764926" cy="1380045"/>
          </a:xfrm>
          <a:prstGeom prst="rect">
            <a:avLst/>
          </a:prstGeom>
          <a:noFill/>
          <a:ln>
            <a:noFill/>
          </a:ln>
        </p:spPr>
        <p:txBody>
          <a:bodyPr anchorCtr="0" anchor="t" bIns="0" lIns="0" spcFirstLastPara="1" rIns="0" wrap="square" tIns="0">
            <a:spAutoFit/>
          </a:bodyPr>
          <a:lstStyle/>
          <a:p>
            <a:pPr indent="0" lvl="0" marL="0" marR="0" rtl="0" algn="ctr">
              <a:lnSpc>
                <a:spcPct val="118997"/>
              </a:lnSpc>
              <a:spcBef>
                <a:spcPts val="0"/>
              </a:spcBef>
              <a:spcAft>
                <a:spcPts val="0"/>
              </a:spcAft>
              <a:buNone/>
            </a:pPr>
            <a:r>
              <a:rPr b="0" i="0" lang="en-US" sz="9133" u="none" cap="none" strike="noStrike">
                <a:solidFill>
                  <a:srgbClr val="F6F6F6"/>
                </a:solidFill>
                <a:latin typeface="Courgette"/>
                <a:ea typeface="Courgette"/>
                <a:cs typeface="Courgette"/>
                <a:sym typeface="Courgette"/>
              </a:rPr>
              <a:t>Cambodia's</a:t>
            </a:r>
            <a:endParaRPr/>
          </a:p>
        </p:txBody>
      </p:sp>
      <p:pic>
        <p:nvPicPr>
          <p:cNvPr id="89" name="Google Shape;89;p10"/>
          <p:cNvPicPr preferRelativeResize="0"/>
          <p:nvPr/>
        </p:nvPicPr>
        <p:blipFill rotWithShape="1">
          <a:blip r:embed="rId6">
            <a:alphaModFix/>
          </a:blip>
          <a:srcRect b="43309" l="8417" r="15333" t="-3337"/>
          <a:stretch/>
        </p:blipFill>
        <p:spPr>
          <a:xfrm>
            <a:off x="0" y="6526025"/>
            <a:ext cx="18288000" cy="3760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209" name="Shape 209"/>
        <p:cNvGrpSpPr/>
        <p:nvPr/>
      </p:nvGrpSpPr>
      <p:grpSpPr>
        <a:xfrm>
          <a:off x="0" y="0"/>
          <a:ext cx="0" cy="0"/>
          <a:chOff x="0" y="0"/>
          <a:chExt cx="0" cy="0"/>
        </a:xfrm>
      </p:grpSpPr>
      <p:pic>
        <p:nvPicPr>
          <p:cNvPr id="210" name="Google Shape;210;p19"/>
          <p:cNvPicPr preferRelativeResize="0"/>
          <p:nvPr/>
        </p:nvPicPr>
        <p:blipFill rotWithShape="1">
          <a:blip r:embed="rId3">
            <a:alphaModFix/>
          </a:blip>
          <a:srcRect b="0" l="16245" r="16244" t="0"/>
          <a:stretch/>
        </p:blipFill>
        <p:spPr>
          <a:xfrm>
            <a:off x="0" y="2582840"/>
            <a:ext cx="5272484" cy="5206704"/>
          </a:xfrm>
          <a:prstGeom prst="rect">
            <a:avLst/>
          </a:prstGeom>
          <a:noFill/>
          <a:ln>
            <a:noFill/>
          </a:ln>
        </p:spPr>
      </p:pic>
      <p:pic>
        <p:nvPicPr>
          <p:cNvPr id="211" name="Google Shape;211;p19"/>
          <p:cNvPicPr preferRelativeResize="0"/>
          <p:nvPr/>
        </p:nvPicPr>
        <p:blipFill rotWithShape="1">
          <a:blip r:embed="rId4">
            <a:alphaModFix/>
          </a:blip>
          <a:srcRect b="0" l="17806" r="17806" t="0"/>
          <a:stretch/>
        </p:blipFill>
        <p:spPr>
          <a:xfrm>
            <a:off x="13015516" y="2582840"/>
            <a:ext cx="5272484" cy="5206704"/>
          </a:xfrm>
          <a:prstGeom prst="rect">
            <a:avLst/>
          </a:prstGeom>
          <a:noFill/>
          <a:ln>
            <a:noFill/>
          </a:ln>
        </p:spPr>
      </p:pic>
      <p:pic>
        <p:nvPicPr>
          <p:cNvPr id="212" name="Google Shape;212;p19"/>
          <p:cNvPicPr preferRelativeResize="0"/>
          <p:nvPr/>
        </p:nvPicPr>
        <p:blipFill rotWithShape="1">
          <a:blip r:embed="rId5">
            <a:alphaModFix/>
          </a:blip>
          <a:srcRect b="0" l="6251" r="6251" t="0"/>
          <a:stretch/>
        </p:blipFill>
        <p:spPr>
          <a:xfrm>
            <a:off x="5732259" y="2582840"/>
            <a:ext cx="6824971" cy="5206704"/>
          </a:xfrm>
          <a:prstGeom prst="rect">
            <a:avLst/>
          </a:prstGeom>
          <a:noFill/>
          <a:ln>
            <a:noFill/>
          </a:ln>
        </p:spPr>
      </p:pic>
      <p:sp>
        <p:nvSpPr>
          <p:cNvPr id="213" name="Google Shape;213;p19"/>
          <p:cNvSpPr txBox="1"/>
          <p:nvPr/>
        </p:nvSpPr>
        <p:spPr>
          <a:xfrm>
            <a:off x="2959324" y="444654"/>
            <a:ext cx="12369352" cy="1758008"/>
          </a:xfrm>
          <a:prstGeom prst="rect">
            <a:avLst/>
          </a:prstGeom>
          <a:noFill/>
          <a:ln>
            <a:noFill/>
          </a:ln>
        </p:spPr>
        <p:txBody>
          <a:bodyPr anchorCtr="0" anchor="t" bIns="0" lIns="0" spcFirstLastPara="1" rIns="0" wrap="square" tIns="0">
            <a:spAutoFit/>
          </a:bodyPr>
          <a:lstStyle/>
          <a:p>
            <a:pPr indent="0" lvl="0" marL="0" marR="0" rtl="0" algn="ctr">
              <a:lnSpc>
                <a:spcPct val="118998"/>
              </a:lnSpc>
              <a:spcBef>
                <a:spcPts val="0"/>
              </a:spcBef>
              <a:spcAft>
                <a:spcPts val="0"/>
              </a:spcAft>
              <a:buNone/>
            </a:pPr>
            <a:r>
              <a:rPr b="0" i="0" lang="en-US" sz="11627" u="none" cap="none" strike="noStrike">
                <a:solidFill>
                  <a:srgbClr val="E00225"/>
                </a:solidFill>
                <a:latin typeface="Courgette"/>
                <a:ea typeface="Courgette"/>
                <a:cs typeface="Courgette"/>
                <a:sym typeface="Courgette"/>
              </a:rPr>
              <a:t>Cultural Activities</a:t>
            </a:r>
            <a:endParaRPr/>
          </a:p>
        </p:txBody>
      </p:sp>
      <p:sp>
        <p:nvSpPr>
          <p:cNvPr id="214" name="Google Shape;214;p19"/>
          <p:cNvSpPr txBox="1"/>
          <p:nvPr/>
        </p:nvSpPr>
        <p:spPr>
          <a:xfrm>
            <a:off x="3730855" y="8414385"/>
            <a:ext cx="10826289" cy="843915"/>
          </a:xfrm>
          <a:prstGeom prst="rect">
            <a:avLst/>
          </a:prstGeom>
          <a:noFill/>
          <a:ln>
            <a:noFill/>
          </a:ln>
        </p:spPr>
        <p:txBody>
          <a:bodyPr anchorCtr="0" anchor="t" bIns="0" lIns="0" spcFirstLastPara="1" rIns="0" wrap="square" tIns="0">
            <a:spAutoFit/>
          </a:bodyPr>
          <a:lstStyle/>
          <a:p>
            <a:pPr indent="0" lvl="0" marL="0" marR="0" rtl="0" algn="ctr">
              <a:lnSpc>
                <a:spcPct val="174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The day features traditional dance performances, music, and community gatherings. Schools and organizations participate in various activities to honor the nation’s heritage and history.</a:t>
            </a:r>
            <a:endParaRPr/>
          </a:p>
        </p:txBody>
      </p:sp>
      <p:sp>
        <p:nvSpPr>
          <p:cNvPr id="215" name="Google Shape;215;p19"/>
          <p:cNvSpPr/>
          <p:nvPr/>
        </p:nvSpPr>
        <p:spPr>
          <a:xfrm flipH="1" rot="-2520344">
            <a:off x="15471771" y="362260"/>
            <a:ext cx="2057399" cy="2459934"/>
          </a:xfrm>
          <a:custGeom>
            <a:rect b="b" l="l" r="r" t="t"/>
            <a:pathLst>
              <a:path extrusionOk="0" h="2459934" w="2057399">
                <a:moveTo>
                  <a:pt x="2057400" y="0"/>
                </a:moveTo>
                <a:lnTo>
                  <a:pt x="0" y="0"/>
                </a:lnTo>
                <a:lnTo>
                  <a:pt x="0" y="2459934"/>
                </a:lnTo>
                <a:lnTo>
                  <a:pt x="2057400" y="2459934"/>
                </a:lnTo>
                <a:lnTo>
                  <a:pt x="2057400" y="0"/>
                </a:lnTo>
                <a:close/>
              </a:path>
            </a:pathLst>
          </a:custGeom>
          <a:blipFill rotWithShape="1">
            <a:blip r:embed="rId6">
              <a:alphaModFix/>
            </a:blip>
            <a:stretch>
              <a:fillRect b="0" l="0" r="0" t="0"/>
            </a:stretch>
          </a:blipFill>
          <a:ln>
            <a:noFill/>
          </a:ln>
        </p:spPr>
      </p:sp>
      <p:sp>
        <p:nvSpPr>
          <p:cNvPr id="216" name="Google Shape;216;p19"/>
          <p:cNvSpPr/>
          <p:nvPr/>
        </p:nvSpPr>
        <p:spPr>
          <a:xfrm rot="2212974">
            <a:off x="283360" y="147934"/>
            <a:ext cx="2256580" cy="2698084"/>
          </a:xfrm>
          <a:custGeom>
            <a:rect b="b" l="l" r="r" t="t"/>
            <a:pathLst>
              <a:path extrusionOk="0" h="2698084" w="2256580">
                <a:moveTo>
                  <a:pt x="0" y="0"/>
                </a:moveTo>
                <a:lnTo>
                  <a:pt x="2256580" y="0"/>
                </a:lnTo>
                <a:lnTo>
                  <a:pt x="2256580" y="2698085"/>
                </a:lnTo>
                <a:lnTo>
                  <a:pt x="0" y="269808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220" name="Shape 220"/>
        <p:cNvGrpSpPr/>
        <p:nvPr/>
      </p:nvGrpSpPr>
      <p:grpSpPr>
        <a:xfrm>
          <a:off x="0" y="0"/>
          <a:ext cx="0" cy="0"/>
          <a:chOff x="0" y="0"/>
          <a:chExt cx="0" cy="0"/>
        </a:xfrm>
      </p:grpSpPr>
      <p:sp>
        <p:nvSpPr>
          <p:cNvPr id="221" name="Google Shape;221;p20"/>
          <p:cNvSpPr txBox="1"/>
          <p:nvPr/>
        </p:nvSpPr>
        <p:spPr>
          <a:xfrm>
            <a:off x="2133198" y="593417"/>
            <a:ext cx="14021604" cy="1806962"/>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12005" u="none" cap="none" strike="noStrike">
                <a:solidFill>
                  <a:srgbClr val="E00225"/>
                </a:solidFill>
                <a:latin typeface="Courgette"/>
                <a:ea typeface="Courgette"/>
                <a:cs typeface="Courgette"/>
                <a:sym typeface="Courgette"/>
              </a:rPr>
              <a:t>Cambodia Map</a:t>
            </a:r>
            <a:endParaRPr/>
          </a:p>
        </p:txBody>
      </p:sp>
      <p:sp>
        <p:nvSpPr>
          <p:cNvPr id="222" name="Google Shape;222;p20"/>
          <p:cNvSpPr/>
          <p:nvPr/>
        </p:nvSpPr>
        <p:spPr>
          <a:xfrm>
            <a:off x="5200304" y="3059395"/>
            <a:ext cx="7704176" cy="1805669"/>
          </a:xfrm>
          <a:custGeom>
            <a:rect b="b" l="l" r="r" t="t"/>
            <a:pathLst>
              <a:path extrusionOk="0" h="1805669" w="7704176">
                <a:moveTo>
                  <a:pt x="0" y="0"/>
                </a:moveTo>
                <a:lnTo>
                  <a:pt x="7704176" y="0"/>
                </a:lnTo>
                <a:lnTo>
                  <a:pt x="7704176" y="1805669"/>
                </a:lnTo>
                <a:lnTo>
                  <a:pt x="0" y="1805669"/>
                </a:lnTo>
                <a:lnTo>
                  <a:pt x="0" y="0"/>
                </a:lnTo>
                <a:close/>
              </a:path>
            </a:pathLst>
          </a:custGeom>
          <a:blipFill rotWithShape="1">
            <a:blip r:embed="rId3">
              <a:alphaModFix/>
            </a:blip>
            <a:stretch>
              <a:fillRect b="-224770" l="0" r="0" t="0"/>
            </a:stretch>
          </a:blipFill>
          <a:ln>
            <a:noFill/>
          </a:ln>
        </p:spPr>
      </p:sp>
      <p:sp>
        <p:nvSpPr>
          <p:cNvPr id="223" name="Google Shape;223;p20"/>
          <p:cNvSpPr/>
          <p:nvPr/>
        </p:nvSpPr>
        <p:spPr>
          <a:xfrm>
            <a:off x="5200304" y="3059395"/>
            <a:ext cx="7704176" cy="1805669"/>
          </a:xfrm>
          <a:custGeom>
            <a:rect b="b" l="l" r="r" t="t"/>
            <a:pathLst>
              <a:path extrusionOk="0" h="1805669" w="7704176">
                <a:moveTo>
                  <a:pt x="0" y="0"/>
                </a:moveTo>
                <a:lnTo>
                  <a:pt x="7704176" y="0"/>
                </a:lnTo>
                <a:lnTo>
                  <a:pt x="7704176" y="1805669"/>
                </a:lnTo>
                <a:lnTo>
                  <a:pt x="0" y="1805669"/>
                </a:lnTo>
                <a:lnTo>
                  <a:pt x="0" y="0"/>
                </a:lnTo>
                <a:close/>
              </a:path>
            </a:pathLst>
          </a:custGeom>
          <a:blipFill rotWithShape="1">
            <a:blip r:embed="rId3">
              <a:alphaModFix/>
            </a:blip>
            <a:stretch>
              <a:fillRect b="-224770" l="0" r="0" t="0"/>
            </a:stretch>
          </a:blipFill>
          <a:ln>
            <a:noFill/>
          </a:ln>
        </p:spPr>
      </p:sp>
      <p:sp>
        <p:nvSpPr>
          <p:cNvPr id="224" name="Google Shape;224;p20"/>
          <p:cNvSpPr/>
          <p:nvPr/>
        </p:nvSpPr>
        <p:spPr>
          <a:xfrm>
            <a:off x="5200304" y="4865064"/>
            <a:ext cx="7704176" cy="1805669"/>
          </a:xfrm>
          <a:custGeom>
            <a:rect b="b" l="l" r="r" t="t"/>
            <a:pathLst>
              <a:path extrusionOk="0" h="1805669" w="7704176">
                <a:moveTo>
                  <a:pt x="0" y="0"/>
                </a:moveTo>
                <a:lnTo>
                  <a:pt x="7704176" y="0"/>
                </a:lnTo>
                <a:lnTo>
                  <a:pt x="7704176" y="1805669"/>
                </a:lnTo>
                <a:lnTo>
                  <a:pt x="0" y="1805669"/>
                </a:lnTo>
                <a:lnTo>
                  <a:pt x="0" y="0"/>
                </a:lnTo>
                <a:close/>
              </a:path>
            </a:pathLst>
          </a:custGeom>
          <a:blipFill rotWithShape="1">
            <a:blip r:embed="rId4">
              <a:alphaModFix/>
            </a:blip>
            <a:stretch>
              <a:fillRect b="-126079" l="0" r="0" t="-98691"/>
            </a:stretch>
          </a:blipFill>
          <a:ln>
            <a:noFill/>
          </a:ln>
        </p:spPr>
      </p:sp>
      <p:sp>
        <p:nvSpPr>
          <p:cNvPr id="225" name="Google Shape;225;p20"/>
          <p:cNvSpPr/>
          <p:nvPr/>
        </p:nvSpPr>
        <p:spPr>
          <a:xfrm>
            <a:off x="5200304" y="6655421"/>
            <a:ext cx="7704176" cy="2291977"/>
          </a:xfrm>
          <a:custGeom>
            <a:rect b="b" l="l" r="r" t="t"/>
            <a:pathLst>
              <a:path extrusionOk="0" h="2291977" w="7704176">
                <a:moveTo>
                  <a:pt x="0" y="0"/>
                </a:moveTo>
                <a:lnTo>
                  <a:pt x="7704176" y="0"/>
                </a:lnTo>
                <a:lnTo>
                  <a:pt x="7704176" y="2291977"/>
                </a:lnTo>
                <a:lnTo>
                  <a:pt x="0" y="2291977"/>
                </a:lnTo>
                <a:lnTo>
                  <a:pt x="0" y="0"/>
                </a:lnTo>
                <a:close/>
              </a:path>
            </a:pathLst>
          </a:custGeom>
          <a:blipFill rotWithShape="1">
            <a:blip r:embed="rId3">
              <a:alphaModFix/>
            </a:blip>
            <a:stretch>
              <a:fillRect b="0" l="0" r="0" t="-155859"/>
            </a:stretch>
          </a:blipFill>
          <a:ln>
            <a:noFill/>
          </a:ln>
        </p:spPr>
      </p:sp>
      <p:sp>
        <p:nvSpPr>
          <p:cNvPr id="226" name="Google Shape;226;p20"/>
          <p:cNvSpPr/>
          <p:nvPr/>
        </p:nvSpPr>
        <p:spPr>
          <a:xfrm>
            <a:off x="8247894" y="6468533"/>
            <a:ext cx="1056608" cy="1332877"/>
          </a:xfrm>
          <a:custGeom>
            <a:rect b="b" l="l" r="r" t="t"/>
            <a:pathLst>
              <a:path extrusionOk="0" h="1332877" w="1056608">
                <a:moveTo>
                  <a:pt x="0" y="0"/>
                </a:moveTo>
                <a:lnTo>
                  <a:pt x="1056608" y="0"/>
                </a:lnTo>
                <a:lnTo>
                  <a:pt x="1056608" y="1332877"/>
                </a:lnTo>
                <a:lnTo>
                  <a:pt x="0" y="1332877"/>
                </a:lnTo>
                <a:lnTo>
                  <a:pt x="0" y="0"/>
                </a:lnTo>
                <a:close/>
              </a:path>
            </a:pathLst>
          </a:custGeom>
          <a:blipFill rotWithShape="1">
            <a:blip r:embed="rId5">
              <a:alphaModFix/>
            </a:blip>
            <a:stretch>
              <a:fillRect b="0" l="0" r="0" t="0"/>
            </a:stretch>
          </a:blipFill>
          <a:ln>
            <a:noFill/>
          </a:ln>
        </p:spPr>
      </p:sp>
      <p:sp>
        <p:nvSpPr>
          <p:cNvPr id="227" name="Google Shape;227;p20"/>
          <p:cNvSpPr/>
          <p:nvPr/>
        </p:nvSpPr>
        <p:spPr>
          <a:xfrm>
            <a:off x="7191287" y="3604202"/>
            <a:ext cx="863455" cy="1089221"/>
          </a:xfrm>
          <a:custGeom>
            <a:rect b="b" l="l" r="r" t="t"/>
            <a:pathLst>
              <a:path extrusionOk="0" h="1089221" w="863455">
                <a:moveTo>
                  <a:pt x="0" y="0"/>
                </a:moveTo>
                <a:lnTo>
                  <a:pt x="863455" y="0"/>
                </a:lnTo>
                <a:lnTo>
                  <a:pt x="863455" y="1089221"/>
                </a:lnTo>
                <a:lnTo>
                  <a:pt x="0" y="1089221"/>
                </a:lnTo>
                <a:lnTo>
                  <a:pt x="0" y="0"/>
                </a:lnTo>
                <a:close/>
              </a:path>
            </a:pathLst>
          </a:custGeom>
          <a:blipFill rotWithShape="1">
            <a:blip r:embed="rId5">
              <a:alphaModFix/>
            </a:blip>
            <a:stretch>
              <a:fillRect b="0" l="0" r="0" t="0"/>
            </a:stretch>
          </a:blipFill>
          <a:ln>
            <a:noFill/>
          </a:ln>
        </p:spPr>
      </p:sp>
      <p:sp>
        <p:nvSpPr>
          <p:cNvPr id="228" name="Google Shape;228;p20"/>
          <p:cNvSpPr/>
          <p:nvPr/>
        </p:nvSpPr>
        <p:spPr>
          <a:xfrm>
            <a:off x="11089989" y="4693423"/>
            <a:ext cx="1030134" cy="1299481"/>
          </a:xfrm>
          <a:custGeom>
            <a:rect b="b" l="l" r="r" t="t"/>
            <a:pathLst>
              <a:path extrusionOk="0" h="1299481" w="1030134">
                <a:moveTo>
                  <a:pt x="0" y="0"/>
                </a:moveTo>
                <a:lnTo>
                  <a:pt x="1030133" y="0"/>
                </a:lnTo>
                <a:lnTo>
                  <a:pt x="1030133" y="1299481"/>
                </a:lnTo>
                <a:lnTo>
                  <a:pt x="0" y="1299481"/>
                </a:lnTo>
                <a:lnTo>
                  <a:pt x="0" y="0"/>
                </a:lnTo>
                <a:close/>
              </a:path>
            </a:pathLst>
          </a:custGeom>
          <a:blipFill rotWithShape="1">
            <a:blip r:embed="rId6">
              <a:alphaModFix/>
            </a:blip>
            <a:stretch>
              <a:fillRect b="0" l="0" r="0" t="0"/>
            </a:stretch>
          </a:blipFill>
          <a:ln>
            <a:noFill/>
          </a:ln>
        </p:spPr>
      </p:sp>
      <p:sp>
        <p:nvSpPr>
          <p:cNvPr id="229" name="Google Shape;229;p20"/>
          <p:cNvSpPr/>
          <p:nvPr/>
        </p:nvSpPr>
        <p:spPr>
          <a:xfrm>
            <a:off x="6333082" y="5522289"/>
            <a:ext cx="1030134" cy="1299481"/>
          </a:xfrm>
          <a:custGeom>
            <a:rect b="b" l="l" r="r" t="t"/>
            <a:pathLst>
              <a:path extrusionOk="0" h="1299481" w="1030134">
                <a:moveTo>
                  <a:pt x="0" y="0"/>
                </a:moveTo>
                <a:lnTo>
                  <a:pt x="1030134" y="0"/>
                </a:lnTo>
                <a:lnTo>
                  <a:pt x="1030134" y="1299480"/>
                </a:lnTo>
                <a:lnTo>
                  <a:pt x="0" y="1299480"/>
                </a:lnTo>
                <a:lnTo>
                  <a:pt x="0" y="0"/>
                </a:lnTo>
                <a:close/>
              </a:path>
            </a:pathLst>
          </a:custGeom>
          <a:blipFill rotWithShape="1">
            <a:blip r:embed="rId6">
              <a:alphaModFix/>
            </a:blip>
            <a:stretch>
              <a:fillRect b="0" l="0" r="0" t="0"/>
            </a:stretch>
          </a:blipFill>
          <a:ln>
            <a:noFill/>
          </a:ln>
        </p:spPr>
      </p:sp>
      <p:sp>
        <p:nvSpPr>
          <p:cNvPr id="230" name="Google Shape;230;p20"/>
          <p:cNvSpPr txBox="1"/>
          <p:nvPr/>
        </p:nvSpPr>
        <p:spPr>
          <a:xfrm>
            <a:off x="795913" y="3655968"/>
            <a:ext cx="3856087" cy="1687195"/>
          </a:xfrm>
          <a:prstGeom prst="rect">
            <a:avLst/>
          </a:prstGeom>
          <a:noFill/>
          <a:ln>
            <a:noFill/>
          </a:ln>
        </p:spPr>
        <p:txBody>
          <a:bodyPr anchorCtr="0" anchor="t" bIns="0" lIns="0" spcFirstLastPara="1" rIns="0" wrap="square" tIns="0">
            <a:spAutoFit/>
          </a:bodyPr>
          <a:lstStyle/>
          <a:p>
            <a:pPr indent="0" lvl="0" marL="0" marR="0" rtl="0" algn="ctr">
              <a:lnSpc>
                <a:spcPct val="172036"/>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231" name="Google Shape;231;p20"/>
          <p:cNvSpPr txBox="1"/>
          <p:nvPr/>
        </p:nvSpPr>
        <p:spPr>
          <a:xfrm>
            <a:off x="13456930" y="3655968"/>
            <a:ext cx="3856087" cy="1687195"/>
          </a:xfrm>
          <a:prstGeom prst="rect">
            <a:avLst/>
          </a:prstGeom>
          <a:noFill/>
          <a:ln>
            <a:noFill/>
          </a:ln>
        </p:spPr>
        <p:txBody>
          <a:bodyPr anchorCtr="0" anchor="t" bIns="0" lIns="0" spcFirstLastPara="1" rIns="0" wrap="square" tIns="0">
            <a:spAutoFit/>
          </a:bodyPr>
          <a:lstStyle/>
          <a:p>
            <a:pPr indent="0" lvl="0" marL="0" marR="0" rtl="0" algn="ctr">
              <a:lnSpc>
                <a:spcPct val="172036"/>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232" name="Google Shape;232;p20"/>
          <p:cNvSpPr txBox="1"/>
          <p:nvPr/>
        </p:nvSpPr>
        <p:spPr>
          <a:xfrm>
            <a:off x="795913" y="7030196"/>
            <a:ext cx="3856087" cy="1687195"/>
          </a:xfrm>
          <a:prstGeom prst="rect">
            <a:avLst/>
          </a:prstGeom>
          <a:noFill/>
          <a:ln>
            <a:noFill/>
          </a:ln>
        </p:spPr>
        <p:txBody>
          <a:bodyPr anchorCtr="0" anchor="t" bIns="0" lIns="0" spcFirstLastPara="1" rIns="0" wrap="square" tIns="0">
            <a:spAutoFit/>
          </a:bodyPr>
          <a:lstStyle/>
          <a:p>
            <a:pPr indent="0" lvl="0" marL="0" marR="0" rtl="0" algn="ctr">
              <a:lnSpc>
                <a:spcPct val="172036"/>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233" name="Google Shape;233;p20"/>
          <p:cNvSpPr txBox="1"/>
          <p:nvPr/>
        </p:nvSpPr>
        <p:spPr>
          <a:xfrm>
            <a:off x="13456930" y="7030196"/>
            <a:ext cx="3856087" cy="1687195"/>
          </a:xfrm>
          <a:prstGeom prst="rect">
            <a:avLst/>
          </a:prstGeom>
          <a:noFill/>
          <a:ln>
            <a:noFill/>
          </a:ln>
        </p:spPr>
        <p:txBody>
          <a:bodyPr anchorCtr="0" anchor="t" bIns="0" lIns="0" spcFirstLastPara="1" rIns="0" wrap="square" tIns="0">
            <a:spAutoFit/>
          </a:bodyPr>
          <a:lstStyle/>
          <a:p>
            <a:pPr indent="0" lvl="0" marL="0" marR="0" rtl="0" algn="ctr">
              <a:lnSpc>
                <a:spcPct val="172036"/>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234" name="Google Shape;234;p20"/>
          <p:cNvSpPr txBox="1"/>
          <p:nvPr/>
        </p:nvSpPr>
        <p:spPr>
          <a:xfrm>
            <a:off x="721664" y="2982941"/>
            <a:ext cx="4004585" cy="523621"/>
          </a:xfrm>
          <a:prstGeom prst="rect">
            <a:avLst/>
          </a:prstGeom>
          <a:noFill/>
          <a:ln>
            <a:noFill/>
          </a:ln>
        </p:spPr>
        <p:txBody>
          <a:bodyPr anchorCtr="0" anchor="t" bIns="0" lIns="0" spcFirstLastPara="1" rIns="0" wrap="square" tIns="0">
            <a:spAutoFit/>
          </a:bodyPr>
          <a:lstStyle/>
          <a:p>
            <a:pPr indent="0" lvl="0" marL="0" marR="0" rtl="0" algn="ctr">
              <a:lnSpc>
                <a:spcPct val="172027"/>
              </a:lnSpc>
              <a:spcBef>
                <a:spcPts val="0"/>
              </a:spcBef>
              <a:spcAft>
                <a:spcPts val="0"/>
              </a:spcAft>
              <a:buNone/>
            </a:pPr>
            <a:r>
              <a:rPr b="1" i="0" lang="en-US" sz="2599" u="none" cap="none" strike="noStrike">
                <a:solidFill>
                  <a:srgbClr val="E00225"/>
                </a:solidFill>
                <a:latin typeface="Fira Sans"/>
                <a:ea typeface="Fira Sans"/>
                <a:cs typeface="Fira Sans"/>
                <a:sym typeface="Fira Sans"/>
              </a:rPr>
              <a:t>Location 1</a:t>
            </a:r>
            <a:endParaRPr/>
          </a:p>
        </p:txBody>
      </p:sp>
      <p:sp>
        <p:nvSpPr>
          <p:cNvPr id="235" name="Google Shape;235;p20"/>
          <p:cNvSpPr txBox="1"/>
          <p:nvPr/>
        </p:nvSpPr>
        <p:spPr>
          <a:xfrm>
            <a:off x="721664" y="6326936"/>
            <a:ext cx="4004585" cy="523621"/>
          </a:xfrm>
          <a:prstGeom prst="rect">
            <a:avLst/>
          </a:prstGeom>
          <a:noFill/>
          <a:ln>
            <a:noFill/>
          </a:ln>
        </p:spPr>
        <p:txBody>
          <a:bodyPr anchorCtr="0" anchor="t" bIns="0" lIns="0" spcFirstLastPara="1" rIns="0" wrap="square" tIns="0">
            <a:spAutoFit/>
          </a:bodyPr>
          <a:lstStyle/>
          <a:p>
            <a:pPr indent="0" lvl="0" marL="0" marR="0" rtl="0" algn="ctr">
              <a:lnSpc>
                <a:spcPct val="172027"/>
              </a:lnSpc>
              <a:spcBef>
                <a:spcPts val="0"/>
              </a:spcBef>
              <a:spcAft>
                <a:spcPts val="0"/>
              </a:spcAft>
              <a:buNone/>
            </a:pPr>
            <a:r>
              <a:rPr b="1" i="0" lang="en-US" sz="2599" u="none" cap="none" strike="noStrike">
                <a:solidFill>
                  <a:srgbClr val="E00225"/>
                </a:solidFill>
                <a:latin typeface="Fira Sans"/>
                <a:ea typeface="Fira Sans"/>
                <a:cs typeface="Fira Sans"/>
                <a:sym typeface="Fira Sans"/>
              </a:rPr>
              <a:t>Location 3</a:t>
            </a:r>
            <a:endParaRPr/>
          </a:p>
        </p:txBody>
      </p:sp>
      <p:sp>
        <p:nvSpPr>
          <p:cNvPr id="236" name="Google Shape;236;p20"/>
          <p:cNvSpPr txBox="1"/>
          <p:nvPr/>
        </p:nvSpPr>
        <p:spPr>
          <a:xfrm>
            <a:off x="13382681" y="2982941"/>
            <a:ext cx="4004585" cy="523621"/>
          </a:xfrm>
          <a:prstGeom prst="rect">
            <a:avLst/>
          </a:prstGeom>
          <a:noFill/>
          <a:ln>
            <a:noFill/>
          </a:ln>
        </p:spPr>
        <p:txBody>
          <a:bodyPr anchorCtr="0" anchor="t" bIns="0" lIns="0" spcFirstLastPara="1" rIns="0" wrap="square" tIns="0">
            <a:spAutoFit/>
          </a:bodyPr>
          <a:lstStyle/>
          <a:p>
            <a:pPr indent="0" lvl="0" marL="0" marR="0" rtl="0" algn="ctr">
              <a:lnSpc>
                <a:spcPct val="172027"/>
              </a:lnSpc>
              <a:spcBef>
                <a:spcPts val="0"/>
              </a:spcBef>
              <a:spcAft>
                <a:spcPts val="0"/>
              </a:spcAft>
              <a:buNone/>
            </a:pPr>
            <a:r>
              <a:rPr b="1" i="0" lang="en-US" sz="2599" u="none" cap="none" strike="noStrike">
                <a:solidFill>
                  <a:srgbClr val="E00225"/>
                </a:solidFill>
                <a:latin typeface="Fira Sans"/>
                <a:ea typeface="Fira Sans"/>
                <a:cs typeface="Fira Sans"/>
                <a:sym typeface="Fira Sans"/>
              </a:rPr>
              <a:t>Location 2</a:t>
            </a:r>
            <a:endParaRPr/>
          </a:p>
        </p:txBody>
      </p:sp>
      <p:sp>
        <p:nvSpPr>
          <p:cNvPr id="237" name="Google Shape;237;p20"/>
          <p:cNvSpPr txBox="1"/>
          <p:nvPr/>
        </p:nvSpPr>
        <p:spPr>
          <a:xfrm>
            <a:off x="13382681" y="6326936"/>
            <a:ext cx="4004585" cy="523621"/>
          </a:xfrm>
          <a:prstGeom prst="rect">
            <a:avLst/>
          </a:prstGeom>
          <a:noFill/>
          <a:ln>
            <a:noFill/>
          </a:ln>
        </p:spPr>
        <p:txBody>
          <a:bodyPr anchorCtr="0" anchor="t" bIns="0" lIns="0" spcFirstLastPara="1" rIns="0" wrap="square" tIns="0">
            <a:spAutoFit/>
          </a:bodyPr>
          <a:lstStyle/>
          <a:p>
            <a:pPr indent="0" lvl="0" marL="0" marR="0" rtl="0" algn="ctr">
              <a:lnSpc>
                <a:spcPct val="172027"/>
              </a:lnSpc>
              <a:spcBef>
                <a:spcPts val="0"/>
              </a:spcBef>
              <a:spcAft>
                <a:spcPts val="0"/>
              </a:spcAft>
              <a:buNone/>
            </a:pPr>
            <a:r>
              <a:rPr b="1" i="0" lang="en-US" sz="2599" u="none" cap="none" strike="noStrike">
                <a:solidFill>
                  <a:srgbClr val="E00225"/>
                </a:solidFill>
                <a:latin typeface="Fira Sans"/>
                <a:ea typeface="Fira Sans"/>
                <a:cs typeface="Fira Sans"/>
                <a:sym typeface="Fira Sans"/>
              </a:rPr>
              <a:t>Location 4</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2EA1"/>
        </a:solidFill>
      </p:bgPr>
    </p:bg>
    <p:spTree>
      <p:nvGrpSpPr>
        <p:cNvPr id="241" name="Shape 241"/>
        <p:cNvGrpSpPr/>
        <p:nvPr/>
      </p:nvGrpSpPr>
      <p:grpSpPr>
        <a:xfrm>
          <a:off x="0" y="0"/>
          <a:ext cx="0" cy="0"/>
          <a:chOff x="0" y="0"/>
          <a:chExt cx="0" cy="0"/>
        </a:xfrm>
      </p:grpSpPr>
      <p:pic>
        <p:nvPicPr>
          <p:cNvPr id="242" name="Google Shape;242;p21"/>
          <p:cNvPicPr preferRelativeResize="0"/>
          <p:nvPr/>
        </p:nvPicPr>
        <p:blipFill rotWithShape="1">
          <a:blip r:embed="rId3">
            <a:alphaModFix/>
          </a:blip>
          <a:srcRect b="32970" l="18433" r="16841" t="25535"/>
          <a:stretch/>
        </p:blipFill>
        <p:spPr>
          <a:xfrm>
            <a:off x="0" y="0"/>
            <a:ext cx="18288000" cy="10286998"/>
          </a:xfrm>
          <a:prstGeom prst="rect">
            <a:avLst/>
          </a:prstGeom>
          <a:noFill/>
          <a:ln>
            <a:noFill/>
          </a:ln>
        </p:spPr>
      </p:pic>
      <p:grpSp>
        <p:nvGrpSpPr>
          <p:cNvPr id="243" name="Google Shape;243;p21"/>
          <p:cNvGrpSpPr/>
          <p:nvPr/>
        </p:nvGrpSpPr>
        <p:grpSpPr>
          <a:xfrm>
            <a:off x="2066907" y="2623965"/>
            <a:ext cx="14154190" cy="5002906"/>
            <a:chOff x="0" y="-9525"/>
            <a:chExt cx="3727852" cy="1317638"/>
          </a:xfrm>
        </p:grpSpPr>
        <p:sp>
          <p:nvSpPr>
            <p:cNvPr id="244" name="Google Shape;244;p21"/>
            <p:cNvSpPr/>
            <p:nvPr/>
          </p:nvSpPr>
          <p:spPr>
            <a:xfrm>
              <a:off x="0" y="0"/>
              <a:ext cx="3727852" cy="1308113"/>
            </a:xfrm>
            <a:custGeom>
              <a:rect b="b" l="l" r="r" t="t"/>
              <a:pathLst>
                <a:path extrusionOk="0" h="1308113" w="3727852">
                  <a:moveTo>
                    <a:pt x="0" y="0"/>
                  </a:moveTo>
                  <a:lnTo>
                    <a:pt x="3727852" y="0"/>
                  </a:lnTo>
                  <a:lnTo>
                    <a:pt x="3727852" y="1308113"/>
                  </a:lnTo>
                  <a:lnTo>
                    <a:pt x="0" y="1308113"/>
                  </a:lnTo>
                  <a:close/>
                </a:path>
              </a:pathLst>
            </a:custGeom>
            <a:solidFill>
              <a:srgbClr val="E00225"/>
            </a:solidFill>
            <a:ln>
              <a:noFill/>
            </a:ln>
          </p:spPr>
        </p:sp>
        <p:sp>
          <p:nvSpPr>
            <p:cNvPr id="245" name="Google Shape;245;p21"/>
            <p:cNvSpPr txBox="1"/>
            <p:nvPr/>
          </p:nvSpPr>
          <p:spPr>
            <a:xfrm>
              <a:off x="0" y="-9525"/>
              <a:ext cx="3727851" cy="131763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21"/>
          <p:cNvGrpSpPr/>
          <p:nvPr/>
        </p:nvGrpSpPr>
        <p:grpSpPr>
          <a:xfrm>
            <a:off x="0" y="3417411"/>
            <a:ext cx="18288000" cy="3416014"/>
            <a:chOff x="0" y="-9525"/>
            <a:chExt cx="4816593" cy="899691"/>
          </a:xfrm>
        </p:grpSpPr>
        <p:sp>
          <p:nvSpPr>
            <p:cNvPr id="247" name="Google Shape;247;p21"/>
            <p:cNvSpPr/>
            <p:nvPr/>
          </p:nvSpPr>
          <p:spPr>
            <a:xfrm>
              <a:off x="0" y="0"/>
              <a:ext cx="4816592" cy="890166"/>
            </a:xfrm>
            <a:custGeom>
              <a:rect b="b" l="l" r="r" t="t"/>
              <a:pathLst>
                <a:path extrusionOk="0" h="890166" w="4816592">
                  <a:moveTo>
                    <a:pt x="0" y="0"/>
                  </a:moveTo>
                  <a:lnTo>
                    <a:pt x="4816592" y="0"/>
                  </a:lnTo>
                  <a:lnTo>
                    <a:pt x="4816592" y="890166"/>
                  </a:lnTo>
                  <a:lnTo>
                    <a:pt x="0" y="890166"/>
                  </a:lnTo>
                  <a:close/>
                </a:path>
              </a:pathLst>
            </a:custGeom>
            <a:solidFill>
              <a:srgbClr val="E8E8E8"/>
            </a:solidFill>
            <a:ln>
              <a:noFill/>
            </a:ln>
          </p:spPr>
        </p:sp>
        <p:sp>
          <p:nvSpPr>
            <p:cNvPr id="248" name="Google Shape;248;p21"/>
            <p:cNvSpPr txBox="1"/>
            <p:nvPr/>
          </p:nvSpPr>
          <p:spPr>
            <a:xfrm>
              <a:off x="0" y="-9525"/>
              <a:ext cx="4816593" cy="899691"/>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9" name="Google Shape;249;p21"/>
          <p:cNvSpPr txBox="1"/>
          <p:nvPr/>
        </p:nvSpPr>
        <p:spPr>
          <a:xfrm>
            <a:off x="4668693" y="3305025"/>
            <a:ext cx="8950614" cy="3313174"/>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21962" u="none" cap="none" strike="noStrike">
                <a:solidFill>
                  <a:srgbClr val="E00225"/>
                </a:solidFill>
                <a:latin typeface="Courgette"/>
                <a:ea typeface="Courgette"/>
                <a:cs typeface="Courgette"/>
                <a:sym typeface="Courgette"/>
              </a:rPr>
              <a:t>History</a:t>
            </a:r>
            <a:endParaRPr/>
          </a:p>
        </p:txBody>
      </p:sp>
      <p:sp>
        <p:nvSpPr>
          <p:cNvPr id="250" name="Google Shape;250;p21"/>
          <p:cNvSpPr txBox="1"/>
          <p:nvPr/>
        </p:nvSpPr>
        <p:spPr>
          <a:xfrm>
            <a:off x="5954677" y="320608"/>
            <a:ext cx="6351843" cy="2149022"/>
          </a:xfrm>
          <a:prstGeom prst="rect">
            <a:avLst/>
          </a:prstGeom>
          <a:noFill/>
          <a:ln>
            <a:noFill/>
          </a:ln>
        </p:spPr>
        <p:txBody>
          <a:bodyPr anchorCtr="0" anchor="t" bIns="0" lIns="0" spcFirstLastPara="1" rIns="0" wrap="square" tIns="0">
            <a:spAutoFit/>
          </a:bodyPr>
          <a:lstStyle/>
          <a:p>
            <a:pPr indent="0" lvl="0" marL="0" marR="0" rtl="0" algn="ctr">
              <a:lnSpc>
                <a:spcPct val="118994"/>
              </a:lnSpc>
              <a:spcBef>
                <a:spcPts val="0"/>
              </a:spcBef>
              <a:spcAft>
                <a:spcPts val="0"/>
              </a:spcAft>
              <a:buNone/>
            </a:pPr>
            <a:r>
              <a:rPr b="0" i="0" lang="en-US" sz="14278" u="none" cap="none" strike="noStrike">
                <a:solidFill>
                  <a:srgbClr val="E8E8E8"/>
                </a:solidFill>
                <a:latin typeface="Courgette"/>
                <a:ea typeface="Courgette"/>
                <a:cs typeface="Courgette"/>
                <a:sym typeface="Courgette"/>
              </a:rPr>
              <a:t>02</a:t>
            </a:r>
            <a:endParaRPr/>
          </a:p>
        </p:txBody>
      </p:sp>
      <p:sp>
        <p:nvSpPr>
          <p:cNvPr id="251" name="Google Shape;251;p21"/>
          <p:cNvSpPr txBox="1"/>
          <p:nvPr/>
        </p:nvSpPr>
        <p:spPr>
          <a:xfrm>
            <a:off x="4886302" y="8211619"/>
            <a:ext cx="8515500" cy="10617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299" u="none" cap="none" strike="noStrike">
                <a:solidFill>
                  <a:srgbClr val="E8E8E8"/>
                </a:solidFill>
                <a:latin typeface="Fira Sans"/>
                <a:ea typeface="Fira Sans"/>
                <a:cs typeface="Fira Sans"/>
                <a:sym typeface="Fira Sans"/>
              </a:rPr>
              <a:t>Lorem ipsum dolor sit amet, consectetur adipiscing elit, sed do eiusmod tempor incididunt ut labore et dolore magna aliqua.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255" name="Shape 255"/>
        <p:cNvGrpSpPr/>
        <p:nvPr/>
      </p:nvGrpSpPr>
      <p:grpSpPr>
        <a:xfrm>
          <a:off x="0" y="0"/>
          <a:ext cx="0" cy="0"/>
          <a:chOff x="0" y="0"/>
          <a:chExt cx="0" cy="0"/>
        </a:xfrm>
      </p:grpSpPr>
      <p:grpSp>
        <p:nvGrpSpPr>
          <p:cNvPr id="256" name="Google Shape;256;p22"/>
          <p:cNvGrpSpPr/>
          <p:nvPr/>
        </p:nvGrpSpPr>
        <p:grpSpPr>
          <a:xfrm>
            <a:off x="866864" y="2762925"/>
            <a:ext cx="2447603" cy="3283370"/>
            <a:chOff x="0" y="0"/>
            <a:chExt cx="3263471" cy="4377826"/>
          </a:xfrm>
        </p:grpSpPr>
        <p:sp>
          <p:nvSpPr>
            <p:cNvPr id="257" name="Google Shape;257;p22"/>
            <p:cNvSpPr/>
            <p:nvPr/>
          </p:nvSpPr>
          <p:spPr>
            <a:xfrm>
              <a:off x="0" y="0"/>
              <a:ext cx="3263471" cy="4377826"/>
            </a:xfrm>
            <a:custGeom>
              <a:rect b="b" l="l" r="r" t="t"/>
              <a:pathLst>
                <a:path extrusionOk="0" h="4377826" w="3263471">
                  <a:moveTo>
                    <a:pt x="0" y="0"/>
                  </a:moveTo>
                  <a:lnTo>
                    <a:pt x="3263471" y="0"/>
                  </a:lnTo>
                  <a:lnTo>
                    <a:pt x="3263471" y="4377826"/>
                  </a:lnTo>
                  <a:lnTo>
                    <a:pt x="0" y="4377826"/>
                  </a:lnTo>
                  <a:lnTo>
                    <a:pt x="0" y="0"/>
                  </a:lnTo>
                  <a:close/>
                </a:path>
              </a:pathLst>
            </a:custGeom>
            <a:blipFill rotWithShape="1">
              <a:blip r:embed="rId3">
                <a:alphaModFix/>
              </a:blip>
              <a:stretch>
                <a:fillRect b="0" l="0" r="0" t="0"/>
              </a:stretch>
            </a:blipFill>
            <a:ln>
              <a:noFill/>
            </a:ln>
          </p:spPr>
        </p:sp>
        <p:grpSp>
          <p:nvGrpSpPr>
            <p:cNvPr id="258" name="Google Shape;258;p22"/>
            <p:cNvGrpSpPr/>
            <p:nvPr/>
          </p:nvGrpSpPr>
          <p:grpSpPr>
            <a:xfrm>
              <a:off x="675692" y="815390"/>
              <a:ext cx="1696926" cy="1630719"/>
              <a:chOff x="0" y="0"/>
              <a:chExt cx="1671089" cy="1605891"/>
            </a:xfrm>
          </p:grpSpPr>
          <p:sp>
            <p:nvSpPr>
              <p:cNvPr id="259" name="Google Shape;259;p22"/>
              <p:cNvSpPr/>
              <p:nvPr/>
            </p:nvSpPr>
            <p:spPr>
              <a:xfrm>
                <a:off x="0" y="0"/>
                <a:ext cx="1671089" cy="1605891"/>
              </a:xfrm>
              <a:custGeom>
                <a:rect b="b" l="l" r="r" t="t"/>
                <a:pathLst>
                  <a:path extrusionOk="0" h="1605891" w="1671089">
                    <a:moveTo>
                      <a:pt x="835545" y="0"/>
                    </a:moveTo>
                    <a:cubicBezTo>
                      <a:pt x="374086" y="0"/>
                      <a:pt x="0" y="359491"/>
                      <a:pt x="0" y="802945"/>
                    </a:cubicBezTo>
                    <a:cubicBezTo>
                      <a:pt x="0" y="1246400"/>
                      <a:pt x="374086" y="1605891"/>
                      <a:pt x="835545" y="1605891"/>
                    </a:cubicBezTo>
                    <a:cubicBezTo>
                      <a:pt x="1297003" y="1605891"/>
                      <a:pt x="1671089" y="1246400"/>
                      <a:pt x="1671089" y="802945"/>
                    </a:cubicBezTo>
                    <a:cubicBezTo>
                      <a:pt x="1671089" y="359491"/>
                      <a:pt x="1297003" y="0"/>
                      <a:pt x="835545" y="0"/>
                    </a:cubicBezTo>
                    <a:close/>
                  </a:path>
                </a:pathLst>
              </a:custGeom>
              <a:solidFill>
                <a:srgbClr val="113F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2"/>
              <p:cNvSpPr txBox="1"/>
              <p:nvPr/>
            </p:nvSpPr>
            <p:spPr>
              <a:xfrm>
                <a:off x="156665" y="141027"/>
                <a:ext cx="1357760" cy="1314311"/>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61" name="Google Shape;261;p22"/>
          <p:cNvGrpSpPr/>
          <p:nvPr/>
        </p:nvGrpSpPr>
        <p:grpSpPr>
          <a:xfrm>
            <a:off x="4393531" y="2762925"/>
            <a:ext cx="2447603" cy="3283370"/>
            <a:chOff x="0" y="0"/>
            <a:chExt cx="3263471" cy="4377826"/>
          </a:xfrm>
        </p:grpSpPr>
        <p:sp>
          <p:nvSpPr>
            <p:cNvPr id="262" name="Google Shape;262;p22"/>
            <p:cNvSpPr/>
            <p:nvPr/>
          </p:nvSpPr>
          <p:spPr>
            <a:xfrm>
              <a:off x="0" y="0"/>
              <a:ext cx="3263471" cy="4377826"/>
            </a:xfrm>
            <a:custGeom>
              <a:rect b="b" l="l" r="r" t="t"/>
              <a:pathLst>
                <a:path extrusionOk="0" h="4377826" w="3263471">
                  <a:moveTo>
                    <a:pt x="0" y="0"/>
                  </a:moveTo>
                  <a:lnTo>
                    <a:pt x="3263471" y="0"/>
                  </a:lnTo>
                  <a:lnTo>
                    <a:pt x="3263471" y="4377826"/>
                  </a:lnTo>
                  <a:lnTo>
                    <a:pt x="0" y="4377826"/>
                  </a:lnTo>
                  <a:lnTo>
                    <a:pt x="0" y="0"/>
                  </a:lnTo>
                  <a:close/>
                </a:path>
              </a:pathLst>
            </a:custGeom>
            <a:blipFill rotWithShape="1">
              <a:blip r:embed="rId3">
                <a:alphaModFix/>
              </a:blip>
              <a:stretch>
                <a:fillRect b="0" l="0" r="0" t="0"/>
              </a:stretch>
            </a:blipFill>
            <a:ln>
              <a:noFill/>
            </a:ln>
          </p:spPr>
        </p:sp>
        <p:grpSp>
          <p:nvGrpSpPr>
            <p:cNvPr id="263" name="Google Shape;263;p22"/>
            <p:cNvGrpSpPr/>
            <p:nvPr/>
          </p:nvGrpSpPr>
          <p:grpSpPr>
            <a:xfrm>
              <a:off x="675692" y="815390"/>
              <a:ext cx="1696926" cy="1630719"/>
              <a:chOff x="0" y="0"/>
              <a:chExt cx="1671089" cy="1605891"/>
            </a:xfrm>
          </p:grpSpPr>
          <p:sp>
            <p:nvSpPr>
              <p:cNvPr id="264" name="Google Shape;264;p22"/>
              <p:cNvSpPr/>
              <p:nvPr/>
            </p:nvSpPr>
            <p:spPr>
              <a:xfrm>
                <a:off x="0" y="0"/>
                <a:ext cx="1671089" cy="1605891"/>
              </a:xfrm>
              <a:custGeom>
                <a:rect b="b" l="l" r="r" t="t"/>
                <a:pathLst>
                  <a:path extrusionOk="0" h="1605891" w="1671089">
                    <a:moveTo>
                      <a:pt x="835545" y="0"/>
                    </a:moveTo>
                    <a:cubicBezTo>
                      <a:pt x="374086" y="0"/>
                      <a:pt x="0" y="359491"/>
                      <a:pt x="0" y="802945"/>
                    </a:cubicBezTo>
                    <a:cubicBezTo>
                      <a:pt x="0" y="1246400"/>
                      <a:pt x="374086" y="1605891"/>
                      <a:pt x="835545" y="1605891"/>
                    </a:cubicBezTo>
                    <a:cubicBezTo>
                      <a:pt x="1297003" y="1605891"/>
                      <a:pt x="1671089" y="1246400"/>
                      <a:pt x="1671089" y="802945"/>
                    </a:cubicBezTo>
                    <a:cubicBezTo>
                      <a:pt x="1671089" y="359491"/>
                      <a:pt x="1297003" y="0"/>
                      <a:pt x="835545" y="0"/>
                    </a:cubicBezTo>
                    <a:close/>
                  </a:path>
                </a:pathLst>
              </a:custGeom>
              <a:solidFill>
                <a:srgbClr val="113F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2"/>
              <p:cNvSpPr txBox="1"/>
              <p:nvPr/>
            </p:nvSpPr>
            <p:spPr>
              <a:xfrm>
                <a:off x="156665" y="141027"/>
                <a:ext cx="1357760" cy="1314311"/>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66" name="Google Shape;266;p22"/>
          <p:cNvGrpSpPr/>
          <p:nvPr/>
        </p:nvGrpSpPr>
        <p:grpSpPr>
          <a:xfrm>
            <a:off x="7920199" y="2762925"/>
            <a:ext cx="2447603" cy="3283370"/>
            <a:chOff x="0" y="0"/>
            <a:chExt cx="3263471" cy="4377826"/>
          </a:xfrm>
        </p:grpSpPr>
        <p:sp>
          <p:nvSpPr>
            <p:cNvPr id="267" name="Google Shape;267;p22"/>
            <p:cNvSpPr/>
            <p:nvPr/>
          </p:nvSpPr>
          <p:spPr>
            <a:xfrm>
              <a:off x="0" y="0"/>
              <a:ext cx="3263471" cy="4377826"/>
            </a:xfrm>
            <a:custGeom>
              <a:rect b="b" l="l" r="r" t="t"/>
              <a:pathLst>
                <a:path extrusionOk="0" h="4377826" w="3263471">
                  <a:moveTo>
                    <a:pt x="0" y="0"/>
                  </a:moveTo>
                  <a:lnTo>
                    <a:pt x="3263471" y="0"/>
                  </a:lnTo>
                  <a:lnTo>
                    <a:pt x="3263471" y="4377826"/>
                  </a:lnTo>
                  <a:lnTo>
                    <a:pt x="0" y="4377826"/>
                  </a:lnTo>
                  <a:lnTo>
                    <a:pt x="0" y="0"/>
                  </a:lnTo>
                  <a:close/>
                </a:path>
              </a:pathLst>
            </a:custGeom>
            <a:blipFill rotWithShape="1">
              <a:blip r:embed="rId3">
                <a:alphaModFix/>
              </a:blip>
              <a:stretch>
                <a:fillRect b="0" l="0" r="0" t="0"/>
              </a:stretch>
            </a:blipFill>
            <a:ln>
              <a:noFill/>
            </a:ln>
          </p:spPr>
        </p:sp>
        <p:grpSp>
          <p:nvGrpSpPr>
            <p:cNvPr id="268" name="Google Shape;268;p22"/>
            <p:cNvGrpSpPr/>
            <p:nvPr/>
          </p:nvGrpSpPr>
          <p:grpSpPr>
            <a:xfrm>
              <a:off x="675692" y="815390"/>
              <a:ext cx="1696926" cy="1630719"/>
              <a:chOff x="0" y="0"/>
              <a:chExt cx="1671089" cy="1605891"/>
            </a:xfrm>
          </p:grpSpPr>
          <p:sp>
            <p:nvSpPr>
              <p:cNvPr id="269" name="Google Shape;269;p22"/>
              <p:cNvSpPr/>
              <p:nvPr/>
            </p:nvSpPr>
            <p:spPr>
              <a:xfrm>
                <a:off x="0" y="0"/>
                <a:ext cx="1671089" cy="1605891"/>
              </a:xfrm>
              <a:custGeom>
                <a:rect b="b" l="l" r="r" t="t"/>
                <a:pathLst>
                  <a:path extrusionOk="0" h="1605891" w="1671089">
                    <a:moveTo>
                      <a:pt x="835545" y="0"/>
                    </a:moveTo>
                    <a:cubicBezTo>
                      <a:pt x="374086" y="0"/>
                      <a:pt x="0" y="359491"/>
                      <a:pt x="0" y="802945"/>
                    </a:cubicBezTo>
                    <a:cubicBezTo>
                      <a:pt x="0" y="1246400"/>
                      <a:pt x="374086" y="1605891"/>
                      <a:pt x="835545" y="1605891"/>
                    </a:cubicBezTo>
                    <a:cubicBezTo>
                      <a:pt x="1297003" y="1605891"/>
                      <a:pt x="1671089" y="1246400"/>
                      <a:pt x="1671089" y="802945"/>
                    </a:cubicBezTo>
                    <a:cubicBezTo>
                      <a:pt x="1671089" y="359491"/>
                      <a:pt x="1297003" y="0"/>
                      <a:pt x="835545" y="0"/>
                    </a:cubicBezTo>
                    <a:close/>
                  </a:path>
                </a:pathLst>
              </a:custGeom>
              <a:solidFill>
                <a:srgbClr val="113F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2"/>
              <p:cNvSpPr txBox="1"/>
              <p:nvPr/>
            </p:nvSpPr>
            <p:spPr>
              <a:xfrm>
                <a:off x="156665" y="141027"/>
                <a:ext cx="1357760" cy="1314311"/>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71" name="Google Shape;271;p22"/>
          <p:cNvGrpSpPr/>
          <p:nvPr/>
        </p:nvGrpSpPr>
        <p:grpSpPr>
          <a:xfrm>
            <a:off x="11446866" y="2762925"/>
            <a:ext cx="2447603" cy="3283370"/>
            <a:chOff x="0" y="0"/>
            <a:chExt cx="3263471" cy="4377826"/>
          </a:xfrm>
        </p:grpSpPr>
        <p:sp>
          <p:nvSpPr>
            <p:cNvPr id="272" name="Google Shape;272;p22"/>
            <p:cNvSpPr/>
            <p:nvPr/>
          </p:nvSpPr>
          <p:spPr>
            <a:xfrm>
              <a:off x="0" y="0"/>
              <a:ext cx="3263471" cy="4377826"/>
            </a:xfrm>
            <a:custGeom>
              <a:rect b="b" l="l" r="r" t="t"/>
              <a:pathLst>
                <a:path extrusionOk="0" h="4377826" w="3263471">
                  <a:moveTo>
                    <a:pt x="0" y="0"/>
                  </a:moveTo>
                  <a:lnTo>
                    <a:pt x="3263471" y="0"/>
                  </a:lnTo>
                  <a:lnTo>
                    <a:pt x="3263471" y="4377826"/>
                  </a:lnTo>
                  <a:lnTo>
                    <a:pt x="0" y="4377826"/>
                  </a:lnTo>
                  <a:lnTo>
                    <a:pt x="0" y="0"/>
                  </a:lnTo>
                  <a:close/>
                </a:path>
              </a:pathLst>
            </a:custGeom>
            <a:blipFill rotWithShape="1">
              <a:blip r:embed="rId3">
                <a:alphaModFix/>
              </a:blip>
              <a:stretch>
                <a:fillRect b="0" l="0" r="0" t="0"/>
              </a:stretch>
            </a:blipFill>
            <a:ln>
              <a:noFill/>
            </a:ln>
          </p:spPr>
        </p:sp>
        <p:grpSp>
          <p:nvGrpSpPr>
            <p:cNvPr id="273" name="Google Shape;273;p22"/>
            <p:cNvGrpSpPr/>
            <p:nvPr/>
          </p:nvGrpSpPr>
          <p:grpSpPr>
            <a:xfrm>
              <a:off x="675692" y="815390"/>
              <a:ext cx="1696926" cy="1630719"/>
              <a:chOff x="0" y="0"/>
              <a:chExt cx="1671089" cy="1605891"/>
            </a:xfrm>
          </p:grpSpPr>
          <p:sp>
            <p:nvSpPr>
              <p:cNvPr id="274" name="Google Shape;274;p22"/>
              <p:cNvSpPr/>
              <p:nvPr/>
            </p:nvSpPr>
            <p:spPr>
              <a:xfrm>
                <a:off x="0" y="0"/>
                <a:ext cx="1671089" cy="1605891"/>
              </a:xfrm>
              <a:custGeom>
                <a:rect b="b" l="l" r="r" t="t"/>
                <a:pathLst>
                  <a:path extrusionOk="0" h="1605891" w="1671089">
                    <a:moveTo>
                      <a:pt x="835545" y="0"/>
                    </a:moveTo>
                    <a:cubicBezTo>
                      <a:pt x="374086" y="0"/>
                      <a:pt x="0" y="359491"/>
                      <a:pt x="0" y="802945"/>
                    </a:cubicBezTo>
                    <a:cubicBezTo>
                      <a:pt x="0" y="1246400"/>
                      <a:pt x="374086" y="1605891"/>
                      <a:pt x="835545" y="1605891"/>
                    </a:cubicBezTo>
                    <a:cubicBezTo>
                      <a:pt x="1297003" y="1605891"/>
                      <a:pt x="1671089" y="1246400"/>
                      <a:pt x="1671089" y="802945"/>
                    </a:cubicBezTo>
                    <a:cubicBezTo>
                      <a:pt x="1671089" y="359491"/>
                      <a:pt x="1297003" y="0"/>
                      <a:pt x="835545" y="0"/>
                    </a:cubicBezTo>
                    <a:close/>
                  </a:path>
                </a:pathLst>
              </a:custGeom>
              <a:solidFill>
                <a:srgbClr val="113F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2"/>
              <p:cNvSpPr txBox="1"/>
              <p:nvPr/>
            </p:nvSpPr>
            <p:spPr>
              <a:xfrm>
                <a:off x="156665" y="141027"/>
                <a:ext cx="1357760" cy="1314311"/>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76" name="Google Shape;276;p22"/>
          <p:cNvGrpSpPr/>
          <p:nvPr/>
        </p:nvGrpSpPr>
        <p:grpSpPr>
          <a:xfrm>
            <a:off x="14973533" y="2762925"/>
            <a:ext cx="2447603" cy="3283370"/>
            <a:chOff x="0" y="0"/>
            <a:chExt cx="3263471" cy="4377826"/>
          </a:xfrm>
        </p:grpSpPr>
        <p:sp>
          <p:nvSpPr>
            <p:cNvPr id="277" name="Google Shape;277;p22"/>
            <p:cNvSpPr/>
            <p:nvPr/>
          </p:nvSpPr>
          <p:spPr>
            <a:xfrm>
              <a:off x="0" y="0"/>
              <a:ext cx="3263471" cy="4377826"/>
            </a:xfrm>
            <a:custGeom>
              <a:rect b="b" l="l" r="r" t="t"/>
              <a:pathLst>
                <a:path extrusionOk="0" h="4377826" w="3263471">
                  <a:moveTo>
                    <a:pt x="0" y="0"/>
                  </a:moveTo>
                  <a:lnTo>
                    <a:pt x="3263471" y="0"/>
                  </a:lnTo>
                  <a:lnTo>
                    <a:pt x="3263471" y="4377826"/>
                  </a:lnTo>
                  <a:lnTo>
                    <a:pt x="0" y="4377826"/>
                  </a:lnTo>
                  <a:lnTo>
                    <a:pt x="0" y="0"/>
                  </a:lnTo>
                  <a:close/>
                </a:path>
              </a:pathLst>
            </a:custGeom>
            <a:blipFill rotWithShape="1">
              <a:blip r:embed="rId3">
                <a:alphaModFix/>
              </a:blip>
              <a:stretch>
                <a:fillRect b="0" l="0" r="0" t="0"/>
              </a:stretch>
            </a:blipFill>
            <a:ln>
              <a:noFill/>
            </a:ln>
          </p:spPr>
        </p:sp>
        <p:grpSp>
          <p:nvGrpSpPr>
            <p:cNvPr id="278" name="Google Shape;278;p22"/>
            <p:cNvGrpSpPr/>
            <p:nvPr/>
          </p:nvGrpSpPr>
          <p:grpSpPr>
            <a:xfrm>
              <a:off x="675692" y="815390"/>
              <a:ext cx="1696926" cy="1630719"/>
              <a:chOff x="0" y="0"/>
              <a:chExt cx="1671089" cy="1605891"/>
            </a:xfrm>
          </p:grpSpPr>
          <p:sp>
            <p:nvSpPr>
              <p:cNvPr id="279" name="Google Shape;279;p22"/>
              <p:cNvSpPr/>
              <p:nvPr/>
            </p:nvSpPr>
            <p:spPr>
              <a:xfrm>
                <a:off x="0" y="0"/>
                <a:ext cx="1671089" cy="1605891"/>
              </a:xfrm>
              <a:custGeom>
                <a:rect b="b" l="l" r="r" t="t"/>
                <a:pathLst>
                  <a:path extrusionOk="0" h="1605891" w="1671089">
                    <a:moveTo>
                      <a:pt x="835545" y="0"/>
                    </a:moveTo>
                    <a:cubicBezTo>
                      <a:pt x="374086" y="0"/>
                      <a:pt x="0" y="359491"/>
                      <a:pt x="0" y="802945"/>
                    </a:cubicBezTo>
                    <a:cubicBezTo>
                      <a:pt x="0" y="1246400"/>
                      <a:pt x="374086" y="1605891"/>
                      <a:pt x="835545" y="1605891"/>
                    </a:cubicBezTo>
                    <a:cubicBezTo>
                      <a:pt x="1297003" y="1605891"/>
                      <a:pt x="1671089" y="1246400"/>
                      <a:pt x="1671089" y="802945"/>
                    </a:cubicBezTo>
                    <a:cubicBezTo>
                      <a:pt x="1671089" y="359491"/>
                      <a:pt x="1297003" y="0"/>
                      <a:pt x="835545" y="0"/>
                    </a:cubicBezTo>
                    <a:close/>
                  </a:path>
                </a:pathLst>
              </a:custGeom>
              <a:solidFill>
                <a:srgbClr val="113F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2"/>
              <p:cNvSpPr txBox="1"/>
              <p:nvPr/>
            </p:nvSpPr>
            <p:spPr>
              <a:xfrm>
                <a:off x="156665" y="141027"/>
                <a:ext cx="1357760" cy="1314311"/>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81" name="Google Shape;281;p22"/>
          <p:cNvSpPr txBox="1"/>
          <p:nvPr/>
        </p:nvSpPr>
        <p:spPr>
          <a:xfrm>
            <a:off x="1432756" y="3285668"/>
            <a:ext cx="1093847" cy="1397506"/>
          </a:xfrm>
          <a:prstGeom prst="rect">
            <a:avLst/>
          </a:prstGeom>
          <a:noFill/>
          <a:ln>
            <a:noFill/>
          </a:ln>
        </p:spPr>
        <p:txBody>
          <a:bodyPr anchorCtr="0" anchor="t" bIns="0" lIns="0" spcFirstLastPara="1" rIns="0" wrap="square" tIns="0">
            <a:spAutoFit/>
          </a:bodyPr>
          <a:lstStyle/>
          <a:p>
            <a:pPr indent="0" lvl="0" marL="0" marR="0" rtl="0" algn="ctr">
              <a:lnSpc>
                <a:spcPct val="118994"/>
              </a:lnSpc>
              <a:spcBef>
                <a:spcPts val="0"/>
              </a:spcBef>
              <a:spcAft>
                <a:spcPts val="0"/>
              </a:spcAft>
              <a:buNone/>
            </a:pPr>
            <a:r>
              <a:rPr b="0" i="0" lang="en-US" sz="9245" u="none" cap="none" strike="noStrike">
                <a:solidFill>
                  <a:srgbClr val="E8E8E8"/>
                </a:solidFill>
                <a:latin typeface="Courgette"/>
                <a:ea typeface="Courgette"/>
                <a:cs typeface="Courgette"/>
                <a:sym typeface="Courgette"/>
              </a:rPr>
              <a:t>1</a:t>
            </a:r>
            <a:endParaRPr/>
          </a:p>
        </p:txBody>
      </p:sp>
      <p:sp>
        <p:nvSpPr>
          <p:cNvPr id="282" name="Google Shape;282;p22"/>
          <p:cNvSpPr txBox="1"/>
          <p:nvPr/>
        </p:nvSpPr>
        <p:spPr>
          <a:xfrm>
            <a:off x="4959423" y="3285668"/>
            <a:ext cx="1093847" cy="1397506"/>
          </a:xfrm>
          <a:prstGeom prst="rect">
            <a:avLst/>
          </a:prstGeom>
          <a:noFill/>
          <a:ln>
            <a:noFill/>
          </a:ln>
        </p:spPr>
        <p:txBody>
          <a:bodyPr anchorCtr="0" anchor="t" bIns="0" lIns="0" spcFirstLastPara="1" rIns="0" wrap="square" tIns="0">
            <a:spAutoFit/>
          </a:bodyPr>
          <a:lstStyle/>
          <a:p>
            <a:pPr indent="0" lvl="0" marL="0" marR="0" rtl="0" algn="ctr">
              <a:lnSpc>
                <a:spcPct val="118994"/>
              </a:lnSpc>
              <a:spcBef>
                <a:spcPts val="0"/>
              </a:spcBef>
              <a:spcAft>
                <a:spcPts val="0"/>
              </a:spcAft>
              <a:buNone/>
            </a:pPr>
            <a:r>
              <a:rPr b="0" i="0" lang="en-US" sz="9245" u="none" cap="none" strike="noStrike">
                <a:solidFill>
                  <a:srgbClr val="E8E8E8"/>
                </a:solidFill>
                <a:latin typeface="Courgette"/>
                <a:ea typeface="Courgette"/>
                <a:cs typeface="Courgette"/>
                <a:sym typeface="Courgette"/>
              </a:rPr>
              <a:t>2</a:t>
            </a:r>
            <a:endParaRPr/>
          </a:p>
        </p:txBody>
      </p:sp>
      <p:sp>
        <p:nvSpPr>
          <p:cNvPr id="283" name="Google Shape;283;p22"/>
          <p:cNvSpPr txBox="1"/>
          <p:nvPr/>
        </p:nvSpPr>
        <p:spPr>
          <a:xfrm>
            <a:off x="8486090" y="3285668"/>
            <a:ext cx="1093847" cy="1397506"/>
          </a:xfrm>
          <a:prstGeom prst="rect">
            <a:avLst/>
          </a:prstGeom>
          <a:noFill/>
          <a:ln>
            <a:noFill/>
          </a:ln>
        </p:spPr>
        <p:txBody>
          <a:bodyPr anchorCtr="0" anchor="t" bIns="0" lIns="0" spcFirstLastPara="1" rIns="0" wrap="square" tIns="0">
            <a:spAutoFit/>
          </a:bodyPr>
          <a:lstStyle/>
          <a:p>
            <a:pPr indent="0" lvl="0" marL="0" marR="0" rtl="0" algn="ctr">
              <a:lnSpc>
                <a:spcPct val="118994"/>
              </a:lnSpc>
              <a:spcBef>
                <a:spcPts val="0"/>
              </a:spcBef>
              <a:spcAft>
                <a:spcPts val="0"/>
              </a:spcAft>
              <a:buNone/>
            </a:pPr>
            <a:r>
              <a:rPr b="0" i="0" lang="en-US" sz="9245" u="none" cap="none" strike="noStrike">
                <a:solidFill>
                  <a:srgbClr val="E8E8E8"/>
                </a:solidFill>
                <a:latin typeface="Courgette"/>
                <a:ea typeface="Courgette"/>
                <a:cs typeface="Courgette"/>
                <a:sym typeface="Courgette"/>
              </a:rPr>
              <a:t>3</a:t>
            </a:r>
            <a:endParaRPr/>
          </a:p>
        </p:txBody>
      </p:sp>
      <p:sp>
        <p:nvSpPr>
          <p:cNvPr id="284" name="Google Shape;284;p22"/>
          <p:cNvSpPr txBox="1"/>
          <p:nvPr/>
        </p:nvSpPr>
        <p:spPr>
          <a:xfrm>
            <a:off x="12012758" y="3285668"/>
            <a:ext cx="1093847" cy="1397506"/>
          </a:xfrm>
          <a:prstGeom prst="rect">
            <a:avLst/>
          </a:prstGeom>
          <a:noFill/>
          <a:ln>
            <a:noFill/>
          </a:ln>
        </p:spPr>
        <p:txBody>
          <a:bodyPr anchorCtr="0" anchor="t" bIns="0" lIns="0" spcFirstLastPara="1" rIns="0" wrap="square" tIns="0">
            <a:spAutoFit/>
          </a:bodyPr>
          <a:lstStyle/>
          <a:p>
            <a:pPr indent="0" lvl="0" marL="0" marR="0" rtl="0" algn="ctr">
              <a:lnSpc>
                <a:spcPct val="118994"/>
              </a:lnSpc>
              <a:spcBef>
                <a:spcPts val="0"/>
              </a:spcBef>
              <a:spcAft>
                <a:spcPts val="0"/>
              </a:spcAft>
              <a:buNone/>
            </a:pPr>
            <a:r>
              <a:rPr b="0" i="0" lang="en-US" sz="9245" u="none" cap="none" strike="noStrike">
                <a:solidFill>
                  <a:srgbClr val="E8E8E8"/>
                </a:solidFill>
                <a:latin typeface="Courgette"/>
                <a:ea typeface="Courgette"/>
                <a:cs typeface="Courgette"/>
                <a:sym typeface="Courgette"/>
              </a:rPr>
              <a:t>4</a:t>
            </a:r>
            <a:endParaRPr/>
          </a:p>
        </p:txBody>
      </p:sp>
      <p:sp>
        <p:nvSpPr>
          <p:cNvPr id="285" name="Google Shape;285;p22"/>
          <p:cNvSpPr txBox="1"/>
          <p:nvPr/>
        </p:nvSpPr>
        <p:spPr>
          <a:xfrm>
            <a:off x="15539425" y="3285668"/>
            <a:ext cx="1093847" cy="1397506"/>
          </a:xfrm>
          <a:prstGeom prst="rect">
            <a:avLst/>
          </a:prstGeom>
          <a:noFill/>
          <a:ln>
            <a:noFill/>
          </a:ln>
        </p:spPr>
        <p:txBody>
          <a:bodyPr anchorCtr="0" anchor="t" bIns="0" lIns="0" spcFirstLastPara="1" rIns="0" wrap="square" tIns="0">
            <a:spAutoFit/>
          </a:bodyPr>
          <a:lstStyle/>
          <a:p>
            <a:pPr indent="0" lvl="0" marL="0" marR="0" rtl="0" algn="ctr">
              <a:lnSpc>
                <a:spcPct val="118994"/>
              </a:lnSpc>
              <a:spcBef>
                <a:spcPts val="0"/>
              </a:spcBef>
              <a:spcAft>
                <a:spcPts val="0"/>
              </a:spcAft>
              <a:buNone/>
            </a:pPr>
            <a:r>
              <a:rPr b="0" i="0" lang="en-US" sz="9245" u="none" cap="none" strike="noStrike">
                <a:solidFill>
                  <a:srgbClr val="E8E8E8"/>
                </a:solidFill>
                <a:latin typeface="Courgette"/>
                <a:ea typeface="Courgette"/>
                <a:cs typeface="Courgette"/>
                <a:sym typeface="Courgette"/>
              </a:rPr>
              <a:t>5</a:t>
            </a:r>
            <a:endParaRPr/>
          </a:p>
        </p:txBody>
      </p:sp>
      <p:sp>
        <p:nvSpPr>
          <p:cNvPr id="286" name="Google Shape;286;p22"/>
          <p:cNvSpPr txBox="1"/>
          <p:nvPr/>
        </p:nvSpPr>
        <p:spPr>
          <a:xfrm>
            <a:off x="1386457" y="708226"/>
            <a:ext cx="15515085" cy="1555124"/>
          </a:xfrm>
          <a:prstGeom prst="rect">
            <a:avLst/>
          </a:prstGeom>
          <a:noFill/>
          <a:ln>
            <a:noFill/>
          </a:ln>
        </p:spPr>
        <p:txBody>
          <a:bodyPr anchorCtr="0" anchor="t" bIns="0" lIns="0" spcFirstLastPara="1" rIns="0" wrap="square" tIns="0">
            <a:spAutoFit/>
          </a:bodyPr>
          <a:lstStyle/>
          <a:p>
            <a:pPr indent="0" lvl="0" marL="0" marR="0" rtl="0" algn="ctr">
              <a:lnSpc>
                <a:spcPct val="118999"/>
              </a:lnSpc>
              <a:spcBef>
                <a:spcPts val="0"/>
              </a:spcBef>
              <a:spcAft>
                <a:spcPts val="0"/>
              </a:spcAft>
              <a:buNone/>
            </a:pPr>
            <a:r>
              <a:rPr b="0" i="0" lang="en-US" sz="10290" u="none" cap="none" strike="noStrike">
                <a:solidFill>
                  <a:srgbClr val="E00225"/>
                </a:solidFill>
                <a:latin typeface="Courgette"/>
                <a:ea typeface="Courgette"/>
                <a:cs typeface="Courgette"/>
                <a:sym typeface="Courgette"/>
              </a:rPr>
              <a:t>Achievements &amp; Progress</a:t>
            </a:r>
            <a:endParaRPr/>
          </a:p>
        </p:txBody>
      </p:sp>
      <p:sp>
        <p:nvSpPr>
          <p:cNvPr id="287" name="Google Shape;287;p22"/>
          <p:cNvSpPr txBox="1"/>
          <p:nvPr/>
        </p:nvSpPr>
        <p:spPr>
          <a:xfrm>
            <a:off x="88373" y="6275990"/>
            <a:ext cx="4004585" cy="523621"/>
          </a:xfrm>
          <a:prstGeom prst="rect">
            <a:avLst/>
          </a:prstGeom>
          <a:noFill/>
          <a:ln>
            <a:noFill/>
          </a:ln>
        </p:spPr>
        <p:txBody>
          <a:bodyPr anchorCtr="0" anchor="t" bIns="0" lIns="0" spcFirstLastPara="1" rIns="0" wrap="square" tIns="0">
            <a:spAutoFit/>
          </a:bodyPr>
          <a:lstStyle/>
          <a:p>
            <a:pPr indent="0" lvl="0" marL="0" marR="0" rtl="0" algn="ctr">
              <a:lnSpc>
                <a:spcPct val="172027"/>
              </a:lnSpc>
              <a:spcBef>
                <a:spcPts val="0"/>
              </a:spcBef>
              <a:spcAft>
                <a:spcPts val="0"/>
              </a:spcAft>
              <a:buNone/>
            </a:pPr>
            <a:r>
              <a:rPr b="1" i="0" lang="en-US" sz="2599" u="none" cap="none" strike="noStrike">
                <a:solidFill>
                  <a:srgbClr val="E00225"/>
                </a:solidFill>
                <a:latin typeface="Fira Sans"/>
                <a:ea typeface="Fira Sans"/>
                <a:cs typeface="Fira Sans"/>
                <a:sym typeface="Fira Sans"/>
              </a:rPr>
              <a:t>Achievement 01</a:t>
            </a:r>
            <a:endParaRPr/>
          </a:p>
        </p:txBody>
      </p:sp>
      <p:sp>
        <p:nvSpPr>
          <p:cNvPr id="288" name="Google Shape;288;p22"/>
          <p:cNvSpPr txBox="1"/>
          <p:nvPr/>
        </p:nvSpPr>
        <p:spPr>
          <a:xfrm>
            <a:off x="3615040" y="6275990"/>
            <a:ext cx="4004585" cy="523621"/>
          </a:xfrm>
          <a:prstGeom prst="rect">
            <a:avLst/>
          </a:prstGeom>
          <a:noFill/>
          <a:ln>
            <a:noFill/>
          </a:ln>
        </p:spPr>
        <p:txBody>
          <a:bodyPr anchorCtr="0" anchor="t" bIns="0" lIns="0" spcFirstLastPara="1" rIns="0" wrap="square" tIns="0">
            <a:spAutoFit/>
          </a:bodyPr>
          <a:lstStyle/>
          <a:p>
            <a:pPr indent="0" lvl="0" marL="0" marR="0" rtl="0" algn="ctr">
              <a:lnSpc>
                <a:spcPct val="172027"/>
              </a:lnSpc>
              <a:spcBef>
                <a:spcPts val="0"/>
              </a:spcBef>
              <a:spcAft>
                <a:spcPts val="0"/>
              </a:spcAft>
              <a:buNone/>
            </a:pPr>
            <a:r>
              <a:rPr b="1" i="0" lang="en-US" sz="2599" u="none" cap="none" strike="noStrike">
                <a:solidFill>
                  <a:srgbClr val="E00225"/>
                </a:solidFill>
                <a:latin typeface="Fira Sans"/>
                <a:ea typeface="Fira Sans"/>
                <a:cs typeface="Fira Sans"/>
                <a:sym typeface="Fira Sans"/>
              </a:rPr>
              <a:t>Achievement 02</a:t>
            </a:r>
            <a:endParaRPr/>
          </a:p>
        </p:txBody>
      </p:sp>
      <p:sp>
        <p:nvSpPr>
          <p:cNvPr id="289" name="Google Shape;289;p22"/>
          <p:cNvSpPr txBox="1"/>
          <p:nvPr/>
        </p:nvSpPr>
        <p:spPr>
          <a:xfrm>
            <a:off x="7080547" y="6275990"/>
            <a:ext cx="4004585" cy="523621"/>
          </a:xfrm>
          <a:prstGeom prst="rect">
            <a:avLst/>
          </a:prstGeom>
          <a:noFill/>
          <a:ln>
            <a:noFill/>
          </a:ln>
        </p:spPr>
        <p:txBody>
          <a:bodyPr anchorCtr="0" anchor="t" bIns="0" lIns="0" spcFirstLastPara="1" rIns="0" wrap="square" tIns="0">
            <a:spAutoFit/>
          </a:bodyPr>
          <a:lstStyle/>
          <a:p>
            <a:pPr indent="0" lvl="0" marL="0" marR="0" rtl="0" algn="ctr">
              <a:lnSpc>
                <a:spcPct val="172027"/>
              </a:lnSpc>
              <a:spcBef>
                <a:spcPts val="0"/>
              </a:spcBef>
              <a:spcAft>
                <a:spcPts val="0"/>
              </a:spcAft>
              <a:buNone/>
            </a:pPr>
            <a:r>
              <a:rPr b="1" i="0" lang="en-US" sz="2599" u="none" cap="none" strike="noStrike">
                <a:solidFill>
                  <a:srgbClr val="E00225"/>
                </a:solidFill>
                <a:latin typeface="Fira Sans"/>
                <a:ea typeface="Fira Sans"/>
                <a:cs typeface="Fira Sans"/>
                <a:sym typeface="Fira Sans"/>
              </a:rPr>
              <a:t>Achievement 03</a:t>
            </a:r>
            <a:endParaRPr/>
          </a:p>
        </p:txBody>
      </p:sp>
      <p:sp>
        <p:nvSpPr>
          <p:cNvPr id="290" name="Google Shape;290;p22"/>
          <p:cNvSpPr txBox="1"/>
          <p:nvPr/>
        </p:nvSpPr>
        <p:spPr>
          <a:xfrm>
            <a:off x="10668375" y="6275990"/>
            <a:ext cx="4004585" cy="523621"/>
          </a:xfrm>
          <a:prstGeom prst="rect">
            <a:avLst/>
          </a:prstGeom>
          <a:noFill/>
          <a:ln>
            <a:noFill/>
          </a:ln>
        </p:spPr>
        <p:txBody>
          <a:bodyPr anchorCtr="0" anchor="t" bIns="0" lIns="0" spcFirstLastPara="1" rIns="0" wrap="square" tIns="0">
            <a:spAutoFit/>
          </a:bodyPr>
          <a:lstStyle/>
          <a:p>
            <a:pPr indent="0" lvl="0" marL="0" marR="0" rtl="0" algn="ctr">
              <a:lnSpc>
                <a:spcPct val="172027"/>
              </a:lnSpc>
              <a:spcBef>
                <a:spcPts val="0"/>
              </a:spcBef>
              <a:spcAft>
                <a:spcPts val="0"/>
              </a:spcAft>
              <a:buNone/>
            </a:pPr>
            <a:r>
              <a:rPr b="1" i="0" lang="en-US" sz="2599" u="none" cap="none" strike="noStrike">
                <a:solidFill>
                  <a:srgbClr val="E00225"/>
                </a:solidFill>
                <a:latin typeface="Fira Sans"/>
                <a:ea typeface="Fira Sans"/>
                <a:cs typeface="Fira Sans"/>
                <a:sym typeface="Fira Sans"/>
              </a:rPr>
              <a:t>Achievement 04</a:t>
            </a:r>
            <a:endParaRPr/>
          </a:p>
        </p:txBody>
      </p:sp>
      <p:sp>
        <p:nvSpPr>
          <p:cNvPr id="291" name="Google Shape;291;p22"/>
          <p:cNvSpPr txBox="1"/>
          <p:nvPr/>
        </p:nvSpPr>
        <p:spPr>
          <a:xfrm>
            <a:off x="14195042" y="6275990"/>
            <a:ext cx="4004585" cy="523621"/>
          </a:xfrm>
          <a:prstGeom prst="rect">
            <a:avLst/>
          </a:prstGeom>
          <a:noFill/>
          <a:ln>
            <a:noFill/>
          </a:ln>
        </p:spPr>
        <p:txBody>
          <a:bodyPr anchorCtr="0" anchor="t" bIns="0" lIns="0" spcFirstLastPara="1" rIns="0" wrap="square" tIns="0">
            <a:spAutoFit/>
          </a:bodyPr>
          <a:lstStyle/>
          <a:p>
            <a:pPr indent="0" lvl="0" marL="0" marR="0" rtl="0" algn="ctr">
              <a:lnSpc>
                <a:spcPct val="172027"/>
              </a:lnSpc>
              <a:spcBef>
                <a:spcPts val="0"/>
              </a:spcBef>
              <a:spcAft>
                <a:spcPts val="0"/>
              </a:spcAft>
              <a:buNone/>
            </a:pPr>
            <a:r>
              <a:rPr b="1" i="0" lang="en-US" sz="2599" u="none" cap="none" strike="noStrike">
                <a:solidFill>
                  <a:srgbClr val="E00225"/>
                </a:solidFill>
                <a:latin typeface="Fira Sans"/>
                <a:ea typeface="Fira Sans"/>
                <a:cs typeface="Fira Sans"/>
                <a:sym typeface="Fira Sans"/>
              </a:rPr>
              <a:t>Achievement 05</a:t>
            </a:r>
            <a:endParaRPr/>
          </a:p>
        </p:txBody>
      </p:sp>
      <p:sp>
        <p:nvSpPr>
          <p:cNvPr id="292" name="Google Shape;292;p22"/>
          <p:cNvSpPr txBox="1"/>
          <p:nvPr/>
        </p:nvSpPr>
        <p:spPr>
          <a:xfrm>
            <a:off x="627452" y="6932930"/>
            <a:ext cx="2926500" cy="2307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293" name="Google Shape;293;p22"/>
          <p:cNvSpPr txBox="1"/>
          <p:nvPr/>
        </p:nvSpPr>
        <p:spPr>
          <a:xfrm>
            <a:off x="4154119" y="6932930"/>
            <a:ext cx="2926500" cy="2307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294" name="Google Shape;294;p22"/>
          <p:cNvSpPr txBox="1"/>
          <p:nvPr/>
        </p:nvSpPr>
        <p:spPr>
          <a:xfrm>
            <a:off x="7619625" y="6932930"/>
            <a:ext cx="2926500" cy="2307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295" name="Google Shape;295;p22"/>
          <p:cNvSpPr txBox="1"/>
          <p:nvPr/>
        </p:nvSpPr>
        <p:spPr>
          <a:xfrm>
            <a:off x="11207453" y="6932930"/>
            <a:ext cx="2926500" cy="2307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296" name="Google Shape;296;p22"/>
          <p:cNvSpPr txBox="1"/>
          <p:nvPr/>
        </p:nvSpPr>
        <p:spPr>
          <a:xfrm>
            <a:off x="14734121" y="6932930"/>
            <a:ext cx="2926500" cy="2307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300" name="Shape 300"/>
        <p:cNvGrpSpPr/>
        <p:nvPr/>
      </p:nvGrpSpPr>
      <p:grpSpPr>
        <a:xfrm>
          <a:off x="0" y="0"/>
          <a:ext cx="0" cy="0"/>
          <a:chOff x="0" y="0"/>
          <a:chExt cx="0" cy="0"/>
        </a:xfrm>
      </p:grpSpPr>
      <p:pic>
        <p:nvPicPr>
          <p:cNvPr id="301" name="Google Shape;301;p23"/>
          <p:cNvPicPr preferRelativeResize="0"/>
          <p:nvPr/>
        </p:nvPicPr>
        <p:blipFill rotWithShape="1">
          <a:blip r:embed="rId3">
            <a:alphaModFix/>
          </a:blip>
          <a:srcRect b="12022" l="0" r="0" t="0"/>
          <a:stretch/>
        </p:blipFill>
        <p:spPr>
          <a:xfrm>
            <a:off x="10181790" y="2422219"/>
            <a:ext cx="6925537" cy="4061945"/>
          </a:xfrm>
          <a:prstGeom prst="rect">
            <a:avLst/>
          </a:prstGeom>
          <a:noFill/>
          <a:ln>
            <a:noFill/>
          </a:ln>
        </p:spPr>
      </p:pic>
      <p:pic>
        <p:nvPicPr>
          <p:cNvPr id="302" name="Google Shape;302;p23"/>
          <p:cNvPicPr preferRelativeResize="0"/>
          <p:nvPr/>
        </p:nvPicPr>
        <p:blipFill rotWithShape="1">
          <a:blip r:embed="rId4">
            <a:alphaModFix/>
          </a:blip>
          <a:srcRect b="6065" l="0" r="0" t="6066"/>
          <a:stretch/>
        </p:blipFill>
        <p:spPr>
          <a:xfrm>
            <a:off x="1180674" y="5461164"/>
            <a:ext cx="6925537" cy="4061945"/>
          </a:xfrm>
          <a:prstGeom prst="rect">
            <a:avLst/>
          </a:prstGeom>
          <a:noFill/>
          <a:ln>
            <a:noFill/>
          </a:ln>
        </p:spPr>
      </p:pic>
      <p:sp>
        <p:nvSpPr>
          <p:cNvPr id="303" name="Google Shape;303;p23"/>
          <p:cNvSpPr/>
          <p:nvPr/>
        </p:nvSpPr>
        <p:spPr>
          <a:xfrm rot="85078">
            <a:off x="1828591" y="2300338"/>
            <a:ext cx="5629701" cy="4114800"/>
          </a:xfrm>
          <a:custGeom>
            <a:rect b="b" l="l" r="r" t="t"/>
            <a:pathLst>
              <a:path extrusionOk="0" h="4114800" w="5629701">
                <a:moveTo>
                  <a:pt x="0" y="0"/>
                </a:moveTo>
                <a:lnTo>
                  <a:pt x="5629702" y="0"/>
                </a:lnTo>
                <a:lnTo>
                  <a:pt x="5629702" y="4114800"/>
                </a:lnTo>
                <a:lnTo>
                  <a:pt x="0" y="4114800"/>
                </a:lnTo>
                <a:lnTo>
                  <a:pt x="0" y="0"/>
                </a:lnTo>
                <a:close/>
              </a:path>
            </a:pathLst>
          </a:custGeom>
          <a:blipFill rotWithShape="1">
            <a:blip r:embed="rId5">
              <a:alphaModFix/>
            </a:blip>
            <a:stretch>
              <a:fillRect b="0" l="0" r="0" t="0"/>
            </a:stretch>
          </a:blipFill>
          <a:ln>
            <a:noFill/>
          </a:ln>
        </p:spPr>
      </p:sp>
      <p:sp>
        <p:nvSpPr>
          <p:cNvPr id="304" name="Google Shape;304;p23"/>
          <p:cNvSpPr/>
          <p:nvPr/>
        </p:nvSpPr>
        <p:spPr>
          <a:xfrm rot="85078">
            <a:off x="10829707" y="5434736"/>
            <a:ext cx="5629701" cy="4114800"/>
          </a:xfrm>
          <a:custGeom>
            <a:rect b="b" l="l" r="r" t="t"/>
            <a:pathLst>
              <a:path extrusionOk="0" h="4114800" w="5629701">
                <a:moveTo>
                  <a:pt x="0" y="0"/>
                </a:moveTo>
                <a:lnTo>
                  <a:pt x="5629702" y="0"/>
                </a:lnTo>
                <a:lnTo>
                  <a:pt x="5629702" y="4114800"/>
                </a:lnTo>
                <a:lnTo>
                  <a:pt x="0" y="4114800"/>
                </a:lnTo>
                <a:lnTo>
                  <a:pt x="0" y="0"/>
                </a:lnTo>
                <a:close/>
              </a:path>
            </a:pathLst>
          </a:custGeom>
          <a:blipFill rotWithShape="1">
            <a:blip r:embed="rId6">
              <a:alphaModFix/>
            </a:blip>
            <a:stretch>
              <a:fillRect b="0" l="0" r="0" t="0"/>
            </a:stretch>
          </a:blipFill>
          <a:ln>
            <a:noFill/>
          </a:ln>
        </p:spPr>
      </p:sp>
      <p:sp>
        <p:nvSpPr>
          <p:cNvPr id="305" name="Google Shape;305;p23"/>
          <p:cNvSpPr txBox="1"/>
          <p:nvPr/>
        </p:nvSpPr>
        <p:spPr>
          <a:xfrm>
            <a:off x="178733" y="400933"/>
            <a:ext cx="17930535" cy="1555686"/>
          </a:xfrm>
          <a:prstGeom prst="rect">
            <a:avLst/>
          </a:prstGeom>
          <a:noFill/>
          <a:ln>
            <a:noFill/>
          </a:ln>
        </p:spPr>
        <p:txBody>
          <a:bodyPr anchorCtr="0" anchor="t" bIns="0" lIns="0" spcFirstLastPara="1" rIns="0" wrap="square" tIns="0">
            <a:spAutoFit/>
          </a:bodyPr>
          <a:lstStyle/>
          <a:p>
            <a:pPr indent="0" lvl="0" marL="0" marR="0" rtl="0" algn="ctr">
              <a:lnSpc>
                <a:spcPct val="118999"/>
              </a:lnSpc>
              <a:spcBef>
                <a:spcPts val="0"/>
              </a:spcBef>
              <a:spcAft>
                <a:spcPts val="0"/>
              </a:spcAft>
              <a:buNone/>
            </a:pPr>
            <a:r>
              <a:rPr b="0" i="0" lang="en-US" sz="10290" u="none" cap="none" strike="noStrike">
                <a:solidFill>
                  <a:srgbClr val="E00225"/>
                </a:solidFill>
                <a:latin typeface="Courgette"/>
                <a:ea typeface="Courgette"/>
                <a:cs typeface="Courgette"/>
                <a:sym typeface="Courgette"/>
              </a:rPr>
              <a:t>A journey to Independence</a:t>
            </a:r>
            <a:endParaRPr/>
          </a:p>
        </p:txBody>
      </p:sp>
      <p:sp>
        <p:nvSpPr>
          <p:cNvPr id="306" name="Google Shape;306;p23"/>
          <p:cNvSpPr txBox="1"/>
          <p:nvPr/>
        </p:nvSpPr>
        <p:spPr>
          <a:xfrm>
            <a:off x="2715399" y="3816632"/>
            <a:ext cx="3856200" cy="1599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FFFFFF"/>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307" name="Google Shape;307;p23"/>
          <p:cNvSpPr txBox="1"/>
          <p:nvPr/>
        </p:nvSpPr>
        <p:spPr>
          <a:xfrm>
            <a:off x="11716515" y="6951030"/>
            <a:ext cx="3856200" cy="1599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FFFFFF"/>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308" name="Google Shape;308;p23"/>
          <p:cNvSpPr txBox="1"/>
          <p:nvPr/>
        </p:nvSpPr>
        <p:spPr>
          <a:xfrm>
            <a:off x="2641149" y="3048355"/>
            <a:ext cx="4004585" cy="523621"/>
          </a:xfrm>
          <a:prstGeom prst="rect">
            <a:avLst/>
          </a:prstGeom>
          <a:noFill/>
          <a:ln>
            <a:noFill/>
          </a:ln>
        </p:spPr>
        <p:txBody>
          <a:bodyPr anchorCtr="0" anchor="t" bIns="0" lIns="0" spcFirstLastPara="1" rIns="0" wrap="square" tIns="0">
            <a:spAutoFit/>
          </a:bodyPr>
          <a:lstStyle/>
          <a:p>
            <a:pPr indent="0" lvl="0" marL="0" marR="0" rtl="0" algn="ctr">
              <a:lnSpc>
                <a:spcPct val="172027"/>
              </a:lnSpc>
              <a:spcBef>
                <a:spcPts val="0"/>
              </a:spcBef>
              <a:spcAft>
                <a:spcPts val="0"/>
              </a:spcAft>
              <a:buNone/>
            </a:pPr>
            <a:r>
              <a:rPr b="1" i="0" lang="en-US" sz="2599" u="none" cap="none" strike="noStrike">
                <a:solidFill>
                  <a:srgbClr val="FFFFFF"/>
                </a:solidFill>
                <a:latin typeface="Fira Sans"/>
                <a:ea typeface="Fira Sans"/>
                <a:cs typeface="Fira Sans"/>
                <a:sym typeface="Fira Sans"/>
              </a:rPr>
              <a:t>Write a subtitle here</a:t>
            </a:r>
            <a:endParaRPr/>
          </a:p>
        </p:txBody>
      </p:sp>
      <p:sp>
        <p:nvSpPr>
          <p:cNvPr id="309" name="Google Shape;309;p23"/>
          <p:cNvSpPr txBox="1"/>
          <p:nvPr/>
        </p:nvSpPr>
        <p:spPr>
          <a:xfrm>
            <a:off x="11642266" y="6182753"/>
            <a:ext cx="4004585" cy="523621"/>
          </a:xfrm>
          <a:prstGeom prst="rect">
            <a:avLst/>
          </a:prstGeom>
          <a:noFill/>
          <a:ln>
            <a:noFill/>
          </a:ln>
        </p:spPr>
        <p:txBody>
          <a:bodyPr anchorCtr="0" anchor="t" bIns="0" lIns="0" spcFirstLastPara="1" rIns="0" wrap="square" tIns="0">
            <a:spAutoFit/>
          </a:bodyPr>
          <a:lstStyle/>
          <a:p>
            <a:pPr indent="0" lvl="0" marL="0" marR="0" rtl="0" algn="ctr">
              <a:lnSpc>
                <a:spcPct val="172027"/>
              </a:lnSpc>
              <a:spcBef>
                <a:spcPts val="0"/>
              </a:spcBef>
              <a:spcAft>
                <a:spcPts val="0"/>
              </a:spcAft>
              <a:buNone/>
            </a:pPr>
            <a:r>
              <a:rPr b="1" i="0" lang="en-US" sz="2599" u="none" cap="none" strike="noStrike">
                <a:solidFill>
                  <a:srgbClr val="FFFFFF"/>
                </a:solidFill>
                <a:latin typeface="Fira Sans"/>
                <a:ea typeface="Fira Sans"/>
                <a:cs typeface="Fira Sans"/>
                <a:sym typeface="Fira Sans"/>
              </a:rPr>
              <a:t>Write a subtitle here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313" name="Shape 313"/>
        <p:cNvGrpSpPr/>
        <p:nvPr/>
      </p:nvGrpSpPr>
      <p:grpSpPr>
        <a:xfrm>
          <a:off x="0" y="0"/>
          <a:ext cx="0" cy="0"/>
          <a:chOff x="0" y="0"/>
          <a:chExt cx="0" cy="0"/>
        </a:xfrm>
      </p:grpSpPr>
      <p:pic>
        <p:nvPicPr>
          <p:cNvPr id="314" name="Google Shape;314;p24"/>
          <p:cNvPicPr preferRelativeResize="0"/>
          <p:nvPr/>
        </p:nvPicPr>
        <p:blipFill rotWithShape="1">
          <a:blip r:embed="rId3">
            <a:alphaModFix/>
          </a:blip>
          <a:srcRect b="46282" l="34687" r="0" t="0"/>
          <a:stretch/>
        </p:blipFill>
        <p:spPr>
          <a:xfrm>
            <a:off x="0" y="739175"/>
            <a:ext cx="12382874" cy="9547824"/>
          </a:xfrm>
          <a:prstGeom prst="rect">
            <a:avLst/>
          </a:prstGeom>
          <a:noFill/>
          <a:ln>
            <a:noFill/>
          </a:ln>
        </p:spPr>
      </p:pic>
      <p:sp>
        <p:nvSpPr>
          <p:cNvPr id="315" name="Google Shape;315;p24"/>
          <p:cNvSpPr/>
          <p:nvPr/>
        </p:nvSpPr>
        <p:spPr>
          <a:xfrm>
            <a:off x="12357714" y="739183"/>
            <a:ext cx="1331683" cy="1140405"/>
          </a:xfrm>
          <a:custGeom>
            <a:rect b="b" l="l" r="r" t="t"/>
            <a:pathLst>
              <a:path extrusionOk="0" h="1140405" w="1331683">
                <a:moveTo>
                  <a:pt x="0" y="0"/>
                </a:moveTo>
                <a:lnTo>
                  <a:pt x="1331683" y="0"/>
                </a:lnTo>
                <a:lnTo>
                  <a:pt x="1331683" y="1140405"/>
                </a:lnTo>
                <a:lnTo>
                  <a:pt x="0" y="1140405"/>
                </a:lnTo>
                <a:lnTo>
                  <a:pt x="0" y="0"/>
                </a:lnTo>
                <a:close/>
              </a:path>
            </a:pathLst>
          </a:custGeom>
          <a:blipFill rotWithShape="1">
            <a:blip r:embed="rId4">
              <a:alphaModFix/>
            </a:blip>
            <a:stretch>
              <a:fillRect b="0" l="0" r="0" t="0"/>
            </a:stretch>
          </a:blipFill>
          <a:ln>
            <a:noFill/>
          </a:ln>
        </p:spPr>
      </p:sp>
      <p:sp>
        <p:nvSpPr>
          <p:cNvPr id="316" name="Google Shape;316;p24"/>
          <p:cNvSpPr txBox="1"/>
          <p:nvPr/>
        </p:nvSpPr>
        <p:spPr>
          <a:xfrm>
            <a:off x="8069584" y="2294267"/>
            <a:ext cx="8886900" cy="6186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6699" u="none" cap="none" strike="noStrike">
                <a:solidFill>
                  <a:srgbClr val="113FBB"/>
                </a:solidFill>
                <a:latin typeface="Courgette"/>
                <a:ea typeface="Courgette"/>
                <a:cs typeface="Courgette"/>
                <a:sym typeface="Courgette"/>
              </a:rPr>
              <a:t>I would rather live in a country where people are free to speak their minds and have the power to determine their own future.</a:t>
            </a:r>
            <a:endParaRPr/>
          </a:p>
        </p:txBody>
      </p:sp>
      <p:sp>
        <p:nvSpPr>
          <p:cNvPr id="317" name="Google Shape;317;p24"/>
          <p:cNvSpPr txBox="1"/>
          <p:nvPr/>
        </p:nvSpPr>
        <p:spPr>
          <a:xfrm>
            <a:off x="12763866" y="8760860"/>
            <a:ext cx="4192563" cy="52387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000" u="none" cap="none" strike="noStrike">
                <a:solidFill>
                  <a:srgbClr val="000000"/>
                </a:solidFill>
                <a:latin typeface="Fira Sans"/>
                <a:ea typeface="Fira Sans"/>
                <a:cs typeface="Fira Sans"/>
                <a:sym typeface="Fira Sans"/>
              </a:rPr>
              <a:t>King Norodom Sihanouk</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321" name="Shape 321"/>
        <p:cNvGrpSpPr/>
        <p:nvPr/>
      </p:nvGrpSpPr>
      <p:grpSpPr>
        <a:xfrm>
          <a:off x="0" y="0"/>
          <a:ext cx="0" cy="0"/>
          <a:chOff x="0" y="0"/>
          <a:chExt cx="0" cy="0"/>
        </a:xfrm>
      </p:grpSpPr>
      <p:pic>
        <p:nvPicPr>
          <p:cNvPr id="322" name="Google Shape;322;p25"/>
          <p:cNvPicPr preferRelativeResize="0"/>
          <p:nvPr/>
        </p:nvPicPr>
        <p:blipFill rotWithShape="1">
          <a:blip r:embed="rId3">
            <a:alphaModFix/>
          </a:blip>
          <a:srcRect b="0" l="5831" r="6480" t="49877"/>
          <a:stretch/>
        </p:blipFill>
        <p:spPr>
          <a:xfrm>
            <a:off x="0" y="0"/>
            <a:ext cx="18288000" cy="2444800"/>
          </a:xfrm>
          <a:prstGeom prst="rect">
            <a:avLst/>
          </a:prstGeom>
          <a:noFill/>
          <a:ln>
            <a:noFill/>
          </a:ln>
        </p:spPr>
      </p:pic>
      <p:sp>
        <p:nvSpPr>
          <p:cNvPr id="323" name="Google Shape;323;p25"/>
          <p:cNvSpPr txBox="1"/>
          <p:nvPr/>
        </p:nvSpPr>
        <p:spPr>
          <a:xfrm>
            <a:off x="3472832" y="404285"/>
            <a:ext cx="11342335" cy="1555686"/>
          </a:xfrm>
          <a:prstGeom prst="rect">
            <a:avLst/>
          </a:prstGeom>
          <a:noFill/>
          <a:ln>
            <a:noFill/>
          </a:ln>
        </p:spPr>
        <p:txBody>
          <a:bodyPr anchorCtr="0" anchor="t" bIns="0" lIns="0" spcFirstLastPara="1" rIns="0" wrap="square" tIns="0">
            <a:spAutoFit/>
          </a:bodyPr>
          <a:lstStyle/>
          <a:p>
            <a:pPr indent="0" lvl="0" marL="0" marR="0" rtl="0" algn="ctr">
              <a:lnSpc>
                <a:spcPct val="118999"/>
              </a:lnSpc>
              <a:spcBef>
                <a:spcPts val="0"/>
              </a:spcBef>
              <a:spcAft>
                <a:spcPts val="0"/>
              </a:spcAft>
              <a:buNone/>
            </a:pPr>
            <a:r>
              <a:rPr b="0" i="0" lang="en-US" sz="10290" u="none" cap="none" strike="noStrike">
                <a:solidFill>
                  <a:srgbClr val="E00225"/>
                </a:solidFill>
                <a:latin typeface="Courgette"/>
                <a:ea typeface="Courgette"/>
                <a:cs typeface="Courgette"/>
                <a:sym typeface="Courgette"/>
              </a:rPr>
              <a:t>Important Charts</a:t>
            </a:r>
            <a:endParaRPr/>
          </a:p>
        </p:txBody>
      </p:sp>
      <p:pic>
        <p:nvPicPr>
          <p:cNvPr id="324" name="Google Shape;324;p25"/>
          <p:cNvPicPr preferRelativeResize="0"/>
          <p:nvPr/>
        </p:nvPicPr>
        <p:blipFill rotWithShape="1">
          <a:blip r:embed="rId4">
            <a:alphaModFix/>
          </a:blip>
          <a:srcRect b="0" l="0" r="0" t="0"/>
          <a:stretch/>
        </p:blipFill>
        <p:spPr>
          <a:xfrm>
            <a:off x="8933159" y="5728106"/>
            <a:ext cx="2530090" cy="2530090"/>
          </a:xfrm>
          <a:prstGeom prst="rect">
            <a:avLst/>
          </a:prstGeom>
          <a:noFill/>
          <a:ln>
            <a:noFill/>
          </a:ln>
        </p:spPr>
      </p:pic>
      <p:pic>
        <p:nvPicPr>
          <p:cNvPr id="325" name="Google Shape;325;p25"/>
          <p:cNvPicPr preferRelativeResize="0"/>
          <p:nvPr/>
        </p:nvPicPr>
        <p:blipFill rotWithShape="1">
          <a:blip r:embed="rId5">
            <a:alphaModFix/>
          </a:blip>
          <a:srcRect b="0" l="0" r="0" t="0"/>
          <a:stretch/>
        </p:blipFill>
        <p:spPr>
          <a:xfrm>
            <a:off x="14900285" y="5728106"/>
            <a:ext cx="2530090" cy="2530090"/>
          </a:xfrm>
          <a:prstGeom prst="rect">
            <a:avLst/>
          </a:prstGeom>
          <a:noFill/>
          <a:ln>
            <a:noFill/>
          </a:ln>
        </p:spPr>
      </p:pic>
      <p:sp>
        <p:nvSpPr>
          <p:cNvPr id="326" name="Google Shape;326;p25"/>
          <p:cNvSpPr txBox="1"/>
          <p:nvPr/>
        </p:nvSpPr>
        <p:spPr>
          <a:xfrm>
            <a:off x="9359363" y="6518418"/>
            <a:ext cx="1677681" cy="758825"/>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5000" u="none" cap="none" strike="noStrike">
                <a:solidFill>
                  <a:srgbClr val="E00225"/>
                </a:solidFill>
                <a:latin typeface="Courgette"/>
                <a:ea typeface="Courgette"/>
                <a:cs typeface="Courgette"/>
                <a:sym typeface="Courgette"/>
              </a:rPr>
              <a:t>85%</a:t>
            </a:r>
            <a:endParaRPr/>
          </a:p>
        </p:txBody>
      </p:sp>
      <p:pic>
        <p:nvPicPr>
          <p:cNvPr id="327" name="Google Shape;327;p25"/>
          <p:cNvPicPr preferRelativeResize="0"/>
          <p:nvPr/>
        </p:nvPicPr>
        <p:blipFill rotWithShape="1">
          <a:blip r:embed="rId6">
            <a:alphaModFix/>
          </a:blip>
          <a:srcRect b="0" l="0" r="0" t="0"/>
          <a:stretch/>
        </p:blipFill>
        <p:spPr>
          <a:xfrm>
            <a:off x="8982038" y="2233061"/>
            <a:ext cx="8397168" cy="2415059"/>
          </a:xfrm>
          <a:prstGeom prst="rect">
            <a:avLst/>
          </a:prstGeom>
          <a:noFill/>
          <a:ln>
            <a:noFill/>
          </a:ln>
        </p:spPr>
      </p:pic>
      <p:sp>
        <p:nvSpPr>
          <p:cNvPr id="328" name="Google Shape;328;p25"/>
          <p:cNvSpPr txBox="1"/>
          <p:nvPr/>
        </p:nvSpPr>
        <p:spPr>
          <a:xfrm>
            <a:off x="9218509" y="4329355"/>
            <a:ext cx="7924226" cy="829945"/>
          </a:xfrm>
          <a:prstGeom prst="rect">
            <a:avLst/>
          </a:prstGeom>
          <a:noFill/>
          <a:ln>
            <a:noFill/>
          </a:ln>
        </p:spPr>
        <p:txBody>
          <a:bodyPr anchorCtr="0" anchor="t" bIns="0" lIns="0" spcFirstLastPara="1" rIns="0" wrap="square" tIns="0">
            <a:spAutoFit/>
          </a:bodyPr>
          <a:lstStyle/>
          <a:p>
            <a:pPr indent="0" lvl="0" marL="0" marR="0" rtl="0" algn="ctr">
              <a:lnSpc>
                <a:spcPct val="172036"/>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329" name="Google Shape;329;p25"/>
          <p:cNvSpPr txBox="1"/>
          <p:nvPr/>
        </p:nvSpPr>
        <p:spPr>
          <a:xfrm>
            <a:off x="9218509" y="8428355"/>
            <a:ext cx="7924226" cy="829945"/>
          </a:xfrm>
          <a:prstGeom prst="rect">
            <a:avLst/>
          </a:prstGeom>
          <a:noFill/>
          <a:ln>
            <a:noFill/>
          </a:ln>
        </p:spPr>
        <p:txBody>
          <a:bodyPr anchorCtr="0" anchor="t" bIns="0" lIns="0" spcFirstLastPara="1" rIns="0" wrap="square" tIns="0">
            <a:spAutoFit/>
          </a:bodyPr>
          <a:lstStyle/>
          <a:p>
            <a:pPr indent="0" lvl="0" marL="0" marR="0" rtl="0" algn="ctr">
              <a:lnSpc>
                <a:spcPct val="172036"/>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pic>
        <p:nvPicPr>
          <p:cNvPr id="330" name="Google Shape;330;p25"/>
          <p:cNvPicPr preferRelativeResize="0"/>
          <p:nvPr/>
        </p:nvPicPr>
        <p:blipFill rotWithShape="1">
          <a:blip r:embed="rId7">
            <a:alphaModFix/>
          </a:blip>
          <a:srcRect b="0" l="0" r="0" t="0"/>
          <a:stretch/>
        </p:blipFill>
        <p:spPr>
          <a:xfrm>
            <a:off x="11916722" y="5728106"/>
            <a:ext cx="2530090" cy="2530090"/>
          </a:xfrm>
          <a:prstGeom prst="rect">
            <a:avLst/>
          </a:prstGeom>
          <a:noFill/>
          <a:ln>
            <a:noFill/>
          </a:ln>
        </p:spPr>
      </p:pic>
      <p:sp>
        <p:nvSpPr>
          <p:cNvPr id="331" name="Google Shape;331;p25"/>
          <p:cNvSpPr txBox="1"/>
          <p:nvPr/>
        </p:nvSpPr>
        <p:spPr>
          <a:xfrm>
            <a:off x="12342926" y="6518418"/>
            <a:ext cx="1677681" cy="758828"/>
          </a:xfrm>
          <a:prstGeom prst="rect">
            <a:avLst/>
          </a:prstGeom>
          <a:noFill/>
          <a:ln>
            <a:noFill/>
          </a:ln>
        </p:spPr>
        <p:txBody>
          <a:bodyPr anchorCtr="0" anchor="t" bIns="0" lIns="0" spcFirstLastPara="1" rIns="0" wrap="square" tIns="0">
            <a:spAutoFit/>
          </a:bodyPr>
          <a:lstStyle/>
          <a:p>
            <a:pPr indent="0" lvl="0" marL="0" marR="0" rtl="0" algn="ctr">
              <a:lnSpc>
                <a:spcPct val="119003"/>
              </a:lnSpc>
              <a:spcBef>
                <a:spcPts val="0"/>
              </a:spcBef>
              <a:spcAft>
                <a:spcPts val="0"/>
              </a:spcAft>
              <a:buNone/>
            </a:pPr>
            <a:r>
              <a:rPr b="0" i="0" lang="en-US" sz="4999" u="none" cap="none" strike="noStrike">
                <a:solidFill>
                  <a:srgbClr val="E00225"/>
                </a:solidFill>
                <a:latin typeface="Courgette"/>
                <a:ea typeface="Courgette"/>
                <a:cs typeface="Courgette"/>
                <a:sym typeface="Courgette"/>
              </a:rPr>
              <a:t>42%</a:t>
            </a:r>
            <a:endParaRPr/>
          </a:p>
        </p:txBody>
      </p:sp>
      <p:sp>
        <p:nvSpPr>
          <p:cNvPr id="332" name="Google Shape;332;p25"/>
          <p:cNvSpPr txBox="1"/>
          <p:nvPr/>
        </p:nvSpPr>
        <p:spPr>
          <a:xfrm>
            <a:off x="15326489" y="6518418"/>
            <a:ext cx="1677681" cy="758828"/>
          </a:xfrm>
          <a:prstGeom prst="rect">
            <a:avLst/>
          </a:prstGeom>
          <a:noFill/>
          <a:ln>
            <a:noFill/>
          </a:ln>
        </p:spPr>
        <p:txBody>
          <a:bodyPr anchorCtr="0" anchor="t" bIns="0" lIns="0" spcFirstLastPara="1" rIns="0" wrap="square" tIns="0">
            <a:spAutoFit/>
          </a:bodyPr>
          <a:lstStyle/>
          <a:p>
            <a:pPr indent="0" lvl="0" marL="0" marR="0" rtl="0" algn="ctr">
              <a:lnSpc>
                <a:spcPct val="119003"/>
              </a:lnSpc>
              <a:spcBef>
                <a:spcPts val="0"/>
              </a:spcBef>
              <a:spcAft>
                <a:spcPts val="0"/>
              </a:spcAft>
              <a:buNone/>
            </a:pPr>
            <a:r>
              <a:rPr b="0" i="0" lang="en-US" sz="4999" u="none" cap="none" strike="noStrike">
                <a:solidFill>
                  <a:srgbClr val="E00225"/>
                </a:solidFill>
                <a:latin typeface="Courgette"/>
                <a:ea typeface="Courgette"/>
                <a:cs typeface="Courgette"/>
                <a:sym typeface="Courgette"/>
              </a:rPr>
              <a:t>95%</a:t>
            </a:r>
            <a:endParaRPr/>
          </a:p>
        </p:txBody>
      </p:sp>
      <p:pic>
        <p:nvPicPr>
          <p:cNvPr id="333" name="Google Shape;333;p25"/>
          <p:cNvPicPr preferRelativeResize="0"/>
          <p:nvPr/>
        </p:nvPicPr>
        <p:blipFill rotWithShape="1">
          <a:blip r:embed="rId8">
            <a:alphaModFix/>
          </a:blip>
          <a:srcRect b="0" l="0" r="0" t="0"/>
          <a:stretch/>
        </p:blipFill>
        <p:spPr>
          <a:xfrm>
            <a:off x="119373" y="1873939"/>
            <a:ext cx="9142556" cy="828911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337" name="Shape 337"/>
        <p:cNvGrpSpPr/>
        <p:nvPr/>
      </p:nvGrpSpPr>
      <p:grpSpPr>
        <a:xfrm>
          <a:off x="0" y="0"/>
          <a:ext cx="0" cy="0"/>
          <a:chOff x="0" y="0"/>
          <a:chExt cx="0" cy="0"/>
        </a:xfrm>
      </p:grpSpPr>
      <p:sp>
        <p:nvSpPr>
          <p:cNvPr id="338" name="Google Shape;338;p26"/>
          <p:cNvSpPr/>
          <p:nvPr/>
        </p:nvSpPr>
        <p:spPr>
          <a:xfrm>
            <a:off x="2525295" y="3977685"/>
            <a:ext cx="2862425" cy="3537829"/>
          </a:xfrm>
          <a:custGeom>
            <a:rect b="b" l="l" r="r" t="t"/>
            <a:pathLst>
              <a:path extrusionOk="0" h="3537829" w="2862425">
                <a:moveTo>
                  <a:pt x="0" y="0"/>
                </a:moveTo>
                <a:lnTo>
                  <a:pt x="2862425" y="0"/>
                </a:lnTo>
                <a:lnTo>
                  <a:pt x="2862425" y="3537828"/>
                </a:lnTo>
                <a:lnTo>
                  <a:pt x="0" y="3537828"/>
                </a:lnTo>
                <a:lnTo>
                  <a:pt x="0" y="0"/>
                </a:lnTo>
                <a:close/>
              </a:path>
            </a:pathLst>
          </a:custGeom>
          <a:blipFill rotWithShape="1">
            <a:blip r:embed="rId3">
              <a:alphaModFix/>
            </a:blip>
            <a:stretch>
              <a:fillRect b="0" l="0" r="0" t="0"/>
            </a:stretch>
          </a:blipFill>
          <a:ln>
            <a:noFill/>
          </a:ln>
        </p:spPr>
      </p:sp>
      <p:sp>
        <p:nvSpPr>
          <p:cNvPr id="339" name="Google Shape;339;p26"/>
          <p:cNvSpPr/>
          <p:nvPr/>
        </p:nvSpPr>
        <p:spPr>
          <a:xfrm>
            <a:off x="12900280" y="3977685"/>
            <a:ext cx="2862425" cy="3537829"/>
          </a:xfrm>
          <a:custGeom>
            <a:rect b="b" l="l" r="r" t="t"/>
            <a:pathLst>
              <a:path extrusionOk="0" h="3537829" w="2862425">
                <a:moveTo>
                  <a:pt x="0" y="0"/>
                </a:moveTo>
                <a:lnTo>
                  <a:pt x="2862425" y="0"/>
                </a:lnTo>
                <a:lnTo>
                  <a:pt x="2862425" y="3537828"/>
                </a:lnTo>
                <a:lnTo>
                  <a:pt x="0" y="3537828"/>
                </a:lnTo>
                <a:lnTo>
                  <a:pt x="0" y="0"/>
                </a:lnTo>
                <a:close/>
              </a:path>
            </a:pathLst>
          </a:custGeom>
          <a:blipFill rotWithShape="1">
            <a:blip r:embed="rId3">
              <a:alphaModFix/>
            </a:blip>
            <a:stretch>
              <a:fillRect b="0" l="0" r="0" t="0"/>
            </a:stretch>
          </a:blipFill>
          <a:ln>
            <a:noFill/>
          </a:ln>
        </p:spPr>
      </p:sp>
      <p:sp>
        <p:nvSpPr>
          <p:cNvPr id="340" name="Google Shape;340;p26"/>
          <p:cNvSpPr/>
          <p:nvPr/>
        </p:nvSpPr>
        <p:spPr>
          <a:xfrm rot="10800000">
            <a:off x="7712787" y="2626721"/>
            <a:ext cx="2862425" cy="3537829"/>
          </a:xfrm>
          <a:custGeom>
            <a:rect b="b" l="l" r="r" t="t"/>
            <a:pathLst>
              <a:path extrusionOk="0" h="3537829" w="2862425">
                <a:moveTo>
                  <a:pt x="0" y="0"/>
                </a:moveTo>
                <a:lnTo>
                  <a:pt x="2862426" y="0"/>
                </a:lnTo>
                <a:lnTo>
                  <a:pt x="2862426" y="3537829"/>
                </a:lnTo>
                <a:lnTo>
                  <a:pt x="0" y="3537829"/>
                </a:lnTo>
                <a:lnTo>
                  <a:pt x="0" y="0"/>
                </a:lnTo>
                <a:close/>
              </a:path>
            </a:pathLst>
          </a:custGeom>
          <a:blipFill rotWithShape="1">
            <a:blip r:embed="rId4">
              <a:alphaModFix/>
            </a:blip>
            <a:stretch>
              <a:fillRect b="0" l="0" r="0" t="0"/>
            </a:stretch>
          </a:blipFill>
          <a:ln>
            <a:noFill/>
          </a:ln>
        </p:spPr>
      </p:sp>
      <p:sp>
        <p:nvSpPr>
          <p:cNvPr id="341" name="Google Shape;341;p26"/>
          <p:cNvSpPr/>
          <p:nvPr/>
        </p:nvSpPr>
        <p:spPr>
          <a:xfrm>
            <a:off x="3032529" y="5282377"/>
            <a:ext cx="1847956" cy="1051655"/>
          </a:xfrm>
          <a:custGeom>
            <a:rect b="b" l="l" r="r" t="t"/>
            <a:pathLst>
              <a:path extrusionOk="0" h="1051655" w="1847956">
                <a:moveTo>
                  <a:pt x="0" y="0"/>
                </a:moveTo>
                <a:lnTo>
                  <a:pt x="1847957" y="0"/>
                </a:lnTo>
                <a:lnTo>
                  <a:pt x="1847957" y="1051655"/>
                </a:lnTo>
                <a:lnTo>
                  <a:pt x="0" y="1051655"/>
                </a:lnTo>
                <a:lnTo>
                  <a:pt x="0" y="0"/>
                </a:lnTo>
                <a:close/>
              </a:path>
            </a:pathLst>
          </a:custGeom>
          <a:blipFill rotWithShape="1">
            <a:blip r:embed="rId5">
              <a:alphaModFix/>
            </a:blip>
            <a:stretch>
              <a:fillRect b="0" l="0" r="0" t="0"/>
            </a:stretch>
          </a:blipFill>
          <a:ln>
            <a:noFill/>
          </a:ln>
        </p:spPr>
      </p:sp>
      <p:sp>
        <p:nvSpPr>
          <p:cNvPr id="342" name="Google Shape;342;p26"/>
          <p:cNvSpPr/>
          <p:nvPr/>
        </p:nvSpPr>
        <p:spPr>
          <a:xfrm>
            <a:off x="8439985" y="3299893"/>
            <a:ext cx="1408029" cy="1690865"/>
          </a:xfrm>
          <a:custGeom>
            <a:rect b="b" l="l" r="r" t="t"/>
            <a:pathLst>
              <a:path extrusionOk="0" h="1690865" w="1408029">
                <a:moveTo>
                  <a:pt x="0" y="0"/>
                </a:moveTo>
                <a:lnTo>
                  <a:pt x="1408030" y="0"/>
                </a:lnTo>
                <a:lnTo>
                  <a:pt x="1408030" y="1690865"/>
                </a:lnTo>
                <a:lnTo>
                  <a:pt x="0" y="1690865"/>
                </a:lnTo>
                <a:lnTo>
                  <a:pt x="0" y="0"/>
                </a:lnTo>
                <a:close/>
              </a:path>
            </a:pathLst>
          </a:custGeom>
          <a:blipFill rotWithShape="1">
            <a:blip r:embed="rId6">
              <a:alphaModFix/>
            </a:blip>
            <a:stretch>
              <a:fillRect b="0" l="0" r="0" t="0"/>
            </a:stretch>
          </a:blipFill>
          <a:ln>
            <a:noFill/>
          </a:ln>
        </p:spPr>
      </p:sp>
      <p:sp>
        <p:nvSpPr>
          <p:cNvPr id="343" name="Google Shape;343;p26"/>
          <p:cNvSpPr/>
          <p:nvPr/>
        </p:nvSpPr>
        <p:spPr>
          <a:xfrm>
            <a:off x="13549132" y="5143500"/>
            <a:ext cx="1755221" cy="1404177"/>
          </a:xfrm>
          <a:custGeom>
            <a:rect b="b" l="l" r="r" t="t"/>
            <a:pathLst>
              <a:path extrusionOk="0" h="1404177" w="1755221">
                <a:moveTo>
                  <a:pt x="0" y="0"/>
                </a:moveTo>
                <a:lnTo>
                  <a:pt x="1755221" y="0"/>
                </a:lnTo>
                <a:lnTo>
                  <a:pt x="1755221" y="1404177"/>
                </a:lnTo>
                <a:lnTo>
                  <a:pt x="0" y="1404177"/>
                </a:lnTo>
                <a:lnTo>
                  <a:pt x="0" y="0"/>
                </a:lnTo>
                <a:close/>
              </a:path>
            </a:pathLst>
          </a:custGeom>
          <a:blipFill rotWithShape="1">
            <a:blip r:embed="rId7">
              <a:alphaModFix/>
            </a:blip>
            <a:stretch>
              <a:fillRect b="0" l="0" r="0" t="0"/>
            </a:stretch>
          </a:blipFill>
          <a:ln>
            <a:noFill/>
          </a:ln>
        </p:spPr>
      </p:sp>
      <p:sp>
        <p:nvSpPr>
          <p:cNvPr id="344" name="Google Shape;344;p26"/>
          <p:cNvSpPr txBox="1"/>
          <p:nvPr/>
        </p:nvSpPr>
        <p:spPr>
          <a:xfrm>
            <a:off x="178733" y="499535"/>
            <a:ext cx="17930535" cy="1555686"/>
          </a:xfrm>
          <a:prstGeom prst="rect">
            <a:avLst/>
          </a:prstGeom>
          <a:noFill/>
          <a:ln>
            <a:noFill/>
          </a:ln>
        </p:spPr>
        <p:txBody>
          <a:bodyPr anchorCtr="0" anchor="t" bIns="0" lIns="0" spcFirstLastPara="1" rIns="0" wrap="square" tIns="0">
            <a:spAutoFit/>
          </a:bodyPr>
          <a:lstStyle/>
          <a:p>
            <a:pPr indent="0" lvl="0" marL="0" marR="0" rtl="0" algn="ctr">
              <a:lnSpc>
                <a:spcPct val="118999"/>
              </a:lnSpc>
              <a:spcBef>
                <a:spcPts val="0"/>
              </a:spcBef>
              <a:spcAft>
                <a:spcPts val="0"/>
              </a:spcAft>
              <a:buNone/>
            </a:pPr>
            <a:r>
              <a:rPr b="0" i="0" lang="en-US" sz="10290" u="none" cap="none" strike="noStrike">
                <a:solidFill>
                  <a:srgbClr val="E00225"/>
                </a:solidFill>
                <a:latin typeface="Courgette"/>
                <a:ea typeface="Courgette"/>
                <a:cs typeface="Courgette"/>
                <a:sym typeface="Courgette"/>
              </a:rPr>
              <a:t>Write a main idea here</a:t>
            </a:r>
            <a:endParaRPr/>
          </a:p>
        </p:txBody>
      </p:sp>
      <p:sp>
        <p:nvSpPr>
          <p:cNvPr id="345" name="Google Shape;345;p26"/>
          <p:cNvSpPr txBox="1"/>
          <p:nvPr/>
        </p:nvSpPr>
        <p:spPr>
          <a:xfrm>
            <a:off x="2028464" y="7808113"/>
            <a:ext cx="3856200" cy="1599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346" name="Google Shape;346;p26"/>
          <p:cNvSpPr txBox="1"/>
          <p:nvPr/>
        </p:nvSpPr>
        <p:spPr>
          <a:xfrm>
            <a:off x="7215957" y="7016903"/>
            <a:ext cx="3856200" cy="1599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347" name="Google Shape;347;p26"/>
          <p:cNvSpPr txBox="1"/>
          <p:nvPr/>
        </p:nvSpPr>
        <p:spPr>
          <a:xfrm>
            <a:off x="12403449" y="7808113"/>
            <a:ext cx="3856200" cy="1599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348" name="Google Shape;348;p26"/>
          <p:cNvSpPr txBox="1"/>
          <p:nvPr/>
        </p:nvSpPr>
        <p:spPr>
          <a:xfrm>
            <a:off x="1954215" y="3054013"/>
            <a:ext cx="4004585" cy="523621"/>
          </a:xfrm>
          <a:prstGeom prst="rect">
            <a:avLst/>
          </a:prstGeom>
          <a:noFill/>
          <a:ln>
            <a:noFill/>
          </a:ln>
        </p:spPr>
        <p:txBody>
          <a:bodyPr anchorCtr="0" anchor="t" bIns="0" lIns="0" spcFirstLastPara="1" rIns="0" wrap="square" tIns="0">
            <a:spAutoFit/>
          </a:bodyPr>
          <a:lstStyle/>
          <a:p>
            <a:pPr indent="0" lvl="0" marL="0" marR="0" rtl="0" algn="ctr">
              <a:lnSpc>
                <a:spcPct val="172027"/>
              </a:lnSpc>
              <a:spcBef>
                <a:spcPts val="0"/>
              </a:spcBef>
              <a:spcAft>
                <a:spcPts val="0"/>
              </a:spcAft>
              <a:buNone/>
            </a:pPr>
            <a:r>
              <a:rPr b="1" i="0" lang="en-US" sz="2599" u="none" cap="none" strike="noStrike">
                <a:solidFill>
                  <a:srgbClr val="E00225"/>
                </a:solidFill>
                <a:latin typeface="Fira Sans"/>
                <a:ea typeface="Fira Sans"/>
                <a:cs typeface="Fira Sans"/>
                <a:sym typeface="Fira Sans"/>
              </a:rPr>
              <a:t>Write a subtitle here</a:t>
            </a:r>
            <a:endParaRPr/>
          </a:p>
        </p:txBody>
      </p:sp>
      <p:sp>
        <p:nvSpPr>
          <p:cNvPr id="349" name="Google Shape;349;p26"/>
          <p:cNvSpPr txBox="1"/>
          <p:nvPr/>
        </p:nvSpPr>
        <p:spPr>
          <a:xfrm>
            <a:off x="12329200" y="3054013"/>
            <a:ext cx="4004585" cy="523621"/>
          </a:xfrm>
          <a:prstGeom prst="rect">
            <a:avLst/>
          </a:prstGeom>
          <a:noFill/>
          <a:ln>
            <a:noFill/>
          </a:ln>
        </p:spPr>
        <p:txBody>
          <a:bodyPr anchorCtr="0" anchor="t" bIns="0" lIns="0" spcFirstLastPara="1" rIns="0" wrap="square" tIns="0">
            <a:spAutoFit/>
          </a:bodyPr>
          <a:lstStyle/>
          <a:p>
            <a:pPr indent="0" lvl="0" marL="0" marR="0" rtl="0" algn="ctr">
              <a:lnSpc>
                <a:spcPct val="172027"/>
              </a:lnSpc>
              <a:spcBef>
                <a:spcPts val="0"/>
              </a:spcBef>
              <a:spcAft>
                <a:spcPts val="0"/>
              </a:spcAft>
              <a:buNone/>
            </a:pPr>
            <a:r>
              <a:rPr b="1" i="0" lang="en-US" sz="2599" u="none" cap="none" strike="noStrike">
                <a:solidFill>
                  <a:srgbClr val="E00225"/>
                </a:solidFill>
                <a:latin typeface="Fira Sans"/>
                <a:ea typeface="Fira Sans"/>
                <a:cs typeface="Fira Sans"/>
                <a:sym typeface="Fira Sans"/>
              </a:rPr>
              <a:t>Write a subtitle here</a:t>
            </a:r>
            <a:endParaRPr/>
          </a:p>
        </p:txBody>
      </p:sp>
      <p:sp>
        <p:nvSpPr>
          <p:cNvPr id="350" name="Google Shape;350;p26"/>
          <p:cNvSpPr txBox="1"/>
          <p:nvPr/>
        </p:nvSpPr>
        <p:spPr>
          <a:xfrm>
            <a:off x="7141708" y="6200682"/>
            <a:ext cx="4004585" cy="523621"/>
          </a:xfrm>
          <a:prstGeom prst="rect">
            <a:avLst/>
          </a:prstGeom>
          <a:noFill/>
          <a:ln>
            <a:noFill/>
          </a:ln>
        </p:spPr>
        <p:txBody>
          <a:bodyPr anchorCtr="0" anchor="t" bIns="0" lIns="0" spcFirstLastPara="1" rIns="0" wrap="square" tIns="0">
            <a:spAutoFit/>
          </a:bodyPr>
          <a:lstStyle/>
          <a:p>
            <a:pPr indent="0" lvl="0" marL="0" marR="0" rtl="0" algn="ctr">
              <a:lnSpc>
                <a:spcPct val="172027"/>
              </a:lnSpc>
              <a:spcBef>
                <a:spcPts val="0"/>
              </a:spcBef>
              <a:spcAft>
                <a:spcPts val="0"/>
              </a:spcAft>
              <a:buNone/>
            </a:pPr>
            <a:r>
              <a:rPr b="1" i="0" lang="en-US" sz="2599" u="none" cap="none" strike="noStrike">
                <a:solidFill>
                  <a:srgbClr val="E00225"/>
                </a:solidFill>
                <a:latin typeface="Fira Sans"/>
                <a:ea typeface="Fira Sans"/>
                <a:cs typeface="Fira Sans"/>
                <a:sym typeface="Fira Sans"/>
              </a:rPr>
              <a:t>Write a subtitle here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354" name="Shape 354"/>
        <p:cNvGrpSpPr/>
        <p:nvPr/>
      </p:nvGrpSpPr>
      <p:grpSpPr>
        <a:xfrm>
          <a:off x="0" y="0"/>
          <a:ext cx="0" cy="0"/>
          <a:chOff x="0" y="0"/>
          <a:chExt cx="0" cy="0"/>
        </a:xfrm>
      </p:grpSpPr>
      <p:pic>
        <p:nvPicPr>
          <p:cNvPr id="355" name="Google Shape;355;p27"/>
          <p:cNvPicPr preferRelativeResize="0"/>
          <p:nvPr/>
        </p:nvPicPr>
        <p:blipFill rotWithShape="1">
          <a:blip r:embed="rId3">
            <a:alphaModFix/>
          </a:blip>
          <a:srcRect b="3304" l="0" r="0" t="0"/>
          <a:stretch/>
        </p:blipFill>
        <p:spPr>
          <a:xfrm>
            <a:off x="896102" y="2239721"/>
            <a:ext cx="4948078" cy="7176848"/>
          </a:xfrm>
          <a:prstGeom prst="rect">
            <a:avLst/>
          </a:prstGeom>
          <a:noFill/>
          <a:ln>
            <a:noFill/>
          </a:ln>
        </p:spPr>
      </p:pic>
      <p:pic>
        <p:nvPicPr>
          <p:cNvPr id="356" name="Google Shape;356;p27"/>
          <p:cNvPicPr preferRelativeResize="0"/>
          <p:nvPr/>
        </p:nvPicPr>
        <p:blipFill rotWithShape="1">
          <a:blip r:embed="rId4">
            <a:alphaModFix/>
          </a:blip>
          <a:srcRect b="3774" l="0" r="0" t="3775"/>
          <a:stretch/>
        </p:blipFill>
        <p:spPr>
          <a:xfrm>
            <a:off x="6825385" y="2239721"/>
            <a:ext cx="6212704" cy="3829014"/>
          </a:xfrm>
          <a:prstGeom prst="rect">
            <a:avLst/>
          </a:prstGeom>
          <a:noFill/>
          <a:ln>
            <a:noFill/>
          </a:ln>
        </p:spPr>
      </p:pic>
      <p:sp>
        <p:nvSpPr>
          <p:cNvPr id="357" name="Google Shape;357;p27"/>
          <p:cNvSpPr txBox="1"/>
          <p:nvPr/>
        </p:nvSpPr>
        <p:spPr>
          <a:xfrm>
            <a:off x="3702494" y="328085"/>
            <a:ext cx="10883011" cy="1555686"/>
          </a:xfrm>
          <a:prstGeom prst="rect">
            <a:avLst/>
          </a:prstGeom>
          <a:noFill/>
          <a:ln>
            <a:noFill/>
          </a:ln>
        </p:spPr>
        <p:txBody>
          <a:bodyPr anchorCtr="0" anchor="t" bIns="0" lIns="0" spcFirstLastPara="1" rIns="0" wrap="square" tIns="0">
            <a:spAutoFit/>
          </a:bodyPr>
          <a:lstStyle/>
          <a:p>
            <a:pPr indent="0" lvl="0" marL="0" marR="0" rtl="0" algn="ctr">
              <a:lnSpc>
                <a:spcPct val="118999"/>
              </a:lnSpc>
              <a:spcBef>
                <a:spcPts val="0"/>
              </a:spcBef>
              <a:spcAft>
                <a:spcPts val="0"/>
              </a:spcAft>
              <a:buNone/>
            </a:pPr>
            <a:r>
              <a:rPr b="0" i="0" lang="en-US" sz="10290" u="none" cap="none" strike="noStrike">
                <a:solidFill>
                  <a:srgbClr val="E00225"/>
                </a:solidFill>
                <a:latin typeface="Courgette"/>
                <a:ea typeface="Courgette"/>
                <a:cs typeface="Courgette"/>
                <a:sym typeface="Courgette"/>
              </a:rPr>
              <a:t>Events &amp; Activities</a:t>
            </a:r>
            <a:endParaRPr/>
          </a:p>
        </p:txBody>
      </p:sp>
      <p:sp>
        <p:nvSpPr>
          <p:cNvPr id="358" name="Google Shape;358;p27"/>
          <p:cNvSpPr txBox="1"/>
          <p:nvPr/>
        </p:nvSpPr>
        <p:spPr>
          <a:xfrm>
            <a:off x="6825385" y="7431205"/>
            <a:ext cx="3966600" cy="1599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359" name="Google Shape;359;p27"/>
          <p:cNvSpPr txBox="1"/>
          <p:nvPr/>
        </p:nvSpPr>
        <p:spPr>
          <a:xfrm>
            <a:off x="13498903" y="3373430"/>
            <a:ext cx="3966600" cy="1599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99"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360" name="Google Shape;360;p27"/>
          <p:cNvSpPr txBox="1"/>
          <p:nvPr/>
        </p:nvSpPr>
        <p:spPr>
          <a:xfrm>
            <a:off x="6825385" y="6805329"/>
            <a:ext cx="4610364" cy="523621"/>
          </a:xfrm>
          <a:prstGeom prst="rect">
            <a:avLst/>
          </a:prstGeom>
          <a:noFill/>
          <a:ln>
            <a:noFill/>
          </a:ln>
        </p:spPr>
        <p:txBody>
          <a:bodyPr anchorCtr="0" anchor="t" bIns="0" lIns="0" spcFirstLastPara="1" rIns="0" wrap="square" tIns="0">
            <a:spAutoFit/>
          </a:bodyPr>
          <a:lstStyle/>
          <a:p>
            <a:pPr indent="0" lvl="0" marL="0" marR="0" rtl="0" algn="l">
              <a:lnSpc>
                <a:spcPct val="172027"/>
              </a:lnSpc>
              <a:spcBef>
                <a:spcPts val="0"/>
              </a:spcBef>
              <a:spcAft>
                <a:spcPts val="0"/>
              </a:spcAft>
              <a:buNone/>
            </a:pPr>
            <a:r>
              <a:rPr b="1" i="0" lang="en-US" sz="2599" u="none" cap="none" strike="noStrike">
                <a:solidFill>
                  <a:srgbClr val="E00225"/>
                </a:solidFill>
                <a:latin typeface="Fira Sans"/>
                <a:ea typeface="Fira Sans"/>
                <a:cs typeface="Fira Sans"/>
                <a:sym typeface="Fira Sans"/>
              </a:rPr>
              <a:t>Event 01</a:t>
            </a:r>
            <a:endParaRPr/>
          </a:p>
        </p:txBody>
      </p:sp>
      <p:sp>
        <p:nvSpPr>
          <p:cNvPr id="361" name="Google Shape;361;p27"/>
          <p:cNvSpPr txBox="1"/>
          <p:nvPr/>
        </p:nvSpPr>
        <p:spPr>
          <a:xfrm>
            <a:off x="13498903" y="2747554"/>
            <a:ext cx="3760397" cy="523621"/>
          </a:xfrm>
          <a:prstGeom prst="rect">
            <a:avLst/>
          </a:prstGeom>
          <a:noFill/>
          <a:ln>
            <a:noFill/>
          </a:ln>
        </p:spPr>
        <p:txBody>
          <a:bodyPr anchorCtr="0" anchor="t" bIns="0" lIns="0" spcFirstLastPara="1" rIns="0" wrap="square" tIns="0">
            <a:spAutoFit/>
          </a:bodyPr>
          <a:lstStyle/>
          <a:p>
            <a:pPr indent="0" lvl="0" marL="0" marR="0" rtl="0" algn="l">
              <a:lnSpc>
                <a:spcPct val="172027"/>
              </a:lnSpc>
              <a:spcBef>
                <a:spcPts val="0"/>
              </a:spcBef>
              <a:spcAft>
                <a:spcPts val="0"/>
              </a:spcAft>
              <a:buNone/>
            </a:pPr>
            <a:r>
              <a:rPr b="1" i="0" lang="en-US" sz="2599" u="none" cap="none" strike="noStrike">
                <a:solidFill>
                  <a:srgbClr val="E00225"/>
                </a:solidFill>
                <a:latin typeface="Fira Sans"/>
                <a:ea typeface="Fira Sans"/>
                <a:cs typeface="Fira Sans"/>
                <a:sym typeface="Fira Sans"/>
              </a:rPr>
              <a:t>Event 02</a:t>
            </a:r>
            <a:endParaRPr/>
          </a:p>
        </p:txBody>
      </p:sp>
      <p:sp>
        <p:nvSpPr>
          <p:cNvPr id="362" name="Google Shape;362;p27"/>
          <p:cNvSpPr/>
          <p:nvPr/>
        </p:nvSpPr>
        <p:spPr>
          <a:xfrm rot="-2319224">
            <a:off x="13523603" y="5013088"/>
            <a:ext cx="5601819" cy="7819798"/>
          </a:xfrm>
          <a:custGeom>
            <a:rect b="b" l="l" r="r" t="t"/>
            <a:pathLst>
              <a:path extrusionOk="0" h="7819798" w="5601819">
                <a:moveTo>
                  <a:pt x="0" y="0"/>
                </a:moveTo>
                <a:lnTo>
                  <a:pt x="5601819" y="0"/>
                </a:lnTo>
                <a:lnTo>
                  <a:pt x="5601819" y="7819798"/>
                </a:lnTo>
                <a:lnTo>
                  <a:pt x="0" y="781979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366" name="Shape 366"/>
        <p:cNvGrpSpPr/>
        <p:nvPr/>
      </p:nvGrpSpPr>
      <p:grpSpPr>
        <a:xfrm>
          <a:off x="0" y="0"/>
          <a:ext cx="0" cy="0"/>
          <a:chOff x="0" y="0"/>
          <a:chExt cx="0" cy="0"/>
        </a:xfrm>
      </p:grpSpPr>
      <p:sp>
        <p:nvSpPr>
          <p:cNvPr id="367" name="Google Shape;367;p28"/>
          <p:cNvSpPr txBox="1"/>
          <p:nvPr/>
        </p:nvSpPr>
        <p:spPr>
          <a:xfrm>
            <a:off x="981877" y="390382"/>
            <a:ext cx="16277423" cy="1696145"/>
          </a:xfrm>
          <a:prstGeom prst="rect">
            <a:avLst/>
          </a:prstGeom>
          <a:noFill/>
          <a:ln>
            <a:noFill/>
          </a:ln>
        </p:spPr>
        <p:txBody>
          <a:bodyPr anchorCtr="0" anchor="t" bIns="0" lIns="0" spcFirstLastPara="1" rIns="0" wrap="square" tIns="0">
            <a:spAutoFit/>
          </a:bodyPr>
          <a:lstStyle/>
          <a:p>
            <a:pPr indent="0" lvl="0" marL="0" marR="0" rtl="0" algn="ctr">
              <a:lnSpc>
                <a:spcPct val="119004"/>
              </a:lnSpc>
              <a:spcBef>
                <a:spcPts val="0"/>
              </a:spcBef>
              <a:spcAft>
                <a:spcPts val="0"/>
              </a:spcAft>
              <a:buNone/>
            </a:pPr>
            <a:r>
              <a:rPr b="0" i="0" lang="en-US" sz="11192" u="none" cap="none" strike="noStrike">
                <a:solidFill>
                  <a:srgbClr val="E00225"/>
                </a:solidFill>
                <a:latin typeface="Courgette"/>
                <a:ea typeface="Courgette"/>
                <a:cs typeface="Courgette"/>
                <a:sym typeface="Courgette"/>
              </a:rPr>
              <a:t>Resource Page</a:t>
            </a:r>
            <a:endParaRPr/>
          </a:p>
        </p:txBody>
      </p:sp>
      <p:sp>
        <p:nvSpPr>
          <p:cNvPr id="368" name="Google Shape;368;p28"/>
          <p:cNvSpPr txBox="1"/>
          <p:nvPr/>
        </p:nvSpPr>
        <p:spPr>
          <a:xfrm>
            <a:off x="3744010" y="2077002"/>
            <a:ext cx="10799980" cy="429006"/>
          </a:xfrm>
          <a:prstGeom prst="rect">
            <a:avLst/>
          </a:prstGeom>
          <a:noFill/>
          <a:ln>
            <a:noFill/>
          </a:ln>
        </p:spPr>
        <p:txBody>
          <a:bodyPr anchorCtr="0" anchor="t" bIns="0" lIns="0" spcFirstLastPara="1" rIns="0" wrap="square" tIns="0">
            <a:spAutoFit/>
          </a:bodyPr>
          <a:lstStyle/>
          <a:p>
            <a:pPr indent="0" lvl="0" marL="0" marR="0" rtl="0" algn="ctr">
              <a:lnSpc>
                <a:spcPct val="147958"/>
              </a:lnSpc>
              <a:spcBef>
                <a:spcPts val="0"/>
              </a:spcBef>
              <a:spcAft>
                <a:spcPts val="0"/>
              </a:spcAft>
              <a:buNone/>
            </a:pPr>
            <a:r>
              <a:rPr b="0" i="0" lang="en-US" sz="2400" u="none" cap="none" strike="noStrike">
                <a:solidFill>
                  <a:srgbClr val="000000"/>
                </a:solidFill>
                <a:latin typeface="Fira Sans"/>
                <a:ea typeface="Fira Sans"/>
                <a:cs typeface="Fira Sans"/>
                <a:sym typeface="Fira Sans"/>
              </a:rPr>
              <a:t>Use these design resources in your Canva Presentation.</a:t>
            </a:r>
            <a:endParaRPr/>
          </a:p>
        </p:txBody>
      </p:sp>
      <p:sp>
        <p:nvSpPr>
          <p:cNvPr id="369" name="Google Shape;369;p28"/>
          <p:cNvSpPr txBox="1"/>
          <p:nvPr/>
        </p:nvSpPr>
        <p:spPr>
          <a:xfrm>
            <a:off x="1755575" y="6552731"/>
            <a:ext cx="4698786" cy="309245"/>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You can find these fonts online too.</a:t>
            </a:r>
            <a:endParaRPr/>
          </a:p>
        </p:txBody>
      </p:sp>
      <p:grpSp>
        <p:nvGrpSpPr>
          <p:cNvPr id="370" name="Google Shape;370;p28"/>
          <p:cNvGrpSpPr/>
          <p:nvPr/>
        </p:nvGrpSpPr>
        <p:grpSpPr>
          <a:xfrm>
            <a:off x="2983796" y="8040875"/>
            <a:ext cx="754204" cy="754204"/>
            <a:chOff x="0" y="0"/>
            <a:chExt cx="812800" cy="812800"/>
          </a:xfrm>
        </p:grpSpPr>
        <p:sp>
          <p:nvSpPr>
            <p:cNvPr id="371" name="Google Shape;37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002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8"/>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28"/>
          <p:cNvGrpSpPr/>
          <p:nvPr/>
        </p:nvGrpSpPr>
        <p:grpSpPr>
          <a:xfrm>
            <a:off x="4338552" y="8040875"/>
            <a:ext cx="754204" cy="754204"/>
            <a:chOff x="0" y="0"/>
            <a:chExt cx="812800" cy="812800"/>
          </a:xfrm>
        </p:grpSpPr>
        <p:sp>
          <p:nvSpPr>
            <p:cNvPr id="374" name="Google Shape;37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E8E8"/>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8"/>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6" name="Google Shape;376;p28"/>
          <p:cNvSpPr txBox="1"/>
          <p:nvPr/>
        </p:nvSpPr>
        <p:spPr>
          <a:xfrm>
            <a:off x="2750211" y="8949055"/>
            <a:ext cx="1221374"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#E00225</a:t>
            </a:r>
            <a:endParaRPr/>
          </a:p>
        </p:txBody>
      </p:sp>
      <p:sp>
        <p:nvSpPr>
          <p:cNvPr id="377" name="Google Shape;377;p28"/>
          <p:cNvSpPr txBox="1"/>
          <p:nvPr/>
        </p:nvSpPr>
        <p:spPr>
          <a:xfrm>
            <a:off x="4104967" y="8949055"/>
            <a:ext cx="1221374"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#E8E8E8</a:t>
            </a:r>
            <a:endParaRPr/>
          </a:p>
        </p:txBody>
      </p:sp>
      <p:sp>
        <p:nvSpPr>
          <p:cNvPr id="378" name="Google Shape;378;p28"/>
          <p:cNvSpPr txBox="1"/>
          <p:nvPr/>
        </p:nvSpPr>
        <p:spPr>
          <a:xfrm>
            <a:off x="2529700" y="6770873"/>
            <a:ext cx="3150536" cy="965202"/>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000000"/>
                </a:solidFill>
                <a:latin typeface="Fira Sans"/>
                <a:ea typeface="Fira Sans"/>
                <a:cs typeface="Fira Sans"/>
                <a:sym typeface="Fira Sans"/>
              </a:rPr>
              <a:t>COLORS</a:t>
            </a:r>
            <a:endParaRPr/>
          </a:p>
        </p:txBody>
      </p:sp>
      <p:sp>
        <p:nvSpPr>
          <p:cNvPr id="379" name="Google Shape;379;p28"/>
          <p:cNvSpPr txBox="1"/>
          <p:nvPr/>
        </p:nvSpPr>
        <p:spPr>
          <a:xfrm>
            <a:off x="511187" y="3627650"/>
            <a:ext cx="7187560" cy="309245"/>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This presentation template uses the following free fonts:</a:t>
            </a:r>
            <a:endParaRPr/>
          </a:p>
        </p:txBody>
      </p:sp>
      <p:sp>
        <p:nvSpPr>
          <p:cNvPr id="380" name="Google Shape;380;p28"/>
          <p:cNvSpPr txBox="1"/>
          <p:nvPr/>
        </p:nvSpPr>
        <p:spPr>
          <a:xfrm>
            <a:off x="2750211" y="4055333"/>
            <a:ext cx="2709513" cy="337312"/>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1" i="0" lang="en-US" sz="2199" u="none" cap="none" strike="noStrike">
                <a:solidFill>
                  <a:srgbClr val="000000"/>
                </a:solidFill>
                <a:latin typeface="Fira Sans"/>
                <a:ea typeface="Fira Sans"/>
                <a:cs typeface="Fira Sans"/>
                <a:sym typeface="Fira Sans"/>
              </a:rPr>
              <a:t>Titles :</a:t>
            </a:r>
            <a:endParaRPr/>
          </a:p>
        </p:txBody>
      </p:sp>
      <p:sp>
        <p:nvSpPr>
          <p:cNvPr id="381" name="Google Shape;381;p28"/>
          <p:cNvSpPr txBox="1"/>
          <p:nvPr/>
        </p:nvSpPr>
        <p:spPr>
          <a:xfrm>
            <a:off x="2750211" y="4818625"/>
            <a:ext cx="2709513"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Fira Sans"/>
                <a:ea typeface="Fira Sans"/>
                <a:cs typeface="Fira Sans"/>
                <a:sym typeface="Fira Sans"/>
              </a:rPr>
              <a:t>Headers :</a:t>
            </a:r>
            <a:endParaRPr/>
          </a:p>
        </p:txBody>
      </p:sp>
      <p:sp>
        <p:nvSpPr>
          <p:cNvPr id="382" name="Google Shape;382;p28"/>
          <p:cNvSpPr txBox="1"/>
          <p:nvPr/>
        </p:nvSpPr>
        <p:spPr>
          <a:xfrm>
            <a:off x="2750211" y="5581917"/>
            <a:ext cx="2709513"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Fira Sans"/>
                <a:ea typeface="Fira Sans"/>
                <a:cs typeface="Fira Sans"/>
                <a:sym typeface="Fira Sans"/>
              </a:rPr>
              <a:t>Body Copy :</a:t>
            </a:r>
            <a:endParaRPr/>
          </a:p>
        </p:txBody>
      </p:sp>
      <p:sp>
        <p:nvSpPr>
          <p:cNvPr id="383" name="Google Shape;383;p28"/>
          <p:cNvSpPr txBox="1"/>
          <p:nvPr/>
        </p:nvSpPr>
        <p:spPr>
          <a:xfrm>
            <a:off x="2750211" y="4469252"/>
            <a:ext cx="2709513"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Courgette</a:t>
            </a:r>
            <a:endParaRPr/>
          </a:p>
        </p:txBody>
      </p:sp>
      <p:sp>
        <p:nvSpPr>
          <p:cNvPr id="384" name="Google Shape;384;p28"/>
          <p:cNvSpPr txBox="1"/>
          <p:nvPr/>
        </p:nvSpPr>
        <p:spPr>
          <a:xfrm>
            <a:off x="2464887" y="5232544"/>
            <a:ext cx="3280161"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Fira Sans</a:t>
            </a:r>
            <a:endParaRPr/>
          </a:p>
        </p:txBody>
      </p:sp>
      <p:sp>
        <p:nvSpPr>
          <p:cNvPr id="385" name="Google Shape;385;p28"/>
          <p:cNvSpPr txBox="1"/>
          <p:nvPr/>
        </p:nvSpPr>
        <p:spPr>
          <a:xfrm>
            <a:off x="2254648" y="5995836"/>
            <a:ext cx="3700639"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Fira Sans</a:t>
            </a:r>
            <a:endParaRPr/>
          </a:p>
        </p:txBody>
      </p:sp>
      <p:sp>
        <p:nvSpPr>
          <p:cNvPr id="386" name="Google Shape;386;p28"/>
          <p:cNvSpPr txBox="1"/>
          <p:nvPr/>
        </p:nvSpPr>
        <p:spPr>
          <a:xfrm>
            <a:off x="2529700" y="2553633"/>
            <a:ext cx="3150536" cy="965202"/>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1" i="0" lang="en-US" sz="3499" u="none" cap="none" strike="noStrike">
                <a:solidFill>
                  <a:srgbClr val="000000"/>
                </a:solidFill>
                <a:latin typeface="Fira Sans"/>
                <a:ea typeface="Fira Sans"/>
                <a:cs typeface="Fira Sans"/>
                <a:sym typeface="Fira Sans"/>
              </a:rPr>
              <a:t>FONTS</a:t>
            </a:r>
            <a:endParaRPr/>
          </a:p>
        </p:txBody>
      </p:sp>
      <p:sp>
        <p:nvSpPr>
          <p:cNvPr id="387" name="Google Shape;387;p28"/>
          <p:cNvSpPr/>
          <p:nvPr/>
        </p:nvSpPr>
        <p:spPr>
          <a:xfrm>
            <a:off x="13802713" y="8498087"/>
            <a:ext cx="1594345" cy="359452"/>
          </a:xfrm>
          <a:custGeom>
            <a:rect b="b" l="l" r="r" t="t"/>
            <a:pathLst>
              <a:path extrusionOk="0" h="359452" w="1594345">
                <a:moveTo>
                  <a:pt x="0" y="0"/>
                </a:moveTo>
                <a:lnTo>
                  <a:pt x="1594345" y="0"/>
                </a:lnTo>
                <a:lnTo>
                  <a:pt x="1594345" y="359452"/>
                </a:lnTo>
                <a:lnTo>
                  <a:pt x="0" y="359452"/>
                </a:lnTo>
                <a:lnTo>
                  <a:pt x="0" y="0"/>
                </a:lnTo>
                <a:close/>
              </a:path>
            </a:pathLst>
          </a:custGeom>
          <a:blipFill rotWithShape="1">
            <a:blip r:embed="rId3">
              <a:alphaModFix/>
            </a:blip>
            <a:stretch>
              <a:fillRect b="0" l="0" r="0" t="0"/>
            </a:stretch>
          </a:blipFill>
          <a:ln>
            <a:noFill/>
          </a:ln>
        </p:spPr>
      </p:sp>
      <p:sp>
        <p:nvSpPr>
          <p:cNvPr id="388" name="Google Shape;388;p28"/>
          <p:cNvSpPr/>
          <p:nvPr/>
        </p:nvSpPr>
        <p:spPr>
          <a:xfrm>
            <a:off x="16590273" y="4798252"/>
            <a:ext cx="833067" cy="950595"/>
          </a:xfrm>
          <a:custGeom>
            <a:rect b="b" l="l" r="r" t="t"/>
            <a:pathLst>
              <a:path extrusionOk="0" h="950595" w="833067">
                <a:moveTo>
                  <a:pt x="0" y="0"/>
                </a:moveTo>
                <a:lnTo>
                  <a:pt x="833068" y="0"/>
                </a:lnTo>
                <a:lnTo>
                  <a:pt x="833068" y="950596"/>
                </a:lnTo>
                <a:lnTo>
                  <a:pt x="0" y="950596"/>
                </a:lnTo>
                <a:lnTo>
                  <a:pt x="0" y="0"/>
                </a:lnTo>
                <a:close/>
              </a:path>
            </a:pathLst>
          </a:custGeom>
          <a:blipFill rotWithShape="1">
            <a:blip r:embed="rId4">
              <a:alphaModFix/>
            </a:blip>
            <a:stretch>
              <a:fillRect b="0" l="0" r="0" t="0"/>
            </a:stretch>
          </a:blipFill>
          <a:ln>
            <a:noFill/>
          </a:ln>
        </p:spPr>
      </p:sp>
      <p:sp>
        <p:nvSpPr>
          <p:cNvPr id="389" name="Google Shape;389;p28"/>
          <p:cNvSpPr/>
          <p:nvPr/>
        </p:nvSpPr>
        <p:spPr>
          <a:xfrm>
            <a:off x="11645962" y="3483958"/>
            <a:ext cx="1609827" cy="409774"/>
          </a:xfrm>
          <a:custGeom>
            <a:rect b="b" l="l" r="r" t="t"/>
            <a:pathLst>
              <a:path extrusionOk="0" h="409774" w="1609827">
                <a:moveTo>
                  <a:pt x="0" y="0"/>
                </a:moveTo>
                <a:lnTo>
                  <a:pt x="1609827" y="0"/>
                </a:lnTo>
                <a:lnTo>
                  <a:pt x="1609827" y="409774"/>
                </a:lnTo>
                <a:lnTo>
                  <a:pt x="0" y="409774"/>
                </a:lnTo>
                <a:lnTo>
                  <a:pt x="0" y="0"/>
                </a:lnTo>
                <a:close/>
              </a:path>
            </a:pathLst>
          </a:custGeom>
          <a:blipFill rotWithShape="1">
            <a:blip r:embed="rId5">
              <a:alphaModFix/>
            </a:blip>
            <a:stretch>
              <a:fillRect b="0" l="0" r="0" t="0"/>
            </a:stretch>
          </a:blipFill>
          <a:ln>
            <a:noFill/>
          </a:ln>
        </p:spPr>
      </p:sp>
      <p:sp>
        <p:nvSpPr>
          <p:cNvPr id="390" name="Google Shape;390;p28"/>
          <p:cNvSpPr/>
          <p:nvPr/>
        </p:nvSpPr>
        <p:spPr>
          <a:xfrm>
            <a:off x="15602724" y="4847623"/>
            <a:ext cx="717107" cy="851855"/>
          </a:xfrm>
          <a:custGeom>
            <a:rect b="b" l="l" r="r" t="t"/>
            <a:pathLst>
              <a:path extrusionOk="0" h="851855" w="717107">
                <a:moveTo>
                  <a:pt x="0" y="0"/>
                </a:moveTo>
                <a:lnTo>
                  <a:pt x="717107" y="0"/>
                </a:lnTo>
                <a:lnTo>
                  <a:pt x="717107" y="851854"/>
                </a:lnTo>
                <a:lnTo>
                  <a:pt x="0" y="851854"/>
                </a:lnTo>
                <a:lnTo>
                  <a:pt x="0" y="0"/>
                </a:lnTo>
                <a:close/>
              </a:path>
            </a:pathLst>
          </a:custGeom>
          <a:blipFill rotWithShape="1">
            <a:blip r:embed="rId6">
              <a:alphaModFix/>
            </a:blip>
            <a:stretch>
              <a:fillRect b="0" l="0" r="0" t="0"/>
            </a:stretch>
          </a:blipFill>
          <a:ln>
            <a:noFill/>
          </a:ln>
        </p:spPr>
      </p:sp>
      <p:sp>
        <p:nvSpPr>
          <p:cNvPr id="391" name="Google Shape;391;p28"/>
          <p:cNvSpPr/>
          <p:nvPr/>
        </p:nvSpPr>
        <p:spPr>
          <a:xfrm>
            <a:off x="8172751" y="3286790"/>
            <a:ext cx="805576" cy="804111"/>
          </a:xfrm>
          <a:custGeom>
            <a:rect b="b" l="l" r="r" t="t"/>
            <a:pathLst>
              <a:path extrusionOk="0" h="804111" w="805576">
                <a:moveTo>
                  <a:pt x="0" y="0"/>
                </a:moveTo>
                <a:lnTo>
                  <a:pt x="805576" y="0"/>
                </a:lnTo>
                <a:lnTo>
                  <a:pt x="805576" y="804111"/>
                </a:lnTo>
                <a:lnTo>
                  <a:pt x="0" y="804111"/>
                </a:lnTo>
                <a:lnTo>
                  <a:pt x="0" y="0"/>
                </a:lnTo>
                <a:close/>
              </a:path>
            </a:pathLst>
          </a:custGeom>
          <a:blipFill rotWithShape="1">
            <a:blip r:embed="rId7">
              <a:alphaModFix/>
            </a:blip>
            <a:stretch>
              <a:fillRect b="0" l="0" r="0" t="0"/>
            </a:stretch>
          </a:blipFill>
          <a:ln>
            <a:noFill/>
          </a:ln>
        </p:spPr>
      </p:sp>
      <p:sp>
        <p:nvSpPr>
          <p:cNvPr id="392" name="Google Shape;392;p28"/>
          <p:cNvSpPr/>
          <p:nvPr/>
        </p:nvSpPr>
        <p:spPr>
          <a:xfrm>
            <a:off x="7941623" y="8086413"/>
            <a:ext cx="1468487" cy="1182800"/>
          </a:xfrm>
          <a:custGeom>
            <a:rect b="b" l="l" r="r" t="t"/>
            <a:pathLst>
              <a:path extrusionOk="0" h="1182800" w="1468487">
                <a:moveTo>
                  <a:pt x="0" y="0"/>
                </a:moveTo>
                <a:lnTo>
                  <a:pt x="1468487" y="0"/>
                </a:lnTo>
                <a:lnTo>
                  <a:pt x="1468487" y="1182800"/>
                </a:lnTo>
                <a:lnTo>
                  <a:pt x="0" y="1182800"/>
                </a:lnTo>
                <a:lnTo>
                  <a:pt x="0" y="0"/>
                </a:lnTo>
                <a:close/>
              </a:path>
            </a:pathLst>
          </a:custGeom>
          <a:blipFill rotWithShape="1">
            <a:blip r:embed="rId8">
              <a:alphaModFix/>
            </a:blip>
            <a:stretch>
              <a:fillRect b="0" l="0" r="0" t="0"/>
            </a:stretch>
          </a:blipFill>
          <a:ln>
            <a:noFill/>
          </a:ln>
        </p:spPr>
      </p:sp>
      <p:sp>
        <p:nvSpPr>
          <p:cNvPr id="393" name="Google Shape;393;p28"/>
          <p:cNvSpPr/>
          <p:nvPr/>
        </p:nvSpPr>
        <p:spPr>
          <a:xfrm>
            <a:off x="9788222" y="8476529"/>
            <a:ext cx="1640092" cy="402568"/>
          </a:xfrm>
          <a:custGeom>
            <a:rect b="b" l="l" r="r" t="t"/>
            <a:pathLst>
              <a:path extrusionOk="0" h="402568" w="1640092">
                <a:moveTo>
                  <a:pt x="0" y="0"/>
                </a:moveTo>
                <a:lnTo>
                  <a:pt x="1640092" y="0"/>
                </a:lnTo>
                <a:lnTo>
                  <a:pt x="1640092" y="402568"/>
                </a:lnTo>
                <a:lnTo>
                  <a:pt x="0" y="402568"/>
                </a:lnTo>
                <a:lnTo>
                  <a:pt x="0" y="0"/>
                </a:lnTo>
                <a:close/>
              </a:path>
            </a:pathLst>
          </a:custGeom>
          <a:blipFill rotWithShape="1">
            <a:blip r:embed="rId9">
              <a:alphaModFix/>
            </a:blip>
            <a:stretch>
              <a:fillRect b="0" l="0" r="0" t="0"/>
            </a:stretch>
          </a:blipFill>
          <a:ln>
            <a:noFill/>
          </a:ln>
        </p:spPr>
      </p:sp>
      <p:sp>
        <p:nvSpPr>
          <p:cNvPr id="394" name="Google Shape;394;p28"/>
          <p:cNvSpPr/>
          <p:nvPr/>
        </p:nvSpPr>
        <p:spPr>
          <a:xfrm>
            <a:off x="14198044" y="6543691"/>
            <a:ext cx="821557" cy="793176"/>
          </a:xfrm>
          <a:custGeom>
            <a:rect b="b" l="l" r="r" t="t"/>
            <a:pathLst>
              <a:path extrusionOk="0" h="793176" w="821557">
                <a:moveTo>
                  <a:pt x="0" y="0"/>
                </a:moveTo>
                <a:lnTo>
                  <a:pt x="821557" y="0"/>
                </a:lnTo>
                <a:lnTo>
                  <a:pt x="821557" y="793176"/>
                </a:lnTo>
                <a:lnTo>
                  <a:pt x="0" y="793176"/>
                </a:lnTo>
                <a:lnTo>
                  <a:pt x="0" y="0"/>
                </a:lnTo>
                <a:close/>
              </a:path>
            </a:pathLst>
          </a:custGeom>
          <a:blipFill rotWithShape="1">
            <a:blip r:embed="rId10">
              <a:alphaModFix/>
            </a:blip>
            <a:stretch>
              <a:fillRect b="0" l="0" r="0" t="0"/>
            </a:stretch>
          </a:blipFill>
          <a:ln>
            <a:noFill/>
          </a:ln>
        </p:spPr>
      </p:sp>
      <p:sp>
        <p:nvSpPr>
          <p:cNvPr id="395" name="Google Shape;395;p28"/>
          <p:cNvSpPr/>
          <p:nvPr/>
        </p:nvSpPr>
        <p:spPr>
          <a:xfrm rot="10800000">
            <a:off x="8172751" y="6540531"/>
            <a:ext cx="1006230" cy="799496"/>
          </a:xfrm>
          <a:custGeom>
            <a:rect b="b" l="l" r="r" t="t"/>
            <a:pathLst>
              <a:path extrusionOk="0" h="799496" w="1006230">
                <a:moveTo>
                  <a:pt x="0" y="0"/>
                </a:moveTo>
                <a:lnTo>
                  <a:pt x="1006231" y="0"/>
                </a:lnTo>
                <a:lnTo>
                  <a:pt x="1006231" y="799496"/>
                </a:lnTo>
                <a:lnTo>
                  <a:pt x="0" y="799496"/>
                </a:lnTo>
                <a:lnTo>
                  <a:pt x="0" y="0"/>
                </a:lnTo>
                <a:close/>
              </a:path>
            </a:pathLst>
          </a:custGeom>
          <a:blipFill rotWithShape="1">
            <a:blip r:embed="rId11">
              <a:alphaModFix/>
            </a:blip>
            <a:stretch>
              <a:fillRect b="0" l="0" r="0" t="0"/>
            </a:stretch>
          </a:blipFill>
          <a:ln>
            <a:noFill/>
          </a:ln>
        </p:spPr>
      </p:sp>
      <p:sp>
        <p:nvSpPr>
          <p:cNvPr id="396" name="Google Shape;396;p28"/>
          <p:cNvSpPr/>
          <p:nvPr/>
        </p:nvSpPr>
        <p:spPr>
          <a:xfrm>
            <a:off x="9305488" y="4662598"/>
            <a:ext cx="1221904" cy="1221904"/>
          </a:xfrm>
          <a:custGeom>
            <a:rect b="b" l="l" r="r" t="t"/>
            <a:pathLst>
              <a:path extrusionOk="0" h="1221904" w="1221904">
                <a:moveTo>
                  <a:pt x="0" y="0"/>
                </a:moveTo>
                <a:lnTo>
                  <a:pt x="1221904" y="0"/>
                </a:lnTo>
                <a:lnTo>
                  <a:pt x="1221904" y="1221904"/>
                </a:lnTo>
                <a:lnTo>
                  <a:pt x="0" y="1221904"/>
                </a:lnTo>
                <a:lnTo>
                  <a:pt x="0" y="0"/>
                </a:lnTo>
                <a:close/>
              </a:path>
            </a:pathLst>
          </a:custGeom>
          <a:blipFill rotWithShape="1">
            <a:blip r:embed="rId12">
              <a:alphaModFix/>
            </a:blip>
            <a:stretch>
              <a:fillRect b="0" l="0" r="0" t="0"/>
            </a:stretch>
          </a:blipFill>
          <a:ln>
            <a:noFill/>
          </a:ln>
        </p:spPr>
      </p:sp>
      <p:sp>
        <p:nvSpPr>
          <p:cNvPr id="397" name="Google Shape;397;p28"/>
          <p:cNvSpPr/>
          <p:nvPr/>
        </p:nvSpPr>
        <p:spPr>
          <a:xfrm>
            <a:off x="15775171" y="8496362"/>
            <a:ext cx="1705952" cy="362902"/>
          </a:xfrm>
          <a:custGeom>
            <a:rect b="b" l="l" r="r" t="t"/>
            <a:pathLst>
              <a:path extrusionOk="0" h="362902" w="1705952">
                <a:moveTo>
                  <a:pt x="0" y="0"/>
                </a:moveTo>
                <a:lnTo>
                  <a:pt x="1705951" y="0"/>
                </a:lnTo>
                <a:lnTo>
                  <a:pt x="1705951" y="362902"/>
                </a:lnTo>
                <a:lnTo>
                  <a:pt x="0" y="362902"/>
                </a:lnTo>
                <a:lnTo>
                  <a:pt x="0" y="0"/>
                </a:lnTo>
                <a:close/>
              </a:path>
            </a:pathLst>
          </a:custGeom>
          <a:blipFill rotWithShape="1">
            <a:blip r:embed="rId13">
              <a:alphaModFix/>
            </a:blip>
            <a:stretch>
              <a:fillRect b="0" l="0" r="0" t="0"/>
            </a:stretch>
          </a:blipFill>
          <a:ln>
            <a:noFill/>
          </a:ln>
        </p:spPr>
      </p:sp>
      <p:sp>
        <p:nvSpPr>
          <p:cNvPr id="398" name="Google Shape;398;p28"/>
          <p:cNvSpPr/>
          <p:nvPr/>
        </p:nvSpPr>
        <p:spPr>
          <a:xfrm>
            <a:off x="9531928" y="3532802"/>
            <a:ext cx="1560434" cy="312087"/>
          </a:xfrm>
          <a:custGeom>
            <a:rect b="b" l="l" r="r" t="t"/>
            <a:pathLst>
              <a:path extrusionOk="0" h="312087" w="1560434">
                <a:moveTo>
                  <a:pt x="0" y="0"/>
                </a:moveTo>
                <a:lnTo>
                  <a:pt x="1560434" y="0"/>
                </a:lnTo>
                <a:lnTo>
                  <a:pt x="1560434" y="312087"/>
                </a:lnTo>
                <a:lnTo>
                  <a:pt x="0" y="312087"/>
                </a:lnTo>
                <a:lnTo>
                  <a:pt x="0" y="0"/>
                </a:lnTo>
                <a:close/>
              </a:path>
            </a:pathLst>
          </a:custGeom>
          <a:blipFill rotWithShape="1">
            <a:blip r:embed="rId14">
              <a:alphaModFix/>
            </a:blip>
            <a:stretch>
              <a:fillRect b="0" l="0" r="0" t="0"/>
            </a:stretch>
          </a:blipFill>
          <a:ln>
            <a:noFill/>
          </a:ln>
        </p:spPr>
      </p:sp>
      <p:sp>
        <p:nvSpPr>
          <p:cNvPr id="399" name="Google Shape;399;p28"/>
          <p:cNvSpPr/>
          <p:nvPr/>
        </p:nvSpPr>
        <p:spPr>
          <a:xfrm>
            <a:off x="11932309" y="4815879"/>
            <a:ext cx="932294" cy="915343"/>
          </a:xfrm>
          <a:custGeom>
            <a:rect b="b" l="l" r="r" t="t"/>
            <a:pathLst>
              <a:path extrusionOk="0" h="915343" w="932294">
                <a:moveTo>
                  <a:pt x="0" y="0"/>
                </a:moveTo>
                <a:lnTo>
                  <a:pt x="932294" y="0"/>
                </a:lnTo>
                <a:lnTo>
                  <a:pt x="932294" y="915343"/>
                </a:lnTo>
                <a:lnTo>
                  <a:pt x="0" y="915343"/>
                </a:lnTo>
                <a:lnTo>
                  <a:pt x="0" y="0"/>
                </a:lnTo>
                <a:close/>
              </a:path>
            </a:pathLst>
          </a:custGeom>
          <a:blipFill rotWithShape="1">
            <a:blip r:embed="rId15">
              <a:alphaModFix/>
            </a:blip>
            <a:stretch>
              <a:fillRect b="0" l="0" r="0" t="0"/>
            </a:stretch>
          </a:blipFill>
          <a:ln>
            <a:noFill/>
          </a:ln>
        </p:spPr>
      </p:sp>
      <p:sp>
        <p:nvSpPr>
          <p:cNvPr id="400" name="Google Shape;400;p28"/>
          <p:cNvSpPr/>
          <p:nvPr/>
        </p:nvSpPr>
        <p:spPr>
          <a:xfrm flipH="1">
            <a:off x="10797834" y="4835965"/>
            <a:ext cx="864032" cy="875171"/>
          </a:xfrm>
          <a:custGeom>
            <a:rect b="b" l="l" r="r" t="t"/>
            <a:pathLst>
              <a:path extrusionOk="0" h="875171" w="864032">
                <a:moveTo>
                  <a:pt x="864032" y="0"/>
                </a:moveTo>
                <a:lnTo>
                  <a:pt x="0" y="0"/>
                </a:lnTo>
                <a:lnTo>
                  <a:pt x="0" y="875170"/>
                </a:lnTo>
                <a:lnTo>
                  <a:pt x="864032" y="875170"/>
                </a:lnTo>
                <a:lnTo>
                  <a:pt x="864032" y="0"/>
                </a:lnTo>
                <a:close/>
              </a:path>
            </a:pathLst>
          </a:custGeom>
          <a:blipFill rotWithShape="1">
            <a:blip r:embed="rId16">
              <a:alphaModFix/>
            </a:blip>
            <a:stretch>
              <a:fillRect b="0" l="0" r="0" t="0"/>
            </a:stretch>
          </a:blipFill>
          <a:ln>
            <a:noFill/>
          </a:ln>
        </p:spPr>
      </p:sp>
      <p:sp>
        <p:nvSpPr>
          <p:cNvPr id="401" name="Google Shape;401;p28"/>
          <p:cNvSpPr/>
          <p:nvPr/>
        </p:nvSpPr>
        <p:spPr>
          <a:xfrm>
            <a:off x="13809390" y="3569901"/>
            <a:ext cx="1168199" cy="237888"/>
          </a:xfrm>
          <a:custGeom>
            <a:rect b="b" l="l" r="r" t="t"/>
            <a:pathLst>
              <a:path extrusionOk="0" h="237888" w="1168199">
                <a:moveTo>
                  <a:pt x="0" y="0"/>
                </a:moveTo>
                <a:lnTo>
                  <a:pt x="1168198" y="0"/>
                </a:lnTo>
                <a:lnTo>
                  <a:pt x="1168198" y="237888"/>
                </a:lnTo>
                <a:lnTo>
                  <a:pt x="0" y="237888"/>
                </a:lnTo>
                <a:lnTo>
                  <a:pt x="0" y="0"/>
                </a:lnTo>
                <a:close/>
              </a:path>
            </a:pathLst>
          </a:custGeom>
          <a:blipFill rotWithShape="1">
            <a:blip r:embed="rId17">
              <a:alphaModFix/>
            </a:blip>
            <a:stretch>
              <a:fillRect b="0" l="0" r="0" t="0"/>
            </a:stretch>
          </a:blipFill>
          <a:ln>
            <a:noFill/>
          </a:ln>
        </p:spPr>
      </p:sp>
      <p:sp>
        <p:nvSpPr>
          <p:cNvPr id="402" name="Google Shape;402;p28"/>
          <p:cNvSpPr/>
          <p:nvPr/>
        </p:nvSpPr>
        <p:spPr>
          <a:xfrm>
            <a:off x="11806426" y="8498343"/>
            <a:ext cx="1618175" cy="358941"/>
          </a:xfrm>
          <a:custGeom>
            <a:rect b="b" l="l" r="r" t="t"/>
            <a:pathLst>
              <a:path extrusionOk="0" h="358941" w="1618175">
                <a:moveTo>
                  <a:pt x="0" y="0"/>
                </a:moveTo>
                <a:lnTo>
                  <a:pt x="1618175" y="0"/>
                </a:lnTo>
                <a:lnTo>
                  <a:pt x="1618175" y="358941"/>
                </a:lnTo>
                <a:lnTo>
                  <a:pt x="0" y="358941"/>
                </a:lnTo>
                <a:lnTo>
                  <a:pt x="0" y="0"/>
                </a:lnTo>
                <a:close/>
              </a:path>
            </a:pathLst>
          </a:custGeom>
          <a:blipFill rotWithShape="1">
            <a:blip r:embed="rId18">
              <a:alphaModFix/>
            </a:blip>
            <a:stretch>
              <a:fillRect b="0" l="0" r="0" t="0"/>
            </a:stretch>
          </a:blipFill>
          <a:ln>
            <a:noFill/>
          </a:ln>
        </p:spPr>
      </p:sp>
      <p:sp>
        <p:nvSpPr>
          <p:cNvPr id="403" name="Google Shape;403;p28"/>
          <p:cNvSpPr/>
          <p:nvPr/>
        </p:nvSpPr>
        <p:spPr>
          <a:xfrm flipH="1">
            <a:off x="13135045" y="4654835"/>
            <a:ext cx="1034941" cy="1237430"/>
          </a:xfrm>
          <a:custGeom>
            <a:rect b="b" l="l" r="r" t="t"/>
            <a:pathLst>
              <a:path extrusionOk="0" h="1237430" w="1034941">
                <a:moveTo>
                  <a:pt x="1034941" y="0"/>
                </a:moveTo>
                <a:lnTo>
                  <a:pt x="0" y="0"/>
                </a:lnTo>
                <a:lnTo>
                  <a:pt x="0" y="1237430"/>
                </a:lnTo>
                <a:lnTo>
                  <a:pt x="1034941" y="1237430"/>
                </a:lnTo>
                <a:lnTo>
                  <a:pt x="1034941" y="0"/>
                </a:lnTo>
                <a:close/>
              </a:path>
            </a:pathLst>
          </a:custGeom>
          <a:blipFill rotWithShape="1">
            <a:blip r:embed="rId19">
              <a:alphaModFix/>
            </a:blip>
            <a:stretch>
              <a:fillRect b="0" l="0" r="0" t="0"/>
            </a:stretch>
          </a:blipFill>
          <a:ln>
            <a:noFill/>
          </a:ln>
        </p:spPr>
      </p:sp>
      <p:sp>
        <p:nvSpPr>
          <p:cNvPr id="404" name="Google Shape;404;p28"/>
          <p:cNvSpPr/>
          <p:nvPr/>
        </p:nvSpPr>
        <p:spPr>
          <a:xfrm flipH="1">
            <a:off x="14440428" y="4740377"/>
            <a:ext cx="891853" cy="1066346"/>
          </a:xfrm>
          <a:custGeom>
            <a:rect b="b" l="l" r="r" t="t"/>
            <a:pathLst>
              <a:path extrusionOk="0" h="1066346" w="891853">
                <a:moveTo>
                  <a:pt x="891854" y="0"/>
                </a:moveTo>
                <a:lnTo>
                  <a:pt x="0" y="0"/>
                </a:lnTo>
                <a:lnTo>
                  <a:pt x="0" y="1066346"/>
                </a:lnTo>
                <a:lnTo>
                  <a:pt x="891854" y="1066346"/>
                </a:lnTo>
                <a:lnTo>
                  <a:pt x="891854" y="0"/>
                </a:lnTo>
                <a:close/>
              </a:path>
            </a:pathLst>
          </a:custGeom>
          <a:blipFill rotWithShape="1">
            <a:blip r:embed="rId20">
              <a:alphaModFix/>
            </a:blip>
            <a:stretch>
              <a:fillRect b="0" l="0" r="0" t="0"/>
            </a:stretch>
          </a:blipFill>
          <a:ln>
            <a:noFill/>
          </a:ln>
        </p:spPr>
      </p:sp>
      <p:sp>
        <p:nvSpPr>
          <p:cNvPr id="405" name="Google Shape;405;p28"/>
          <p:cNvSpPr/>
          <p:nvPr/>
        </p:nvSpPr>
        <p:spPr>
          <a:xfrm>
            <a:off x="9617154" y="6434995"/>
            <a:ext cx="1327592" cy="1010568"/>
          </a:xfrm>
          <a:custGeom>
            <a:rect b="b" l="l" r="r" t="t"/>
            <a:pathLst>
              <a:path extrusionOk="0" h="1010568" w="1327592">
                <a:moveTo>
                  <a:pt x="0" y="0"/>
                </a:moveTo>
                <a:lnTo>
                  <a:pt x="1327592" y="0"/>
                </a:lnTo>
                <a:lnTo>
                  <a:pt x="1327592" y="1010568"/>
                </a:lnTo>
                <a:lnTo>
                  <a:pt x="0" y="1010568"/>
                </a:lnTo>
                <a:lnTo>
                  <a:pt x="0" y="0"/>
                </a:lnTo>
                <a:close/>
              </a:path>
            </a:pathLst>
          </a:custGeom>
          <a:blipFill rotWithShape="1">
            <a:blip r:embed="rId21">
              <a:alphaModFix/>
            </a:blip>
            <a:stretch>
              <a:fillRect b="0" l="0" r="0" t="0"/>
            </a:stretch>
          </a:blipFill>
          <a:ln>
            <a:noFill/>
          </a:ln>
        </p:spPr>
      </p:sp>
      <p:sp>
        <p:nvSpPr>
          <p:cNvPr id="406" name="Google Shape;406;p28"/>
          <p:cNvSpPr/>
          <p:nvPr/>
        </p:nvSpPr>
        <p:spPr>
          <a:xfrm>
            <a:off x="15531189" y="3362004"/>
            <a:ext cx="518192" cy="653682"/>
          </a:xfrm>
          <a:custGeom>
            <a:rect b="b" l="l" r="r" t="t"/>
            <a:pathLst>
              <a:path extrusionOk="0" h="653682" w="518192">
                <a:moveTo>
                  <a:pt x="0" y="0"/>
                </a:moveTo>
                <a:lnTo>
                  <a:pt x="518192" y="0"/>
                </a:lnTo>
                <a:lnTo>
                  <a:pt x="518192" y="653682"/>
                </a:lnTo>
                <a:lnTo>
                  <a:pt x="0" y="653682"/>
                </a:lnTo>
                <a:lnTo>
                  <a:pt x="0" y="0"/>
                </a:lnTo>
                <a:close/>
              </a:path>
            </a:pathLst>
          </a:custGeom>
          <a:blipFill rotWithShape="1">
            <a:blip r:embed="rId22">
              <a:alphaModFix/>
            </a:blip>
            <a:stretch>
              <a:fillRect b="0" l="0" r="0" t="0"/>
            </a:stretch>
          </a:blipFill>
          <a:ln>
            <a:noFill/>
          </a:ln>
        </p:spPr>
      </p:sp>
      <p:grpSp>
        <p:nvGrpSpPr>
          <p:cNvPr id="407" name="Google Shape;407;p28"/>
          <p:cNvGrpSpPr/>
          <p:nvPr/>
        </p:nvGrpSpPr>
        <p:grpSpPr>
          <a:xfrm>
            <a:off x="16628146" y="6432320"/>
            <a:ext cx="757321" cy="1015918"/>
            <a:chOff x="0" y="0"/>
            <a:chExt cx="1009761" cy="1354557"/>
          </a:xfrm>
        </p:grpSpPr>
        <p:sp>
          <p:nvSpPr>
            <p:cNvPr id="408" name="Google Shape;408;p28"/>
            <p:cNvSpPr/>
            <p:nvPr/>
          </p:nvSpPr>
          <p:spPr>
            <a:xfrm>
              <a:off x="0" y="0"/>
              <a:ext cx="1009761" cy="1354557"/>
            </a:xfrm>
            <a:custGeom>
              <a:rect b="b" l="l" r="r" t="t"/>
              <a:pathLst>
                <a:path extrusionOk="0" h="1354557" w="1009761">
                  <a:moveTo>
                    <a:pt x="0" y="0"/>
                  </a:moveTo>
                  <a:lnTo>
                    <a:pt x="1009761" y="0"/>
                  </a:lnTo>
                  <a:lnTo>
                    <a:pt x="1009761" y="1354557"/>
                  </a:lnTo>
                  <a:lnTo>
                    <a:pt x="0" y="1354557"/>
                  </a:lnTo>
                  <a:lnTo>
                    <a:pt x="0" y="0"/>
                  </a:lnTo>
                  <a:close/>
                </a:path>
              </a:pathLst>
            </a:custGeom>
            <a:blipFill rotWithShape="1">
              <a:blip r:embed="rId23">
                <a:alphaModFix/>
              </a:blip>
              <a:stretch>
                <a:fillRect b="0" l="0" r="0" t="0"/>
              </a:stretch>
            </a:blipFill>
            <a:ln>
              <a:noFill/>
            </a:ln>
          </p:spPr>
        </p:sp>
        <p:grpSp>
          <p:nvGrpSpPr>
            <p:cNvPr id="409" name="Google Shape;409;p28"/>
            <p:cNvGrpSpPr/>
            <p:nvPr/>
          </p:nvGrpSpPr>
          <p:grpSpPr>
            <a:xfrm>
              <a:off x="209068" y="252292"/>
              <a:ext cx="525051" cy="504566"/>
              <a:chOff x="0" y="0"/>
              <a:chExt cx="1671089" cy="1605891"/>
            </a:xfrm>
          </p:grpSpPr>
          <p:sp>
            <p:nvSpPr>
              <p:cNvPr id="410" name="Google Shape;410;p28"/>
              <p:cNvSpPr/>
              <p:nvPr/>
            </p:nvSpPr>
            <p:spPr>
              <a:xfrm>
                <a:off x="0" y="0"/>
                <a:ext cx="1671089" cy="1605891"/>
              </a:xfrm>
              <a:custGeom>
                <a:rect b="b" l="l" r="r" t="t"/>
                <a:pathLst>
                  <a:path extrusionOk="0" h="1605891" w="1671089">
                    <a:moveTo>
                      <a:pt x="835545" y="0"/>
                    </a:moveTo>
                    <a:cubicBezTo>
                      <a:pt x="374086" y="0"/>
                      <a:pt x="0" y="359491"/>
                      <a:pt x="0" y="802945"/>
                    </a:cubicBezTo>
                    <a:cubicBezTo>
                      <a:pt x="0" y="1246400"/>
                      <a:pt x="374086" y="1605891"/>
                      <a:pt x="835545" y="1605891"/>
                    </a:cubicBezTo>
                    <a:cubicBezTo>
                      <a:pt x="1297003" y="1605891"/>
                      <a:pt x="1671089" y="1246400"/>
                      <a:pt x="1671089" y="802945"/>
                    </a:cubicBezTo>
                    <a:cubicBezTo>
                      <a:pt x="1671089" y="359491"/>
                      <a:pt x="1297003" y="0"/>
                      <a:pt x="835545" y="0"/>
                    </a:cubicBezTo>
                    <a:close/>
                  </a:path>
                </a:pathLst>
              </a:custGeom>
              <a:solidFill>
                <a:srgbClr val="113F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8"/>
              <p:cNvSpPr txBox="1"/>
              <p:nvPr/>
            </p:nvSpPr>
            <p:spPr>
              <a:xfrm>
                <a:off x="156665" y="141027"/>
                <a:ext cx="1357760" cy="1314311"/>
              </a:xfrm>
              <a:prstGeom prst="rect">
                <a:avLst/>
              </a:prstGeom>
              <a:noFill/>
              <a:ln>
                <a:noFill/>
              </a:ln>
            </p:spPr>
            <p:txBody>
              <a:bodyPr anchorCtr="0" anchor="ctr" bIns="50800" lIns="50800" spcFirstLastPara="1" rIns="50800" wrap="square" tIns="50800">
                <a:noAutofit/>
              </a:bodyPr>
              <a:lstStyle/>
              <a:p>
                <a:pPr indent="0" lvl="0" marL="0" marR="0" rtl="0" algn="ctr">
                  <a:lnSpc>
                    <a:spcPct val="1355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12" name="Google Shape;412;p28"/>
          <p:cNvSpPr/>
          <p:nvPr/>
        </p:nvSpPr>
        <p:spPr>
          <a:xfrm rot="85078">
            <a:off x="12502056" y="6484655"/>
            <a:ext cx="1246732" cy="911248"/>
          </a:xfrm>
          <a:custGeom>
            <a:rect b="b" l="l" r="r" t="t"/>
            <a:pathLst>
              <a:path extrusionOk="0" h="911248" w="1246732">
                <a:moveTo>
                  <a:pt x="0" y="0"/>
                </a:moveTo>
                <a:lnTo>
                  <a:pt x="1246732" y="0"/>
                </a:lnTo>
                <a:lnTo>
                  <a:pt x="1246732" y="911248"/>
                </a:lnTo>
                <a:lnTo>
                  <a:pt x="0" y="911248"/>
                </a:lnTo>
                <a:lnTo>
                  <a:pt x="0" y="0"/>
                </a:lnTo>
                <a:close/>
              </a:path>
            </a:pathLst>
          </a:custGeom>
          <a:blipFill rotWithShape="1">
            <a:blip r:embed="rId24">
              <a:alphaModFix/>
            </a:blip>
            <a:stretch>
              <a:fillRect b="0" l="0" r="0" t="0"/>
            </a:stretch>
          </a:blipFill>
          <a:ln>
            <a:noFill/>
          </a:ln>
        </p:spPr>
      </p:sp>
      <p:sp>
        <p:nvSpPr>
          <p:cNvPr id="413" name="Google Shape;413;p28"/>
          <p:cNvSpPr/>
          <p:nvPr/>
        </p:nvSpPr>
        <p:spPr>
          <a:xfrm>
            <a:off x="11382918" y="6653448"/>
            <a:ext cx="669881" cy="573662"/>
          </a:xfrm>
          <a:custGeom>
            <a:rect b="b" l="l" r="r" t="t"/>
            <a:pathLst>
              <a:path extrusionOk="0" h="573662" w="669881">
                <a:moveTo>
                  <a:pt x="0" y="0"/>
                </a:moveTo>
                <a:lnTo>
                  <a:pt x="669882" y="0"/>
                </a:lnTo>
                <a:lnTo>
                  <a:pt x="669882" y="573662"/>
                </a:lnTo>
                <a:lnTo>
                  <a:pt x="0" y="573662"/>
                </a:lnTo>
                <a:lnTo>
                  <a:pt x="0" y="0"/>
                </a:lnTo>
                <a:close/>
              </a:path>
            </a:pathLst>
          </a:custGeom>
          <a:blipFill rotWithShape="1">
            <a:blip r:embed="rId25">
              <a:alphaModFix/>
            </a:blip>
            <a:stretch>
              <a:fillRect b="0" l="0" r="0" t="0"/>
            </a:stretch>
          </a:blipFill>
          <a:ln>
            <a:noFill/>
          </a:ln>
        </p:spPr>
      </p:sp>
      <p:sp>
        <p:nvSpPr>
          <p:cNvPr id="414" name="Google Shape;414;p28"/>
          <p:cNvSpPr/>
          <p:nvPr/>
        </p:nvSpPr>
        <p:spPr>
          <a:xfrm>
            <a:off x="8116032" y="4736971"/>
            <a:ext cx="919013" cy="1073158"/>
          </a:xfrm>
          <a:custGeom>
            <a:rect b="b" l="l" r="r" t="t"/>
            <a:pathLst>
              <a:path extrusionOk="0" h="1073158" w="919013">
                <a:moveTo>
                  <a:pt x="0" y="0"/>
                </a:moveTo>
                <a:lnTo>
                  <a:pt x="919014" y="0"/>
                </a:lnTo>
                <a:lnTo>
                  <a:pt x="919014" y="1073158"/>
                </a:lnTo>
                <a:lnTo>
                  <a:pt x="0" y="1073158"/>
                </a:lnTo>
                <a:lnTo>
                  <a:pt x="0" y="0"/>
                </a:lnTo>
                <a:close/>
              </a:path>
            </a:pathLst>
          </a:custGeom>
          <a:blipFill rotWithShape="1">
            <a:blip r:embed="rId26">
              <a:alphaModFix/>
            </a:blip>
            <a:stretch>
              <a:fillRect b="0" l="0" r="0" t="0"/>
            </a:stretch>
          </a:blipFill>
          <a:ln>
            <a:noFill/>
          </a:ln>
        </p:spPr>
      </p:sp>
      <p:sp>
        <p:nvSpPr>
          <p:cNvPr id="415" name="Google Shape;415;p28"/>
          <p:cNvSpPr/>
          <p:nvPr/>
        </p:nvSpPr>
        <p:spPr>
          <a:xfrm>
            <a:off x="15457774" y="6487796"/>
            <a:ext cx="732200" cy="904967"/>
          </a:xfrm>
          <a:custGeom>
            <a:rect b="b" l="l" r="r" t="t"/>
            <a:pathLst>
              <a:path extrusionOk="0" h="904967" w="732200">
                <a:moveTo>
                  <a:pt x="0" y="0"/>
                </a:moveTo>
                <a:lnTo>
                  <a:pt x="732200" y="0"/>
                </a:lnTo>
                <a:lnTo>
                  <a:pt x="732200" y="904967"/>
                </a:lnTo>
                <a:lnTo>
                  <a:pt x="0" y="904967"/>
                </a:lnTo>
                <a:lnTo>
                  <a:pt x="0" y="0"/>
                </a:lnTo>
                <a:close/>
              </a:path>
            </a:pathLst>
          </a:custGeom>
          <a:blipFill rotWithShape="1">
            <a:blip r:embed="rId27">
              <a:alphaModFix/>
            </a:blip>
            <a:stretch>
              <a:fillRect b="0" l="0" r="0" t="0"/>
            </a:stretch>
          </a:blipFill>
          <a:ln>
            <a:noFill/>
          </a:ln>
        </p:spPr>
      </p:sp>
      <p:sp>
        <p:nvSpPr>
          <p:cNvPr id="416" name="Google Shape;416;p28"/>
          <p:cNvSpPr/>
          <p:nvPr/>
        </p:nvSpPr>
        <p:spPr>
          <a:xfrm>
            <a:off x="16602981" y="3041229"/>
            <a:ext cx="927857" cy="1295232"/>
          </a:xfrm>
          <a:custGeom>
            <a:rect b="b" l="l" r="r" t="t"/>
            <a:pathLst>
              <a:path extrusionOk="0" h="1295232" w="927857">
                <a:moveTo>
                  <a:pt x="0" y="0"/>
                </a:moveTo>
                <a:lnTo>
                  <a:pt x="927857" y="0"/>
                </a:lnTo>
                <a:lnTo>
                  <a:pt x="927857" y="1295232"/>
                </a:lnTo>
                <a:lnTo>
                  <a:pt x="0" y="1295232"/>
                </a:lnTo>
                <a:lnTo>
                  <a:pt x="0" y="0"/>
                </a:lnTo>
                <a:close/>
              </a:path>
            </a:pathLst>
          </a:custGeom>
          <a:blipFill rotWithShape="1">
            <a:blip r:embed="rId28">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93" name="Shape 93"/>
        <p:cNvGrpSpPr/>
        <p:nvPr/>
      </p:nvGrpSpPr>
      <p:grpSpPr>
        <a:xfrm>
          <a:off x="0" y="0"/>
          <a:ext cx="0" cy="0"/>
          <a:chOff x="0" y="0"/>
          <a:chExt cx="0" cy="0"/>
        </a:xfrm>
      </p:grpSpPr>
      <p:pic>
        <p:nvPicPr>
          <p:cNvPr id="94" name="Google Shape;94;p11"/>
          <p:cNvPicPr preferRelativeResize="0"/>
          <p:nvPr/>
        </p:nvPicPr>
        <p:blipFill>
          <a:blip r:embed="rId3">
            <a:alphaModFix/>
          </a:blip>
          <a:stretch>
            <a:fillRect/>
          </a:stretch>
        </p:blipFill>
        <p:spPr>
          <a:xfrm>
            <a:off x="12721325" y="5041550"/>
            <a:ext cx="3812150" cy="3799472"/>
          </a:xfrm>
          <a:prstGeom prst="rect">
            <a:avLst/>
          </a:prstGeom>
          <a:noFill/>
          <a:ln>
            <a:noFill/>
          </a:ln>
        </p:spPr>
      </p:pic>
      <p:pic>
        <p:nvPicPr>
          <p:cNvPr id="95" name="Google Shape;95;p11"/>
          <p:cNvPicPr preferRelativeResize="0"/>
          <p:nvPr/>
        </p:nvPicPr>
        <p:blipFill>
          <a:blip r:embed="rId3">
            <a:alphaModFix/>
          </a:blip>
          <a:stretch>
            <a:fillRect/>
          </a:stretch>
        </p:blipFill>
        <p:spPr>
          <a:xfrm>
            <a:off x="7213150" y="5041550"/>
            <a:ext cx="3812150" cy="3799472"/>
          </a:xfrm>
          <a:prstGeom prst="rect">
            <a:avLst/>
          </a:prstGeom>
          <a:noFill/>
          <a:ln>
            <a:noFill/>
          </a:ln>
        </p:spPr>
      </p:pic>
      <p:pic>
        <p:nvPicPr>
          <p:cNvPr id="96" name="Google Shape;96;p11"/>
          <p:cNvPicPr preferRelativeResize="0"/>
          <p:nvPr/>
        </p:nvPicPr>
        <p:blipFill>
          <a:blip r:embed="rId3">
            <a:alphaModFix/>
          </a:blip>
          <a:stretch>
            <a:fillRect/>
          </a:stretch>
        </p:blipFill>
        <p:spPr>
          <a:xfrm>
            <a:off x="1704975" y="5041550"/>
            <a:ext cx="3812150" cy="3799472"/>
          </a:xfrm>
          <a:prstGeom prst="rect">
            <a:avLst/>
          </a:prstGeom>
          <a:noFill/>
          <a:ln>
            <a:noFill/>
          </a:ln>
        </p:spPr>
      </p:pic>
      <p:sp>
        <p:nvSpPr>
          <p:cNvPr id="97" name="Google Shape;97;p11"/>
          <p:cNvSpPr/>
          <p:nvPr/>
        </p:nvSpPr>
        <p:spPr>
          <a:xfrm>
            <a:off x="305070" y="634966"/>
            <a:ext cx="3391859" cy="4029206"/>
          </a:xfrm>
          <a:custGeom>
            <a:rect b="b" l="l" r="r" t="t"/>
            <a:pathLst>
              <a:path extrusionOk="0" h="4029206" w="3391859">
                <a:moveTo>
                  <a:pt x="0" y="0"/>
                </a:moveTo>
                <a:lnTo>
                  <a:pt x="3391858" y="0"/>
                </a:lnTo>
                <a:lnTo>
                  <a:pt x="3391858" y="4029205"/>
                </a:lnTo>
                <a:lnTo>
                  <a:pt x="0" y="4029205"/>
                </a:lnTo>
                <a:lnTo>
                  <a:pt x="0" y="0"/>
                </a:lnTo>
                <a:close/>
              </a:path>
            </a:pathLst>
          </a:custGeom>
          <a:blipFill rotWithShape="1">
            <a:blip r:embed="rId4">
              <a:alphaModFix/>
            </a:blip>
            <a:stretch>
              <a:fillRect b="0" l="0" r="0" t="0"/>
            </a:stretch>
          </a:blipFill>
          <a:ln>
            <a:noFill/>
          </a:ln>
        </p:spPr>
      </p:sp>
      <p:sp>
        <p:nvSpPr>
          <p:cNvPr id="98" name="Google Shape;98;p11"/>
          <p:cNvSpPr/>
          <p:nvPr/>
        </p:nvSpPr>
        <p:spPr>
          <a:xfrm>
            <a:off x="14591072" y="634966"/>
            <a:ext cx="3391859" cy="4029206"/>
          </a:xfrm>
          <a:custGeom>
            <a:rect b="b" l="l" r="r" t="t"/>
            <a:pathLst>
              <a:path extrusionOk="0" h="4029206" w="3391859">
                <a:moveTo>
                  <a:pt x="0" y="0"/>
                </a:moveTo>
                <a:lnTo>
                  <a:pt x="3391858" y="0"/>
                </a:lnTo>
                <a:lnTo>
                  <a:pt x="3391858" y="4029205"/>
                </a:lnTo>
                <a:lnTo>
                  <a:pt x="0" y="4029205"/>
                </a:lnTo>
                <a:lnTo>
                  <a:pt x="0" y="0"/>
                </a:lnTo>
                <a:close/>
              </a:path>
            </a:pathLst>
          </a:custGeom>
          <a:blipFill rotWithShape="1">
            <a:blip r:embed="rId4">
              <a:alphaModFix/>
            </a:blip>
            <a:stretch>
              <a:fillRect b="0" l="0" r="0" t="0"/>
            </a:stretch>
          </a:blipFill>
          <a:ln>
            <a:noFill/>
          </a:ln>
        </p:spPr>
      </p:sp>
      <p:sp>
        <p:nvSpPr>
          <p:cNvPr id="99" name="Google Shape;99;p11"/>
          <p:cNvSpPr/>
          <p:nvPr/>
        </p:nvSpPr>
        <p:spPr>
          <a:xfrm>
            <a:off x="13166982" y="5549033"/>
            <a:ext cx="2920862" cy="2809668"/>
          </a:xfrm>
          <a:custGeom>
            <a:rect b="b" l="l" r="r" t="t"/>
            <a:pathLst>
              <a:path extrusionOk="0" h="2809668" w="2920862">
                <a:moveTo>
                  <a:pt x="0" y="0"/>
                </a:moveTo>
                <a:lnTo>
                  <a:pt x="2920863" y="0"/>
                </a:lnTo>
                <a:lnTo>
                  <a:pt x="2920863" y="2809668"/>
                </a:lnTo>
                <a:lnTo>
                  <a:pt x="0" y="2809668"/>
                </a:lnTo>
                <a:lnTo>
                  <a:pt x="0" y="0"/>
                </a:lnTo>
                <a:close/>
              </a:path>
            </a:pathLst>
          </a:custGeom>
          <a:blipFill rotWithShape="1">
            <a:blip r:embed="rId5">
              <a:alphaModFix/>
            </a:blip>
            <a:stretch>
              <a:fillRect b="-57945" l="0" r="0" t="0"/>
            </a:stretch>
          </a:blipFill>
          <a:ln>
            <a:noFill/>
          </a:ln>
        </p:spPr>
      </p:sp>
      <p:sp>
        <p:nvSpPr>
          <p:cNvPr id="100" name="Google Shape;100;p11"/>
          <p:cNvSpPr txBox="1"/>
          <p:nvPr/>
        </p:nvSpPr>
        <p:spPr>
          <a:xfrm>
            <a:off x="4645132" y="1243627"/>
            <a:ext cx="8997735" cy="2830934"/>
          </a:xfrm>
          <a:prstGeom prst="rect">
            <a:avLst/>
          </a:prstGeom>
          <a:noFill/>
          <a:ln>
            <a:noFill/>
          </a:ln>
        </p:spPr>
        <p:txBody>
          <a:bodyPr anchorCtr="0" anchor="t" bIns="0" lIns="0" spcFirstLastPara="1" rIns="0" wrap="square" tIns="0">
            <a:spAutoFit/>
          </a:bodyPr>
          <a:lstStyle/>
          <a:p>
            <a:pPr indent="0" lvl="0" marL="0" marR="0" rtl="0" algn="ctr">
              <a:lnSpc>
                <a:spcPct val="119002"/>
              </a:lnSpc>
              <a:spcBef>
                <a:spcPts val="0"/>
              </a:spcBef>
              <a:spcAft>
                <a:spcPts val="0"/>
              </a:spcAft>
              <a:buNone/>
            </a:pPr>
            <a:r>
              <a:rPr b="0" i="0" lang="en-US" sz="18729" u="none" cap="none" strike="noStrike">
                <a:solidFill>
                  <a:srgbClr val="E00225"/>
                </a:solidFill>
                <a:latin typeface="Courgette"/>
                <a:ea typeface="Courgette"/>
                <a:cs typeface="Courgette"/>
                <a:sym typeface="Courgette"/>
              </a:rPr>
              <a:t>Contents</a:t>
            </a:r>
            <a:endParaRPr/>
          </a:p>
        </p:txBody>
      </p:sp>
      <p:sp>
        <p:nvSpPr>
          <p:cNvPr id="101" name="Google Shape;101;p11"/>
          <p:cNvSpPr txBox="1"/>
          <p:nvPr/>
        </p:nvSpPr>
        <p:spPr>
          <a:xfrm>
            <a:off x="2747266" y="7459653"/>
            <a:ext cx="1826642" cy="470662"/>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100" u="none" cap="none" strike="noStrike">
                <a:solidFill>
                  <a:srgbClr val="E00225"/>
                </a:solidFill>
                <a:latin typeface="Fira Sans"/>
                <a:ea typeface="Fira Sans"/>
                <a:cs typeface="Fira Sans"/>
                <a:sym typeface="Fira Sans"/>
              </a:rPr>
              <a:t>OVERVIEW</a:t>
            </a:r>
            <a:endParaRPr/>
          </a:p>
        </p:txBody>
      </p:sp>
      <p:sp>
        <p:nvSpPr>
          <p:cNvPr id="102" name="Google Shape;102;p11"/>
          <p:cNvSpPr txBox="1"/>
          <p:nvPr/>
        </p:nvSpPr>
        <p:spPr>
          <a:xfrm>
            <a:off x="2952920" y="5848065"/>
            <a:ext cx="1415334" cy="1546478"/>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0199" u="none" cap="none" strike="noStrike">
                <a:solidFill>
                  <a:srgbClr val="113FBB"/>
                </a:solidFill>
                <a:latin typeface="Courgette"/>
                <a:ea typeface="Courgette"/>
                <a:cs typeface="Courgette"/>
                <a:sym typeface="Courgette"/>
              </a:rPr>
              <a:t>01</a:t>
            </a:r>
            <a:endParaRPr/>
          </a:p>
        </p:txBody>
      </p:sp>
      <p:sp>
        <p:nvSpPr>
          <p:cNvPr id="103" name="Google Shape;103;p11"/>
          <p:cNvSpPr txBox="1"/>
          <p:nvPr/>
        </p:nvSpPr>
        <p:spPr>
          <a:xfrm>
            <a:off x="8072752" y="7394544"/>
            <a:ext cx="2142497" cy="470662"/>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100" u="none" cap="none" strike="noStrike">
                <a:solidFill>
                  <a:srgbClr val="E00225"/>
                </a:solidFill>
                <a:latin typeface="Fira Sans"/>
                <a:ea typeface="Fira Sans"/>
                <a:cs typeface="Fira Sans"/>
                <a:sym typeface="Fira Sans"/>
              </a:rPr>
              <a:t>HISTORY</a:t>
            </a:r>
            <a:endParaRPr/>
          </a:p>
        </p:txBody>
      </p:sp>
      <p:sp>
        <p:nvSpPr>
          <p:cNvPr id="104" name="Google Shape;104;p11"/>
          <p:cNvSpPr txBox="1"/>
          <p:nvPr/>
        </p:nvSpPr>
        <p:spPr>
          <a:xfrm>
            <a:off x="8332090" y="5848065"/>
            <a:ext cx="1623820" cy="1546478"/>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0199" u="none" cap="none" strike="noStrike">
                <a:solidFill>
                  <a:srgbClr val="113FBB"/>
                </a:solidFill>
                <a:latin typeface="Courgette"/>
                <a:ea typeface="Courgette"/>
                <a:cs typeface="Courgette"/>
                <a:sym typeface="Courgette"/>
              </a:rPr>
              <a:t>02</a:t>
            </a:r>
            <a:endParaRPr/>
          </a:p>
        </p:txBody>
      </p:sp>
      <p:sp>
        <p:nvSpPr>
          <p:cNvPr id="105" name="Google Shape;105;p11"/>
          <p:cNvSpPr txBox="1"/>
          <p:nvPr/>
        </p:nvSpPr>
        <p:spPr>
          <a:xfrm>
            <a:off x="13867644" y="5848065"/>
            <a:ext cx="1519539" cy="1546478"/>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10199" u="none" cap="none" strike="noStrike">
                <a:solidFill>
                  <a:srgbClr val="113FBB"/>
                </a:solidFill>
                <a:latin typeface="Courgette"/>
                <a:ea typeface="Courgette"/>
                <a:cs typeface="Courgette"/>
                <a:sym typeface="Courgette"/>
              </a:rPr>
              <a:t>03</a:t>
            </a:r>
            <a:endParaRPr/>
          </a:p>
        </p:txBody>
      </p:sp>
      <p:sp>
        <p:nvSpPr>
          <p:cNvPr id="106" name="Google Shape;106;p11"/>
          <p:cNvSpPr txBox="1"/>
          <p:nvPr/>
        </p:nvSpPr>
        <p:spPr>
          <a:xfrm>
            <a:off x="13205472" y="7459653"/>
            <a:ext cx="2843882" cy="470662"/>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1" i="0" lang="en-US" sz="3100" u="none" cap="none" strike="noStrike">
                <a:solidFill>
                  <a:srgbClr val="E00225"/>
                </a:solidFill>
                <a:latin typeface="Fira Sans"/>
                <a:ea typeface="Fira Sans"/>
                <a:cs typeface="Fira Sans"/>
                <a:sym typeface="Fira Sans"/>
              </a:rPr>
              <a:t>CELEBRATIONS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420" name="Shape 420"/>
        <p:cNvGrpSpPr/>
        <p:nvPr/>
      </p:nvGrpSpPr>
      <p:grpSpPr>
        <a:xfrm>
          <a:off x="0" y="0"/>
          <a:ext cx="0" cy="0"/>
          <a:chOff x="0" y="0"/>
          <a:chExt cx="0" cy="0"/>
        </a:xfrm>
      </p:grpSpPr>
      <p:pic>
        <p:nvPicPr>
          <p:cNvPr id="421" name="Google Shape;421;p29"/>
          <p:cNvPicPr preferRelativeResize="0"/>
          <p:nvPr/>
        </p:nvPicPr>
        <p:blipFill rotWithShape="1">
          <a:blip r:embed="rId3">
            <a:alphaModFix/>
          </a:blip>
          <a:srcRect b="0" l="17247" r="17247" t="0"/>
          <a:stretch/>
        </p:blipFill>
        <p:spPr>
          <a:xfrm>
            <a:off x="0" y="1231100"/>
            <a:ext cx="18288000" cy="7824800"/>
          </a:xfrm>
          <a:prstGeom prst="rect">
            <a:avLst/>
          </a:prstGeom>
          <a:noFill/>
          <a:ln>
            <a:noFill/>
          </a:ln>
        </p:spPr>
      </p:pic>
      <p:pic>
        <p:nvPicPr>
          <p:cNvPr id="422" name="Google Shape;422;p29"/>
          <p:cNvPicPr preferRelativeResize="0"/>
          <p:nvPr/>
        </p:nvPicPr>
        <p:blipFill>
          <a:blip r:embed="rId4">
            <a:alphaModFix/>
          </a:blip>
          <a:stretch>
            <a:fillRect/>
          </a:stretch>
        </p:blipFill>
        <p:spPr>
          <a:xfrm>
            <a:off x="6299189" y="4733938"/>
            <a:ext cx="5689622" cy="1428725"/>
          </a:xfrm>
          <a:prstGeom prst="rect">
            <a:avLst/>
          </a:prstGeom>
          <a:noFill/>
          <a:ln>
            <a:noFill/>
          </a:ln>
        </p:spPr>
      </p:pic>
      <p:sp>
        <p:nvSpPr>
          <p:cNvPr id="423" name="Google Shape;423;p29"/>
          <p:cNvSpPr txBox="1"/>
          <p:nvPr/>
        </p:nvSpPr>
        <p:spPr>
          <a:xfrm>
            <a:off x="4646489" y="320064"/>
            <a:ext cx="8995022" cy="2582050"/>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17063" u="none" cap="none" strike="noStrike">
                <a:solidFill>
                  <a:srgbClr val="E00225"/>
                </a:solidFill>
                <a:latin typeface="Courgette"/>
                <a:ea typeface="Courgette"/>
                <a:cs typeface="Courgette"/>
                <a:sym typeface="Courgette"/>
              </a:rPr>
              <a:t>Credits</a:t>
            </a:r>
            <a:endParaRPr/>
          </a:p>
        </p:txBody>
      </p:sp>
      <p:sp>
        <p:nvSpPr>
          <p:cNvPr id="424" name="Google Shape;424;p29"/>
          <p:cNvSpPr txBox="1"/>
          <p:nvPr/>
        </p:nvSpPr>
        <p:spPr>
          <a:xfrm>
            <a:off x="6286555" y="2874235"/>
            <a:ext cx="5714890" cy="1002919"/>
          </a:xfrm>
          <a:prstGeom prst="rect">
            <a:avLst/>
          </a:prstGeom>
          <a:noFill/>
          <a:ln>
            <a:noFill/>
          </a:ln>
        </p:spPr>
        <p:txBody>
          <a:bodyPr anchorCtr="0" anchor="t" bIns="0" lIns="0" spcFirstLastPara="1" rIns="0" wrap="square" tIns="0">
            <a:spAutoFit/>
          </a:bodyPr>
          <a:lstStyle/>
          <a:p>
            <a:pPr indent="0" lvl="1" marL="0" marR="0" rtl="0" algn="ctr">
              <a:lnSpc>
                <a:spcPct val="181035"/>
              </a:lnSpc>
              <a:spcBef>
                <a:spcPts val="0"/>
              </a:spcBef>
              <a:spcAft>
                <a:spcPts val="0"/>
              </a:spcAft>
              <a:buNone/>
            </a:pPr>
            <a:r>
              <a:rPr b="1" i="0" lang="en-US" sz="2299" u="none" cap="none" strike="noStrike">
                <a:solidFill>
                  <a:srgbClr val="000000"/>
                </a:solidFill>
                <a:latin typeface="Fira Sans"/>
                <a:ea typeface="Fira Sans"/>
                <a:cs typeface="Fira Sans"/>
                <a:sym typeface="Fira Sans"/>
              </a:rPr>
              <a:t>This presentation template is free for everyone to use thanks to the following:</a:t>
            </a:r>
            <a:endParaRPr/>
          </a:p>
        </p:txBody>
      </p:sp>
      <p:sp>
        <p:nvSpPr>
          <p:cNvPr id="425" name="Google Shape;425;p29"/>
          <p:cNvSpPr txBox="1"/>
          <p:nvPr/>
        </p:nvSpPr>
        <p:spPr>
          <a:xfrm>
            <a:off x="6493578" y="8689663"/>
            <a:ext cx="5300843" cy="447625"/>
          </a:xfrm>
          <a:prstGeom prst="rect">
            <a:avLst/>
          </a:prstGeom>
          <a:noFill/>
          <a:ln>
            <a:noFill/>
          </a:ln>
        </p:spPr>
        <p:txBody>
          <a:bodyPr anchorCtr="0" anchor="t" bIns="0" lIns="0" spcFirstLastPara="1" rIns="0" wrap="square" tIns="0">
            <a:spAutoFit/>
          </a:bodyPr>
          <a:lstStyle/>
          <a:p>
            <a:pPr indent="0" lvl="1" marL="0" marR="0" rtl="0" algn="ctr">
              <a:lnSpc>
                <a:spcPct val="149019"/>
              </a:lnSpc>
              <a:spcBef>
                <a:spcPts val="0"/>
              </a:spcBef>
              <a:spcAft>
                <a:spcPts val="0"/>
              </a:spcAft>
              <a:buNone/>
            </a:pPr>
            <a:r>
              <a:rPr b="0" i="0" lang="en-US" sz="2499" u="none" cap="none" strike="noStrike">
                <a:solidFill>
                  <a:srgbClr val="000000"/>
                </a:solidFill>
                <a:latin typeface="Fira Sans"/>
                <a:ea typeface="Fira Sans"/>
                <a:cs typeface="Fira Sans"/>
                <a:sym typeface="Fira Sans"/>
              </a:rPr>
              <a:t>for the photos</a:t>
            </a:r>
            <a:endParaRPr/>
          </a:p>
        </p:txBody>
      </p:sp>
      <p:sp>
        <p:nvSpPr>
          <p:cNvPr id="426" name="Google Shape;426;p29"/>
          <p:cNvSpPr txBox="1"/>
          <p:nvPr/>
        </p:nvSpPr>
        <p:spPr>
          <a:xfrm>
            <a:off x="5919636" y="7707014"/>
            <a:ext cx="6448727" cy="862981"/>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5024" u="none" cap="none" strike="noStrike">
                <a:solidFill>
                  <a:srgbClr val="000000"/>
                </a:solidFill>
                <a:latin typeface="Fira Sans"/>
                <a:ea typeface="Fira Sans"/>
                <a:cs typeface="Fira Sans"/>
                <a:sym typeface="Fira Sans"/>
              </a:rPr>
              <a:t>PEXELS &amp; PIXABAY</a:t>
            </a:r>
            <a:endParaRPr/>
          </a:p>
        </p:txBody>
      </p:sp>
      <p:sp>
        <p:nvSpPr>
          <p:cNvPr id="427" name="Google Shape;427;p29"/>
          <p:cNvSpPr txBox="1"/>
          <p:nvPr/>
        </p:nvSpPr>
        <p:spPr>
          <a:xfrm>
            <a:off x="6286555" y="6495228"/>
            <a:ext cx="5714890" cy="450850"/>
          </a:xfrm>
          <a:prstGeom prst="rect">
            <a:avLst/>
          </a:prstGeom>
          <a:noFill/>
          <a:ln>
            <a:noFill/>
          </a:ln>
        </p:spPr>
        <p:txBody>
          <a:bodyPr anchorCtr="0" anchor="t" bIns="0" lIns="0" spcFirstLastPara="1" rIns="0" wrap="square" tIns="0">
            <a:spAutoFit/>
          </a:bodyPr>
          <a:lstStyle/>
          <a:p>
            <a:pPr indent="0" lvl="1" marL="0" marR="0" rtl="0" algn="ctr">
              <a:lnSpc>
                <a:spcPct val="149019"/>
              </a:lnSpc>
              <a:spcBef>
                <a:spcPts val="0"/>
              </a:spcBef>
              <a:spcAft>
                <a:spcPts val="0"/>
              </a:spcAft>
              <a:buNone/>
            </a:pPr>
            <a:r>
              <a:rPr b="0" i="0" lang="en-US" sz="2499" u="none" cap="none" strike="noStrike">
                <a:solidFill>
                  <a:srgbClr val="000000"/>
                </a:solidFill>
                <a:latin typeface="Fira Sans"/>
                <a:ea typeface="Fira Sans"/>
                <a:cs typeface="Fira Sans"/>
                <a:sym typeface="Fira Sans"/>
              </a:rPr>
              <a:t>for the presentation template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2EA1"/>
        </a:solidFill>
      </p:bgPr>
    </p:bg>
    <p:spTree>
      <p:nvGrpSpPr>
        <p:cNvPr id="110" name="Shape 110"/>
        <p:cNvGrpSpPr/>
        <p:nvPr/>
      </p:nvGrpSpPr>
      <p:grpSpPr>
        <a:xfrm>
          <a:off x="0" y="0"/>
          <a:ext cx="0" cy="0"/>
          <a:chOff x="0" y="0"/>
          <a:chExt cx="0" cy="0"/>
        </a:xfrm>
      </p:grpSpPr>
      <p:pic>
        <p:nvPicPr>
          <p:cNvPr id="111" name="Google Shape;111;p12"/>
          <p:cNvPicPr preferRelativeResize="0"/>
          <p:nvPr/>
        </p:nvPicPr>
        <p:blipFill rotWithShape="1">
          <a:blip r:embed="rId3">
            <a:alphaModFix/>
          </a:blip>
          <a:srcRect b="32970" l="18433" r="16841" t="25535"/>
          <a:stretch/>
        </p:blipFill>
        <p:spPr>
          <a:xfrm>
            <a:off x="0" y="0"/>
            <a:ext cx="18288000" cy="10286998"/>
          </a:xfrm>
          <a:prstGeom prst="rect">
            <a:avLst/>
          </a:prstGeom>
          <a:noFill/>
          <a:ln>
            <a:noFill/>
          </a:ln>
        </p:spPr>
      </p:pic>
      <p:grpSp>
        <p:nvGrpSpPr>
          <p:cNvPr id="112" name="Google Shape;112;p12"/>
          <p:cNvGrpSpPr/>
          <p:nvPr/>
        </p:nvGrpSpPr>
        <p:grpSpPr>
          <a:xfrm>
            <a:off x="2066907" y="2604915"/>
            <a:ext cx="14154190" cy="5002906"/>
            <a:chOff x="0" y="-9525"/>
            <a:chExt cx="3727852" cy="1317638"/>
          </a:xfrm>
        </p:grpSpPr>
        <p:sp>
          <p:nvSpPr>
            <p:cNvPr id="113" name="Google Shape;113;p12"/>
            <p:cNvSpPr/>
            <p:nvPr/>
          </p:nvSpPr>
          <p:spPr>
            <a:xfrm>
              <a:off x="0" y="0"/>
              <a:ext cx="3727852" cy="1308113"/>
            </a:xfrm>
            <a:custGeom>
              <a:rect b="b" l="l" r="r" t="t"/>
              <a:pathLst>
                <a:path extrusionOk="0" h="1308113" w="3727852">
                  <a:moveTo>
                    <a:pt x="0" y="0"/>
                  </a:moveTo>
                  <a:lnTo>
                    <a:pt x="3727852" y="0"/>
                  </a:lnTo>
                  <a:lnTo>
                    <a:pt x="3727852" y="1308113"/>
                  </a:lnTo>
                  <a:lnTo>
                    <a:pt x="0" y="1308113"/>
                  </a:lnTo>
                  <a:close/>
                </a:path>
              </a:pathLst>
            </a:custGeom>
            <a:solidFill>
              <a:srgbClr val="E00225"/>
            </a:solidFill>
            <a:ln>
              <a:noFill/>
            </a:ln>
          </p:spPr>
        </p:sp>
        <p:sp>
          <p:nvSpPr>
            <p:cNvPr id="114" name="Google Shape;114;p12"/>
            <p:cNvSpPr txBox="1"/>
            <p:nvPr/>
          </p:nvSpPr>
          <p:spPr>
            <a:xfrm>
              <a:off x="0" y="-9525"/>
              <a:ext cx="3727851" cy="1317638"/>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12"/>
          <p:cNvGrpSpPr/>
          <p:nvPr/>
        </p:nvGrpSpPr>
        <p:grpSpPr>
          <a:xfrm>
            <a:off x="0" y="3398361"/>
            <a:ext cx="18288000" cy="3416014"/>
            <a:chOff x="0" y="-9525"/>
            <a:chExt cx="4816593" cy="899691"/>
          </a:xfrm>
        </p:grpSpPr>
        <p:sp>
          <p:nvSpPr>
            <p:cNvPr id="116" name="Google Shape;116;p12"/>
            <p:cNvSpPr/>
            <p:nvPr/>
          </p:nvSpPr>
          <p:spPr>
            <a:xfrm>
              <a:off x="0" y="0"/>
              <a:ext cx="4816592" cy="890166"/>
            </a:xfrm>
            <a:custGeom>
              <a:rect b="b" l="l" r="r" t="t"/>
              <a:pathLst>
                <a:path extrusionOk="0" h="890166" w="4816592">
                  <a:moveTo>
                    <a:pt x="0" y="0"/>
                  </a:moveTo>
                  <a:lnTo>
                    <a:pt x="4816592" y="0"/>
                  </a:lnTo>
                  <a:lnTo>
                    <a:pt x="4816592" y="890166"/>
                  </a:lnTo>
                  <a:lnTo>
                    <a:pt x="0" y="890166"/>
                  </a:lnTo>
                  <a:close/>
                </a:path>
              </a:pathLst>
            </a:custGeom>
            <a:solidFill>
              <a:srgbClr val="E8E8E8"/>
            </a:solidFill>
            <a:ln>
              <a:noFill/>
            </a:ln>
          </p:spPr>
        </p:sp>
        <p:sp>
          <p:nvSpPr>
            <p:cNvPr id="117" name="Google Shape;117;p12"/>
            <p:cNvSpPr txBox="1"/>
            <p:nvPr/>
          </p:nvSpPr>
          <p:spPr>
            <a:xfrm>
              <a:off x="0" y="-9525"/>
              <a:ext cx="4816593" cy="899691"/>
            </a:xfrm>
            <a:prstGeom prst="rect">
              <a:avLst/>
            </a:prstGeom>
            <a:noFill/>
            <a:ln>
              <a:noFill/>
            </a:ln>
          </p:spPr>
          <p:txBody>
            <a:bodyPr anchorCtr="0" anchor="ctr" bIns="50800" lIns="50800" spcFirstLastPara="1" rIns="50800" wrap="square" tIns="50800">
              <a:noAutofit/>
            </a:bodyPr>
            <a:lstStyle/>
            <a:p>
              <a:pPr indent="0" lvl="0" marL="0" marR="0" rtl="0" algn="ctr">
                <a:lnSpc>
                  <a:spcPct val="13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8" name="Google Shape;118;p12"/>
          <p:cNvSpPr txBox="1"/>
          <p:nvPr/>
        </p:nvSpPr>
        <p:spPr>
          <a:xfrm>
            <a:off x="3474966" y="3482151"/>
            <a:ext cx="11338069" cy="3313174"/>
          </a:xfrm>
          <a:prstGeom prst="rect">
            <a:avLst/>
          </a:prstGeom>
          <a:noFill/>
          <a:ln>
            <a:noFill/>
          </a:ln>
        </p:spPr>
        <p:txBody>
          <a:bodyPr anchorCtr="0" anchor="t" bIns="0" lIns="0" spcFirstLastPara="1" rIns="0" wrap="square" tIns="0">
            <a:spAutoFit/>
          </a:bodyPr>
          <a:lstStyle/>
          <a:p>
            <a:pPr indent="0" lvl="0" marL="0" marR="0" rtl="0" algn="ctr">
              <a:lnSpc>
                <a:spcPct val="119001"/>
              </a:lnSpc>
              <a:spcBef>
                <a:spcPts val="0"/>
              </a:spcBef>
              <a:spcAft>
                <a:spcPts val="0"/>
              </a:spcAft>
              <a:buNone/>
            </a:pPr>
            <a:r>
              <a:rPr b="0" i="0" lang="en-US" sz="21962" u="none" cap="none" strike="noStrike">
                <a:solidFill>
                  <a:srgbClr val="E00225"/>
                </a:solidFill>
                <a:latin typeface="Courgette"/>
                <a:ea typeface="Courgette"/>
                <a:cs typeface="Courgette"/>
                <a:sym typeface="Courgette"/>
              </a:rPr>
              <a:t>Overview</a:t>
            </a:r>
            <a:endParaRPr/>
          </a:p>
        </p:txBody>
      </p:sp>
      <p:sp>
        <p:nvSpPr>
          <p:cNvPr id="119" name="Google Shape;119;p12"/>
          <p:cNvSpPr txBox="1"/>
          <p:nvPr/>
        </p:nvSpPr>
        <p:spPr>
          <a:xfrm>
            <a:off x="5954677" y="320608"/>
            <a:ext cx="6351843" cy="2149022"/>
          </a:xfrm>
          <a:prstGeom prst="rect">
            <a:avLst/>
          </a:prstGeom>
          <a:noFill/>
          <a:ln>
            <a:noFill/>
          </a:ln>
        </p:spPr>
        <p:txBody>
          <a:bodyPr anchorCtr="0" anchor="t" bIns="0" lIns="0" spcFirstLastPara="1" rIns="0" wrap="square" tIns="0">
            <a:spAutoFit/>
          </a:bodyPr>
          <a:lstStyle/>
          <a:p>
            <a:pPr indent="0" lvl="0" marL="0" marR="0" rtl="0" algn="ctr">
              <a:lnSpc>
                <a:spcPct val="118994"/>
              </a:lnSpc>
              <a:spcBef>
                <a:spcPts val="0"/>
              </a:spcBef>
              <a:spcAft>
                <a:spcPts val="0"/>
              </a:spcAft>
              <a:buNone/>
            </a:pPr>
            <a:r>
              <a:rPr b="0" i="0" lang="en-US" sz="14278" u="none" cap="none" strike="noStrike">
                <a:solidFill>
                  <a:srgbClr val="E8E8E8"/>
                </a:solidFill>
                <a:latin typeface="Courgette"/>
                <a:ea typeface="Courgette"/>
                <a:cs typeface="Courgette"/>
                <a:sym typeface="Courgette"/>
              </a:rPr>
              <a:t>01</a:t>
            </a:r>
            <a:endParaRPr/>
          </a:p>
        </p:txBody>
      </p:sp>
      <p:sp>
        <p:nvSpPr>
          <p:cNvPr id="120" name="Google Shape;120;p12"/>
          <p:cNvSpPr txBox="1"/>
          <p:nvPr/>
        </p:nvSpPr>
        <p:spPr>
          <a:xfrm>
            <a:off x="4886302" y="8211619"/>
            <a:ext cx="8515500" cy="10617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299" u="none" cap="none" strike="noStrike">
                <a:solidFill>
                  <a:srgbClr val="E8E8E8"/>
                </a:solidFill>
                <a:latin typeface="Fira Sans"/>
                <a:ea typeface="Fira Sans"/>
                <a:cs typeface="Fira Sans"/>
                <a:sym typeface="Fira Sans"/>
              </a:rPr>
              <a:t>Lorem ipsum dolor sit amet, consectetur adipiscing elit, sed do eiusmod tempor incididunt ut labore et dolore magna aliqua.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124" name="Shape 124"/>
        <p:cNvGrpSpPr/>
        <p:nvPr/>
      </p:nvGrpSpPr>
      <p:grpSpPr>
        <a:xfrm>
          <a:off x="0" y="0"/>
          <a:ext cx="0" cy="0"/>
          <a:chOff x="0" y="0"/>
          <a:chExt cx="0" cy="0"/>
        </a:xfrm>
      </p:grpSpPr>
      <p:sp>
        <p:nvSpPr>
          <p:cNvPr id="125" name="Google Shape;125;p13"/>
          <p:cNvSpPr/>
          <p:nvPr/>
        </p:nvSpPr>
        <p:spPr>
          <a:xfrm>
            <a:off x="9975118" y="482920"/>
            <a:ext cx="2632823" cy="2541871"/>
          </a:xfrm>
          <a:custGeom>
            <a:rect b="b" l="l" r="r" t="t"/>
            <a:pathLst>
              <a:path extrusionOk="0" h="2541871" w="2632823">
                <a:moveTo>
                  <a:pt x="0" y="0"/>
                </a:moveTo>
                <a:lnTo>
                  <a:pt x="2632823" y="0"/>
                </a:lnTo>
                <a:lnTo>
                  <a:pt x="2632823" y="2541871"/>
                </a:lnTo>
                <a:lnTo>
                  <a:pt x="0" y="2541871"/>
                </a:lnTo>
                <a:lnTo>
                  <a:pt x="0" y="0"/>
                </a:lnTo>
                <a:close/>
              </a:path>
            </a:pathLst>
          </a:custGeom>
          <a:blipFill rotWithShape="1">
            <a:blip r:embed="rId3">
              <a:alphaModFix/>
            </a:blip>
            <a:stretch>
              <a:fillRect b="0" l="0" r="0" t="0"/>
            </a:stretch>
          </a:blipFill>
          <a:ln>
            <a:noFill/>
          </a:ln>
        </p:spPr>
      </p:sp>
      <p:sp>
        <p:nvSpPr>
          <p:cNvPr id="126" name="Google Shape;126;p13"/>
          <p:cNvSpPr/>
          <p:nvPr/>
        </p:nvSpPr>
        <p:spPr>
          <a:xfrm>
            <a:off x="9975118" y="3760955"/>
            <a:ext cx="2632823" cy="2541871"/>
          </a:xfrm>
          <a:custGeom>
            <a:rect b="b" l="l" r="r" t="t"/>
            <a:pathLst>
              <a:path extrusionOk="0" h="2541871" w="2632823">
                <a:moveTo>
                  <a:pt x="0" y="0"/>
                </a:moveTo>
                <a:lnTo>
                  <a:pt x="2632823" y="0"/>
                </a:lnTo>
                <a:lnTo>
                  <a:pt x="2632823" y="2541871"/>
                </a:lnTo>
                <a:lnTo>
                  <a:pt x="0" y="2541871"/>
                </a:lnTo>
                <a:lnTo>
                  <a:pt x="0" y="0"/>
                </a:lnTo>
                <a:close/>
              </a:path>
            </a:pathLst>
          </a:custGeom>
          <a:blipFill rotWithShape="1">
            <a:blip r:embed="rId3">
              <a:alphaModFix/>
            </a:blip>
            <a:stretch>
              <a:fillRect b="0" l="0" r="0" t="0"/>
            </a:stretch>
          </a:blipFill>
          <a:ln>
            <a:noFill/>
          </a:ln>
        </p:spPr>
      </p:sp>
      <p:sp>
        <p:nvSpPr>
          <p:cNvPr id="127" name="Google Shape;127;p13"/>
          <p:cNvSpPr/>
          <p:nvPr/>
        </p:nvSpPr>
        <p:spPr>
          <a:xfrm>
            <a:off x="9975118" y="7038990"/>
            <a:ext cx="2632823" cy="2541871"/>
          </a:xfrm>
          <a:custGeom>
            <a:rect b="b" l="l" r="r" t="t"/>
            <a:pathLst>
              <a:path extrusionOk="0" h="2541871" w="2632823">
                <a:moveTo>
                  <a:pt x="0" y="0"/>
                </a:moveTo>
                <a:lnTo>
                  <a:pt x="2632823" y="0"/>
                </a:lnTo>
                <a:lnTo>
                  <a:pt x="2632823" y="2541871"/>
                </a:lnTo>
                <a:lnTo>
                  <a:pt x="0" y="2541871"/>
                </a:lnTo>
                <a:lnTo>
                  <a:pt x="0" y="0"/>
                </a:lnTo>
                <a:close/>
              </a:path>
            </a:pathLst>
          </a:custGeom>
          <a:blipFill rotWithShape="1">
            <a:blip r:embed="rId3">
              <a:alphaModFix/>
            </a:blip>
            <a:stretch>
              <a:fillRect b="0" l="0" r="0" t="0"/>
            </a:stretch>
          </a:blipFill>
          <a:ln>
            <a:noFill/>
          </a:ln>
        </p:spPr>
      </p:sp>
      <p:sp>
        <p:nvSpPr>
          <p:cNvPr id="128" name="Google Shape;128;p13"/>
          <p:cNvSpPr/>
          <p:nvPr/>
        </p:nvSpPr>
        <p:spPr>
          <a:xfrm rot="-4154366">
            <a:off x="10476277" y="934132"/>
            <a:ext cx="1630506" cy="1639448"/>
          </a:xfrm>
          <a:custGeom>
            <a:rect b="b" l="l" r="r" t="t"/>
            <a:pathLst>
              <a:path extrusionOk="0" h="1639448" w="1630506">
                <a:moveTo>
                  <a:pt x="0" y="0"/>
                </a:moveTo>
                <a:lnTo>
                  <a:pt x="1630506" y="0"/>
                </a:lnTo>
                <a:lnTo>
                  <a:pt x="1630506" y="1639448"/>
                </a:lnTo>
                <a:lnTo>
                  <a:pt x="0" y="1639448"/>
                </a:lnTo>
                <a:lnTo>
                  <a:pt x="0" y="0"/>
                </a:lnTo>
                <a:close/>
              </a:path>
            </a:pathLst>
          </a:custGeom>
          <a:blipFill rotWithShape="1">
            <a:blip r:embed="rId4">
              <a:alphaModFix/>
            </a:blip>
            <a:stretch>
              <a:fillRect b="0" l="0" r="0" t="0"/>
            </a:stretch>
          </a:blipFill>
          <a:ln>
            <a:noFill/>
          </a:ln>
        </p:spPr>
      </p:sp>
      <p:sp>
        <p:nvSpPr>
          <p:cNvPr id="129" name="Google Shape;129;p13"/>
          <p:cNvSpPr/>
          <p:nvPr/>
        </p:nvSpPr>
        <p:spPr>
          <a:xfrm rot="-4154366">
            <a:off x="10476277" y="4212166"/>
            <a:ext cx="1630506" cy="1639448"/>
          </a:xfrm>
          <a:custGeom>
            <a:rect b="b" l="l" r="r" t="t"/>
            <a:pathLst>
              <a:path extrusionOk="0" h="1639448" w="1630506">
                <a:moveTo>
                  <a:pt x="0" y="0"/>
                </a:moveTo>
                <a:lnTo>
                  <a:pt x="1630506" y="0"/>
                </a:lnTo>
                <a:lnTo>
                  <a:pt x="1630506" y="1639449"/>
                </a:lnTo>
                <a:lnTo>
                  <a:pt x="0" y="1639449"/>
                </a:lnTo>
                <a:lnTo>
                  <a:pt x="0" y="0"/>
                </a:lnTo>
                <a:close/>
              </a:path>
            </a:pathLst>
          </a:custGeom>
          <a:blipFill rotWithShape="1">
            <a:blip r:embed="rId4">
              <a:alphaModFix/>
            </a:blip>
            <a:stretch>
              <a:fillRect b="0" l="0" r="0" t="0"/>
            </a:stretch>
          </a:blipFill>
          <a:ln>
            <a:noFill/>
          </a:ln>
        </p:spPr>
      </p:sp>
      <p:sp>
        <p:nvSpPr>
          <p:cNvPr id="130" name="Google Shape;130;p13"/>
          <p:cNvSpPr/>
          <p:nvPr/>
        </p:nvSpPr>
        <p:spPr>
          <a:xfrm rot="-4154366">
            <a:off x="10476277" y="7490201"/>
            <a:ext cx="1630506" cy="1639448"/>
          </a:xfrm>
          <a:custGeom>
            <a:rect b="b" l="l" r="r" t="t"/>
            <a:pathLst>
              <a:path extrusionOk="0" h="1639448" w="1630506">
                <a:moveTo>
                  <a:pt x="0" y="0"/>
                </a:moveTo>
                <a:lnTo>
                  <a:pt x="1630506" y="0"/>
                </a:lnTo>
                <a:lnTo>
                  <a:pt x="1630506" y="1639449"/>
                </a:lnTo>
                <a:lnTo>
                  <a:pt x="0" y="1639449"/>
                </a:lnTo>
                <a:lnTo>
                  <a:pt x="0" y="0"/>
                </a:lnTo>
                <a:close/>
              </a:path>
            </a:pathLst>
          </a:custGeom>
          <a:blipFill rotWithShape="1">
            <a:blip r:embed="rId4">
              <a:alphaModFix/>
            </a:blip>
            <a:stretch>
              <a:fillRect b="0" l="0" r="0" t="0"/>
            </a:stretch>
          </a:blipFill>
          <a:ln>
            <a:noFill/>
          </a:ln>
        </p:spPr>
      </p:sp>
      <p:sp>
        <p:nvSpPr>
          <p:cNvPr id="131" name="Google Shape;131;p13"/>
          <p:cNvSpPr txBox="1"/>
          <p:nvPr/>
        </p:nvSpPr>
        <p:spPr>
          <a:xfrm>
            <a:off x="958579" y="7285238"/>
            <a:ext cx="7075800" cy="18780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Cambodia, once part of the French Indochina, embarked on its journey to independence in the early 20th century. The desire for self-governance grew stronger, leading to various movements and negotiations with the colonial powers.</a:t>
            </a:r>
            <a:endParaRPr/>
          </a:p>
        </p:txBody>
      </p:sp>
      <p:sp>
        <p:nvSpPr>
          <p:cNvPr id="132" name="Google Shape;132;p13"/>
          <p:cNvSpPr txBox="1"/>
          <p:nvPr/>
        </p:nvSpPr>
        <p:spPr>
          <a:xfrm>
            <a:off x="958579" y="3736618"/>
            <a:ext cx="8746800" cy="3063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1059" u="none" cap="none" strike="noStrike">
                <a:solidFill>
                  <a:srgbClr val="E00225"/>
                </a:solidFill>
                <a:latin typeface="Courgette"/>
                <a:ea typeface="Courgette"/>
                <a:cs typeface="Courgette"/>
                <a:sym typeface="Courgette"/>
              </a:rPr>
              <a:t>The Road to Independence</a:t>
            </a:r>
            <a:endParaRPr/>
          </a:p>
        </p:txBody>
      </p:sp>
      <p:sp>
        <p:nvSpPr>
          <p:cNvPr id="133" name="Google Shape;133;p13"/>
          <p:cNvSpPr txBox="1"/>
          <p:nvPr/>
        </p:nvSpPr>
        <p:spPr>
          <a:xfrm>
            <a:off x="10647522" y="836565"/>
            <a:ext cx="1138508" cy="1834582"/>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12052" u="none" cap="none" strike="noStrike">
                <a:solidFill>
                  <a:srgbClr val="E00225"/>
                </a:solidFill>
                <a:latin typeface="Courgette"/>
                <a:ea typeface="Courgette"/>
                <a:cs typeface="Courgette"/>
                <a:sym typeface="Courgette"/>
              </a:rPr>
              <a:t>1</a:t>
            </a:r>
            <a:endParaRPr/>
          </a:p>
        </p:txBody>
      </p:sp>
      <p:sp>
        <p:nvSpPr>
          <p:cNvPr id="134" name="Google Shape;134;p13"/>
          <p:cNvSpPr txBox="1"/>
          <p:nvPr/>
        </p:nvSpPr>
        <p:spPr>
          <a:xfrm>
            <a:off x="10647522" y="4114600"/>
            <a:ext cx="1138508" cy="1834582"/>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12052" u="none" cap="none" strike="noStrike">
                <a:solidFill>
                  <a:srgbClr val="E00225"/>
                </a:solidFill>
                <a:latin typeface="Courgette"/>
                <a:ea typeface="Courgette"/>
                <a:cs typeface="Courgette"/>
                <a:sym typeface="Courgette"/>
              </a:rPr>
              <a:t>2</a:t>
            </a:r>
            <a:endParaRPr/>
          </a:p>
        </p:txBody>
      </p:sp>
      <p:sp>
        <p:nvSpPr>
          <p:cNvPr id="135" name="Google Shape;135;p13"/>
          <p:cNvSpPr txBox="1"/>
          <p:nvPr/>
        </p:nvSpPr>
        <p:spPr>
          <a:xfrm>
            <a:off x="10647522" y="7388676"/>
            <a:ext cx="1138508" cy="1834582"/>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12052" u="none" cap="none" strike="noStrike">
                <a:solidFill>
                  <a:srgbClr val="E00225"/>
                </a:solidFill>
                <a:latin typeface="Courgette"/>
                <a:ea typeface="Courgette"/>
                <a:cs typeface="Courgette"/>
                <a:sym typeface="Courgette"/>
              </a:rPr>
              <a:t>3</a:t>
            </a:r>
            <a:endParaRPr/>
          </a:p>
        </p:txBody>
      </p:sp>
      <p:sp>
        <p:nvSpPr>
          <p:cNvPr id="136" name="Google Shape;136;p13"/>
          <p:cNvSpPr txBox="1"/>
          <p:nvPr/>
        </p:nvSpPr>
        <p:spPr>
          <a:xfrm>
            <a:off x="13141341" y="952500"/>
            <a:ext cx="3830100" cy="1416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137" name="Google Shape;137;p13"/>
          <p:cNvSpPr txBox="1"/>
          <p:nvPr/>
        </p:nvSpPr>
        <p:spPr>
          <a:xfrm>
            <a:off x="13141341" y="4222834"/>
            <a:ext cx="3830100" cy="1416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138" name="Google Shape;138;p13"/>
          <p:cNvSpPr txBox="1"/>
          <p:nvPr/>
        </p:nvSpPr>
        <p:spPr>
          <a:xfrm>
            <a:off x="13141341" y="7493167"/>
            <a:ext cx="3830100" cy="1416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139" name="Google Shape;139;p13"/>
          <p:cNvSpPr/>
          <p:nvPr/>
        </p:nvSpPr>
        <p:spPr>
          <a:xfrm>
            <a:off x="1028700" y="357496"/>
            <a:ext cx="3434169" cy="2728603"/>
          </a:xfrm>
          <a:custGeom>
            <a:rect b="b" l="l" r="r" t="t"/>
            <a:pathLst>
              <a:path extrusionOk="0" h="2728603" w="3434169">
                <a:moveTo>
                  <a:pt x="0" y="0"/>
                </a:moveTo>
                <a:lnTo>
                  <a:pt x="3434169" y="0"/>
                </a:lnTo>
                <a:lnTo>
                  <a:pt x="3434169" y="2728603"/>
                </a:lnTo>
                <a:lnTo>
                  <a:pt x="0" y="2728603"/>
                </a:lnTo>
                <a:lnTo>
                  <a:pt x="0" y="0"/>
                </a:lnTo>
                <a:close/>
              </a:path>
            </a:pathLst>
          </a:custGeom>
          <a:blipFill rotWithShape="1">
            <a:blip r:embed="rId5">
              <a:alphaModFix/>
            </a:blip>
            <a:stretch>
              <a:fillRect b="0" l="0" r="0" t="0"/>
            </a:stretch>
          </a:blipFill>
          <a:ln>
            <a:noFill/>
          </a:ln>
        </p:spPr>
      </p:sp>
      <p:sp>
        <p:nvSpPr>
          <p:cNvPr id="140" name="Google Shape;140;p13"/>
          <p:cNvSpPr/>
          <p:nvPr/>
        </p:nvSpPr>
        <p:spPr>
          <a:xfrm rot="10800000">
            <a:off x="4786790" y="400998"/>
            <a:ext cx="3434169" cy="2728603"/>
          </a:xfrm>
          <a:custGeom>
            <a:rect b="b" l="l" r="r" t="t"/>
            <a:pathLst>
              <a:path extrusionOk="0" h="2728603" w="3434169">
                <a:moveTo>
                  <a:pt x="0" y="0"/>
                </a:moveTo>
                <a:lnTo>
                  <a:pt x="3434169" y="0"/>
                </a:lnTo>
                <a:lnTo>
                  <a:pt x="3434169" y="2728604"/>
                </a:lnTo>
                <a:lnTo>
                  <a:pt x="0" y="272860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144" name="Shape 144"/>
        <p:cNvGrpSpPr/>
        <p:nvPr/>
      </p:nvGrpSpPr>
      <p:grpSpPr>
        <a:xfrm>
          <a:off x="0" y="0"/>
          <a:ext cx="0" cy="0"/>
          <a:chOff x="0" y="0"/>
          <a:chExt cx="0" cy="0"/>
        </a:xfrm>
      </p:grpSpPr>
      <p:pic>
        <p:nvPicPr>
          <p:cNvPr id="145" name="Google Shape;145;p14"/>
          <p:cNvPicPr preferRelativeResize="0"/>
          <p:nvPr/>
        </p:nvPicPr>
        <p:blipFill rotWithShape="1">
          <a:blip r:embed="rId3">
            <a:alphaModFix/>
          </a:blip>
          <a:srcRect b="29284" l="0" r="0" t="12369"/>
          <a:stretch/>
        </p:blipFill>
        <p:spPr>
          <a:xfrm>
            <a:off x="0" y="0"/>
            <a:ext cx="18288000" cy="6949034"/>
          </a:xfrm>
          <a:prstGeom prst="rect">
            <a:avLst/>
          </a:prstGeom>
          <a:noFill/>
          <a:ln>
            <a:noFill/>
          </a:ln>
        </p:spPr>
      </p:pic>
      <p:pic>
        <p:nvPicPr>
          <p:cNvPr id="146" name="Google Shape;146;p14"/>
          <p:cNvPicPr preferRelativeResize="0"/>
          <p:nvPr/>
        </p:nvPicPr>
        <p:blipFill rotWithShape="1">
          <a:blip r:embed="rId4">
            <a:alphaModFix/>
          </a:blip>
          <a:srcRect b="0" l="0" r="20413" t="19993"/>
          <a:stretch/>
        </p:blipFill>
        <p:spPr>
          <a:xfrm>
            <a:off x="11668125" y="0"/>
            <a:ext cx="6619876" cy="3773724"/>
          </a:xfrm>
          <a:prstGeom prst="rect">
            <a:avLst/>
          </a:prstGeom>
          <a:noFill/>
          <a:ln>
            <a:noFill/>
          </a:ln>
        </p:spPr>
      </p:pic>
      <p:sp>
        <p:nvSpPr>
          <p:cNvPr id="147" name="Google Shape;147;p14"/>
          <p:cNvSpPr txBox="1"/>
          <p:nvPr/>
        </p:nvSpPr>
        <p:spPr>
          <a:xfrm>
            <a:off x="740944" y="7632604"/>
            <a:ext cx="9675900" cy="1855200"/>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0" i="0" lang="en-US" sz="12052" u="none" cap="none" strike="noStrike">
                <a:solidFill>
                  <a:srgbClr val="E00225"/>
                </a:solidFill>
                <a:latin typeface="Courgette"/>
                <a:ea typeface="Courgette"/>
                <a:cs typeface="Courgette"/>
                <a:sym typeface="Courgette"/>
              </a:rPr>
              <a:t>Introduction</a:t>
            </a:r>
            <a:endParaRPr/>
          </a:p>
        </p:txBody>
      </p:sp>
      <p:sp>
        <p:nvSpPr>
          <p:cNvPr id="148" name="Google Shape;148;p14"/>
          <p:cNvSpPr txBox="1"/>
          <p:nvPr/>
        </p:nvSpPr>
        <p:spPr>
          <a:xfrm>
            <a:off x="10416757" y="7708900"/>
            <a:ext cx="7203900" cy="15084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152" name="Shape 152"/>
        <p:cNvGrpSpPr/>
        <p:nvPr/>
      </p:nvGrpSpPr>
      <p:grpSpPr>
        <a:xfrm>
          <a:off x="0" y="0"/>
          <a:ext cx="0" cy="0"/>
          <a:chOff x="0" y="0"/>
          <a:chExt cx="0" cy="0"/>
        </a:xfrm>
      </p:grpSpPr>
      <p:pic>
        <p:nvPicPr>
          <p:cNvPr id="153" name="Google Shape;153;p15"/>
          <p:cNvPicPr preferRelativeResize="0"/>
          <p:nvPr/>
        </p:nvPicPr>
        <p:blipFill rotWithShape="1">
          <a:blip r:embed="rId3">
            <a:alphaModFix/>
          </a:blip>
          <a:srcRect b="46065" l="0" r="33572" t="0"/>
          <a:stretch/>
        </p:blipFill>
        <p:spPr>
          <a:xfrm>
            <a:off x="12002075" y="5190100"/>
            <a:ext cx="6285926" cy="5096901"/>
          </a:xfrm>
          <a:prstGeom prst="rect">
            <a:avLst/>
          </a:prstGeom>
          <a:noFill/>
          <a:ln>
            <a:noFill/>
          </a:ln>
        </p:spPr>
      </p:pic>
      <p:pic>
        <p:nvPicPr>
          <p:cNvPr id="154" name="Google Shape;154;p15"/>
          <p:cNvPicPr preferRelativeResize="0"/>
          <p:nvPr/>
        </p:nvPicPr>
        <p:blipFill rotWithShape="1">
          <a:blip r:embed="rId4">
            <a:alphaModFix/>
          </a:blip>
          <a:srcRect b="0" l="16978" r="0" t="49535"/>
          <a:stretch/>
        </p:blipFill>
        <p:spPr>
          <a:xfrm>
            <a:off x="0" y="0"/>
            <a:ext cx="6381125" cy="3878725"/>
          </a:xfrm>
          <a:prstGeom prst="rect">
            <a:avLst/>
          </a:prstGeom>
          <a:noFill/>
          <a:ln>
            <a:noFill/>
          </a:ln>
        </p:spPr>
      </p:pic>
      <p:sp>
        <p:nvSpPr>
          <p:cNvPr id="155" name="Google Shape;155;p15"/>
          <p:cNvSpPr/>
          <p:nvPr/>
        </p:nvSpPr>
        <p:spPr>
          <a:xfrm>
            <a:off x="6366888" y="3051964"/>
            <a:ext cx="5687574" cy="7685911"/>
          </a:xfrm>
          <a:custGeom>
            <a:rect b="b" l="l" r="r" t="t"/>
            <a:pathLst>
              <a:path extrusionOk="0" h="7685911" w="5687574">
                <a:moveTo>
                  <a:pt x="0" y="0"/>
                </a:moveTo>
                <a:lnTo>
                  <a:pt x="5687574" y="0"/>
                </a:lnTo>
                <a:lnTo>
                  <a:pt x="5687574" y="7685911"/>
                </a:lnTo>
                <a:lnTo>
                  <a:pt x="0" y="7685911"/>
                </a:lnTo>
                <a:lnTo>
                  <a:pt x="0" y="0"/>
                </a:lnTo>
                <a:close/>
              </a:path>
            </a:pathLst>
          </a:custGeom>
          <a:blipFill rotWithShape="1">
            <a:blip r:embed="rId5">
              <a:alphaModFix/>
            </a:blip>
            <a:stretch>
              <a:fillRect b="0" l="0" r="0" t="0"/>
            </a:stretch>
          </a:blipFill>
          <a:ln>
            <a:noFill/>
          </a:ln>
        </p:spPr>
      </p:sp>
      <p:sp>
        <p:nvSpPr>
          <p:cNvPr id="156" name="Google Shape;156;p15"/>
          <p:cNvSpPr txBox="1"/>
          <p:nvPr/>
        </p:nvSpPr>
        <p:spPr>
          <a:xfrm>
            <a:off x="9595178" y="869940"/>
            <a:ext cx="7954789" cy="3768725"/>
          </a:xfrm>
          <a:prstGeom prst="rect">
            <a:avLst/>
          </a:prstGeom>
          <a:noFill/>
          <a:ln>
            <a:noFill/>
          </a:ln>
        </p:spPr>
        <p:txBody>
          <a:bodyPr anchorCtr="0" anchor="t" bIns="0" lIns="0" spcFirstLastPara="1" rIns="0" wrap="square" tIns="0">
            <a:spAutoFit/>
          </a:bodyPr>
          <a:lstStyle/>
          <a:p>
            <a:pPr indent="0" lvl="0" marL="0" marR="0" rtl="0" algn="r">
              <a:lnSpc>
                <a:spcPct val="119000"/>
              </a:lnSpc>
              <a:spcBef>
                <a:spcPts val="0"/>
              </a:spcBef>
              <a:spcAft>
                <a:spcPts val="0"/>
              </a:spcAft>
              <a:buNone/>
            </a:pPr>
            <a:r>
              <a:rPr b="0" i="0" lang="en-US" sz="5000" u="none" cap="none" strike="noStrike">
                <a:solidFill>
                  <a:srgbClr val="E00225"/>
                </a:solidFill>
                <a:latin typeface="Courgette"/>
                <a:ea typeface="Courgette"/>
                <a:cs typeface="Courgette"/>
                <a:sym typeface="Courgette"/>
              </a:rPr>
              <a:t>Lorem ipsum dolor sit amet, consectetur adipiscing elit, sed do eiusmod tempor incididunt ut labore et dolore magna aliqua.</a:t>
            </a:r>
            <a:endParaRPr/>
          </a:p>
        </p:txBody>
      </p:sp>
      <p:sp>
        <p:nvSpPr>
          <p:cNvPr id="157" name="Google Shape;157;p15"/>
          <p:cNvSpPr txBox="1"/>
          <p:nvPr/>
        </p:nvSpPr>
        <p:spPr>
          <a:xfrm>
            <a:off x="738033" y="5453711"/>
            <a:ext cx="5364300" cy="3731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755" u="none" cap="none" strike="noStrike">
                <a:solidFill>
                  <a:srgbClr val="113FBB"/>
                </a:solidFill>
                <a:latin typeface="Fira Sans"/>
                <a:ea typeface="Fira Sans"/>
                <a:cs typeface="Fira Sans"/>
                <a:sym typeface="Fira Sans"/>
              </a:rPr>
              <a:t>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161" name="Shape 161"/>
        <p:cNvGrpSpPr/>
        <p:nvPr/>
      </p:nvGrpSpPr>
      <p:grpSpPr>
        <a:xfrm>
          <a:off x="0" y="0"/>
          <a:ext cx="0" cy="0"/>
          <a:chOff x="0" y="0"/>
          <a:chExt cx="0" cy="0"/>
        </a:xfrm>
      </p:grpSpPr>
      <p:pic>
        <p:nvPicPr>
          <p:cNvPr id="162" name="Google Shape;162;p16"/>
          <p:cNvPicPr preferRelativeResize="0"/>
          <p:nvPr/>
        </p:nvPicPr>
        <p:blipFill rotWithShape="1">
          <a:blip r:embed="rId3">
            <a:alphaModFix/>
          </a:blip>
          <a:srcRect b="0" l="0" r="19452" t="8817"/>
          <a:stretch/>
        </p:blipFill>
        <p:spPr>
          <a:xfrm>
            <a:off x="12258525" y="11025"/>
            <a:ext cx="5982574" cy="3259675"/>
          </a:xfrm>
          <a:prstGeom prst="rect">
            <a:avLst/>
          </a:prstGeom>
          <a:noFill/>
          <a:ln>
            <a:noFill/>
          </a:ln>
        </p:spPr>
      </p:pic>
      <p:pic>
        <p:nvPicPr>
          <p:cNvPr id="163" name="Google Shape;163;p16"/>
          <p:cNvPicPr preferRelativeResize="0"/>
          <p:nvPr/>
        </p:nvPicPr>
        <p:blipFill rotWithShape="1">
          <a:blip r:embed="rId4">
            <a:alphaModFix/>
          </a:blip>
          <a:srcRect b="0" l="19426" r="0" t="9739"/>
          <a:stretch/>
        </p:blipFill>
        <p:spPr>
          <a:xfrm>
            <a:off x="0" y="0"/>
            <a:ext cx="5982574" cy="3259675"/>
          </a:xfrm>
          <a:prstGeom prst="rect">
            <a:avLst/>
          </a:prstGeom>
          <a:noFill/>
          <a:ln>
            <a:noFill/>
          </a:ln>
        </p:spPr>
      </p:pic>
      <p:sp>
        <p:nvSpPr>
          <p:cNvPr id="164" name="Google Shape;164;p16"/>
          <p:cNvSpPr txBox="1"/>
          <p:nvPr/>
        </p:nvSpPr>
        <p:spPr>
          <a:xfrm>
            <a:off x="4021346" y="1245990"/>
            <a:ext cx="10245308" cy="1805594"/>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12005" u="none" cap="none" strike="noStrike">
                <a:solidFill>
                  <a:srgbClr val="E00225"/>
                </a:solidFill>
                <a:latin typeface="Courgette"/>
                <a:ea typeface="Courgette"/>
                <a:cs typeface="Courgette"/>
                <a:sym typeface="Courgette"/>
              </a:rPr>
              <a:t>Key Events</a:t>
            </a:r>
            <a:endParaRPr/>
          </a:p>
        </p:txBody>
      </p:sp>
      <p:grpSp>
        <p:nvGrpSpPr>
          <p:cNvPr id="165" name="Google Shape;165;p16"/>
          <p:cNvGrpSpPr/>
          <p:nvPr/>
        </p:nvGrpSpPr>
        <p:grpSpPr>
          <a:xfrm>
            <a:off x="1300037" y="5534424"/>
            <a:ext cx="3830094" cy="1224261"/>
            <a:chOff x="0" y="0"/>
            <a:chExt cx="5106791" cy="1632348"/>
          </a:xfrm>
        </p:grpSpPr>
        <p:sp>
          <p:nvSpPr>
            <p:cNvPr id="166" name="Google Shape;166;p16"/>
            <p:cNvSpPr/>
            <p:nvPr/>
          </p:nvSpPr>
          <p:spPr>
            <a:xfrm>
              <a:off x="0" y="0"/>
              <a:ext cx="3505618" cy="1632348"/>
            </a:xfrm>
            <a:custGeom>
              <a:rect b="b" l="l" r="r" t="t"/>
              <a:pathLst>
                <a:path extrusionOk="0" h="1632348" w="3505618">
                  <a:moveTo>
                    <a:pt x="0" y="0"/>
                  </a:moveTo>
                  <a:lnTo>
                    <a:pt x="3505618" y="0"/>
                  </a:lnTo>
                  <a:lnTo>
                    <a:pt x="3505618" y="1632348"/>
                  </a:lnTo>
                  <a:lnTo>
                    <a:pt x="0" y="1632348"/>
                  </a:lnTo>
                  <a:lnTo>
                    <a:pt x="0" y="0"/>
                  </a:lnTo>
                  <a:close/>
                </a:path>
              </a:pathLst>
            </a:custGeom>
            <a:blipFill rotWithShape="1">
              <a:blip r:embed="rId5">
                <a:alphaModFix/>
              </a:blip>
              <a:stretch>
                <a:fillRect b="0" l="0" r="-132818" t="0"/>
              </a:stretch>
            </a:blipFill>
            <a:ln>
              <a:noFill/>
            </a:ln>
          </p:spPr>
        </p:sp>
        <p:sp>
          <p:nvSpPr>
            <p:cNvPr id="167" name="Google Shape;167;p16"/>
            <p:cNvSpPr/>
            <p:nvPr/>
          </p:nvSpPr>
          <p:spPr>
            <a:xfrm>
              <a:off x="1601173" y="0"/>
              <a:ext cx="3505618" cy="1632348"/>
            </a:xfrm>
            <a:custGeom>
              <a:rect b="b" l="l" r="r" t="t"/>
              <a:pathLst>
                <a:path extrusionOk="0" h="1632348" w="3505618">
                  <a:moveTo>
                    <a:pt x="0" y="0"/>
                  </a:moveTo>
                  <a:lnTo>
                    <a:pt x="3505618" y="0"/>
                  </a:lnTo>
                  <a:lnTo>
                    <a:pt x="3505618" y="1632348"/>
                  </a:lnTo>
                  <a:lnTo>
                    <a:pt x="0" y="1632348"/>
                  </a:lnTo>
                  <a:lnTo>
                    <a:pt x="0" y="0"/>
                  </a:lnTo>
                  <a:close/>
                </a:path>
              </a:pathLst>
            </a:custGeom>
            <a:blipFill rotWithShape="1">
              <a:blip r:embed="rId5">
                <a:alphaModFix/>
              </a:blip>
              <a:stretch>
                <a:fillRect b="0" l="-132812" r="0" t="0"/>
              </a:stretch>
            </a:blipFill>
            <a:ln>
              <a:noFill/>
            </a:ln>
          </p:spPr>
        </p:sp>
      </p:grpSp>
      <p:grpSp>
        <p:nvGrpSpPr>
          <p:cNvPr id="168" name="Google Shape;168;p16"/>
          <p:cNvGrpSpPr/>
          <p:nvPr/>
        </p:nvGrpSpPr>
        <p:grpSpPr>
          <a:xfrm>
            <a:off x="7228953" y="5534424"/>
            <a:ext cx="3830094" cy="1224261"/>
            <a:chOff x="0" y="0"/>
            <a:chExt cx="5106791" cy="1632348"/>
          </a:xfrm>
        </p:grpSpPr>
        <p:sp>
          <p:nvSpPr>
            <p:cNvPr id="169" name="Google Shape;169;p16"/>
            <p:cNvSpPr/>
            <p:nvPr/>
          </p:nvSpPr>
          <p:spPr>
            <a:xfrm>
              <a:off x="0" y="0"/>
              <a:ext cx="3505618" cy="1632348"/>
            </a:xfrm>
            <a:custGeom>
              <a:rect b="b" l="l" r="r" t="t"/>
              <a:pathLst>
                <a:path extrusionOk="0" h="1632348" w="3505618">
                  <a:moveTo>
                    <a:pt x="0" y="0"/>
                  </a:moveTo>
                  <a:lnTo>
                    <a:pt x="3505618" y="0"/>
                  </a:lnTo>
                  <a:lnTo>
                    <a:pt x="3505618" y="1632348"/>
                  </a:lnTo>
                  <a:lnTo>
                    <a:pt x="0" y="1632348"/>
                  </a:lnTo>
                  <a:lnTo>
                    <a:pt x="0" y="0"/>
                  </a:lnTo>
                  <a:close/>
                </a:path>
              </a:pathLst>
            </a:custGeom>
            <a:blipFill rotWithShape="1">
              <a:blip r:embed="rId5">
                <a:alphaModFix/>
              </a:blip>
              <a:stretch>
                <a:fillRect b="0" l="0" r="-132818" t="0"/>
              </a:stretch>
            </a:blipFill>
            <a:ln>
              <a:noFill/>
            </a:ln>
          </p:spPr>
        </p:sp>
        <p:sp>
          <p:nvSpPr>
            <p:cNvPr id="170" name="Google Shape;170;p16"/>
            <p:cNvSpPr/>
            <p:nvPr/>
          </p:nvSpPr>
          <p:spPr>
            <a:xfrm>
              <a:off x="1601173" y="0"/>
              <a:ext cx="3505618" cy="1632348"/>
            </a:xfrm>
            <a:custGeom>
              <a:rect b="b" l="l" r="r" t="t"/>
              <a:pathLst>
                <a:path extrusionOk="0" h="1632348" w="3505618">
                  <a:moveTo>
                    <a:pt x="0" y="0"/>
                  </a:moveTo>
                  <a:lnTo>
                    <a:pt x="3505618" y="0"/>
                  </a:lnTo>
                  <a:lnTo>
                    <a:pt x="3505618" y="1632348"/>
                  </a:lnTo>
                  <a:lnTo>
                    <a:pt x="0" y="1632348"/>
                  </a:lnTo>
                  <a:lnTo>
                    <a:pt x="0" y="0"/>
                  </a:lnTo>
                  <a:close/>
                </a:path>
              </a:pathLst>
            </a:custGeom>
            <a:blipFill rotWithShape="1">
              <a:blip r:embed="rId5">
                <a:alphaModFix/>
              </a:blip>
              <a:stretch>
                <a:fillRect b="0" l="-132812" r="0" t="0"/>
              </a:stretch>
            </a:blipFill>
            <a:ln>
              <a:noFill/>
            </a:ln>
          </p:spPr>
        </p:sp>
      </p:grpSp>
      <p:grpSp>
        <p:nvGrpSpPr>
          <p:cNvPr id="171" name="Google Shape;171;p16"/>
          <p:cNvGrpSpPr/>
          <p:nvPr/>
        </p:nvGrpSpPr>
        <p:grpSpPr>
          <a:xfrm>
            <a:off x="13154547" y="5534424"/>
            <a:ext cx="3830094" cy="1224261"/>
            <a:chOff x="0" y="0"/>
            <a:chExt cx="5106791" cy="1632348"/>
          </a:xfrm>
        </p:grpSpPr>
        <p:sp>
          <p:nvSpPr>
            <p:cNvPr id="172" name="Google Shape;172;p16"/>
            <p:cNvSpPr/>
            <p:nvPr/>
          </p:nvSpPr>
          <p:spPr>
            <a:xfrm>
              <a:off x="0" y="0"/>
              <a:ext cx="3505618" cy="1632348"/>
            </a:xfrm>
            <a:custGeom>
              <a:rect b="b" l="l" r="r" t="t"/>
              <a:pathLst>
                <a:path extrusionOk="0" h="1632348" w="3505618">
                  <a:moveTo>
                    <a:pt x="0" y="0"/>
                  </a:moveTo>
                  <a:lnTo>
                    <a:pt x="3505618" y="0"/>
                  </a:lnTo>
                  <a:lnTo>
                    <a:pt x="3505618" y="1632348"/>
                  </a:lnTo>
                  <a:lnTo>
                    <a:pt x="0" y="1632348"/>
                  </a:lnTo>
                  <a:lnTo>
                    <a:pt x="0" y="0"/>
                  </a:lnTo>
                  <a:close/>
                </a:path>
              </a:pathLst>
            </a:custGeom>
            <a:blipFill rotWithShape="1">
              <a:blip r:embed="rId5">
                <a:alphaModFix/>
              </a:blip>
              <a:stretch>
                <a:fillRect b="0" l="0" r="-132818" t="0"/>
              </a:stretch>
            </a:blipFill>
            <a:ln>
              <a:noFill/>
            </a:ln>
          </p:spPr>
        </p:sp>
        <p:sp>
          <p:nvSpPr>
            <p:cNvPr id="173" name="Google Shape;173;p16"/>
            <p:cNvSpPr/>
            <p:nvPr/>
          </p:nvSpPr>
          <p:spPr>
            <a:xfrm>
              <a:off x="1601173" y="0"/>
              <a:ext cx="3505618" cy="1632348"/>
            </a:xfrm>
            <a:custGeom>
              <a:rect b="b" l="l" r="r" t="t"/>
              <a:pathLst>
                <a:path extrusionOk="0" h="1632348" w="3505618">
                  <a:moveTo>
                    <a:pt x="0" y="0"/>
                  </a:moveTo>
                  <a:lnTo>
                    <a:pt x="3505618" y="0"/>
                  </a:lnTo>
                  <a:lnTo>
                    <a:pt x="3505618" y="1632348"/>
                  </a:lnTo>
                  <a:lnTo>
                    <a:pt x="0" y="1632348"/>
                  </a:lnTo>
                  <a:lnTo>
                    <a:pt x="0" y="0"/>
                  </a:lnTo>
                  <a:close/>
                </a:path>
              </a:pathLst>
            </a:custGeom>
            <a:blipFill rotWithShape="1">
              <a:blip r:embed="rId5">
                <a:alphaModFix/>
              </a:blip>
              <a:stretch>
                <a:fillRect b="0" l="-132812" r="0" t="0"/>
              </a:stretch>
            </a:blipFill>
            <a:ln>
              <a:noFill/>
            </a:ln>
          </p:spPr>
        </p:sp>
      </p:grpSp>
      <p:sp>
        <p:nvSpPr>
          <p:cNvPr id="174" name="Google Shape;174;p16"/>
          <p:cNvSpPr txBox="1"/>
          <p:nvPr/>
        </p:nvSpPr>
        <p:spPr>
          <a:xfrm>
            <a:off x="1717545" y="5589022"/>
            <a:ext cx="2995077" cy="1200789"/>
          </a:xfrm>
          <a:prstGeom prst="rect">
            <a:avLst/>
          </a:prstGeom>
          <a:noFill/>
          <a:ln>
            <a:noFill/>
          </a:ln>
        </p:spPr>
        <p:txBody>
          <a:bodyPr anchorCtr="0" anchor="t" bIns="0" lIns="0" spcFirstLastPara="1" rIns="0" wrap="square" tIns="0">
            <a:spAutoFit/>
          </a:bodyPr>
          <a:lstStyle/>
          <a:p>
            <a:pPr indent="0" lvl="0" marL="0" marR="0" rtl="0" algn="ctr">
              <a:lnSpc>
                <a:spcPct val="119005"/>
              </a:lnSpc>
              <a:spcBef>
                <a:spcPts val="0"/>
              </a:spcBef>
              <a:spcAft>
                <a:spcPts val="0"/>
              </a:spcAft>
              <a:buNone/>
            </a:pPr>
            <a:r>
              <a:rPr b="0" i="0" lang="en-US" sz="8003" u="none" cap="none" strike="noStrike">
                <a:solidFill>
                  <a:srgbClr val="E8E8E8"/>
                </a:solidFill>
                <a:latin typeface="Courgette"/>
                <a:ea typeface="Courgette"/>
                <a:cs typeface="Courgette"/>
                <a:sym typeface="Courgette"/>
              </a:rPr>
              <a:t>1941</a:t>
            </a:r>
            <a:endParaRPr/>
          </a:p>
        </p:txBody>
      </p:sp>
      <p:sp>
        <p:nvSpPr>
          <p:cNvPr id="175" name="Google Shape;175;p16"/>
          <p:cNvSpPr txBox="1"/>
          <p:nvPr/>
        </p:nvSpPr>
        <p:spPr>
          <a:xfrm>
            <a:off x="7646462" y="5589022"/>
            <a:ext cx="2995077" cy="1200789"/>
          </a:xfrm>
          <a:prstGeom prst="rect">
            <a:avLst/>
          </a:prstGeom>
          <a:noFill/>
          <a:ln>
            <a:noFill/>
          </a:ln>
        </p:spPr>
        <p:txBody>
          <a:bodyPr anchorCtr="0" anchor="t" bIns="0" lIns="0" spcFirstLastPara="1" rIns="0" wrap="square" tIns="0">
            <a:spAutoFit/>
          </a:bodyPr>
          <a:lstStyle/>
          <a:p>
            <a:pPr indent="0" lvl="0" marL="0" marR="0" rtl="0" algn="ctr">
              <a:lnSpc>
                <a:spcPct val="119005"/>
              </a:lnSpc>
              <a:spcBef>
                <a:spcPts val="0"/>
              </a:spcBef>
              <a:spcAft>
                <a:spcPts val="0"/>
              </a:spcAft>
              <a:buNone/>
            </a:pPr>
            <a:r>
              <a:rPr b="0" i="0" lang="en-US" sz="8003" u="none" cap="none" strike="noStrike">
                <a:solidFill>
                  <a:srgbClr val="E8E8E8"/>
                </a:solidFill>
                <a:latin typeface="Courgette"/>
                <a:ea typeface="Courgette"/>
                <a:cs typeface="Courgette"/>
                <a:sym typeface="Courgette"/>
              </a:rPr>
              <a:t>1945</a:t>
            </a:r>
            <a:endParaRPr/>
          </a:p>
        </p:txBody>
      </p:sp>
      <p:sp>
        <p:nvSpPr>
          <p:cNvPr id="176" name="Google Shape;176;p16"/>
          <p:cNvSpPr txBox="1"/>
          <p:nvPr/>
        </p:nvSpPr>
        <p:spPr>
          <a:xfrm>
            <a:off x="13575238" y="5589022"/>
            <a:ext cx="2995077" cy="1200789"/>
          </a:xfrm>
          <a:prstGeom prst="rect">
            <a:avLst/>
          </a:prstGeom>
          <a:noFill/>
          <a:ln>
            <a:noFill/>
          </a:ln>
        </p:spPr>
        <p:txBody>
          <a:bodyPr anchorCtr="0" anchor="t" bIns="0" lIns="0" spcFirstLastPara="1" rIns="0" wrap="square" tIns="0">
            <a:spAutoFit/>
          </a:bodyPr>
          <a:lstStyle/>
          <a:p>
            <a:pPr indent="0" lvl="0" marL="0" marR="0" rtl="0" algn="ctr">
              <a:lnSpc>
                <a:spcPct val="119005"/>
              </a:lnSpc>
              <a:spcBef>
                <a:spcPts val="0"/>
              </a:spcBef>
              <a:spcAft>
                <a:spcPts val="0"/>
              </a:spcAft>
              <a:buNone/>
            </a:pPr>
            <a:r>
              <a:rPr b="0" i="0" lang="en-US" sz="8003" u="none" cap="none" strike="noStrike">
                <a:solidFill>
                  <a:srgbClr val="E8E8E8"/>
                </a:solidFill>
                <a:latin typeface="Courgette"/>
                <a:ea typeface="Courgette"/>
                <a:cs typeface="Courgette"/>
                <a:sym typeface="Courgette"/>
              </a:rPr>
              <a:t>1953</a:t>
            </a:r>
            <a:endParaRPr/>
          </a:p>
        </p:txBody>
      </p:sp>
      <p:cxnSp>
        <p:nvCxnSpPr>
          <p:cNvPr id="177" name="Google Shape;177;p16"/>
          <p:cNvCxnSpPr/>
          <p:nvPr/>
        </p:nvCxnSpPr>
        <p:spPr>
          <a:xfrm>
            <a:off x="0" y="6048578"/>
            <a:ext cx="1803805" cy="0"/>
          </a:xfrm>
          <a:prstGeom prst="straightConnector1">
            <a:avLst/>
          </a:prstGeom>
          <a:noFill/>
          <a:ln cap="flat" cmpd="sng" w="76200">
            <a:solidFill>
              <a:srgbClr val="113FBB"/>
            </a:solidFill>
            <a:prstDash val="solid"/>
            <a:round/>
            <a:headEnd len="sm" w="sm" type="none"/>
            <a:tailEnd len="sm" w="sm" type="none"/>
          </a:ln>
        </p:spPr>
      </p:cxnSp>
      <p:cxnSp>
        <p:nvCxnSpPr>
          <p:cNvPr id="178" name="Google Shape;178;p16"/>
          <p:cNvCxnSpPr/>
          <p:nvPr/>
        </p:nvCxnSpPr>
        <p:spPr>
          <a:xfrm>
            <a:off x="4712622" y="6146555"/>
            <a:ext cx="2988550" cy="0"/>
          </a:xfrm>
          <a:prstGeom prst="straightConnector1">
            <a:avLst/>
          </a:prstGeom>
          <a:noFill/>
          <a:ln cap="flat" cmpd="sng" w="76200">
            <a:solidFill>
              <a:srgbClr val="113FBB"/>
            </a:solidFill>
            <a:prstDash val="solid"/>
            <a:round/>
            <a:headEnd len="sm" w="sm" type="none"/>
            <a:tailEnd len="sm" w="sm" type="none"/>
          </a:ln>
        </p:spPr>
      </p:cxnSp>
      <p:cxnSp>
        <p:nvCxnSpPr>
          <p:cNvPr id="179" name="Google Shape;179;p16"/>
          <p:cNvCxnSpPr/>
          <p:nvPr/>
        </p:nvCxnSpPr>
        <p:spPr>
          <a:xfrm>
            <a:off x="10641538" y="6146555"/>
            <a:ext cx="2988550" cy="0"/>
          </a:xfrm>
          <a:prstGeom prst="straightConnector1">
            <a:avLst/>
          </a:prstGeom>
          <a:noFill/>
          <a:ln cap="flat" cmpd="sng" w="76200">
            <a:solidFill>
              <a:srgbClr val="113FBB"/>
            </a:solidFill>
            <a:prstDash val="solid"/>
            <a:round/>
            <a:headEnd len="sm" w="sm" type="none"/>
            <a:tailEnd len="sm" w="sm" type="none"/>
          </a:ln>
        </p:spPr>
      </p:cxnSp>
      <p:cxnSp>
        <p:nvCxnSpPr>
          <p:cNvPr id="180" name="Google Shape;180;p16"/>
          <p:cNvCxnSpPr/>
          <p:nvPr/>
        </p:nvCxnSpPr>
        <p:spPr>
          <a:xfrm>
            <a:off x="16484195" y="6048578"/>
            <a:ext cx="1803805" cy="0"/>
          </a:xfrm>
          <a:prstGeom prst="straightConnector1">
            <a:avLst/>
          </a:prstGeom>
          <a:noFill/>
          <a:ln cap="flat" cmpd="sng" w="76200">
            <a:solidFill>
              <a:srgbClr val="113FBB"/>
            </a:solidFill>
            <a:prstDash val="solid"/>
            <a:round/>
            <a:headEnd len="sm" w="sm" type="none"/>
            <a:tailEnd len="sm" w="sm" type="none"/>
          </a:ln>
        </p:spPr>
      </p:cxnSp>
      <p:sp>
        <p:nvSpPr>
          <p:cNvPr id="181" name="Google Shape;181;p16"/>
          <p:cNvSpPr txBox="1"/>
          <p:nvPr/>
        </p:nvSpPr>
        <p:spPr>
          <a:xfrm>
            <a:off x="1212791" y="4009916"/>
            <a:ext cx="4004700" cy="849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300" u="none" cap="none" strike="noStrike">
                <a:solidFill>
                  <a:srgbClr val="E00225"/>
                </a:solidFill>
                <a:latin typeface="Fira Sans"/>
                <a:ea typeface="Fira Sans"/>
                <a:cs typeface="Fira Sans"/>
                <a:sym typeface="Fira Sans"/>
              </a:rPr>
              <a:t>King Norodom Sihanouk ascends the throne.</a:t>
            </a:r>
            <a:endParaRPr/>
          </a:p>
        </p:txBody>
      </p:sp>
      <p:sp>
        <p:nvSpPr>
          <p:cNvPr id="182" name="Google Shape;182;p16"/>
          <p:cNvSpPr txBox="1"/>
          <p:nvPr/>
        </p:nvSpPr>
        <p:spPr>
          <a:xfrm>
            <a:off x="7228953" y="3762266"/>
            <a:ext cx="3830100" cy="1345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300" u="none" cap="none" strike="noStrike">
                <a:solidFill>
                  <a:srgbClr val="E00225"/>
                </a:solidFill>
                <a:latin typeface="Fira Sans"/>
                <a:ea typeface="Fira Sans"/>
                <a:cs typeface="Fira Sans"/>
                <a:sym typeface="Fira Sans"/>
              </a:rPr>
              <a:t>Japanese occupation ends, briefly giving Cambodia a taste of independence.</a:t>
            </a:r>
            <a:endParaRPr/>
          </a:p>
        </p:txBody>
      </p:sp>
      <p:sp>
        <p:nvSpPr>
          <p:cNvPr id="183" name="Google Shape;183;p16"/>
          <p:cNvSpPr txBox="1"/>
          <p:nvPr/>
        </p:nvSpPr>
        <p:spPr>
          <a:xfrm>
            <a:off x="13070484" y="4009916"/>
            <a:ext cx="4004700" cy="849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300" u="none" cap="none" strike="noStrike">
                <a:solidFill>
                  <a:srgbClr val="E00225"/>
                </a:solidFill>
                <a:latin typeface="Fira Sans"/>
                <a:ea typeface="Fira Sans"/>
                <a:cs typeface="Fira Sans"/>
                <a:sym typeface="Fira Sans"/>
              </a:rPr>
              <a:t>Formal independence negotiations with France.</a:t>
            </a:r>
            <a:endParaRPr/>
          </a:p>
        </p:txBody>
      </p:sp>
      <p:sp>
        <p:nvSpPr>
          <p:cNvPr id="184" name="Google Shape;184;p16"/>
          <p:cNvSpPr txBox="1"/>
          <p:nvPr/>
        </p:nvSpPr>
        <p:spPr>
          <a:xfrm>
            <a:off x="1300037" y="7185634"/>
            <a:ext cx="3830100" cy="1600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185" name="Google Shape;185;p16"/>
          <p:cNvSpPr txBox="1"/>
          <p:nvPr/>
        </p:nvSpPr>
        <p:spPr>
          <a:xfrm>
            <a:off x="7228953" y="7185634"/>
            <a:ext cx="3830100" cy="1600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
        <p:nvSpPr>
          <p:cNvPr id="186" name="Google Shape;186;p16"/>
          <p:cNvSpPr txBox="1"/>
          <p:nvPr/>
        </p:nvSpPr>
        <p:spPr>
          <a:xfrm>
            <a:off x="13157730" y="7185634"/>
            <a:ext cx="3830100" cy="1600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Fira Sans"/>
                <a:ea typeface="Fira Sans"/>
                <a:cs typeface="Fira Sans"/>
                <a:sym typeface="Fira Sans"/>
              </a:rPr>
              <a:t>Lorem ipsum dolor sit amet, consectetur adipiscing elit, sed do eiusmod tempor incididunt ut labore et dolore magna aliqua.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190" name="Shape 190"/>
        <p:cNvGrpSpPr/>
        <p:nvPr/>
      </p:nvGrpSpPr>
      <p:grpSpPr>
        <a:xfrm>
          <a:off x="0" y="0"/>
          <a:ext cx="0" cy="0"/>
          <a:chOff x="0" y="0"/>
          <a:chExt cx="0" cy="0"/>
        </a:xfrm>
      </p:grpSpPr>
      <p:pic>
        <p:nvPicPr>
          <p:cNvPr id="191" name="Google Shape;191;p17"/>
          <p:cNvPicPr preferRelativeResize="0"/>
          <p:nvPr/>
        </p:nvPicPr>
        <p:blipFill>
          <a:blip r:embed="rId3">
            <a:alphaModFix/>
          </a:blip>
          <a:stretch>
            <a:fillRect/>
          </a:stretch>
        </p:blipFill>
        <p:spPr>
          <a:xfrm>
            <a:off x="12635825" y="2891125"/>
            <a:ext cx="4722900" cy="4710300"/>
          </a:xfrm>
          <a:prstGeom prst="ellipse">
            <a:avLst/>
          </a:prstGeom>
          <a:noFill/>
          <a:ln>
            <a:noFill/>
          </a:ln>
        </p:spPr>
      </p:pic>
      <p:pic>
        <p:nvPicPr>
          <p:cNvPr id="192" name="Google Shape;192;p17"/>
          <p:cNvPicPr preferRelativeResize="0"/>
          <p:nvPr/>
        </p:nvPicPr>
        <p:blipFill>
          <a:blip r:embed="rId4">
            <a:alphaModFix/>
          </a:blip>
          <a:stretch>
            <a:fillRect/>
          </a:stretch>
        </p:blipFill>
        <p:spPr>
          <a:xfrm>
            <a:off x="6782600" y="2883722"/>
            <a:ext cx="4722900" cy="4710300"/>
          </a:xfrm>
          <a:prstGeom prst="ellipse">
            <a:avLst/>
          </a:prstGeom>
          <a:noFill/>
          <a:ln>
            <a:noFill/>
          </a:ln>
        </p:spPr>
      </p:pic>
      <p:pic>
        <p:nvPicPr>
          <p:cNvPr id="193" name="Google Shape;193;p17"/>
          <p:cNvPicPr preferRelativeResize="0"/>
          <p:nvPr/>
        </p:nvPicPr>
        <p:blipFill>
          <a:blip r:embed="rId5">
            <a:alphaModFix/>
          </a:blip>
          <a:stretch>
            <a:fillRect/>
          </a:stretch>
        </p:blipFill>
        <p:spPr>
          <a:xfrm>
            <a:off x="929375" y="2891125"/>
            <a:ext cx="4722900" cy="4710300"/>
          </a:xfrm>
          <a:prstGeom prst="ellipse">
            <a:avLst/>
          </a:prstGeom>
          <a:noFill/>
          <a:ln>
            <a:noFill/>
          </a:ln>
        </p:spPr>
      </p:pic>
      <p:sp>
        <p:nvSpPr>
          <p:cNvPr id="194" name="Google Shape;194;p17"/>
          <p:cNvSpPr txBox="1"/>
          <p:nvPr/>
        </p:nvSpPr>
        <p:spPr>
          <a:xfrm>
            <a:off x="224592" y="629405"/>
            <a:ext cx="17838816" cy="1805947"/>
          </a:xfrm>
          <a:prstGeom prst="rect">
            <a:avLst/>
          </a:prstGeom>
          <a:noFill/>
          <a:ln>
            <a:noFill/>
          </a:ln>
        </p:spPr>
        <p:txBody>
          <a:bodyPr anchorCtr="0" anchor="t" bIns="0" lIns="0" spcFirstLastPara="1" rIns="0" wrap="square" tIns="0">
            <a:spAutoFit/>
          </a:bodyPr>
          <a:lstStyle/>
          <a:p>
            <a:pPr indent="0" lvl="0" marL="0" marR="0" rtl="0" algn="ctr">
              <a:lnSpc>
                <a:spcPct val="119000"/>
              </a:lnSpc>
              <a:spcBef>
                <a:spcPts val="0"/>
              </a:spcBef>
              <a:spcAft>
                <a:spcPts val="0"/>
              </a:spcAft>
              <a:buNone/>
            </a:pPr>
            <a:r>
              <a:rPr b="0" i="0" lang="en-US" sz="12005" u="none" cap="none" strike="noStrike">
                <a:solidFill>
                  <a:srgbClr val="E00225"/>
                </a:solidFill>
                <a:latin typeface="Courgette"/>
                <a:ea typeface="Courgette"/>
                <a:cs typeface="Courgette"/>
                <a:sym typeface="Courgette"/>
              </a:rPr>
              <a:t>National Celebrations</a:t>
            </a:r>
            <a:endParaRPr/>
          </a:p>
        </p:txBody>
      </p:sp>
      <p:sp>
        <p:nvSpPr>
          <p:cNvPr id="195" name="Google Shape;195;p17"/>
          <p:cNvSpPr/>
          <p:nvPr/>
        </p:nvSpPr>
        <p:spPr>
          <a:xfrm>
            <a:off x="15852237" y="5143500"/>
            <a:ext cx="3453462" cy="3390672"/>
          </a:xfrm>
          <a:custGeom>
            <a:rect b="b" l="l" r="r" t="t"/>
            <a:pathLst>
              <a:path extrusionOk="0" h="3390672" w="3453462">
                <a:moveTo>
                  <a:pt x="0" y="0"/>
                </a:moveTo>
                <a:lnTo>
                  <a:pt x="3453462" y="0"/>
                </a:lnTo>
                <a:lnTo>
                  <a:pt x="3453462" y="3390672"/>
                </a:lnTo>
                <a:lnTo>
                  <a:pt x="0" y="3390672"/>
                </a:lnTo>
                <a:lnTo>
                  <a:pt x="0" y="0"/>
                </a:lnTo>
                <a:close/>
              </a:path>
            </a:pathLst>
          </a:custGeom>
          <a:blipFill rotWithShape="1">
            <a:blip r:embed="rId6">
              <a:alphaModFix/>
            </a:blip>
            <a:stretch>
              <a:fillRect b="0" l="0" r="0" t="0"/>
            </a:stretch>
          </a:blipFill>
          <a:ln>
            <a:noFill/>
          </a:ln>
        </p:spPr>
      </p:sp>
      <p:sp>
        <p:nvSpPr>
          <p:cNvPr id="196" name="Google Shape;196;p17"/>
          <p:cNvSpPr txBox="1"/>
          <p:nvPr/>
        </p:nvSpPr>
        <p:spPr>
          <a:xfrm>
            <a:off x="2656220" y="8318677"/>
            <a:ext cx="12975561" cy="899160"/>
          </a:xfrm>
          <a:prstGeom prst="rect">
            <a:avLst/>
          </a:prstGeom>
          <a:noFill/>
          <a:ln>
            <a:noFill/>
          </a:ln>
        </p:spPr>
        <p:txBody>
          <a:bodyPr anchorCtr="0" anchor="t" bIns="0" lIns="0" spcFirstLastPara="1" rIns="0" wrap="square" tIns="0">
            <a:spAutoFit/>
          </a:bodyPr>
          <a:lstStyle/>
          <a:p>
            <a:pPr indent="0" lvl="0" marL="0" marR="0" rtl="0" algn="ctr">
              <a:lnSpc>
                <a:spcPct val="186043"/>
              </a:lnSpc>
              <a:spcBef>
                <a:spcPts val="0"/>
              </a:spcBef>
              <a:spcAft>
                <a:spcPts val="0"/>
              </a:spcAft>
              <a:buNone/>
            </a:pPr>
            <a:r>
              <a:rPr b="0" i="0" lang="en-US" sz="1999" u="none" cap="none" strike="noStrike">
                <a:solidFill>
                  <a:srgbClr val="000000"/>
                </a:solidFill>
                <a:latin typeface="Fira Sans"/>
                <a:ea typeface="Fira Sans"/>
                <a:cs typeface="Fira Sans"/>
                <a:sym typeface="Fira Sans"/>
              </a:rPr>
              <a:t>Cambodia's Independence Day, celebrated on November 9th, is marked by grand parades, flag hoisting ceremonies, and cultural performances. The main event is held at the Independence Monument in Phnom Penh.</a:t>
            </a:r>
            <a:endParaRPr/>
          </a:p>
        </p:txBody>
      </p:sp>
      <p:pic>
        <p:nvPicPr>
          <p:cNvPr id="197" name="Google Shape;197;p17"/>
          <p:cNvPicPr preferRelativeResize="0"/>
          <p:nvPr/>
        </p:nvPicPr>
        <p:blipFill rotWithShape="1">
          <a:blip r:embed="rId7">
            <a:alphaModFix/>
          </a:blip>
          <a:srcRect b="0" l="14929" r="0" t="0"/>
          <a:stretch/>
        </p:blipFill>
        <p:spPr>
          <a:xfrm>
            <a:off x="0" y="2206775"/>
            <a:ext cx="2254725" cy="2688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201" name="Shape 201"/>
        <p:cNvGrpSpPr/>
        <p:nvPr/>
      </p:nvGrpSpPr>
      <p:grpSpPr>
        <a:xfrm>
          <a:off x="0" y="0"/>
          <a:ext cx="0" cy="0"/>
          <a:chOff x="0" y="0"/>
          <a:chExt cx="0" cy="0"/>
        </a:xfrm>
      </p:grpSpPr>
      <p:pic>
        <p:nvPicPr>
          <p:cNvPr id="202" name="Google Shape;202;p18"/>
          <p:cNvPicPr preferRelativeResize="0"/>
          <p:nvPr/>
        </p:nvPicPr>
        <p:blipFill rotWithShape="1">
          <a:blip r:embed="rId3">
            <a:alphaModFix/>
          </a:blip>
          <a:srcRect b="0" l="2157" r="11561" t="23960"/>
          <a:stretch/>
        </p:blipFill>
        <p:spPr>
          <a:xfrm>
            <a:off x="0" y="0"/>
            <a:ext cx="18288000" cy="3092950"/>
          </a:xfrm>
          <a:prstGeom prst="rect">
            <a:avLst/>
          </a:prstGeom>
          <a:noFill/>
          <a:ln>
            <a:noFill/>
          </a:ln>
        </p:spPr>
      </p:pic>
      <p:pic>
        <p:nvPicPr>
          <p:cNvPr id="203" name="Google Shape;203;p18"/>
          <p:cNvPicPr preferRelativeResize="0"/>
          <p:nvPr/>
        </p:nvPicPr>
        <p:blipFill>
          <a:blip r:embed="rId4">
            <a:alphaModFix/>
          </a:blip>
          <a:stretch>
            <a:fillRect/>
          </a:stretch>
        </p:blipFill>
        <p:spPr>
          <a:xfrm>
            <a:off x="1789500" y="2692533"/>
            <a:ext cx="14709002" cy="3009309"/>
          </a:xfrm>
          <a:prstGeom prst="rect">
            <a:avLst/>
          </a:prstGeom>
          <a:noFill/>
          <a:ln>
            <a:noFill/>
          </a:ln>
        </p:spPr>
      </p:pic>
      <p:sp>
        <p:nvSpPr>
          <p:cNvPr id="204" name="Google Shape;204;p18"/>
          <p:cNvSpPr txBox="1"/>
          <p:nvPr/>
        </p:nvSpPr>
        <p:spPr>
          <a:xfrm>
            <a:off x="1789510" y="6392227"/>
            <a:ext cx="14709000" cy="2584800"/>
          </a:xfrm>
          <a:prstGeom prst="rect">
            <a:avLst/>
          </a:prstGeom>
          <a:noFill/>
          <a:ln>
            <a:noFill/>
          </a:ln>
        </p:spPr>
        <p:txBody>
          <a:bodyPr anchorCtr="0" anchor="t" bIns="0" lIns="0" spcFirstLastPara="1" rIns="0" wrap="square" tIns="0">
            <a:spAutoFit/>
          </a:bodyPr>
          <a:lstStyle/>
          <a:p>
            <a:pPr indent="0" lvl="0" marL="0" marR="0" rtl="0" algn="ctr">
              <a:lnSpc>
                <a:spcPct val="200000"/>
              </a:lnSpc>
              <a:spcBef>
                <a:spcPts val="0"/>
              </a:spcBef>
              <a:spcAft>
                <a:spcPts val="0"/>
              </a:spcAft>
              <a:buNone/>
            </a:pPr>
            <a:r>
              <a:rPr b="0" i="0" lang="en-US" sz="2399" u="none" cap="none" strike="noStrike">
                <a:solidFill>
                  <a:srgbClr val="000000"/>
                </a:solidFill>
                <a:latin typeface="Fira Sans"/>
                <a:ea typeface="Fira Sans"/>
                <a:cs typeface="Fira Sans"/>
                <a:sym typeface="Fira Sans"/>
              </a:rPr>
              <a:t>On November 9, 1953, Cambodia officially gained its independence from French colonial rule. This pivotal moment marked the beginning of a new era for the Cambodian people, as they embarked on a journey of self-governance, national pride, and cultural renaissance. The declaration of independence was led by King Norodom Sihanouk, whose leadership and vision played a crucial role in achieving this milestone.</a:t>
            </a:r>
            <a:endParaRPr/>
          </a:p>
        </p:txBody>
      </p:sp>
      <p:sp>
        <p:nvSpPr>
          <p:cNvPr id="205" name="Google Shape;205;p18"/>
          <p:cNvSpPr txBox="1"/>
          <p:nvPr/>
        </p:nvSpPr>
        <p:spPr>
          <a:xfrm>
            <a:off x="2216345" y="3185483"/>
            <a:ext cx="13855200" cy="1880700"/>
          </a:xfrm>
          <a:prstGeom prst="rect">
            <a:avLst/>
          </a:prstGeom>
          <a:noFill/>
          <a:ln>
            <a:noFill/>
          </a:ln>
        </p:spPr>
        <p:txBody>
          <a:bodyPr anchorCtr="0" anchor="t" bIns="0" lIns="0" spcFirstLastPara="1" rIns="0" wrap="square" tIns="0">
            <a:spAutoFit/>
          </a:bodyPr>
          <a:lstStyle/>
          <a:p>
            <a:pPr indent="0" lvl="0" marL="0" marR="0" rtl="0" algn="ctr">
              <a:lnSpc>
                <a:spcPct val="118996"/>
              </a:lnSpc>
              <a:spcBef>
                <a:spcPts val="0"/>
              </a:spcBef>
              <a:spcAft>
                <a:spcPts val="0"/>
              </a:spcAft>
              <a:buNone/>
            </a:pPr>
            <a:r>
              <a:rPr b="0" i="0" lang="en-US" sz="12218" u="none" cap="none" strike="noStrike">
                <a:solidFill>
                  <a:srgbClr val="E8E8E8"/>
                </a:solidFill>
                <a:latin typeface="Courgette"/>
                <a:ea typeface="Courgette"/>
                <a:cs typeface="Courgette"/>
                <a:sym typeface="Courgette"/>
              </a:rPr>
              <a:t>November 9, 1953</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