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10287000" cx="18288000"/>
  <p:notesSz cx="6858000" cy="9144000"/>
  <p:embeddedFontLst>
    <p:embeddedFont>
      <p:font typeface="Inter"/>
      <p:regular r:id="rId27"/>
      <p:bold r:id="rId28"/>
    </p:embeddedFont>
    <p:embeddedFont>
      <p:font typeface="Kalam"/>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C1483DD-CB0F-456D-AF58-01EDF05FAD1A}">
  <a:tblStyle styleId="{8C1483DD-CB0F-456D-AF58-01EDF05FAD1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Inter-bold.fntdata"/><Relationship Id="rId27" Type="http://schemas.openxmlformats.org/officeDocument/2006/relationships/font" Target="fonts/Inter-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Kalam-regular.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Kalam-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9" name="Shape 9"/>
        <p:cNvGrpSpPr/>
        <p:nvPr/>
      </p:nvGrpSpPr>
      <p:grpSpPr>
        <a:xfrm>
          <a:off x="0" y="0"/>
          <a:ext cx="0" cy="0"/>
          <a:chOff x="0" y="0"/>
          <a:chExt cx="0" cy="0"/>
        </a:xfrm>
      </p:grpSpPr>
      <p:pic>
        <p:nvPicPr>
          <p:cNvPr id="10" name="Google Shape;10;p3"/>
          <p:cNvPicPr preferRelativeResize="0"/>
          <p:nvPr/>
        </p:nvPicPr>
        <p:blipFill rotWithShape="1">
          <a:blip r:embed="rId2">
            <a:alphaModFix/>
          </a:blip>
          <a:srcRect b="47301" l="2095" r="0" t="0"/>
          <a:stretch/>
        </p:blipFill>
        <p:spPr>
          <a:xfrm>
            <a:off x="-7325" y="6018750"/>
            <a:ext cx="18288000" cy="4268250"/>
          </a:xfrm>
          <a:prstGeom prst="rect">
            <a:avLst/>
          </a:prstGeom>
          <a:noFill/>
          <a:ln>
            <a:noFill/>
          </a:ln>
        </p:spPr>
      </p:pic>
      <p:pic>
        <p:nvPicPr>
          <p:cNvPr id="11" name="Google Shape;11;p3"/>
          <p:cNvPicPr preferRelativeResize="0"/>
          <p:nvPr/>
        </p:nvPicPr>
        <p:blipFill rotWithShape="1">
          <a:blip r:embed="rId3">
            <a:alphaModFix/>
          </a:blip>
          <a:srcRect b="15675" l="4933" r="4050" t="0"/>
          <a:stretch/>
        </p:blipFill>
        <p:spPr>
          <a:xfrm>
            <a:off x="0" y="4247800"/>
            <a:ext cx="18288000" cy="6039201"/>
          </a:xfrm>
          <a:prstGeom prst="rect">
            <a:avLst/>
          </a:prstGeom>
          <a:noFill/>
          <a:ln>
            <a:noFill/>
          </a:ln>
        </p:spPr>
      </p:pic>
      <p:pic>
        <p:nvPicPr>
          <p:cNvPr id="12" name="Google Shape;12;p3"/>
          <p:cNvPicPr preferRelativeResize="0"/>
          <p:nvPr/>
        </p:nvPicPr>
        <p:blipFill rotWithShape="1">
          <a:blip r:embed="rId4">
            <a:alphaModFix/>
          </a:blip>
          <a:srcRect b="0" l="0" r="0" t="10482"/>
          <a:stretch/>
        </p:blipFill>
        <p:spPr>
          <a:xfrm>
            <a:off x="14241200" y="18225"/>
            <a:ext cx="4047726" cy="1976350"/>
          </a:xfrm>
          <a:prstGeom prst="rect">
            <a:avLst/>
          </a:prstGeom>
          <a:noFill/>
          <a:ln>
            <a:noFill/>
          </a:ln>
        </p:spPr>
      </p:pic>
      <p:pic>
        <p:nvPicPr>
          <p:cNvPr id="13" name="Google Shape;13;p3"/>
          <p:cNvPicPr preferRelativeResize="0"/>
          <p:nvPr/>
        </p:nvPicPr>
        <p:blipFill rotWithShape="1">
          <a:blip r:embed="rId5">
            <a:alphaModFix/>
          </a:blip>
          <a:srcRect b="0" l="0" r="0" t="10482"/>
          <a:stretch/>
        </p:blipFill>
        <p:spPr>
          <a:xfrm>
            <a:off x="-7325" y="1"/>
            <a:ext cx="4047726" cy="1976350"/>
          </a:xfrm>
          <a:prstGeom prst="rect">
            <a:avLst/>
          </a:prstGeom>
          <a:noFill/>
          <a:ln>
            <a:noFill/>
          </a:ln>
        </p:spPr>
      </p:pic>
      <p:pic>
        <p:nvPicPr>
          <p:cNvPr id="14" name="Google Shape;14;p3"/>
          <p:cNvPicPr preferRelativeResize="0"/>
          <p:nvPr/>
        </p:nvPicPr>
        <p:blipFill rotWithShape="1">
          <a:blip r:embed="rId6">
            <a:alphaModFix/>
          </a:blip>
          <a:srcRect b="0" l="0" r="0" t="80231"/>
          <a:stretch/>
        </p:blipFill>
        <p:spPr>
          <a:xfrm>
            <a:off x="3720825" y="5"/>
            <a:ext cx="10153448" cy="1093924"/>
          </a:xfrm>
          <a:prstGeom prst="rect">
            <a:avLst/>
          </a:prstGeom>
          <a:noFill/>
          <a:ln>
            <a:noFill/>
          </a:ln>
        </p:spPr>
      </p:pic>
      <p:sp>
        <p:nvSpPr>
          <p:cNvPr id="15" name="Google Shape;15;p3"/>
          <p:cNvSpPr txBox="1"/>
          <p:nvPr>
            <p:ph type="title"/>
          </p:nvPr>
        </p:nvSpPr>
        <p:spPr>
          <a:xfrm>
            <a:off x="-2797725" y="1168097"/>
            <a:ext cx="23883600" cy="19293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F1902C"/>
              </a:buClr>
              <a:buSzPts val="13500"/>
              <a:buFont typeface="Kalam"/>
              <a:buNone/>
              <a:defRPr b="1" i="0" sz="13500" u="none" cap="none" strike="noStrike">
                <a:solidFill>
                  <a:srgbClr val="F1902C"/>
                </a:solidFill>
                <a:latin typeface="Kalam"/>
                <a:ea typeface="Kalam"/>
                <a:cs typeface="Kalam"/>
                <a:sym typeface="Kalam"/>
              </a:defRPr>
            </a:lvl1pPr>
            <a:lvl2pPr lvl="1" rtl="0">
              <a:spcBef>
                <a:spcPts val="0"/>
              </a:spcBef>
              <a:spcAft>
                <a:spcPts val="0"/>
              </a:spcAft>
              <a:buSzPts val="13500"/>
              <a:buNone/>
              <a:defRPr sz="13500"/>
            </a:lvl2pPr>
            <a:lvl3pPr lvl="2" rtl="0">
              <a:spcBef>
                <a:spcPts val="0"/>
              </a:spcBef>
              <a:spcAft>
                <a:spcPts val="0"/>
              </a:spcAft>
              <a:buSzPts val="13500"/>
              <a:buNone/>
              <a:defRPr sz="13500"/>
            </a:lvl3pPr>
            <a:lvl4pPr lvl="3" rtl="0">
              <a:spcBef>
                <a:spcPts val="0"/>
              </a:spcBef>
              <a:spcAft>
                <a:spcPts val="0"/>
              </a:spcAft>
              <a:buSzPts val="13500"/>
              <a:buNone/>
              <a:defRPr sz="13500"/>
            </a:lvl4pPr>
            <a:lvl5pPr lvl="4" rtl="0">
              <a:spcBef>
                <a:spcPts val="0"/>
              </a:spcBef>
              <a:spcAft>
                <a:spcPts val="0"/>
              </a:spcAft>
              <a:buSzPts val="13500"/>
              <a:buNone/>
              <a:defRPr sz="13500"/>
            </a:lvl5pPr>
            <a:lvl6pPr lvl="5" rtl="0">
              <a:spcBef>
                <a:spcPts val="0"/>
              </a:spcBef>
              <a:spcAft>
                <a:spcPts val="0"/>
              </a:spcAft>
              <a:buSzPts val="13500"/>
              <a:buNone/>
              <a:defRPr sz="13500"/>
            </a:lvl6pPr>
            <a:lvl7pPr lvl="6" rtl="0">
              <a:spcBef>
                <a:spcPts val="0"/>
              </a:spcBef>
              <a:spcAft>
                <a:spcPts val="0"/>
              </a:spcAft>
              <a:buSzPts val="13500"/>
              <a:buNone/>
              <a:defRPr sz="13500"/>
            </a:lvl7pPr>
            <a:lvl8pPr lvl="7" rtl="0">
              <a:spcBef>
                <a:spcPts val="0"/>
              </a:spcBef>
              <a:spcAft>
                <a:spcPts val="0"/>
              </a:spcAft>
              <a:buSzPts val="13500"/>
              <a:buNone/>
              <a:defRPr sz="13500"/>
            </a:lvl8pPr>
            <a:lvl9pPr lvl="8" rtl="0">
              <a:spcBef>
                <a:spcPts val="0"/>
              </a:spcBef>
              <a:spcAft>
                <a:spcPts val="0"/>
              </a:spcAft>
              <a:buSzPts val="13500"/>
              <a:buNone/>
              <a:defRPr sz="13500"/>
            </a:lvl9pPr>
          </a:lstStyle>
          <a:p/>
        </p:txBody>
      </p:sp>
      <p:pic>
        <p:nvPicPr>
          <p:cNvPr id="16" name="Google Shape;16;p3"/>
          <p:cNvPicPr preferRelativeResize="0"/>
          <p:nvPr/>
        </p:nvPicPr>
        <p:blipFill rotWithShape="1">
          <a:blip r:embed="rId4">
            <a:alphaModFix/>
          </a:blip>
          <a:srcRect b="0" l="0" r="0" t="10482"/>
          <a:stretch/>
        </p:blipFill>
        <p:spPr>
          <a:xfrm>
            <a:off x="14241200" y="1755150"/>
            <a:ext cx="4047726" cy="1976350"/>
          </a:xfrm>
          <a:prstGeom prst="rect">
            <a:avLst/>
          </a:prstGeom>
          <a:noFill/>
          <a:ln>
            <a:noFill/>
          </a:ln>
        </p:spPr>
      </p:pic>
      <p:sp>
        <p:nvSpPr>
          <p:cNvPr id="17" name="Google Shape;17;p3"/>
          <p:cNvSpPr txBox="1"/>
          <p:nvPr>
            <p:ph idx="2" type="title"/>
          </p:nvPr>
        </p:nvSpPr>
        <p:spPr>
          <a:xfrm>
            <a:off x="-2797725" y="2905022"/>
            <a:ext cx="23883600" cy="19293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138807"/>
              </a:buClr>
              <a:buSzPts val="12400"/>
              <a:buFont typeface="Inter"/>
              <a:buNone/>
              <a:defRPr i="0" sz="12400" u="none" cap="none" strike="noStrike">
                <a:solidFill>
                  <a:srgbClr val="138807"/>
                </a:solidFill>
                <a:latin typeface="Inter"/>
                <a:ea typeface="Inter"/>
                <a:cs typeface="Inter"/>
                <a:sym typeface="Inter"/>
              </a:defRPr>
            </a:lvl1pPr>
            <a:lvl2pPr lvl="1" rtl="0">
              <a:spcBef>
                <a:spcPts val="0"/>
              </a:spcBef>
              <a:spcAft>
                <a:spcPts val="0"/>
              </a:spcAft>
              <a:buSzPts val="13500"/>
              <a:buNone/>
              <a:defRPr sz="13500"/>
            </a:lvl2pPr>
            <a:lvl3pPr lvl="2" rtl="0">
              <a:spcBef>
                <a:spcPts val="0"/>
              </a:spcBef>
              <a:spcAft>
                <a:spcPts val="0"/>
              </a:spcAft>
              <a:buSzPts val="13500"/>
              <a:buNone/>
              <a:defRPr sz="13500"/>
            </a:lvl3pPr>
            <a:lvl4pPr lvl="3" rtl="0">
              <a:spcBef>
                <a:spcPts val="0"/>
              </a:spcBef>
              <a:spcAft>
                <a:spcPts val="0"/>
              </a:spcAft>
              <a:buSzPts val="13500"/>
              <a:buNone/>
              <a:defRPr sz="13500"/>
            </a:lvl4pPr>
            <a:lvl5pPr lvl="4" rtl="0">
              <a:spcBef>
                <a:spcPts val="0"/>
              </a:spcBef>
              <a:spcAft>
                <a:spcPts val="0"/>
              </a:spcAft>
              <a:buSzPts val="13500"/>
              <a:buNone/>
              <a:defRPr sz="13500"/>
            </a:lvl5pPr>
            <a:lvl6pPr lvl="5" rtl="0">
              <a:spcBef>
                <a:spcPts val="0"/>
              </a:spcBef>
              <a:spcAft>
                <a:spcPts val="0"/>
              </a:spcAft>
              <a:buSzPts val="13500"/>
              <a:buNone/>
              <a:defRPr sz="13500"/>
            </a:lvl6pPr>
            <a:lvl7pPr lvl="6" rtl="0">
              <a:spcBef>
                <a:spcPts val="0"/>
              </a:spcBef>
              <a:spcAft>
                <a:spcPts val="0"/>
              </a:spcAft>
              <a:buSzPts val="13500"/>
              <a:buNone/>
              <a:defRPr sz="13500"/>
            </a:lvl7pPr>
            <a:lvl8pPr lvl="7" rtl="0">
              <a:spcBef>
                <a:spcPts val="0"/>
              </a:spcBef>
              <a:spcAft>
                <a:spcPts val="0"/>
              </a:spcAft>
              <a:buSzPts val="13500"/>
              <a:buNone/>
              <a:defRPr sz="13500"/>
            </a:lvl8pPr>
            <a:lvl9pPr lvl="8" rtl="0">
              <a:spcBef>
                <a:spcPts val="0"/>
              </a:spcBef>
              <a:spcAft>
                <a:spcPts val="0"/>
              </a:spcAft>
              <a:buSzPts val="13500"/>
              <a:buNone/>
              <a:defRPr sz="13500"/>
            </a:lvl9pPr>
          </a:lstStyle>
          <a:p/>
        </p:txBody>
      </p:sp>
      <p:sp>
        <p:nvSpPr>
          <p:cNvPr id="18" name="Google Shape;18;p3"/>
          <p:cNvSpPr txBox="1"/>
          <p:nvPr>
            <p:ph idx="1" type="subTitle"/>
          </p:nvPr>
        </p:nvSpPr>
        <p:spPr>
          <a:xfrm>
            <a:off x="5586150" y="8311025"/>
            <a:ext cx="7115700" cy="448200"/>
          </a:xfrm>
          <a:prstGeom prst="rect">
            <a:avLst/>
          </a:prstGeom>
        </p:spPr>
        <p:txBody>
          <a:bodyPr anchorCtr="0" anchor="t" bIns="45700" lIns="91425" spcFirstLastPara="1" rIns="91425" wrap="square" tIns="45700">
            <a:normAutofit/>
          </a:bodyPr>
          <a:lstStyle>
            <a:lvl1pPr lvl="0">
              <a:spcBef>
                <a:spcPts val="640"/>
              </a:spcBef>
              <a:spcAft>
                <a:spcPts val="0"/>
              </a:spcAft>
              <a:buSzPts val="2950"/>
              <a:buNone/>
              <a:defRPr sz="2950"/>
            </a:lvl1pPr>
            <a:lvl2pPr lvl="1">
              <a:spcBef>
                <a:spcPts val="640"/>
              </a:spcBef>
              <a:spcAft>
                <a:spcPts val="0"/>
              </a:spcAft>
              <a:buSzPts val="1950"/>
              <a:buNone/>
              <a:defRPr/>
            </a:lvl2pPr>
            <a:lvl3pPr lvl="2">
              <a:spcBef>
                <a:spcPts val="640"/>
              </a:spcBef>
              <a:spcAft>
                <a:spcPts val="0"/>
              </a:spcAft>
              <a:buSzPts val="1950"/>
              <a:buNone/>
              <a:defRPr/>
            </a:lvl3pPr>
            <a:lvl4pPr lvl="3">
              <a:spcBef>
                <a:spcPts val="640"/>
              </a:spcBef>
              <a:spcAft>
                <a:spcPts val="0"/>
              </a:spcAft>
              <a:buSzPts val="1950"/>
              <a:buNone/>
              <a:defRPr/>
            </a:lvl4pPr>
            <a:lvl5pPr lvl="4">
              <a:spcBef>
                <a:spcPts val="640"/>
              </a:spcBef>
              <a:spcAft>
                <a:spcPts val="0"/>
              </a:spcAft>
              <a:buSzPts val="1950"/>
              <a:buNone/>
              <a:defRPr/>
            </a:lvl5pPr>
            <a:lvl6pPr lvl="5">
              <a:spcBef>
                <a:spcPts val="640"/>
              </a:spcBef>
              <a:spcAft>
                <a:spcPts val="0"/>
              </a:spcAft>
              <a:buSzPts val="1950"/>
              <a:buNone/>
              <a:defRPr/>
            </a:lvl6pPr>
            <a:lvl7pPr lvl="6">
              <a:spcBef>
                <a:spcPts val="640"/>
              </a:spcBef>
              <a:spcAft>
                <a:spcPts val="0"/>
              </a:spcAft>
              <a:buSzPts val="1950"/>
              <a:buNone/>
              <a:defRPr/>
            </a:lvl7pPr>
            <a:lvl8pPr lvl="7">
              <a:spcBef>
                <a:spcPts val="640"/>
              </a:spcBef>
              <a:spcAft>
                <a:spcPts val="0"/>
              </a:spcAft>
              <a:buSzPts val="1950"/>
              <a:buNone/>
              <a:defRPr/>
            </a:lvl8pPr>
            <a:lvl9pPr lvl="8">
              <a:spcBef>
                <a:spcPts val="640"/>
              </a:spcBef>
              <a:spcAft>
                <a:spcPts val="0"/>
              </a:spcAft>
              <a:buSzPts val="195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9" name="Shape 19"/>
        <p:cNvGrpSpPr/>
        <p:nvPr/>
      </p:nvGrpSpPr>
      <p:grpSpPr>
        <a:xfrm>
          <a:off x="0" y="0"/>
          <a:ext cx="0" cy="0"/>
          <a:chOff x="0" y="0"/>
          <a:chExt cx="0" cy="0"/>
        </a:xfrm>
      </p:grpSpPr>
      <p:sp>
        <p:nvSpPr>
          <p:cNvPr id="20" name="Google Shape;20;p4"/>
          <p:cNvSpPr txBox="1"/>
          <p:nvPr>
            <p:ph type="title"/>
          </p:nvPr>
        </p:nvSpPr>
        <p:spPr>
          <a:xfrm>
            <a:off x="4878300" y="428625"/>
            <a:ext cx="8531400" cy="1929300"/>
          </a:xfrm>
          <a:prstGeom prst="rect">
            <a:avLst/>
          </a:prstGeom>
        </p:spPr>
        <p:txBody>
          <a:bodyPr anchorCtr="0" anchor="t" bIns="45700" lIns="91425" spcFirstLastPara="1" rIns="91425" wrap="square" tIns="45700">
            <a:norm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1" name="Google Shape;21;p4"/>
          <p:cNvPicPr preferRelativeResize="0"/>
          <p:nvPr/>
        </p:nvPicPr>
        <p:blipFill rotWithShape="1">
          <a:blip r:embed="rId2">
            <a:alphaModFix/>
          </a:blip>
          <a:srcRect b="7528" l="3109" r="4074" t="6033"/>
          <a:stretch/>
        </p:blipFill>
        <p:spPr>
          <a:xfrm>
            <a:off x="0" y="0"/>
            <a:ext cx="18288000" cy="10287000"/>
          </a:xfrm>
          <a:prstGeom prst="rect">
            <a:avLst/>
          </a:prstGeom>
          <a:noFill/>
          <a:ln>
            <a:noFill/>
          </a:ln>
        </p:spPr>
      </p:pic>
      <p:pic>
        <p:nvPicPr>
          <p:cNvPr id="22" name="Google Shape;22;p4"/>
          <p:cNvPicPr preferRelativeResize="0"/>
          <p:nvPr/>
        </p:nvPicPr>
        <p:blipFill rotWithShape="1">
          <a:blip r:embed="rId3">
            <a:alphaModFix/>
          </a:blip>
          <a:srcRect b="16205" l="0" r="0" t="0"/>
          <a:stretch/>
        </p:blipFill>
        <p:spPr>
          <a:xfrm>
            <a:off x="322425" y="3885500"/>
            <a:ext cx="4441624" cy="6401499"/>
          </a:xfrm>
          <a:prstGeom prst="rect">
            <a:avLst/>
          </a:prstGeom>
          <a:noFill/>
          <a:ln>
            <a:noFill/>
          </a:ln>
        </p:spPr>
      </p:pic>
      <p:grpSp>
        <p:nvGrpSpPr>
          <p:cNvPr id="23" name="Google Shape;23;p4"/>
          <p:cNvGrpSpPr/>
          <p:nvPr/>
        </p:nvGrpSpPr>
        <p:grpSpPr>
          <a:xfrm>
            <a:off x="5087862" y="6380444"/>
            <a:ext cx="3775174" cy="2878430"/>
            <a:chOff x="0" y="-9525"/>
            <a:chExt cx="994278" cy="758100"/>
          </a:xfrm>
        </p:grpSpPr>
        <p:sp>
          <p:nvSpPr>
            <p:cNvPr id="24" name="Google Shape;24;p4"/>
            <p:cNvSpPr/>
            <p:nvPr/>
          </p:nvSpPr>
          <p:spPr>
            <a:xfrm>
              <a:off x="0" y="0"/>
              <a:ext cx="994278" cy="748429"/>
            </a:xfrm>
            <a:custGeom>
              <a:rect b="b" l="l" r="r" t="t"/>
              <a:pathLst>
                <a:path extrusionOk="0" h="748429" w="994278">
                  <a:moveTo>
                    <a:pt x="104589" y="0"/>
                  </a:moveTo>
                  <a:lnTo>
                    <a:pt x="889690" y="0"/>
                  </a:lnTo>
                  <a:cubicBezTo>
                    <a:pt x="917428" y="0"/>
                    <a:pt x="944031" y="11019"/>
                    <a:pt x="963645" y="30633"/>
                  </a:cubicBezTo>
                  <a:cubicBezTo>
                    <a:pt x="983259" y="50247"/>
                    <a:pt x="994278" y="76850"/>
                    <a:pt x="994278" y="104589"/>
                  </a:cubicBezTo>
                  <a:lnTo>
                    <a:pt x="994278" y="643840"/>
                  </a:lnTo>
                  <a:cubicBezTo>
                    <a:pt x="994278" y="701603"/>
                    <a:pt x="947452" y="748429"/>
                    <a:pt x="889690" y="748429"/>
                  </a:cubicBezTo>
                  <a:lnTo>
                    <a:pt x="104589" y="748429"/>
                  </a:lnTo>
                  <a:cubicBezTo>
                    <a:pt x="76850" y="748429"/>
                    <a:pt x="50247" y="737410"/>
                    <a:pt x="30633" y="717796"/>
                  </a:cubicBezTo>
                  <a:cubicBezTo>
                    <a:pt x="11019" y="698181"/>
                    <a:pt x="0" y="671579"/>
                    <a:pt x="0" y="643840"/>
                  </a:cubicBezTo>
                  <a:lnTo>
                    <a:pt x="0" y="104589"/>
                  </a:lnTo>
                  <a:cubicBezTo>
                    <a:pt x="0" y="46826"/>
                    <a:pt x="46826" y="0"/>
                    <a:pt x="104589" y="0"/>
                  </a:cubicBezTo>
                  <a:close/>
                </a:path>
              </a:pathLst>
            </a:custGeom>
            <a:solidFill>
              <a:srgbClr val="000000">
                <a:alpha val="0"/>
              </a:srgbClr>
            </a:solidFill>
            <a:ln cap="rnd" cmpd="sng" w="161925">
              <a:solidFill>
                <a:srgbClr val="F1902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nvSpPr>
          <p:spPr>
            <a:xfrm>
              <a:off x="0" y="-9525"/>
              <a:ext cx="994200" cy="7581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4"/>
          <p:cNvGrpSpPr/>
          <p:nvPr/>
        </p:nvGrpSpPr>
        <p:grpSpPr>
          <a:xfrm>
            <a:off x="9424987" y="3078127"/>
            <a:ext cx="3775174" cy="2878430"/>
            <a:chOff x="0" y="-9525"/>
            <a:chExt cx="994278" cy="758100"/>
          </a:xfrm>
        </p:grpSpPr>
        <p:sp>
          <p:nvSpPr>
            <p:cNvPr id="27" name="Google Shape;27;p4"/>
            <p:cNvSpPr/>
            <p:nvPr/>
          </p:nvSpPr>
          <p:spPr>
            <a:xfrm>
              <a:off x="0" y="0"/>
              <a:ext cx="994278" cy="748429"/>
            </a:xfrm>
            <a:custGeom>
              <a:rect b="b" l="l" r="r" t="t"/>
              <a:pathLst>
                <a:path extrusionOk="0" h="748429" w="994278">
                  <a:moveTo>
                    <a:pt x="104589" y="0"/>
                  </a:moveTo>
                  <a:lnTo>
                    <a:pt x="889690" y="0"/>
                  </a:lnTo>
                  <a:cubicBezTo>
                    <a:pt x="917428" y="0"/>
                    <a:pt x="944031" y="11019"/>
                    <a:pt x="963645" y="30633"/>
                  </a:cubicBezTo>
                  <a:cubicBezTo>
                    <a:pt x="983259" y="50247"/>
                    <a:pt x="994278" y="76850"/>
                    <a:pt x="994278" y="104589"/>
                  </a:cubicBezTo>
                  <a:lnTo>
                    <a:pt x="994278" y="643840"/>
                  </a:lnTo>
                  <a:cubicBezTo>
                    <a:pt x="994278" y="701603"/>
                    <a:pt x="947452" y="748429"/>
                    <a:pt x="889690" y="748429"/>
                  </a:cubicBezTo>
                  <a:lnTo>
                    <a:pt x="104589" y="748429"/>
                  </a:lnTo>
                  <a:cubicBezTo>
                    <a:pt x="76850" y="748429"/>
                    <a:pt x="50247" y="737410"/>
                    <a:pt x="30633" y="717796"/>
                  </a:cubicBezTo>
                  <a:cubicBezTo>
                    <a:pt x="11019" y="698181"/>
                    <a:pt x="0" y="671579"/>
                    <a:pt x="0" y="643840"/>
                  </a:cubicBezTo>
                  <a:lnTo>
                    <a:pt x="0" y="104589"/>
                  </a:lnTo>
                  <a:cubicBezTo>
                    <a:pt x="0" y="46826"/>
                    <a:pt x="46826" y="0"/>
                    <a:pt x="104589" y="0"/>
                  </a:cubicBezTo>
                  <a:close/>
                </a:path>
              </a:pathLst>
            </a:custGeom>
            <a:solidFill>
              <a:srgbClr val="000000">
                <a:alpha val="0"/>
              </a:srgbClr>
            </a:solidFill>
            <a:ln cap="rnd" cmpd="sng" w="161925">
              <a:solidFill>
                <a:srgbClr val="F1902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txBox="1"/>
            <p:nvPr/>
          </p:nvSpPr>
          <p:spPr>
            <a:xfrm>
              <a:off x="0" y="-9525"/>
              <a:ext cx="994200" cy="7581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4"/>
          <p:cNvGrpSpPr/>
          <p:nvPr/>
        </p:nvGrpSpPr>
        <p:grpSpPr>
          <a:xfrm>
            <a:off x="9424987" y="6380444"/>
            <a:ext cx="3775174" cy="2878430"/>
            <a:chOff x="0" y="-9525"/>
            <a:chExt cx="994278" cy="758100"/>
          </a:xfrm>
        </p:grpSpPr>
        <p:sp>
          <p:nvSpPr>
            <p:cNvPr id="30" name="Google Shape;30;p4"/>
            <p:cNvSpPr/>
            <p:nvPr/>
          </p:nvSpPr>
          <p:spPr>
            <a:xfrm>
              <a:off x="0" y="0"/>
              <a:ext cx="994278" cy="748429"/>
            </a:xfrm>
            <a:custGeom>
              <a:rect b="b" l="l" r="r" t="t"/>
              <a:pathLst>
                <a:path extrusionOk="0" h="748429" w="994278">
                  <a:moveTo>
                    <a:pt x="104589" y="0"/>
                  </a:moveTo>
                  <a:lnTo>
                    <a:pt x="889690" y="0"/>
                  </a:lnTo>
                  <a:cubicBezTo>
                    <a:pt x="917428" y="0"/>
                    <a:pt x="944031" y="11019"/>
                    <a:pt x="963645" y="30633"/>
                  </a:cubicBezTo>
                  <a:cubicBezTo>
                    <a:pt x="983259" y="50247"/>
                    <a:pt x="994278" y="76850"/>
                    <a:pt x="994278" y="104589"/>
                  </a:cubicBezTo>
                  <a:lnTo>
                    <a:pt x="994278" y="643840"/>
                  </a:lnTo>
                  <a:cubicBezTo>
                    <a:pt x="994278" y="701603"/>
                    <a:pt x="947452" y="748429"/>
                    <a:pt x="889690" y="748429"/>
                  </a:cubicBezTo>
                  <a:lnTo>
                    <a:pt x="104589" y="748429"/>
                  </a:lnTo>
                  <a:cubicBezTo>
                    <a:pt x="76850" y="748429"/>
                    <a:pt x="50247" y="737410"/>
                    <a:pt x="30633" y="717796"/>
                  </a:cubicBezTo>
                  <a:cubicBezTo>
                    <a:pt x="11019" y="698181"/>
                    <a:pt x="0" y="671579"/>
                    <a:pt x="0" y="643840"/>
                  </a:cubicBezTo>
                  <a:lnTo>
                    <a:pt x="0" y="104589"/>
                  </a:lnTo>
                  <a:cubicBezTo>
                    <a:pt x="0" y="46826"/>
                    <a:pt x="46826" y="0"/>
                    <a:pt x="104589" y="0"/>
                  </a:cubicBezTo>
                  <a:close/>
                </a:path>
              </a:pathLst>
            </a:custGeom>
            <a:solidFill>
              <a:srgbClr val="000000">
                <a:alpha val="0"/>
              </a:srgbClr>
            </a:solidFill>
            <a:ln cap="rnd" cmpd="sng" w="161925">
              <a:solidFill>
                <a:srgbClr val="148A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txBox="1"/>
            <p:nvPr/>
          </p:nvSpPr>
          <p:spPr>
            <a:xfrm>
              <a:off x="0" y="-9525"/>
              <a:ext cx="994200" cy="7581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 name="Google Shape;32;p4"/>
          <p:cNvGrpSpPr/>
          <p:nvPr/>
        </p:nvGrpSpPr>
        <p:grpSpPr>
          <a:xfrm>
            <a:off x="5087862" y="3078127"/>
            <a:ext cx="3775174" cy="2878430"/>
            <a:chOff x="0" y="-9525"/>
            <a:chExt cx="994278" cy="758100"/>
          </a:xfrm>
        </p:grpSpPr>
        <p:sp>
          <p:nvSpPr>
            <p:cNvPr id="33" name="Google Shape;33;p4"/>
            <p:cNvSpPr/>
            <p:nvPr/>
          </p:nvSpPr>
          <p:spPr>
            <a:xfrm>
              <a:off x="0" y="0"/>
              <a:ext cx="994278" cy="748429"/>
            </a:xfrm>
            <a:custGeom>
              <a:rect b="b" l="l" r="r" t="t"/>
              <a:pathLst>
                <a:path extrusionOk="0" h="748429" w="994278">
                  <a:moveTo>
                    <a:pt x="104589" y="0"/>
                  </a:moveTo>
                  <a:lnTo>
                    <a:pt x="889690" y="0"/>
                  </a:lnTo>
                  <a:cubicBezTo>
                    <a:pt x="917428" y="0"/>
                    <a:pt x="944031" y="11019"/>
                    <a:pt x="963645" y="30633"/>
                  </a:cubicBezTo>
                  <a:cubicBezTo>
                    <a:pt x="983259" y="50247"/>
                    <a:pt x="994278" y="76850"/>
                    <a:pt x="994278" y="104589"/>
                  </a:cubicBezTo>
                  <a:lnTo>
                    <a:pt x="994278" y="643840"/>
                  </a:lnTo>
                  <a:cubicBezTo>
                    <a:pt x="994278" y="701603"/>
                    <a:pt x="947452" y="748429"/>
                    <a:pt x="889690" y="748429"/>
                  </a:cubicBezTo>
                  <a:lnTo>
                    <a:pt x="104589" y="748429"/>
                  </a:lnTo>
                  <a:cubicBezTo>
                    <a:pt x="76850" y="748429"/>
                    <a:pt x="50247" y="737410"/>
                    <a:pt x="30633" y="717796"/>
                  </a:cubicBezTo>
                  <a:cubicBezTo>
                    <a:pt x="11019" y="698181"/>
                    <a:pt x="0" y="671579"/>
                    <a:pt x="0" y="643840"/>
                  </a:cubicBezTo>
                  <a:lnTo>
                    <a:pt x="0" y="104589"/>
                  </a:lnTo>
                  <a:cubicBezTo>
                    <a:pt x="0" y="46826"/>
                    <a:pt x="46826" y="0"/>
                    <a:pt x="104589" y="0"/>
                  </a:cubicBezTo>
                  <a:close/>
                </a:path>
              </a:pathLst>
            </a:custGeom>
            <a:solidFill>
              <a:srgbClr val="000000">
                <a:alpha val="0"/>
              </a:srgbClr>
            </a:solidFill>
            <a:ln cap="rnd" cmpd="sng" w="161925">
              <a:solidFill>
                <a:srgbClr val="148A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txBox="1"/>
            <p:nvPr/>
          </p:nvSpPr>
          <p:spPr>
            <a:xfrm>
              <a:off x="0" y="-9525"/>
              <a:ext cx="994200" cy="7581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 name="Google Shape;35;p4"/>
          <p:cNvSpPr txBox="1"/>
          <p:nvPr/>
        </p:nvSpPr>
        <p:spPr>
          <a:xfrm>
            <a:off x="5939500" y="3360817"/>
            <a:ext cx="2071800" cy="200100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2999" u="none" cap="none" strike="noStrike">
                <a:solidFill>
                  <a:srgbClr val="138807"/>
                </a:solidFill>
                <a:latin typeface="Kalam"/>
                <a:ea typeface="Kalam"/>
                <a:cs typeface="Kalam"/>
                <a:sym typeface="Kalam"/>
              </a:rPr>
              <a:t>01</a:t>
            </a:r>
            <a:endParaRPr/>
          </a:p>
        </p:txBody>
      </p:sp>
      <p:sp>
        <p:nvSpPr>
          <p:cNvPr id="36" name="Google Shape;36;p4"/>
          <p:cNvSpPr txBox="1"/>
          <p:nvPr/>
        </p:nvSpPr>
        <p:spPr>
          <a:xfrm>
            <a:off x="9935252" y="3360817"/>
            <a:ext cx="2754600" cy="200100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2999" u="none" cap="none" strike="noStrike">
                <a:solidFill>
                  <a:srgbClr val="F1902C"/>
                </a:solidFill>
                <a:latin typeface="Kalam"/>
                <a:ea typeface="Kalam"/>
                <a:cs typeface="Kalam"/>
                <a:sym typeface="Kalam"/>
              </a:rPr>
              <a:t>02</a:t>
            </a:r>
            <a:endParaRPr/>
          </a:p>
        </p:txBody>
      </p:sp>
      <p:sp>
        <p:nvSpPr>
          <p:cNvPr id="37" name="Google Shape;37;p4"/>
          <p:cNvSpPr txBox="1"/>
          <p:nvPr/>
        </p:nvSpPr>
        <p:spPr>
          <a:xfrm>
            <a:off x="5939500" y="6669524"/>
            <a:ext cx="2071800" cy="200100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2999" u="none" cap="none" strike="noStrike">
                <a:solidFill>
                  <a:srgbClr val="F1902C"/>
                </a:solidFill>
                <a:latin typeface="Kalam"/>
                <a:ea typeface="Kalam"/>
                <a:cs typeface="Kalam"/>
                <a:sym typeface="Kalam"/>
              </a:rPr>
              <a:t>03</a:t>
            </a:r>
            <a:endParaRPr/>
          </a:p>
        </p:txBody>
      </p:sp>
      <p:sp>
        <p:nvSpPr>
          <p:cNvPr id="38" name="Google Shape;38;p4"/>
          <p:cNvSpPr txBox="1"/>
          <p:nvPr/>
        </p:nvSpPr>
        <p:spPr>
          <a:xfrm>
            <a:off x="9935252" y="6669524"/>
            <a:ext cx="2754600" cy="200100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2999" u="none" cap="none" strike="noStrike">
                <a:solidFill>
                  <a:srgbClr val="138807"/>
                </a:solidFill>
                <a:latin typeface="Kalam"/>
                <a:ea typeface="Kalam"/>
                <a:cs typeface="Kalam"/>
                <a:sym typeface="Kalam"/>
              </a:rPr>
              <a:t>04</a:t>
            </a:r>
            <a:endParaRPr/>
          </a:p>
        </p:txBody>
      </p:sp>
      <p:sp>
        <p:nvSpPr>
          <p:cNvPr id="39" name="Google Shape;39;p4"/>
          <p:cNvSpPr txBox="1"/>
          <p:nvPr>
            <p:ph idx="1" type="subTitle"/>
          </p:nvPr>
        </p:nvSpPr>
        <p:spPr>
          <a:xfrm>
            <a:off x="5761450" y="5091319"/>
            <a:ext cx="2427900" cy="840600"/>
          </a:xfrm>
          <a:prstGeom prst="rect">
            <a:avLst/>
          </a:prstGeom>
        </p:spPr>
        <p:txBody>
          <a:bodyPr anchorCtr="0" anchor="t" bIns="45700" lIns="91425" spcFirstLastPara="1" rIns="91425" wrap="square" tIns="45700">
            <a:normAutofit/>
          </a:bodyPr>
          <a:lstStyle>
            <a:lvl1pPr lvl="0">
              <a:spcBef>
                <a:spcPts val="640"/>
              </a:spcBef>
              <a:spcAft>
                <a:spcPts val="0"/>
              </a:spcAft>
              <a:buClr>
                <a:srgbClr val="138807"/>
              </a:buClr>
              <a:buSzPts val="2750"/>
              <a:buNone/>
              <a:defRPr b="1" sz="2750">
                <a:solidFill>
                  <a:srgbClr val="138807"/>
                </a:solidFill>
              </a:defRPr>
            </a:lvl1pPr>
            <a:lvl2pPr lvl="1">
              <a:spcBef>
                <a:spcPts val="640"/>
              </a:spcBef>
              <a:spcAft>
                <a:spcPts val="0"/>
              </a:spcAft>
              <a:buSzPts val="1950"/>
              <a:buNone/>
              <a:defRPr/>
            </a:lvl2pPr>
            <a:lvl3pPr lvl="2">
              <a:spcBef>
                <a:spcPts val="640"/>
              </a:spcBef>
              <a:spcAft>
                <a:spcPts val="0"/>
              </a:spcAft>
              <a:buSzPts val="1950"/>
              <a:buNone/>
              <a:defRPr/>
            </a:lvl3pPr>
            <a:lvl4pPr lvl="3">
              <a:spcBef>
                <a:spcPts val="640"/>
              </a:spcBef>
              <a:spcAft>
                <a:spcPts val="0"/>
              </a:spcAft>
              <a:buSzPts val="1950"/>
              <a:buNone/>
              <a:defRPr/>
            </a:lvl4pPr>
            <a:lvl5pPr lvl="4">
              <a:spcBef>
                <a:spcPts val="640"/>
              </a:spcBef>
              <a:spcAft>
                <a:spcPts val="0"/>
              </a:spcAft>
              <a:buSzPts val="1950"/>
              <a:buNone/>
              <a:defRPr/>
            </a:lvl5pPr>
            <a:lvl6pPr lvl="5">
              <a:spcBef>
                <a:spcPts val="640"/>
              </a:spcBef>
              <a:spcAft>
                <a:spcPts val="0"/>
              </a:spcAft>
              <a:buSzPts val="1950"/>
              <a:buNone/>
              <a:defRPr/>
            </a:lvl6pPr>
            <a:lvl7pPr lvl="6">
              <a:spcBef>
                <a:spcPts val="640"/>
              </a:spcBef>
              <a:spcAft>
                <a:spcPts val="0"/>
              </a:spcAft>
              <a:buSzPts val="1950"/>
              <a:buNone/>
              <a:defRPr/>
            </a:lvl7pPr>
            <a:lvl8pPr lvl="7">
              <a:spcBef>
                <a:spcPts val="640"/>
              </a:spcBef>
              <a:spcAft>
                <a:spcPts val="0"/>
              </a:spcAft>
              <a:buSzPts val="1950"/>
              <a:buNone/>
              <a:defRPr/>
            </a:lvl8pPr>
            <a:lvl9pPr lvl="8">
              <a:spcBef>
                <a:spcPts val="640"/>
              </a:spcBef>
              <a:spcAft>
                <a:spcPts val="0"/>
              </a:spcAft>
              <a:buSzPts val="1950"/>
              <a:buNone/>
              <a:defRPr/>
            </a:lvl9pPr>
          </a:lstStyle>
          <a:p/>
        </p:txBody>
      </p:sp>
      <p:sp>
        <p:nvSpPr>
          <p:cNvPr id="40" name="Google Shape;40;p4"/>
          <p:cNvSpPr txBox="1"/>
          <p:nvPr>
            <p:ph idx="2" type="subTitle"/>
          </p:nvPr>
        </p:nvSpPr>
        <p:spPr>
          <a:xfrm>
            <a:off x="10098613" y="8284546"/>
            <a:ext cx="2427900" cy="8406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138807"/>
              </a:buClr>
              <a:buSzPts val="2750"/>
              <a:buNone/>
              <a:defRPr b="1" sz="2750">
                <a:solidFill>
                  <a:srgbClr val="138807"/>
                </a:solidFill>
              </a:defRPr>
            </a:lvl1pPr>
            <a:lvl2pPr lvl="1" rtl="0">
              <a:spcBef>
                <a:spcPts val="640"/>
              </a:spcBef>
              <a:spcAft>
                <a:spcPts val="0"/>
              </a:spcAft>
              <a:buSzPts val="1950"/>
              <a:buNone/>
              <a:defRPr/>
            </a:lvl2pPr>
            <a:lvl3pPr lvl="2" rtl="0">
              <a:spcBef>
                <a:spcPts val="640"/>
              </a:spcBef>
              <a:spcAft>
                <a:spcPts val="0"/>
              </a:spcAft>
              <a:buSzPts val="1950"/>
              <a:buNone/>
              <a:defRPr/>
            </a:lvl3pPr>
            <a:lvl4pPr lvl="3" rtl="0">
              <a:spcBef>
                <a:spcPts val="640"/>
              </a:spcBef>
              <a:spcAft>
                <a:spcPts val="0"/>
              </a:spcAft>
              <a:buSzPts val="1950"/>
              <a:buNone/>
              <a:defRPr/>
            </a:lvl4pPr>
            <a:lvl5pPr lvl="4" rtl="0">
              <a:spcBef>
                <a:spcPts val="640"/>
              </a:spcBef>
              <a:spcAft>
                <a:spcPts val="0"/>
              </a:spcAft>
              <a:buSzPts val="1950"/>
              <a:buNone/>
              <a:defRPr/>
            </a:lvl5pPr>
            <a:lvl6pPr lvl="5" rtl="0">
              <a:spcBef>
                <a:spcPts val="640"/>
              </a:spcBef>
              <a:spcAft>
                <a:spcPts val="0"/>
              </a:spcAft>
              <a:buSzPts val="1950"/>
              <a:buNone/>
              <a:defRPr/>
            </a:lvl6pPr>
            <a:lvl7pPr lvl="6" rtl="0">
              <a:spcBef>
                <a:spcPts val="640"/>
              </a:spcBef>
              <a:spcAft>
                <a:spcPts val="0"/>
              </a:spcAft>
              <a:buSzPts val="1950"/>
              <a:buNone/>
              <a:defRPr/>
            </a:lvl7pPr>
            <a:lvl8pPr lvl="7" rtl="0">
              <a:spcBef>
                <a:spcPts val="640"/>
              </a:spcBef>
              <a:spcAft>
                <a:spcPts val="0"/>
              </a:spcAft>
              <a:buSzPts val="1950"/>
              <a:buNone/>
              <a:defRPr/>
            </a:lvl8pPr>
            <a:lvl9pPr lvl="8" rtl="0">
              <a:spcBef>
                <a:spcPts val="640"/>
              </a:spcBef>
              <a:spcAft>
                <a:spcPts val="0"/>
              </a:spcAft>
              <a:buSzPts val="1950"/>
              <a:buNone/>
              <a:defRPr/>
            </a:lvl9pPr>
          </a:lstStyle>
          <a:p/>
        </p:txBody>
      </p:sp>
      <p:sp>
        <p:nvSpPr>
          <p:cNvPr id="41" name="Google Shape;41;p4"/>
          <p:cNvSpPr txBox="1"/>
          <p:nvPr>
            <p:ph idx="3" type="subTitle"/>
          </p:nvPr>
        </p:nvSpPr>
        <p:spPr>
          <a:xfrm>
            <a:off x="5761438" y="8284546"/>
            <a:ext cx="2427900" cy="8406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F1902C"/>
              </a:buClr>
              <a:buSzPts val="2750"/>
              <a:buNone/>
              <a:defRPr b="1" sz="2750">
                <a:solidFill>
                  <a:srgbClr val="F1902C"/>
                </a:solidFill>
              </a:defRPr>
            </a:lvl1pPr>
            <a:lvl2pPr lvl="1" rtl="0">
              <a:spcBef>
                <a:spcPts val="640"/>
              </a:spcBef>
              <a:spcAft>
                <a:spcPts val="0"/>
              </a:spcAft>
              <a:buClr>
                <a:srgbClr val="F1902C"/>
              </a:buClr>
              <a:buSzPts val="1950"/>
              <a:buNone/>
              <a:defRPr>
                <a:solidFill>
                  <a:srgbClr val="F1902C"/>
                </a:solidFill>
              </a:defRPr>
            </a:lvl2pPr>
            <a:lvl3pPr lvl="2" rtl="0">
              <a:spcBef>
                <a:spcPts val="640"/>
              </a:spcBef>
              <a:spcAft>
                <a:spcPts val="0"/>
              </a:spcAft>
              <a:buClr>
                <a:srgbClr val="F1902C"/>
              </a:buClr>
              <a:buSzPts val="1950"/>
              <a:buNone/>
              <a:defRPr>
                <a:solidFill>
                  <a:srgbClr val="F1902C"/>
                </a:solidFill>
              </a:defRPr>
            </a:lvl3pPr>
            <a:lvl4pPr lvl="3" rtl="0">
              <a:spcBef>
                <a:spcPts val="640"/>
              </a:spcBef>
              <a:spcAft>
                <a:spcPts val="0"/>
              </a:spcAft>
              <a:buClr>
                <a:srgbClr val="F1902C"/>
              </a:buClr>
              <a:buSzPts val="1950"/>
              <a:buNone/>
              <a:defRPr>
                <a:solidFill>
                  <a:srgbClr val="F1902C"/>
                </a:solidFill>
              </a:defRPr>
            </a:lvl4pPr>
            <a:lvl5pPr lvl="4" rtl="0">
              <a:spcBef>
                <a:spcPts val="640"/>
              </a:spcBef>
              <a:spcAft>
                <a:spcPts val="0"/>
              </a:spcAft>
              <a:buClr>
                <a:srgbClr val="F1902C"/>
              </a:buClr>
              <a:buSzPts val="1950"/>
              <a:buNone/>
              <a:defRPr>
                <a:solidFill>
                  <a:srgbClr val="F1902C"/>
                </a:solidFill>
              </a:defRPr>
            </a:lvl5pPr>
            <a:lvl6pPr lvl="5" rtl="0">
              <a:spcBef>
                <a:spcPts val="640"/>
              </a:spcBef>
              <a:spcAft>
                <a:spcPts val="0"/>
              </a:spcAft>
              <a:buClr>
                <a:srgbClr val="F1902C"/>
              </a:buClr>
              <a:buSzPts val="1950"/>
              <a:buNone/>
              <a:defRPr>
                <a:solidFill>
                  <a:srgbClr val="F1902C"/>
                </a:solidFill>
              </a:defRPr>
            </a:lvl6pPr>
            <a:lvl7pPr lvl="6" rtl="0">
              <a:spcBef>
                <a:spcPts val="640"/>
              </a:spcBef>
              <a:spcAft>
                <a:spcPts val="0"/>
              </a:spcAft>
              <a:buClr>
                <a:srgbClr val="F1902C"/>
              </a:buClr>
              <a:buSzPts val="1950"/>
              <a:buNone/>
              <a:defRPr>
                <a:solidFill>
                  <a:srgbClr val="F1902C"/>
                </a:solidFill>
              </a:defRPr>
            </a:lvl7pPr>
            <a:lvl8pPr lvl="7" rtl="0">
              <a:spcBef>
                <a:spcPts val="640"/>
              </a:spcBef>
              <a:spcAft>
                <a:spcPts val="0"/>
              </a:spcAft>
              <a:buClr>
                <a:srgbClr val="F1902C"/>
              </a:buClr>
              <a:buSzPts val="1950"/>
              <a:buNone/>
              <a:defRPr>
                <a:solidFill>
                  <a:srgbClr val="F1902C"/>
                </a:solidFill>
              </a:defRPr>
            </a:lvl8pPr>
            <a:lvl9pPr lvl="8" rtl="0">
              <a:spcBef>
                <a:spcPts val="640"/>
              </a:spcBef>
              <a:spcAft>
                <a:spcPts val="0"/>
              </a:spcAft>
              <a:buClr>
                <a:srgbClr val="F1902C"/>
              </a:buClr>
              <a:buSzPts val="1950"/>
              <a:buNone/>
              <a:defRPr>
                <a:solidFill>
                  <a:srgbClr val="F1902C"/>
                </a:solidFill>
              </a:defRPr>
            </a:lvl9pPr>
          </a:lstStyle>
          <a:p/>
        </p:txBody>
      </p:sp>
      <p:sp>
        <p:nvSpPr>
          <p:cNvPr id="42" name="Google Shape;42;p4"/>
          <p:cNvSpPr txBox="1"/>
          <p:nvPr>
            <p:ph idx="4" type="subTitle"/>
          </p:nvPr>
        </p:nvSpPr>
        <p:spPr>
          <a:xfrm>
            <a:off x="10098600" y="5091319"/>
            <a:ext cx="2427900" cy="8406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F1902C"/>
              </a:buClr>
              <a:buSzPts val="2750"/>
              <a:buNone/>
              <a:defRPr b="1" sz="2750">
                <a:solidFill>
                  <a:srgbClr val="F1902C"/>
                </a:solidFill>
              </a:defRPr>
            </a:lvl1pPr>
            <a:lvl2pPr lvl="1" rtl="0">
              <a:spcBef>
                <a:spcPts val="640"/>
              </a:spcBef>
              <a:spcAft>
                <a:spcPts val="0"/>
              </a:spcAft>
              <a:buClr>
                <a:srgbClr val="F1902C"/>
              </a:buClr>
              <a:buSzPts val="1950"/>
              <a:buNone/>
              <a:defRPr>
                <a:solidFill>
                  <a:srgbClr val="F1902C"/>
                </a:solidFill>
              </a:defRPr>
            </a:lvl2pPr>
            <a:lvl3pPr lvl="2" rtl="0">
              <a:spcBef>
                <a:spcPts val="640"/>
              </a:spcBef>
              <a:spcAft>
                <a:spcPts val="0"/>
              </a:spcAft>
              <a:buClr>
                <a:srgbClr val="F1902C"/>
              </a:buClr>
              <a:buSzPts val="1950"/>
              <a:buNone/>
              <a:defRPr>
                <a:solidFill>
                  <a:srgbClr val="F1902C"/>
                </a:solidFill>
              </a:defRPr>
            </a:lvl3pPr>
            <a:lvl4pPr lvl="3" rtl="0">
              <a:spcBef>
                <a:spcPts val="640"/>
              </a:spcBef>
              <a:spcAft>
                <a:spcPts val="0"/>
              </a:spcAft>
              <a:buClr>
                <a:srgbClr val="F1902C"/>
              </a:buClr>
              <a:buSzPts val="1950"/>
              <a:buNone/>
              <a:defRPr>
                <a:solidFill>
                  <a:srgbClr val="F1902C"/>
                </a:solidFill>
              </a:defRPr>
            </a:lvl4pPr>
            <a:lvl5pPr lvl="4" rtl="0">
              <a:spcBef>
                <a:spcPts val="640"/>
              </a:spcBef>
              <a:spcAft>
                <a:spcPts val="0"/>
              </a:spcAft>
              <a:buClr>
                <a:srgbClr val="F1902C"/>
              </a:buClr>
              <a:buSzPts val="1950"/>
              <a:buNone/>
              <a:defRPr>
                <a:solidFill>
                  <a:srgbClr val="F1902C"/>
                </a:solidFill>
              </a:defRPr>
            </a:lvl5pPr>
            <a:lvl6pPr lvl="5" rtl="0">
              <a:spcBef>
                <a:spcPts val="640"/>
              </a:spcBef>
              <a:spcAft>
                <a:spcPts val="0"/>
              </a:spcAft>
              <a:buClr>
                <a:srgbClr val="F1902C"/>
              </a:buClr>
              <a:buSzPts val="1950"/>
              <a:buNone/>
              <a:defRPr>
                <a:solidFill>
                  <a:srgbClr val="F1902C"/>
                </a:solidFill>
              </a:defRPr>
            </a:lvl6pPr>
            <a:lvl7pPr lvl="6" rtl="0">
              <a:spcBef>
                <a:spcPts val="640"/>
              </a:spcBef>
              <a:spcAft>
                <a:spcPts val="0"/>
              </a:spcAft>
              <a:buClr>
                <a:srgbClr val="F1902C"/>
              </a:buClr>
              <a:buSzPts val="1950"/>
              <a:buNone/>
              <a:defRPr>
                <a:solidFill>
                  <a:srgbClr val="F1902C"/>
                </a:solidFill>
              </a:defRPr>
            </a:lvl7pPr>
            <a:lvl8pPr lvl="7" rtl="0">
              <a:spcBef>
                <a:spcPts val="640"/>
              </a:spcBef>
              <a:spcAft>
                <a:spcPts val="0"/>
              </a:spcAft>
              <a:buClr>
                <a:srgbClr val="F1902C"/>
              </a:buClr>
              <a:buSzPts val="1950"/>
              <a:buNone/>
              <a:defRPr>
                <a:solidFill>
                  <a:srgbClr val="F1902C"/>
                </a:solidFill>
              </a:defRPr>
            </a:lvl8pPr>
            <a:lvl9pPr lvl="8" rtl="0">
              <a:spcBef>
                <a:spcPts val="640"/>
              </a:spcBef>
              <a:spcAft>
                <a:spcPts val="0"/>
              </a:spcAft>
              <a:buClr>
                <a:srgbClr val="F1902C"/>
              </a:buClr>
              <a:buSzPts val="1950"/>
              <a:buNone/>
              <a:defRPr>
                <a:solidFill>
                  <a:srgbClr val="F1902C"/>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43" name="Shape 43"/>
        <p:cNvGrpSpPr/>
        <p:nvPr/>
      </p:nvGrpSpPr>
      <p:grpSpPr>
        <a:xfrm>
          <a:off x="0" y="0"/>
          <a:ext cx="0" cy="0"/>
          <a:chOff x="0" y="0"/>
          <a:chExt cx="0" cy="0"/>
        </a:xfrm>
      </p:grpSpPr>
      <p:sp>
        <p:nvSpPr>
          <p:cNvPr id="44" name="Google Shape;44;p5"/>
          <p:cNvSpPr txBox="1"/>
          <p:nvPr>
            <p:ph type="title"/>
          </p:nvPr>
        </p:nvSpPr>
        <p:spPr>
          <a:xfrm>
            <a:off x="657400" y="2317800"/>
            <a:ext cx="16973100" cy="2721600"/>
          </a:xfrm>
          <a:prstGeom prst="rect">
            <a:avLst/>
          </a:prstGeom>
        </p:spPr>
        <p:txBody>
          <a:bodyPr anchorCtr="0" anchor="t" bIns="45700" lIns="91425" spcFirstLastPara="1" rIns="91425" wrap="square" tIns="45700">
            <a:normAutofit/>
          </a:bodyPr>
          <a:lstStyle>
            <a:lvl1pPr lvl="0">
              <a:spcBef>
                <a:spcPts val="0"/>
              </a:spcBef>
              <a:spcAft>
                <a:spcPts val="0"/>
              </a:spcAft>
              <a:buClr>
                <a:srgbClr val="138807"/>
              </a:buClr>
              <a:buSzPts val="18450"/>
              <a:buNone/>
              <a:defRPr sz="18450">
                <a:solidFill>
                  <a:srgbClr val="13880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45" name="Google Shape;45;p5"/>
          <p:cNvGrpSpPr/>
          <p:nvPr/>
        </p:nvGrpSpPr>
        <p:grpSpPr>
          <a:xfrm>
            <a:off x="2163120" y="1423150"/>
            <a:ext cx="13961831" cy="777070"/>
            <a:chOff x="0" y="-9525"/>
            <a:chExt cx="2665031" cy="148327"/>
          </a:xfrm>
        </p:grpSpPr>
        <p:sp>
          <p:nvSpPr>
            <p:cNvPr id="46" name="Google Shape;46;p5"/>
            <p:cNvSpPr/>
            <p:nvPr/>
          </p:nvSpPr>
          <p:spPr>
            <a:xfrm>
              <a:off x="0" y="0"/>
              <a:ext cx="2665031" cy="138802"/>
            </a:xfrm>
            <a:custGeom>
              <a:rect b="b" l="l" r="r" t="t"/>
              <a:pathLst>
                <a:path extrusionOk="0" h="138802" w="2665031">
                  <a:moveTo>
                    <a:pt x="3327" y="0"/>
                  </a:moveTo>
                  <a:lnTo>
                    <a:pt x="2661704" y="0"/>
                  </a:lnTo>
                  <a:cubicBezTo>
                    <a:pt x="2662586" y="0"/>
                    <a:pt x="2663432" y="351"/>
                    <a:pt x="2664056" y="974"/>
                  </a:cubicBezTo>
                  <a:cubicBezTo>
                    <a:pt x="2664680" y="1598"/>
                    <a:pt x="2665031" y="2445"/>
                    <a:pt x="2665031" y="3327"/>
                  </a:cubicBezTo>
                  <a:lnTo>
                    <a:pt x="2665031" y="135475"/>
                  </a:lnTo>
                  <a:cubicBezTo>
                    <a:pt x="2665031" y="136357"/>
                    <a:pt x="2664680" y="137203"/>
                    <a:pt x="2664056" y="137827"/>
                  </a:cubicBezTo>
                  <a:cubicBezTo>
                    <a:pt x="2663432" y="138451"/>
                    <a:pt x="2662586" y="138802"/>
                    <a:pt x="2661704" y="138802"/>
                  </a:cubicBezTo>
                  <a:lnTo>
                    <a:pt x="3327" y="138802"/>
                  </a:lnTo>
                  <a:cubicBezTo>
                    <a:pt x="2445" y="138802"/>
                    <a:pt x="1598" y="138451"/>
                    <a:pt x="974" y="137827"/>
                  </a:cubicBezTo>
                  <a:cubicBezTo>
                    <a:pt x="351" y="137203"/>
                    <a:pt x="0" y="136357"/>
                    <a:pt x="0" y="135475"/>
                  </a:cubicBezTo>
                  <a:lnTo>
                    <a:pt x="0" y="3327"/>
                  </a:lnTo>
                  <a:cubicBezTo>
                    <a:pt x="0" y="2445"/>
                    <a:pt x="351" y="1598"/>
                    <a:pt x="974" y="974"/>
                  </a:cubicBezTo>
                  <a:cubicBezTo>
                    <a:pt x="1598" y="351"/>
                    <a:pt x="2445" y="0"/>
                    <a:pt x="3327" y="0"/>
                  </a:cubicBezTo>
                  <a:close/>
                </a:path>
              </a:pathLst>
            </a:custGeom>
            <a:solidFill>
              <a:srgbClr val="F190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txBox="1"/>
            <p:nvPr/>
          </p:nvSpPr>
          <p:spPr>
            <a:xfrm>
              <a:off x="0" y="-9525"/>
              <a:ext cx="2664900" cy="148200"/>
            </a:xfrm>
            <a:prstGeom prst="rect">
              <a:avLst/>
            </a:prstGeom>
            <a:noFill/>
            <a:ln>
              <a:noFill/>
            </a:ln>
          </p:spPr>
          <p:txBody>
            <a:bodyPr anchorCtr="0" anchor="ctr" bIns="62625" lIns="62625" spcFirstLastPara="1" rIns="62625" wrap="square" tIns="62625">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 name="Google Shape;48;p5"/>
          <p:cNvGrpSpPr/>
          <p:nvPr/>
        </p:nvGrpSpPr>
        <p:grpSpPr>
          <a:xfrm>
            <a:off x="2163120" y="5228612"/>
            <a:ext cx="13961831" cy="777070"/>
            <a:chOff x="0" y="-9525"/>
            <a:chExt cx="2665031" cy="148327"/>
          </a:xfrm>
        </p:grpSpPr>
        <p:sp>
          <p:nvSpPr>
            <p:cNvPr id="49" name="Google Shape;49;p5"/>
            <p:cNvSpPr/>
            <p:nvPr/>
          </p:nvSpPr>
          <p:spPr>
            <a:xfrm>
              <a:off x="0" y="0"/>
              <a:ext cx="2665031" cy="138802"/>
            </a:xfrm>
            <a:custGeom>
              <a:rect b="b" l="l" r="r" t="t"/>
              <a:pathLst>
                <a:path extrusionOk="0" h="138802" w="2665031">
                  <a:moveTo>
                    <a:pt x="3327" y="0"/>
                  </a:moveTo>
                  <a:lnTo>
                    <a:pt x="2661704" y="0"/>
                  </a:lnTo>
                  <a:cubicBezTo>
                    <a:pt x="2662586" y="0"/>
                    <a:pt x="2663432" y="351"/>
                    <a:pt x="2664056" y="974"/>
                  </a:cubicBezTo>
                  <a:cubicBezTo>
                    <a:pt x="2664680" y="1598"/>
                    <a:pt x="2665031" y="2445"/>
                    <a:pt x="2665031" y="3327"/>
                  </a:cubicBezTo>
                  <a:lnTo>
                    <a:pt x="2665031" y="135475"/>
                  </a:lnTo>
                  <a:cubicBezTo>
                    <a:pt x="2665031" y="136357"/>
                    <a:pt x="2664680" y="137203"/>
                    <a:pt x="2664056" y="137827"/>
                  </a:cubicBezTo>
                  <a:cubicBezTo>
                    <a:pt x="2663432" y="138451"/>
                    <a:pt x="2662586" y="138802"/>
                    <a:pt x="2661704" y="138802"/>
                  </a:cubicBezTo>
                  <a:lnTo>
                    <a:pt x="3327" y="138802"/>
                  </a:lnTo>
                  <a:cubicBezTo>
                    <a:pt x="2445" y="138802"/>
                    <a:pt x="1598" y="138451"/>
                    <a:pt x="974" y="137827"/>
                  </a:cubicBezTo>
                  <a:cubicBezTo>
                    <a:pt x="351" y="137203"/>
                    <a:pt x="0" y="136357"/>
                    <a:pt x="0" y="135475"/>
                  </a:cubicBezTo>
                  <a:lnTo>
                    <a:pt x="0" y="3327"/>
                  </a:lnTo>
                  <a:cubicBezTo>
                    <a:pt x="0" y="2445"/>
                    <a:pt x="351" y="1598"/>
                    <a:pt x="974" y="974"/>
                  </a:cubicBezTo>
                  <a:cubicBezTo>
                    <a:pt x="1598" y="351"/>
                    <a:pt x="2445" y="0"/>
                    <a:pt x="3327" y="0"/>
                  </a:cubicBezTo>
                  <a:close/>
                </a:path>
              </a:pathLst>
            </a:custGeom>
            <a:solidFill>
              <a:srgbClr val="148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txBox="1"/>
            <p:nvPr/>
          </p:nvSpPr>
          <p:spPr>
            <a:xfrm>
              <a:off x="0" y="-9525"/>
              <a:ext cx="2664900" cy="148200"/>
            </a:xfrm>
            <a:prstGeom prst="rect">
              <a:avLst/>
            </a:prstGeom>
            <a:noFill/>
            <a:ln>
              <a:noFill/>
            </a:ln>
          </p:spPr>
          <p:txBody>
            <a:bodyPr anchorCtr="0" anchor="ctr" bIns="62625" lIns="62625" spcFirstLastPara="1" rIns="62625" wrap="square" tIns="62625">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 name="Google Shape;51;p5"/>
          <p:cNvPicPr preferRelativeResize="0"/>
          <p:nvPr/>
        </p:nvPicPr>
        <p:blipFill rotWithShape="1">
          <a:blip r:embed="rId2">
            <a:alphaModFix/>
          </a:blip>
          <a:srcRect b="0" l="5901" r="5892" t="0"/>
          <a:stretch/>
        </p:blipFill>
        <p:spPr>
          <a:xfrm>
            <a:off x="0" y="4607475"/>
            <a:ext cx="18288000" cy="5679525"/>
          </a:xfrm>
          <a:prstGeom prst="rect">
            <a:avLst/>
          </a:prstGeom>
          <a:noFill/>
          <a:ln>
            <a:noFill/>
          </a:ln>
        </p:spPr>
      </p:pic>
      <p:pic>
        <p:nvPicPr>
          <p:cNvPr id="52" name="Google Shape;52;p5"/>
          <p:cNvPicPr preferRelativeResize="0"/>
          <p:nvPr/>
        </p:nvPicPr>
        <p:blipFill rotWithShape="1">
          <a:blip r:embed="rId3">
            <a:alphaModFix/>
          </a:blip>
          <a:srcRect b="0" l="0" r="0" t="21905"/>
          <a:stretch/>
        </p:blipFill>
        <p:spPr>
          <a:xfrm>
            <a:off x="7610225" y="1"/>
            <a:ext cx="3029450" cy="2356175"/>
          </a:xfrm>
          <a:prstGeom prst="rect">
            <a:avLst/>
          </a:prstGeom>
          <a:noFill/>
          <a:ln>
            <a:noFill/>
          </a:ln>
        </p:spPr>
      </p:pic>
      <p:sp>
        <p:nvSpPr>
          <p:cNvPr id="53" name="Google Shape;53;p5"/>
          <p:cNvSpPr txBox="1"/>
          <p:nvPr/>
        </p:nvSpPr>
        <p:spPr>
          <a:xfrm>
            <a:off x="7610225" y="92743"/>
            <a:ext cx="3029400" cy="230790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14994" u="none" cap="none" strike="noStrike">
                <a:solidFill>
                  <a:srgbClr val="138807"/>
                </a:solidFill>
                <a:latin typeface="Kalam"/>
                <a:ea typeface="Kalam"/>
                <a:cs typeface="Kalam"/>
                <a:sym typeface="Kalam"/>
              </a:rPr>
              <a:t>01</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54" name="Shape 54"/>
        <p:cNvGrpSpPr/>
        <p:nvPr/>
      </p:nvGrpSpPr>
      <p:grpSpPr>
        <a:xfrm>
          <a:off x="0" y="0"/>
          <a:ext cx="0" cy="0"/>
          <a:chOff x="0" y="0"/>
          <a:chExt cx="0" cy="0"/>
        </a:xfrm>
      </p:grpSpPr>
      <p:sp>
        <p:nvSpPr>
          <p:cNvPr id="55" name="Google Shape;55;p6"/>
          <p:cNvSpPr txBox="1"/>
          <p:nvPr>
            <p:ph type="title"/>
          </p:nvPr>
        </p:nvSpPr>
        <p:spPr>
          <a:xfrm>
            <a:off x="-1380150" y="536075"/>
            <a:ext cx="21048300" cy="1929300"/>
          </a:xfrm>
          <a:prstGeom prst="rect">
            <a:avLst/>
          </a:prstGeom>
        </p:spPr>
        <p:txBody>
          <a:bodyPr anchorCtr="0" anchor="t" bIns="45700" lIns="91425" spcFirstLastPara="1" rIns="91425" wrap="square" tIns="45700">
            <a:norm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6" name="Google Shape;56;p6"/>
          <p:cNvPicPr preferRelativeResize="0"/>
          <p:nvPr/>
        </p:nvPicPr>
        <p:blipFill rotWithShape="1">
          <a:blip r:embed="rId2">
            <a:alphaModFix/>
          </a:blip>
          <a:srcRect b="0" l="0" r="0" t="10482"/>
          <a:stretch/>
        </p:blipFill>
        <p:spPr>
          <a:xfrm>
            <a:off x="14241200" y="18225"/>
            <a:ext cx="4047726" cy="1976350"/>
          </a:xfrm>
          <a:prstGeom prst="rect">
            <a:avLst/>
          </a:prstGeom>
          <a:noFill/>
          <a:ln>
            <a:noFill/>
          </a:ln>
        </p:spPr>
      </p:pic>
      <p:pic>
        <p:nvPicPr>
          <p:cNvPr id="57" name="Google Shape;57;p6"/>
          <p:cNvPicPr preferRelativeResize="0"/>
          <p:nvPr/>
        </p:nvPicPr>
        <p:blipFill rotWithShape="1">
          <a:blip r:embed="rId3">
            <a:alphaModFix/>
          </a:blip>
          <a:srcRect b="0" l="0" r="0" t="10482"/>
          <a:stretch/>
        </p:blipFill>
        <p:spPr>
          <a:xfrm>
            <a:off x="-7325" y="1"/>
            <a:ext cx="4047726" cy="1976350"/>
          </a:xfrm>
          <a:prstGeom prst="rect">
            <a:avLst/>
          </a:prstGeom>
          <a:noFill/>
          <a:ln>
            <a:noFill/>
          </a:ln>
        </p:spPr>
      </p:pic>
      <p:pic>
        <p:nvPicPr>
          <p:cNvPr id="58" name="Google Shape;58;p6"/>
          <p:cNvPicPr preferRelativeResize="0"/>
          <p:nvPr/>
        </p:nvPicPr>
        <p:blipFill rotWithShape="1">
          <a:blip r:embed="rId4">
            <a:alphaModFix/>
          </a:blip>
          <a:srcRect b="9074" l="0" r="1322" t="0"/>
          <a:stretch/>
        </p:blipFill>
        <p:spPr>
          <a:xfrm>
            <a:off x="0" y="4076550"/>
            <a:ext cx="18288000" cy="6210450"/>
          </a:xfrm>
          <a:prstGeom prst="rect">
            <a:avLst/>
          </a:prstGeom>
          <a:noFill/>
          <a:ln>
            <a:noFill/>
          </a:ln>
        </p:spPr>
      </p:pic>
      <p:pic>
        <p:nvPicPr>
          <p:cNvPr id="59" name="Google Shape;59;p6"/>
          <p:cNvPicPr preferRelativeResize="0"/>
          <p:nvPr/>
        </p:nvPicPr>
        <p:blipFill rotWithShape="1">
          <a:blip r:embed="rId5">
            <a:alphaModFix/>
          </a:blip>
          <a:srcRect b="8717" l="0" r="0" t="0"/>
          <a:stretch/>
        </p:blipFill>
        <p:spPr>
          <a:xfrm>
            <a:off x="800100" y="5000801"/>
            <a:ext cx="13539000" cy="5286200"/>
          </a:xfrm>
          <a:prstGeom prst="rect">
            <a:avLst/>
          </a:prstGeom>
          <a:noFill/>
          <a:ln>
            <a:noFill/>
          </a:ln>
        </p:spPr>
      </p:pic>
      <p:sp>
        <p:nvSpPr>
          <p:cNvPr id="60" name="Google Shape;60;p6"/>
          <p:cNvSpPr txBox="1"/>
          <p:nvPr>
            <p:ph idx="1" type="body"/>
          </p:nvPr>
        </p:nvSpPr>
        <p:spPr>
          <a:xfrm>
            <a:off x="10284675" y="6532951"/>
            <a:ext cx="7209000" cy="2876100"/>
          </a:xfrm>
          <a:prstGeom prst="rect">
            <a:avLst/>
          </a:prstGeom>
        </p:spPr>
        <p:txBody>
          <a:bodyPr anchorCtr="0" anchor="t" bIns="45700" lIns="91425" spcFirstLastPara="1" rIns="91425" wrap="square" tIns="45700">
            <a:normAutofit/>
          </a:bodyPr>
          <a:lstStyle>
            <a:lvl1pPr indent="-352425" lvl="0" marL="457200" algn="r">
              <a:spcBef>
                <a:spcPts val="640"/>
              </a:spcBef>
              <a:spcAft>
                <a:spcPts val="0"/>
              </a:spcAft>
              <a:buSzPts val="1950"/>
              <a:buChar char="•"/>
              <a:defRPr/>
            </a:lvl1pPr>
            <a:lvl2pPr indent="-352425" lvl="1" marL="914400" algn="r">
              <a:spcBef>
                <a:spcPts val="640"/>
              </a:spcBef>
              <a:spcAft>
                <a:spcPts val="0"/>
              </a:spcAft>
              <a:buSzPts val="1950"/>
              <a:buChar char="–"/>
              <a:defRPr/>
            </a:lvl2pPr>
            <a:lvl3pPr indent="-352425" lvl="2" marL="1371600" algn="r">
              <a:spcBef>
                <a:spcPts val="640"/>
              </a:spcBef>
              <a:spcAft>
                <a:spcPts val="0"/>
              </a:spcAft>
              <a:buSzPts val="1950"/>
              <a:buChar char="•"/>
              <a:defRPr/>
            </a:lvl3pPr>
            <a:lvl4pPr indent="-352425" lvl="3" marL="1828800" algn="r">
              <a:spcBef>
                <a:spcPts val="640"/>
              </a:spcBef>
              <a:spcAft>
                <a:spcPts val="0"/>
              </a:spcAft>
              <a:buSzPts val="1950"/>
              <a:buChar char="–"/>
              <a:defRPr/>
            </a:lvl4pPr>
            <a:lvl5pPr indent="-352425" lvl="4" marL="2286000" algn="r">
              <a:spcBef>
                <a:spcPts val="640"/>
              </a:spcBef>
              <a:spcAft>
                <a:spcPts val="0"/>
              </a:spcAft>
              <a:buSzPts val="1950"/>
              <a:buChar char="»"/>
              <a:defRPr/>
            </a:lvl5pPr>
            <a:lvl6pPr indent="-352425" lvl="5" marL="2743200" algn="r">
              <a:spcBef>
                <a:spcPts val="640"/>
              </a:spcBef>
              <a:spcAft>
                <a:spcPts val="0"/>
              </a:spcAft>
              <a:buSzPts val="1950"/>
              <a:buChar char="•"/>
              <a:defRPr/>
            </a:lvl6pPr>
            <a:lvl7pPr indent="-352425" lvl="6" marL="3200400" algn="r">
              <a:spcBef>
                <a:spcPts val="640"/>
              </a:spcBef>
              <a:spcAft>
                <a:spcPts val="0"/>
              </a:spcAft>
              <a:buSzPts val="1950"/>
              <a:buChar char="•"/>
              <a:defRPr/>
            </a:lvl7pPr>
            <a:lvl8pPr indent="-352425" lvl="7" marL="3657600" algn="r">
              <a:spcBef>
                <a:spcPts val="640"/>
              </a:spcBef>
              <a:spcAft>
                <a:spcPts val="0"/>
              </a:spcAft>
              <a:buSzPts val="1950"/>
              <a:buChar char="•"/>
              <a:defRPr/>
            </a:lvl8pPr>
            <a:lvl9pPr indent="-352425" lvl="8" marL="4114800" algn="r">
              <a:spcBef>
                <a:spcPts val="640"/>
              </a:spcBef>
              <a:spcAft>
                <a:spcPts val="0"/>
              </a:spcAft>
              <a:buSzPts val="1950"/>
              <a:buChar char="•"/>
              <a:defRPr/>
            </a:lvl9pPr>
          </a:lstStyle>
          <a:p/>
        </p:txBody>
      </p:sp>
      <p:sp>
        <p:nvSpPr>
          <p:cNvPr id="61" name="Google Shape;61;p6"/>
          <p:cNvSpPr txBox="1"/>
          <p:nvPr>
            <p:ph idx="2" type="body"/>
          </p:nvPr>
        </p:nvSpPr>
        <p:spPr>
          <a:xfrm>
            <a:off x="794225" y="3040451"/>
            <a:ext cx="7209000" cy="1742100"/>
          </a:xfrm>
          <a:prstGeom prst="rect">
            <a:avLst/>
          </a:prstGeom>
        </p:spPr>
        <p:txBody>
          <a:bodyPr anchorCtr="0" anchor="ctr" bIns="45700" lIns="91425" spcFirstLastPara="1" rIns="91425" wrap="square" tIns="45700">
            <a:normAutofit/>
          </a:bodyPr>
          <a:lstStyle>
            <a:lvl1pPr indent="-396875" lvl="0" marL="457200" rtl="0" algn="l">
              <a:spcBef>
                <a:spcPts val="640"/>
              </a:spcBef>
              <a:spcAft>
                <a:spcPts val="0"/>
              </a:spcAft>
              <a:buClr>
                <a:srgbClr val="138807"/>
              </a:buClr>
              <a:buSzPts val="2650"/>
              <a:buChar char="•"/>
              <a:defRPr b="1" sz="2650">
                <a:solidFill>
                  <a:srgbClr val="138807"/>
                </a:solidFill>
              </a:defRPr>
            </a:lvl1pPr>
            <a:lvl2pPr indent="-396875" lvl="1" marL="914400" rtl="0" algn="l">
              <a:spcBef>
                <a:spcPts val="640"/>
              </a:spcBef>
              <a:spcAft>
                <a:spcPts val="0"/>
              </a:spcAft>
              <a:buClr>
                <a:srgbClr val="138807"/>
              </a:buClr>
              <a:buSzPts val="2650"/>
              <a:buChar char="–"/>
              <a:defRPr b="1" sz="2650">
                <a:solidFill>
                  <a:srgbClr val="138807"/>
                </a:solidFill>
              </a:defRPr>
            </a:lvl2pPr>
            <a:lvl3pPr indent="-396875" lvl="2" marL="1371600" rtl="0" algn="l">
              <a:spcBef>
                <a:spcPts val="640"/>
              </a:spcBef>
              <a:spcAft>
                <a:spcPts val="0"/>
              </a:spcAft>
              <a:buClr>
                <a:srgbClr val="138807"/>
              </a:buClr>
              <a:buSzPts val="2650"/>
              <a:buChar char="•"/>
              <a:defRPr b="1" sz="2650">
                <a:solidFill>
                  <a:srgbClr val="138807"/>
                </a:solidFill>
              </a:defRPr>
            </a:lvl3pPr>
            <a:lvl4pPr indent="-396875" lvl="3" marL="1828800" rtl="0" algn="l">
              <a:spcBef>
                <a:spcPts val="640"/>
              </a:spcBef>
              <a:spcAft>
                <a:spcPts val="0"/>
              </a:spcAft>
              <a:buClr>
                <a:srgbClr val="138807"/>
              </a:buClr>
              <a:buSzPts val="2650"/>
              <a:buChar char="–"/>
              <a:defRPr b="1" sz="2650">
                <a:solidFill>
                  <a:srgbClr val="138807"/>
                </a:solidFill>
              </a:defRPr>
            </a:lvl4pPr>
            <a:lvl5pPr indent="-396875" lvl="4" marL="2286000" rtl="0" algn="l">
              <a:spcBef>
                <a:spcPts val="640"/>
              </a:spcBef>
              <a:spcAft>
                <a:spcPts val="0"/>
              </a:spcAft>
              <a:buClr>
                <a:srgbClr val="138807"/>
              </a:buClr>
              <a:buSzPts val="2650"/>
              <a:buChar char="»"/>
              <a:defRPr b="1" sz="2650">
                <a:solidFill>
                  <a:srgbClr val="138807"/>
                </a:solidFill>
              </a:defRPr>
            </a:lvl5pPr>
            <a:lvl6pPr indent="-396875" lvl="5" marL="2743200" rtl="0" algn="l">
              <a:spcBef>
                <a:spcPts val="640"/>
              </a:spcBef>
              <a:spcAft>
                <a:spcPts val="0"/>
              </a:spcAft>
              <a:buClr>
                <a:srgbClr val="138807"/>
              </a:buClr>
              <a:buSzPts val="2650"/>
              <a:buChar char="•"/>
              <a:defRPr b="1" sz="2650">
                <a:solidFill>
                  <a:srgbClr val="138807"/>
                </a:solidFill>
              </a:defRPr>
            </a:lvl6pPr>
            <a:lvl7pPr indent="-396875" lvl="6" marL="3200400" rtl="0" algn="l">
              <a:spcBef>
                <a:spcPts val="640"/>
              </a:spcBef>
              <a:spcAft>
                <a:spcPts val="0"/>
              </a:spcAft>
              <a:buClr>
                <a:srgbClr val="138807"/>
              </a:buClr>
              <a:buSzPts val="2650"/>
              <a:buChar char="•"/>
              <a:defRPr b="1" sz="2650">
                <a:solidFill>
                  <a:srgbClr val="138807"/>
                </a:solidFill>
              </a:defRPr>
            </a:lvl7pPr>
            <a:lvl8pPr indent="-396875" lvl="7" marL="3657600" rtl="0" algn="l">
              <a:spcBef>
                <a:spcPts val="640"/>
              </a:spcBef>
              <a:spcAft>
                <a:spcPts val="0"/>
              </a:spcAft>
              <a:buClr>
                <a:srgbClr val="138807"/>
              </a:buClr>
              <a:buSzPts val="2650"/>
              <a:buChar char="•"/>
              <a:defRPr b="1" sz="2650">
                <a:solidFill>
                  <a:srgbClr val="138807"/>
                </a:solidFill>
              </a:defRPr>
            </a:lvl8pPr>
            <a:lvl9pPr indent="-396875" lvl="8" marL="4114800" rtl="0" algn="l">
              <a:spcBef>
                <a:spcPts val="640"/>
              </a:spcBef>
              <a:spcAft>
                <a:spcPts val="0"/>
              </a:spcAft>
              <a:buClr>
                <a:srgbClr val="138807"/>
              </a:buClr>
              <a:buSzPts val="2650"/>
              <a:buChar char="•"/>
              <a:defRPr b="1" sz="2650">
                <a:solidFill>
                  <a:srgbClr val="138807"/>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62" name="Shape 62"/>
        <p:cNvGrpSpPr/>
        <p:nvPr/>
      </p:nvGrpSpPr>
      <p:grpSpPr>
        <a:xfrm>
          <a:off x="0" y="0"/>
          <a:ext cx="0" cy="0"/>
          <a:chOff x="0" y="0"/>
          <a:chExt cx="0" cy="0"/>
        </a:xfrm>
      </p:grpSpPr>
      <p:sp>
        <p:nvSpPr>
          <p:cNvPr id="63" name="Google Shape;63;p7"/>
          <p:cNvSpPr txBox="1"/>
          <p:nvPr>
            <p:ph type="title"/>
          </p:nvPr>
        </p:nvSpPr>
        <p:spPr>
          <a:xfrm>
            <a:off x="2823875" y="595075"/>
            <a:ext cx="12640200" cy="1929300"/>
          </a:xfrm>
          <a:prstGeom prst="rect">
            <a:avLst/>
          </a:prstGeom>
        </p:spPr>
        <p:txBody>
          <a:bodyPr anchorCtr="0" anchor="ctr" bIns="45700" lIns="91425" spcFirstLastPara="1" rIns="91425" wrap="square" tIns="45700">
            <a:norm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64" name="Google Shape;64;p7"/>
          <p:cNvPicPr preferRelativeResize="0"/>
          <p:nvPr/>
        </p:nvPicPr>
        <p:blipFill rotWithShape="1">
          <a:blip r:embed="rId2">
            <a:alphaModFix/>
          </a:blip>
          <a:srcRect b="0" l="35165" r="0" t="38065"/>
          <a:stretch/>
        </p:blipFill>
        <p:spPr>
          <a:xfrm>
            <a:off x="0" y="0"/>
            <a:ext cx="2555574" cy="2627851"/>
          </a:xfrm>
          <a:prstGeom prst="rect">
            <a:avLst/>
          </a:prstGeom>
          <a:noFill/>
          <a:ln>
            <a:noFill/>
          </a:ln>
        </p:spPr>
      </p:pic>
      <p:pic>
        <p:nvPicPr>
          <p:cNvPr id="65" name="Google Shape;65;p7"/>
          <p:cNvPicPr preferRelativeResize="0"/>
          <p:nvPr/>
        </p:nvPicPr>
        <p:blipFill rotWithShape="1">
          <a:blip r:embed="rId3">
            <a:alphaModFix/>
          </a:blip>
          <a:srcRect b="0" l="0" r="38875" t="0"/>
          <a:stretch/>
        </p:blipFill>
        <p:spPr>
          <a:xfrm>
            <a:off x="15229445" y="1586725"/>
            <a:ext cx="3058549" cy="5016425"/>
          </a:xfrm>
          <a:prstGeom prst="rect">
            <a:avLst/>
          </a:prstGeom>
          <a:noFill/>
          <a:ln>
            <a:noFill/>
          </a:ln>
        </p:spPr>
      </p:pic>
      <p:grpSp>
        <p:nvGrpSpPr>
          <p:cNvPr id="66" name="Google Shape;66;p7"/>
          <p:cNvGrpSpPr/>
          <p:nvPr/>
        </p:nvGrpSpPr>
        <p:grpSpPr>
          <a:xfrm>
            <a:off x="3458876" y="3544604"/>
            <a:ext cx="5207828" cy="5423112"/>
            <a:chOff x="0" y="-9525"/>
            <a:chExt cx="1371600" cy="1428300"/>
          </a:xfrm>
        </p:grpSpPr>
        <p:sp>
          <p:nvSpPr>
            <p:cNvPr id="67" name="Google Shape;67;p7"/>
            <p:cNvSpPr/>
            <p:nvPr/>
          </p:nvSpPr>
          <p:spPr>
            <a:xfrm>
              <a:off x="0" y="0"/>
              <a:ext cx="1371457" cy="1418741"/>
            </a:xfrm>
            <a:custGeom>
              <a:rect b="b" l="l" r="r" t="t"/>
              <a:pathLst>
                <a:path extrusionOk="0" h="1418741" w="1371457">
                  <a:moveTo>
                    <a:pt x="75825" y="0"/>
                  </a:moveTo>
                  <a:lnTo>
                    <a:pt x="1295632" y="0"/>
                  </a:lnTo>
                  <a:cubicBezTo>
                    <a:pt x="1337509" y="0"/>
                    <a:pt x="1371457" y="33948"/>
                    <a:pt x="1371457" y="75825"/>
                  </a:cubicBezTo>
                  <a:lnTo>
                    <a:pt x="1371457" y="1342916"/>
                  </a:lnTo>
                  <a:cubicBezTo>
                    <a:pt x="1371457" y="1363026"/>
                    <a:pt x="1363468" y="1382313"/>
                    <a:pt x="1349248" y="1396532"/>
                  </a:cubicBezTo>
                  <a:cubicBezTo>
                    <a:pt x="1335028" y="1410752"/>
                    <a:pt x="1315742" y="1418741"/>
                    <a:pt x="1295632" y="1418741"/>
                  </a:cubicBezTo>
                  <a:lnTo>
                    <a:pt x="75825" y="1418741"/>
                  </a:lnTo>
                  <a:cubicBezTo>
                    <a:pt x="55715" y="1418741"/>
                    <a:pt x="36428" y="1410752"/>
                    <a:pt x="22209" y="1396532"/>
                  </a:cubicBezTo>
                  <a:cubicBezTo>
                    <a:pt x="7989" y="1382313"/>
                    <a:pt x="0" y="1363026"/>
                    <a:pt x="0" y="1342916"/>
                  </a:cubicBezTo>
                  <a:lnTo>
                    <a:pt x="0" y="75825"/>
                  </a:lnTo>
                  <a:cubicBezTo>
                    <a:pt x="0" y="55715"/>
                    <a:pt x="7989" y="36428"/>
                    <a:pt x="22209" y="22209"/>
                  </a:cubicBezTo>
                  <a:cubicBezTo>
                    <a:pt x="36428" y="7989"/>
                    <a:pt x="55715" y="0"/>
                    <a:pt x="75825" y="0"/>
                  </a:cubicBezTo>
                  <a:close/>
                </a:path>
              </a:pathLst>
            </a:custGeom>
            <a:solidFill>
              <a:srgbClr val="F2EB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7"/>
            <p:cNvSpPr txBox="1"/>
            <p:nvPr/>
          </p:nvSpPr>
          <p:spPr>
            <a:xfrm>
              <a:off x="0" y="-9525"/>
              <a:ext cx="1371600" cy="14283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7"/>
          <p:cNvGrpSpPr/>
          <p:nvPr/>
        </p:nvGrpSpPr>
        <p:grpSpPr>
          <a:xfrm>
            <a:off x="9621875" y="3544604"/>
            <a:ext cx="5207828" cy="5423112"/>
            <a:chOff x="0" y="-9525"/>
            <a:chExt cx="1371600" cy="1428300"/>
          </a:xfrm>
        </p:grpSpPr>
        <p:sp>
          <p:nvSpPr>
            <p:cNvPr id="70" name="Google Shape;70;p7"/>
            <p:cNvSpPr/>
            <p:nvPr/>
          </p:nvSpPr>
          <p:spPr>
            <a:xfrm>
              <a:off x="0" y="0"/>
              <a:ext cx="1371457" cy="1418741"/>
            </a:xfrm>
            <a:custGeom>
              <a:rect b="b" l="l" r="r" t="t"/>
              <a:pathLst>
                <a:path extrusionOk="0" h="1418741" w="1371457">
                  <a:moveTo>
                    <a:pt x="75825" y="0"/>
                  </a:moveTo>
                  <a:lnTo>
                    <a:pt x="1295632" y="0"/>
                  </a:lnTo>
                  <a:cubicBezTo>
                    <a:pt x="1337509" y="0"/>
                    <a:pt x="1371457" y="33948"/>
                    <a:pt x="1371457" y="75825"/>
                  </a:cubicBezTo>
                  <a:lnTo>
                    <a:pt x="1371457" y="1342916"/>
                  </a:lnTo>
                  <a:cubicBezTo>
                    <a:pt x="1371457" y="1363026"/>
                    <a:pt x="1363468" y="1382313"/>
                    <a:pt x="1349248" y="1396532"/>
                  </a:cubicBezTo>
                  <a:cubicBezTo>
                    <a:pt x="1335028" y="1410752"/>
                    <a:pt x="1315742" y="1418741"/>
                    <a:pt x="1295632" y="1418741"/>
                  </a:cubicBezTo>
                  <a:lnTo>
                    <a:pt x="75825" y="1418741"/>
                  </a:lnTo>
                  <a:cubicBezTo>
                    <a:pt x="55715" y="1418741"/>
                    <a:pt x="36428" y="1410752"/>
                    <a:pt x="22209" y="1396532"/>
                  </a:cubicBezTo>
                  <a:cubicBezTo>
                    <a:pt x="7989" y="1382313"/>
                    <a:pt x="0" y="1363026"/>
                    <a:pt x="0" y="1342916"/>
                  </a:cubicBezTo>
                  <a:lnTo>
                    <a:pt x="0" y="75825"/>
                  </a:lnTo>
                  <a:cubicBezTo>
                    <a:pt x="0" y="55715"/>
                    <a:pt x="7989" y="36428"/>
                    <a:pt x="22209" y="22209"/>
                  </a:cubicBezTo>
                  <a:cubicBezTo>
                    <a:pt x="36428" y="7989"/>
                    <a:pt x="55715" y="0"/>
                    <a:pt x="75825" y="0"/>
                  </a:cubicBezTo>
                  <a:close/>
                </a:path>
              </a:pathLst>
            </a:custGeom>
            <a:solidFill>
              <a:srgbClr val="F2EB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7"/>
            <p:cNvSpPr txBox="1"/>
            <p:nvPr/>
          </p:nvSpPr>
          <p:spPr>
            <a:xfrm>
              <a:off x="0" y="-9525"/>
              <a:ext cx="1371600" cy="14283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 name="Google Shape;72;p7"/>
          <p:cNvSpPr txBox="1"/>
          <p:nvPr/>
        </p:nvSpPr>
        <p:spPr>
          <a:xfrm>
            <a:off x="4981409" y="4034712"/>
            <a:ext cx="2162100" cy="1929600"/>
          </a:xfrm>
          <a:prstGeom prst="rect">
            <a:avLst/>
          </a:prstGeom>
          <a:noFill/>
          <a:ln>
            <a:noFill/>
          </a:ln>
        </p:spPr>
        <p:txBody>
          <a:bodyPr anchorCtr="0" anchor="t" bIns="0" lIns="0" spcFirstLastPara="1" rIns="0" wrap="square" tIns="0">
            <a:spAutoFit/>
          </a:bodyPr>
          <a:lstStyle/>
          <a:p>
            <a:pPr indent="0" lvl="0" marL="0" marR="0" rtl="0" algn="ctr">
              <a:lnSpc>
                <a:spcPct val="118999"/>
              </a:lnSpc>
              <a:spcBef>
                <a:spcPts val="0"/>
              </a:spcBef>
              <a:spcAft>
                <a:spcPts val="0"/>
              </a:spcAft>
              <a:buNone/>
            </a:pPr>
            <a:r>
              <a:rPr b="0" i="0" lang="en-US" sz="12537" u="none" cap="none" strike="noStrike">
                <a:solidFill>
                  <a:srgbClr val="148A38"/>
                </a:solidFill>
                <a:latin typeface="Kalam"/>
                <a:ea typeface="Kalam"/>
                <a:cs typeface="Kalam"/>
                <a:sym typeface="Kalam"/>
              </a:rPr>
              <a:t>01</a:t>
            </a:r>
            <a:endParaRPr/>
          </a:p>
        </p:txBody>
      </p:sp>
      <p:sp>
        <p:nvSpPr>
          <p:cNvPr id="73" name="Google Shape;73;p7"/>
          <p:cNvSpPr txBox="1"/>
          <p:nvPr/>
        </p:nvSpPr>
        <p:spPr>
          <a:xfrm>
            <a:off x="11144408" y="4034712"/>
            <a:ext cx="2162100" cy="1929600"/>
          </a:xfrm>
          <a:prstGeom prst="rect">
            <a:avLst/>
          </a:prstGeom>
          <a:noFill/>
          <a:ln>
            <a:noFill/>
          </a:ln>
        </p:spPr>
        <p:txBody>
          <a:bodyPr anchorCtr="0" anchor="t" bIns="0" lIns="0" spcFirstLastPara="1" rIns="0" wrap="square" tIns="0">
            <a:spAutoFit/>
          </a:bodyPr>
          <a:lstStyle/>
          <a:p>
            <a:pPr indent="0" lvl="0" marL="0" marR="0" rtl="0" algn="ctr">
              <a:lnSpc>
                <a:spcPct val="118999"/>
              </a:lnSpc>
              <a:spcBef>
                <a:spcPts val="0"/>
              </a:spcBef>
              <a:spcAft>
                <a:spcPts val="0"/>
              </a:spcAft>
              <a:buNone/>
            </a:pPr>
            <a:r>
              <a:rPr b="0" i="0" lang="en-US" sz="12537" u="none" cap="none" strike="noStrike">
                <a:solidFill>
                  <a:srgbClr val="148A38"/>
                </a:solidFill>
                <a:latin typeface="Kalam"/>
                <a:ea typeface="Kalam"/>
                <a:cs typeface="Kalam"/>
                <a:sym typeface="Kalam"/>
              </a:rPr>
              <a:t>02</a:t>
            </a:r>
            <a:endParaRPr/>
          </a:p>
        </p:txBody>
      </p:sp>
      <p:pic>
        <p:nvPicPr>
          <p:cNvPr id="74" name="Google Shape;74;p7"/>
          <p:cNvPicPr preferRelativeResize="0"/>
          <p:nvPr/>
        </p:nvPicPr>
        <p:blipFill rotWithShape="1">
          <a:blip r:embed="rId4">
            <a:alphaModFix/>
          </a:blip>
          <a:srcRect b="34554" l="8592" r="0" t="0"/>
          <a:stretch/>
        </p:blipFill>
        <p:spPr>
          <a:xfrm>
            <a:off x="0" y="4730500"/>
            <a:ext cx="3718475" cy="5556501"/>
          </a:xfrm>
          <a:prstGeom prst="rect">
            <a:avLst/>
          </a:prstGeom>
          <a:noFill/>
          <a:ln>
            <a:noFill/>
          </a:ln>
        </p:spPr>
      </p:pic>
      <p:pic>
        <p:nvPicPr>
          <p:cNvPr id="75" name="Google Shape;75;p7"/>
          <p:cNvPicPr preferRelativeResize="0"/>
          <p:nvPr/>
        </p:nvPicPr>
        <p:blipFill rotWithShape="1">
          <a:blip r:embed="rId2">
            <a:alphaModFix/>
          </a:blip>
          <a:srcRect b="41815" l="0" r="17965" t="-6136"/>
          <a:stretch/>
        </p:blipFill>
        <p:spPr>
          <a:xfrm>
            <a:off x="15054475" y="7557875"/>
            <a:ext cx="3233526" cy="2729125"/>
          </a:xfrm>
          <a:prstGeom prst="rect">
            <a:avLst/>
          </a:prstGeom>
          <a:noFill/>
          <a:ln>
            <a:noFill/>
          </a:ln>
        </p:spPr>
      </p:pic>
      <p:sp>
        <p:nvSpPr>
          <p:cNvPr id="76" name="Google Shape;76;p7"/>
          <p:cNvSpPr txBox="1"/>
          <p:nvPr>
            <p:ph idx="1" type="subTitle"/>
          </p:nvPr>
        </p:nvSpPr>
        <p:spPr>
          <a:xfrm>
            <a:off x="3933238" y="5760675"/>
            <a:ext cx="4259100" cy="552000"/>
          </a:xfrm>
          <a:prstGeom prst="rect">
            <a:avLst/>
          </a:prstGeom>
        </p:spPr>
        <p:txBody>
          <a:bodyPr anchorCtr="0" anchor="t" bIns="45700" lIns="91425" spcFirstLastPara="1" rIns="91425" wrap="square" tIns="45700">
            <a:normAutofit/>
          </a:bodyPr>
          <a:lstStyle>
            <a:lvl1pPr lvl="0">
              <a:spcBef>
                <a:spcPts val="640"/>
              </a:spcBef>
              <a:spcAft>
                <a:spcPts val="0"/>
              </a:spcAft>
              <a:buSzPts val="2450"/>
              <a:buNone/>
              <a:defRPr b="1" sz="2450"/>
            </a:lvl1pPr>
            <a:lvl2pPr lvl="1">
              <a:spcBef>
                <a:spcPts val="640"/>
              </a:spcBef>
              <a:spcAft>
                <a:spcPts val="0"/>
              </a:spcAft>
              <a:buSzPts val="1950"/>
              <a:buNone/>
              <a:defRPr/>
            </a:lvl2pPr>
            <a:lvl3pPr lvl="2">
              <a:spcBef>
                <a:spcPts val="640"/>
              </a:spcBef>
              <a:spcAft>
                <a:spcPts val="0"/>
              </a:spcAft>
              <a:buSzPts val="1950"/>
              <a:buNone/>
              <a:defRPr/>
            </a:lvl3pPr>
            <a:lvl4pPr lvl="3">
              <a:spcBef>
                <a:spcPts val="640"/>
              </a:spcBef>
              <a:spcAft>
                <a:spcPts val="0"/>
              </a:spcAft>
              <a:buSzPts val="1950"/>
              <a:buNone/>
              <a:defRPr/>
            </a:lvl4pPr>
            <a:lvl5pPr lvl="4">
              <a:spcBef>
                <a:spcPts val="640"/>
              </a:spcBef>
              <a:spcAft>
                <a:spcPts val="0"/>
              </a:spcAft>
              <a:buSzPts val="1950"/>
              <a:buNone/>
              <a:defRPr/>
            </a:lvl5pPr>
            <a:lvl6pPr lvl="5">
              <a:spcBef>
                <a:spcPts val="640"/>
              </a:spcBef>
              <a:spcAft>
                <a:spcPts val="0"/>
              </a:spcAft>
              <a:buSzPts val="1950"/>
              <a:buNone/>
              <a:defRPr/>
            </a:lvl6pPr>
            <a:lvl7pPr lvl="6">
              <a:spcBef>
                <a:spcPts val="640"/>
              </a:spcBef>
              <a:spcAft>
                <a:spcPts val="0"/>
              </a:spcAft>
              <a:buSzPts val="1950"/>
              <a:buNone/>
              <a:defRPr/>
            </a:lvl7pPr>
            <a:lvl8pPr lvl="7">
              <a:spcBef>
                <a:spcPts val="640"/>
              </a:spcBef>
              <a:spcAft>
                <a:spcPts val="0"/>
              </a:spcAft>
              <a:buSzPts val="1950"/>
              <a:buNone/>
              <a:defRPr/>
            </a:lvl8pPr>
            <a:lvl9pPr lvl="8">
              <a:spcBef>
                <a:spcPts val="640"/>
              </a:spcBef>
              <a:spcAft>
                <a:spcPts val="0"/>
              </a:spcAft>
              <a:buSzPts val="1950"/>
              <a:buNone/>
              <a:defRPr/>
            </a:lvl9pPr>
          </a:lstStyle>
          <a:p/>
        </p:txBody>
      </p:sp>
      <p:sp>
        <p:nvSpPr>
          <p:cNvPr id="77" name="Google Shape;77;p7"/>
          <p:cNvSpPr txBox="1"/>
          <p:nvPr>
            <p:ph idx="2" type="body"/>
          </p:nvPr>
        </p:nvSpPr>
        <p:spPr>
          <a:xfrm>
            <a:off x="3961400" y="6665996"/>
            <a:ext cx="4202100" cy="1718400"/>
          </a:xfrm>
          <a:prstGeom prst="rect">
            <a:avLst/>
          </a:prstGeom>
        </p:spPr>
        <p:txBody>
          <a:bodyPr anchorCtr="0" anchor="t" bIns="45700" lIns="91425" spcFirstLastPara="1" rIns="91425" wrap="square" tIns="45700">
            <a:normAutofit/>
          </a:bodyPr>
          <a:lstStyle>
            <a:lvl1pPr indent="-352425" lvl="0" marL="457200">
              <a:spcBef>
                <a:spcPts val="640"/>
              </a:spcBef>
              <a:spcAft>
                <a:spcPts val="0"/>
              </a:spcAft>
              <a:buSzPts val="1950"/>
              <a:buChar char="•"/>
              <a:defRPr/>
            </a:lvl1pPr>
            <a:lvl2pPr indent="-352425" lvl="1" marL="914400">
              <a:spcBef>
                <a:spcPts val="640"/>
              </a:spcBef>
              <a:spcAft>
                <a:spcPts val="0"/>
              </a:spcAft>
              <a:buSzPts val="1950"/>
              <a:buChar char="–"/>
              <a:defRPr/>
            </a:lvl2pPr>
            <a:lvl3pPr indent="-352425" lvl="2" marL="1371600">
              <a:spcBef>
                <a:spcPts val="640"/>
              </a:spcBef>
              <a:spcAft>
                <a:spcPts val="0"/>
              </a:spcAft>
              <a:buSzPts val="1950"/>
              <a:buChar char="•"/>
              <a:defRPr/>
            </a:lvl3pPr>
            <a:lvl4pPr indent="-352425" lvl="3" marL="1828800">
              <a:spcBef>
                <a:spcPts val="640"/>
              </a:spcBef>
              <a:spcAft>
                <a:spcPts val="0"/>
              </a:spcAft>
              <a:buSzPts val="1950"/>
              <a:buChar char="–"/>
              <a:defRPr/>
            </a:lvl4pPr>
            <a:lvl5pPr indent="-352425" lvl="4" marL="2286000">
              <a:spcBef>
                <a:spcPts val="640"/>
              </a:spcBef>
              <a:spcAft>
                <a:spcPts val="0"/>
              </a:spcAft>
              <a:buSzPts val="1950"/>
              <a:buChar char="»"/>
              <a:defRPr/>
            </a:lvl5pPr>
            <a:lvl6pPr indent="-352425" lvl="5" marL="2743200">
              <a:spcBef>
                <a:spcPts val="640"/>
              </a:spcBef>
              <a:spcAft>
                <a:spcPts val="0"/>
              </a:spcAft>
              <a:buSzPts val="1950"/>
              <a:buChar char="•"/>
              <a:defRPr/>
            </a:lvl6pPr>
            <a:lvl7pPr indent="-352425" lvl="6" marL="3200400">
              <a:spcBef>
                <a:spcPts val="640"/>
              </a:spcBef>
              <a:spcAft>
                <a:spcPts val="0"/>
              </a:spcAft>
              <a:buSzPts val="1950"/>
              <a:buChar char="•"/>
              <a:defRPr/>
            </a:lvl7pPr>
            <a:lvl8pPr indent="-352425" lvl="7" marL="3657600">
              <a:spcBef>
                <a:spcPts val="640"/>
              </a:spcBef>
              <a:spcAft>
                <a:spcPts val="0"/>
              </a:spcAft>
              <a:buSzPts val="1950"/>
              <a:buChar char="•"/>
              <a:defRPr/>
            </a:lvl8pPr>
            <a:lvl9pPr indent="-352425" lvl="8" marL="4114800">
              <a:spcBef>
                <a:spcPts val="640"/>
              </a:spcBef>
              <a:spcAft>
                <a:spcPts val="0"/>
              </a:spcAft>
              <a:buSzPts val="1950"/>
              <a:buChar char="•"/>
              <a:defRPr/>
            </a:lvl9pPr>
          </a:lstStyle>
          <a:p/>
        </p:txBody>
      </p:sp>
      <p:sp>
        <p:nvSpPr>
          <p:cNvPr id="78" name="Google Shape;78;p7"/>
          <p:cNvSpPr txBox="1"/>
          <p:nvPr>
            <p:ph idx="3" type="subTitle"/>
          </p:nvPr>
        </p:nvSpPr>
        <p:spPr>
          <a:xfrm>
            <a:off x="10096225" y="5760675"/>
            <a:ext cx="4259100" cy="552000"/>
          </a:xfrm>
          <a:prstGeom prst="rect">
            <a:avLst/>
          </a:prstGeom>
        </p:spPr>
        <p:txBody>
          <a:bodyPr anchorCtr="0" anchor="t" bIns="45700" lIns="91425" spcFirstLastPara="1" rIns="91425" wrap="square" tIns="45700">
            <a:normAutofit/>
          </a:bodyPr>
          <a:lstStyle>
            <a:lvl1pPr lvl="0" rtl="0">
              <a:spcBef>
                <a:spcPts val="640"/>
              </a:spcBef>
              <a:spcAft>
                <a:spcPts val="0"/>
              </a:spcAft>
              <a:buSzPts val="2450"/>
              <a:buNone/>
              <a:defRPr b="1" sz="2450"/>
            </a:lvl1pPr>
            <a:lvl2pPr lvl="1" rtl="0">
              <a:spcBef>
                <a:spcPts val="640"/>
              </a:spcBef>
              <a:spcAft>
                <a:spcPts val="0"/>
              </a:spcAft>
              <a:buSzPts val="1950"/>
              <a:buNone/>
              <a:defRPr/>
            </a:lvl2pPr>
            <a:lvl3pPr lvl="2" rtl="0">
              <a:spcBef>
                <a:spcPts val="640"/>
              </a:spcBef>
              <a:spcAft>
                <a:spcPts val="0"/>
              </a:spcAft>
              <a:buSzPts val="1950"/>
              <a:buNone/>
              <a:defRPr/>
            </a:lvl3pPr>
            <a:lvl4pPr lvl="3" rtl="0">
              <a:spcBef>
                <a:spcPts val="640"/>
              </a:spcBef>
              <a:spcAft>
                <a:spcPts val="0"/>
              </a:spcAft>
              <a:buSzPts val="1950"/>
              <a:buNone/>
              <a:defRPr/>
            </a:lvl4pPr>
            <a:lvl5pPr lvl="4" rtl="0">
              <a:spcBef>
                <a:spcPts val="640"/>
              </a:spcBef>
              <a:spcAft>
                <a:spcPts val="0"/>
              </a:spcAft>
              <a:buSzPts val="1950"/>
              <a:buNone/>
              <a:defRPr/>
            </a:lvl5pPr>
            <a:lvl6pPr lvl="5" rtl="0">
              <a:spcBef>
                <a:spcPts val="640"/>
              </a:spcBef>
              <a:spcAft>
                <a:spcPts val="0"/>
              </a:spcAft>
              <a:buSzPts val="1950"/>
              <a:buNone/>
              <a:defRPr/>
            </a:lvl6pPr>
            <a:lvl7pPr lvl="6" rtl="0">
              <a:spcBef>
                <a:spcPts val="640"/>
              </a:spcBef>
              <a:spcAft>
                <a:spcPts val="0"/>
              </a:spcAft>
              <a:buSzPts val="1950"/>
              <a:buNone/>
              <a:defRPr/>
            </a:lvl7pPr>
            <a:lvl8pPr lvl="7" rtl="0">
              <a:spcBef>
                <a:spcPts val="640"/>
              </a:spcBef>
              <a:spcAft>
                <a:spcPts val="0"/>
              </a:spcAft>
              <a:buSzPts val="1950"/>
              <a:buNone/>
              <a:defRPr/>
            </a:lvl8pPr>
            <a:lvl9pPr lvl="8" rtl="0">
              <a:spcBef>
                <a:spcPts val="640"/>
              </a:spcBef>
              <a:spcAft>
                <a:spcPts val="0"/>
              </a:spcAft>
              <a:buSzPts val="1950"/>
              <a:buNone/>
              <a:defRPr/>
            </a:lvl9pPr>
          </a:lstStyle>
          <a:p/>
        </p:txBody>
      </p:sp>
      <p:sp>
        <p:nvSpPr>
          <p:cNvPr id="79" name="Google Shape;79;p7"/>
          <p:cNvSpPr txBox="1"/>
          <p:nvPr>
            <p:ph idx="4" type="body"/>
          </p:nvPr>
        </p:nvSpPr>
        <p:spPr>
          <a:xfrm>
            <a:off x="10124388" y="6665996"/>
            <a:ext cx="4202100" cy="1718400"/>
          </a:xfrm>
          <a:prstGeom prst="rect">
            <a:avLst/>
          </a:prstGeom>
        </p:spPr>
        <p:txBody>
          <a:bodyPr anchorCtr="0" anchor="t" bIns="45700" lIns="91425" spcFirstLastPara="1" rIns="91425" wrap="square" tIns="45700">
            <a:normAutofit/>
          </a:bodyPr>
          <a:lstStyle>
            <a:lvl1pPr indent="-352425" lvl="0" marL="457200" rtl="0">
              <a:spcBef>
                <a:spcPts val="640"/>
              </a:spcBef>
              <a:spcAft>
                <a:spcPts val="0"/>
              </a:spcAft>
              <a:buSzPts val="1950"/>
              <a:buChar char="•"/>
              <a:defRPr/>
            </a:lvl1pPr>
            <a:lvl2pPr indent="-352425" lvl="1" marL="914400" rtl="0">
              <a:spcBef>
                <a:spcPts val="640"/>
              </a:spcBef>
              <a:spcAft>
                <a:spcPts val="0"/>
              </a:spcAft>
              <a:buSzPts val="1950"/>
              <a:buChar char="–"/>
              <a:defRPr/>
            </a:lvl2pPr>
            <a:lvl3pPr indent="-352425" lvl="2" marL="1371600" rtl="0">
              <a:spcBef>
                <a:spcPts val="640"/>
              </a:spcBef>
              <a:spcAft>
                <a:spcPts val="0"/>
              </a:spcAft>
              <a:buSzPts val="1950"/>
              <a:buChar char="•"/>
              <a:defRPr/>
            </a:lvl3pPr>
            <a:lvl4pPr indent="-352425" lvl="3" marL="1828800" rtl="0">
              <a:spcBef>
                <a:spcPts val="640"/>
              </a:spcBef>
              <a:spcAft>
                <a:spcPts val="0"/>
              </a:spcAft>
              <a:buSzPts val="1950"/>
              <a:buChar char="–"/>
              <a:defRPr/>
            </a:lvl4pPr>
            <a:lvl5pPr indent="-352425" lvl="4" marL="2286000" rtl="0">
              <a:spcBef>
                <a:spcPts val="640"/>
              </a:spcBef>
              <a:spcAft>
                <a:spcPts val="0"/>
              </a:spcAft>
              <a:buSzPts val="1950"/>
              <a:buChar char="»"/>
              <a:defRPr/>
            </a:lvl5pPr>
            <a:lvl6pPr indent="-352425" lvl="5" marL="2743200" rtl="0">
              <a:spcBef>
                <a:spcPts val="640"/>
              </a:spcBef>
              <a:spcAft>
                <a:spcPts val="0"/>
              </a:spcAft>
              <a:buSzPts val="1950"/>
              <a:buChar char="•"/>
              <a:defRPr/>
            </a:lvl6pPr>
            <a:lvl7pPr indent="-352425" lvl="6" marL="3200400" rtl="0">
              <a:spcBef>
                <a:spcPts val="640"/>
              </a:spcBef>
              <a:spcAft>
                <a:spcPts val="0"/>
              </a:spcAft>
              <a:buSzPts val="1950"/>
              <a:buChar char="•"/>
              <a:defRPr/>
            </a:lvl7pPr>
            <a:lvl8pPr indent="-352425" lvl="7" marL="3657600" rtl="0">
              <a:spcBef>
                <a:spcPts val="640"/>
              </a:spcBef>
              <a:spcAft>
                <a:spcPts val="0"/>
              </a:spcAft>
              <a:buSzPts val="1950"/>
              <a:buChar char="•"/>
              <a:defRPr/>
            </a:lvl8pPr>
            <a:lvl9pPr indent="-352425" lvl="8" marL="4114800" rtl="0">
              <a:spcBef>
                <a:spcPts val="640"/>
              </a:spcBef>
              <a:spcAft>
                <a:spcPts val="0"/>
              </a:spcAft>
              <a:buSzPts val="195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80" name="Shape 80"/>
        <p:cNvGrpSpPr/>
        <p:nvPr/>
      </p:nvGrpSpPr>
      <p:grpSpPr>
        <a:xfrm>
          <a:off x="0" y="0"/>
          <a:ext cx="0" cy="0"/>
          <a:chOff x="0" y="0"/>
          <a:chExt cx="0" cy="0"/>
        </a:xfrm>
      </p:grpSpPr>
      <p:grpSp>
        <p:nvGrpSpPr>
          <p:cNvPr id="81" name="Google Shape;81;p8"/>
          <p:cNvGrpSpPr/>
          <p:nvPr/>
        </p:nvGrpSpPr>
        <p:grpSpPr>
          <a:xfrm rot="-60506">
            <a:off x="-132674" y="3692089"/>
            <a:ext cx="14700171" cy="3083460"/>
            <a:chOff x="-9616" y="-13748"/>
            <a:chExt cx="19599806" cy="4111191"/>
          </a:xfrm>
        </p:grpSpPr>
        <p:sp>
          <p:nvSpPr>
            <p:cNvPr id="82" name="Google Shape;82;p8"/>
            <p:cNvSpPr/>
            <p:nvPr/>
          </p:nvSpPr>
          <p:spPr>
            <a:xfrm rot="-10091101">
              <a:off x="9723544" y="1119658"/>
              <a:ext cx="9765419" cy="1999220"/>
            </a:xfrm>
            <a:custGeom>
              <a:rect b="b" l="l" r="r" t="t"/>
              <a:pathLst>
                <a:path extrusionOk="0" h="1996800" w="9753600">
                  <a:moveTo>
                    <a:pt x="0" y="0"/>
                  </a:moveTo>
                  <a:lnTo>
                    <a:pt x="9753600" y="0"/>
                  </a:lnTo>
                  <a:lnTo>
                    <a:pt x="9753600" y="1996800"/>
                  </a:lnTo>
                  <a:lnTo>
                    <a:pt x="0" y="1996800"/>
                  </a:lnTo>
                  <a:lnTo>
                    <a:pt x="0" y="0"/>
                  </a:lnTo>
                  <a:close/>
                </a:path>
              </a:pathLst>
            </a:custGeom>
            <a:blipFill rotWithShape="1">
              <a:blip r:embed="rId2">
                <a:alphaModFix/>
              </a:blip>
              <a:stretch>
                <a:fillRect b="0" l="0" r="0" t="0"/>
              </a:stretch>
            </a:blipFill>
            <a:ln>
              <a:noFill/>
            </a:ln>
          </p:spPr>
        </p:sp>
        <p:sp>
          <p:nvSpPr>
            <p:cNvPr id="83" name="Google Shape;83;p8"/>
            <p:cNvSpPr/>
            <p:nvPr/>
          </p:nvSpPr>
          <p:spPr>
            <a:xfrm rot="-10091101">
              <a:off x="91610" y="964819"/>
              <a:ext cx="9765419" cy="1999220"/>
            </a:xfrm>
            <a:custGeom>
              <a:rect b="b" l="l" r="r" t="t"/>
              <a:pathLst>
                <a:path extrusionOk="0" h="1996800" w="9753600">
                  <a:moveTo>
                    <a:pt x="0" y="0"/>
                  </a:moveTo>
                  <a:lnTo>
                    <a:pt x="9753600" y="0"/>
                  </a:lnTo>
                  <a:lnTo>
                    <a:pt x="9753600" y="1996800"/>
                  </a:lnTo>
                  <a:lnTo>
                    <a:pt x="0" y="1996800"/>
                  </a:lnTo>
                  <a:lnTo>
                    <a:pt x="0" y="0"/>
                  </a:lnTo>
                  <a:close/>
                </a:path>
              </a:pathLst>
            </a:custGeom>
            <a:blipFill rotWithShape="1">
              <a:blip r:embed="rId2">
                <a:alphaModFix/>
              </a:blip>
              <a:stretch>
                <a:fillRect b="0" l="0" r="0" t="0"/>
              </a:stretch>
            </a:blipFill>
            <a:ln>
              <a:noFill/>
            </a:ln>
          </p:spPr>
        </p:sp>
      </p:grpSp>
      <p:sp>
        <p:nvSpPr>
          <p:cNvPr id="84" name="Google Shape;84;p8"/>
          <p:cNvSpPr txBox="1"/>
          <p:nvPr/>
        </p:nvSpPr>
        <p:spPr>
          <a:xfrm>
            <a:off x="2303110" y="3543314"/>
            <a:ext cx="21012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1902C"/>
                </a:solidFill>
                <a:latin typeface="Kalam"/>
                <a:ea typeface="Kalam"/>
                <a:cs typeface="Kalam"/>
                <a:sym typeface="Kalam"/>
              </a:rPr>
              <a:t>1919</a:t>
            </a:r>
            <a:endParaRPr/>
          </a:p>
        </p:txBody>
      </p:sp>
      <p:sp>
        <p:nvSpPr>
          <p:cNvPr id="85" name="Google Shape;85;p8"/>
          <p:cNvSpPr txBox="1"/>
          <p:nvPr/>
        </p:nvSpPr>
        <p:spPr>
          <a:xfrm>
            <a:off x="9258325" y="3543314"/>
            <a:ext cx="2223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1902C"/>
                </a:solidFill>
                <a:latin typeface="Kalam"/>
                <a:ea typeface="Kalam"/>
                <a:cs typeface="Kalam"/>
                <a:sym typeface="Kalam"/>
              </a:rPr>
              <a:t>1930</a:t>
            </a:r>
            <a:endParaRPr/>
          </a:p>
        </p:txBody>
      </p:sp>
      <p:pic>
        <p:nvPicPr>
          <p:cNvPr id="86" name="Google Shape;86;p8"/>
          <p:cNvPicPr preferRelativeResize="0"/>
          <p:nvPr/>
        </p:nvPicPr>
        <p:blipFill rotWithShape="1">
          <a:blip r:embed="rId3">
            <a:alphaModFix/>
          </a:blip>
          <a:srcRect b="37899" l="0" r="36390" t="0"/>
          <a:stretch/>
        </p:blipFill>
        <p:spPr>
          <a:xfrm>
            <a:off x="12290927" y="1884300"/>
            <a:ext cx="5997075" cy="8402698"/>
          </a:xfrm>
          <a:prstGeom prst="rect">
            <a:avLst/>
          </a:prstGeom>
          <a:noFill/>
          <a:ln>
            <a:noFill/>
          </a:ln>
        </p:spPr>
      </p:pic>
      <p:sp>
        <p:nvSpPr>
          <p:cNvPr id="87" name="Google Shape;87;p8"/>
          <p:cNvSpPr txBox="1"/>
          <p:nvPr>
            <p:ph type="title"/>
          </p:nvPr>
        </p:nvSpPr>
        <p:spPr>
          <a:xfrm>
            <a:off x="-1380150" y="462775"/>
            <a:ext cx="21048300" cy="1929300"/>
          </a:xfrm>
          <a:prstGeom prst="rect">
            <a:avLst/>
          </a:prstGeom>
        </p:spPr>
        <p:txBody>
          <a:bodyPr anchorCtr="0" anchor="t" bIns="45700" lIns="91425" spcFirstLastPara="1" rIns="91425" wrap="square" tIns="45700">
            <a:norm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8"/>
          <p:cNvSpPr txBox="1"/>
          <p:nvPr>
            <p:ph idx="1" type="subTitle"/>
          </p:nvPr>
        </p:nvSpPr>
        <p:spPr>
          <a:xfrm>
            <a:off x="1224150" y="5777128"/>
            <a:ext cx="4259100" cy="10398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138807"/>
              </a:buClr>
              <a:buSzPts val="2450"/>
              <a:buNone/>
              <a:defRPr b="1" sz="2450">
                <a:solidFill>
                  <a:srgbClr val="138807"/>
                </a:solidFill>
              </a:defRPr>
            </a:lvl1pPr>
            <a:lvl2pPr lvl="1" rtl="0">
              <a:spcBef>
                <a:spcPts val="640"/>
              </a:spcBef>
              <a:spcAft>
                <a:spcPts val="0"/>
              </a:spcAft>
              <a:buClr>
                <a:srgbClr val="138807"/>
              </a:buClr>
              <a:buSzPts val="1950"/>
              <a:buNone/>
              <a:defRPr>
                <a:solidFill>
                  <a:srgbClr val="138807"/>
                </a:solidFill>
              </a:defRPr>
            </a:lvl2pPr>
            <a:lvl3pPr lvl="2" rtl="0">
              <a:spcBef>
                <a:spcPts val="640"/>
              </a:spcBef>
              <a:spcAft>
                <a:spcPts val="0"/>
              </a:spcAft>
              <a:buClr>
                <a:srgbClr val="138807"/>
              </a:buClr>
              <a:buSzPts val="1950"/>
              <a:buNone/>
              <a:defRPr>
                <a:solidFill>
                  <a:srgbClr val="138807"/>
                </a:solidFill>
              </a:defRPr>
            </a:lvl3pPr>
            <a:lvl4pPr lvl="3" rtl="0">
              <a:spcBef>
                <a:spcPts val="640"/>
              </a:spcBef>
              <a:spcAft>
                <a:spcPts val="0"/>
              </a:spcAft>
              <a:buClr>
                <a:srgbClr val="138807"/>
              </a:buClr>
              <a:buSzPts val="1950"/>
              <a:buNone/>
              <a:defRPr>
                <a:solidFill>
                  <a:srgbClr val="138807"/>
                </a:solidFill>
              </a:defRPr>
            </a:lvl4pPr>
            <a:lvl5pPr lvl="4" rtl="0">
              <a:spcBef>
                <a:spcPts val="640"/>
              </a:spcBef>
              <a:spcAft>
                <a:spcPts val="0"/>
              </a:spcAft>
              <a:buClr>
                <a:srgbClr val="138807"/>
              </a:buClr>
              <a:buSzPts val="1950"/>
              <a:buNone/>
              <a:defRPr>
                <a:solidFill>
                  <a:srgbClr val="138807"/>
                </a:solidFill>
              </a:defRPr>
            </a:lvl5pPr>
            <a:lvl6pPr lvl="5" rtl="0">
              <a:spcBef>
                <a:spcPts val="640"/>
              </a:spcBef>
              <a:spcAft>
                <a:spcPts val="0"/>
              </a:spcAft>
              <a:buClr>
                <a:srgbClr val="138807"/>
              </a:buClr>
              <a:buSzPts val="1950"/>
              <a:buNone/>
              <a:defRPr>
                <a:solidFill>
                  <a:srgbClr val="138807"/>
                </a:solidFill>
              </a:defRPr>
            </a:lvl6pPr>
            <a:lvl7pPr lvl="6" rtl="0">
              <a:spcBef>
                <a:spcPts val="640"/>
              </a:spcBef>
              <a:spcAft>
                <a:spcPts val="0"/>
              </a:spcAft>
              <a:buClr>
                <a:srgbClr val="138807"/>
              </a:buClr>
              <a:buSzPts val="1950"/>
              <a:buNone/>
              <a:defRPr>
                <a:solidFill>
                  <a:srgbClr val="138807"/>
                </a:solidFill>
              </a:defRPr>
            </a:lvl7pPr>
            <a:lvl8pPr lvl="7" rtl="0">
              <a:spcBef>
                <a:spcPts val="640"/>
              </a:spcBef>
              <a:spcAft>
                <a:spcPts val="0"/>
              </a:spcAft>
              <a:buClr>
                <a:srgbClr val="138807"/>
              </a:buClr>
              <a:buSzPts val="1950"/>
              <a:buNone/>
              <a:defRPr>
                <a:solidFill>
                  <a:srgbClr val="138807"/>
                </a:solidFill>
              </a:defRPr>
            </a:lvl8pPr>
            <a:lvl9pPr lvl="8" rtl="0">
              <a:spcBef>
                <a:spcPts val="640"/>
              </a:spcBef>
              <a:spcAft>
                <a:spcPts val="0"/>
              </a:spcAft>
              <a:buClr>
                <a:srgbClr val="138807"/>
              </a:buClr>
              <a:buSzPts val="1950"/>
              <a:buNone/>
              <a:defRPr>
                <a:solidFill>
                  <a:srgbClr val="138807"/>
                </a:solidFill>
              </a:defRPr>
            </a:lvl9pPr>
          </a:lstStyle>
          <a:p/>
        </p:txBody>
      </p:sp>
      <p:sp>
        <p:nvSpPr>
          <p:cNvPr id="89" name="Google Shape;89;p8"/>
          <p:cNvSpPr txBox="1"/>
          <p:nvPr>
            <p:ph idx="2" type="body"/>
          </p:nvPr>
        </p:nvSpPr>
        <p:spPr>
          <a:xfrm>
            <a:off x="1252300" y="7112446"/>
            <a:ext cx="4202100" cy="1718400"/>
          </a:xfrm>
          <a:prstGeom prst="rect">
            <a:avLst/>
          </a:prstGeom>
        </p:spPr>
        <p:txBody>
          <a:bodyPr anchorCtr="0" anchor="t" bIns="45700" lIns="91425" spcFirstLastPara="1" rIns="91425" wrap="square" tIns="45700">
            <a:normAutofit/>
          </a:bodyPr>
          <a:lstStyle>
            <a:lvl1pPr indent="-352425" lvl="0" marL="457200" rtl="0">
              <a:spcBef>
                <a:spcPts val="640"/>
              </a:spcBef>
              <a:spcAft>
                <a:spcPts val="0"/>
              </a:spcAft>
              <a:buSzPts val="1950"/>
              <a:buChar char="•"/>
              <a:defRPr/>
            </a:lvl1pPr>
            <a:lvl2pPr indent="-352425" lvl="1" marL="914400" rtl="0">
              <a:spcBef>
                <a:spcPts val="640"/>
              </a:spcBef>
              <a:spcAft>
                <a:spcPts val="0"/>
              </a:spcAft>
              <a:buSzPts val="1950"/>
              <a:buChar char="–"/>
              <a:defRPr/>
            </a:lvl2pPr>
            <a:lvl3pPr indent="-352425" lvl="2" marL="1371600" rtl="0">
              <a:spcBef>
                <a:spcPts val="640"/>
              </a:spcBef>
              <a:spcAft>
                <a:spcPts val="0"/>
              </a:spcAft>
              <a:buSzPts val="1950"/>
              <a:buChar char="•"/>
              <a:defRPr/>
            </a:lvl3pPr>
            <a:lvl4pPr indent="-352425" lvl="3" marL="1828800" rtl="0">
              <a:spcBef>
                <a:spcPts val="640"/>
              </a:spcBef>
              <a:spcAft>
                <a:spcPts val="0"/>
              </a:spcAft>
              <a:buSzPts val="1950"/>
              <a:buChar char="–"/>
              <a:defRPr/>
            </a:lvl4pPr>
            <a:lvl5pPr indent="-352425" lvl="4" marL="2286000" rtl="0">
              <a:spcBef>
                <a:spcPts val="640"/>
              </a:spcBef>
              <a:spcAft>
                <a:spcPts val="0"/>
              </a:spcAft>
              <a:buSzPts val="1950"/>
              <a:buChar char="»"/>
              <a:defRPr/>
            </a:lvl5pPr>
            <a:lvl6pPr indent="-352425" lvl="5" marL="2743200" rtl="0">
              <a:spcBef>
                <a:spcPts val="640"/>
              </a:spcBef>
              <a:spcAft>
                <a:spcPts val="0"/>
              </a:spcAft>
              <a:buSzPts val="1950"/>
              <a:buChar char="•"/>
              <a:defRPr/>
            </a:lvl6pPr>
            <a:lvl7pPr indent="-352425" lvl="6" marL="3200400" rtl="0">
              <a:spcBef>
                <a:spcPts val="640"/>
              </a:spcBef>
              <a:spcAft>
                <a:spcPts val="0"/>
              </a:spcAft>
              <a:buSzPts val="1950"/>
              <a:buChar char="•"/>
              <a:defRPr/>
            </a:lvl7pPr>
            <a:lvl8pPr indent="-352425" lvl="7" marL="3657600" rtl="0">
              <a:spcBef>
                <a:spcPts val="640"/>
              </a:spcBef>
              <a:spcAft>
                <a:spcPts val="0"/>
              </a:spcAft>
              <a:buSzPts val="1950"/>
              <a:buChar char="•"/>
              <a:defRPr/>
            </a:lvl8pPr>
            <a:lvl9pPr indent="-352425" lvl="8" marL="4114800" rtl="0">
              <a:spcBef>
                <a:spcPts val="640"/>
              </a:spcBef>
              <a:spcAft>
                <a:spcPts val="0"/>
              </a:spcAft>
              <a:buSzPts val="1950"/>
              <a:buChar char="•"/>
              <a:defRPr/>
            </a:lvl9pPr>
          </a:lstStyle>
          <a:p/>
        </p:txBody>
      </p:sp>
      <p:sp>
        <p:nvSpPr>
          <p:cNvPr id="90" name="Google Shape;90;p8"/>
          <p:cNvSpPr txBox="1"/>
          <p:nvPr>
            <p:ph idx="3" type="subTitle"/>
          </p:nvPr>
        </p:nvSpPr>
        <p:spPr>
          <a:xfrm>
            <a:off x="8240275" y="5777128"/>
            <a:ext cx="4259100" cy="10398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138807"/>
              </a:buClr>
              <a:buSzPts val="2450"/>
              <a:buNone/>
              <a:defRPr b="1" sz="2450">
                <a:solidFill>
                  <a:srgbClr val="138807"/>
                </a:solidFill>
              </a:defRPr>
            </a:lvl1pPr>
            <a:lvl2pPr lvl="1" rtl="0">
              <a:spcBef>
                <a:spcPts val="640"/>
              </a:spcBef>
              <a:spcAft>
                <a:spcPts val="0"/>
              </a:spcAft>
              <a:buClr>
                <a:srgbClr val="138807"/>
              </a:buClr>
              <a:buSzPts val="1950"/>
              <a:buNone/>
              <a:defRPr>
                <a:solidFill>
                  <a:srgbClr val="138807"/>
                </a:solidFill>
              </a:defRPr>
            </a:lvl2pPr>
            <a:lvl3pPr lvl="2" rtl="0">
              <a:spcBef>
                <a:spcPts val="640"/>
              </a:spcBef>
              <a:spcAft>
                <a:spcPts val="0"/>
              </a:spcAft>
              <a:buClr>
                <a:srgbClr val="138807"/>
              </a:buClr>
              <a:buSzPts val="1950"/>
              <a:buNone/>
              <a:defRPr>
                <a:solidFill>
                  <a:srgbClr val="138807"/>
                </a:solidFill>
              </a:defRPr>
            </a:lvl3pPr>
            <a:lvl4pPr lvl="3" rtl="0">
              <a:spcBef>
                <a:spcPts val="640"/>
              </a:spcBef>
              <a:spcAft>
                <a:spcPts val="0"/>
              </a:spcAft>
              <a:buClr>
                <a:srgbClr val="138807"/>
              </a:buClr>
              <a:buSzPts val="1950"/>
              <a:buNone/>
              <a:defRPr>
                <a:solidFill>
                  <a:srgbClr val="138807"/>
                </a:solidFill>
              </a:defRPr>
            </a:lvl4pPr>
            <a:lvl5pPr lvl="4" rtl="0">
              <a:spcBef>
                <a:spcPts val="640"/>
              </a:spcBef>
              <a:spcAft>
                <a:spcPts val="0"/>
              </a:spcAft>
              <a:buClr>
                <a:srgbClr val="138807"/>
              </a:buClr>
              <a:buSzPts val="1950"/>
              <a:buNone/>
              <a:defRPr>
                <a:solidFill>
                  <a:srgbClr val="138807"/>
                </a:solidFill>
              </a:defRPr>
            </a:lvl5pPr>
            <a:lvl6pPr lvl="5" rtl="0">
              <a:spcBef>
                <a:spcPts val="640"/>
              </a:spcBef>
              <a:spcAft>
                <a:spcPts val="0"/>
              </a:spcAft>
              <a:buClr>
                <a:srgbClr val="138807"/>
              </a:buClr>
              <a:buSzPts val="1950"/>
              <a:buNone/>
              <a:defRPr>
                <a:solidFill>
                  <a:srgbClr val="138807"/>
                </a:solidFill>
              </a:defRPr>
            </a:lvl6pPr>
            <a:lvl7pPr lvl="6" rtl="0">
              <a:spcBef>
                <a:spcPts val="640"/>
              </a:spcBef>
              <a:spcAft>
                <a:spcPts val="0"/>
              </a:spcAft>
              <a:buClr>
                <a:srgbClr val="138807"/>
              </a:buClr>
              <a:buSzPts val="1950"/>
              <a:buNone/>
              <a:defRPr>
                <a:solidFill>
                  <a:srgbClr val="138807"/>
                </a:solidFill>
              </a:defRPr>
            </a:lvl7pPr>
            <a:lvl8pPr lvl="7" rtl="0">
              <a:spcBef>
                <a:spcPts val="640"/>
              </a:spcBef>
              <a:spcAft>
                <a:spcPts val="0"/>
              </a:spcAft>
              <a:buClr>
                <a:srgbClr val="138807"/>
              </a:buClr>
              <a:buSzPts val="1950"/>
              <a:buNone/>
              <a:defRPr>
                <a:solidFill>
                  <a:srgbClr val="138807"/>
                </a:solidFill>
              </a:defRPr>
            </a:lvl8pPr>
            <a:lvl9pPr lvl="8" rtl="0">
              <a:spcBef>
                <a:spcPts val="640"/>
              </a:spcBef>
              <a:spcAft>
                <a:spcPts val="0"/>
              </a:spcAft>
              <a:buClr>
                <a:srgbClr val="138807"/>
              </a:buClr>
              <a:buSzPts val="1950"/>
              <a:buNone/>
              <a:defRPr>
                <a:solidFill>
                  <a:srgbClr val="138807"/>
                </a:solidFill>
              </a:defRPr>
            </a:lvl9pPr>
          </a:lstStyle>
          <a:p/>
        </p:txBody>
      </p:sp>
      <p:sp>
        <p:nvSpPr>
          <p:cNvPr id="91" name="Google Shape;91;p8"/>
          <p:cNvSpPr txBox="1"/>
          <p:nvPr>
            <p:ph idx="4" type="body"/>
          </p:nvPr>
        </p:nvSpPr>
        <p:spPr>
          <a:xfrm>
            <a:off x="8268425" y="7112446"/>
            <a:ext cx="4202100" cy="1718400"/>
          </a:xfrm>
          <a:prstGeom prst="rect">
            <a:avLst/>
          </a:prstGeom>
        </p:spPr>
        <p:txBody>
          <a:bodyPr anchorCtr="0" anchor="t" bIns="45700" lIns="91425" spcFirstLastPara="1" rIns="91425" wrap="square" tIns="45700">
            <a:normAutofit/>
          </a:bodyPr>
          <a:lstStyle>
            <a:lvl1pPr indent="-352425" lvl="0" marL="457200" rtl="0">
              <a:spcBef>
                <a:spcPts val="640"/>
              </a:spcBef>
              <a:spcAft>
                <a:spcPts val="0"/>
              </a:spcAft>
              <a:buSzPts val="1950"/>
              <a:buChar char="•"/>
              <a:defRPr/>
            </a:lvl1pPr>
            <a:lvl2pPr indent="-352425" lvl="1" marL="914400" rtl="0">
              <a:spcBef>
                <a:spcPts val="640"/>
              </a:spcBef>
              <a:spcAft>
                <a:spcPts val="0"/>
              </a:spcAft>
              <a:buSzPts val="1950"/>
              <a:buChar char="–"/>
              <a:defRPr/>
            </a:lvl2pPr>
            <a:lvl3pPr indent="-352425" lvl="2" marL="1371600" rtl="0">
              <a:spcBef>
                <a:spcPts val="640"/>
              </a:spcBef>
              <a:spcAft>
                <a:spcPts val="0"/>
              </a:spcAft>
              <a:buSzPts val="1950"/>
              <a:buChar char="•"/>
              <a:defRPr/>
            </a:lvl3pPr>
            <a:lvl4pPr indent="-352425" lvl="3" marL="1828800" rtl="0">
              <a:spcBef>
                <a:spcPts val="640"/>
              </a:spcBef>
              <a:spcAft>
                <a:spcPts val="0"/>
              </a:spcAft>
              <a:buSzPts val="1950"/>
              <a:buChar char="–"/>
              <a:defRPr/>
            </a:lvl4pPr>
            <a:lvl5pPr indent="-352425" lvl="4" marL="2286000" rtl="0">
              <a:spcBef>
                <a:spcPts val="640"/>
              </a:spcBef>
              <a:spcAft>
                <a:spcPts val="0"/>
              </a:spcAft>
              <a:buSzPts val="1950"/>
              <a:buChar char="»"/>
              <a:defRPr/>
            </a:lvl5pPr>
            <a:lvl6pPr indent="-352425" lvl="5" marL="2743200" rtl="0">
              <a:spcBef>
                <a:spcPts val="640"/>
              </a:spcBef>
              <a:spcAft>
                <a:spcPts val="0"/>
              </a:spcAft>
              <a:buSzPts val="1950"/>
              <a:buChar char="•"/>
              <a:defRPr/>
            </a:lvl6pPr>
            <a:lvl7pPr indent="-352425" lvl="6" marL="3200400" rtl="0">
              <a:spcBef>
                <a:spcPts val="640"/>
              </a:spcBef>
              <a:spcAft>
                <a:spcPts val="0"/>
              </a:spcAft>
              <a:buSzPts val="1950"/>
              <a:buChar char="•"/>
              <a:defRPr/>
            </a:lvl7pPr>
            <a:lvl8pPr indent="-352425" lvl="7" marL="3657600" rtl="0">
              <a:spcBef>
                <a:spcPts val="640"/>
              </a:spcBef>
              <a:spcAft>
                <a:spcPts val="0"/>
              </a:spcAft>
              <a:buSzPts val="1950"/>
              <a:buChar char="•"/>
              <a:defRPr/>
            </a:lvl8pPr>
            <a:lvl9pPr indent="-352425" lvl="8" marL="4114800" rtl="0">
              <a:spcBef>
                <a:spcPts val="640"/>
              </a:spcBef>
              <a:spcAft>
                <a:spcPts val="0"/>
              </a:spcAft>
              <a:buSzPts val="195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380150" y="498725"/>
            <a:ext cx="21048300" cy="19293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F1902C"/>
              </a:buClr>
              <a:buSzPts val="12000"/>
              <a:buFont typeface="Kalam"/>
              <a:buNone/>
              <a:defRPr b="1" i="0" sz="12000" u="none" cap="none" strike="noStrike">
                <a:solidFill>
                  <a:srgbClr val="F1902C"/>
                </a:solidFill>
                <a:latin typeface="Kalam"/>
                <a:ea typeface="Kalam"/>
                <a:cs typeface="Kalam"/>
                <a:sym typeface="Kala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2963525"/>
            <a:ext cx="8229600" cy="4526100"/>
          </a:xfrm>
          <a:prstGeom prst="rect">
            <a:avLst/>
          </a:prstGeom>
          <a:noFill/>
          <a:ln>
            <a:noFill/>
          </a:ln>
        </p:spPr>
        <p:txBody>
          <a:bodyPr anchorCtr="0" anchor="t" bIns="45700" lIns="91425" spcFirstLastPara="1" rIns="91425" wrap="square" tIns="45700">
            <a:normAutofit/>
          </a:bodyPr>
          <a:lstStyle>
            <a:lvl1pPr indent="-352425" lvl="0" marL="457200" marR="0" rtl="0" algn="ctr">
              <a:lnSpc>
                <a:spcPct val="110000"/>
              </a:lnSpc>
              <a:spcBef>
                <a:spcPts val="640"/>
              </a:spcBef>
              <a:spcAft>
                <a:spcPts val="0"/>
              </a:spcAft>
              <a:buClr>
                <a:schemeClr val="dk1"/>
              </a:buClr>
              <a:buSzPts val="1950"/>
              <a:buFont typeface="Inter"/>
              <a:buChar char="•"/>
              <a:defRPr i="0" sz="1950" u="none" cap="none" strike="noStrike">
                <a:solidFill>
                  <a:schemeClr val="dk1"/>
                </a:solidFill>
                <a:latin typeface="Inter"/>
                <a:ea typeface="Inter"/>
                <a:cs typeface="Inter"/>
                <a:sym typeface="Inter"/>
              </a:defRPr>
            </a:lvl1pPr>
            <a:lvl2pPr indent="-352425" lvl="1" marL="914400" marR="0" rtl="0" algn="ctr">
              <a:lnSpc>
                <a:spcPct val="110000"/>
              </a:lnSpc>
              <a:spcBef>
                <a:spcPts val="640"/>
              </a:spcBef>
              <a:spcAft>
                <a:spcPts val="0"/>
              </a:spcAft>
              <a:buClr>
                <a:schemeClr val="dk1"/>
              </a:buClr>
              <a:buSzPts val="1950"/>
              <a:buFont typeface="Inter"/>
              <a:buChar char="–"/>
              <a:defRPr i="0" sz="1950" u="none" cap="none" strike="noStrike">
                <a:solidFill>
                  <a:schemeClr val="dk1"/>
                </a:solidFill>
                <a:latin typeface="Inter"/>
                <a:ea typeface="Inter"/>
                <a:cs typeface="Inter"/>
                <a:sym typeface="Inter"/>
              </a:defRPr>
            </a:lvl2pPr>
            <a:lvl3pPr indent="-352425" lvl="2" marL="1371600" marR="0" rtl="0" algn="ctr">
              <a:lnSpc>
                <a:spcPct val="110000"/>
              </a:lnSpc>
              <a:spcBef>
                <a:spcPts val="640"/>
              </a:spcBef>
              <a:spcAft>
                <a:spcPts val="0"/>
              </a:spcAft>
              <a:buClr>
                <a:schemeClr val="dk1"/>
              </a:buClr>
              <a:buSzPts val="1950"/>
              <a:buFont typeface="Inter"/>
              <a:buChar char="•"/>
              <a:defRPr i="0" sz="1950" u="none" cap="none" strike="noStrike">
                <a:solidFill>
                  <a:schemeClr val="dk1"/>
                </a:solidFill>
                <a:latin typeface="Inter"/>
                <a:ea typeface="Inter"/>
                <a:cs typeface="Inter"/>
                <a:sym typeface="Inter"/>
              </a:defRPr>
            </a:lvl3pPr>
            <a:lvl4pPr indent="-352425" lvl="3" marL="1828800" marR="0" rtl="0" algn="ctr">
              <a:lnSpc>
                <a:spcPct val="110000"/>
              </a:lnSpc>
              <a:spcBef>
                <a:spcPts val="640"/>
              </a:spcBef>
              <a:spcAft>
                <a:spcPts val="0"/>
              </a:spcAft>
              <a:buClr>
                <a:schemeClr val="dk1"/>
              </a:buClr>
              <a:buSzPts val="1950"/>
              <a:buFont typeface="Inter"/>
              <a:buChar char="–"/>
              <a:defRPr i="0" sz="1950" u="none" cap="none" strike="noStrike">
                <a:solidFill>
                  <a:schemeClr val="dk1"/>
                </a:solidFill>
                <a:latin typeface="Inter"/>
                <a:ea typeface="Inter"/>
                <a:cs typeface="Inter"/>
                <a:sym typeface="Inter"/>
              </a:defRPr>
            </a:lvl4pPr>
            <a:lvl5pPr indent="-352425" lvl="4" marL="2286000" marR="0" rtl="0" algn="ctr">
              <a:lnSpc>
                <a:spcPct val="110000"/>
              </a:lnSpc>
              <a:spcBef>
                <a:spcPts val="640"/>
              </a:spcBef>
              <a:spcAft>
                <a:spcPts val="0"/>
              </a:spcAft>
              <a:buClr>
                <a:schemeClr val="dk1"/>
              </a:buClr>
              <a:buSzPts val="1950"/>
              <a:buFont typeface="Inter"/>
              <a:buChar char="»"/>
              <a:defRPr i="0" sz="1950" u="none" cap="none" strike="noStrike">
                <a:solidFill>
                  <a:schemeClr val="dk1"/>
                </a:solidFill>
                <a:latin typeface="Inter"/>
                <a:ea typeface="Inter"/>
                <a:cs typeface="Inter"/>
                <a:sym typeface="Inter"/>
              </a:defRPr>
            </a:lvl5pPr>
            <a:lvl6pPr indent="-352425" lvl="5" marL="2743200" marR="0" rtl="0" algn="ctr">
              <a:lnSpc>
                <a:spcPct val="110000"/>
              </a:lnSpc>
              <a:spcBef>
                <a:spcPts val="640"/>
              </a:spcBef>
              <a:spcAft>
                <a:spcPts val="0"/>
              </a:spcAft>
              <a:buClr>
                <a:schemeClr val="dk1"/>
              </a:buClr>
              <a:buSzPts val="1950"/>
              <a:buFont typeface="Inter"/>
              <a:buChar char="•"/>
              <a:defRPr i="0" sz="1950" u="none" cap="none" strike="noStrike">
                <a:solidFill>
                  <a:schemeClr val="dk1"/>
                </a:solidFill>
                <a:latin typeface="Inter"/>
                <a:ea typeface="Inter"/>
                <a:cs typeface="Inter"/>
                <a:sym typeface="Inter"/>
              </a:defRPr>
            </a:lvl6pPr>
            <a:lvl7pPr indent="-352425" lvl="6" marL="3200400" marR="0" rtl="0" algn="ctr">
              <a:lnSpc>
                <a:spcPct val="110000"/>
              </a:lnSpc>
              <a:spcBef>
                <a:spcPts val="640"/>
              </a:spcBef>
              <a:spcAft>
                <a:spcPts val="0"/>
              </a:spcAft>
              <a:buClr>
                <a:schemeClr val="dk1"/>
              </a:buClr>
              <a:buSzPts val="1950"/>
              <a:buFont typeface="Inter"/>
              <a:buChar char="•"/>
              <a:defRPr i="0" sz="1950" u="none" cap="none" strike="noStrike">
                <a:solidFill>
                  <a:schemeClr val="dk1"/>
                </a:solidFill>
                <a:latin typeface="Inter"/>
                <a:ea typeface="Inter"/>
                <a:cs typeface="Inter"/>
                <a:sym typeface="Inter"/>
              </a:defRPr>
            </a:lvl7pPr>
            <a:lvl8pPr indent="-352425" lvl="7" marL="3657600" marR="0" rtl="0" algn="ctr">
              <a:lnSpc>
                <a:spcPct val="110000"/>
              </a:lnSpc>
              <a:spcBef>
                <a:spcPts val="640"/>
              </a:spcBef>
              <a:spcAft>
                <a:spcPts val="0"/>
              </a:spcAft>
              <a:buClr>
                <a:schemeClr val="dk1"/>
              </a:buClr>
              <a:buSzPts val="1950"/>
              <a:buFont typeface="Inter"/>
              <a:buChar char="•"/>
              <a:defRPr i="0" sz="1950" u="none" cap="none" strike="noStrike">
                <a:solidFill>
                  <a:schemeClr val="dk1"/>
                </a:solidFill>
                <a:latin typeface="Inter"/>
                <a:ea typeface="Inter"/>
                <a:cs typeface="Inter"/>
                <a:sym typeface="Inter"/>
              </a:defRPr>
            </a:lvl8pPr>
            <a:lvl9pPr indent="-352425" lvl="8" marL="4114800" marR="0" rtl="0" algn="ctr">
              <a:lnSpc>
                <a:spcPct val="110000"/>
              </a:lnSpc>
              <a:spcBef>
                <a:spcPts val="640"/>
              </a:spcBef>
              <a:spcAft>
                <a:spcPts val="0"/>
              </a:spcAft>
              <a:buClr>
                <a:schemeClr val="dk1"/>
              </a:buClr>
              <a:buSzPts val="1950"/>
              <a:buFont typeface="Inter"/>
              <a:buChar char="•"/>
              <a:defRPr i="0" sz="1950" u="none" cap="none" strike="noStrike">
                <a:solidFill>
                  <a:schemeClr val="dk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30.png"/><Relationship Id="rId7"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42.png"/><Relationship Id="rId5" Type="http://schemas.openxmlformats.org/officeDocument/2006/relationships/image" Target="../media/image36.png"/><Relationship Id="rId6"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9.jpg"/><Relationship Id="rId4" Type="http://schemas.openxmlformats.org/officeDocument/2006/relationships/image" Target="../media/image45.jpg"/><Relationship Id="rId5" Type="http://schemas.openxmlformats.org/officeDocument/2006/relationships/image" Target="../media/image44.jpg"/><Relationship Id="rId6" Type="http://schemas.openxmlformats.org/officeDocument/2006/relationships/image" Target="../media/image51.png"/><Relationship Id="rId7"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3.png"/><Relationship Id="rId4" Type="http://schemas.openxmlformats.org/officeDocument/2006/relationships/image" Target="../media/image50.png"/><Relationship Id="rId11" Type="http://schemas.openxmlformats.org/officeDocument/2006/relationships/image" Target="../media/image52.png"/><Relationship Id="rId10" Type="http://schemas.openxmlformats.org/officeDocument/2006/relationships/image" Target="../media/image58.png"/><Relationship Id="rId12" Type="http://schemas.openxmlformats.org/officeDocument/2006/relationships/image" Target="../media/image60.png"/><Relationship Id="rId9" Type="http://schemas.openxmlformats.org/officeDocument/2006/relationships/image" Target="../media/image57.png"/><Relationship Id="rId5" Type="http://schemas.openxmlformats.org/officeDocument/2006/relationships/image" Target="../media/image41.png"/><Relationship Id="rId6" Type="http://schemas.openxmlformats.org/officeDocument/2006/relationships/image" Target="../media/image54.png"/><Relationship Id="rId7" Type="http://schemas.openxmlformats.org/officeDocument/2006/relationships/image" Target="../media/image47.png"/><Relationship Id="rId8" Type="http://schemas.openxmlformats.org/officeDocument/2006/relationships/image" Target="../media/image43.png"/></Relationships>
</file>

<file path=ppt/slides/_rels/slide19.xml.rels><?xml version="1.0" encoding="UTF-8" standalone="yes"?><Relationships xmlns="http://schemas.openxmlformats.org/package/2006/relationships"><Relationship Id="rId20" Type="http://schemas.openxmlformats.org/officeDocument/2006/relationships/image" Target="../media/image1.png"/><Relationship Id="rId22" Type="http://schemas.openxmlformats.org/officeDocument/2006/relationships/image" Target="../media/image80.png"/><Relationship Id="rId21" Type="http://schemas.openxmlformats.org/officeDocument/2006/relationships/image" Target="../media/image79.png"/><Relationship Id="rId24" Type="http://schemas.openxmlformats.org/officeDocument/2006/relationships/image" Target="../media/image74.png"/><Relationship Id="rId23"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9.png"/><Relationship Id="rId4" Type="http://schemas.openxmlformats.org/officeDocument/2006/relationships/image" Target="../media/image77.png"/><Relationship Id="rId9" Type="http://schemas.openxmlformats.org/officeDocument/2006/relationships/image" Target="../media/image68.png"/><Relationship Id="rId26" Type="http://schemas.openxmlformats.org/officeDocument/2006/relationships/image" Target="../media/image85.png"/><Relationship Id="rId25" Type="http://schemas.openxmlformats.org/officeDocument/2006/relationships/image" Target="../media/image86.png"/><Relationship Id="rId28" Type="http://schemas.openxmlformats.org/officeDocument/2006/relationships/image" Target="../media/image22.png"/><Relationship Id="rId27" Type="http://schemas.openxmlformats.org/officeDocument/2006/relationships/image" Target="../media/image84.png"/><Relationship Id="rId5" Type="http://schemas.openxmlformats.org/officeDocument/2006/relationships/image" Target="../media/image63.png"/><Relationship Id="rId6" Type="http://schemas.openxmlformats.org/officeDocument/2006/relationships/image" Target="../media/image69.png"/><Relationship Id="rId29" Type="http://schemas.openxmlformats.org/officeDocument/2006/relationships/image" Target="../media/image18.png"/><Relationship Id="rId7" Type="http://schemas.openxmlformats.org/officeDocument/2006/relationships/image" Target="../media/image82.png"/><Relationship Id="rId8" Type="http://schemas.openxmlformats.org/officeDocument/2006/relationships/image" Target="../media/image64.png"/><Relationship Id="rId11" Type="http://schemas.openxmlformats.org/officeDocument/2006/relationships/image" Target="../media/image78.png"/><Relationship Id="rId10" Type="http://schemas.openxmlformats.org/officeDocument/2006/relationships/image" Target="../media/image62.png"/><Relationship Id="rId13" Type="http://schemas.openxmlformats.org/officeDocument/2006/relationships/image" Target="../media/image61.png"/><Relationship Id="rId12" Type="http://schemas.openxmlformats.org/officeDocument/2006/relationships/image" Target="../media/image71.png"/><Relationship Id="rId15" Type="http://schemas.openxmlformats.org/officeDocument/2006/relationships/image" Target="../media/image70.png"/><Relationship Id="rId14" Type="http://schemas.openxmlformats.org/officeDocument/2006/relationships/image" Target="../media/image17.png"/><Relationship Id="rId17" Type="http://schemas.openxmlformats.org/officeDocument/2006/relationships/image" Target="../media/image75.png"/><Relationship Id="rId16" Type="http://schemas.openxmlformats.org/officeDocument/2006/relationships/image" Target="../media/image81.png"/><Relationship Id="rId19" Type="http://schemas.openxmlformats.org/officeDocument/2006/relationships/image" Target="../media/image76.png"/><Relationship Id="rId18"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95" name="Shape 95"/>
        <p:cNvGrpSpPr/>
        <p:nvPr/>
      </p:nvGrpSpPr>
      <p:grpSpPr>
        <a:xfrm>
          <a:off x="0" y="0"/>
          <a:ext cx="0" cy="0"/>
          <a:chOff x="0" y="0"/>
          <a:chExt cx="0" cy="0"/>
        </a:xfrm>
      </p:grpSpPr>
      <p:sp>
        <p:nvSpPr>
          <p:cNvPr id="96" name="Google Shape;96;p9"/>
          <p:cNvSpPr txBox="1"/>
          <p:nvPr/>
        </p:nvSpPr>
        <p:spPr>
          <a:xfrm>
            <a:off x="808423" y="2952874"/>
            <a:ext cx="16671300" cy="19158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12446" u="none" cap="none" strike="noStrike">
                <a:solidFill>
                  <a:srgbClr val="148A38"/>
                </a:solidFill>
                <a:latin typeface="Inter"/>
                <a:ea typeface="Inter"/>
                <a:cs typeface="Inter"/>
                <a:sym typeface="Inter"/>
              </a:rPr>
              <a:t>INDEPENDENCE DAY!</a:t>
            </a:r>
            <a:endParaRPr/>
          </a:p>
        </p:txBody>
      </p:sp>
      <p:pic>
        <p:nvPicPr>
          <p:cNvPr id="97" name="Google Shape;97;p9"/>
          <p:cNvPicPr preferRelativeResize="0"/>
          <p:nvPr/>
        </p:nvPicPr>
        <p:blipFill rotWithShape="1">
          <a:blip r:embed="rId3">
            <a:alphaModFix/>
          </a:blip>
          <a:srcRect b="47301" l="2095" r="0" t="0"/>
          <a:stretch/>
        </p:blipFill>
        <p:spPr>
          <a:xfrm>
            <a:off x="-7325" y="6018750"/>
            <a:ext cx="18288000" cy="4268250"/>
          </a:xfrm>
          <a:prstGeom prst="rect">
            <a:avLst/>
          </a:prstGeom>
          <a:noFill/>
          <a:ln>
            <a:noFill/>
          </a:ln>
        </p:spPr>
      </p:pic>
      <p:pic>
        <p:nvPicPr>
          <p:cNvPr id="98" name="Google Shape;98;p9"/>
          <p:cNvPicPr preferRelativeResize="0"/>
          <p:nvPr/>
        </p:nvPicPr>
        <p:blipFill rotWithShape="1">
          <a:blip r:embed="rId4">
            <a:alphaModFix/>
          </a:blip>
          <a:srcRect b="15675" l="4933" r="4050" t="0"/>
          <a:stretch/>
        </p:blipFill>
        <p:spPr>
          <a:xfrm>
            <a:off x="0" y="4247800"/>
            <a:ext cx="18288000" cy="6039201"/>
          </a:xfrm>
          <a:prstGeom prst="rect">
            <a:avLst/>
          </a:prstGeom>
          <a:noFill/>
          <a:ln>
            <a:noFill/>
          </a:ln>
        </p:spPr>
      </p:pic>
      <p:pic>
        <p:nvPicPr>
          <p:cNvPr id="99" name="Google Shape;99;p9"/>
          <p:cNvPicPr preferRelativeResize="0"/>
          <p:nvPr/>
        </p:nvPicPr>
        <p:blipFill rotWithShape="1">
          <a:blip r:embed="rId5">
            <a:alphaModFix/>
          </a:blip>
          <a:srcRect b="0" l="0" r="0" t="10482"/>
          <a:stretch/>
        </p:blipFill>
        <p:spPr>
          <a:xfrm>
            <a:off x="14241200" y="18225"/>
            <a:ext cx="4047726" cy="1976350"/>
          </a:xfrm>
          <a:prstGeom prst="rect">
            <a:avLst/>
          </a:prstGeom>
          <a:noFill/>
          <a:ln>
            <a:noFill/>
          </a:ln>
        </p:spPr>
      </p:pic>
      <p:pic>
        <p:nvPicPr>
          <p:cNvPr id="100" name="Google Shape;100;p9"/>
          <p:cNvPicPr preferRelativeResize="0"/>
          <p:nvPr/>
        </p:nvPicPr>
        <p:blipFill rotWithShape="1">
          <a:blip r:embed="rId6">
            <a:alphaModFix/>
          </a:blip>
          <a:srcRect b="0" l="0" r="0" t="10482"/>
          <a:stretch/>
        </p:blipFill>
        <p:spPr>
          <a:xfrm>
            <a:off x="-7325" y="1"/>
            <a:ext cx="4047726" cy="1976350"/>
          </a:xfrm>
          <a:prstGeom prst="rect">
            <a:avLst/>
          </a:prstGeom>
          <a:noFill/>
          <a:ln>
            <a:noFill/>
          </a:ln>
        </p:spPr>
      </p:pic>
      <p:pic>
        <p:nvPicPr>
          <p:cNvPr id="101" name="Google Shape;101;p9"/>
          <p:cNvPicPr preferRelativeResize="0"/>
          <p:nvPr/>
        </p:nvPicPr>
        <p:blipFill rotWithShape="1">
          <a:blip r:embed="rId7">
            <a:alphaModFix/>
          </a:blip>
          <a:srcRect b="0" l="0" r="0" t="80231"/>
          <a:stretch/>
        </p:blipFill>
        <p:spPr>
          <a:xfrm>
            <a:off x="3720825" y="5"/>
            <a:ext cx="10153448" cy="1093924"/>
          </a:xfrm>
          <a:prstGeom prst="rect">
            <a:avLst/>
          </a:prstGeom>
          <a:noFill/>
          <a:ln>
            <a:noFill/>
          </a:ln>
        </p:spPr>
      </p:pic>
      <p:sp>
        <p:nvSpPr>
          <p:cNvPr id="102" name="Google Shape;102;p9"/>
          <p:cNvSpPr txBox="1"/>
          <p:nvPr/>
        </p:nvSpPr>
        <p:spPr>
          <a:xfrm>
            <a:off x="2974725" y="1000539"/>
            <a:ext cx="12338700" cy="20784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13503" u="none" cap="none" strike="noStrike">
                <a:solidFill>
                  <a:srgbClr val="F1902C"/>
                </a:solidFill>
                <a:latin typeface="Kalam"/>
                <a:ea typeface="Kalam"/>
                <a:cs typeface="Kalam"/>
                <a:sym typeface="Kalam"/>
              </a:rPr>
              <a:t>Happy Indian</a:t>
            </a:r>
            <a:endParaRPr/>
          </a:p>
        </p:txBody>
      </p:sp>
      <p:sp>
        <p:nvSpPr>
          <p:cNvPr id="103" name="Google Shape;103;p9"/>
          <p:cNvSpPr txBox="1"/>
          <p:nvPr/>
        </p:nvSpPr>
        <p:spPr>
          <a:xfrm>
            <a:off x="5611128" y="8489887"/>
            <a:ext cx="7065745" cy="451485"/>
          </a:xfrm>
          <a:prstGeom prst="rect">
            <a:avLst/>
          </a:prstGeom>
          <a:noFill/>
          <a:ln>
            <a:noFill/>
          </a:ln>
        </p:spPr>
        <p:txBody>
          <a:bodyPr anchorCtr="0" anchor="t" bIns="0" lIns="0" spcFirstLastPara="1" rIns="0" wrap="square" tIns="0">
            <a:spAutoFit/>
          </a:bodyPr>
          <a:lstStyle/>
          <a:p>
            <a:pPr indent="0" lvl="0" marL="0" marR="0" rtl="0" algn="ctr">
              <a:lnSpc>
                <a:spcPct val="119006"/>
              </a:lnSpc>
              <a:spcBef>
                <a:spcPts val="0"/>
              </a:spcBef>
              <a:spcAft>
                <a:spcPts val="0"/>
              </a:spcAft>
              <a:buNone/>
            </a:pPr>
            <a:r>
              <a:rPr b="0" i="0" lang="en-US" sz="2999" u="none" cap="none" strike="noStrike">
                <a:solidFill>
                  <a:srgbClr val="000000"/>
                </a:solidFill>
                <a:latin typeface="Inter"/>
                <a:ea typeface="Inter"/>
                <a:cs typeface="Inter"/>
                <a:sym typeface="Inter"/>
              </a:rPr>
              <a:t>Celebrating the Journey to Freedom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234" name="Shape 234"/>
        <p:cNvGrpSpPr/>
        <p:nvPr/>
      </p:nvGrpSpPr>
      <p:grpSpPr>
        <a:xfrm>
          <a:off x="0" y="0"/>
          <a:ext cx="0" cy="0"/>
          <a:chOff x="0" y="0"/>
          <a:chExt cx="0" cy="0"/>
        </a:xfrm>
      </p:grpSpPr>
      <p:pic>
        <p:nvPicPr>
          <p:cNvPr id="235" name="Google Shape;235;p18"/>
          <p:cNvPicPr preferRelativeResize="0"/>
          <p:nvPr/>
        </p:nvPicPr>
        <p:blipFill rotWithShape="1">
          <a:blip r:embed="rId3">
            <a:alphaModFix/>
          </a:blip>
          <a:srcRect b="52226" l="0" r="0" t="0"/>
          <a:stretch/>
        </p:blipFill>
        <p:spPr>
          <a:xfrm>
            <a:off x="1952675" y="3334799"/>
            <a:ext cx="14566927" cy="6952201"/>
          </a:xfrm>
          <a:prstGeom prst="rect">
            <a:avLst/>
          </a:prstGeom>
          <a:noFill/>
          <a:ln>
            <a:noFill/>
          </a:ln>
        </p:spPr>
      </p:pic>
      <p:pic>
        <p:nvPicPr>
          <p:cNvPr id="236" name="Google Shape;236;p18"/>
          <p:cNvPicPr preferRelativeResize="0"/>
          <p:nvPr/>
        </p:nvPicPr>
        <p:blipFill rotWithShape="1">
          <a:blip r:embed="rId4">
            <a:alphaModFix/>
          </a:blip>
          <a:srcRect b="18407" l="0" r="0" t="0"/>
          <a:stretch/>
        </p:blipFill>
        <p:spPr>
          <a:xfrm>
            <a:off x="6962675" y="3545477"/>
            <a:ext cx="4919149" cy="6741524"/>
          </a:xfrm>
          <a:prstGeom prst="rect">
            <a:avLst/>
          </a:prstGeom>
          <a:noFill/>
          <a:ln>
            <a:noFill/>
          </a:ln>
        </p:spPr>
      </p:pic>
      <p:pic>
        <p:nvPicPr>
          <p:cNvPr id="237" name="Google Shape;237;p18"/>
          <p:cNvPicPr preferRelativeResize="0"/>
          <p:nvPr/>
        </p:nvPicPr>
        <p:blipFill rotWithShape="1">
          <a:blip r:embed="rId5">
            <a:alphaModFix/>
          </a:blip>
          <a:srcRect b="50546" l="0" r="0" t="0"/>
          <a:stretch/>
        </p:blipFill>
        <p:spPr>
          <a:xfrm>
            <a:off x="6320150" y="7666553"/>
            <a:ext cx="6584799" cy="2620450"/>
          </a:xfrm>
          <a:prstGeom prst="rect">
            <a:avLst/>
          </a:prstGeom>
          <a:noFill/>
          <a:ln>
            <a:noFill/>
          </a:ln>
        </p:spPr>
      </p:pic>
      <p:sp>
        <p:nvSpPr>
          <p:cNvPr id="238" name="Google Shape;238;p18"/>
          <p:cNvSpPr txBox="1"/>
          <p:nvPr/>
        </p:nvSpPr>
        <p:spPr>
          <a:xfrm>
            <a:off x="12200612" y="2567614"/>
            <a:ext cx="2135616" cy="2122805"/>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14000" u="none" cap="none" strike="noStrike">
                <a:solidFill>
                  <a:srgbClr val="148A38"/>
                </a:solidFill>
                <a:latin typeface="Kalam"/>
                <a:ea typeface="Kalam"/>
                <a:cs typeface="Kalam"/>
                <a:sym typeface="Kalam"/>
              </a:rPr>
              <a:t>3</a:t>
            </a:r>
            <a:endParaRPr/>
          </a:p>
        </p:txBody>
      </p:sp>
      <p:sp>
        <p:nvSpPr>
          <p:cNvPr id="239" name="Google Shape;239;p18"/>
          <p:cNvSpPr txBox="1"/>
          <p:nvPr/>
        </p:nvSpPr>
        <p:spPr>
          <a:xfrm>
            <a:off x="11708178" y="4421673"/>
            <a:ext cx="3120600" cy="1169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Lorem ipsum dolor sit amet, consectetur adipiscing elit.</a:t>
            </a:r>
            <a:endParaRPr/>
          </a:p>
        </p:txBody>
      </p:sp>
      <p:sp>
        <p:nvSpPr>
          <p:cNvPr id="240" name="Google Shape;240;p18"/>
          <p:cNvSpPr txBox="1"/>
          <p:nvPr/>
        </p:nvSpPr>
        <p:spPr>
          <a:xfrm>
            <a:off x="616816" y="717927"/>
            <a:ext cx="17054400" cy="14622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499" u="none" cap="none" strike="noStrike">
                <a:solidFill>
                  <a:srgbClr val="F1902C"/>
                </a:solidFill>
                <a:latin typeface="Kalam"/>
                <a:ea typeface="Kalam"/>
                <a:cs typeface="Kalam"/>
                <a:sym typeface="Kalam"/>
              </a:rPr>
              <a:t>ACHIEVEMENTS &amp; PROGRESS</a:t>
            </a:r>
            <a:endParaRPr/>
          </a:p>
        </p:txBody>
      </p:sp>
      <p:sp>
        <p:nvSpPr>
          <p:cNvPr id="241" name="Google Shape;241;p18"/>
          <p:cNvSpPr txBox="1"/>
          <p:nvPr/>
        </p:nvSpPr>
        <p:spPr>
          <a:xfrm>
            <a:off x="1521133" y="5724525"/>
            <a:ext cx="2135616" cy="2122805"/>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14000" u="none" cap="none" strike="noStrike">
                <a:solidFill>
                  <a:srgbClr val="148A38"/>
                </a:solidFill>
                <a:latin typeface="Kalam"/>
                <a:ea typeface="Kalam"/>
                <a:cs typeface="Kalam"/>
                <a:sym typeface="Kalam"/>
              </a:rPr>
              <a:t>1</a:t>
            </a:r>
            <a:endParaRPr/>
          </a:p>
        </p:txBody>
      </p:sp>
      <p:sp>
        <p:nvSpPr>
          <p:cNvPr id="242" name="Google Shape;242;p18"/>
          <p:cNvSpPr txBox="1"/>
          <p:nvPr/>
        </p:nvSpPr>
        <p:spPr>
          <a:xfrm>
            <a:off x="14631251" y="5724525"/>
            <a:ext cx="2135616" cy="2122805"/>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14000" u="none" cap="none" strike="noStrike">
                <a:solidFill>
                  <a:srgbClr val="148A38"/>
                </a:solidFill>
                <a:latin typeface="Kalam"/>
                <a:ea typeface="Kalam"/>
                <a:cs typeface="Kalam"/>
                <a:sym typeface="Kalam"/>
              </a:rPr>
              <a:t>4</a:t>
            </a:r>
            <a:endParaRPr/>
          </a:p>
        </p:txBody>
      </p:sp>
      <p:sp>
        <p:nvSpPr>
          <p:cNvPr id="243" name="Google Shape;243;p18"/>
          <p:cNvSpPr txBox="1"/>
          <p:nvPr/>
        </p:nvSpPr>
        <p:spPr>
          <a:xfrm>
            <a:off x="1028700" y="7578584"/>
            <a:ext cx="3120600" cy="1169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Lorem ipsum dolor sit amet, consectetur adipiscing elit.</a:t>
            </a:r>
            <a:endParaRPr/>
          </a:p>
        </p:txBody>
      </p:sp>
      <p:sp>
        <p:nvSpPr>
          <p:cNvPr id="244" name="Google Shape;244;p18"/>
          <p:cNvSpPr txBox="1"/>
          <p:nvPr/>
        </p:nvSpPr>
        <p:spPr>
          <a:xfrm>
            <a:off x="14138817" y="7578584"/>
            <a:ext cx="3120600" cy="1169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Lorem ipsum dolor sit amet, consectetur adipiscing elit.</a:t>
            </a:r>
            <a:endParaRPr/>
          </a:p>
        </p:txBody>
      </p:sp>
      <p:sp>
        <p:nvSpPr>
          <p:cNvPr id="245" name="Google Shape;245;p18"/>
          <p:cNvSpPr txBox="1"/>
          <p:nvPr/>
        </p:nvSpPr>
        <p:spPr>
          <a:xfrm>
            <a:off x="3951772" y="2567614"/>
            <a:ext cx="2135616" cy="2122805"/>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14000" u="none" cap="none" strike="noStrike">
                <a:solidFill>
                  <a:srgbClr val="148A38"/>
                </a:solidFill>
                <a:latin typeface="Kalam"/>
                <a:ea typeface="Kalam"/>
                <a:cs typeface="Kalam"/>
                <a:sym typeface="Kalam"/>
              </a:rPr>
              <a:t>2</a:t>
            </a:r>
            <a:endParaRPr/>
          </a:p>
        </p:txBody>
      </p:sp>
      <p:sp>
        <p:nvSpPr>
          <p:cNvPr id="246" name="Google Shape;246;p18"/>
          <p:cNvSpPr txBox="1"/>
          <p:nvPr/>
        </p:nvSpPr>
        <p:spPr>
          <a:xfrm>
            <a:off x="3459339" y="4421673"/>
            <a:ext cx="3120600" cy="1169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Lorem ipsum dolor sit amet, consectetur adipiscing elit.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250" name="Shape 250"/>
        <p:cNvGrpSpPr/>
        <p:nvPr/>
      </p:nvGrpSpPr>
      <p:grpSpPr>
        <a:xfrm>
          <a:off x="0" y="0"/>
          <a:ext cx="0" cy="0"/>
          <a:chOff x="0" y="0"/>
          <a:chExt cx="0" cy="0"/>
        </a:xfrm>
      </p:grpSpPr>
      <p:pic>
        <p:nvPicPr>
          <p:cNvPr id="251" name="Google Shape;251;p19"/>
          <p:cNvPicPr preferRelativeResize="0"/>
          <p:nvPr/>
        </p:nvPicPr>
        <p:blipFill>
          <a:blip r:embed="rId3">
            <a:alphaModFix/>
          </a:blip>
          <a:stretch>
            <a:fillRect/>
          </a:stretch>
        </p:blipFill>
        <p:spPr>
          <a:xfrm>
            <a:off x="5126625" y="755500"/>
            <a:ext cx="2988900" cy="3216600"/>
          </a:xfrm>
          <a:prstGeom prst="roundRect">
            <a:avLst>
              <a:gd fmla="val 16667" name="adj"/>
            </a:avLst>
          </a:prstGeom>
          <a:noFill/>
          <a:ln>
            <a:noFill/>
          </a:ln>
        </p:spPr>
      </p:pic>
      <p:pic>
        <p:nvPicPr>
          <p:cNvPr id="252" name="Google Shape;252;p19"/>
          <p:cNvPicPr preferRelativeResize="0"/>
          <p:nvPr/>
        </p:nvPicPr>
        <p:blipFill>
          <a:blip r:embed="rId4">
            <a:alphaModFix/>
          </a:blip>
          <a:stretch>
            <a:fillRect/>
          </a:stretch>
        </p:blipFill>
        <p:spPr>
          <a:xfrm>
            <a:off x="948750" y="5472202"/>
            <a:ext cx="2988900" cy="3216600"/>
          </a:xfrm>
          <a:prstGeom prst="roundRect">
            <a:avLst>
              <a:gd fmla="val 16667" name="adj"/>
            </a:avLst>
          </a:prstGeom>
          <a:noFill/>
          <a:ln>
            <a:noFill/>
          </a:ln>
        </p:spPr>
      </p:pic>
      <p:pic>
        <p:nvPicPr>
          <p:cNvPr id="253" name="Google Shape;253;p19"/>
          <p:cNvPicPr preferRelativeResize="0"/>
          <p:nvPr/>
        </p:nvPicPr>
        <p:blipFill>
          <a:blip r:embed="rId5">
            <a:alphaModFix/>
          </a:blip>
          <a:stretch>
            <a:fillRect/>
          </a:stretch>
        </p:blipFill>
        <p:spPr>
          <a:xfrm>
            <a:off x="5149375" y="5472201"/>
            <a:ext cx="2988900" cy="3216600"/>
          </a:xfrm>
          <a:prstGeom prst="roundRect">
            <a:avLst>
              <a:gd fmla="val 16667" name="adj"/>
            </a:avLst>
          </a:prstGeom>
          <a:noFill/>
          <a:ln>
            <a:noFill/>
          </a:ln>
        </p:spPr>
      </p:pic>
      <p:pic>
        <p:nvPicPr>
          <p:cNvPr id="254" name="Google Shape;254;p19"/>
          <p:cNvPicPr preferRelativeResize="0"/>
          <p:nvPr/>
        </p:nvPicPr>
        <p:blipFill>
          <a:blip r:embed="rId6">
            <a:alphaModFix/>
          </a:blip>
          <a:stretch>
            <a:fillRect/>
          </a:stretch>
        </p:blipFill>
        <p:spPr>
          <a:xfrm>
            <a:off x="948750" y="755500"/>
            <a:ext cx="2988900" cy="3216600"/>
          </a:xfrm>
          <a:prstGeom prst="roundRect">
            <a:avLst>
              <a:gd fmla="val 16667" name="adj"/>
            </a:avLst>
          </a:prstGeom>
          <a:noFill/>
          <a:ln>
            <a:noFill/>
          </a:ln>
        </p:spPr>
      </p:pic>
      <p:pic>
        <p:nvPicPr>
          <p:cNvPr id="255" name="Google Shape;255;p19"/>
          <p:cNvPicPr preferRelativeResize="0"/>
          <p:nvPr/>
        </p:nvPicPr>
        <p:blipFill rotWithShape="1">
          <a:blip r:embed="rId7">
            <a:alphaModFix/>
          </a:blip>
          <a:srcRect b="23948" l="0" r="0" t="0"/>
          <a:stretch/>
        </p:blipFill>
        <p:spPr>
          <a:xfrm>
            <a:off x="9772525" y="5496075"/>
            <a:ext cx="7148275" cy="4790925"/>
          </a:xfrm>
          <a:prstGeom prst="rect">
            <a:avLst/>
          </a:prstGeom>
          <a:noFill/>
          <a:ln>
            <a:noFill/>
          </a:ln>
        </p:spPr>
      </p:pic>
      <p:sp>
        <p:nvSpPr>
          <p:cNvPr id="256" name="Google Shape;256;p19"/>
          <p:cNvSpPr txBox="1"/>
          <p:nvPr/>
        </p:nvSpPr>
        <p:spPr>
          <a:xfrm>
            <a:off x="1604411" y="4201451"/>
            <a:ext cx="1677446" cy="614045"/>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1" i="0" lang="en-US" sz="2000" u="none" cap="none" strike="noStrike">
                <a:solidFill>
                  <a:srgbClr val="138807"/>
                </a:solidFill>
                <a:latin typeface="Inter"/>
                <a:ea typeface="Inter"/>
                <a:cs typeface="Inter"/>
                <a:sym typeface="Inter"/>
              </a:rPr>
              <a:t>Flag Hoisting Ceremonies</a:t>
            </a:r>
            <a:endParaRPr/>
          </a:p>
        </p:txBody>
      </p:sp>
      <p:sp>
        <p:nvSpPr>
          <p:cNvPr id="257" name="Google Shape;257;p19"/>
          <p:cNvSpPr txBox="1"/>
          <p:nvPr/>
        </p:nvSpPr>
        <p:spPr>
          <a:xfrm>
            <a:off x="5096390" y="4201451"/>
            <a:ext cx="3094743" cy="614045"/>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1" i="0" lang="en-US" sz="2000" u="none" cap="none" strike="noStrike">
                <a:solidFill>
                  <a:srgbClr val="138807"/>
                </a:solidFill>
                <a:latin typeface="Inter"/>
                <a:ea typeface="Inter"/>
                <a:cs typeface="Inter"/>
                <a:sym typeface="Inter"/>
              </a:rPr>
              <a:t>Parades &amp; Cultural Programs</a:t>
            </a:r>
            <a:endParaRPr/>
          </a:p>
        </p:txBody>
      </p:sp>
      <p:sp>
        <p:nvSpPr>
          <p:cNvPr id="258" name="Google Shape;258;p19"/>
          <p:cNvSpPr txBox="1"/>
          <p:nvPr/>
        </p:nvSpPr>
        <p:spPr>
          <a:xfrm>
            <a:off x="8636935" y="1176779"/>
            <a:ext cx="8615400" cy="2862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9300" u="none" cap="none" strike="noStrike">
                <a:solidFill>
                  <a:srgbClr val="F1902C"/>
                </a:solidFill>
                <a:latin typeface="Kalam"/>
                <a:ea typeface="Kalam"/>
                <a:cs typeface="Kalam"/>
                <a:sym typeface="Kalam"/>
              </a:rPr>
              <a:t>NATIONAL CELEBRATIONS</a:t>
            </a:r>
            <a:endParaRPr/>
          </a:p>
        </p:txBody>
      </p:sp>
      <p:sp>
        <p:nvSpPr>
          <p:cNvPr id="259" name="Google Shape;259;p19"/>
          <p:cNvSpPr txBox="1"/>
          <p:nvPr/>
        </p:nvSpPr>
        <p:spPr>
          <a:xfrm>
            <a:off x="1604411" y="8808130"/>
            <a:ext cx="1677446" cy="614045"/>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1" i="0" lang="en-US" sz="2000" u="none" cap="none" strike="noStrike">
                <a:solidFill>
                  <a:srgbClr val="138807"/>
                </a:solidFill>
                <a:latin typeface="Inter"/>
                <a:ea typeface="Inter"/>
                <a:cs typeface="Inter"/>
                <a:sym typeface="Inter"/>
              </a:rPr>
              <a:t>Decorations &amp; Lights</a:t>
            </a:r>
            <a:endParaRPr/>
          </a:p>
        </p:txBody>
      </p:sp>
      <p:sp>
        <p:nvSpPr>
          <p:cNvPr id="260" name="Google Shape;260;p19"/>
          <p:cNvSpPr txBox="1"/>
          <p:nvPr/>
        </p:nvSpPr>
        <p:spPr>
          <a:xfrm>
            <a:off x="5345225" y="8808130"/>
            <a:ext cx="2597073" cy="614045"/>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1" i="0" lang="en-US" sz="2000" u="none" cap="none" strike="noStrike">
                <a:solidFill>
                  <a:srgbClr val="138807"/>
                </a:solidFill>
                <a:latin typeface="Inter"/>
                <a:ea typeface="Inter"/>
                <a:cs typeface="Inter"/>
                <a:sym typeface="Inter"/>
              </a:rPr>
              <a:t>Patriotic Songs &amp; Speeches</a:t>
            </a:r>
            <a:endParaRPr/>
          </a:p>
        </p:txBody>
      </p:sp>
      <p:sp>
        <p:nvSpPr>
          <p:cNvPr id="261" name="Google Shape;261;p19"/>
          <p:cNvSpPr txBox="1"/>
          <p:nvPr/>
        </p:nvSpPr>
        <p:spPr>
          <a:xfrm>
            <a:off x="10811544" y="4087151"/>
            <a:ext cx="6440691" cy="1361440"/>
          </a:xfrm>
          <a:prstGeom prst="rect">
            <a:avLst/>
          </a:prstGeom>
          <a:noFill/>
          <a:ln>
            <a:noFill/>
          </a:ln>
        </p:spPr>
        <p:txBody>
          <a:bodyPr anchorCtr="0" anchor="t" bIns="0" lIns="0" spcFirstLastPara="1" rIns="0" wrap="square" tIns="0">
            <a:spAutoFit/>
          </a:bodyPr>
          <a:lstStyle/>
          <a:p>
            <a:pPr indent="0" lvl="0" marL="0" marR="0" rtl="0" algn="r">
              <a:lnSpc>
                <a:spcPct val="184042"/>
              </a:lnSpc>
              <a:spcBef>
                <a:spcPts val="0"/>
              </a:spcBef>
              <a:spcAft>
                <a:spcPts val="0"/>
              </a:spcAft>
              <a:buNone/>
            </a:pPr>
            <a:r>
              <a:rPr b="0" i="0" lang="en-US" sz="1999" u="none" cap="none" strike="noStrike">
                <a:solidFill>
                  <a:srgbClr val="000000"/>
                </a:solidFill>
                <a:latin typeface="Inter"/>
                <a:ea typeface="Inter"/>
                <a:cs typeface="Inter"/>
                <a:sym typeface="Inter"/>
              </a:rPr>
              <a:t>Indian Independence Day on August 15 is celebrated nationwide with enthusiasm to honor freedom fighters' sacrifices and celebrate independence.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265" name="Shape 265"/>
        <p:cNvGrpSpPr/>
        <p:nvPr/>
      </p:nvGrpSpPr>
      <p:grpSpPr>
        <a:xfrm>
          <a:off x="0" y="0"/>
          <a:ext cx="0" cy="0"/>
          <a:chOff x="0" y="0"/>
          <a:chExt cx="0" cy="0"/>
        </a:xfrm>
      </p:grpSpPr>
      <p:pic>
        <p:nvPicPr>
          <p:cNvPr id="266" name="Google Shape;266;p20"/>
          <p:cNvPicPr preferRelativeResize="0"/>
          <p:nvPr/>
        </p:nvPicPr>
        <p:blipFill>
          <a:blip r:embed="rId3">
            <a:alphaModFix/>
          </a:blip>
          <a:stretch>
            <a:fillRect/>
          </a:stretch>
        </p:blipFill>
        <p:spPr>
          <a:xfrm>
            <a:off x="5068950" y="3448334"/>
            <a:ext cx="8160848" cy="5613767"/>
          </a:xfrm>
          <a:prstGeom prst="rect">
            <a:avLst/>
          </a:prstGeom>
          <a:noFill/>
          <a:ln>
            <a:noFill/>
          </a:ln>
        </p:spPr>
      </p:pic>
      <p:pic>
        <p:nvPicPr>
          <p:cNvPr id="267" name="Google Shape;267;p20"/>
          <p:cNvPicPr preferRelativeResize="0"/>
          <p:nvPr/>
        </p:nvPicPr>
        <p:blipFill rotWithShape="1">
          <a:blip r:embed="rId4">
            <a:alphaModFix/>
          </a:blip>
          <a:srcRect b="0" l="15913" r="13732" t="35587"/>
          <a:stretch/>
        </p:blipFill>
        <p:spPr>
          <a:xfrm>
            <a:off x="0" y="0"/>
            <a:ext cx="18288000" cy="4504800"/>
          </a:xfrm>
          <a:prstGeom prst="rect">
            <a:avLst/>
          </a:prstGeom>
          <a:noFill/>
          <a:ln>
            <a:noFill/>
          </a:ln>
        </p:spPr>
      </p:pic>
      <p:sp>
        <p:nvSpPr>
          <p:cNvPr id="268" name="Google Shape;268;p20"/>
          <p:cNvSpPr txBox="1"/>
          <p:nvPr/>
        </p:nvSpPr>
        <p:spPr>
          <a:xfrm>
            <a:off x="1696002" y="663313"/>
            <a:ext cx="14895997" cy="190360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1160" u="none" cap="none" strike="noStrike">
                <a:solidFill>
                  <a:srgbClr val="F1902C"/>
                </a:solidFill>
                <a:latin typeface="Kalam"/>
                <a:ea typeface="Kalam"/>
                <a:cs typeface="Kalam"/>
                <a:sym typeface="Kalam"/>
              </a:rPr>
              <a:t>IMPORTANT CHARTS</a:t>
            </a:r>
            <a:endParaRPr/>
          </a:p>
        </p:txBody>
      </p:sp>
      <p:pic>
        <p:nvPicPr>
          <p:cNvPr id="269" name="Google Shape;269;p20"/>
          <p:cNvPicPr preferRelativeResize="0"/>
          <p:nvPr/>
        </p:nvPicPr>
        <p:blipFill rotWithShape="1">
          <a:blip r:embed="rId5">
            <a:alphaModFix/>
          </a:blip>
          <a:srcRect b="0" l="0" r="0" t="0"/>
          <a:stretch/>
        </p:blipFill>
        <p:spPr>
          <a:xfrm>
            <a:off x="962883" y="3623964"/>
            <a:ext cx="3865789" cy="3865789"/>
          </a:xfrm>
          <a:prstGeom prst="rect">
            <a:avLst/>
          </a:prstGeom>
          <a:noFill/>
          <a:ln>
            <a:noFill/>
          </a:ln>
        </p:spPr>
      </p:pic>
      <p:sp>
        <p:nvSpPr>
          <p:cNvPr id="270" name="Google Shape;270;p20"/>
          <p:cNvSpPr txBox="1"/>
          <p:nvPr/>
        </p:nvSpPr>
        <p:spPr>
          <a:xfrm>
            <a:off x="1855356" y="4957345"/>
            <a:ext cx="2080844" cy="1113302"/>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6518" u="none" cap="none" strike="noStrike">
                <a:solidFill>
                  <a:srgbClr val="F1902C"/>
                </a:solidFill>
                <a:latin typeface="Kalam"/>
                <a:ea typeface="Kalam"/>
                <a:cs typeface="Kalam"/>
                <a:sym typeface="Kalam"/>
              </a:rPr>
              <a:t>85%</a:t>
            </a:r>
            <a:endParaRPr/>
          </a:p>
        </p:txBody>
      </p:sp>
      <p:pic>
        <p:nvPicPr>
          <p:cNvPr id="271" name="Google Shape;271;p20"/>
          <p:cNvPicPr preferRelativeResize="0"/>
          <p:nvPr/>
        </p:nvPicPr>
        <p:blipFill rotWithShape="1">
          <a:blip r:embed="rId6">
            <a:alphaModFix/>
          </a:blip>
          <a:srcRect b="0" l="0" r="0" t="0"/>
          <a:stretch/>
        </p:blipFill>
        <p:spPr>
          <a:xfrm>
            <a:off x="13459328" y="3623964"/>
            <a:ext cx="3865789" cy="3865789"/>
          </a:xfrm>
          <a:prstGeom prst="rect">
            <a:avLst/>
          </a:prstGeom>
          <a:noFill/>
          <a:ln>
            <a:noFill/>
          </a:ln>
        </p:spPr>
      </p:pic>
      <p:sp>
        <p:nvSpPr>
          <p:cNvPr id="272" name="Google Shape;272;p20"/>
          <p:cNvSpPr txBox="1"/>
          <p:nvPr/>
        </p:nvSpPr>
        <p:spPr>
          <a:xfrm>
            <a:off x="14351801" y="4957345"/>
            <a:ext cx="2080844" cy="1113302"/>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6518" u="none" cap="none" strike="noStrike">
                <a:solidFill>
                  <a:srgbClr val="148A38"/>
                </a:solidFill>
                <a:latin typeface="Kalam"/>
                <a:ea typeface="Kalam"/>
                <a:cs typeface="Kalam"/>
                <a:sym typeface="Kalam"/>
              </a:rPr>
              <a:t>70%</a:t>
            </a:r>
            <a:endParaRPr/>
          </a:p>
        </p:txBody>
      </p:sp>
      <p:sp>
        <p:nvSpPr>
          <p:cNvPr id="273" name="Google Shape;273;p20"/>
          <p:cNvSpPr txBox="1"/>
          <p:nvPr/>
        </p:nvSpPr>
        <p:spPr>
          <a:xfrm>
            <a:off x="1335536" y="3105318"/>
            <a:ext cx="3120483" cy="489205"/>
          </a:xfrm>
          <a:prstGeom prst="rect">
            <a:avLst/>
          </a:prstGeom>
          <a:noFill/>
          <a:ln>
            <a:noFill/>
          </a:ln>
        </p:spPr>
        <p:txBody>
          <a:bodyPr anchorCtr="0" anchor="t" bIns="0" lIns="0" spcFirstLastPara="1" rIns="0" wrap="square" tIns="0">
            <a:spAutoFit/>
          </a:bodyPr>
          <a:lstStyle/>
          <a:p>
            <a:pPr indent="0" lvl="0" marL="0" marR="0" rtl="0" algn="ctr">
              <a:lnSpc>
                <a:spcPct val="172030"/>
              </a:lnSpc>
              <a:spcBef>
                <a:spcPts val="0"/>
              </a:spcBef>
              <a:spcAft>
                <a:spcPts val="0"/>
              </a:spcAft>
              <a:buNone/>
            </a:pPr>
            <a:r>
              <a:rPr b="1" i="0" lang="en-US" sz="2399" u="none" cap="none" strike="noStrike">
                <a:solidFill>
                  <a:srgbClr val="000000"/>
                </a:solidFill>
                <a:latin typeface="Inter"/>
                <a:ea typeface="Inter"/>
                <a:cs typeface="Inter"/>
                <a:sym typeface="Inter"/>
              </a:rPr>
              <a:t>Write a subtitle here</a:t>
            </a:r>
            <a:endParaRPr/>
          </a:p>
        </p:txBody>
      </p:sp>
      <p:sp>
        <p:nvSpPr>
          <p:cNvPr id="274" name="Google Shape;274;p20"/>
          <p:cNvSpPr txBox="1"/>
          <p:nvPr/>
        </p:nvSpPr>
        <p:spPr>
          <a:xfrm>
            <a:off x="13831981" y="3105318"/>
            <a:ext cx="3120483" cy="489205"/>
          </a:xfrm>
          <a:prstGeom prst="rect">
            <a:avLst/>
          </a:prstGeom>
          <a:noFill/>
          <a:ln>
            <a:noFill/>
          </a:ln>
        </p:spPr>
        <p:txBody>
          <a:bodyPr anchorCtr="0" anchor="t" bIns="0" lIns="0" spcFirstLastPara="1" rIns="0" wrap="square" tIns="0">
            <a:spAutoFit/>
          </a:bodyPr>
          <a:lstStyle/>
          <a:p>
            <a:pPr indent="0" lvl="0" marL="0" marR="0" rtl="0" algn="ctr">
              <a:lnSpc>
                <a:spcPct val="172030"/>
              </a:lnSpc>
              <a:spcBef>
                <a:spcPts val="0"/>
              </a:spcBef>
              <a:spcAft>
                <a:spcPts val="0"/>
              </a:spcAft>
              <a:buNone/>
            </a:pPr>
            <a:r>
              <a:rPr b="1" i="0" lang="en-US" sz="2399" u="none" cap="none" strike="noStrike">
                <a:solidFill>
                  <a:srgbClr val="000000"/>
                </a:solidFill>
                <a:latin typeface="Inter"/>
                <a:ea typeface="Inter"/>
                <a:cs typeface="Inter"/>
                <a:sym typeface="Inter"/>
              </a:rPr>
              <a:t>Write a subtitle here</a:t>
            </a:r>
            <a:endParaRPr/>
          </a:p>
        </p:txBody>
      </p:sp>
      <p:sp>
        <p:nvSpPr>
          <p:cNvPr id="275" name="Google Shape;275;p20"/>
          <p:cNvSpPr txBox="1"/>
          <p:nvPr/>
        </p:nvSpPr>
        <p:spPr>
          <a:xfrm>
            <a:off x="927678" y="7519205"/>
            <a:ext cx="3936300" cy="1599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Lorem ipsum dolor sit amet, consectetur adipiscing elit, sed do eiusmod tempor incididunt ut labore et dolore magna aliqua.</a:t>
            </a:r>
            <a:endParaRPr/>
          </a:p>
        </p:txBody>
      </p:sp>
      <p:sp>
        <p:nvSpPr>
          <p:cNvPr id="276" name="Google Shape;276;p20"/>
          <p:cNvSpPr txBox="1"/>
          <p:nvPr/>
        </p:nvSpPr>
        <p:spPr>
          <a:xfrm>
            <a:off x="13424123" y="7519205"/>
            <a:ext cx="3936300" cy="1599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Lorem ipsum dolor sit amet, consectetur adipiscing elit, sed do eiusmod tempor incididunt ut labore et dolore magna aliqua.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280" name="Shape 280"/>
        <p:cNvGrpSpPr/>
        <p:nvPr/>
      </p:nvGrpSpPr>
      <p:grpSpPr>
        <a:xfrm>
          <a:off x="0" y="0"/>
          <a:ext cx="0" cy="0"/>
          <a:chOff x="0" y="0"/>
          <a:chExt cx="0" cy="0"/>
        </a:xfrm>
      </p:grpSpPr>
      <p:grpSp>
        <p:nvGrpSpPr>
          <p:cNvPr id="281" name="Google Shape;281;p21"/>
          <p:cNvGrpSpPr/>
          <p:nvPr/>
        </p:nvGrpSpPr>
        <p:grpSpPr>
          <a:xfrm>
            <a:off x="2163120" y="1423151"/>
            <a:ext cx="13961759" cy="777064"/>
            <a:chOff x="0" y="-9525"/>
            <a:chExt cx="2665031" cy="148327"/>
          </a:xfrm>
        </p:grpSpPr>
        <p:sp>
          <p:nvSpPr>
            <p:cNvPr id="282" name="Google Shape;282;p21"/>
            <p:cNvSpPr/>
            <p:nvPr/>
          </p:nvSpPr>
          <p:spPr>
            <a:xfrm>
              <a:off x="0" y="0"/>
              <a:ext cx="2665031" cy="138802"/>
            </a:xfrm>
            <a:custGeom>
              <a:rect b="b" l="l" r="r" t="t"/>
              <a:pathLst>
                <a:path extrusionOk="0" h="138802" w="2665031">
                  <a:moveTo>
                    <a:pt x="3327" y="0"/>
                  </a:moveTo>
                  <a:lnTo>
                    <a:pt x="2661704" y="0"/>
                  </a:lnTo>
                  <a:cubicBezTo>
                    <a:pt x="2662586" y="0"/>
                    <a:pt x="2663432" y="351"/>
                    <a:pt x="2664056" y="974"/>
                  </a:cubicBezTo>
                  <a:cubicBezTo>
                    <a:pt x="2664680" y="1598"/>
                    <a:pt x="2665031" y="2445"/>
                    <a:pt x="2665031" y="3327"/>
                  </a:cubicBezTo>
                  <a:lnTo>
                    <a:pt x="2665031" y="135475"/>
                  </a:lnTo>
                  <a:cubicBezTo>
                    <a:pt x="2665031" y="136357"/>
                    <a:pt x="2664680" y="137203"/>
                    <a:pt x="2664056" y="137827"/>
                  </a:cubicBezTo>
                  <a:cubicBezTo>
                    <a:pt x="2663432" y="138451"/>
                    <a:pt x="2662586" y="138802"/>
                    <a:pt x="2661704" y="138802"/>
                  </a:cubicBezTo>
                  <a:lnTo>
                    <a:pt x="3327" y="138802"/>
                  </a:lnTo>
                  <a:cubicBezTo>
                    <a:pt x="2445" y="138802"/>
                    <a:pt x="1598" y="138451"/>
                    <a:pt x="974" y="137827"/>
                  </a:cubicBezTo>
                  <a:cubicBezTo>
                    <a:pt x="351" y="137203"/>
                    <a:pt x="0" y="136357"/>
                    <a:pt x="0" y="135475"/>
                  </a:cubicBezTo>
                  <a:lnTo>
                    <a:pt x="0" y="3327"/>
                  </a:lnTo>
                  <a:cubicBezTo>
                    <a:pt x="0" y="2445"/>
                    <a:pt x="351" y="1598"/>
                    <a:pt x="974" y="974"/>
                  </a:cubicBezTo>
                  <a:cubicBezTo>
                    <a:pt x="1598" y="351"/>
                    <a:pt x="2445" y="0"/>
                    <a:pt x="3327" y="0"/>
                  </a:cubicBezTo>
                  <a:close/>
                </a:path>
              </a:pathLst>
            </a:custGeom>
            <a:solidFill>
              <a:srgbClr val="F190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1"/>
            <p:cNvSpPr txBox="1"/>
            <p:nvPr/>
          </p:nvSpPr>
          <p:spPr>
            <a:xfrm>
              <a:off x="0" y="-9525"/>
              <a:ext cx="2665031" cy="148327"/>
            </a:xfrm>
            <a:prstGeom prst="rect">
              <a:avLst/>
            </a:prstGeom>
            <a:noFill/>
            <a:ln>
              <a:noFill/>
            </a:ln>
          </p:spPr>
          <p:txBody>
            <a:bodyPr anchorCtr="0" anchor="ctr" bIns="62625" lIns="62625" spcFirstLastPara="1" rIns="62625" wrap="square" tIns="62625">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21"/>
          <p:cNvGrpSpPr/>
          <p:nvPr/>
        </p:nvGrpSpPr>
        <p:grpSpPr>
          <a:xfrm>
            <a:off x="2163120" y="5228613"/>
            <a:ext cx="13961759" cy="777064"/>
            <a:chOff x="0" y="-9525"/>
            <a:chExt cx="2665031" cy="148327"/>
          </a:xfrm>
        </p:grpSpPr>
        <p:sp>
          <p:nvSpPr>
            <p:cNvPr id="285" name="Google Shape;285;p21"/>
            <p:cNvSpPr/>
            <p:nvPr/>
          </p:nvSpPr>
          <p:spPr>
            <a:xfrm>
              <a:off x="0" y="0"/>
              <a:ext cx="2665031" cy="138802"/>
            </a:xfrm>
            <a:custGeom>
              <a:rect b="b" l="l" r="r" t="t"/>
              <a:pathLst>
                <a:path extrusionOk="0" h="138802" w="2665031">
                  <a:moveTo>
                    <a:pt x="3327" y="0"/>
                  </a:moveTo>
                  <a:lnTo>
                    <a:pt x="2661704" y="0"/>
                  </a:lnTo>
                  <a:cubicBezTo>
                    <a:pt x="2662586" y="0"/>
                    <a:pt x="2663432" y="351"/>
                    <a:pt x="2664056" y="974"/>
                  </a:cubicBezTo>
                  <a:cubicBezTo>
                    <a:pt x="2664680" y="1598"/>
                    <a:pt x="2665031" y="2445"/>
                    <a:pt x="2665031" y="3327"/>
                  </a:cubicBezTo>
                  <a:lnTo>
                    <a:pt x="2665031" y="135475"/>
                  </a:lnTo>
                  <a:cubicBezTo>
                    <a:pt x="2665031" y="136357"/>
                    <a:pt x="2664680" y="137203"/>
                    <a:pt x="2664056" y="137827"/>
                  </a:cubicBezTo>
                  <a:cubicBezTo>
                    <a:pt x="2663432" y="138451"/>
                    <a:pt x="2662586" y="138802"/>
                    <a:pt x="2661704" y="138802"/>
                  </a:cubicBezTo>
                  <a:lnTo>
                    <a:pt x="3327" y="138802"/>
                  </a:lnTo>
                  <a:cubicBezTo>
                    <a:pt x="2445" y="138802"/>
                    <a:pt x="1598" y="138451"/>
                    <a:pt x="974" y="137827"/>
                  </a:cubicBezTo>
                  <a:cubicBezTo>
                    <a:pt x="351" y="137203"/>
                    <a:pt x="0" y="136357"/>
                    <a:pt x="0" y="135475"/>
                  </a:cubicBezTo>
                  <a:lnTo>
                    <a:pt x="0" y="3327"/>
                  </a:lnTo>
                  <a:cubicBezTo>
                    <a:pt x="0" y="2445"/>
                    <a:pt x="351" y="1598"/>
                    <a:pt x="974" y="974"/>
                  </a:cubicBezTo>
                  <a:cubicBezTo>
                    <a:pt x="1598" y="351"/>
                    <a:pt x="2445" y="0"/>
                    <a:pt x="3327" y="0"/>
                  </a:cubicBezTo>
                  <a:close/>
                </a:path>
              </a:pathLst>
            </a:custGeom>
            <a:solidFill>
              <a:srgbClr val="148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1"/>
            <p:cNvSpPr txBox="1"/>
            <p:nvPr/>
          </p:nvSpPr>
          <p:spPr>
            <a:xfrm>
              <a:off x="0" y="-9525"/>
              <a:ext cx="2665031" cy="148327"/>
            </a:xfrm>
            <a:prstGeom prst="rect">
              <a:avLst/>
            </a:prstGeom>
            <a:noFill/>
            <a:ln>
              <a:noFill/>
            </a:ln>
          </p:spPr>
          <p:txBody>
            <a:bodyPr anchorCtr="0" anchor="ctr" bIns="62625" lIns="62625" spcFirstLastPara="1" rIns="62625" wrap="square" tIns="62625">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7" name="Google Shape;287;p21"/>
          <p:cNvPicPr preferRelativeResize="0"/>
          <p:nvPr/>
        </p:nvPicPr>
        <p:blipFill rotWithShape="1">
          <a:blip r:embed="rId3">
            <a:alphaModFix/>
          </a:blip>
          <a:srcRect b="0" l="0" r="0" t="21905"/>
          <a:stretch/>
        </p:blipFill>
        <p:spPr>
          <a:xfrm>
            <a:off x="7610225" y="1"/>
            <a:ext cx="3029450" cy="2356175"/>
          </a:xfrm>
          <a:prstGeom prst="rect">
            <a:avLst/>
          </a:prstGeom>
          <a:noFill/>
          <a:ln>
            <a:noFill/>
          </a:ln>
        </p:spPr>
      </p:pic>
      <p:sp>
        <p:nvSpPr>
          <p:cNvPr id="288" name="Google Shape;288;p21"/>
          <p:cNvSpPr txBox="1"/>
          <p:nvPr/>
        </p:nvSpPr>
        <p:spPr>
          <a:xfrm>
            <a:off x="7610225" y="92743"/>
            <a:ext cx="3029400" cy="230790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lang="en-US" sz="14994">
                <a:solidFill>
                  <a:srgbClr val="138807"/>
                </a:solidFill>
                <a:latin typeface="Kalam"/>
                <a:ea typeface="Kalam"/>
                <a:cs typeface="Kalam"/>
                <a:sym typeface="Kalam"/>
              </a:rPr>
              <a:t>03</a:t>
            </a:r>
            <a:endParaRPr/>
          </a:p>
        </p:txBody>
      </p:sp>
      <p:pic>
        <p:nvPicPr>
          <p:cNvPr id="289" name="Google Shape;289;p21"/>
          <p:cNvPicPr preferRelativeResize="0"/>
          <p:nvPr/>
        </p:nvPicPr>
        <p:blipFill rotWithShape="1">
          <a:blip r:embed="rId4">
            <a:alphaModFix/>
          </a:blip>
          <a:srcRect b="29696" l="0" r="-1214" t="0"/>
          <a:stretch/>
        </p:blipFill>
        <p:spPr>
          <a:xfrm>
            <a:off x="144513" y="3120075"/>
            <a:ext cx="17999027" cy="7166924"/>
          </a:xfrm>
          <a:prstGeom prst="rect">
            <a:avLst/>
          </a:prstGeom>
          <a:noFill/>
          <a:ln>
            <a:noFill/>
          </a:ln>
        </p:spPr>
      </p:pic>
      <p:sp>
        <p:nvSpPr>
          <p:cNvPr id="290" name="Google Shape;290;p21"/>
          <p:cNvSpPr txBox="1"/>
          <p:nvPr/>
        </p:nvSpPr>
        <p:spPr>
          <a:xfrm>
            <a:off x="1787301" y="2528610"/>
            <a:ext cx="14713500" cy="24636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16005" u="none" cap="none" strike="noStrike">
                <a:solidFill>
                  <a:srgbClr val="138807"/>
                </a:solidFill>
                <a:latin typeface="Kalam"/>
                <a:ea typeface="Kalam"/>
                <a:cs typeface="Kalam"/>
                <a:sym typeface="Kalam"/>
              </a:rPr>
              <a:t>CELEBRATIONS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294" name="Shape 294"/>
        <p:cNvGrpSpPr/>
        <p:nvPr/>
      </p:nvGrpSpPr>
      <p:grpSpPr>
        <a:xfrm>
          <a:off x="0" y="0"/>
          <a:ext cx="0" cy="0"/>
          <a:chOff x="0" y="0"/>
          <a:chExt cx="0" cy="0"/>
        </a:xfrm>
      </p:grpSpPr>
      <p:pic>
        <p:nvPicPr>
          <p:cNvPr id="295" name="Google Shape;295;p22"/>
          <p:cNvPicPr preferRelativeResize="0"/>
          <p:nvPr/>
        </p:nvPicPr>
        <p:blipFill>
          <a:blip r:embed="rId3">
            <a:alphaModFix/>
          </a:blip>
          <a:stretch>
            <a:fillRect/>
          </a:stretch>
        </p:blipFill>
        <p:spPr>
          <a:xfrm>
            <a:off x="0" y="2741414"/>
            <a:ext cx="18288000" cy="7545586"/>
          </a:xfrm>
          <a:prstGeom prst="rect">
            <a:avLst/>
          </a:prstGeom>
          <a:noFill/>
          <a:ln>
            <a:noFill/>
          </a:ln>
        </p:spPr>
      </p:pic>
      <p:sp>
        <p:nvSpPr>
          <p:cNvPr id="296" name="Google Shape;296;p22"/>
          <p:cNvSpPr/>
          <p:nvPr/>
        </p:nvSpPr>
        <p:spPr>
          <a:xfrm>
            <a:off x="8484329" y="4815023"/>
            <a:ext cx="2362503" cy="236250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90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13361921" y="4815023"/>
            <a:ext cx="2362503" cy="236250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8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8" name="Google Shape;298;p22"/>
          <p:cNvPicPr preferRelativeResize="0"/>
          <p:nvPr/>
        </p:nvPicPr>
        <p:blipFill>
          <a:blip r:embed="rId4">
            <a:alphaModFix/>
          </a:blip>
          <a:stretch>
            <a:fillRect/>
          </a:stretch>
        </p:blipFill>
        <p:spPr>
          <a:xfrm>
            <a:off x="13830737" y="5359220"/>
            <a:ext cx="1411625" cy="1303035"/>
          </a:xfrm>
          <a:prstGeom prst="rect">
            <a:avLst/>
          </a:prstGeom>
          <a:noFill/>
          <a:ln>
            <a:noFill/>
          </a:ln>
        </p:spPr>
      </p:pic>
      <p:pic>
        <p:nvPicPr>
          <p:cNvPr id="299" name="Google Shape;299;p22"/>
          <p:cNvPicPr preferRelativeResize="0"/>
          <p:nvPr/>
        </p:nvPicPr>
        <p:blipFill>
          <a:blip r:embed="rId5">
            <a:alphaModFix/>
          </a:blip>
          <a:stretch>
            <a:fillRect/>
          </a:stretch>
        </p:blipFill>
        <p:spPr>
          <a:xfrm>
            <a:off x="9042900" y="5263779"/>
            <a:ext cx="1411625" cy="1424342"/>
          </a:xfrm>
          <a:prstGeom prst="rect">
            <a:avLst/>
          </a:prstGeom>
          <a:noFill/>
          <a:ln>
            <a:noFill/>
          </a:ln>
        </p:spPr>
      </p:pic>
      <p:pic>
        <p:nvPicPr>
          <p:cNvPr id="300" name="Google Shape;300;p22"/>
          <p:cNvPicPr preferRelativeResize="0"/>
          <p:nvPr/>
        </p:nvPicPr>
        <p:blipFill rotWithShape="1">
          <a:blip r:embed="rId6">
            <a:alphaModFix/>
          </a:blip>
          <a:srcRect b="0" l="53674" r="3785" t="0"/>
          <a:stretch/>
        </p:blipFill>
        <p:spPr>
          <a:xfrm>
            <a:off x="0" y="0"/>
            <a:ext cx="6564051" cy="10287000"/>
          </a:xfrm>
          <a:prstGeom prst="rect">
            <a:avLst/>
          </a:prstGeom>
          <a:noFill/>
          <a:ln>
            <a:noFill/>
          </a:ln>
        </p:spPr>
      </p:pic>
      <p:sp>
        <p:nvSpPr>
          <p:cNvPr id="301" name="Google Shape;301;p22"/>
          <p:cNvSpPr txBox="1"/>
          <p:nvPr/>
        </p:nvSpPr>
        <p:spPr>
          <a:xfrm>
            <a:off x="3856171" y="800100"/>
            <a:ext cx="13486454" cy="1703253"/>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None/>
            </a:pPr>
            <a:r>
              <a:rPr b="1" i="0" lang="en-US" sz="9928" u="none" cap="none" strike="noStrike">
                <a:solidFill>
                  <a:srgbClr val="F1902C"/>
                </a:solidFill>
                <a:latin typeface="Kalam"/>
                <a:ea typeface="Kalam"/>
                <a:cs typeface="Kalam"/>
                <a:sym typeface="Kalam"/>
              </a:rPr>
              <a:t>CULTURAL PROGRAMS</a:t>
            </a:r>
            <a:endParaRPr/>
          </a:p>
        </p:txBody>
      </p:sp>
      <p:sp>
        <p:nvSpPr>
          <p:cNvPr id="302" name="Google Shape;302;p22"/>
          <p:cNvSpPr txBox="1"/>
          <p:nvPr/>
        </p:nvSpPr>
        <p:spPr>
          <a:xfrm>
            <a:off x="8105339" y="3997503"/>
            <a:ext cx="3120483" cy="489205"/>
          </a:xfrm>
          <a:prstGeom prst="rect">
            <a:avLst/>
          </a:prstGeom>
          <a:noFill/>
          <a:ln>
            <a:noFill/>
          </a:ln>
        </p:spPr>
        <p:txBody>
          <a:bodyPr anchorCtr="0" anchor="t" bIns="0" lIns="0" spcFirstLastPara="1" rIns="0" wrap="square" tIns="0">
            <a:spAutoFit/>
          </a:bodyPr>
          <a:lstStyle/>
          <a:p>
            <a:pPr indent="0" lvl="0" marL="0" marR="0" rtl="0" algn="ctr">
              <a:lnSpc>
                <a:spcPct val="172030"/>
              </a:lnSpc>
              <a:spcBef>
                <a:spcPts val="0"/>
              </a:spcBef>
              <a:spcAft>
                <a:spcPts val="0"/>
              </a:spcAft>
              <a:buNone/>
            </a:pPr>
            <a:r>
              <a:rPr b="1" i="0" lang="en-US" sz="2399" u="none" cap="none" strike="noStrike">
                <a:solidFill>
                  <a:srgbClr val="000000"/>
                </a:solidFill>
                <a:latin typeface="Inter"/>
                <a:ea typeface="Inter"/>
                <a:cs typeface="Inter"/>
                <a:sym typeface="Inter"/>
              </a:rPr>
              <a:t>Write a subtitle here</a:t>
            </a:r>
            <a:endParaRPr/>
          </a:p>
        </p:txBody>
      </p:sp>
      <p:sp>
        <p:nvSpPr>
          <p:cNvPr id="303" name="Google Shape;303;p22"/>
          <p:cNvSpPr txBox="1"/>
          <p:nvPr/>
        </p:nvSpPr>
        <p:spPr>
          <a:xfrm>
            <a:off x="12982931" y="3997503"/>
            <a:ext cx="3120483" cy="489205"/>
          </a:xfrm>
          <a:prstGeom prst="rect">
            <a:avLst/>
          </a:prstGeom>
          <a:noFill/>
          <a:ln>
            <a:noFill/>
          </a:ln>
        </p:spPr>
        <p:txBody>
          <a:bodyPr anchorCtr="0" anchor="t" bIns="0" lIns="0" spcFirstLastPara="1" rIns="0" wrap="square" tIns="0">
            <a:spAutoFit/>
          </a:bodyPr>
          <a:lstStyle/>
          <a:p>
            <a:pPr indent="0" lvl="0" marL="0" marR="0" rtl="0" algn="ctr">
              <a:lnSpc>
                <a:spcPct val="172030"/>
              </a:lnSpc>
              <a:spcBef>
                <a:spcPts val="0"/>
              </a:spcBef>
              <a:spcAft>
                <a:spcPts val="0"/>
              </a:spcAft>
              <a:buNone/>
            </a:pPr>
            <a:r>
              <a:rPr b="1" i="0" lang="en-US" sz="2399" u="none" cap="none" strike="noStrike">
                <a:solidFill>
                  <a:srgbClr val="000000"/>
                </a:solidFill>
                <a:latin typeface="Inter"/>
                <a:ea typeface="Inter"/>
                <a:cs typeface="Inter"/>
                <a:sym typeface="Inter"/>
              </a:rPr>
              <a:t>Write a subtitle here</a:t>
            </a:r>
            <a:endParaRPr/>
          </a:p>
        </p:txBody>
      </p:sp>
      <p:sp>
        <p:nvSpPr>
          <p:cNvPr id="304" name="Google Shape;304;p22"/>
          <p:cNvSpPr txBox="1"/>
          <p:nvPr/>
        </p:nvSpPr>
        <p:spPr>
          <a:xfrm>
            <a:off x="7627348" y="7625201"/>
            <a:ext cx="4242600" cy="1599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Lorem ipsum dolor sit amet, consectetur adipiscing elit, sed do eiusmod tempor incididunt ut labore et dolore magna aliqua.</a:t>
            </a:r>
            <a:endParaRPr/>
          </a:p>
        </p:txBody>
      </p:sp>
      <p:sp>
        <p:nvSpPr>
          <p:cNvPr id="305" name="Google Shape;305;p22"/>
          <p:cNvSpPr txBox="1"/>
          <p:nvPr/>
        </p:nvSpPr>
        <p:spPr>
          <a:xfrm>
            <a:off x="12421809" y="7625201"/>
            <a:ext cx="4242600" cy="1599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Lorem ipsum dolor sit amet, consectetur adipiscing elit, sed do eiusmod tempor incididunt ut labore et dolore magna aliqua.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309" name="Shape 309"/>
        <p:cNvGrpSpPr/>
        <p:nvPr/>
      </p:nvGrpSpPr>
      <p:grpSpPr>
        <a:xfrm>
          <a:off x="0" y="0"/>
          <a:ext cx="0" cy="0"/>
          <a:chOff x="0" y="0"/>
          <a:chExt cx="0" cy="0"/>
        </a:xfrm>
      </p:grpSpPr>
      <p:pic>
        <p:nvPicPr>
          <p:cNvPr id="310" name="Google Shape;310;p23"/>
          <p:cNvPicPr preferRelativeResize="0"/>
          <p:nvPr/>
        </p:nvPicPr>
        <p:blipFill rotWithShape="1">
          <a:blip r:embed="rId3">
            <a:alphaModFix/>
          </a:blip>
          <a:srcRect b="68120" l="14597" r="8045" t="0"/>
          <a:stretch/>
        </p:blipFill>
        <p:spPr>
          <a:xfrm>
            <a:off x="0" y="5719950"/>
            <a:ext cx="18288000" cy="4567051"/>
          </a:xfrm>
          <a:prstGeom prst="rect">
            <a:avLst/>
          </a:prstGeom>
          <a:noFill/>
          <a:ln>
            <a:noFill/>
          </a:ln>
        </p:spPr>
      </p:pic>
      <p:sp>
        <p:nvSpPr>
          <p:cNvPr id="311" name="Google Shape;311;p23"/>
          <p:cNvSpPr txBox="1"/>
          <p:nvPr/>
        </p:nvSpPr>
        <p:spPr>
          <a:xfrm>
            <a:off x="1028700" y="629857"/>
            <a:ext cx="16230600" cy="157517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9271" u="none" cap="none" strike="noStrike">
                <a:solidFill>
                  <a:srgbClr val="F1902C"/>
                </a:solidFill>
                <a:latin typeface="Kalam"/>
                <a:ea typeface="Kalam"/>
                <a:cs typeface="Kalam"/>
                <a:sym typeface="Kalam"/>
              </a:rPr>
              <a:t>WRITE A MAIN IDEA HERE</a:t>
            </a:r>
            <a:endParaRPr/>
          </a:p>
        </p:txBody>
      </p:sp>
      <p:graphicFrame>
        <p:nvGraphicFramePr>
          <p:cNvPr id="312" name="Google Shape;312;p23"/>
          <p:cNvGraphicFramePr/>
          <p:nvPr/>
        </p:nvGraphicFramePr>
        <p:xfrm>
          <a:off x="2088048" y="2780892"/>
          <a:ext cx="3000000" cy="3000000"/>
        </p:xfrm>
        <a:graphic>
          <a:graphicData uri="http://schemas.openxmlformats.org/drawingml/2006/table">
            <a:tbl>
              <a:tblPr>
                <a:noFill/>
                <a:tableStyleId>{8C1483DD-CB0F-456D-AF58-01EDF05FAD1A}</a:tableStyleId>
              </a:tblPr>
              <a:tblGrid>
                <a:gridCol w="4703975"/>
                <a:gridCol w="4703975"/>
                <a:gridCol w="4703975"/>
              </a:tblGrid>
              <a:tr h="1111850">
                <a:tc>
                  <a:txBody>
                    <a:bodyPr/>
                    <a:lstStyle/>
                    <a:p>
                      <a:pPr indent="0" lvl="0" marL="0" marR="0" rtl="0" algn="ctr">
                        <a:lnSpc>
                          <a:spcPct val="140013"/>
                        </a:lnSpc>
                        <a:spcBef>
                          <a:spcPts val="0"/>
                        </a:spcBef>
                        <a:spcAft>
                          <a:spcPts val="0"/>
                        </a:spcAft>
                        <a:buNone/>
                      </a:pPr>
                      <a:r>
                        <a:rPr b="1" lang="en-US" sz="2999" u="none" cap="none" strike="noStrike">
                          <a:solidFill>
                            <a:srgbClr val="F2EBDF"/>
                          </a:solidFill>
                          <a:latin typeface="Kalam"/>
                          <a:ea typeface="Kalam"/>
                          <a:cs typeface="Kalam"/>
                          <a:sym typeface="Kalam"/>
                        </a:rPr>
                        <a:t>Category 1</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148A38">
                          <a:alpha val="0"/>
                        </a:srgbClr>
                      </a:solidFill>
                      <a:prstDash val="solid"/>
                      <a:round/>
                      <a:headEnd len="sm" w="sm" type="none"/>
                      <a:tailEnd len="sm" w="sm" type="none"/>
                    </a:lnB>
                    <a:solidFill>
                      <a:srgbClr val="148A38"/>
                    </a:solidFill>
                  </a:tcPr>
                </a:tc>
                <a:tc>
                  <a:txBody>
                    <a:bodyPr/>
                    <a:lstStyle/>
                    <a:p>
                      <a:pPr indent="0" lvl="0" marL="0" marR="0" rtl="0" algn="ctr">
                        <a:lnSpc>
                          <a:spcPct val="140013"/>
                        </a:lnSpc>
                        <a:spcBef>
                          <a:spcPts val="0"/>
                        </a:spcBef>
                        <a:spcAft>
                          <a:spcPts val="0"/>
                        </a:spcAft>
                        <a:buNone/>
                      </a:pPr>
                      <a:r>
                        <a:rPr b="1" lang="en-US" sz="2999" u="none" cap="none" strike="noStrike">
                          <a:solidFill>
                            <a:srgbClr val="F2EBDF"/>
                          </a:solidFill>
                          <a:latin typeface="Kalam"/>
                          <a:ea typeface="Kalam"/>
                          <a:cs typeface="Kalam"/>
                          <a:sym typeface="Kalam"/>
                        </a:rPr>
                        <a:t>Category 2</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148A38">
                          <a:alpha val="0"/>
                        </a:srgbClr>
                      </a:solidFill>
                      <a:prstDash val="solid"/>
                      <a:round/>
                      <a:headEnd len="sm" w="sm" type="none"/>
                      <a:tailEnd len="sm" w="sm" type="none"/>
                    </a:lnB>
                    <a:solidFill>
                      <a:srgbClr val="148A38"/>
                    </a:solidFill>
                  </a:tcPr>
                </a:tc>
                <a:tc>
                  <a:txBody>
                    <a:bodyPr/>
                    <a:lstStyle/>
                    <a:p>
                      <a:pPr indent="0" lvl="0" marL="0" marR="0" rtl="0" algn="ctr">
                        <a:lnSpc>
                          <a:spcPct val="140013"/>
                        </a:lnSpc>
                        <a:spcBef>
                          <a:spcPts val="0"/>
                        </a:spcBef>
                        <a:spcAft>
                          <a:spcPts val="0"/>
                        </a:spcAft>
                        <a:buNone/>
                      </a:pPr>
                      <a:r>
                        <a:rPr b="1" lang="en-US" sz="2999" u="none" cap="none" strike="noStrike">
                          <a:solidFill>
                            <a:srgbClr val="F2EBDF"/>
                          </a:solidFill>
                          <a:latin typeface="Kalam"/>
                          <a:ea typeface="Kalam"/>
                          <a:cs typeface="Kalam"/>
                          <a:sym typeface="Kalam"/>
                        </a:rPr>
                        <a:t>Category 3</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148A38">
                          <a:alpha val="0"/>
                        </a:srgbClr>
                      </a:solidFill>
                      <a:prstDash val="solid"/>
                      <a:round/>
                      <a:headEnd len="sm" w="sm" type="none"/>
                      <a:tailEnd len="sm" w="sm" type="none"/>
                    </a:lnB>
                    <a:solidFill>
                      <a:srgbClr val="148A38"/>
                    </a:solidFill>
                  </a:tcPr>
                </a:tc>
              </a:tr>
              <a:tr h="1861575">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Inter"/>
                          <a:ea typeface="Inter"/>
                          <a:cs typeface="Inter"/>
                          <a:sym typeface="Inter"/>
                        </a:rPr>
                        <a:t>Lorem ipsum dolor sit amet, consectetur adipiscing elit.</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148A38">
                          <a:alpha val="0"/>
                        </a:srgbClr>
                      </a:solidFill>
                      <a:prstDash val="solid"/>
                      <a:round/>
                      <a:headEnd len="sm" w="sm" type="none"/>
                      <a:tailEnd len="sm" w="sm" type="none"/>
                    </a:lnT>
                    <a:lnB cap="flat" cmpd="sng" w="9525">
                      <a:solidFill>
                        <a:srgbClr val="148A38">
                          <a:alpha val="0"/>
                        </a:srgbClr>
                      </a:solidFill>
                      <a:prstDash val="solid"/>
                      <a:round/>
                      <a:headEnd len="sm" w="sm" type="none"/>
                      <a:tailEnd len="sm" w="sm" type="none"/>
                    </a:lnB>
                    <a:solidFill>
                      <a:srgbClr val="E4D4BB"/>
                    </a:solidFill>
                  </a:tcPr>
                </a:tc>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Inter"/>
                          <a:ea typeface="Inter"/>
                          <a:cs typeface="Inter"/>
                          <a:sym typeface="Inter"/>
                        </a:rPr>
                        <a:t>Lorem ipsum dolor sit amet, consectetur adipiscing elit.</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148A38">
                          <a:alpha val="0"/>
                        </a:srgbClr>
                      </a:solidFill>
                      <a:prstDash val="solid"/>
                      <a:round/>
                      <a:headEnd len="sm" w="sm" type="none"/>
                      <a:tailEnd len="sm" w="sm" type="none"/>
                    </a:lnT>
                    <a:lnB cap="flat" cmpd="sng" w="9525">
                      <a:solidFill>
                        <a:srgbClr val="148A38">
                          <a:alpha val="0"/>
                        </a:srgbClr>
                      </a:solidFill>
                      <a:prstDash val="solid"/>
                      <a:round/>
                      <a:headEnd len="sm" w="sm" type="none"/>
                      <a:tailEnd len="sm" w="sm" type="none"/>
                    </a:lnB>
                    <a:solidFill>
                      <a:srgbClr val="E4D4BB"/>
                    </a:solidFill>
                  </a:tcPr>
                </a:tc>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Inter"/>
                          <a:ea typeface="Inter"/>
                          <a:cs typeface="Inter"/>
                          <a:sym typeface="Inter"/>
                        </a:rPr>
                        <a:t>Lorem ipsum dolor sit amet, consectetur adipiscing elit.</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148A38">
                          <a:alpha val="0"/>
                        </a:srgbClr>
                      </a:solidFill>
                      <a:prstDash val="solid"/>
                      <a:round/>
                      <a:headEnd len="sm" w="sm" type="none"/>
                      <a:tailEnd len="sm" w="sm" type="none"/>
                    </a:lnT>
                    <a:lnB cap="flat" cmpd="sng" w="9525">
                      <a:solidFill>
                        <a:srgbClr val="148A38">
                          <a:alpha val="0"/>
                        </a:srgbClr>
                      </a:solidFill>
                      <a:prstDash val="solid"/>
                      <a:round/>
                      <a:headEnd len="sm" w="sm" type="none"/>
                      <a:tailEnd len="sm" w="sm" type="none"/>
                    </a:lnB>
                    <a:solidFill>
                      <a:srgbClr val="E4D4BB"/>
                    </a:solidFill>
                  </a:tcPr>
                </a:tc>
              </a:tr>
              <a:tr h="1111850">
                <a:tc>
                  <a:txBody>
                    <a:bodyPr/>
                    <a:lstStyle/>
                    <a:p>
                      <a:pPr indent="0" lvl="0" marL="0" marR="0" rtl="0" algn="ctr">
                        <a:lnSpc>
                          <a:spcPct val="140013"/>
                        </a:lnSpc>
                        <a:spcBef>
                          <a:spcPts val="0"/>
                        </a:spcBef>
                        <a:spcAft>
                          <a:spcPts val="0"/>
                        </a:spcAft>
                        <a:buNone/>
                      </a:pPr>
                      <a:r>
                        <a:rPr b="1" lang="en-US" sz="2999" u="none" cap="none" strike="noStrike">
                          <a:solidFill>
                            <a:srgbClr val="F2EBDF"/>
                          </a:solidFill>
                          <a:latin typeface="Kalam"/>
                          <a:ea typeface="Kalam"/>
                          <a:cs typeface="Kalam"/>
                          <a:sym typeface="Kalam"/>
                        </a:rPr>
                        <a:t>Category 4</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148A38">
                          <a:alpha val="0"/>
                        </a:srgbClr>
                      </a:solidFill>
                      <a:prstDash val="solid"/>
                      <a:round/>
                      <a:headEnd len="sm" w="sm" type="none"/>
                      <a:tailEnd len="sm" w="sm" type="none"/>
                    </a:lnT>
                    <a:lnB cap="flat" cmpd="sng" w="9525">
                      <a:solidFill>
                        <a:srgbClr val="148A38">
                          <a:alpha val="0"/>
                        </a:srgbClr>
                      </a:solidFill>
                      <a:prstDash val="solid"/>
                      <a:round/>
                      <a:headEnd len="sm" w="sm" type="none"/>
                      <a:tailEnd len="sm" w="sm" type="none"/>
                    </a:lnB>
                    <a:solidFill>
                      <a:srgbClr val="148A38"/>
                    </a:solidFill>
                  </a:tcPr>
                </a:tc>
                <a:tc>
                  <a:txBody>
                    <a:bodyPr/>
                    <a:lstStyle/>
                    <a:p>
                      <a:pPr indent="0" lvl="0" marL="0" marR="0" rtl="0" algn="ctr">
                        <a:lnSpc>
                          <a:spcPct val="140013"/>
                        </a:lnSpc>
                        <a:spcBef>
                          <a:spcPts val="0"/>
                        </a:spcBef>
                        <a:spcAft>
                          <a:spcPts val="0"/>
                        </a:spcAft>
                        <a:buNone/>
                      </a:pPr>
                      <a:r>
                        <a:rPr b="1" lang="en-US" sz="2999" u="none" cap="none" strike="noStrike">
                          <a:solidFill>
                            <a:srgbClr val="F2EBDF"/>
                          </a:solidFill>
                          <a:latin typeface="Kalam"/>
                          <a:ea typeface="Kalam"/>
                          <a:cs typeface="Kalam"/>
                          <a:sym typeface="Kalam"/>
                        </a:rPr>
                        <a:t>Category 5</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148A38">
                          <a:alpha val="0"/>
                        </a:srgbClr>
                      </a:solidFill>
                      <a:prstDash val="solid"/>
                      <a:round/>
                      <a:headEnd len="sm" w="sm" type="none"/>
                      <a:tailEnd len="sm" w="sm" type="none"/>
                    </a:lnT>
                    <a:lnB cap="flat" cmpd="sng" w="9525">
                      <a:solidFill>
                        <a:srgbClr val="148A38">
                          <a:alpha val="0"/>
                        </a:srgbClr>
                      </a:solidFill>
                      <a:prstDash val="solid"/>
                      <a:round/>
                      <a:headEnd len="sm" w="sm" type="none"/>
                      <a:tailEnd len="sm" w="sm" type="none"/>
                    </a:lnB>
                    <a:solidFill>
                      <a:srgbClr val="148A38"/>
                    </a:solidFill>
                  </a:tcPr>
                </a:tc>
                <a:tc>
                  <a:txBody>
                    <a:bodyPr/>
                    <a:lstStyle/>
                    <a:p>
                      <a:pPr indent="0" lvl="0" marL="0" marR="0" rtl="0" algn="ctr">
                        <a:lnSpc>
                          <a:spcPct val="140013"/>
                        </a:lnSpc>
                        <a:spcBef>
                          <a:spcPts val="0"/>
                        </a:spcBef>
                        <a:spcAft>
                          <a:spcPts val="0"/>
                        </a:spcAft>
                        <a:buNone/>
                      </a:pPr>
                      <a:r>
                        <a:rPr b="1" lang="en-US" sz="2999" u="none" cap="none" strike="noStrike">
                          <a:solidFill>
                            <a:srgbClr val="F2EBDF"/>
                          </a:solidFill>
                          <a:latin typeface="Kalam"/>
                          <a:ea typeface="Kalam"/>
                          <a:cs typeface="Kalam"/>
                          <a:sym typeface="Kalam"/>
                        </a:rPr>
                        <a:t>Category 6</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148A38">
                          <a:alpha val="0"/>
                        </a:srgbClr>
                      </a:solidFill>
                      <a:prstDash val="solid"/>
                      <a:round/>
                      <a:headEnd len="sm" w="sm" type="none"/>
                      <a:tailEnd len="sm" w="sm" type="none"/>
                    </a:lnT>
                    <a:lnB cap="flat" cmpd="sng" w="9525">
                      <a:solidFill>
                        <a:srgbClr val="148A38">
                          <a:alpha val="0"/>
                        </a:srgbClr>
                      </a:solidFill>
                      <a:prstDash val="solid"/>
                      <a:round/>
                      <a:headEnd len="sm" w="sm" type="none"/>
                      <a:tailEnd len="sm" w="sm" type="none"/>
                    </a:lnB>
                    <a:solidFill>
                      <a:srgbClr val="148A38"/>
                    </a:solidFill>
                  </a:tcPr>
                </a:tc>
              </a:tr>
              <a:tr h="1861575">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Inter"/>
                          <a:ea typeface="Inter"/>
                          <a:cs typeface="Inter"/>
                          <a:sym typeface="Inter"/>
                        </a:rPr>
                        <a:t>Lorem ipsum dolor sit amet, consectetur adipiscing elit.</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148A38">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4D4BB"/>
                    </a:solidFill>
                  </a:tcPr>
                </a:tc>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Inter"/>
                          <a:ea typeface="Inter"/>
                          <a:cs typeface="Inter"/>
                          <a:sym typeface="Inter"/>
                        </a:rPr>
                        <a:t>Lorem ipsum dolor sit amet, consectetur adipiscing elit.</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148A38">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4D4BB"/>
                    </a:solidFill>
                  </a:tcPr>
                </a:tc>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Inter"/>
                          <a:ea typeface="Inter"/>
                          <a:cs typeface="Inter"/>
                          <a:sym typeface="Inter"/>
                        </a:rPr>
                        <a:t>Lorem ipsum dolor sit amet, consectetur adipiscing elit.</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148A38">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4D4BB"/>
                    </a:solidFill>
                  </a:tcPr>
                </a:tc>
              </a:tr>
            </a:tbl>
          </a:graphicData>
        </a:graphic>
      </p:graphicFrame>
      <p:pic>
        <p:nvPicPr>
          <p:cNvPr id="313" name="Google Shape;313;p23"/>
          <p:cNvPicPr preferRelativeResize="0"/>
          <p:nvPr/>
        </p:nvPicPr>
        <p:blipFill rotWithShape="1">
          <a:blip r:embed="rId4">
            <a:alphaModFix/>
          </a:blip>
          <a:srcRect b="0" l="0" r="41462" t="0"/>
          <a:stretch/>
        </p:blipFill>
        <p:spPr>
          <a:xfrm>
            <a:off x="15430577" y="801300"/>
            <a:ext cx="2857426" cy="6833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317" name="Shape 317"/>
        <p:cNvGrpSpPr/>
        <p:nvPr/>
      </p:nvGrpSpPr>
      <p:grpSpPr>
        <a:xfrm>
          <a:off x="0" y="0"/>
          <a:ext cx="0" cy="0"/>
          <a:chOff x="0" y="0"/>
          <a:chExt cx="0" cy="0"/>
        </a:xfrm>
      </p:grpSpPr>
      <p:pic>
        <p:nvPicPr>
          <p:cNvPr id="318" name="Google Shape;318;p24"/>
          <p:cNvPicPr preferRelativeResize="0"/>
          <p:nvPr/>
        </p:nvPicPr>
        <p:blipFill rotWithShape="1">
          <a:blip r:embed="rId3">
            <a:alphaModFix/>
          </a:blip>
          <a:srcRect b="3543" l="0" r="0" t="10342"/>
          <a:stretch/>
        </p:blipFill>
        <p:spPr>
          <a:xfrm>
            <a:off x="0" y="0"/>
            <a:ext cx="5228709" cy="6753937"/>
          </a:xfrm>
          <a:prstGeom prst="rect">
            <a:avLst/>
          </a:prstGeom>
          <a:noFill/>
          <a:ln>
            <a:noFill/>
          </a:ln>
        </p:spPr>
      </p:pic>
      <p:pic>
        <p:nvPicPr>
          <p:cNvPr id="319" name="Google Shape;319;p24"/>
          <p:cNvPicPr preferRelativeResize="0"/>
          <p:nvPr/>
        </p:nvPicPr>
        <p:blipFill rotWithShape="1">
          <a:blip r:embed="rId4">
            <a:alphaModFix/>
          </a:blip>
          <a:srcRect b="3538" l="5906" r="0" t="15434"/>
          <a:stretch/>
        </p:blipFill>
        <p:spPr>
          <a:xfrm>
            <a:off x="13059291" y="0"/>
            <a:ext cx="5228709" cy="6753937"/>
          </a:xfrm>
          <a:prstGeom prst="rect">
            <a:avLst/>
          </a:prstGeom>
          <a:noFill/>
          <a:ln>
            <a:noFill/>
          </a:ln>
        </p:spPr>
      </p:pic>
      <p:pic>
        <p:nvPicPr>
          <p:cNvPr id="320" name="Google Shape;320;p24"/>
          <p:cNvPicPr preferRelativeResize="0"/>
          <p:nvPr/>
        </p:nvPicPr>
        <p:blipFill rotWithShape="1">
          <a:blip r:embed="rId5">
            <a:alphaModFix/>
          </a:blip>
          <a:srcRect b="18674" l="0" r="8752" t="21323"/>
          <a:stretch/>
        </p:blipFill>
        <p:spPr>
          <a:xfrm>
            <a:off x="5630269" y="0"/>
            <a:ext cx="7027463" cy="6753937"/>
          </a:xfrm>
          <a:prstGeom prst="rect">
            <a:avLst/>
          </a:prstGeom>
          <a:noFill/>
          <a:ln>
            <a:noFill/>
          </a:ln>
        </p:spPr>
      </p:pic>
      <p:pic>
        <p:nvPicPr>
          <p:cNvPr id="321" name="Google Shape;321;p24"/>
          <p:cNvPicPr preferRelativeResize="0"/>
          <p:nvPr/>
        </p:nvPicPr>
        <p:blipFill rotWithShape="1">
          <a:blip r:embed="rId6">
            <a:alphaModFix/>
          </a:blip>
          <a:srcRect b="0" l="7422" r="-6658" t="0"/>
          <a:stretch/>
        </p:blipFill>
        <p:spPr>
          <a:xfrm>
            <a:off x="-1" y="5576625"/>
            <a:ext cx="19602826" cy="2139925"/>
          </a:xfrm>
          <a:prstGeom prst="rect">
            <a:avLst/>
          </a:prstGeom>
          <a:noFill/>
          <a:ln>
            <a:noFill/>
          </a:ln>
        </p:spPr>
      </p:pic>
      <p:sp>
        <p:nvSpPr>
          <p:cNvPr id="322" name="Google Shape;322;p24"/>
          <p:cNvSpPr txBox="1"/>
          <p:nvPr/>
        </p:nvSpPr>
        <p:spPr>
          <a:xfrm>
            <a:off x="653302" y="8714740"/>
            <a:ext cx="7601700" cy="738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Lorem ipsum dolor sit amet, consectetur adipiscing elit, sed do eiusmod tempor incididunt ut labore et dolore magna aliqua.</a:t>
            </a:r>
            <a:endParaRPr/>
          </a:p>
        </p:txBody>
      </p:sp>
      <p:pic>
        <p:nvPicPr>
          <p:cNvPr id="323" name="Google Shape;323;p24"/>
          <p:cNvPicPr preferRelativeResize="0"/>
          <p:nvPr/>
        </p:nvPicPr>
        <p:blipFill rotWithShape="1">
          <a:blip r:embed="rId7">
            <a:alphaModFix/>
          </a:blip>
          <a:srcRect b="16576" l="0" r="16268" t="0"/>
          <a:stretch/>
        </p:blipFill>
        <p:spPr>
          <a:xfrm>
            <a:off x="14285650" y="3989700"/>
            <a:ext cx="4002350" cy="6297299"/>
          </a:xfrm>
          <a:prstGeom prst="rect">
            <a:avLst/>
          </a:prstGeom>
          <a:noFill/>
          <a:ln>
            <a:noFill/>
          </a:ln>
        </p:spPr>
      </p:pic>
      <p:sp>
        <p:nvSpPr>
          <p:cNvPr id="324" name="Google Shape;324;p24"/>
          <p:cNvSpPr txBox="1"/>
          <p:nvPr/>
        </p:nvSpPr>
        <p:spPr>
          <a:xfrm>
            <a:off x="653302" y="7043976"/>
            <a:ext cx="13086900" cy="1609800"/>
          </a:xfrm>
          <a:prstGeom prst="rect">
            <a:avLst/>
          </a:prstGeom>
          <a:noFill/>
          <a:ln>
            <a:noFill/>
          </a:ln>
        </p:spPr>
        <p:txBody>
          <a:bodyPr anchorCtr="0" anchor="t" bIns="0" lIns="0" spcFirstLastPara="1" rIns="0" wrap="square" tIns="0">
            <a:spAutoFit/>
          </a:bodyPr>
          <a:lstStyle/>
          <a:p>
            <a:pPr indent="0" lvl="0" marL="0" marR="0" rtl="0" algn="l">
              <a:lnSpc>
                <a:spcPct val="139998"/>
              </a:lnSpc>
              <a:spcBef>
                <a:spcPts val="0"/>
              </a:spcBef>
              <a:spcAft>
                <a:spcPts val="0"/>
              </a:spcAft>
              <a:buNone/>
            </a:pPr>
            <a:r>
              <a:rPr b="1" i="0" lang="en-US" sz="10458" u="none" cap="none" strike="noStrike">
                <a:solidFill>
                  <a:srgbClr val="F1902C"/>
                </a:solidFill>
                <a:latin typeface="Kalam"/>
                <a:ea typeface="Kalam"/>
                <a:cs typeface="Kalam"/>
                <a:sym typeface="Kalam"/>
              </a:rPr>
              <a:t>COMMUNITY EVENTS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328" name="Shape 328"/>
        <p:cNvGrpSpPr/>
        <p:nvPr/>
      </p:nvGrpSpPr>
      <p:grpSpPr>
        <a:xfrm>
          <a:off x="0" y="0"/>
          <a:ext cx="0" cy="0"/>
          <a:chOff x="0" y="0"/>
          <a:chExt cx="0" cy="0"/>
        </a:xfrm>
      </p:grpSpPr>
      <p:pic>
        <p:nvPicPr>
          <p:cNvPr id="329" name="Google Shape;329;p25"/>
          <p:cNvPicPr preferRelativeResize="0"/>
          <p:nvPr/>
        </p:nvPicPr>
        <p:blipFill>
          <a:blip r:embed="rId3">
            <a:alphaModFix/>
          </a:blip>
          <a:stretch>
            <a:fillRect/>
          </a:stretch>
        </p:blipFill>
        <p:spPr>
          <a:xfrm>
            <a:off x="6301149" y="2452962"/>
            <a:ext cx="5685700" cy="5381092"/>
          </a:xfrm>
          <a:prstGeom prst="rect">
            <a:avLst/>
          </a:prstGeom>
          <a:noFill/>
          <a:ln>
            <a:noFill/>
          </a:ln>
        </p:spPr>
      </p:pic>
      <p:grpSp>
        <p:nvGrpSpPr>
          <p:cNvPr id="330" name="Google Shape;330;p25"/>
          <p:cNvGrpSpPr/>
          <p:nvPr/>
        </p:nvGrpSpPr>
        <p:grpSpPr>
          <a:xfrm>
            <a:off x="1789452" y="1903950"/>
            <a:ext cx="1732326" cy="1732326"/>
            <a:chOff x="0" y="0"/>
            <a:chExt cx="812800" cy="812800"/>
          </a:xfrm>
        </p:grpSpPr>
        <p:sp>
          <p:nvSpPr>
            <p:cNvPr id="331" name="Google Shape;33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90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25"/>
          <p:cNvGrpSpPr/>
          <p:nvPr/>
        </p:nvGrpSpPr>
        <p:grpSpPr>
          <a:xfrm>
            <a:off x="14766222" y="1903950"/>
            <a:ext cx="1732326" cy="1732326"/>
            <a:chOff x="0" y="0"/>
            <a:chExt cx="812800" cy="812800"/>
          </a:xfrm>
        </p:grpSpPr>
        <p:sp>
          <p:nvSpPr>
            <p:cNvPr id="334" name="Google Shape;33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1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25"/>
          <p:cNvGrpSpPr/>
          <p:nvPr/>
        </p:nvGrpSpPr>
        <p:grpSpPr>
          <a:xfrm>
            <a:off x="1789452" y="5420161"/>
            <a:ext cx="1732326" cy="1732326"/>
            <a:chOff x="0" y="0"/>
            <a:chExt cx="812800" cy="812800"/>
          </a:xfrm>
        </p:grpSpPr>
        <p:sp>
          <p:nvSpPr>
            <p:cNvPr id="337" name="Google Shape;33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25"/>
          <p:cNvGrpSpPr/>
          <p:nvPr/>
        </p:nvGrpSpPr>
        <p:grpSpPr>
          <a:xfrm>
            <a:off x="14766222" y="5420161"/>
            <a:ext cx="1732326" cy="1732326"/>
            <a:chOff x="0" y="0"/>
            <a:chExt cx="812800" cy="812800"/>
          </a:xfrm>
        </p:grpSpPr>
        <p:sp>
          <p:nvSpPr>
            <p:cNvPr id="340" name="Google Shape;34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88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25"/>
          <p:cNvSpPr txBox="1"/>
          <p:nvPr/>
        </p:nvSpPr>
        <p:spPr>
          <a:xfrm>
            <a:off x="3328092" y="8693325"/>
            <a:ext cx="11631815" cy="829945"/>
          </a:xfrm>
          <a:prstGeom prst="rect">
            <a:avLst/>
          </a:prstGeom>
          <a:noFill/>
          <a:ln>
            <a:noFill/>
          </a:ln>
        </p:spPr>
        <p:txBody>
          <a:bodyPr anchorCtr="0" anchor="t" bIns="0" lIns="0" spcFirstLastPara="1" rIns="0" wrap="square" tIns="0">
            <a:spAutoFit/>
          </a:bodyPr>
          <a:lstStyle/>
          <a:p>
            <a:pPr indent="0" lvl="0" marL="0" marR="0" rtl="0" algn="ctr">
              <a:lnSpc>
                <a:spcPct val="172036"/>
              </a:lnSpc>
              <a:spcBef>
                <a:spcPts val="0"/>
              </a:spcBef>
              <a:spcAft>
                <a:spcPts val="0"/>
              </a:spcAft>
              <a:buNone/>
            </a:pPr>
            <a:r>
              <a:rPr b="0" i="0" lang="en-US" sz="1999" u="none" cap="none" strike="noStrike">
                <a:solidFill>
                  <a:srgbClr val="000000"/>
                </a:solidFill>
                <a:latin typeface="Inter"/>
                <a:ea typeface="Inter"/>
                <a:cs typeface="Inter"/>
                <a:sym typeface="Inter"/>
              </a:rPr>
              <a:t>The Indian national flag, "Tiranga," has saffron for courage, white for truth and peace, and green for faith and chivalry. It also features a navy blue Ashoka Chakra with 24 spokes in the center.</a:t>
            </a:r>
            <a:endParaRPr/>
          </a:p>
        </p:txBody>
      </p:sp>
      <p:sp>
        <p:nvSpPr>
          <p:cNvPr id="343" name="Google Shape;343;p25"/>
          <p:cNvSpPr txBox="1"/>
          <p:nvPr/>
        </p:nvSpPr>
        <p:spPr>
          <a:xfrm>
            <a:off x="4087797" y="434391"/>
            <a:ext cx="10112405" cy="1764633"/>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1" i="0" lang="en-US" sz="10334" u="none" cap="none" strike="noStrike">
                <a:solidFill>
                  <a:srgbClr val="F1902C"/>
                </a:solidFill>
                <a:latin typeface="Kalam"/>
                <a:ea typeface="Kalam"/>
                <a:cs typeface="Kalam"/>
                <a:sym typeface="Kalam"/>
              </a:rPr>
              <a:t>NATIONAL FLAG</a:t>
            </a:r>
            <a:endParaRPr/>
          </a:p>
        </p:txBody>
      </p:sp>
      <p:sp>
        <p:nvSpPr>
          <p:cNvPr id="344" name="Google Shape;344;p25"/>
          <p:cNvSpPr txBox="1"/>
          <p:nvPr/>
        </p:nvSpPr>
        <p:spPr>
          <a:xfrm>
            <a:off x="846682" y="3740924"/>
            <a:ext cx="3617866" cy="76835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345" name="Google Shape;345;p25"/>
          <p:cNvSpPr txBox="1"/>
          <p:nvPr/>
        </p:nvSpPr>
        <p:spPr>
          <a:xfrm>
            <a:off x="13823452" y="3740924"/>
            <a:ext cx="3617866" cy="76835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346" name="Google Shape;346;p25"/>
          <p:cNvSpPr txBox="1"/>
          <p:nvPr/>
        </p:nvSpPr>
        <p:spPr>
          <a:xfrm>
            <a:off x="846682" y="7257262"/>
            <a:ext cx="3617866" cy="76835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347" name="Google Shape;347;p25"/>
          <p:cNvSpPr txBox="1"/>
          <p:nvPr/>
        </p:nvSpPr>
        <p:spPr>
          <a:xfrm>
            <a:off x="13823452" y="7257262"/>
            <a:ext cx="3617866" cy="76835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351" name="Shape 351"/>
        <p:cNvGrpSpPr/>
        <p:nvPr/>
      </p:nvGrpSpPr>
      <p:grpSpPr>
        <a:xfrm>
          <a:off x="0" y="0"/>
          <a:ext cx="0" cy="0"/>
          <a:chOff x="0" y="0"/>
          <a:chExt cx="0" cy="0"/>
        </a:xfrm>
      </p:grpSpPr>
      <p:sp>
        <p:nvSpPr>
          <p:cNvPr id="352" name="Google Shape;352;p26"/>
          <p:cNvSpPr txBox="1"/>
          <p:nvPr/>
        </p:nvSpPr>
        <p:spPr>
          <a:xfrm>
            <a:off x="1768695" y="304936"/>
            <a:ext cx="14703786" cy="1682901"/>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US" sz="9888" u="none" cap="none" strike="noStrike">
                <a:solidFill>
                  <a:srgbClr val="F1902C"/>
                </a:solidFill>
                <a:latin typeface="Kalam"/>
                <a:ea typeface="Kalam"/>
                <a:cs typeface="Kalam"/>
                <a:sym typeface="Kalam"/>
              </a:rPr>
              <a:t>RESOURCE PAGE</a:t>
            </a:r>
            <a:endParaRPr/>
          </a:p>
        </p:txBody>
      </p:sp>
      <p:sp>
        <p:nvSpPr>
          <p:cNvPr id="353" name="Google Shape;353;p26"/>
          <p:cNvSpPr txBox="1"/>
          <p:nvPr/>
        </p:nvSpPr>
        <p:spPr>
          <a:xfrm>
            <a:off x="3744010" y="1812542"/>
            <a:ext cx="10799980" cy="429006"/>
          </a:xfrm>
          <a:prstGeom prst="rect">
            <a:avLst/>
          </a:prstGeom>
          <a:noFill/>
          <a:ln>
            <a:noFill/>
          </a:ln>
        </p:spPr>
        <p:txBody>
          <a:bodyPr anchorCtr="0" anchor="t" bIns="0" lIns="0" spcFirstLastPara="1" rIns="0" wrap="square" tIns="0">
            <a:spAutoFit/>
          </a:bodyPr>
          <a:lstStyle/>
          <a:p>
            <a:pPr indent="0" lvl="0" marL="0" marR="0" rtl="0" algn="ctr">
              <a:lnSpc>
                <a:spcPct val="147958"/>
              </a:lnSpc>
              <a:spcBef>
                <a:spcPts val="0"/>
              </a:spcBef>
              <a:spcAft>
                <a:spcPts val="0"/>
              </a:spcAft>
              <a:buNone/>
            </a:pPr>
            <a:r>
              <a:rPr b="0" i="0" lang="en-US" sz="2400" u="none" cap="none" strike="noStrike">
                <a:solidFill>
                  <a:srgbClr val="000000"/>
                </a:solidFill>
                <a:latin typeface="Inter"/>
                <a:ea typeface="Inter"/>
                <a:cs typeface="Inter"/>
                <a:sym typeface="Inter"/>
              </a:rPr>
              <a:t>Use these design resources in your Canva Presentation.</a:t>
            </a:r>
            <a:endParaRPr/>
          </a:p>
        </p:txBody>
      </p:sp>
      <p:grpSp>
        <p:nvGrpSpPr>
          <p:cNvPr id="354" name="Google Shape;354;p26"/>
          <p:cNvGrpSpPr/>
          <p:nvPr/>
        </p:nvGrpSpPr>
        <p:grpSpPr>
          <a:xfrm>
            <a:off x="2640041" y="7905771"/>
            <a:ext cx="754197" cy="754197"/>
            <a:chOff x="0" y="0"/>
            <a:chExt cx="812800" cy="812800"/>
          </a:xfrm>
        </p:grpSpPr>
        <p:sp>
          <p:nvSpPr>
            <p:cNvPr id="355" name="Google Shape;35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D4BB"/>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26"/>
          <p:cNvGrpSpPr/>
          <p:nvPr/>
        </p:nvGrpSpPr>
        <p:grpSpPr>
          <a:xfrm>
            <a:off x="4012254" y="7905771"/>
            <a:ext cx="754197" cy="754197"/>
            <a:chOff x="0" y="0"/>
            <a:chExt cx="812800" cy="812800"/>
          </a:xfrm>
        </p:grpSpPr>
        <p:sp>
          <p:nvSpPr>
            <p:cNvPr id="358" name="Google Shape;35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88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26"/>
          <p:cNvGrpSpPr/>
          <p:nvPr/>
        </p:nvGrpSpPr>
        <p:grpSpPr>
          <a:xfrm>
            <a:off x="5384536" y="7905771"/>
            <a:ext cx="754204" cy="754204"/>
            <a:chOff x="0" y="0"/>
            <a:chExt cx="812800" cy="812800"/>
          </a:xfrm>
        </p:grpSpPr>
        <p:sp>
          <p:nvSpPr>
            <p:cNvPr id="361" name="Google Shape;36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90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26"/>
          <p:cNvSpPr txBox="1"/>
          <p:nvPr/>
        </p:nvSpPr>
        <p:spPr>
          <a:xfrm>
            <a:off x="2039903" y="6265227"/>
            <a:ext cx="4698900" cy="3078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You can find these fonts online too.</a:t>
            </a:r>
            <a:endParaRPr/>
          </a:p>
        </p:txBody>
      </p:sp>
      <p:sp>
        <p:nvSpPr>
          <p:cNvPr id="364" name="Google Shape;364;p26"/>
          <p:cNvSpPr txBox="1"/>
          <p:nvPr/>
        </p:nvSpPr>
        <p:spPr>
          <a:xfrm>
            <a:off x="2406457" y="8813951"/>
            <a:ext cx="12213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#E4D4BB</a:t>
            </a:r>
            <a:endParaRPr/>
          </a:p>
        </p:txBody>
      </p:sp>
      <p:sp>
        <p:nvSpPr>
          <p:cNvPr id="365" name="Google Shape;365;p26"/>
          <p:cNvSpPr txBox="1"/>
          <p:nvPr/>
        </p:nvSpPr>
        <p:spPr>
          <a:xfrm>
            <a:off x="3778666" y="8813951"/>
            <a:ext cx="12213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#138807</a:t>
            </a:r>
            <a:endParaRPr/>
          </a:p>
        </p:txBody>
      </p:sp>
      <p:sp>
        <p:nvSpPr>
          <p:cNvPr id="366" name="Google Shape;366;p26"/>
          <p:cNvSpPr txBox="1"/>
          <p:nvPr/>
        </p:nvSpPr>
        <p:spPr>
          <a:xfrm>
            <a:off x="5151027" y="8813951"/>
            <a:ext cx="12213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#F1902C</a:t>
            </a:r>
            <a:endParaRPr/>
          </a:p>
        </p:txBody>
      </p:sp>
      <p:sp>
        <p:nvSpPr>
          <p:cNvPr id="367" name="Google Shape;367;p26"/>
          <p:cNvSpPr txBox="1"/>
          <p:nvPr/>
        </p:nvSpPr>
        <p:spPr>
          <a:xfrm>
            <a:off x="2814053" y="6997718"/>
            <a:ext cx="31506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Inter"/>
                <a:ea typeface="Inter"/>
                <a:cs typeface="Inter"/>
                <a:sym typeface="Inter"/>
              </a:rPr>
              <a:t>COLORS</a:t>
            </a:r>
            <a:endParaRPr/>
          </a:p>
        </p:txBody>
      </p:sp>
      <p:sp>
        <p:nvSpPr>
          <p:cNvPr id="368" name="Google Shape;368;p26"/>
          <p:cNvSpPr txBox="1"/>
          <p:nvPr/>
        </p:nvSpPr>
        <p:spPr>
          <a:xfrm>
            <a:off x="795573" y="3492546"/>
            <a:ext cx="7187700" cy="3078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This presentation template uses the following free fonts:</a:t>
            </a:r>
            <a:endParaRPr/>
          </a:p>
        </p:txBody>
      </p:sp>
      <p:sp>
        <p:nvSpPr>
          <p:cNvPr id="369" name="Google Shape;369;p26"/>
          <p:cNvSpPr txBox="1"/>
          <p:nvPr/>
        </p:nvSpPr>
        <p:spPr>
          <a:xfrm>
            <a:off x="3034596" y="3929753"/>
            <a:ext cx="2709600" cy="338400"/>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1" i="0" lang="en-US" sz="2199" u="none" cap="none" strike="noStrike">
                <a:solidFill>
                  <a:srgbClr val="000000"/>
                </a:solidFill>
                <a:latin typeface="Inter"/>
                <a:ea typeface="Inter"/>
                <a:cs typeface="Inter"/>
                <a:sym typeface="Inter"/>
              </a:rPr>
              <a:t>Titles :</a:t>
            </a:r>
            <a:endParaRPr/>
          </a:p>
        </p:txBody>
      </p:sp>
      <p:sp>
        <p:nvSpPr>
          <p:cNvPr id="370" name="Google Shape;370;p26"/>
          <p:cNvSpPr txBox="1"/>
          <p:nvPr/>
        </p:nvSpPr>
        <p:spPr>
          <a:xfrm>
            <a:off x="3034596" y="4693045"/>
            <a:ext cx="2709600" cy="3384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Inter"/>
                <a:ea typeface="Inter"/>
                <a:cs typeface="Inter"/>
                <a:sym typeface="Inter"/>
              </a:rPr>
              <a:t>Headers :</a:t>
            </a:r>
            <a:endParaRPr/>
          </a:p>
        </p:txBody>
      </p:sp>
      <p:sp>
        <p:nvSpPr>
          <p:cNvPr id="371" name="Google Shape;371;p26"/>
          <p:cNvSpPr txBox="1"/>
          <p:nvPr/>
        </p:nvSpPr>
        <p:spPr>
          <a:xfrm>
            <a:off x="3034596" y="5456337"/>
            <a:ext cx="2709600" cy="3384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Inter"/>
                <a:ea typeface="Inter"/>
                <a:cs typeface="Inter"/>
                <a:sym typeface="Inter"/>
              </a:rPr>
              <a:t>Body Copy :</a:t>
            </a:r>
            <a:endParaRPr/>
          </a:p>
        </p:txBody>
      </p:sp>
      <p:sp>
        <p:nvSpPr>
          <p:cNvPr id="372" name="Google Shape;372;p26"/>
          <p:cNvSpPr txBox="1"/>
          <p:nvPr/>
        </p:nvSpPr>
        <p:spPr>
          <a:xfrm>
            <a:off x="3034596" y="4334148"/>
            <a:ext cx="27096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Kalam</a:t>
            </a:r>
            <a:endParaRPr/>
          </a:p>
        </p:txBody>
      </p:sp>
      <p:sp>
        <p:nvSpPr>
          <p:cNvPr id="373" name="Google Shape;373;p26"/>
          <p:cNvSpPr txBox="1"/>
          <p:nvPr/>
        </p:nvSpPr>
        <p:spPr>
          <a:xfrm>
            <a:off x="2749273" y="5097440"/>
            <a:ext cx="32802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Inter</a:t>
            </a:r>
            <a:endParaRPr/>
          </a:p>
        </p:txBody>
      </p:sp>
      <p:sp>
        <p:nvSpPr>
          <p:cNvPr id="374" name="Google Shape;374;p26"/>
          <p:cNvSpPr txBox="1"/>
          <p:nvPr/>
        </p:nvSpPr>
        <p:spPr>
          <a:xfrm>
            <a:off x="2539034" y="5860732"/>
            <a:ext cx="37005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Inter</a:t>
            </a:r>
            <a:endParaRPr/>
          </a:p>
        </p:txBody>
      </p:sp>
      <p:sp>
        <p:nvSpPr>
          <p:cNvPr id="375" name="Google Shape;375;p26"/>
          <p:cNvSpPr txBox="1"/>
          <p:nvPr/>
        </p:nvSpPr>
        <p:spPr>
          <a:xfrm>
            <a:off x="2814053" y="2762175"/>
            <a:ext cx="31506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Inter"/>
                <a:ea typeface="Inter"/>
                <a:cs typeface="Inter"/>
                <a:sym typeface="Inter"/>
              </a:rPr>
              <a:t>FONTS</a:t>
            </a:r>
            <a:endParaRPr/>
          </a:p>
        </p:txBody>
      </p:sp>
      <p:sp>
        <p:nvSpPr>
          <p:cNvPr id="376" name="Google Shape;376;p26"/>
          <p:cNvSpPr/>
          <p:nvPr/>
        </p:nvSpPr>
        <p:spPr>
          <a:xfrm>
            <a:off x="8678653" y="2953300"/>
            <a:ext cx="3500982" cy="2005108"/>
          </a:xfrm>
          <a:custGeom>
            <a:rect b="b" l="l" r="r" t="t"/>
            <a:pathLst>
              <a:path extrusionOk="0" h="2005108" w="3500982">
                <a:moveTo>
                  <a:pt x="0" y="0"/>
                </a:moveTo>
                <a:lnTo>
                  <a:pt x="3500982" y="0"/>
                </a:lnTo>
                <a:lnTo>
                  <a:pt x="3500982" y="2005107"/>
                </a:lnTo>
                <a:lnTo>
                  <a:pt x="0" y="2005107"/>
                </a:lnTo>
                <a:lnTo>
                  <a:pt x="0" y="0"/>
                </a:lnTo>
                <a:close/>
              </a:path>
            </a:pathLst>
          </a:custGeom>
          <a:blipFill rotWithShape="1">
            <a:blip r:embed="rId3">
              <a:alphaModFix/>
            </a:blip>
            <a:stretch>
              <a:fillRect b="0" l="0" r="0" t="0"/>
            </a:stretch>
          </a:blipFill>
          <a:ln>
            <a:noFill/>
          </a:ln>
        </p:spPr>
      </p:sp>
      <p:sp>
        <p:nvSpPr>
          <p:cNvPr id="377" name="Google Shape;377;p26"/>
          <p:cNvSpPr/>
          <p:nvPr/>
        </p:nvSpPr>
        <p:spPr>
          <a:xfrm>
            <a:off x="12727019" y="2922082"/>
            <a:ext cx="2414329" cy="2067543"/>
          </a:xfrm>
          <a:custGeom>
            <a:rect b="b" l="l" r="r" t="t"/>
            <a:pathLst>
              <a:path extrusionOk="0" h="2067543" w="2414329">
                <a:moveTo>
                  <a:pt x="0" y="0"/>
                </a:moveTo>
                <a:lnTo>
                  <a:pt x="2414329" y="0"/>
                </a:lnTo>
                <a:lnTo>
                  <a:pt x="2414329" y="2067543"/>
                </a:lnTo>
                <a:lnTo>
                  <a:pt x="0" y="2067543"/>
                </a:lnTo>
                <a:lnTo>
                  <a:pt x="0" y="0"/>
                </a:lnTo>
                <a:close/>
              </a:path>
            </a:pathLst>
          </a:custGeom>
          <a:blipFill rotWithShape="1">
            <a:blip r:embed="rId4">
              <a:alphaModFix/>
            </a:blip>
            <a:stretch>
              <a:fillRect b="0" l="0" r="0" t="0"/>
            </a:stretch>
          </a:blipFill>
          <a:ln>
            <a:noFill/>
          </a:ln>
        </p:spPr>
      </p:sp>
      <p:sp>
        <p:nvSpPr>
          <p:cNvPr id="378" name="Google Shape;378;p26"/>
          <p:cNvSpPr/>
          <p:nvPr/>
        </p:nvSpPr>
        <p:spPr>
          <a:xfrm>
            <a:off x="15316142" y="5553234"/>
            <a:ext cx="2312679" cy="1875372"/>
          </a:xfrm>
          <a:custGeom>
            <a:rect b="b" l="l" r="r" t="t"/>
            <a:pathLst>
              <a:path extrusionOk="0" h="1875372" w="2312679">
                <a:moveTo>
                  <a:pt x="0" y="0"/>
                </a:moveTo>
                <a:lnTo>
                  <a:pt x="2312679" y="0"/>
                </a:lnTo>
                <a:lnTo>
                  <a:pt x="2312679" y="1875372"/>
                </a:lnTo>
                <a:lnTo>
                  <a:pt x="0" y="1875372"/>
                </a:lnTo>
                <a:lnTo>
                  <a:pt x="0" y="0"/>
                </a:lnTo>
                <a:close/>
              </a:path>
            </a:pathLst>
          </a:custGeom>
          <a:blipFill rotWithShape="1">
            <a:blip r:embed="rId5">
              <a:alphaModFix/>
            </a:blip>
            <a:stretch>
              <a:fillRect b="0" l="0" r="0" t="0"/>
            </a:stretch>
          </a:blipFill>
          <a:ln>
            <a:noFill/>
          </a:ln>
        </p:spPr>
      </p:sp>
      <p:sp>
        <p:nvSpPr>
          <p:cNvPr id="379" name="Google Shape;379;p26"/>
          <p:cNvSpPr/>
          <p:nvPr/>
        </p:nvSpPr>
        <p:spPr>
          <a:xfrm>
            <a:off x="8374608" y="5425698"/>
            <a:ext cx="5707770" cy="2002908"/>
          </a:xfrm>
          <a:custGeom>
            <a:rect b="b" l="l" r="r" t="t"/>
            <a:pathLst>
              <a:path extrusionOk="0" h="2002908" w="5707770">
                <a:moveTo>
                  <a:pt x="0" y="0"/>
                </a:moveTo>
                <a:lnTo>
                  <a:pt x="5707770" y="0"/>
                </a:lnTo>
                <a:lnTo>
                  <a:pt x="5707770" y="2002908"/>
                </a:lnTo>
                <a:lnTo>
                  <a:pt x="0" y="2002908"/>
                </a:lnTo>
                <a:lnTo>
                  <a:pt x="0" y="0"/>
                </a:lnTo>
                <a:close/>
              </a:path>
            </a:pathLst>
          </a:custGeom>
          <a:blipFill rotWithShape="1">
            <a:blip r:embed="rId6">
              <a:alphaModFix/>
            </a:blip>
            <a:stretch>
              <a:fillRect b="0" l="0" r="0" t="0"/>
            </a:stretch>
          </a:blipFill>
          <a:ln>
            <a:noFill/>
          </a:ln>
        </p:spPr>
      </p:sp>
      <p:sp>
        <p:nvSpPr>
          <p:cNvPr id="380" name="Google Shape;380;p26"/>
          <p:cNvSpPr/>
          <p:nvPr/>
        </p:nvSpPr>
        <p:spPr>
          <a:xfrm>
            <a:off x="12525977" y="8000002"/>
            <a:ext cx="558506" cy="1199915"/>
          </a:xfrm>
          <a:custGeom>
            <a:rect b="b" l="l" r="r" t="t"/>
            <a:pathLst>
              <a:path extrusionOk="0" h="1199915" w="558506">
                <a:moveTo>
                  <a:pt x="0" y="0"/>
                </a:moveTo>
                <a:lnTo>
                  <a:pt x="558506" y="0"/>
                </a:lnTo>
                <a:lnTo>
                  <a:pt x="558506" y="1199915"/>
                </a:lnTo>
                <a:lnTo>
                  <a:pt x="0" y="1199915"/>
                </a:lnTo>
                <a:lnTo>
                  <a:pt x="0" y="0"/>
                </a:lnTo>
                <a:close/>
              </a:path>
            </a:pathLst>
          </a:custGeom>
          <a:blipFill rotWithShape="1">
            <a:blip r:embed="rId7">
              <a:alphaModFix/>
            </a:blip>
            <a:stretch>
              <a:fillRect b="0" l="0" r="0" t="0"/>
            </a:stretch>
          </a:blipFill>
          <a:ln>
            <a:noFill/>
          </a:ln>
        </p:spPr>
      </p:sp>
      <p:sp>
        <p:nvSpPr>
          <p:cNvPr id="381" name="Google Shape;381;p26"/>
          <p:cNvSpPr/>
          <p:nvPr/>
        </p:nvSpPr>
        <p:spPr>
          <a:xfrm>
            <a:off x="10807848" y="7959181"/>
            <a:ext cx="771265" cy="1281558"/>
          </a:xfrm>
          <a:custGeom>
            <a:rect b="b" l="l" r="r" t="t"/>
            <a:pathLst>
              <a:path extrusionOk="0" h="1281558" w="771265">
                <a:moveTo>
                  <a:pt x="0" y="0"/>
                </a:moveTo>
                <a:lnTo>
                  <a:pt x="771265" y="0"/>
                </a:lnTo>
                <a:lnTo>
                  <a:pt x="771265" y="1281557"/>
                </a:lnTo>
                <a:lnTo>
                  <a:pt x="0" y="1281557"/>
                </a:lnTo>
                <a:lnTo>
                  <a:pt x="0" y="0"/>
                </a:lnTo>
                <a:close/>
              </a:path>
            </a:pathLst>
          </a:custGeom>
          <a:blipFill rotWithShape="1">
            <a:blip r:embed="rId8">
              <a:alphaModFix/>
            </a:blip>
            <a:stretch>
              <a:fillRect b="0" l="0" r="0" t="0"/>
            </a:stretch>
          </a:blipFill>
          <a:ln>
            <a:noFill/>
          </a:ln>
        </p:spPr>
      </p:sp>
      <p:sp>
        <p:nvSpPr>
          <p:cNvPr id="382" name="Google Shape;382;p26"/>
          <p:cNvSpPr/>
          <p:nvPr/>
        </p:nvSpPr>
        <p:spPr>
          <a:xfrm>
            <a:off x="8139697" y="8258832"/>
            <a:ext cx="1721286" cy="682255"/>
          </a:xfrm>
          <a:custGeom>
            <a:rect b="b" l="l" r="r" t="t"/>
            <a:pathLst>
              <a:path extrusionOk="0" h="682255" w="1721286">
                <a:moveTo>
                  <a:pt x="0" y="0"/>
                </a:moveTo>
                <a:lnTo>
                  <a:pt x="1721286" y="0"/>
                </a:lnTo>
                <a:lnTo>
                  <a:pt x="1721286" y="682255"/>
                </a:lnTo>
                <a:lnTo>
                  <a:pt x="0" y="682255"/>
                </a:lnTo>
                <a:lnTo>
                  <a:pt x="0" y="0"/>
                </a:lnTo>
                <a:close/>
              </a:path>
            </a:pathLst>
          </a:custGeom>
          <a:blipFill rotWithShape="1">
            <a:blip r:embed="rId9">
              <a:alphaModFix/>
            </a:blip>
            <a:stretch>
              <a:fillRect b="0" l="0" r="0" t="0"/>
            </a:stretch>
          </a:blipFill>
          <a:ln>
            <a:noFill/>
          </a:ln>
        </p:spPr>
      </p:sp>
      <p:sp>
        <p:nvSpPr>
          <p:cNvPr id="383" name="Google Shape;383;p26"/>
          <p:cNvSpPr/>
          <p:nvPr/>
        </p:nvSpPr>
        <p:spPr>
          <a:xfrm>
            <a:off x="14031347" y="7894142"/>
            <a:ext cx="1411635" cy="1411635"/>
          </a:xfrm>
          <a:custGeom>
            <a:rect b="b" l="l" r="r" t="t"/>
            <a:pathLst>
              <a:path extrusionOk="0" h="1411635" w="1411635">
                <a:moveTo>
                  <a:pt x="0" y="0"/>
                </a:moveTo>
                <a:lnTo>
                  <a:pt x="1411635" y="0"/>
                </a:lnTo>
                <a:lnTo>
                  <a:pt x="1411635" y="1411635"/>
                </a:lnTo>
                <a:lnTo>
                  <a:pt x="0" y="1411635"/>
                </a:lnTo>
                <a:lnTo>
                  <a:pt x="0" y="0"/>
                </a:lnTo>
                <a:close/>
              </a:path>
            </a:pathLst>
          </a:custGeom>
          <a:blipFill rotWithShape="1">
            <a:blip r:embed="rId10">
              <a:alphaModFix/>
            </a:blip>
            <a:stretch>
              <a:fillRect b="0" l="0" r="0" t="0"/>
            </a:stretch>
          </a:blipFill>
          <a:ln>
            <a:noFill/>
          </a:ln>
        </p:spPr>
      </p:sp>
      <p:sp>
        <p:nvSpPr>
          <p:cNvPr id="384" name="Google Shape;384;p26"/>
          <p:cNvSpPr/>
          <p:nvPr/>
        </p:nvSpPr>
        <p:spPr>
          <a:xfrm>
            <a:off x="16389847" y="7993285"/>
            <a:ext cx="1308513" cy="1213349"/>
          </a:xfrm>
          <a:custGeom>
            <a:rect b="b" l="l" r="r" t="t"/>
            <a:pathLst>
              <a:path extrusionOk="0" h="1213349" w="1308513">
                <a:moveTo>
                  <a:pt x="0" y="0"/>
                </a:moveTo>
                <a:lnTo>
                  <a:pt x="1308513" y="0"/>
                </a:lnTo>
                <a:lnTo>
                  <a:pt x="1308513" y="1213349"/>
                </a:lnTo>
                <a:lnTo>
                  <a:pt x="0" y="1213349"/>
                </a:lnTo>
                <a:lnTo>
                  <a:pt x="0" y="0"/>
                </a:lnTo>
                <a:close/>
              </a:path>
            </a:pathLst>
          </a:custGeom>
          <a:blipFill rotWithShape="1">
            <a:blip r:embed="rId11">
              <a:alphaModFix/>
            </a:blip>
            <a:stretch>
              <a:fillRect b="0" l="0" r="0" t="0"/>
            </a:stretch>
          </a:blipFill>
          <a:ln>
            <a:noFill/>
          </a:ln>
        </p:spPr>
      </p:sp>
      <p:sp>
        <p:nvSpPr>
          <p:cNvPr id="385" name="Google Shape;385;p26"/>
          <p:cNvSpPr/>
          <p:nvPr/>
        </p:nvSpPr>
        <p:spPr>
          <a:xfrm>
            <a:off x="15688732" y="3142535"/>
            <a:ext cx="1717179" cy="1626637"/>
          </a:xfrm>
          <a:custGeom>
            <a:rect b="b" l="l" r="r" t="t"/>
            <a:pathLst>
              <a:path extrusionOk="0" h="1626637" w="1717179">
                <a:moveTo>
                  <a:pt x="0" y="0"/>
                </a:moveTo>
                <a:lnTo>
                  <a:pt x="1717179" y="0"/>
                </a:lnTo>
                <a:lnTo>
                  <a:pt x="1717179" y="1626637"/>
                </a:lnTo>
                <a:lnTo>
                  <a:pt x="0" y="1626637"/>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389" name="Shape 389"/>
        <p:cNvGrpSpPr/>
        <p:nvPr/>
      </p:nvGrpSpPr>
      <p:grpSpPr>
        <a:xfrm>
          <a:off x="0" y="0"/>
          <a:ext cx="0" cy="0"/>
          <a:chOff x="0" y="0"/>
          <a:chExt cx="0" cy="0"/>
        </a:xfrm>
      </p:grpSpPr>
      <p:sp>
        <p:nvSpPr>
          <p:cNvPr id="390" name="Google Shape;390;p27"/>
          <p:cNvSpPr/>
          <p:nvPr/>
        </p:nvSpPr>
        <p:spPr>
          <a:xfrm flipH="1">
            <a:off x="4547742" y="983187"/>
            <a:ext cx="2423109" cy="1312885"/>
          </a:xfrm>
          <a:custGeom>
            <a:rect b="b" l="l" r="r" t="t"/>
            <a:pathLst>
              <a:path extrusionOk="0" h="1312885" w="2423109">
                <a:moveTo>
                  <a:pt x="2423109" y="0"/>
                </a:moveTo>
                <a:lnTo>
                  <a:pt x="0" y="0"/>
                </a:lnTo>
                <a:lnTo>
                  <a:pt x="0" y="1312885"/>
                </a:lnTo>
                <a:lnTo>
                  <a:pt x="2423109" y="1312885"/>
                </a:lnTo>
                <a:lnTo>
                  <a:pt x="2423109" y="0"/>
                </a:lnTo>
                <a:close/>
              </a:path>
            </a:pathLst>
          </a:custGeom>
          <a:blipFill rotWithShape="1">
            <a:blip r:embed="rId3">
              <a:alphaModFix/>
            </a:blip>
            <a:stretch>
              <a:fillRect b="0" l="0" r="0" t="0"/>
            </a:stretch>
          </a:blipFill>
          <a:ln>
            <a:noFill/>
          </a:ln>
        </p:spPr>
      </p:sp>
      <p:sp>
        <p:nvSpPr>
          <p:cNvPr id="391" name="Google Shape;391;p27"/>
          <p:cNvSpPr/>
          <p:nvPr/>
        </p:nvSpPr>
        <p:spPr>
          <a:xfrm>
            <a:off x="673681" y="2904576"/>
            <a:ext cx="2706519" cy="2100245"/>
          </a:xfrm>
          <a:custGeom>
            <a:rect b="b" l="l" r="r" t="t"/>
            <a:pathLst>
              <a:path extrusionOk="0" h="2100245" w="2706519">
                <a:moveTo>
                  <a:pt x="0" y="0"/>
                </a:moveTo>
                <a:lnTo>
                  <a:pt x="2706519" y="0"/>
                </a:lnTo>
                <a:lnTo>
                  <a:pt x="2706519" y="2100245"/>
                </a:lnTo>
                <a:lnTo>
                  <a:pt x="0" y="2100245"/>
                </a:lnTo>
                <a:lnTo>
                  <a:pt x="0" y="0"/>
                </a:lnTo>
                <a:close/>
              </a:path>
            </a:pathLst>
          </a:custGeom>
          <a:blipFill rotWithShape="1">
            <a:blip r:embed="rId4">
              <a:alphaModFix/>
            </a:blip>
            <a:stretch>
              <a:fillRect b="-97917" l="0" r="-31802" t="0"/>
            </a:stretch>
          </a:blipFill>
          <a:ln>
            <a:noFill/>
          </a:ln>
        </p:spPr>
      </p:sp>
      <p:sp>
        <p:nvSpPr>
          <p:cNvPr id="392" name="Google Shape;392;p27"/>
          <p:cNvSpPr/>
          <p:nvPr/>
        </p:nvSpPr>
        <p:spPr>
          <a:xfrm>
            <a:off x="9637939" y="3094541"/>
            <a:ext cx="2637133" cy="1720315"/>
          </a:xfrm>
          <a:custGeom>
            <a:rect b="b" l="l" r="r" t="t"/>
            <a:pathLst>
              <a:path extrusionOk="0" h="1720315" w="2637133">
                <a:moveTo>
                  <a:pt x="0" y="0"/>
                </a:moveTo>
                <a:lnTo>
                  <a:pt x="2637133" y="0"/>
                </a:lnTo>
                <a:lnTo>
                  <a:pt x="2637133" y="1720315"/>
                </a:lnTo>
                <a:lnTo>
                  <a:pt x="0" y="1720315"/>
                </a:lnTo>
                <a:lnTo>
                  <a:pt x="0" y="0"/>
                </a:lnTo>
                <a:close/>
              </a:path>
            </a:pathLst>
          </a:custGeom>
          <a:blipFill rotWithShape="1">
            <a:blip r:embed="rId5">
              <a:alphaModFix/>
            </a:blip>
            <a:stretch>
              <a:fillRect b="-140917" l="-38299" r="0" t="0"/>
            </a:stretch>
          </a:blipFill>
          <a:ln>
            <a:noFill/>
          </a:ln>
        </p:spPr>
      </p:sp>
      <p:sp>
        <p:nvSpPr>
          <p:cNvPr id="393" name="Google Shape;393;p27"/>
          <p:cNvSpPr/>
          <p:nvPr/>
        </p:nvSpPr>
        <p:spPr>
          <a:xfrm>
            <a:off x="10724199" y="5640130"/>
            <a:ext cx="1465058" cy="1641104"/>
          </a:xfrm>
          <a:custGeom>
            <a:rect b="b" l="l" r="r" t="t"/>
            <a:pathLst>
              <a:path extrusionOk="0" h="1641104" w="1465058">
                <a:moveTo>
                  <a:pt x="0" y="0"/>
                </a:moveTo>
                <a:lnTo>
                  <a:pt x="1465058" y="0"/>
                </a:lnTo>
                <a:lnTo>
                  <a:pt x="1465058" y="1641104"/>
                </a:lnTo>
                <a:lnTo>
                  <a:pt x="0" y="1641104"/>
                </a:lnTo>
                <a:lnTo>
                  <a:pt x="0" y="0"/>
                </a:lnTo>
                <a:close/>
              </a:path>
            </a:pathLst>
          </a:custGeom>
          <a:blipFill rotWithShape="1">
            <a:blip r:embed="rId6">
              <a:alphaModFix/>
            </a:blip>
            <a:stretch>
              <a:fillRect b="0" l="0" r="0" t="0"/>
            </a:stretch>
          </a:blipFill>
          <a:ln>
            <a:noFill/>
          </a:ln>
        </p:spPr>
      </p:sp>
      <p:sp>
        <p:nvSpPr>
          <p:cNvPr id="394" name="Google Shape;394;p27"/>
          <p:cNvSpPr/>
          <p:nvPr/>
        </p:nvSpPr>
        <p:spPr>
          <a:xfrm>
            <a:off x="3179142" y="5662232"/>
            <a:ext cx="1425596" cy="1596900"/>
          </a:xfrm>
          <a:custGeom>
            <a:rect b="b" l="l" r="r" t="t"/>
            <a:pathLst>
              <a:path extrusionOk="0" h="1596900" w="1425596">
                <a:moveTo>
                  <a:pt x="0" y="0"/>
                </a:moveTo>
                <a:lnTo>
                  <a:pt x="1425596" y="0"/>
                </a:lnTo>
                <a:lnTo>
                  <a:pt x="1425596" y="1596900"/>
                </a:lnTo>
                <a:lnTo>
                  <a:pt x="0" y="1596900"/>
                </a:lnTo>
                <a:lnTo>
                  <a:pt x="0" y="0"/>
                </a:lnTo>
                <a:close/>
              </a:path>
            </a:pathLst>
          </a:custGeom>
          <a:blipFill rotWithShape="1">
            <a:blip r:embed="rId7">
              <a:alphaModFix/>
            </a:blip>
            <a:stretch>
              <a:fillRect b="0" l="0" r="0" t="0"/>
            </a:stretch>
          </a:blipFill>
          <a:ln>
            <a:noFill/>
          </a:ln>
        </p:spPr>
      </p:sp>
      <p:sp>
        <p:nvSpPr>
          <p:cNvPr id="395" name="Google Shape;395;p27"/>
          <p:cNvSpPr/>
          <p:nvPr/>
        </p:nvSpPr>
        <p:spPr>
          <a:xfrm>
            <a:off x="8276989" y="543810"/>
            <a:ext cx="1275135" cy="2191638"/>
          </a:xfrm>
          <a:custGeom>
            <a:rect b="b" l="l" r="r" t="t"/>
            <a:pathLst>
              <a:path extrusionOk="0" h="2191638" w="1275135">
                <a:moveTo>
                  <a:pt x="0" y="0"/>
                </a:moveTo>
                <a:lnTo>
                  <a:pt x="1275135" y="0"/>
                </a:lnTo>
                <a:lnTo>
                  <a:pt x="1275135" y="2191638"/>
                </a:lnTo>
                <a:lnTo>
                  <a:pt x="0" y="2191638"/>
                </a:lnTo>
                <a:lnTo>
                  <a:pt x="0" y="0"/>
                </a:lnTo>
                <a:close/>
              </a:path>
            </a:pathLst>
          </a:custGeom>
          <a:blipFill rotWithShape="1">
            <a:blip r:embed="rId8">
              <a:alphaModFix/>
            </a:blip>
            <a:stretch>
              <a:fillRect b="0" l="0" r="0" t="0"/>
            </a:stretch>
          </a:blipFill>
          <a:ln>
            <a:noFill/>
          </a:ln>
        </p:spPr>
      </p:sp>
      <p:sp>
        <p:nvSpPr>
          <p:cNvPr id="396" name="Google Shape;396;p27"/>
          <p:cNvSpPr/>
          <p:nvPr/>
        </p:nvSpPr>
        <p:spPr>
          <a:xfrm>
            <a:off x="14105704" y="3141149"/>
            <a:ext cx="3808103" cy="1627099"/>
          </a:xfrm>
          <a:custGeom>
            <a:rect b="b" l="l" r="r" t="t"/>
            <a:pathLst>
              <a:path extrusionOk="0" h="1627099" w="3808103">
                <a:moveTo>
                  <a:pt x="0" y="0"/>
                </a:moveTo>
                <a:lnTo>
                  <a:pt x="3808103" y="0"/>
                </a:lnTo>
                <a:lnTo>
                  <a:pt x="3808103" y="1627099"/>
                </a:lnTo>
                <a:lnTo>
                  <a:pt x="0" y="1627099"/>
                </a:lnTo>
                <a:lnTo>
                  <a:pt x="0" y="0"/>
                </a:lnTo>
                <a:close/>
              </a:path>
            </a:pathLst>
          </a:custGeom>
          <a:blipFill rotWithShape="1">
            <a:blip r:embed="rId9">
              <a:alphaModFix/>
            </a:blip>
            <a:stretch>
              <a:fillRect b="0" l="0" r="0" t="0"/>
            </a:stretch>
          </a:blipFill>
          <a:ln>
            <a:noFill/>
          </a:ln>
        </p:spPr>
      </p:sp>
      <p:sp>
        <p:nvSpPr>
          <p:cNvPr id="397" name="Google Shape;397;p27"/>
          <p:cNvSpPr/>
          <p:nvPr/>
        </p:nvSpPr>
        <p:spPr>
          <a:xfrm>
            <a:off x="5346388" y="5847838"/>
            <a:ext cx="1223460" cy="1225689"/>
          </a:xfrm>
          <a:custGeom>
            <a:rect b="b" l="l" r="r" t="t"/>
            <a:pathLst>
              <a:path extrusionOk="0" h="1225689" w="1223460">
                <a:moveTo>
                  <a:pt x="0" y="0"/>
                </a:moveTo>
                <a:lnTo>
                  <a:pt x="1223460" y="0"/>
                </a:lnTo>
                <a:lnTo>
                  <a:pt x="1223460" y="1225689"/>
                </a:lnTo>
                <a:lnTo>
                  <a:pt x="0" y="1225689"/>
                </a:lnTo>
                <a:lnTo>
                  <a:pt x="0" y="0"/>
                </a:lnTo>
                <a:close/>
              </a:path>
            </a:pathLst>
          </a:custGeom>
          <a:blipFill rotWithShape="1">
            <a:blip r:embed="rId10">
              <a:alphaModFix/>
            </a:blip>
            <a:stretch>
              <a:fillRect b="0" l="0" r="0" t="0"/>
            </a:stretch>
          </a:blipFill>
          <a:ln>
            <a:noFill/>
          </a:ln>
        </p:spPr>
      </p:sp>
      <p:sp>
        <p:nvSpPr>
          <p:cNvPr id="398" name="Google Shape;398;p27"/>
          <p:cNvSpPr/>
          <p:nvPr/>
        </p:nvSpPr>
        <p:spPr>
          <a:xfrm>
            <a:off x="8987916" y="5420668"/>
            <a:ext cx="994632" cy="2080028"/>
          </a:xfrm>
          <a:custGeom>
            <a:rect b="b" l="l" r="r" t="t"/>
            <a:pathLst>
              <a:path extrusionOk="0" h="2080028" w="994632">
                <a:moveTo>
                  <a:pt x="0" y="0"/>
                </a:moveTo>
                <a:lnTo>
                  <a:pt x="994632" y="0"/>
                </a:lnTo>
                <a:lnTo>
                  <a:pt x="994632" y="2080028"/>
                </a:lnTo>
                <a:lnTo>
                  <a:pt x="0" y="2080028"/>
                </a:lnTo>
                <a:lnTo>
                  <a:pt x="0" y="0"/>
                </a:lnTo>
                <a:close/>
              </a:path>
            </a:pathLst>
          </a:custGeom>
          <a:blipFill rotWithShape="1">
            <a:blip r:embed="rId11">
              <a:alphaModFix/>
            </a:blip>
            <a:stretch>
              <a:fillRect b="0" l="0" r="0" t="0"/>
            </a:stretch>
          </a:blipFill>
          <a:ln>
            <a:noFill/>
          </a:ln>
        </p:spPr>
      </p:sp>
      <p:sp>
        <p:nvSpPr>
          <p:cNvPr id="399" name="Google Shape;399;p27"/>
          <p:cNvSpPr/>
          <p:nvPr/>
        </p:nvSpPr>
        <p:spPr>
          <a:xfrm>
            <a:off x="7311499" y="5957628"/>
            <a:ext cx="934767" cy="1006109"/>
          </a:xfrm>
          <a:custGeom>
            <a:rect b="b" l="l" r="r" t="t"/>
            <a:pathLst>
              <a:path extrusionOk="0" h="1006109" w="934767">
                <a:moveTo>
                  <a:pt x="0" y="0"/>
                </a:moveTo>
                <a:lnTo>
                  <a:pt x="934767" y="0"/>
                </a:lnTo>
                <a:lnTo>
                  <a:pt x="934767" y="1006109"/>
                </a:lnTo>
                <a:lnTo>
                  <a:pt x="0" y="1006109"/>
                </a:lnTo>
                <a:lnTo>
                  <a:pt x="0" y="0"/>
                </a:lnTo>
                <a:close/>
              </a:path>
            </a:pathLst>
          </a:custGeom>
          <a:blipFill rotWithShape="1">
            <a:blip r:embed="rId12">
              <a:alphaModFix/>
            </a:blip>
            <a:stretch>
              <a:fillRect b="0" l="0" r="0" t="0"/>
            </a:stretch>
          </a:blipFill>
          <a:ln>
            <a:noFill/>
          </a:ln>
        </p:spPr>
      </p:sp>
      <p:sp>
        <p:nvSpPr>
          <p:cNvPr id="400" name="Google Shape;400;p27"/>
          <p:cNvSpPr/>
          <p:nvPr/>
        </p:nvSpPr>
        <p:spPr>
          <a:xfrm>
            <a:off x="12598486" y="3008343"/>
            <a:ext cx="1183805" cy="1892711"/>
          </a:xfrm>
          <a:custGeom>
            <a:rect b="b" l="l" r="r" t="t"/>
            <a:pathLst>
              <a:path extrusionOk="0" h="1892711" w="1183805">
                <a:moveTo>
                  <a:pt x="0" y="0"/>
                </a:moveTo>
                <a:lnTo>
                  <a:pt x="1183804" y="0"/>
                </a:lnTo>
                <a:lnTo>
                  <a:pt x="1183804" y="1892711"/>
                </a:lnTo>
                <a:lnTo>
                  <a:pt x="0" y="1892711"/>
                </a:lnTo>
                <a:lnTo>
                  <a:pt x="0" y="0"/>
                </a:lnTo>
                <a:close/>
              </a:path>
            </a:pathLst>
          </a:custGeom>
          <a:blipFill rotWithShape="1">
            <a:blip r:embed="rId13">
              <a:alphaModFix/>
            </a:blip>
            <a:stretch>
              <a:fillRect b="0" l="0" r="0" t="0"/>
            </a:stretch>
          </a:blipFill>
          <a:ln>
            <a:noFill/>
          </a:ln>
        </p:spPr>
      </p:sp>
      <p:sp>
        <p:nvSpPr>
          <p:cNvPr id="401" name="Google Shape;401;p27"/>
          <p:cNvSpPr/>
          <p:nvPr/>
        </p:nvSpPr>
        <p:spPr>
          <a:xfrm>
            <a:off x="759431" y="973956"/>
            <a:ext cx="2482172" cy="1331347"/>
          </a:xfrm>
          <a:custGeom>
            <a:rect b="b" l="l" r="r" t="t"/>
            <a:pathLst>
              <a:path extrusionOk="0" h="1331347" w="2482172">
                <a:moveTo>
                  <a:pt x="0" y="0"/>
                </a:moveTo>
                <a:lnTo>
                  <a:pt x="2482172" y="0"/>
                </a:lnTo>
                <a:lnTo>
                  <a:pt x="2482172" y="1331347"/>
                </a:lnTo>
                <a:lnTo>
                  <a:pt x="0" y="1331347"/>
                </a:lnTo>
                <a:lnTo>
                  <a:pt x="0" y="0"/>
                </a:lnTo>
                <a:close/>
              </a:path>
            </a:pathLst>
          </a:custGeom>
          <a:blipFill rotWithShape="1">
            <a:blip r:embed="rId14">
              <a:alphaModFix/>
            </a:blip>
            <a:stretch>
              <a:fillRect b="0" l="0" r="0" t="0"/>
            </a:stretch>
          </a:blipFill>
          <a:ln>
            <a:noFill/>
          </a:ln>
        </p:spPr>
      </p:sp>
      <p:sp>
        <p:nvSpPr>
          <p:cNvPr id="402" name="Google Shape;402;p27"/>
          <p:cNvSpPr/>
          <p:nvPr/>
        </p:nvSpPr>
        <p:spPr>
          <a:xfrm flipH="1">
            <a:off x="7082939" y="2987002"/>
            <a:ext cx="2231586" cy="1935394"/>
          </a:xfrm>
          <a:custGeom>
            <a:rect b="b" l="l" r="r" t="t"/>
            <a:pathLst>
              <a:path extrusionOk="0" h="1935394" w="2231586">
                <a:moveTo>
                  <a:pt x="2231586" y="0"/>
                </a:moveTo>
                <a:lnTo>
                  <a:pt x="0" y="0"/>
                </a:lnTo>
                <a:lnTo>
                  <a:pt x="0" y="1935394"/>
                </a:lnTo>
                <a:lnTo>
                  <a:pt x="2231586" y="1935394"/>
                </a:lnTo>
                <a:lnTo>
                  <a:pt x="2231586" y="0"/>
                </a:lnTo>
                <a:close/>
              </a:path>
            </a:pathLst>
          </a:custGeom>
          <a:blipFill rotWithShape="1">
            <a:blip r:embed="rId15">
              <a:alphaModFix/>
            </a:blip>
            <a:stretch>
              <a:fillRect b="0" l="0" r="0" t="0"/>
            </a:stretch>
          </a:blipFill>
          <a:ln>
            <a:noFill/>
          </a:ln>
        </p:spPr>
      </p:sp>
      <p:sp>
        <p:nvSpPr>
          <p:cNvPr id="403" name="Google Shape;403;p27"/>
          <p:cNvSpPr/>
          <p:nvPr/>
        </p:nvSpPr>
        <p:spPr>
          <a:xfrm>
            <a:off x="3703613" y="2904576"/>
            <a:ext cx="3055912" cy="2100245"/>
          </a:xfrm>
          <a:custGeom>
            <a:rect b="b" l="l" r="r" t="t"/>
            <a:pathLst>
              <a:path extrusionOk="0" h="2100245" w="3055912">
                <a:moveTo>
                  <a:pt x="0" y="0"/>
                </a:moveTo>
                <a:lnTo>
                  <a:pt x="3055913" y="0"/>
                </a:lnTo>
                <a:lnTo>
                  <a:pt x="3055913" y="2100245"/>
                </a:lnTo>
                <a:lnTo>
                  <a:pt x="0" y="2100245"/>
                </a:lnTo>
                <a:lnTo>
                  <a:pt x="0" y="0"/>
                </a:lnTo>
                <a:close/>
              </a:path>
            </a:pathLst>
          </a:custGeom>
          <a:blipFill rotWithShape="1">
            <a:blip r:embed="rId16">
              <a:alphaModFix/>
            </a:blip>
            <a:stretch>
              <a:fillRect b="0" l="0" r="0" t="0"/>
            </a:stretch>
          </a:blipFill>
          <a:ln>
            <a:noFill/>
          </a:ln>
        </p:spPr>
      </p:sp>
      <p:sp>
        <p:nvSpPr>
          <p:cNvPr id="404" name="Google Shape;404;p27"/>
          <p:cNvSpPr/>
          <p:nvPr/>
        </p:nvSpPr>
        <p:spPr>
          <a:xfrm>
            <a:off x="10858262" y="553674"/>
            <a:ext cx="1164934" cy="2171911"/>
          </a:xfrm>
          <a:custGeom>
            <a:rect b="b" l="l" r="r" t="t"/>
            <a:pathLst>
              <a:path extrusionOk="0" h="2171911" w="1164934">
                <a:moveTo>
                  <a:pt x="0" y="0"/>
                </a:moveTo>
                <a:lnTo>
                  <a:pt x="1164934" y="0"/>
                </a:lnTo>
                <a:lnTo>
                  <a:pt x="1164934" y="2171911"/>
                </a:lnTo>
                <a:lnTo>
                  <a:pt x="0" y="2171911"/>
                </a:lnTo>
                <a:lnTo>
                  <a:pt x="0" y="0"/>
                </a:lnTo>
                <a:close/>
              </a:path>
            </a:pathLst>
          </a:custGeom>
          <a:blipFill rotWithShape="1">
            <a:blip r:embed="rId17">
              <a:alphaModFix/>
            </a:blip>
            <a:stretch>
              <a:fillRect b="0" l="0" r="0" t="0"/>
            </a:stretch>
          </a:blipFill>
          <a:ln>
            <a:noFill/>
          </a:ln>
        </p:spPr>
      </p:sp>
      <p:sp>
        <p:nvSpPr>
          <p:cNvPr id="405" name="Google Shape;405;p27"/>
          <p:cNvSpPr/>
          <p:nvPr/>
        </p:nvSpPr>
        <p:spPr>
          <a:xfrm>
            <a:off x="13329334" y="374682"/>
            <a:ext cx="1527136" cy="2529893"/>
          </a:xfrm>
          <a:custGeom>
            <a:rect b="b" l="l" r="r" t="t"/>
            <a:pathLst>
              <a:path extrusionOk="0" h="2529893" w="1527136">
                <a:moveTo>
                  <a:pt x="0" y="0"/>
                </a:moveTo>
                <a:lnTo>
                  <a:pt x="1527135" y="0"/>
                </a:lnTo>
                <a:lnTo>
                  <a:pt x="1527135" y="2529894"/>
                </a:lnTo>
                <a:lnTo>
                  <a:pt x="0" y="2529894"/>
                </a:lnTo>
                <a:lnTo>
                  <a:pt x="0" y="0"/>
                </a:lnTo>
                <a:close/>
              </a:path>
            </a:pathLst>
          </a:custGeom>
          <a:blipFill rotWithShape="1">
            <a:blip r:embed="rId18">
              <a:alphaModFix/>
            </a:blip>
            <a:stretch>
              <a:fillRect b="0" l="0" r="0" t="0"/>
            </a:stretch>
          </a:blipFill>
          <a:ln>
            <a:noFill/>
          </a:ln>
        </p:spPr>
      </p:sp>
      <p:sp>
        <p:nvSpPr>
          <p:cNvPr id="406" name="Google Shape;406;p27"/>
          <p:cNvSpPr/>
          <p:nvPr/>
        </p:nvSpPr>
        <p:spPr>
          <a:xfrm>
            <a:off x="12393621" y="8184904"/>
            <a:ext cx="1911397" cy="1327552"/>
          </a:xfrm>
          <a:custGeom>
            <a:rect b="b" l="l" r="r" t="t"/>
            <a:pathLst>
              <a:path extrusionOk="0" h="1327552" w="1911397">
                <a:moveTo>
                  <a:pt x="0" y="0"/>
                </a:moveTo>
                <a:lnTo>
                  <a:pt x="1911397" y="0"/>
                </a:lnTo>
                <a:lnTo>
                  <a:pt x="1911397" y="1327552"/>
                </a:lnTo>
                <a:lnTo>
                  <a:pt x="0" y="1327552"/>
                </a:lnTo>
                <a:lnTo>
                  <a:pt x="0" y="0"/>
                </a:lnTo>
                <a:close/>
              </a:path>
            </a:pathLst>
          </a:custGeom>
          <a:blipFill rotWithShape="1">
            <a:blip r:embed="rId19">
              <a:alphaModFix/>
            </a:blip>
            <a:stretch>
              <a:fillRect b="0" l="0" r="0" t="0"/>
            </a:stretch>
          </a:blipFill>
          <a:ln>
            <a:noFill/>
          </a:ln>
        </p:spPr>
      </p:sp>
      <p:grpSp>
        <p:nvGrpSpPr>
          <p:cNvPr id="407" name="Google Shape;407;p27"/>
          <p:cNvGrpSpPr/>
          <p:nvPr/>
        </p:nvGrpSpPr>
        <p:grpSpPr>
          <a:xfrm rot="-60574">
            <a:off x="847098" y="8527517"/>
            <a:ext cx="3070639" cy="642328"/>
            <a:chOff x="0" y="0"/>
            <a:chExt cx="4094185" cy="856437"/>
          </a:xfrm>
        </p:grpSpPr>
        <p:sp>
          <p:nvSpPr>
            <p:cNvPr id="408" name="Google Shape;408;p27"/>
            <p:cNvSpPr/>
            <p:nvPr/>
          </p:nvSpPr>
          <p:spPr>
            <a:xfrm rot="-10094471">
              <a:off x="2034377" y="235717"/>
              <a:ext cx="2038671" cy="417366"/>
            </a:xfrm>
            <a:custGeom>
              <a:rect b="b" l="l" r="r" t="t"/>
              <a:pathLst>
                <a:path extrusionOk="0" h="417366" w="2038671">
                  <a:moveTo>
                    <a:pt x="0" y="0"/>
                  </a:moveTo>
                  <a:lnTo>
                    <a:pt x="2038670" y="0"/>
                  </a:lnTo>
                  <a:lnTo>
                    <a:pt x="2038670" y="417366"/>
                  </a:lnTo>
                  <a:lnTo>
                    <a:pt x="0" y="417366"/>
                  </a:lnTo>
                  <a:lnTo>
                    <a:pt x="0" y="0"/>
                  </a:lnTo>
                  <a:close/>
                </a:path>
              </a:pathLst>
            </a:custGeom>
            <a:blipFill rotWithShape="1">
              <a:blip r:embed="rId20">
                <a:alphaModFix/>
              </a:blip>
              <a:stretch>
                <a:fillRect b="0" l="0" r="0" t="0"/>
              </a:stretch>
            </a:blipFill>
            <a:ln>
              <a:noFill/>
            </a:ln>
          </p:spPr>
        </p:sp>
        <p:sp>
          <p:nvSpPr>
            <p:cNvPr id="409" name="Google Shape;409;p27"/>
            <p:cNvSpPr/>
            <p:nvPr/>
          </p:nvSpPr>
          <p:spPr>
            <a:xfrm rot="-10094471">
              <a:off x="21136" y="203353"/>
              <a:ext cx="2038671" cy="417366"/>
            </a:xfrm>
            <a:custGeom>
              <a:rect b="b" l="l" r="r" t="t"/>
              <a:pathLst>
                <a:path extrusionOk="0" h="417366" w="2038671">
                  <a:moveTo>
                    <a:pt x="0" y="0"/>
                  </a:moveTo>
                  <a:lnTo>
                    <a:pt x="2038671" y="0"/>
                  </a:lnTo>
                  <a:lnTo>
                    <a:pt x="2038671" y="417366"/>
                  </a:lnTo>
                  <a:lnTo>
                    <a:pt x="0" y="417366"/>
                  </a:lnTo>
                  <a:lnTo>
                    <a:pt x="0" y="0"/>
                  </a:lnTo>
                  <a:close/>
                </a:path>
              </a:pathLst>
            </a:custGeom>
            <a:blipFill rotWithShape="1">
              <a:blip r:embed="rId20">
                <a:alphaModFix/>
              </a:blip>
              <a:stretch>
                <a:fillRect b="0" l="0" r="0" t="0"/>
              </a:stretch>
            </a:blipFill>
            <a:ln>
              <a:noFill/>
            </a:ln>
          </p:spPr>
        </p:sp>
      </p:grpSp>
      <p:sp>
        <p:nvSpPr>
          <p:cNvPr id="410" name="Google Shape;410;p27"/>
          <p:cNvSpPr/>
          <p:nvPr/>
        </p:nvSpPr>
        <p:spPr>
          <a:xfrm>
            <a:off x="14573189" y="8184904"/>
            <a:ext cx="2873133" cy="1327552"/>
          </a:xfrm>
          <a:custGeom>
            <a:rect b="b" l="l" r="r" t="t"/>
            <a:pathLst>
              <a:path extrusionOk="0" h="1327552" w="2873133">
                <a:moveTo>
                  <a:pt x="0" y="0"/>
                </a:moveTo>
                <a:lnTo>
                  <a:pt x="2873133" y="0"/>
                </a:lnTo>
                <a:lnTo>
                  <a:pt x="2873133" y="1327552"/>
                </a:lnTo>
                <a:lnTo>
                  <a:pt x="0" y="1327552"/>
                </a:lnTo>
                <a:lnTo>
                  <a:pt x="0" y="0"/>
                </a:lnTo>
                <a:close/>
              </a:path>
            </a:pathLst>
          </a:custGeom>
          <a:blipFill rotWithShape="1">
            <a:blip r:embed="rId21">
              <a:alphaModFix/>
            </a:blip>
            <a:stretch>
              <a:fillRect b="0" l="0" r="0" t="0"/>
            </a:stretch>
          </a:blipFill>
          <a:ln>
            <a:noFill/>
          </a:ln>
        </p:spPr>
      </p:sp>
      <p:sp>
        <p:nvSpPr>
          <p:cNvPr id="411" name="Google Shape;411;p27"/>
          <p:cNvSpPr/>
          <p:nvPr/>
        </p:nvSpPr>
        <p:spPr>
          <a:xfrm>
            <a:off x="4191328" y="7825442"/>
            <a:ext cx="2046476" cy="2046476"/>
          </a:xfrm>
          <a:custGeom>
            <a:rect b="b" l="l" r="r" t="t"/>
            <a:pathLst>
              <a:path extrusionOk="0" h="2046476" w="2046476">
                <a:moveTo>
                  <a:pt x="0" y="0"/>
                </a:moveTo>
                <a:lnTo>
                  <a:pt x="2046476" y="0"/>
                </a:lnTo>
                <a:lnTo>
                  <a:pt x="2046476" y="2046476"/>
                </a:lnTo>
                <a:lnTo>
                  <a:pt x="0" y="2046476"/>
                </a:lnTo>
                <a:lnTo>
                  <a:pt x="0" y="0"/>
                </a:lnTo>
                <a:close/>
              </a:path>
            </a:pathLst>
          </a:custGeom>
          <a:blipFill rotWithShape="1">
            <a:blip r:embed="rId22">
              <a:alphaModFix/>
            </a:blip>
            <a:stretch>
              <a:fillRect b="0" l="0" r="0" t="0"/>
            </a:stretch>
          </a:blipFill>
          <a:ln>
            <a:noFill/>
          </a:ln>
        </p:spPr>
      </p:sp>
      <p:sp>
        <p:nvSpPr>
          <p:cNvPr id="412" name="Google Shape;412;p27"/>
          <p:cNvSpPr/>
          <p:nvPr/>
        </p:nvSpPr>
        <p:spPr>
          <a:xfrm>
            <a:off x="15144897" y="5574716"/>
            <a:ext cx="2199916" cy="1771932"/>
          </a:xfrm>
          <a:custGeom>
            <a:rect b="b" l="l" r="r" t="t"/>
            <a:pathLst>
              <a:path extrusionOk="0" h="1771932" w="2199916">
                <a:moveTo>
                  <a:pt x="0" y="0"/>
                </a:moveTo>
                <a:lnTo>
                  <a:pt x="2199915" y="0"/>
                </a:lnTo>
                <a:lnTo>
                  <a:pt x="2199915" y="1771932"/>
                </a:lnTo>
                <a:lnTo>
                  <a:pt x="0" y="1771932"/>
                </a:lnTo>
                <a:lnTo>
                  <a:pt x="0" y="0"/>
                </a:lnTo>
                <a:close/>
              </a:path>
            </a:pathLst>
          </a:custGeom>
          <a:blipFill rotWithShape="1">
            <a:blip r:embed="rId23">
              <a:alphaModFix/>
            </a:blip>
            <a:stretch>
              <a:fillRect b="0" l="0" r="0" t="0"/>
            </a:stretch>
          </a:blipFill>
          <a:ln>
            <a:noFill/>
          </a:ln>
        </p:spPr>
      </p:sp>
      <p:sp>
        <p:nvSpPr>
          <p:cNvPr id="413" name="Google Shape;413;p27"/>
          <p:cNvSpPr/>
          <p:nvPr/>
        </p:nvSpPr>
        <p:spPr>
          <a:xfrm>
            <a:off x="841678" y="5526962"/>
            <a:ext cx="1595813" cy="1867441"/>
          </a:xfrm>
          <a:custGeom>
            <a:rect b="b" l="l" r="r" t="t"/>
            <a:pathLst>
              <a:path extrusionOk="0" h="1867441" w="1595813">
                <a:moveTo>
                  <a:pt x="0" y="0"/>
                </a:moveTo>
                <a:lnTo>
                  <a:pt x="1595813" y="0"/>
                </a:lnTo>
                <a:lnTo>
                  <a:pt x="1595813" y="1867441"/>
                </a:lnTo>
                <a:lnTo>
                  <a:pt x="0" y="1867441"/>
                </a:lnTo>
                <a:lnTo>
                  <a:pt x="0" y="0"/>
                </a:lnTo>
                <a:close/>
              </a:path>
            </a:pathLst>
          </a:custGeom>
          <a:blipFill rotWithShape="1">
            <a:blip r:embed="rId24">
              <a:alphaModFix/>
            </a:blip>
            <a:stretch>
              <a:fillRect b="0" l="0" r="0" t="0"/>
            </a:stretch>
          </a:blipFill>
          <a:ln>
            <a:noFill/>
          </a:ln>
        </p:spPr>
      </p:sp>
      <p:sp>
        <p:nvSpPr>
          <p:cNvPr id="414" name="Google Shape;414;p27"/>
          <p:cNvSpPr/>
          <p:nvPr/>
        </p:nvSpPr>
        <p:spPr>
          <a:xfrm>
            <a:off x="9071759" y="8254598"/>
            <a:ext cx="3053691" cy="1188163"/>
          </a:xfrm>
          <a:custGeom>
            <a:rect b="b" l="l" r="r" t="t"/>
            <a:pathLst>
              <a:path extrusionOk="0" h="1188163" w="3053691">
                <a:moveTo>
                  <a:pt x="0" y="0"/>
                </a:moveTo>
                <a:lnTo>
                  <a:pt x="3053691" y="0"/>
                </a:lnTo>
                <a:lnTo>
                  <a:pt x="3053691" y="1188164"/>
                </a:lnTo>
                <a:lnTo>
                  <a:pt x="0" y="1188164"/>
                </a:lnTo>
                <a:lnTo>
                  <a:pt x="0" y="0"/>
                </a:lnTo>
                <a:close/>
              </a:path>
            </a:pathLst>
          </a:custGeom>
          <a:blipFill rotWithShape="1">
            <a:blip r:embed="rId25">
              <a:alphaModFix/>
            </a:blip>
            <a:stretch>
              <a:fillRect b="0" l="0" r="0" t="0"/>
            </a:stretch>
          </a:blipFill>
          <a:ln>
            <a:noFill/>
          </a:ln>
        </p:spPr>
      </p:sp>
      <p:sp>
        <p:nvSpPr>
          <p:cNvPr id="415" name="Google Shape;415;p27"/>
          <p:cNvSpPr/>
          <p:nvPr/>
        </p:nvSpPr>
        <p:spPr>
          <a:xfrm>
            <a:off x="12930907" y="5682042"/>
            <a:ext cx="1472339" cy="1557281"/>
          </a:xfrm>
          <a:custGeom>
            <a:rect b="b" l="l" r="r" t="t"/>
            <a:pathLst>
              <a:path extrusionOk="0" h="1557281" w="1472339">
                <a:moveTo>
                  <a:pt x="0" y="0"/>
                </a:moveTo>
                <a:lnTo>
                  <a:pt x="1472339" y="0"/>
                </a:lnTo>
                <a:lnTo>
                  <a:pt x="1472339" y="1557281"/>
                </a:lnTo>
                <a:lnTo>
                  <a:pt x="0" y="1557281"/>
                </a:lnTo>
                <a:lnTo>
                  <a:pt x="0" y="0"/>
                </a:lnTo>
                <a:close/>
              </a:path>
            </a:pathLst>
          </a:custGeom>
          <a:blipFill rotWithShape="1">
            <a:blip r:embed="rId26">
              <a:alphaModFix/>
            </a:blip>
            <a:stretch>
              <a:fillRect b="0" l="0" r="0" t="0"/>
            </a:stretch>
          </a:blipFill>
          <a:ln>
            <a:noFill/>
          </a:ln>
        </p:spPr>
      </p:sp>
      <p:sp>
        <p:nvSpPr>
          <p:cNvPr id="416" name="Google Shape;416;p27"/>
          <p:cNvSpPr/>
          <p:nvPr/>
        </p:nvSpPr>
        <p:spPr>
          <a:xfrm>
            <a:off x="16162607" y="632301"/>
            <a:ext cx="1201468" cy="2014656"/>
          </a:xfrm>
          <a:custGeom>
            <a:rect b="b" l="l" r="r" t="t"/>
            <a:pathLst>
              <a:path extrusionOk="0" h="2014656" w="1201468">
                <a:moveTo>
                  <a:pt x="0" y="0"/>
                </a:moveTo>
                <a:lnTo>
                  <a:pt x="1201468" y="0"/>
                </a:lnTo>
                <a:lnTo>
                  <a:pt x="1201468" y="2014656"/>
                </a:lnTo>
                <a:lnTo>
                  <a:pt x="0" y="2014656"/>
                </a:lnTo>
                <a:lnTo>
                  <a:pt x="0" y="0"/>
                </a:lnTo>
                <a:close/>
              </a:path>
            </a:pathLst>
          </a:custGeom>
          <a:blipFill rotWithShape="1">
            <a:blip r:embed="rId27">
              <a:alphaModFix/>
            </a:blip>
            <a:stretch>
              <a:fillRect b="0" l="0" r="0" t="0"/>
            </a:stretch>
          </a:blipFill>
          <a:ln>
            <a:noFill/>
          </a:ln>
        </p:spPr>
      </p:sp>
      <p:sp>
        <p:nvSpPr>
          <p:cNvPr id="417" name="Google Shape;417;p27"/>
          <p:cNvSpPr/>
          <p:nvPr/>
        </p:nvSpPr>
        <p:spPr>
          <a:xfrm>
            <a:off x="6505975" y="8422632"/>
            <a:ext cx="1077363" cy="852096"/>
          </a:xfrm>
          <a:custGeom>
            <a:rect b="b" l="l" r="r" t="t"/>
            <a:pathLst>
              <a:path extrusionOk="0" h="852096" w="1077363">
                <a:moveTo>
                  <a:pt x="0" y="0"/>
                </a:moveTo>
                <a:lnTo>
                  <a:pt x="1077363" y="0"/>
                </a:lnTo>
                <a:lnTo>
                  <a:pt x="1077363" y="852096"/>
                </a:lnTo>
                <a:lnTo>
                  <a:pt x="0" y="852096"/>
                </a:lnTo>
                <a:lnTo>
                  <a:pt x="0" y="0"/>
                </a:lnTo>
                <a:close/>
              </a:path>
            </a:pathLst>
          </a:custGeom>
          <a:blipFill rotWithShape="1">
            <a:blip r:embed="rId28">
              <a:alphaModFix/>
            </a:blip>
            <a:stretch>
              <a:fillRect b="0" l="0" r="0" t="0"/>
            </a:stretch>
          </a:blipFill>
          <a:ln>
            <a:noFill/>
          </a:ln>
        </p:spPr>
      </p:sp>
      <p:sp>
        <p:nvSpPr>
          <p:cNvPr id="418" name="Google Shape;418;p27"/>
          <p:cNvSpPr/>
          <p:nvPr/>
        </p:nvSpPr>
        <p:spPr>
          <a:xfrm>
            <a:off x="7851509" y="8266440"/>
            <a:ext cx="952078" cy="1164479"/>
          </a:xfrm>
          <a:custGeom>
            <a:rect b="b" l="l" r="r" t="t"/>
            <a:pathLst>
              <a:path extrusionOk="0" h="1164479" w="952078">
                <a:moveTo>
                  <a:pt x="0" y="0"/>
                </a:moveTo>
                <a:lnTo>
                  <a:pt x="952079" y="0"/>
                </a:lnTo>
                <a:lnTo>
                  <a:pt x="952079" y="1164480"/>
                </a:lnTo>
                <a:lnTo>
                  <a:pt x="0" y="1164480"/>
                </a:lnTo>
                <a:lnTo>
                  <a:pt x="0" y="0"/>
                </a:lnTo>
                <a:close/>
              </a:path>
            </a:pathLst>
          </a:custGeom>
          <a:blipFill rotWithShape="1">
            <a:blip r:embed="rId2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107" name="Shape 107"/>
        <p:cNvGrpSpPr/>
        <p:nvPr/>
      </p:nvGrpSpPr>
      <p:grpSpPr>
        <a:xfrm>
          <a:off x="0" y="0"/>
          <a:ext cx="0" cy="0"/>
          <a:chOff x="0" y="0"/>
          <a:chExt cx="0" cy="0"/>
        </a:xfrm>
      </p:grpSpPr>
      <p:pic>
        <p:nvPicPr>
          <p:cNvPr id="108" name="Google Shape;108;p10"/>
          <p:cNvPicPr preferRelativeResize="0"/>
          <p:nvPr/>
        </p:nvPicPr>
        <p:blipFill rotWithShape="1">
          <a:blip r:embed="rId3">
            <a:alphaModFix/>
          </a:blip>
          <a:srcRect b="7528" l="3109" r="4074" t="6033"/>
          <a:stretch/>
        </p:blipFill>
        <p:spPr>
          <a:xfrm>
            <a:off x="0" y="0"/>
            <a:ext cx="18288000" cy="10287000"/>
          </a:xfrm>
          <a:prstGeom prst="rect">
            <a:avLst/>
          </a:prstGeom>
          <a:noFill/>
          <a:ln>
            <a:noFill/>
          </a:ln>
        </p:spPr>
      </p:pic>
      <p:pic>
        <p:nvPicPr>
          <p:cNvPr id="109" name="Google Shape;109;p10"/>
          <p:cNvPicPr preferRelativeResize="0"/>
          <p:nvPr/>
        </p:nvPicPr>
        <p:blipFill rotWithShape="1">
          <a:blip r:embed="rId4">
            <a:alphaModFix/>
          </a:blip>
          <a:srcRect b="16205" l="0" r="0" t="0"/>
          <a:stretch/>
        </p:blipFill>
        <p:spPr>
          <a:xfrm>
            <a:off x="322425" y="3885500"/>
            <a:ext cx="4441624" cy="6401499"/>
          </a:xfrm>
          <a:prstGeom prst="rect">
            <a:avLst/>
          </a:prstGeom>
          <a:noFill/>
          <a:ln>
            <a:noFill/>
          </a:ln>
        </p:spPr>
      </p:pic>
      <p:grpSp>
        <p:nvGrpSpPr>
          <p:cNvPr id="110" name="Google Shape;110;p10"/>
          <p:cNvGrpSpPr/>
          <p:nvPr/>
        </p:nvGrpSpPr>
        <p:grpSpPr>
          <a:xfrm>
            <a:off x="5087862" y="6380444"/>
            <a:ext cx="3775150" cy="2877856"/>
            <a:chOff x="0" y="-9525"/>
            <a:chExt cx="994278" cy="757954"/>
          </a:xfrm>
        </p:grpSpPr>
        <p:sp>
          <p:nvSpPr>
            <p:cNvPr id="111" name="Google Shape;111;p10"/>
            <p:cNvSpPr/>
            <p:nvPr/>
          </p:nvSpPr>
          <p:spPr>
            <a:xfrm>
              <a:off x="0" y="0"/>
              <a:ext cx="994278" cy="748429"/>
            </a:xfrm>
            <a:custGeom>
              <a:rect b="b" l="l" r="r" t="t"/>
              <a:pathLst>
                <a:path extrusionOk="0" h="748429" w="994278">
                  <a:moveTo>
                    <a:pt x="104589" y="0"/>
                  </a:moveTo>
                  <a:lnTo>
                    <a:pt x="889690" y="0"/>
                  </a:lnTo>
                  <a:cubicBezTo>
                    <a:pt x="917428" y="0"/>
                    <a:pt x="944031" y="11019"/>
                    <a:pt x="963645" y="30633"/>
                  </a:cubicBezTo>
                  <a:cubicBezTo>
                    <a:pt x="983259" y="50247"/>
                    <a:pt x="994278" y="76850"/>
                    <a:pt x="994278" y="104589"/>
                  </a:cubicBezTo>
                  <a:lnTo>
                    <a:pt x="994278" y="643840"/>
                  </a:lnTo>
                  <a:cubicBezTo>
                    <a:pt x="994278" y="701603"/>
                    <a:pt x="947452" y="748429"/>
                    <a:pt x="889690" y="748429"/>
                  </a:cubicBezTo>
                  <a:lnTo>
                    <a:pt x="104589" y="748429"/>
                  </a:lnTo>
                  <a:cubicBezTo>
                    <a:pt x="76850" y="748429"/>
                    <a:pt x="50247" y="737410"/>
                    <a:pt x="30633" y="717796"/>
                  </a:cubicBezTo>
                  <a:cubicBezTo>
                    <a:pt x="11019" y="698181"/>
                    <a:pt x="0" y="671579"/>
                    <a:pt x="0" y="643840"/>
                  </a:cubicBezTo>
                  <a:lnTo>
                    <a:pt x="0" y="104589"/>
                  </a:lnTo>
                  <a:cubicBezTo>
                    <a:pt x="0" y="46826"/>
                    <a:pt x="46826" y="0"/>
                    <a:pt x="104589" y="0"/>
                  </a:cubicBezTo>
                  <a:close/>
                </a:path>
              </a:pathLst>
            </a:custGeom>
            <a:solidFill>
              <a:srgbClr val="000000">
                <a:alpha val="0"/>
              </a:srgbClr>
            </a:solidFill>
            <a:ln cap="rnd" cmpd="sng" w="161925">
              <a:solidFill>
                <a:srgbClr val="F1902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0"/>
            <p:cNvSpPr txBox="1"/>
            <p:nvPr/>
          </p:nvSpPr>
          <p:spPr>
            <a:xfrm>
              <a:off x="0" y="-9525"/>
              <a:ext cx="994278" cy="75795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0"/>
          <p:cNvGrpSpPr/>
          <p:nvPr/>
        </p:nvGrpSpPr>
        <p:grpSpPr>
          <a:xfrm>
            <a:off x="9424987" y="3078127"/>
            <a:ext cx="3775150" cy="2877856"/>
            <a:chOff x="0" y="-9525"/>
            <a:chExt cx="994278" cy="757954"/>
          </a:xfrm>
        </p:grpSpPr>
        <p:sp>
          <p:nvSpPr>
            <p:cNvPr id="114" name="Google Shape;114;p10"/>
            <p:cNvSpPr/>
            <p:nvPr/>
          </p:nvSpPr>
          <p:spPr>
            <a:xfrm>
              <a:off x="0" y="0"/>
              <a:ext cx="994278" cy="748429"/>
            </a:xfrm>
            <a:custGeom>
              <a:rect b="b" l="l" r="r" t="t"/>
              <a:pathLst>
                <a:path extrusionOk="0" h="748429" w="994278">
                  <a:moveTo>
                    <a:pt x="104589" y="0"/>
                  </a:moveTo>
                  <a:lnTo>
                    <a:pt x="889690" y="0"/>
                  </a:lnTo>
                  <a:cubicBezTo>
                    <a:pt x="917428" y="0"/>
                    <a:pt x="944031" y="11019"/>
                    <a:pt x="963645" y="30633"/>
                  </a:cubicBezTo>
                  <a:cubicBezTo>
                    <a:pt x="983259" y="50247"/>
                    <a:pt x="994278" y="76850"/>
                    <a:pt x="994278" y="104589"/>
                  </a:cubicBezTo>
                  <a:lnTo>
                    <a:pt x="994278" y="643840"/>
                  </a:lnTo>
                  <a:cubicBezTo>
                    <a:pt x="994278" y="701603"/>
                    <a:pt x="947452" y="748429"/>
                    <a:pt x="889690" y="748429"/>
                  </a:cubicBezTo>
                  <a:lnTo>
                    <a:pt x="104589" y="748429"/>
                  </a:lnTo>
                  <a:cubicBezTo>
                    <a:pt x="76850" y="748429"/>
                    <a:pt x="50247" y="737410"/>
                    <a:pt x="30633" y="717796"/>
                  </a:cubicBezTo>
                  <a:cubicBezTo>
                    <a:pt x="11019" y="698181"/>
                    <a:pt x="0" y="671579"/>
                    <a:pt x="0" y="643840"/>
                  </a:cubicBezTo>
                  <a:lnTo>
                    <a:pt x="0" y="104589"/>
                  </a:lnTo>
                  <a:cubicBezTo>
                    <a:pt x="0" y="46826"/>
                    <a:pt x="46826" y="0"/>
                    <a:pt x="104589" y="0"/>
                  </a:cubicBezTo>
                  <a:close/>
                </a:path>
              </a:pathLst>
            </a:custGeom>
            <a:solidFill>
              <a:srgbClr val="000000">
                <a:alpha val="0"/>
              </a:srgbClr>
            </a:solidFill>
            <a:ln cap="rnd" cmpd="sng" w="161925">
              <a:solidFill>
                <a:srgbClr val="F1902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0"/>
            <p:cNvSpPr txBox="1"/>
            <p:nvPr/>
          </p:nvSpPr>
          <p:spPr>
            <a:xfrm>
              <a:off x="0" y="-9525"/>
              <a:ext cx="994278" cy="75795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0"/>
          <p:cNvGrpSpPr/>
          <p:nvPr/>
        </p:nvGrpSpPr>
        <p:grpSpPr>
          <a:xfrm>
            <a:off x="9424987" y="6380444"/>
            <a:ext cx="3775150" cy="2877856"/>
            <a:chOff x="0" y="-9525"/>
            <a:chExt cx="994278" cy="757954"/>
          </a:xfrm>
        </p:grpSpPr>
        <p:sp>
          <p:nvSpPr>
            <p:cNvPr id="117" name="Google Shape;117;p10"/>
            <p:cNvSpPr/>
            <p:nvPr/>
          </p:nvSpPr>
          <p:spPr>
            <a:xfrm>
              <a:off x="0" y="0"/>
              <a:ext cx="994278" cy="748429"/>
            </a:xfrm>
            <a:custGeom>
              <a:rect b="b" l="l" r="r" t="t"/>
              <a:pathLst>
                <a:path extrusionOk="0" h="748429" w="994278">
                  <a:moveTo>
                    <a:pt x="104589" y="0"/>
                  </a:moveTo>
                  <a:lnTo>
                    <a:pt x="889690" y="0"/>
                  </a:lnTo>
                  <a:cubicBezTo>
                    <a:pt x="917428" y="0"/>
                    <a:pt x="944031" y="11019"/>
                    <a:pt x="963645" y="30633"/>
                  </a:cubicBezTo>
                  <a:cubicBezTo>
                    <a:pt x="983259" y="50247"/>
                    <a:pt x="994278" y="76850"/>
                    <a:pt x="994278" y="104589"/>
                  </a:cubicBezTo>
                  <a:lnTo>
                    <a:pt x="994278" y="643840"/>
                  </a:lnTo>
                  <a:cubicBezTo>
                    <a:pt x="994278" y="701603"/>
                    <a:pt x="947452" y="748429"/>
                    <a:pt x="889690" y="748429"/>
                  </a:cubicBezTo>
                  <a:lnTo>
                    <a:pt x="104589" y="748429"/>
                  </a:lnTo>
                  <a:cubicBezTo>
                    <a:pt x="76850" y="748429"/>
                    <a:pt x="50247" y="737410"/>
                    <a:pt x="30633" y="717796"/>
                  </a:cubicBezTo>
                  <a:cubicBezTo>
                    <a:pt x="11019" y="698181"/>
                    <a:pt x="0" y="671579"/>
                    <a:pt x="0" y="643840"/>
                  </a:cubicBezTo>
                  <a:lnTo>
                    <a:pt x="0" y="104589"/>
                  </a:lnTo>
                  <a:cubicBezTo>
                    <a:pt x="0" y="46826"/>
                    <a:pt x="46826" y="0"/>
                    <a:pt x="104589" y="0"/>
                  </a:cubicBezTo>
                  <a:close/>
                </a:path>
              </a:pathLst>
            </a:custGeom>
            <a:solidFill>
              <a:srgbClr val="000000">
                <a:alpha val="0"/>
              </a:srgbClr>
            </a:solidFill>
            <a:ln cap="rnd" cmpd="sng" w="161925">
              <a:solidFill>
                <a:srgbClr val="148A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0"/>
            <p:cNvSpPr txBox="1"/>
            <p:nvPr/>
          </p:nvSpPr>
          <p:spPr>
            <a:xfrm>
              <a:off x="0" y="-9525"/>
              <a:ext cx="994278" cy="75795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0"/>
          <p:cNvGrpSpPr/>
          <p:nvPr/>
        </p:nvGrpSpPr>
        <p:grpSpPr>
          <a:xfrm>
            <a:off x="5087862" y="3078127"/>
            <a:ext cx="3775150" cy="2877856"/>
            <a:chOff x="0" y="-9525"/>
            <a:chExt cx="994278" cy="757954"/>
          </a:xfrm>
        </p:grpSpPr>
        <p:sp>
          <p:nvSpPr>
            <p:cNvPr id="120" name="Google Shape;120;p10"/>
            <p:cNvSpPr/>
            <p:nvPr/>
          </p:nvSpPr>
          <p:spPr>
            <a:xfrm>
              <a:off x="0" y="0"/>
              <a:ext cx="994278" cy="748429"/>
            </a:xfrm>
            <a:custGeom>
              <a:rect b="b" l="l" r="r" t="t"/>
              <a:pathLst>
                <a:path extrusionOk="0" h="748429" w="994278">
                  <a:moveTo>
                    <a:pt x="104589" y="0"/>
                  </a:moveTo>
                  <a:lnTo>
                    <a:pt x="889690" y="0"/>
                  </a:lnTo>
                  <a:cubicBezTo>
                    <a:pt x="917428" y="0"/>
                    <a:pt x="944031" y="11019"/>
                    <a:pt x="963645" y="30633"/>
                  </a:cubicBezTo>
                  <a:cubicBezTo>
                    <a:pt x="983259" y="50247"/>
                    <a:pt x="994278" y="76850"/>
                    <a:pt x="994278" y="104589"/>
                  </a:cubicBezTo>
                  <a:lnTo>
                    <a:pt x="994278" y="643840"/>
                  </a:lnTo>
                  <a:cubicBezTo>
                    <a:pt x="994278" y="701603"/>
                    <a:pt x="947452" y="748429"/>
                    <a:pt x="889690" y="748429"/>
                  </a:cubicBezTo>
                  <a:lnTo>
                    <a:pt x="104589" y="748429"/>
                  </a:lnTo>
                  <a:cubicBezTo>
                    <a:pt x="76850" y="748429"/>
                    <a:pt x="50247" y="737410"/>
                    <a:pt x="30633" y="717796"/>
                  </a:cubicBezTo>
                  <a:cubicBezTo>
                    <a:pt x="11019" y="698181"/>
                    <a:pt x="0" y="671579"/>
                    <a:pt x="0" y="643840"/>
                  </a:cubicBezTo>
                  <a:lnTo>
                    <a:pt x="0" y="104589"/>
                  </a:lnTo>
                  <a:cubicBezTo>
                    <a:pt x="0" y="46826"/>
                    <a:pt x="46826" y="0"/>
                    <a:pt x="104589" y="0"/>
                  </a:cubicBezTo>
                  <a:close/>
                </a:path>
              </a:pathLst>
            </a:custGeom>
            <a:solidFill>
              <a:srgbClr val="000000">
                <a:alpha val="0"/>
              </a:srgbClr>
            </a:solidFill>
            <a:ln cap="rnd" cmpd="sng" w="161925">
              <a:solidFill>
                <a:srgbClr val="148A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txBox="1"/>
            <p:nvPr/>
          </p:nvSpPr>
          <p:spPr>
            <a:xfrm>
              <a:off x="0" y="-9525"/>
              <a:ext cx="994278" cy="75795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2" name="Google Shape;122;p10"/>
          <p:cNvSpPr txBox="1"/>
          <p:nvPr/>
        </p:nvSpPr>
        <p:spPr>
          <a:xfrm>
            <a:off x="4124046" y="285365"/>
            <a:ext cx="10039908" cy="238171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3957" u="none" cap="none" strike="noStrike">
                <a:solidFill>
                  <a:srgbClr val="F1902C"/>
                </a:solidFill>
                <a:latin typeface="Kalam"/>
                <a:ea typeface="Kalam"/>
                <a:cs typeface="Kalam"/>
                <a:sym typeface="Kalam"/>
              </a:rPr>
              <a:t>CONTENTS</a:t>
            </a:r>
            <a:endParaRPr/>
          </a:p>
        </p:txBody>
      </p:sp>
      <p:sp>
        <p:nvSpPr>
          <p:cNvPr id="123" name="Google Shape;123;p10"/>
          <p:cNvSpPr txBox="1"/>
          <p:nvPr/>
        </p:nvSpPr>
        <p:spPr>
          <a:xfrm>
            <a:off x="5939500" y="3360817"/>
            <a:ext cx="2071875" cy="195961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2999" u="none" cap="none" strike="noStrike">
                <a:solidFill>
                  <a:srgbClr val="138807"/>
                </a:solidFill>
                <a:latin typeface="Kalam"/>
                <a:ea typeface="Kalam"/>
                <a:cs typeface="Kalam"/>
                <a:sym typeface="Kalam"/>
              </a:rPr>
              <a:t>01</a:t>
            </a:r>
            <a:endParaRPr/>
          </a:p>
        </p:txBody>
      </p:sp>
      <p:sp>
        <p:nvSpPr>
          <p:cNvPr id="124" name="Google Shape;124;p10"/>
          <p:cNvSpPr txBox="1"/>
          <p:nvPr/>
        </p:nvSpPr>
        <p:spPr>
          <a:xfrm>
            <a:off x="9935252" y="3360817"/>
            <a:ext cx="2754621" cy="195961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2999" u="none" cap="none" strike="noStrike">
                <a:solidFill>
                  <a:srgbClr val="F1902C"/>
                </a:solidFill>
                <a:latin typeface="Kalam"/>
                <a:ea typeface="Kalam"/>
                <a:cs typeface="Kalam"/>
                <a:sym typeface="Kalam"/>
              </a:rPr>
              <a:t>02</a:t>
            </a:r>
            <a:endParaRPr/>
          </a:p>
        </p:txBody>
      </p:sp>
      <p:sp>
        <p:nvSpPr>
          <p:cNvPr id="125" name="Google Shape;125;p10"/>
          <p:cNvSpPr txBox="1"/>
          <p:nvPr/>
        </p:nvSpPr>
        <p:spPr>
          <a:xfrm>
            <a:off x="6139842" y="5078746"/>
            <a:ext cx="1671191" cy="432181"/>
          </a:xfrm>
          <a:prstGeom prst="rect">
            <a:avLst/>
          </a:prstGeom>
          <a:noFill/>
          <a:ln>
            <a:noFill/>
          </a:ln>
        </p:spPr>
        <p:txBody>
          <a:bodyPr anchorCtr="0" anchor="t" bIns="0" lIns="0" spcFirstLastPara="1" rIns="0" wrap="square" tIns="0">
            <a:spAutoFit/>
          </a:bodyPr>
          <a:lstStyle/>
          <a:p>
            <a:pPr indent="0" lvl="0" marL="0" marR="0" rtl="0" algn="ctr">
              <a:lnSpc>
                <a:spcPct val="119006"/>
              </a:lnSpc>
              <a:spcBef>
                <a:spcPts val="0"/>
              </a:spcBef>
              <a:spcAft>
                <a:spcPts val="0"/>
              </a:spcAft>
              <a:buNone/>
            </a:pPr>
            <a:r>
              <a:rPr b="1" i="0" lang="en-US" sz="2799" u="none" cap="none" strike="noStrike">
                <a:solidFill>
                  <a:srgbClr val="138807"/>
                </a:solidFill>
                <a:latin typeface="Inter"/>
                <a:ea typeface="Inter"/>
                <a:cs typeface="Inter"/>
                <a:sym typeface="Inter"/>
              </a:rPr>
              <a:t>Overview</a:t>
            </a:r>
            <a:endParaRPr/>
          </a:p>
        </p:txBody>
      </p:sp>
      <p:sp>
        <p:nvSpPr>
          <p:cNvPr id="126" name="Google Shape;126;p10"/>
          <p:cNvSpPr txBox="1"/>
          <p:nvPr/>
        </p:nvSpPr>
        <p:spPr>
          <a:xfrm>
            <a:off x="10339450" y="5013637"/>
            <a:ext cx="1946225" cy="432181"/>
          </a:xfrm>
          <a:prstGeom prst="rect">
            <a:avLst/>
          </a:prstGeom>
          <a:noFill/>
          <a:ln>
            <a:noFill/>
          </a:ln>
        </p:spPr>
        <p:txBody>
          <a:bodyPr anchorCtr="0" anchor="t" bIns="0" lIns="0" spcFirstLastPara="1" rIns="0" wrap="square" tIns="0">
            <a:spAutoFit/>
          </a:bodyPr>
          <a:lstStyle/>
          <a:p>
            <a:pPr indent="0" lvl="0" marL="0" marR="0" rtl="0" algn="ctr">
              <a:lnSpc>
                <a:spcPct val="119006"/>
              </a:lnSpc>
              <a:spcBef>
                <a:spcPts val="0"/>
              </a:spcBef>
              <a:spcAft>
                <a:spcPts val="0"/>
              </a:spcAft>
              <a:buNone/>
            </a:pPr>
            <a:r>
              <a:rPr b="1" i="0" lang="en-US" sz="2799" u="none" cap="none" strike="noStrike">
                <a:solidFill>
                  <a:srgbClr val="F1902C"/>
                </a:solidFill>
                <a:latin typeface="Inter"/>
                <a:ea typeface="Inter"/>
                <a:cs typeface="Inter"/>
                <a:sym typeface="Inter"/>
              </a:rPr>
              <a:t>Key Events</a:t>
            </a:r>
            <a:endParaRPr/>
          </a:p>
        </p:txBody>
      </p:sp>
      <p:sp>
        <p:nvSpPr>
          <p:cNvPr id="127" name="Google Shape;127;p10"/>
          <p:cNvSpPr txBox="1"/>
          <p:nvPr/>
        </p:nvSpPr>
        <p:spPr>
          <a:xfrm>
            <a:off x="5939500" y="6669524"/>
            <a:ext cx="2071875" cy="195961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2999" u="none" cap="none" strike="noStrike">
                <a:solidFill>
                  <a:srgbClr val="F1902C"/>
                </a:solidFill>
                <a:latin typeface="Kalam"/>
                <a:ea typeface="Kalam"/>
                <a:cs typeface="Kalam"/>
                <a:sym typeface="Kalam"/>
              </a:rPr>
              <a:t>03</a:t>
            </a:r>
            <a:endParaRPr/>
          </a:p>
        </p:txBody>
      </p:sp>
      <p:sp>
        <p:nvSpPr>
          <p:cNvPr id="128" name="Google Shape;128;p10"/>
          <p:cNvSpPr txBox="1"/>
          <p:nvPr/>
        </p:nvSpPr>
        <p:spPr>
          <a:xfrm>
            <a:off x="9935252" y="6669524"/>
            <a:ext cx="2754621" cy="195961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2999" u="none" cap="none" strike="noStrike">
                <a:solidFill>
                  <a:srgbClr val="138807"/>
                </a:solidFill>
                <a:latin typeface="Kalam"/>
                <a:ea typeface="Kalam"/>
                <a:cs typeface="Kalam"/>
                <a:sym typeface="Kalam"/>
              </a:rPr>
              <a:t>04</a:t>
            </a:r>
            <a:endParaRPr/>
          </a:p>
        </p:txBody>
      </p:sp>
      <p:sp>
        <p:nvSpPr>
          <p:cNvPr id="129" name="Google Shape;129;p10"/>
          <p:cNvSpPr txBox="1"/>
          <p:nvPr/>
        </p:nvSpPr>
        <p:spPr>
          <a:xfrm>
            <a:off x="5414826" y="8292203"/>
            <a:ext cx="3121223" cy="432181"/>
          </a:xfrm>
          <a:prstGeom prst="rect">
            <a:avLst/>
          </a:prstGeom>
          <a:noFill/>
          <a:ln>
            <a:noFill/>
          </a:ln>
        </p:spPr>
        <p:txBody>
          <a:bodyPr anchorCtr="0" anchor="t" bIns="0" lIns="0" spcFirstLastPara="1" rIns="0" wrap="square" tIns="0">
            <a:spAutoFit/>
          </a:bodyPr>
          <a:lstStyle/>
          <a:p>
            <a:pPr indent="0" lvl="0" marL="0" marR="0" rtl="0" algn="ctr">
              <a:lnSpc>
                <a:spcPct val="119006"/>
              </a:lnSpc>
              <a:spcBef>
                <a:spcPts val="0"/>
              </a:spcBef>
              <a:spcAft>
                <a:spcPts val="0"/>
              </a:spcAft>
              <a:buNone/>
            </a:pPr>
            <a:r>
              <a:rPr b="1" i="0" lang="en-US" sz="2799" u="none" cap="none" strike="noStrike">
                <a:solidFill>
                  <a:srgbClr val="F1902C"/>
                </a:solidFill>
                <a:latin typeface="Inter"/>
                <a:ea typeface="Inter"/>
                <a:cs typeface="Inter"/>
                <a:sym typeface="Inter"/>
              </a:rPr>
              <a:t>Important Figures</a:t>
            </a:r>
            <a:endParaRPr/>
          </a:p>
        </p:txBody>
      </p:sp>
      <p:sp>
        <p:nvSpPr>
          <p:cNvPr id="130" name="Google Shape;130;p10"/>
          <p:cNvSpPr txBox="1"/>
          <p:nvPr/>
        </p:nvSpPr>
        <p:spPr>
          <a:xfrm>
            <a:off x="10188687" y="8292203"/>
            <a:ext cx="2247751" cy="432181"/>
          </a:xfrm>
          <a:prstGeom prst="rect">
            <a:avLst/>
          </a:prstGeom>
          <a:noFill/>
          <a:ln>
            <a:noFill/>
          </a:ln>
        </p:spPr>
        <p:txBody>
          <a:bodyPr anchorCtr="0" anchor="t" bIns="0" lIns="0" spcFirstLastPara="1" rIns="0" wrap="square" tIns="0">
            <a:spAutoFit/>
          </a:bodyPr>
          <a:lstStyle/>
          <a:p>
            <a:pPr indent="0" lvl="0" marL="0" marR="0" rtl="0" algn="ctr">
              <a:lnSpc>
                <a:spcPct val="119006"/>
              </a:lnSpc>
              <a:spcBef>
                <a:spcPts val="0"/>
              </a:spcBef>
              <a:spcAft>
                <a:spcPts val="0"/>
              </a:spcAft>
              <a:buNone/>
            </a:pPr>
            <a:r>
              <a:rPr b="1" i="0" lang="en-US" sz="2799" u="none" cap="none" strike="noStrike">
                <a:solidFill>
                  <a:srgbClr val="138807"/>
                </a:solidFill>
                <a:latin typeface="Inter"/>
                <a:ea typeface="Inter"/>
                <a:cs typeface="Inter"/>
                <a:sym typeface="Inter"/>
              </a:rPr>
              <a:t>Celebrations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422" name="Shape 422"/>
        <p:cNvGrpSpPr/>
        <p:nvPr/>
      </p:nvGrpSpPr>
      <p:grpSpPr>
        <a:xfrm>
          <a:off x="0" y="0"/>
          <a:ext cx="0" cy="0"/>
          <a:chOff x="0" y="0"/>
          <a:chExt cx="0" cy="0"/>
        </a:xfrm>
      </p:grpSpPr>
      <p:pic>
        <p:nvPicPr>
          <p:cNvPr id="423" name="Google Shape;423;p28"/>
          <p:cNvPicPr preferRelativeResize="0"/>
          <p:nvPr/>
        </p:nvPicPr>
        <p:blipFill>
          <a:blip r:embed="rId3">
            <a:alphaModFix/>
          </a:blip>
          <a:stretch>
            <a:fillRect/>
          </a:stretch>
        </p:blipFill>
        <p:spPr>
          <a:xfrm>
            <a:off x="6286550" y="4959377"/>
            <a:ext cx="5714901" cy="1435045"/>
          </a:xfrm>
          <a:prstGeom prst="rect">
            <a:avLst/>
          </a:prstGeom>
          <a:noFill/>
          <a:ln>
            <a:noFill/>
          </a:ln>
        </p:spPr>
      </p:pic>
      <p:sp>
        <p:nvSpPr>
          <p:cNvPr id="424" name="Google Shape;424;p28"/>
          <p:cNvSpPr txBox="1"/>
          <p:nvPr/>
        </p:nvSpPr>
        <p:spPr>
          <a:xfrm>
            <a:off x="2646388" y="787723"/>
            <a:ext cx="12995100" cy="23790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15455" u="none" cap="none" strike="noStrike">
                <a:solidFill>
                  <a:srgbClr val="F1902C"/>
                </a:solidFill>
                <a:latin typeface="Kalam"/>
                <a:ea typeface="Kalam"/>
                <a:cs typeface="Kalam"/>
                <a:sym typeface="Kalam"/>
              </a:rPr>
              <a:t>CREDITS</a:t>
            </a:r>
            <a:endParaRPr/>
          </a:p>
        </p:txBody>
      </p:sp>
      <p:sp>
        <p:nvSpPr>
          <p:cNvPr id="425" name="Google Shape;425;p28"/>
          <p:cNvSpPr txBox="1"/>
          <p:nvPr/>
        </p:nvSpPr>
        <p:spPr>
          <a:xfrm>
            <a:off x="6286555" y="3454565"/>
            <a:ext cx="5715000" cy="884700"/>
          </a:xfrm>
          <a:prstGeom prst="rect">
            <a:avLst/>
          </a:prstGeom>
          <a:noFill/>
          <a:ln>
            <a:noFill/>
          </a:ln>
        </p:spPr>
        <p:txBody>
          <a:bodyPr anchorCtr="0" anchor="t" bIns="0" lIns="0" spcFirstLastPara="1" rIns="0" wrap="square" tIns="0">
            <a:spAutoFit/>
          </a:bodyPr>
          <a:lstStyle/>
          <a:p>
            <a:pPr indent="0" lvl="1" marL="0" marR="0" rtl="0" algn="ctr">
              <a:lnSpc>
                <a:spcPct val="150021"/>
              </a:lnSpc>
              <a:spcBef>
                <a:spcPts val="0"/>
              </a:spcBef>
              <a:spcAft>
                <a:spcPts val="0"/>
              </a:spcAft>
              <a:buNone/>
            </a:pPr>
            <a:r>
              <a:rPr b="0" i="0" lang="en-US" sz="2299" u="none" cap="none" strike="noStrike">
                <a:solidFill>
                  <a:srgbClr val="000000"/>
                </a:solidFill>
                <a:latin typeface="Inter"/>
                <a:ea typeface="Inter"/>
                <a:cs typeface="Inter"/>
                <a:sym typeface="Inter"/>
              </a:rPr>
              <a:t>This presentation template is free for everyone to use thanks to the following:</a:t>
            </a:r>
            <a:endParaRPr/>
          </a:p>
        </p:txBody>
      </p:sp>
      <p:sp>
        <p:nvSpPr>
          <p:cNvPr id="426" name="Google Shape;426;p28"/>
          <p:cNvSpPr txBox="1"/>
          <p:nvPr/>
        </p:nvSpPr>
        <p:spPr>
          <a:xfrm>
            <a:off x="6493578" y="8461063"/>
            <a:ext cx="5300700" cy="384600"/>
          </a:xfrm>
          <a:prstGeom prst="rect">
            <a:avLst/>
          </a:prstGeom>
          <a:noFill/>
          <a:ln>
            <a:noFill/>
          </a:ln>
        </p:spPr>
        <p:txBody>
          <a:bodyPr anchorCtr="0" anchor="t" bIns="0" lIns="0" spcFirstLastPara="1" rIns="0" wrap="square" tIns="0">
            <a:spAutoFit/>
          </a:bodyPr>
          <a:lstStyle/>
          <a:p>
            <a:pPr indent="0" lvl="1" marL="0" marR="0" rtl="0" algn="ctr">
              <a:lnSpc>
                <a:spcPct val="149019"/>
              </a:lnSpc>
              <a:spcBef>
                <a:spcPts val="0"/>
              </a:spcBef>
              <a:spcAft>
                <a:spcPts val="0"/>
              </a:spcAft>
              <a:buNone/>
            </a:pPr>
            <a:r>
              <a:rPr b="0" i="0" lang="en-US" sz="2499" u="none" cap="none" strike="noStrike">
                <a:solidFill>
                  <a:srgbClr val="000000"/>
                </a:solidFill>
                <a:latin typeface="Inter"/>
                <a:ea typeface="Inter"/>
                <a:cs typeface="Inter"/>
                <a:sym typeface="Inter"/>
              </a:rPr>
              <a:t>for the photos</a:t>
            </a:r>
            <a:endParaRPr/>
          </a:p>
        </p:txBody>
      </p:sp>
      <p:sp>
        <p:nvSpPr>
          <p:cNvPr id="427" name="Google Shape;427;p28"/>
          <p:cNvSpPr txBox="1"/>
          <p:nvPr/>
        </p:nvSpPr>
        <p:spPr>
          <a:xfrm>
            <a:off x="6300940" y="7667800"/>
            <a:ext cx="5686200" cy="68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430" u="none" cap="none" strike="noStrike">
                <a:solidFill>
                  <a:srgbClr val="138807"/>
                </a:solidFill>
                <a:latin typeface="Kalam"/>
                <a:ea typeface="Kalam"/>
                <a:cs typeface="Kalam"/>
                <a:sym typeface="Kalam"/>
              </a:rPr>
              <a:t>PEXELS &amp; PIXABAY</a:t>
            </a:r>
            <a:endParaRPr/>
          </a:p>
        </p:txBody>
      </p:sp>
      <p:sp>
        <p:nvSpPr>
          <p:cNvPr id="428" name="Google Shape;428;p28"/>
          <p:cNvSpPr txBox="1"/>
          <p:nvPr/>
        </p:nvSpPr>
        <p:spPr>
          <a:xfrm>
            <a:off x="6286555" y="6533328"/>
            <a:ext cx="5715000" cy="384600"/>
          </a:xfrm>
          <a:prstGeom prst="rect">
            <a:avLst/>
          </a:prstGeom>
          <a:noFill/>
          <a:ln>
            <a:noFill/>
          </a:ln>
        </p:spPr>
        <p:txBody>
          <a:bodyPr anchorCtr="0" anchor="t" bIns="0" lIns="0" spcFirstLastPara="1" rIns="0" wrap="square" tIns="0">
            <a:spAutoFit/>
          </a:bodyPr>
          <a:lstStyle/>
          <a:p>
            <a:pPr indent="0" lvl="1" marL="0" marR="0" rtl="0" algn="ctr">
              <a:lnSpc>
                <a:spcPct val="149019"/>
              </a:lnSpc>
              <a:spcBef>
                <a:spcPts val="0"/>
              </a:spcBef>
              <a:spcAft>
                <a:spcPts val="0"/>
              </a:spcAft>
              <a:buNone/>
            </a:pPr>
            <a:r>
              <a:rPr b="0" i="0" lang="en-US" sz="2499" u="none" cap="none" strike="noStrike">
                <a:solidFill>
                  <a:srgbClr val="000000"/>
                </a:solidFill>
                <a:latin typeface="Inter"/>
                <a:ea typeface="Inter"/>
                <a:cs typeface="Inter"/>
                <a:sym typeface="Inter"/>
              </a:rPr>
              <a:t>for the presentation template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134" name="Shape 134"/>
        <p:cNvGrpSpPr/>
        <p:nvPr/>
      </p:nvGrpSpPr>
      <p:grpSpPr>
        <a:xfrm>
          <a:off x="0" y="0"/>
          <a:ext cx="0" cy="0"/>
          <a:chOff x="0" y="0"/>
          <a:chExt cx="0" cy="0"/>
        </a:xfrm>
      </p:grpSpPr>
      <p:grpSp>
        <p:nvGrpSpPr>
          <p:cNvPr id="135" name="Google Shape;135;p11"/>
          <p:cNvGrpSpPr/>
          <p:nvPr/>
        </p:nvGrpSpPr>
        <p:grpSpPr>
          <a:xfrm>
            <a:off x="2163120" y="1423151"/>
            <a:ext cx="13961759" cy="777064"/>
            <a:chOff x="0" y="-9525"/>
            <a:chExt cx="2665031" cy="148327"/>
          </a:xfrm>
        </p:grpSpPr>
        <p:sp>
          <p:nvSpPr>
            <p:cNvPr id="136" name="Google Shape;136;p11"/>
            <p:cNvSpPr/>
            <p:nvPr/>
          </p:nvSpPr>
          <p:spPr>
            <a:xfrm>
              <a:off x="0" y="0"/>
              <a:ext cx="2665031" cy="138802"/>
            </a:xfrm>
            <a:custGeom>
              <a:rect b="b" l="l" r="r" t="t"/>
              <a:pathLst>
                <a:path extrusionOk="0" h="138802" w="2665031">
                  <a:moveTo>
                    <a:pt x="3327" y="0"/>
                  </a:moveTo>
                  <a:lnTo>
                    <a:pt x="2661704" y="0"/>
                  </a:lnTo>
                  <a:cubicBezTo>
                    <a:pt x="2662586" y="0"/>
                    <a:pt x="2663432" y="351"/>
                    <a:pt x="2664056" y="974"/>
                  </a:cubicBezTo>
                  <a:cubicBezTo>
                    <a:pt x="2664680" y="1598"/>
                    <a:pt x="2665031" y="2445"/>
                    <a:pt x="2665031" y="3327"/>
                  </a:cubicBezTo>
                  <a:lnTo>
                    <a:pt x="2665031" y="135475"/>
                  </a:lnTo>
                  <a:cubicBezTo>
                    <a:pt x="2665031" y="136357"/>
                    <a:pt x="2664680" y="137203"/>
                    <a:pt x="2664056" y="137827"/>
                  </a:cubicBezTo>
                  <a:cubicBezTo>
                    <a:pt x="2663432" y="138451"/>
                    <a:pt x="2662586" y="138802"/>
                    <a:pt x="2661704" y="138802"/>
                  </a:cubicBezTo>
                  <a:lnTo>
                    <a:pt x="3327" y="138802"/>
                  </a:lnTo>
                  <a:cubicBezTo>
                    <a:pt x="2445" y="138802"/>
                    <a:pt x="1598" y="138451"/>
                    <a:pt x="974" y="137827"/>
                  </a:cubicBezTo>
                  <a:cubicBezTo>
                    <a:pt x="351" y="137203"/>
                    <a:pt x="0" y="136357"/>
                    <a:pt x="0" y="135475"/>
                  </a:cubicBezTo>
                  <a:lnTo>
                    <a:pt x="0" y="3327"/>
                  </a:lnTo>
                  <a:cubicBezTo>
                    <a:pt x="0" y="2445"/>
                    <a:pt x="351" y="1598"/>
                    <a:pt x="974" y="974"/>
                  </a:cubicBezTo>
                  <a:cubicBezTo>
                    <a:pt x="1598" y="351"/>
                    <a:pt x="2445" y="0"/>
                    <a:pt x="3327" y="0"/>
                  </a:cubicBezTo>
                  <a:close/>
                </a:path>
              </a:pathLst>
            </a:custGeom>
            <a:solidFill>
              <a:srgbClr val="F190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p:cNvSpPr txBox="1"/>
            <p:nvPr/>
          </p:nvSpPr>
          <p:spPr>
            <a:xfrm>
              <a:off x="0" y="-9525"/>
              <a:ext cx="2665031" cy="148327"/>
            </a:xfrm>
            <a:prstGeom prst="rect">
              <a:avLst/>
            </a:prstGeom>
            <a:noFill/>
            <a:ln>
              <a:noFill/>
            </a:ln>
          </p:spPr>
          <p:txBody>
            <a:bodyPr anchorCtr="0" anchor="ctr" bIns="62625" lIns="62625" spcFirstLastPara="1" rIns="62625" wrap="square" tIns="62625">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11"/>
          <p:cNvGrpSpPr/>
          <p:nvPr/>
        </p:nvGrpSpPr>
        <p:grpSpPr>
          <a:xfrm>
            <a:off x="2163120" y="5228613"/>
            <a:ext cx="13961759" cy="777064"/>
            <a:chOff x="0" y="-9525"/>
            <a:chExt cx="2665031" cy="148327"/>
          </a:xfrm>
        </p:grpSpPr>
        <p:sp>
          <p:nvSpPr>
            <p:cNvPr id="139" name="Google Shape;139;p11"/>
            <p:cNvSpPr/>
            <p:nvPr/>
          </p:nvSpPr>
          <p:spPr>
            <a:xfrm>
              <a:off x="0" y="0"/>
              <a:ext cx="2665031" cy="138802"/>
            </a:xfrm>
            <a:custGeom>
              <a:rect b="b" l="l" r="r" t="t"/>
              <a:pathLst>
                <a:path extrusionOk="0" h="138802" w="2665031">
                  <a:moveTo>
                    <a:pt x="3327" y="0"/>
                  </a:moveTo>
                  <a:lnTo>
                    <a:pt x="2661704" y="0"/>
                  </a:lnTo>
                  <a:cubicBezTo>
                    <a:pt x="2662586" y="0"/>
                    <a:pt x="2663432" y="351"/>
                    <a:pt x="2664056" y="974"/>
                  </a:cubicBezTo>
                  <a:cubicBezTo>
                    <a:pt x="2664680" y="1598"/>
                    <a:pt x="2665031" y="2445"/>
                    <a:pt x="2665031" y="3327"/>
                  </a:cubicBezTo>
                  <a:lnTo>
                    <a:pt x="2665031" y="135475"/>
                  </a:lnTo>
                  <a:cubicBezTo>
                    <a:pt x="2665031" y="136357"/>
                    <a:pt x="2664680" y="137203"/>
                    <a:pt x="2664056" y="137827"/>
                  </a:cubicBezTo>
                  <a:cubicBezTo>
                    <a:pt x="2663432" y="138451"/>
                    <a:pt x="2662586" y="138802"/>
                    <a:pt x="2661704" y="138802"/>
                  </a:cubicBezTo>
                  <a:lnTo>
                    <a:pt x="3327" y="138802"/>
                  </a:lnTo>
                  <a:cubicBezTo>
                    <a:pt x="2445" y="138802"/>
                    <a:pt x="1598" y="138451"/>
                    <a:pt x="974" y="137827"/>
                  </a:cubicBezTo>
                  <a:cubicBezTo>
                    <a:pt x="351" y="137203"/>
                    <a:pt x="0" y="136357"/>
                    <a:pt x="0" y="135475"/>
                  </a:cubicBezTo>
                  <a:lnTo>
                    <a:pt x="0" y="3327"/>
                  </a:lnTo>
                  <a:cubicBezTo>
                    <a:pt x="0" y="2445"/>
                    <a:pt x="351" y="1598"/>
                    <a:pt x="974" y="974"/>
                  </a:cubicBezTo>
                  <a:cubicBezTo>
                    <a:pt x="1598" y="351"/>
                    <a:pt x="2445" y="0"/>
                    <a:pt x="3327" y="0"/>
                  </a:cubicBezTo>
                  <a:close/>
                </a:path>
              </a:pathLst>
            </a:custGeom>
            <a:solidFill>
              <a:srgbClr val="148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txBox="1"/>
            <p:nvPr/>
          </p:nvSpPr>
          <p:spPr>
            <a:xfrm>
              <a:off x="0" y="-9525"/>
              <a:ext cx="2665031" cy="148327"/>
            </a:xfrm>
            <a:prstGeom prst="rect">
              <a:avLst/>
            </a:prstGeom>
            <a:noFill/>
            <a:ln>
              <a:noFill/>
            </a:ln>
          </p:spPr>
          <p:txBody>
            <a:bodyPr anchorCtr="0" anchor="ctr" bIns="62625" lIns="62625" spcFirstLastPara="1" rIns="62625" wrap="square" tIns="62625">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11"/>
          <p:cNvSpPr txBox="1"/>
          <p:nvPr/>
        </p:nvSpPr>
        <p:spPr>
          <a:xfrm>
            <a:off x="647222" y="2400413"/>
            <a:ext cx="16993500" cy="2845200"/>
          </a:xfrm>
          <a:prstGeom prst="rect">
            <a:avLst/>
          </a:prstGeom>
          <a:noFill/>
          <a:ln>
            <a:noFill/>
          </a:ln>
        </p:spPr>
        <p:txBody>
          <a:bodyPr anchorCtr="0" anchor="t" bIns="0" lIns="0" spcFirstLastPara="1" rIns="0" wrap="square" tIns="0">
            <a:spAutoFit/>
          </a:bodyPr>
          <a:lstStyle/>
          <a:p>
            <a:pPr indent="0" lvl="0" marL="0" marR="0" rtl="0" algn="ctr">
              <a:lnSpc>
                <a:spcPct val="119004"/>
              </a:lnSpc>
              <a:spcBef>
                <a:spcPts val="0"/>
              </a:spcBef>
              <a:spcAft>
                <a:spcPts val="0"/>
              </a:spcAft>
              <a:buNone/>
            </a:pPr>
            <a:r>
              <a:rPr b="1" i="0" lang="en-US" sz="18485" u="none" cap="none" strike="noStrike">
                <a:solidFill>
                  <a:srgbClr val="138807"/>
                </a:solidFill>
                <a:latin typeface="Kalam"/>
                <a:ea typeface="Kalam"/>
                <a:cs typeface="Kalam"/>
                <a:sym typeface="Kalam"/>
              </a:rPr>
              <a:t>OVERVIEW</a:t>
            </a:r>
            <a:endParaRPr/>
          </a:p>
        </p:txBody>
      </p:sp>
      <p:pic>
        <p:nvPicPr>
          <p:cNvPr id="142" name="Google Shape;142;p11"/>
          <p:cNvPicPr preferRelativeResize="0"/>
          <p:nvPr/>
        </p:nvPicPr>
        <p:blipFill rotWithShape="1">
          <a:blip r:embed="rId3">
            <a:alphaModFix/>
          </a:blip>
          <a:srcRect b="0" l="5901" r="5892" t="0"/>
          <a:stretch/>
        </p:blipFill>
        <p:spPr>
          <a:xfrm>
            <a:off x="0" y="4607475"/>
            <a:ext cx="18288000" cy="5679525"/>
          </a:xfrm>
          <a:prstGeom prst="rect">
            <a:avLst/>
          </a:prstGeom>
          <a:noFill/>
          <a:ln>
            <a:noFill/>
          </a:ln>
        </p:spPr>
      </p:pic>
      <p:pic>
        <p:nvPicPr>
          <p:cNvPr id="143" name="Google Shape;143;p11"/>
          <p:cNvPicPr preferRelativeResize="0"/>
          <p:nvPr/>
        </p:nvPicPr>
        <p:blipFill rotWithShape="1">
          <a:blip r:embed="rId4">
            <a:alphaModFix/>
          </a:blip>
          <a:srcRect b="0" l="0" r="0" t="21905"/>
          <a:stretch/>
        </p:blipFill>
        <p:spPr>
          <a:xfrm>
            <a:off x="7610225" y="1"/>
            <a:ext cx="3029450" cy="2356175"/>
          </a:xfrm>
          <a:prstGeom prst="rect">
            <a:avLst/>
          </a:prstGeom>
          <a:noFill/>
          <a:ln>
            <a:noFill/>
          </a:ln>
        </p:spPr>
      </p:pic>
      <p:sp>
        <p:nvSpPr>
          <p:cNvPr id="144" name="Google Shape;144;p11"/>
          <p:cNvSpPr txBox="1"/>
          <p:nvPr/>
        </p:nvSpPr>
        <p:spPr>
          <a:xfrm>
            <a:off x="7610225" y="92743"/>
            <a:ext cx="3029400" cy="230790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14994" u="none" cap="none" strike="noStrike">
                <a:solidFill>
                  <a:srgbClr val="138807"/>
                </a:solidFill>
                <a:latin typeface="Kalam"/>
                <a:ea typeface="Kalam"/>
                <a:cs typeface="Kalam"/>
                <a:sym typeface="Kalam"/>
              </a:rPr>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148" name="Shape 148"/>
        <p:cNvGrpSpPr/>
        <p:nvPr/>
      </p:nvGrpSpPr>
      <p:grpSpPr>
        <a:xfrm>
          <a:off x="0" y="0"/>
          <a:ext cx="0" cy="0"/>
          <a:chOff x="0" y="0"/>
          <a:chExt cx="0" cy="0"/>
        </a:xfrm>
      </p:grpSpPr>
      <p:pic>
        <p:nvPicPr>
          <p:cNvPr id="149" name="Google Shape;149;p12"/>
          <p:cNvPicPr preferRelativeResize="0"/>
          <p:nvPr/>
        </p:nvPicPr>
        <p:blipFill rotWithShape="1">
          <a:blip r:embed="rId3">
            <a:alphaModFix/>
          </a:blip>
          <a:srcRect b="0" l="35165" r="0" t="38065"/>
          <a:stretch/>
        </p:blipFill>
        <p:spPr>
          <a:xfrm>
            <a:off x="0" y="0"/>
            <a:ext cx="2555574" cy="2627851"/>
          </a:xfrm>
          <a:prstGeom prst="rect">
            <a:avLst/>
          </a:prstGeom>
          <a:noFill/>
          <a:ln>
            <a:noFill/>
          </a:ln>
        </p:spPr>
      </p:pic>
      <p:pic>
        <p:nvPicPr>
          <p:cNvPr id="150" name="Google Shape;150;p12"/>
          <p:cNvPicPr preferRelativeResize="0"/>
          <p:nvPr/>
        </p:nvPicPr>
        <p:blipFill rotWithShape="1">
          <a:blip r:embed="rId4">
            <a:alphaModFix/>
          </a:blip>
          <a:srcRect b="0" l="0" r="38875" t="0"/>
          <a:stretch/>
        </p:blipFill>
        <p:spPr>
          <a:xfrm>
            <a:off x="15229445" y="1586725"/>
            <a:ext cx="3058549" cy="5016425"/>
          </a:xfrm>
          <a:prstGeom prst="rect">
            <a:avLst/>
          </a:prstGeom>
          <a:noFill/>
          <a:ln>
            <a:noFill/>
          </a:ln>
        </p:spPr>
      </p:pic>
      <p:grpSp>
        <p:nvGrpSpPr>
          <p:cNvPr id="151" name="Google Shape;151;p12"/>
          <p:cNvGrpSpPr/>
          <p:nvPr/>
        </p:nvGrpSpPr>
        <p:grpSpPr>
          <a:xfrm>
            <a:off x="3458876" y="3544604"/>
            <a:ext cx="5207250" cy="5422947"/>
            <a:chOff x="0" y="-9525"/>
            <a:chExt cx="1371457" cy="1428266"/>
          </a:xfrm>
        </p:grpSpPr>
        <p:sp>
          <p:nvSpPr>
            <p:cNvPr id="152" name="Google Shape;152;p12"/>
            <p:cNvSpPr/>
            <p:nvPr/>
          </p:nvSpPr>
          <p:spPr>
            <a:xfrm>
              <a:off x="0" y="0"/>
              <a:ext cx="1371457" cy="1418741"/>
            </a:xfrm>
            <a:custGeom>
              <a:rect b="b" l="l" r="r" t="t"/>
              <a:pathLst>
                <a:path extrusionOk="0" h="1418741" w="1371457">
                  <a:moveTo>
                    <a:pt x="75825" y="0"/>
                  </a:moveTo>
                  <a:lnTo>
                    <a:pt x="1295632" y="0"/>
                  </a:lnTo>
                  <a:cubicBezTo>
                    <a:pt x="1337509" y="0"/>
                    <a:pt x="1371457" y="33948"/>
                    <a:pt x="1371457" y="75825"/>
                  </a:cubicBezTo>
                  <a:lnTo>
                    <a:pt x="1371457" y="1342916"/>
                  </a:lnTo>
                  <a:cubicBezTo>
                    <a:pt x="1371457" y="1363026"/>
                    <a:pt x="1363468" y="1382313"/>
                    <a:pt x="1349248" y="1396532"/>
                  </a:cubicBezTo>
                  <a:cubicBezTo>
                    <a:pt x="1335028" y="1410752"/>
                    <a:pt x="1315742" y="1418741"/>
                    <a:pt x="1295632" y="1418741"/>
                  </a:cubicBezTo>
                  <a:lnTo>
                    <a:pt x="75825" y="1418741"/>
                  </a:lnTo>
                  <a:cubicBezTo>
                    <a:pt x="55715" y="1418741"/>
                    <a:pt x="36428" y="1410752"/>
                    <a:pt x="22209" y="1396532"/>
                  </a:cubicBezTo>
                  <a:cubicBezTo>
                    <a:pt x="7989" y="1382313"/>
                    <a:pt x="0" y="1363026"/>
                    <a:pt x="0" y="1342916"/>
                  </a:cubicBezTo>
                  <a:lnTo>
                    <a:pt x="0" y="75825"/>
                  </a:lnTo>
                  <a:cubicBezTo>
                    <a:pt x="0" y="55715"/>
                    <a:pt x="7989" y="36428"/>
                    <a:pt x="22209" y="22209"/>
                  </a:cubicBezTo>
                  <a:cubicBezTo>
                    <a:pt x="36428" y="7989"/>
                    <a:pt x="55715" y="0"/>
                    <a:pt x="75825" y="0"/>
                  </a:cubicBezTo>
                  <a:close/>
                </a:path>
              </a:pathLst>
            </a:custGeom>
            <a:solidFill>
              <a:srgbClr val="F2EB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2"/>
            <p:cNvSpPr txBox="1"/>
            <p:nvPr/>
          </p:nvSpPr>
          <p:spPr>
            <a:xfrm>
              <a:off x="0" y="-9525"/>
              <a:ext cx="1371457" cy="1428266"/>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2"/>
          <p:cNvGrpSpPr/>
          <p:nvPr/>
        </p:nvGrpSpPr>
        <p:grpSpPr>
          <a:xfrm>
            <a:off x="9621875" y="3544604"/>
            <a:ext cx="5207250" cy="5422947"/>
            <a:chOff x="0" y="-9525"/>
            <a:chExt cx="1371457" cy="1428266"/>
          </a:xfrm>
        </p:grpSpPr>
        <p:sp>
          <p:nvSpPr>
            <p:cNvPr id="155" name="Google Shape;155;p12"/>
            <p:cNvSpPr/>
            <p:nvPr/>
          </p:nvSpPr>
          <p:spPr>
            <a:xfrm>
              <a:off x="0" y="0"/>
              <a:ext cx="1371457" cy="1418741"/>
            </a:xfrm>
            <a:custGeom>
              <a:rect b="b" l="l" r="r" t="t"/>
              <a:pathLst>
                <a:path extrusionOk="0" h="1418741" w="1371457">
                  <a:moveTo>
                    <a:pt x="75825" y="0"/>
                  </a:moveTo>
                  <a:lnTo>
                    <a:pt x="1295632" y="0"/>
                  </a:lnTo>
                  <a:cubicBezTo>
                    <a:pt x="1337509" y="0"/>
                    <a:pt x="1371457" y="33948"/>
                    <a:pt x="1371457" y="75825"/>
                  </a:cubicBezTo>
                  <a:lnTo>
                    <a:pt x="1371457" y="1342916"/>
                  </a:lnTo>
                  <a:cubicBezTo>
                    <a:pt x="1371457" y="1363026"/>
                    <a:pt x="1363468" y="1382313"/>
                    <a:pt x="1349248" y="1396532"/>
                  </a:cubicBezTo>
                  <a:cubicBezTo>
                    <a:pt x="1335028" y="1410752"/>
                    <a:pt x="1315742" y="1418741"/>
                    <a:pt x="1295632" y="1418741"/>
                  </a:cubicBezTo>
                  <a:lnTo>
                    <a:pt x="75825" y="1418741"/>
                  </a:lnTo>
                  <a:cubicBezTo>
                    <a:pt x="55715" y="1418741"/>
                    <a:pt x="36428" y="1410752"/>
                    <a:pt x="22209" y="1396532"/>
                  </a:cubicBezTo>
                  <a:cubicBezTo>
                    <a:pt x="7989" y="1382313"/>
                    <a:pt x="0" y="1363026"/>
                    <a:pt x="0" y="1342916"/>
                  </a:cubicBezTo>
                  <a:lnTo>
                    <a:pt x="0" y="75825"/>
                  </a:lnTo>
                  <a:cubicBezTo>
                    <a:pt x="0" y="55715"/>
                    <a:pt x="7989" y="36428"/>
                    <a:pt x="22209" y="22209"/>
                  </a:cubicBezTo>
                  <a:cubicBezTo>
                    <a:pt x="36428" y="7989"/>
                    <a:pt x="55715" y="0"/>
                    <a:pt x="75825" y="0"/>
                  </a:cubicBezTo>
                  <a:close/>
                </a:path>
              </a:pathLst>
            </a:custGeom>
            <a:solidFill>
              <a:srgbClr val="F2EB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2"/>
            <p:cNvSpPr txBox="1"/>
            <p:nvPr/>
          </p:nvSpPr>
          <p:spPr>
            <a:xfrm>
              <a:off x="0" y="-9525"/>
              <a:ext cx="1371457" cy="1428266"/>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2"/>
          <p:cNvSpPr txBox="1"/>
          <p:nvPr/>
        </p:nvSpPr>
        <p:spPr>
          <a:xfrm>
            <a:off x="1688411" y="790575"/>
            <a:ext cx="14911177" cy="206587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12041" u="none" cap="none" strike="noStrike">
                <a:solidFill>
                  <a:srgbClr val="F1902C"/>
                </a:solidFill>
                <a:latin typeface="Kalam"/>
                <a:ea typeface="Kalam"/>
                <a:cs typeface="Kalam"/>
                <a:sym typeface="Kalam"/>
              </a:rPr>
              <a:t>INDIA’S FREEDOM</a:t>
            </a:r>
            <a:endParaRPr/>
          </a:p>
        </p:txBody>
      </p:sp>
      <p:sp>
        <p:nvSpPr>
          <p:cNvPr id="158" name="Google Shape;158;p12"/>
          <p:cNvSpPr txBox="1"/>
          <p:nvPr/>
        </p:nvSpPr>
        <p:spPr>
          <a:xfrm>
            <a:off x="4981409" y="4034712"/>
            <a:ext cx="2162100" cy="1929600"/>
          </a:xfrm>
          <a:prstGeom prst="rect">
            <a:avLst/>
          </a:prstGeom>
          <a:noFill/>
          <a:ln>
            <a:noFill/>
          </a:ln>
        </p:spPr>
        <p:txBody>
          <a:bodyPr anchorCtr="0" anchor="t" bIns="0" lIns="0" spcFirstLastPara="1" rIns="0" wrap="square" tIns="0">
            <a:spAutoFit/>
          </a:bodyPr>
          <a:lstStyle/>
          <a:p>
            <a:pPr indent="0" lvl="0" marL="0" marR="0" rtl="0" algn="ctr">
              <a:lnSpc>
                <a:spcPct val="118999"/>
              </a:lnSpc>
              <a:spcBef>
                <a:spcPts val="0"/>
              </a:spcBef>
              <a:spcAft>
                <a:spcPts val="0"/>
              </a:spcAft>
              <a:buNone/>
            </a:pPr>
            <a:r>
              <a:rPr b="0" i="0" lang="en-US" sz="12537" u="none" cap="none" strike="noStrike">
                <a:solidFill>
                  <a:srgbClr val="148A38"/>
                </a:solidFill>
                <a:latin typeface="Kalam"/>
                <a:ea typeface="Kalam"/>
                <a:cs typeface="Kalam"/>
                <a:sym typeface="Kalam"/>
              </a:rPr>
              <a:t>01</a:t>
            </a:r>
            <a:endParaRPr/>
          </a:p>
        </p:txBody>
      </p:sp>
      <p:sp>
        <p:nvSpPr>
          <p:cNvPr id="159" name="Google Shape;159;p12"/>
          <p:cNvSpPr txBox="1"/>
          <p:nvPr/>
        </p:nvSpPr>
        <p:spPr>
          <a:xfrm>
            <a:off x="11144408" y="4034712"/>
            <a:ext cx="2162100" cy="1929600"/>
          </a:xfrm>
          <a:prstGeom prst="rect">
            <a:avLst/>
          </a:prstGeom>
          <a:noFill/>
          <a:ln>
            <a:noFill/>
          </a:ln>
        </p:spPr>
        <p:txBody>
          <a:bodyPr anchorCtr="0" anchor="t" bIns="0" lIns="0" spcFirstLastPara="1" rIns="0" wrap="square" tIns="0">
            <a:spAutoFit/>
          </a:bodyPr>
          <a:lstStyle/>
          <a:p>
            <a:pPr indent="0" lvl="0" marL="0" marR="0" rtl="0" algn="ctr">
              <a:lnSpc>
                <a:spcPct val="118999"/>
              </a:lnSpc>
              <a:spcBef>
                <a:spcPts val="0"/>
              </a:spcBef>
              <a:spcAft>
                <a:spcPts val="0"/>
              </a:spcAft>
              <a:buNone/>
            </a:pPr>
            <a:r>
              <a:rPr b="0" i="0" lang="en-US" sz="12537" u="none" cap="none" strike="noStrike">
                <a:solidFill>
                  <a:srgbClr val="148A38"/>
                </a:solidFill>
                <a:latin typeface="Kalam"/>
                <a:ea typeface="Kalam"/>
                <a:cs typeface="Kalam"/>
                <a:sym typeface="Kalam"/>
              </a:rPr>
              <a:t>02</a:t>
            </a:r>
            <a:endParaRPr/>
          </a:p>
        </p:txBody>
      </p:sp>
      <p:sp>
        <p:nvSpPr>
          <p:cNvPr id="160" name="Google Shape;160;p12"/>
          <p:cNvSpPr txBox="1"/>
          <p:nvPr/>
        </p:nvSpPr>
        <p:spPr>
          <a:xfrm>
            <a:off x="4091672" y="6549752"/>
            <a:ext cx="3941700" cy="1599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Lorem ipsum dolor sit amet, consectetur adipiscing elit, sed do eiusmod tempor incididunt ut labore et dolore magna aliqua.</a:t>
            </a:r>
            <a:endParaRPr/>
          </a:p>
        </p:txBody>
      </p:sp>
      <p:sp>
        <p:nvSpPr>
          <p:cNvPr id="161" name="Google Shape;161;p12"/>
          <p:cNvSpPr txBox="1"/>
          <p:nvPr/>
        </p:nvSpPr>
        <p:spPr>
          <a:xfrm>
            <a:off x="10254671" y="6549752"/>
            <a:ext cx="3941700" cy="1599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Lorem ipsum dolor sit amet, consectetur adipiscing elit, sed do eiusmod tempor incididunt ut labore et dolore magna aliqua.</a:t>
            </a:r>
            <a:endParaRPr/>
          </a:p>
        </p:txBody>
      </p:sp>
      <p:sp>
        <p:nvSpPr>
          <p:cNvPr id="162" name="Google Shape;162;p12"/>
          <p:cNvSpPr txBox="1"/>
          <p:nvPr/>
        </p:nvSpPr>
        <p:spPr>
          <a:xfrm>
            <a:off x="4091672" y="5851884"/>
            <a:ext cx="3941657" cy="4222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Inter"/>
                <a:ea typeface="Inter"/>
                <a:cs typeface="Inter"/>
                <a:sym typeface="Inter"/>
              </a:rPr>
              <a:t>Write a subtitle here</a:t>
            </a:r>
            <a:endParaRPr/>
          </a:p>
        </p:txBody>
      </p:sp>
      <p:sp>
        <p:nvSpPr>
          <p:cNvPr id="163" name="Google Shape;163;p12"/>
          <p:cNvSpPr txBox="1"/>
          <p:nvPr/>
        </p:nvSpPr>
        <p:spPr>
          <a:xfrm>
            <a:off x="10254671" y="5851884"/>
            <a:ext cx="3941657" cy="4222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Inter"/>
                <a:ea typeface="Inter"/>
                <a:cs typeface="Inter"/>
                <a:sym typeface="Inter"/>
              </a:rPr>
              <a:t>Write a subtitle here</a:t>
            </a:r>
            <a:endParaRPr/>
          </a:p>
        </p:txBody>
      </p:sp>
      <p:pic>
        <p:nvPicPr>
          <p:cNvPr id="164" name="Google Shape;164;p12"/>
          <p:cNvPicPr preferRelativeResize="0"/>
          <p:nvPr/>
        </p:nvPicPr>
        <p:blipFill rotWithShape="1">
          <a:blip r:embed="rId5">
            <a:alphaModFix/>
          </a:blip>
          <a:srcRect b="34554" l="8592" r="0" t="0"/>
          <a:stretch/>
        </p:blipFill>
        <p:spPr>
          <a:xfrm>
            <a:off x="0" y="4730500"/>
            <a:ext cx="3718475" cy="5556501"/>
          </a:xfrm>
          <a:prstGeom prst="rect">
            <a:avLst/>
          </a:prstGeom>
          <a:noFill/>
          <a:ln>
            <a:noFill/>
          </a:ln>
        </p:spPr>
      </p:pic>
      <p:pic>
        <p:nvPicPr>
          <p:cNvPr id="165" name="Google Shape;165;p12"/>
          <p:cNvPicPr preferRelativeResize="0"/>
          <p:nvPr/>
        </p:nvPicPr>
        <p:blipFill rotWithShape="1">
          <a:blip r:embed="rId3">
            <a:alphaModFix/>
          </a:blip>
          <a:srcRect b="41815" l="0" r="17965" t="-6136"/>
          <a:stretch/>
        </p:blipFill>
        <p:spPr>
          <a:xfrm>
            <a:off x="15054475" y="7557875"/>
            <a:ext cx="3233526" cy="2729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169" name="Shape 169"/>
        <p:cNvGrpSpPr/>
        <p:nvPr/>
      </p:nvGrpSpPr>
      <p:grpSpPr>
        <a:xfrm>
          <a:off x="0" y="0"/>
          <a:ext cx="0" cy="0"/>
          <a:chOff x="0" y="0"/>
          <a:chExt cx="0" cy="0"/>
        </a:xfrm>
      </p:grpSpPr>
      <p:pic>
        <p:nvPicPr>
          <p:cNvPr id="170" name="Google Shape;170;p13"/>
          <p:cNvPicPr preferRelativeResize="0"/>
          <p:nvPr/>
        </p:nvPicPr>
        <p:blipFill rotWithShape="1">
          <a:blip r:embed="rId3">
            <a:alphaModFix/>
          </a:blip>
          <a:srcRect b="0" l="0" r="0" t="10482"/>
          <a:stretch/>
        </p:blipFill>
        <p:spPr>
          <a:xfrm>
            <a:off x="14241200" y="18225"/>
            <a:ext cx="4047726" cy="1976350"/>
          </a:xfrm>
          <a:prstGeom prst="rect">
            <a:avLst/>
          </a:prstGeom>
          <a:noFill/>
          <a:ln>
            <a:noFill/>
          </a:ln>
        </p:spPr>
      </p:pic>
      <p:pic>
        <p:nvPicPr>
          <p:cNvPr id="171" name="Google Shape;171;p13"/>
          <p:cNvPicPr preferRelativeResize="0"/>
          <p:nvPr/>
        </p:nvPicPr>
        <p:blipFill rotWithShape="1">
          <a:blip r:embed="rId4">
            <a:alphaModFix/>
          </a:blip>
          <a:srcRect b="0" l="0" r="0" t="10482"/>
          <a:stretch/>
        </p:blipFill>
        <p:spPr>
          <a:xfrm>
            <a:off x="-7325" y="1"/>
            <a:ext cx="4047726" cy="1976350"/>
          </a:xfrm>
          <a:prstGeom prst="rect">
            <a:avLst/>
          </a:prstGeom>
          <a:noFill/>
          <a:ln>
            <a:noFill/>
          </a:ln>
        </p:spPr>
      </p:pic>
      <p:pic>
        <p:nvPicPr>
          <p:cNvPr id="172" name="Google Shape;172;p13"/>
          <p:cNvPicPr preferRelativeResize="0"/>
          <p:nvPr/>
        </p:nvPicPr>
        <p:blipFill rotWithShape="1">
          <a:blip r:embed="rId5">
            <a:alphaModFix/>
          </a:blip>
          <a:srcRect b="9074" l="0" r="1322" t="0"/>
          <a:stretch/>
        </p:blipFill>
        <p:spPr>
          <a:xfrm>
            <a:off x="0" y="4076550"/>
            <a:ext cx="18288000" cy="6210450"/>
          </a:xfrm>
          <a:prstGeom prst="rect">
            <a:avLst/>
          </a:prstGeom>
          <a:noFill/>
          <a:ln>
            <a:noFill/>
          </a:ln>
        </p:spPr>
      </p:pic>
      <p:pic>
        <p:nvPicPr>
          <p:cNvPr id="173" name="Google Shape;173;p13"/>
          <p:cNvPicPr preferRelativeResize="0"/>
          <p:nvPr/>
        </p:nvPicPr>
        <p:blipFill rotWithShape="1">
          <a:blip r:embed="rId6">
            <a:alphaModFix/>
          </a:blip>
          <a:srcRect b="8717" l="0" r="0" t="0"/>
          <a:stretch/>
        </p:blipFill>
        <p:spPr>
          <a:xfrm>
            <a:off x="800100" y="5000801"/>
            <a:ext cx="13539000" cy="5286200"/>
          </a:xfrm>
          <a:prstGeom prst="rect">
            <a:avLst/>
          </a:prstGeom>
          <a:noFill/>
          <a:ln>
            <a:noFill/>
          </a:ln>
        </p:spPr>
      </p:pic>
      <p:sp>
        <p:nvSpPr>
          <p:cNvPr id="174" name="Google Shape;174;p13"/>
          <p:cNvSpPr txBox="1"/>
          <p:nvPr/>
        </p:nvSpPr>
        <p:spPr>
          <a:xfrm>
            <a:off x="1688411" y="820992"/>
            <a:ext cx="14911177" cy="206587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12041" u="none" cap="none" strike="noStrike">
                <a:solidFill>
                  <a:srgbClr val="F1902C"/>
                </a:solidFill>
                <a:latin typeface="Kalam"/>
                <a:ea typeface="Kalam"/>
                <a:cs typeface="Kalam"/>
                <a:sym typeface="Kalam"/>
              </a:rPr>
              <a:t>INTRODUCTION</a:t>
            </a:r>
            <a:endParaRPr/>
          </a:p>
        </p:txBody>
      </p:sp>
      <p:sp>
        <p:nvSpPr>
          <p:cNvPr id="175" name="Google Shape;175;p13"/>
          <p:cNvSpPr txBox="1"/>
          <p:nvPr/>
        </p:nvSpPr>
        <p:spPr>
          <a:xfrm>
            <a:off x="794237" y="2982930"/>
            <a:ext cx="6498074" cy="1704976"/>
          </a:xfrm>
          <a:prstGeom prst="rect">
            <a:avLst/>
          </a:prstGeom>
          <a:noFill/>
          <a:ln>
            <a:noFill/>
          </a:ln>
        </p:spPr>
        <p:txBody>
          <a:bodyPr anchorCtr="0" anchor="t" bIns="0" lIns="0" spcFirstLastPara="1" rIns="0" wrap="square" tIns="0">
            <a:spAutoFit/>
          </a:bodyPr>
          <a:lstStyle/>
          <a:p>
            <a:pPr indent="0" lvl="0" marL="0" marR="0" rtl="0" algn="l">
              <a:lnSpc>
                <a:spcPct val="170025"/>
              </a:lnSpc>
              <a:spcBef>
                <a:spcPts val="0"/>
              </a:spcBef>
              <a:spcAft>
                <a:spcPts val="0"/>
              </a:spcAft>
              <a:buNone/>
            </a:pPr>
            <a:r>
              <a:rPr b="1" i="0" lang="en-US" sz="2699" u="none" cap="none" strike="noStrike">
                <a:solidFill>
                  <a:srgbClr val="138807"/>
                </a:solidFill>
                <a:latin typeface="Inter"/>
                <a:ea typeface="Inter"/>
                <a:cs typeface="Inter"/>
                <a:sym typeface="Inter"/>
              </a:rPr>
              <a:t>A concise summary of India's extensive history pre-colonization, emphasizing its ancient civilizations.</a:t>
            </a:r>
            <a:endParaRPr/>
          </a:p>
        </p:txBody>
      </p:sp>
      <p:sp>
        <p:nvSpPr>
          <p:cNvPr id="176" name="Google Shape;176;p13"/>
          <p:cNvSpPr txBox="1"/>
          <p:nvPr/>
        </p:nvSpPr>
        <p:spPr>
          <a:xfrm>
            <a:off x="11610981" y="7429178"/>
            <a:ext cx="5882782" cy="2118360"/>
          </a:xfrm>
          <a:prstGeom prst="rect">
            <a:avLst/>
          </a:prstGeom>
          <a:noFill/>
          <a:ln>
            <a:noFill/>
          </a:ln>
        </p:spPr>
        <p:txBody>
          <a:bodyPr anchorCtr="0" anchor="t" bIns="0" lIns="0" spcFirstLastPara="1" rIns="0" wrap="square" tIns="0">
            <a:spAutoFit/>
          </a:bodyPr>
          <a:lstStyle/>
          <a:p>
            <a:pPr indent="0" lvl="0" marL="0" marR="0" rtl="0" algn="r">
              <a:lnSpc>
                <a:spcPct val="171035"/>
              </a:lnSpc>
              <a:spcBef>
                <a:spcPts val="0"/>
              </a:spcBef>
              <a:spcAft>
                <a:spcPts val="0"/>
              </a:spcAft>
              <a:buNone/>
            </a:pPr>
            <a:r>
              <a:rPr b="0" i="0" lang="en-US" sz="1999" u="none" cap="none" strike="noStrike">
                <a:solidFill>
                  <a:srgbClr val="000000"/>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180" name="Shape 180"/>
        <p:cNvGrpSpPr/>
        <p:nvPr/>
      </p:nvGrpSpPr>
      <p:grpSpPr>
        <a:xfrm>
          <a:off x="0" y="0"/>
          <a:ext cx="0" cy="0"/>
          <a:chOff x="0" y="0"/>
          <a:chExt cx="0" cy="0"/>
        </a:xfrm>
      </p:grpSpPr>
      <p:grpSp>
        <p:nvGrpSpPr>
          <p:cNvPr id="181" name="Google Shape;181;p14"/>
          <p:cNvGrpSpPr/>
          <p:nvPr/>
        </p:nvGrpSpPr>
        <p:grpSpPr>
          <a:xfrm rot="-60574">
            <a:off x="-125344" y="3702209"/>
            <a:ext cx="14690834" cy="3073083"/>
            <a:chOff x="0" y="0"/>
            <a:chExt cx="19587779" cy="4097444"/>
          </a:xfrm>
        </p:grpSpPr>
        <p:sp>
          <p:nvSpPr>
            <p:cNvPr id="182" name="Google Shape;182;p14"/>
            <p:cNvSpPr/>
            <p:nvPr/>
          </p:nvSpPr>
          <p:spPr>
            <a:xfrm rot="-10094471">
              <a:off x="9733056" y="1127741"/>
              <a:ext cx="9753600" cy="1996800"/>
            </a:xfrm>
            <a:custGeom>
              <a:rect b="b" l="l" r="r" t="t"/>
              <a:pathLst>
                <a:path extrusionOk="0" h="1996800" w="9753600">
                  <a:moveTo>
                    <a:pt x="0" y="0"/>
                  </a:moveTo>
                  <a:lnTo>
                    <a:pt x="9753600" y="0"/>
                  </a:lnTo>
                  <a:lnTo>
                    <a:pt x="9753600" y="1996800"/>
                  </a:lnTo>
                  <a:lnTo>
                    <a:pt x="0" y="1996800"/>
                  </a:lnTo>
                  <a:lnTo>
                    <a:pt x="0" y="0"/>
                  </a:lnTo>
                  <a:close/>
                </a:path>
              </a:pathLst>
            </a:custGeom>
            <a:blipFill rotWithShape="1">
              <a:blip r:embed="rId3">
                <a:alphaModFix/>
              </a:blip>
              <a:stretch>
                <a:fillRect b="0" l="0" r="0" t="0"/>
              </a:stretch>
            </a:blipFill>
            <a:ln>
              <a:noFill/>
            </a:ln>
          </p:spPr>
        </p:sp>
        <p:sp>
          <p:nvSpPr>
            <p:cNvPr id="183" name="Google Shape;183;p14"/>
            <p:cNvSpPr/>
            <p:nvPr/>
          </p:nvSpPr>
          <p:spPr>
            <a:xfrm rot="-10094471">
              <a:off x="101122" y="972902"/>
              <a:ext cx="9753600" cy="1996800"/>
            </a:xfrm>
            <a:custGeom>
              <a:rect b="b" l="l" r="r" t="t"/>
              <a:pathLst>
                <a:path extrusionOk="0" h="1996800" w="9753600">
                  <a:moveTo>
                    <a:pt x="0" y="0"/>
                  </a:moveTo>
                  <a:lnTo>
                    <a:pt x="9753600" y="0"/>
                  </a:lnTo>
                  <a:lnTo>
                    <a:pt x="9753600" y="1996800"/>
                  </a:lnTo>
                  <a:lnTo>
                    <a:pt x="0" y="1996800"/>
                  </a:lnTo>
                  <a:lnTo>
                    <a:pt x="0" y="0"/>
                  </a:lnTo>
                  <a:close/>
                </a:path>
              </a:pathLst>
            </a:custGeom>
            <a:blipFill rotWithShape="1">
              <a:blip r:embed="rId3">
                <a:alphaModFix/>
              </a:blip>
              <a:stretch>
                <a:fillRect b="0" l="0" r="0" t="0"/>
              </a:stretch>
            </a:blipFill>
            <a:ln>
              <a:noFill/>
            </a:ln>
          </p:spPr>
        </p:sp>
      </p:grpSp>
      <p:sp>
        <p:nvSpPr>
          <p:cNvPr id="184" name="Google Shape;184;p14"/>
          <p:cNvSpPr txBox="1"/>
          <p:nvPr/>
        </p:nvSpPr>
        <p:spPr>
          <a:xfrm>
            <a:off x="2303110" y="3543314"/>
            <a:ext cx="2101308"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1902C"/>
                </a:solidFill>
                <a:latin typeface="Kalam"/>
                <a:ea typeface="Kalam"/>
                <a:cs typeface="Kalam"/>
                <a:sym typeface="Kalam"/>
              </a:rPr>
              <a:t>1919</a:t>
            </a:r>
            <a:endParaRPr/>
          </a:p>
        </p:txBody>
      </p:sp>
      <p:sp>
        <p:nvSpPr>
          <p:cNvPr id="185" name="Google Shape;185;p14"/>
          <p:cNvSpPr txBox="1"/>
          <p:nvPr/>
        </p:nvSpPr>
        <p:spPr>
          <a:xfrm>
            <a:off x="9258325" y="3543314"/>
            <a:ext cx="2223080"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1902C"/>
                </a:solidFill>
                <a:latin typeface="Kalam"/>
                <a:ea typeface="Kalam"/>
                <a:cs typeface="Kalam"/>
                <a:sym typeface="Kalam"/>
              </a:rPr>
              <a:t>1930</a:t>
            </a:r>
            <a:endParaRPr/>
          </a:p>
        </p:txBody>
      </p:sp>
      <p:sp>
        <p:nvSpPr>
          <p:cNvPr id="186" name="Google Shape;186;p14"/>
          <p:cNvSpPr txBox="1"/>
          <p:nvPr/>
        </p:nvSpPr>
        <p:spPr>
          <a:xfrm>
            <a:off x="749564" y="605839"/>
            <a:ext cx="16788872" cy="1970923"/>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11541" u="none" cap="none" strike="noStrike">
                <a:solidFill>
                  <a:srgbClr val="F1902C"/>
                </a:solidFill>
                <a:latin typeface="Kalam"/>
                <a:ea typeface="Kalam"/>
                <a:cs typeface="Kalam"/>
                <a:sym typeface="Kalam"/>
              </a:rPr>
              <a:t>IMPORTANT TIMELINE</a:t>
            </a:r>
            <a:endParaRPr/>
          </a:p>
        </p:txBody>
      </p:sp>
      <p:sp>
        <p:nvSpPr>
          <p:cNvPr id="187" name="Google Shape;187;p14"/>
          <p:cNvSpPr txBox="1"/>
          <p:nvPr/>
        </p:nvSpPr>
        <p:spPr>
          <a:xfrm>
            <a:off x="1602176" y="7036245"/>
            <a:ext cx="3503100" cy="2030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The tragic incident where British troops killed hundreds of unarmed Indian civilians gathered for a peaceful protest in Amritsar.</a:t>
            </a:r>
            <a:endParaRPr/>
          </a:p>
        </p:txBody>
      </p:sp>
      <p:sp>
        <p:nvSpPr>
          <p:cNvPr id="188" name="Google Shape;188;p14"/>
          <p:cNvSpPr txBox="1"/>
          <p:nvPr/>
        </p:nvSpPr>
        <p:spPr>
          <a:xfrm>
            <a:off x="1602176" y="5739782"/>
            <a:ext cx="3503176" cy="846963"/>
          </a:xfrm>
          <a:prstGeom prst="rect">
            <a:avLst/>
          </a:prstGeom>
          <a:noFill/>
          <a:ln>
            <a:noFill/>
          </a:ln>
        </p:spPr>
        <p:txBody>
          <a:bodyPr anchorCtr="0" anchor="t" bIns="0" lIns="0" spcFirstLastPara="1" rIns="0" wrap="square" tIns="0">
            <a:spAutoFit/>
          </a:bodyPr>
          <a:lstStyle/>
          <a:p>
            <a:pPr indent="0" lvl="0" marL="0" marR="0" rtl="0" algn="ctr">
              <a:lnSpc>
                <a:spcPct val="123008"/>
              </a:lnSpc>
              <a:spcBef>
                <a:spcPts val="0"/>
              </a:spcBef>
              <a:spcAft>
                <a:spcPts val="0"/>
              </a:spcAft>
              <a:buNone/>
            </a:pPr>
            <a:r>
              <a:rPr b="1" i="0" lang="en-US" sz="2699" u="none" cap="none" strike="noStrike">
                <a:solidFill>
                  <a:srgbClr val="148A38"/>
                </a:solidFill>
                <a:latin typeface="Inter"/>
                <a:ea typeface="Inter"/>
                <a:cs typeface="Inter"/>
                <a:sym typeface="Inter"/>
              </a:rPr>
              <a:t>Jallianwala Bagh Massacre</a:t>
            </a:r>
            <a:endParaRPr/>
          </a:p>
        </p:txBody>
      </p:sp>
      <p:sp>
        <p:nvSpPr>
          <p:cNvPr id="189" name="Google Shape;189;p14"/>
          <p:cNvSpPr txBox="1"/>
          <p:nvPr/>
        </p:nvSpPr>
        <p:spPr>
          <a:xfrm>
            <a:off x="8486184" y="7036245"/>
            <a:ext cx="3767400" cy="2030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Led by Mahatma Gandhi, the Salt March was a 240-mile protest against the British salt tax, marking a significant act of civil disobedience.</a:t>
            </a:r>
            <a:endParaRPr/>
          </a:p>
        </p:txBody>
      </p:sp>
      <p:sp>
        <p:nvSpPr>
          <p:cNvPr id="190" name="Google Shape;190;p14"/>
          <p:cNvSpPr txBox="1"/>
          <p:nvPr/>
        </p:nvSpPr>
        <p:spPr>
          <a:xfrm>
            <a:off x="8113622" y="5739782"/>
            <a:ext cx="4512484" cy="846963"/>
          </a:xfrm>
          <a:prstGeom prst="rect">
            <a:avLst/>
          </a:prstGeom>
          <a:noFill/>
          <a:ln>
            <a:noFill/>
          </a:ln>
        </p:spPr>
        <p:txBody>
          <a:bodyPr anchorCtr="0" anchor="t" bIns="0" lIns="0" spcFirstLastPara="1" rIns="0" wrap="square" tIns="0">
            <a:spAutoFit/>
          </a:bodyPr>
          <a:lstStyle/>
          <a:p>
            <a:pPr indent="0" lvl="0" marL="0" marR="0" rtl="0" algn="ctr">
              <a:lnSpc>
                <a:spcPct val="123008"/>
              </a:lnSpc>
              <a:spcBef>
                <a:spcPts val="0"/>
              </a:spcBef>
              <a:spcAft>
                <a:spcPts val="0"/>
              </a:spcAft>
              <a:buNone/>
            </a:pPr>
            <a:r>
              <a:rPr b="1" i="0" lang="en-US" sz="2699" u="none" cap="none" strike="noStrike">
                <a:solidFill>
                  <a:srgbClr val="148A38"/>
                </a:solidFill>
                <a:latin typeface="Inter"/>
                <a:ea typeface="Inter"/>
                <a:cs typeface="Inter"/>
                <a:sym typeface="Inter"/>
              </a:rPr>
              <a:t>Salt</a:t>
            </a:r>
            <a:endParaRPr/>
          </a:p>
          <a:p>
            <a:pPr indent="0" lvl="0" marL="0" marR="0" rtl="0" algn="ctr">
              <a:lnSpc>
                <a:spcPct val="123008"/>
              </a:lnSpc>
              <a:spcBef>
                <a:spcPts val="0"/>
              </a:spcBef>
              <a:spcAft>
                <a:spcPts val="0"/>
              </a:spcAft>
              <a:buNone/>
            </a:pPr>
            <a:r>
              <a:rPr b="1" i="0" lang="en-US" sz="2699" u="none" cap="none" strike="noStrike">
                <a:solidFill>
                  <a:srgbClr val="148A38"/>
                </a:solidFill>
                <a:latin typeface="Inter"/>
                <a:ea typeface="Inter"/>
                <a:cs typeface="Inter"/>
                <a:sym typeface="Inter"/>
              </a:rPr>
              <a:t>March</a:t>
            </a:r>
            <a:endParaRPr/>
          </a:p>
        </p:txBody>
      </p:sp>
      <p:pic>
        <p:nvPicPr>
          <p:cNvPr id="191" name="Google Shape;191;p14"/>
          <p:cNvPicPr preferRelativeResize="0"/>
          <p:nvPr/>
        </p:nvPicPr>
        <p:blipFill rotWithShape="1">
          <a:blip r:embed="rId4">
            <a:alphaModFix/>
          </a:blip>
          <a:srcRect b="37899" l="0" r="36390" t="0"/>
          <a:stretch/>
        </p:blipFill>
        <p:spPr>
          <a:xfrm>
            <a:off x="12290927" y="1884300"/>
            <a:ext cx="5997075" cy="84026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195" name="Shape 195"/>
        <p:cNvGrpSpPr/>
        <p:nvPr/>
      </p:nvGrpSpPr>
      <p:grpSpPr>
        <a:xfrm>
          <a:off x="0" y="0"/>
          <a:ext cx="0" cy="0"/>
          <a:chOff x="0" y="0"/>
          <a:chExt cx="0" cy="0"/>
        </a:xfrm>
      </p:grpSpPr>
      <p:pic>
        <p:nvPicPr>
          <p:cNvPr id="196" name="Google Shape;196;p15"/>
          <p:cNvPicPr preferRelativeResize="0"/>
          <p:nvPr/>
        </p:nvPicPr>
        <p:blipFill rotWithShape="1">
          <a:blip r:embed="rId3">
            <a:alphaModFix/>
          </a:blip>
          <a:srcRect b="32971" l="33011" r="0" t="0"/>
          <a:stretch/>
        </p:blipFill>
        <p:spPr>
          <a:xfrm>
            <a:off x="0" y="7641925"/>
            <a:ext cx="5729000" cy="2645075"/>
          </a:xfrm>
          <a:prstGeom prst="rect">
            <a:avLst/>
          </a:prstGeom>
          <a:noFill/>
          <a:ln>
            <a:noFill/>
          </a:ln>
        </p:spPr>
      </p:pic>
      <p:grpSp>
        <p:nvGrpSpPr>
          <p:cNvPr id="197" name="Google Shape;197;p15"/>
          <p:cNvGrpSpPr/>
          <p:nvPr/>
        </p:nvGrpSpPr>
        <p:grpSpPr>
          <a:xfrm rot="-60574">
            <a:off x="4830637" y="3702209"/>
            <a:ext cx="14690834" cy="3073083"/>
            <a:chOff x="0" y="0"/>
            <a:chExt cx="19587779" cy="4097444"/>
          </a:xfrm>
        </p:grpSpPr>
        <p:sp>
          <p:nvSpPr>
            <p:cNvPr id="198" name="Google Shape;198;p15"/>
            <p:cNvSpPr/>
            <p:nvPr/>
          </p:nvSpPr>
          <p:spPr>
            <a:xfrm rot="-10094471">
              <a:off x="9733056" y="1127741"/>
              <a:ext cx="9753600" cy="1996800"/>
            </a:xfrm>
            <a:custGeom>
              <a:rect b="b" l="l" r="r" t="t"/>
              <a:pathLst>
                <a:path extrusionOk="0" h="1996800" w="9753600">
                  <a:moveTo>
                    <a:pt x="0" y="0"/>
                  </a:moveTo>
                  <a:lnTo>
                    <a:pt x="9753600" y="0"/>
                  </a:lnTo>
                  <a:lnTo>
                    <a:pt x="9753600" y="1996800"/>
                  </a:lnTo>
                  <a:lnTo>
                    <a:pt x="0" y="1996800"/>
                  </a:lnTo>
                  <a:lnTo>
                    <a:pt x="0" y="0"/>
                  </a:lnTo>
                  <a:close/>
                </a:path>
              </a:pathLst>
            </a:custGeom>
            <a:blipFill rotWithShape="1">
              <a:blip r:embed="rId4">
                <a:alphaModFix/>
              </a:blip>
              <a:stretch>
                <a:fillRect b="0" l="0" r="0" t="0"/>
              </a:stretch>
            </a:blipFill>
            <a:ln>
              <a:noFill/>
            </a:ln>
          </p:spPr>
        </p:sp>
        <p:sp>
          <p:nvSpPr>
            <p:cNvPr id="199" name="Google Shape;199;p15"/>
            <p:cNvSpPr/>
            <p:nvPr/>
          </p:nvSpPr>
          <p:spPr>
            <a:xfrm rot="-10094471">
              <a:off x="101122" y="972902"/>
              <a:ext cx="9753600" cy="1996800"/>
            </a:xfrm>
            <a:custGeom>
              <a:rect b="b" l="l" r="r" t="t"/>
              <a:pathLst>
                <a:path extrusionOk="0" h="1996800" w="9753600">
                  <a:moveTo>
                    <a:pt x="0" y="0"/>
                  </a:moveTo>
                  <a:lnTo>
                    <a:pt x="9753600" y="0"/>
                  </a:lnTo>
                  <a:lnTo>
                    <a:pt x="9753600" y="1996800"/>
                  </a:lnTo>
                  <a:lnTo>
                    <a:pt x="0" y="1996800"/>
                  </a:lnTo>
                  <a:lnTo>
                    <a:pt x="0" y="0"/>
                  </a:lnTo>
                  <a:close/>
                </a:path>
              </a:pathLst>
            </a:custGeom>
            <a:blipFill rotWithShape="1">
              <a:blip r:embed="rId4">
                <a:alphaModFix/>
              </a:blip>
              <a:stretch>
                <a:fillRect b="0" l="0" r="0" t="0"/>
              </a:stretch>
            </a:blipFill>
            <a:ln>
              <a:noFill/>
            </a:ln>
          </p:spPr>
        </p:sp>
      </p:grpSp>
      <p:sp>
        <p:nvSpPr>
          <p:cNvPr id="200" name="Google Shape;200;p15"/>
          <p:cNvSpPr/>
          <p:nvPr/>
        </p:nvSpPr>
        <p:spPr>
          <a:xfrm rot="250623">
            <a:off x="120075" y="3131454"/>
            <a:ext cx="6595375" cy="3537519"/>
          </a:xfrm>
          <a:custGeom>
            <a:rect b="b" l="l" r="r" t="t"/>
            <a:pathLst>
              <a:path extrusionOk="0" h="3537519" w="6595375">
                <a:moveTo>
                  <a:pt x="0" y="0"/>
                </a:moveTo>
                <a:lnTo>
                  <a:pt x="6595375" y="0"/>
                </a:lnTo>
                <a:lnTo>
                  <a:pt x="6595375" y="3537519"/>
                </a:lnTo>
                <a:lnTo>
                  <a:pt x="0" y="3537519"/>
                </a:lnTo>
                <a:lnTo>
                  <a:pt x="0" y="0"/>
                </a:lnTo>
                <a:close/>
              </a:path>
            </a:pathLst>
          </a:custGeom>
          <a:blipFill rotWithShape="1">
            <a:blip r:embed="rId5">
              <a:alphaModFix/>
            </a:blip>
            <a:stretch>
              <a:fillRect b="0" l="0" r="0" t="0"/>
            </a:stretch>
          </a:blipFill>
          <a:ln>
            <a:noFill/>
          </a:ln>
        </p:spPr>
      </p:sp>
      <p:sp>
        <p:nvSpPr>
          <p:cNvPr id="201" name="Google Shape;201;p15"/>
          <p:cNvSpPr txBox="1"/>
          <p:nvPr/>
        </p:nvSpPr>
        <p:spPr>
          <a:xfrm>
            <a:off x="7259091" y="3543314"/>
            <a:ext cx="2101308"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1902C"/>
                </a:solidFill>
                <a:latin typeface="Kalam"/>
                <a:ea typeface="Kalam"/>
                <a:cs typeface="Kalam"/>
                <a:sym typeface="Kalam"/>
              </a:rPr>
              <a:t>1942</a:t>
            </a:r>
            <a:endParaRPr/>
          </a:p>
        </p:txBody>
      </p:sp>
      <p:sp>
        <p:nvSpPr>
          <p:cNvPr id="202" name="Google Shape;202;p15"/>
          <p:cNvSpPr txBox="1"/>
          <p:nvPr/>
        </p:nvSpPr>
        <p:spPr>
          <a:xfrm>
            <a:off x="14214306" y="3543314"/>
            <a:ext cx="2223080"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1902C"/>
                </a:solidFill>
                <a:latin typeface="Kalam"/>
                <a:ea typeface="Kalam"/>
                <a:cs typeface="Kalam"/>
                <a:sym typeface="Kalam"/>
              </a:rPr>
              <a:t>1947</a:t>
            </a:r>
            <a:endParaRPr/>
          </a:p>
        </p:txBody>
      </p:sp>
      <p:sp>
        <p:nvSpPr>
          <p:cNvPr id="203" name="Google Shape;203;p15"/>
          <p:cNvSpPr txBox="1"/>
          <p:nvPr/>
        </p:nvSpPr>
        <p:spPr>
          <a:xfrm>
            <a:off x="6085938" y="7120252"/>
            <a:ext cx="4447500" cy="2030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The movement launched by the Indian National Congress, demanding an end to British rule in India, which saw mass protests and uprisings across the country.</a:t>
            </a:r>
            <a:endParaRPr/>
          </a:p>
        </p:txBody>
      </p:sp>
      <p:sp>
        <p:nvSpPr>
          <p:cNvPr id="204" name="Google Shape;204;p15"/>
          <p:cNvSpPr txBox="1"/>
          <p:nvPr/>
        </p:nvSpPr>
        <p:spPr>
          <a:xfrm>
            <a:off x="7259091" y="5739782"/>
            <a:ext cx="2101308" cy="846963"/>
          </a:xfrm>
          <a:prstGeom prst="rect">
            <a:avLst/>
          </a:prstGeom>
          <a:noFill/>
          <a:ln>
            <a:noFill/>
          </a:ln>
        </p:spPr>
        <p:txBody>
          <a:bodyPr anchorCtr="0" anchor="t" bIns="0" lIns="0" spcFirstLastPara="1" rIns="0" wrap="square" tIns="0">
            <a:spAutoFit/>
          </a:bodyPr>
          <a:lstStyle/>
          <a:p>
            <a:pPr indent="0" lvl="0" marL="0" marR="0" rtl="0" algn="ctr">
              <a:lnSpc>
                <a:spcPct val="123008"/>
              </a:lnSpc>
              <a:spcBef>
                <a:spcPts val="0"/>
              </a:spcBef>
              <a:spcAft>
                <a:spcPts val="0"/>
              </a:spcAft>
              <a:buNone/>
            </a:pPr>
            <a:r>
              <a:rPr b="1" i="0" lang="en-US" sz="2699" u="none" cap="none" strike="noStrike">
                <a:solidFill>
                  <a:srgbClr val="148A38"/>
                </a:solidFill>
                <a:latin typeface="Inter"/>
                <a:ea typeface="Inter"/>
                <a:cs typeface="Inter"/>
                <a:sym typeface="Inter"/>
              </a:rPr>
              <a:t>Quit India Movement</a:t>
            </a:r>
            <a:endParaRPr/>
          </a:p>
        </p:txBody>
      </p:sp>
      <p:sp>
        <p:nvSpPr>
          <p:cNvPr id="205" name="Google Shape;205;p15"/>
          <p:cNvSpPr txBox="1"/>
          <p:nvPr/>
        </p:nvSpPr>
        <p:spPr>
          <a:xfrm>
            <a:off x="13442166" y="7120252"/>
            <a:ext cx="3767400" cy="2030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Inter"/>
                <a:ea typeface="Inter"/>
                <a:cs typeface="Inter"/>
                <a:sym typeface="Inter"/>
              </a:rPr>
              <a:t>On August 15, 1947, India gained its independence from British rule, with Jawaharlal Nehru delivering the historic "Tryst with Destiny" speech.</a:t>
            </a:r>
            <a:endParaRPr/>
          </a:p>
        </p:txBody>
      </p:sp>
      <p:sp>
        <p:nvSpPr>
          <p:cNvPr id="206" name="Google Shape;206;p15"/>
          <p:cNvSpPr txBox="1"/>
          <p:nvPr/>
        </p:nvSpPr>
        <p:spPr>
          <a:xfrm>
            <a:off x="13893306" y="5739782"/>
            <a:ext cx="2865078" cy="846963"/>
          </a:xfrm>
          <a:prstGeom prst="rect">
            <a:avLst/>
          </a:prstGeom>
          <a:noFill/>
          <a:ln>
            <a:noFill/>
          </a:ln>
        </p:spPr>
        <p:txBody>
          <a:bodyPr anchorCtr="0" anchor="t" bIns="0" lIns="0" spcFirstLastPara="1" rIns="0" wrap="square" tIns="0">
            <a:spAutoFit/>
          </a:bodyPr>
          <a:lstStyle/>
          <a:p>
            <a:pPr indent="0" lvl="0" marL="0" marR="0" rtl="0" algn="ctr">
              <a:lnSpc>
                <a:spcPct val="123008"/>
              </a:lnSpc>
              <a:spcBef>
                <a:spcPts val="0"/>
              </a:spcBef>
              <a:spcAft>
                <a:spcPts val="0"/>
              </a:spcAft>
              <a:buNone/>
            </a:pPr>
            <a:r>
              <a:rPr b="1" i="0" lang="en-US" sz="2699" u="none" cap="none" strike="noStrike">
                <a:solidFill>
                  <a:srgbClr val="148A38"/>
                </a:solidFill>
                <a:latin typeface="Inter"/>
                <a:ea typeface="Inter"/>
                <a:cs typeface="Inter"/>
                <a:sym typeface="Inter"/>
              </a:rPr>
              <a:t>Independence Day</a:t>
            </a:r>
            <a:endParaRPr/>
          </a:p>
        </p:txBody>
      </p:sp>
      <p:sp>
        <p:nvSpPr>
          <p:cNvPr id="207" name="Google Shape;207;p15"/>
          <p:cNvSpPr txBox="1"/>
          <p:nvPr/>
        </p:nvSpPr>
        <p:spPr>
          <a:xfrm>
            <a:off x="749564" y="605839"/>
            <a:ext cx="16788872" cy="1970923"/>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11541" u="none" cap="none" strike="noStrike">
                <a:solidFill>
                  <a:srgbClr val="F1902C"/>
                </a:solidFill>
                <a:latin typeface="Kalam"/>
                <a:ea typeface="Kalam"/>
                <a:cs typeface="Kalam"/>
                <a:sym typeface="Kalam"/>
              </a:rPr>
              <a:t>IMPORTANT TIMELINE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211" name="Shape 211"/>
        <p:cNvGrpSpPr/>
        <p:nvPr/>
      </p:nvGrpSpPr>
      <p:grpSpPr>
        <a:xfrm>
          <a:off x="0" y="0"/>
          <a:ext cx="0" cy="0"/>
          <a:chOff x="0" y="0"/>
          <a:chExt cx="0" cy="0"/>
        </a:xfrm>
      </p:grpSpPr>
      <p:grpSp>
        <p:nvGrpSpPr>
          <p:cNvPr id="212" name="Google Shape;212;p16"/>
          <p:cNvGrpSpPr/>
          <p:nvPr/>
        </p:nvGrpSpPr>
        <p:grpSpPr>
          <a:xfrm>
            <a:off x="2163120" y="1423151"/>
            <a:ext cx="13961759" cy="777064"/>
            <a:chOff x="0" y="-9525"/>
            <a:chExt cx="2665031" cy="148327"/>
          </a:xfrm>
        </p:grpSpPr>
        <p:sp>
          <p:nvSpPr>
            <p:cNvPr id="213" name="Google Shape;213;p16"/>
            <p:cNvSpPr/>
            <p:nvPr/>
          </p:nvSpPr>
          <p:spPr>
            <a:xfrm>
              <a:off x="0" y="0"/>
              <a:ext cx="2665031" cy="138802"/>
            </a:xfrm>
            <a:custGeom>
              <a:rect b="b" l="l" r="r" t="t"/>
              <a:pathLst>
                <a:path extrusionOk="0" h="138802" w="2665031">
                  <a:moveTo>
                    <a:pt x="3327" y="0"/>
                  </a:moveTo>
                  <a:lnTo>
                    <a:pt x="2661704" y="0"/>
                  </a:lnTo>
                  <a:cubicBezTo>
                    <a:pt x="2662586" y="0"/>
                    <a:pt x="2663432" y="351"/>
                    <a:pt x="2664056" y="974"/>
                  </a:cubicBezTo>
                  <a:cubicBezTo>
                    <a:pt x="2664680" y="1598"/>
                    <a:pt x="2665031" y="2445"/>
                    <a:pt x="2665031" y="3327"/>
                  </a:cubicBezTo>
                  <a:lnTo>
                    <a:pt x="2665031" y="135475"/>
                  </a:lnTo>
                  <a:cubicBezTo>
                    <a:pt x="2665031" y="136357"/>
                    <a:pt x="2664680" y="137203"/>
                    <a:pt x="2664056" y="137827"/>
                  </a:cubicBezTo>
                  <a:cubicBezTo>
                    <a:pt x="2663432" y="138451"/>
                    <a:pt x="2662586" y="138802"/>
                    <a:pt x="2661704" y="138802"/>
                  </a:cubicBezTo>
                  <a:lnTo>
                    <a:pt x="3327" y="138802"/>
                  </a:lnTo>
                  <a:cubicBezTo>
                    <a:pt x="2445" y="138802"/>
                    <a:pt x="1598" y="138451"/>
                    <a:pt x="974" y="137827"/>
                  </a:cubicBezTo>
                  <a:cubicBezTo>
                    <a:pt x="351" y="137203"/>
                    <a:pt x="0" y="136357"/>
                    <a:pt x="0" y="135475"/>
                  </a:cubicBezTo>
                  <a:lnTo>
                    <a:pt x="0" y="3327"/>
                  </a:lnTo>
                  <a:cubicBezTo>
                    <a:pt x="0" y="2445"/>
                    <a:pt x="351" y="1598"/>
                    <a:pt x="974" y="974"/>
                  </a:cubicBezTo>
                  <a:cubicBezTo>
                    <a:pt x="1598" y="351"/>
                    <a:pt x="2445" y="0"/>
                    <a:pt x="3327" y="0"/>
                  </a:cubicBezTo>
                  <a:close/>
                </a:path>
              </a:pathLst>
            </a:custGeom>
            <a:solidFill>
              <a:srgbClr val="F190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6"/>
            <p:cNvSpPr txBox="1"/>
            <p:nvPr/>
          </p:nvSpPr>
          <p:spPr>
            <a:xfrm>
              <a:off x="0" y="-9525"/>
              <a:ext cx="2665031" cy="148327"/>
            </a:xfrm>
            <a:prstGeom prst="rect">
              <a:avLst/>
            </a:prstGeom>
            <a:noFill/>
            <a:ln>
              <a:noFill/>
            </a:ln>
          </p:spPr>
          <p:txBody>
            <a:bodyPr anchorCtr="0" anchor="ctr" bIns="62625" lIns="62625" spcFirstLastPara="1" rIns="62625" wrap="square" tIns="62625">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6"/>
          <p:cNvGrpSpPr/>
          <p:nvPr/>
        </p:nvGrpSpPr>
        <p:grpSpPr>
          <a:xfrm>
            <a:off x="2163120" y="5228613"/>
            <a:ext cx="13961759" cy="777064"/>
            <a:chOff x="0" y="-9525"/>
            <a:chExt cx="2665031" cy="148327"/>
          </a:xfrm>
        </p:grpSpPr>
        <p:sp>
          <p:nvSpPr>
            <p:cNvPr id="216" name="Google Shape;216;p16"/>
            <p:cNvSpPr/>
            <p:nvPr/>
          </p:nvSpPr>
          <p:spPr>
            <a:xfrm>
              <a:off x="0" y="0"/>
              <a:ext cx="2665031" cy="138802"/>
            </a:xfrm>
            <a:custGeom>
              <a:rect b="b" l="l" r="r" t="t"/>
              <a:pathLst>
                <a:path extrusionOk="0" h="138802" w="2665031">
                  <a:moveTo>
                    <a:pt x="3327" y="0"/>
                  </a:moveTo>
                  <a:lnTo>
                    <a:pt x="2661704" y="0"/>
                  </a:lnTo>
                  <a:cubicBezTo>
                    <a:pt x="2662586" y="0"/>
                    <a:pt x="2663432" y="351"/>
                    <a:pt x="2664056" y="974"/>
                  </a:cubicBezTo>
                  <a:cubicBezTo>
                    <a:pt x="2664680" y="1598"/>
                    <a:pt x="2665031" y="2445"/>
                    <a:pt x="2665031" y="3327"/>
                  </a:cubicBezTo>
                  <a:lnTo>
                    <a:pt x="2665031" y="135475"/>
                  </a:lnTo>
                  <a:cubicBezTo>
                    <a:pt x="2665031" y="136357"/>
                    <a:pt x="2664680" y="137203"/>
                    <a:pt x="2664056" y="137827"/>
                  </a:cubicBezTo>
                  <a:cubicBezTo>
                    <a:pt x="2663432" y="138451"/>
                    <a:pt x="2662586" y="138802"/>
                    <a:pt x="2661704" y="138802"/>
                  </a:cubicBezTo>
                  <a:lnTo>
                    <a:pt x="3327" y="138802"/>
                  </a:lnTo>
                  <a:cubicBezTo>
                    <a:pt x="2445" y="138802"/>
                    <a:pt x="1598" y="138451"/>
                    <a:pt x="974" y="137827"/>
                  </a:cubicBezTo>
                  <a:cubicBezTo>
                    <a:pt x="351" y="137203"/>
                    <a:pt x="0" y="136357"/>
                    <a:pt x="0" y="135475"/>
                  </a:cubicBezTo>
                  <a:lnTo>
                    <a:pt x="0" y="3327"/>
                  </a:lnTo>
                  <a:cubicBezTo>
                    <a:pt x="0" y="2445"/>
                    <a:pt x="351" y="1598"/>
                    <a:pt x="974" y="974"/>
                  </a:cubicBezTo>
                  <a:cubicBezTo>
                    <a:pt x="1598" y="351"/>
                    <a:pt x="2445" y="0"/>
                    <a:pt x="3327" y="0"/>
                  </a:cubicBezTo>
                  <a:close/>
                </a:path>
              </a:pathLst>
            </a:custGeom>
            <a:solidFill>
              <a:srgbClr val="148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6"/>
            <p:cNvSpPr txBox="1"/>
            <p:nvPr/>
          </p:nvSpPr>
          <p:spPr>
            <a:xfrm>
              <a:off x="0" y="-9525"/>
              <a:ext cx="2665031" cy="148327"/>
            </a:xfrm>
            <a:prstGeom prst="rect">
              <a:avLst/>
            </a:prstGeom>
            <a:noFill/>
            <a:ln>
              <a:noFill/>
            </a:ln>
          </p:spPr>
          <p:txBody>
            <a:bodyPr anchorCtr="0" anchor="ctr" bIns="62625" lIns="62625" spcFirstLastPara="1" rIns="62625" wrap="square" tIns="62625">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8" name="Google Shape;218;p16"/>
          <p:cNvSpPr txBox="1"/>
          <p:nvPr/>
        </p:nvSpPr>
        <p:spPr>
          <a:xfrm>
            <a:off x="647222" y="2393787"/>
            <a:ext cx="16993500" cy="2845200"/>
          </a:xfrm>
          <a:prstGeom prst="rect">
            <a:avLst/>
          </a:prstGeom>
          <a:noFill/>
          <a:ln>
            <a:noFill/>
          </a:ln>
        </p:spPr>
        <p:txBody>
          <a:bodyPr anchorCtr="0" anchor="t" bIns="0" lIns="0" spcFirstLastPara="1" rIns="0" wrap="square" tIns="0">
            <a:spAutoFit/>
          </a:bodyPr>
          <a:lstStyle/>
          <a:p>
            <a:pPr indent="0" lvl="0" marL="0" marR="0" rtl="0" algn="ctr">
              <a:lnSpc>
                <a:spcPct val="119004"/>
              </a:lnSpc>
              <a:spcBef>
                <a:spcPts val="0"/>
              </a:spcBef>
              <a:spcAft>
                <a:spcPts val="0"/>
              </a:spcAft>
              <a:buNone/>
            </a:pPr>
            <a:r>
              <a:rPr b="1" i="0" lang="en-US" sz="18485" u="none" cap="none" strike="noStrike">
                <a:solidFill>
                  <a:srgbClr val="138807"/>
                </a:solidFill>
                <a:latin typeface="Kalam"/>
                <a:ea typeface="Kalam"/>
                <a:cs typeface="Kalam"/>
                <a:sym typeface="Kalam"/>
              </a:rPr>
              <a:t>KEY EVENTS</a:t>
            </a:r>
            <a:endParaRPr/>
          </a:p>
        </p:txBody>
      </p:sp>
      <p:pic>
        <p:nvPicPr>
          <p:cNvPr id="219" name="Google Shape;219;p16"/>
          <p:cNvPicPr preferRelativeResize="0"/>
          <p:nvPr/>
        </p:nvPicPr>
        <p:blipFill rotWithShape="1">
          <a:blip r:embed="rId3">
            <a:alphaModFix/>
          </a:blip>
          <a:srcRect b="0" l="0" r="0" t="21905"/>
          <a:stretch/>
        </p:blipFill>
        <p:spPr>
          <a:xfrm>
            <a:off x="7610225" y="1"/>
            <a:ext cx="3029450" cy="2356175"/>
          </a:xfrm>
          <a:prstGeom prst="rect">
            <a:avLst/>
          </a:prstGeom>
          <a:noFill/>
          <a:ln>
            <a:noFill/>
          </a:ln>
        </p:spPr>
      </p:pic>
      <p:sp>
        <p:nvSpPr>
          <p:cNvPr id="220" name="Google Shape;220;p16"/>
          <p:cNvSpPr txBox="1"/>
          <p:nvPr/>
        </p:nvSpPr>
        <p:spPr>
          <a:xfrm>
            <a:off x="7610225" y="92743"/>
            <a:ext cx="3029400" cy="230790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lang="en-US" sz="14994">
                <a:solidFill>
                  <a:srgbClr val="138807"/>
                </a:solidFill>
                <a:latin typeface="Kalam"/>
                <a:ea typeface="Kalam"/>
                <a:cs typeface="Kalam"/>
                <a:sym typeface="Kalam"/>
              </a:rPr>
              <a:t>02</a:t>
            </a:r>
            <a:endParaRPr/>
          </a:p>
        </p:txBody>
      </p:sp>
      <p:pic>
        <p:nvPicPr>
          <p:cNvPr id="221" name="Google Shape;221;p16"/>
          <p:cNvPicPr preferRelativeResize="0"/>
          <p:nvPr/>
        </p:nvPicPr>
        <p:blipFill rotWithShape="1">
          <a:blip r:embed="rId4">
            <a:alphaModFix/>
          </a:blip>
          <a:srcRect b="8357" l="6121" r="6174" t="0"/>
          <a:stretch/>
        </p:blipFill>
        <p:spPr>
          <a:xfrm>
            <a:off x="0" y="4390250"/>
            <a:ext cx="18288000" cy="5896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4BB"/>
        </a:solidFill>
      </p:bgPr>
    </p:bg>
    <p:spTree>
      <p:nvGrpSpPr>
        <p:cNvPr id="225" name="Shape 225"/>
        <p:cNvGrpSpPr/>
        <p:nvPr/>
      </p:nvGrpSpPr>
      <p:grpSpPr>
        <a:xfrm>
          <a:off x="0" y="0"/>
          <a:ext cx="0" cy="0"/>
          <a:chOff x="0" y="0"/>
          <a:chExt cx="0" cy="0"/>
        </a:xfrm>
      </p:grpSpPr>
      <p:pic>
        <p:nvPicPr>
          <p:cNvPr id="226" name="Google Shape;226;p17"/>
          <p:cNvPicPr preferRelativeResize="0"/>
          <p:nvPr/>
        </p:nvPicPr>
        <p:blipFill rotWithShape="1">
          <a:blip r:embed="rId3">
            <a:alphaModFix/>
          </a:blip>
          <a:srcRect b="18380" l="25749" r="0" t="0"/>
          <a:stretch/>
        </p:blipFill>
        <p:spPr>
          <a:xfrm>
            <a:off x="-3" y="1143724"/>
            <a:ext cx="10268001" cy="9143276"/>
          </a:xfrm>
          <a:prstGeom prst="rect">
            <a:avLst/>
          </a:prstGeom>
          <a:noFill/>
          <a:ln>
            <a:noFill/>
          </a:ln>
        </p:spPr>
      </p:pic>
      <p:sp>
        <p:nvSpPr>
          <p:cNvPr id="227" name="Google Shape;227;p17"/>
          <p:cNvSpPr txBox="1"/>
          <p:nvPr/>
        </p:nvSpPr>
        <p:spPr>
          <a:xfrm>
            <a:off x="5227424" y="1462708"/>
            <a:ext cx="12031800" cy="61917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1" i="0" lang="en-US" sz="11174" u="none" cap="none" strike="noStrike">
                <a:solidFill>
                  <a:srgbClr val="F1902C"/>
                </a:solidFill>
                <a:latin typeface="Kalam"/>
                <a:ea typeface="Kalam"/>
                <a:cs typeface="Kalam"/>
                <a:sym typeface="Kalam"/>
              </a:rPr>
              <a:t>"BE THE CHANGE THAT YOU WISH TO SEE IN THE WORLD."</a:t>
            </a:r>
            <a:endParaRPr/>
          </a:p>
        </p:txBody>
      </p:sp>
      <p:sp>
        <p:nvSpPr>
          <p:cNvPr id="228" name="Google Shape;228;p17"/>
          <p:cNvSpPr/>
          <p:nvPr/>
        </p:nvSpPr>
        <p:spPr>
          <a:xfrm>
            <a:off x="700024" y="1028700"/>
            <a:ext cx="1561060" cy="1234656"/>
          </a:xfrm>
          <a:custGeom>
            <a:rect b="b" l="l" r="r" t="t"/>
            <a:pathLst>
              <a:path extrusionOk="0" h="1234656" w="1561060">
                <a:moveTo>
                  <a:pt x="0" y="0"/>
                </a:moveTo>
                <a:lnTo>
                  <a:pt x="1561060" y="0"/>
                </a:lnTo>
                <a:lnTo>
                  <a:pt x="1561060" y="1234656"/>
                </a:lnTo>
                <a:lnTo>
                  <a:pt x="0" y="1234656"/>
                </a:lnTo>
                <a:lnTo>
                  <a:pt x="0" y="0"/>
                </a:lnTo>
                <a:close/>
              </a:path>
            </a:pathLst>
          </a:custGeom>
          <a:blipFill rotWithShape="1">
            <a:blip r:embed="rId4">
              <a:alphaModFix/>
            </a:blip>
            <a:stretch>
              <a:fillRect b="0" l="0" r="0" t="0"/>
            </a:stretch>
          </a:blipFill>
          <a:ln>
            <a:noFill/>
          </a:ln>
        </p:spPr>
      </p:sp>
      <p:sp>
        <p:nvSpPr>
          <p:cNvPr id="229" name="Google Shape;229;p17"/>
          <p:cNvSpPr/>
          <p:nvPr/>
        </p:nvSpPr>
        <p:spPr>
          <a:xfrm flipH="1">
            <a:off x="8567803" y="6739165"/>
            <a:ext cx="1882886" cy="2302943"/>
          </a:xfrm>
          <a:custGeom>
            <a:rect b="b" l="l" r="r" t="t"/>
            <a:pathLst>
              <a:path extrusionOk="0" h="2302943" w="1882886">
                <a:moveTo>
                  <a:pt x="1882886" y="0"/>
                </a:moveTo>
                <a:lnTo>
                  <a:pt x="0" y="0"/>
                </a:lnTo>
                <a:lnTo>
                  <a:pt x="0" y="2302943"/>
                </a:lnTo>
                <a:lnTo>
                  <a:pt x="1882886" y="2302943"/>
                </a:lnTo>
                <a:lnTo>
                  <a:pt x="1882886" y="0"/>
                </a:lnTo>
                <a:close/>
              </a:path>
            </a:pathLst>
          </a:custGeom>
          <a:blipFill rotWithShape="1">
            <a:blip r:embed="rId5">
              <a:alphaModFix/>
            </a:blip>
            <a:stretch>
              <a:fillRect b="0" l="0" r="0" t="0"/>
            </a:stretch>
          </a:blipFill>
          <a:ln>
            <a:noFill/>
          </a:ln>
        </p:spPr>
      </p:sp>
      <p:sp>
        <p:nvSpPr>
          <p:cNvPr id="230" name="Google Shape;230;p17"/>
          <p:cNvSpPr txBox="1"/>
          <p:nvPr/>
        </p:nvSpPr>
        <p:spPr>
          <a:xfrm>
            <a:off x="14406418" y="8090287"/>
            <a:ext cx="2555974" cy="511154"/>
          </a:xfrm>
          <a:prstGeom prst="rect">
            <a:avLst/>
          </a:prstGeom>
          <a:noFill/>
          <a:ln>
            <a:noFill/>
          </a:ln>
        </p:spPr>
        <p:txBody>
          <a:bodyPr anchorCtr="0" anchor="t" bIns="0" lIns="0" spcFirstLastPara="1" rIns="0" wrap="square" tIns="0">
            <a:spAutoFit/>
          </a:bodyPr>
          <a:lstStyle/>
          <a:p>
            <a:pPr indent="0" lvl="0" marL="0" marR="0" rtl="0" algn="r">
              <a:lnSpc>
                <a:spcPct val="172000"/>
              </a:lnSpc>
              <a:spcBef>
                <a:spcPts val="0"/>
              </a:spcBef>
              <a:spcAft>
                <a:spcPts val="0"/>
              </a:spcAft>
              <a:buNone/>
            </a:pPr>
            <a:r>
              <a:rPr b="0" i="0" lang="en-US" sz="2500" u="none" cap="none" strike="noStrike">
                <a:solidFill>
                  <a:srgbClr val="000000"/>
                </a:solidFill>
                <a:latin typeface="Inter"/>
                <a:ea typeface="Inter"/>
                <a:cs typeface="Inter"/>
                <a:sym typeface="Inter"/>
              </a:rPr>
              <a:t>Mahatma Gandhi</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