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Permanent Marker"/>
      <p:regular r:id="rId27"/>
    </p:embeddedFont>
    <p:embeddedFont>
      <p:font typeface="PT Sans"/>
      <p:regular r:id="rId28"/>
      <p:bold r:id="rId29"/>
      <p:italic r:id="rId30"/>
      <p:boldItalic r:id="rId31"/>
    </p:embeddedFont>
    <p:embeddedFont>
      <p:font typeface="Sansit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TSans-regular.fntdata"/><Relationship Id="rId27" Type="http://schemas.openxmlformats.org/officeDocument/2006/relationships/font" Target="fonts/PermanentMarker-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TSans-boldItalic.fntdata"/><Relationship Id="rId30" Type="http://schemas.openxmlformats.org/officeDocument/2006/relationships/font" Target="fonts/PTSans-italic.fntdata"/><Relationship Id="rId11" Type="http://schemas.openxmlformats.org/officeDocument/2006/relationships/slide" Target="slides/slide6.xml"/><Relationship Id="rId33" Type="http://schemas.openxmlformats.org/officeDocument/2006/relationships/font" Target="fonts/Sansita-bold.fntdata"/><Relationship Id="rId10" Type="http://schemas.openxmlformats.org/officeDocument/2006/relationships/slide" Target="slides/slide5.xml"/><Relationship Id="rId32" Type="http://schemas.openxmlformats.org/officeDocument/2006/relationships/font" Target="fonts/Sansita-regular.fntdata"/><Relationship Id="rId13" Type="http://schemas.openxmlformats.org/officeDocument/2006/relationships/slide" Target="slides/slide8.xml"/><Relationship Id="rId35" Type="http://schemas.openxmlformats.org/officeDocument/2006/relationships/font" Target="fonts/Sansita-boldItalic.fntdata"/><Relationship Id="rId12" Type="http://schemas.openxmlformats.org/officeDocument/2006/relationships/slide" Target="slides/slide7.xml"/><Relationship Id="rId34" Type="http://schemas.openxmlformats.org/officeDocument/2006/relationships/font" Target="fonts/Sansita-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6.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2">
            <a:alphaModFix/>
          </a:blip>
          <a:srcRect b="0" l="0" r="0" t="1787"/>
          <a:stretch/>
        </p:blipFill>
        <p:spPr>
          <a:xfrm>
            <a:off x="0" y="0"/>
            <a:ext cx="18288000" cy="10286999"/>
          </a:xfrm>
          <a:prstGeom prst="rect">
            <a:avLst/>
          </a:prstGeom>
          <a:noFill/>
          <a:ln>
            <a:noFill/>
          </a:ln>
        </p:spPr>
      </p:pic>
      <p:pic>
        <p:nvPicPr>
          <p:cNvPr id="11" name="Google Shape;11;p3"/>
          <p:cNvPicPr preferRelativeResize="0"/>
          <p:nvPr/>
        </p:nvPicPr>
        <p:blipFill rotWithShape="1">
          <a:blip r:embed="rId3">
            <a:alphaModFix/>
          </a:blip>
          <a:srcRect b="22674" l="4325" r="5560" t="-2879"/>
          <a:stretch/>
        </p:blipFill>
        <p:spPr>
          <a:xfrm>
            <a:off x="0" y="1560650"/>
            <a:ext cx="18288000" cy="8726350"/>
          </a:xfrm>
          <a:prstGeom prst="rect">
            <a:avLst/>
          </a:prstGeom>
          <a:noFill/>
          <a:ln>
            <a:noFill/>
          </a:ln>
        </p:spPr>
      </p:pic>
      <p:sp>
        <p:nvSpPr>
          <p:cNvPr id="12" name="Google Shape;12;p3"/>
          <p:cNvSpPr txBox="1"/>
          <p:nvPr>
            <p:ph type="title"/>
          </p:nvPr>
        </p:nvSpPr>
        <p:spPr>
          <a:xfrm>
            <a:off x="3838375" y="1922625"/>
            <a:ext cx="10611300" cy="3170700"/>
          </a:xfrm>
          <a:prstGeom prst="rect">
            <a:avLst/>
          </a:prstGeom>
        </p:spPr>
        <p:txBody>
          <a:bodyPr anchorCtr="0" anchor="ctr" bIns="45700" lIns="91425" spcFirstLastPara="1" rIns="91425" wrap="square" tIns="45700">
            <a:normAutofit/>
          </a:bodyPr>
          <a:lstStyle>
            <a:lvl1pPr lvl="0">
              <a:spcBef>
                <a:spcPts val="0"/>
              </a:spcBef>
              <a:spcAft>
                <a:spcPts val="0"/>
              </a:spcAft>
              <a:buSzPts val="120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grpSp>
        <p:nvGrpSpPr>
          <p:cNvPr id="13" name="Google Shape;13;p3"/>
          <p:cNvGrpSpPr/>
          <p:nvPr/>
        </p:nvGrpSpPr>
        <p:grpSpPr>
          <a:xfrm>
            <a:off x="3923249" y="758223"/>
            <a:ext cx="10441360" cy="731619"/>
            <a:chOff x="0" y="0"/>
            <a:chExt cx="5801400" cy="406500"/>
          </a:xfrm>
        </p:grpSpPr>
        <p:sp>
          <p:nvSpPr>
            <p:cNvPr id="14" name="Google Shape;14;p3"/>
            <p:cNvSpPr/>
            <p:nvPr/>
          </p:nvSpPr>
          <p:spPr>
            <a:xfrm>
              <a:off x="0" y="0"/>
              <a:ext cx="5801363" cy="406400"/>
            </a:xfrm>
            <a:custGeom>
              <a:rect b="b" l="l" r="r" t="t"/>
              <a:pathLst>
                <a:path extrusionOk="0" h="406400" w="5801363">
                  <a:moveTo>
                    <a:pt x="5598163" y="0"/>
                  </a:moveTo>
                  <a:cubicBezTo>
                    <a:pt x="5710387" y="0"/>
                    <a:pt x="5801363" y="90976"/>
                    <a:pt x="5801363" y="203200"/>
                  </a:cubicBezTo>
                  <a:cubicBezTo>
                    <a:pt x="5801363" y="315424"/>
                    <a:pt x="5710387" y="406400"/>
                    <a:pt x="5598163" y="406400"/>
                  </a:cubicBezTo>
                  <a:lnTo>
                    <a:pt x="203200" y="406400"/>
                  </a:lnTo>
                  <a:cubicBezTo>
                    <a:pt x="90976" y="406400"/>
                    <a:pt x="0" y="315424"/>
                    <a:pt x="0" y="203200"/>
                  </a:cubicBezTo>
                  <a:cubicBezTo>
                    <a:pt x="0" y="90976"/>
                    <a:pt x="90976" y="0"/>
                    <a:pt x="203200" y="0"/>
                  </a:cubicBezTo>
                  <a:close/>
                </a:path>
              </a:pathLst>
            </a:custGeom>
            <a:solidFill>
              <a:srgbClr val="EDA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0"/>
              <a:ext cx="5801400" cy="406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a:off x="4721182" y="5705065"/>
            <a:ext cx="8845635" cy="1029310"/>
          </a:xfrm>
          <a:custGeom>
            <a:rect b="b" l="l" r="r" t="t"/>
            <a:pathLst>
              <a:path extrusionOk="0" h="1029310" w="8845635">
                <a:moveTo>
                  <a:pt x="0" y="0"/>
                </a:moveTo>
                <a:lnTo>
                  <a:pt x="8845636" y="0"/>
                </a:lnTo>
                <a:lnTo>
                  <a:pt x="8845636" y="1029310"/>
                </a:lnTo>
                <a:lnTo>
                  <a:pt x="0" y="1029310"/>
                </a:lnTo>
                <a:lnTo>
                  <a:pt x="0" y="0"/>
                </a:lnTo>
                <a:close/>
              </a:path>
            </a:pathLst>
          </a:custGeom>
          <a:blipFill rotWithShape="1">
            <a:blip r:embed="rId4">
              <a:alphaModFix/>
            </a:blip>
            <a:stretch>
              <a:fillRect b="0" l="0" r="0" t="0"/>
            </a:stretch>
          </a:blipFill>
          <a:ln>
            <a:noFill/>
          </a:ln>
        </p:spPr>
      </p:sp>
      <p:sp>
        <p:nvSpPr>
          <p:cNvPr id="17" name="Google Shape;17;p3"/>
          <p:cNvSpPr txBox="1"/>
          <p:nvPr>
            <p:ph idx="2" type="title"/>
          </p:nvPr>
        </p:nvSpPr>
        <p:spPr>
          <a:xfrm>
            <a:off x="3311500" y="5744475"/>
            <a:ext cx="11664900" cy="1647600"/>
          </a:xfrm>
          <a:prstGeom prst="rect">
            <a:avLst/>
          </a:prstGeom>
        </p:spPr>
        <p:txBody>
          <a:bodyPr anchorCtr="0" anchor="ctr" bIns="45700" lIns="91425" spcFirstLastPara="1" rIns="91425" wrap="square" tIns="45700">
            <a:normAutofit/>
          </a:bodyPr>
          <a:lstStyle>
            <a:lvl1pPr lvl="0" rtl="0">
              <a:spcBef>
                <a:spcPts val="0"/>
              </a:spcBef>
              <a:spcAft>
                <a:spcPts val="0"/>
              </a:spcAft>
              <a:buClr>
                <a:srgbClr val="3B303E"/>
              </a:buClr>
              <a:buSzPts val="6200"/>
              <a:buNone/>
              <a:defRPr sz="6200">
                <a:solidFill>
                  <a:srgbClr val="3B303E"/>
                </a:solidFill>
              </a:defRPr>
            </a:lvl1pPr>
            <a:lvl2pPr lvl="1" rtl="0" algn="ctr">
              <a:spcBef>
                <a:spcPts val="0"/>
              </a:spcBef>
              <a:spcAft>
                <a:spcPts val="0"/>
              </a:spcAft>
              <a:buClr>
                <a:srgbClr val="3B303E"/>
              </a:buClr>
              <a:buSzPts val="6200"/>
              <a:buNone/>
              <a:defRPr sz="6200">
                <a:solidFill>
                  <a:srgbClr val="3B303E"/>
                </a:solidFill>
              </a:defRPr>
            </a:lvl2pPr>
            <a:lvl3pPr lvl="2" rtl="0" algn="ctr">
              <a:spcBef>
                <a:spcPts val="0"/>
              </a:spcBef>
              <a:spcAft>
                <a:spcPts val="0"/>
              </a:spcAft>
              <a:buClr>
                <a:srgbClr val="3B303E"/>
              </a:buClr>
              <a:buSzPts val="6200"/>
              <a:buNone/>
              <a:defRPr sz="6200">
                <a:solidFill>
                  <a:srgbClr val="3B303E"/>
                </a:solidFill>
              </a:defRPr>
            </a:lvl3pPr>
            <a:lvl4pPr lvl="3" rtl="0" algn="ctr">
              <a:spcBef>
                <a:spcPts val="0"/>
              </a:spcBef>
              <a:spcAft>
                <a:spcPts val="0"/>
              </a:spcAft>
              <a:buClr>
                <a:srgbClr val="3B303E"/>
              </a:buClr>
              <a:buSzPts val="6200"/>
              <a:buNone/>
              <a:defRPr sz="6200">
                <a:solidFill>
                  <a:srgbClr val="3B303E"/>
                </a:solidFill>
              </a:defRPr>
            </a:lvl4pPr>
            <a:lvl5pPr lvl="4" rtl="0" algn="ctr">
              <a:spcBef>
                <a:spcPts val="0"/>
              </a:spcBef>
              <a:spcAft>
                <a:spcPts val="0"/>
              </a:spcAft>
              <a:buClr>
                <a:srgbClr val="3B303E"/>
              </a:buClr>
              <a:buSzPts val="6200"/>
              <a:buNone/>
              <a:defRPr sz="6200">
                <a:solidFill>
                  <a:srgbClr val="3B303E"/>
                </a:solidFill>
              </a:defRPr>
            </a:lvl5pPr>
            <a:lvl6pPr lvl="5" rtl="0" algn="ctr">
              <a:spcBef>
                <a:spcPts val="0"/>
              </a:spcBef>
              <a:spcAft>
                <a:spcPts val="0"/>
              </a:spcAft>
              <a:buClr>
                <a:srgbClr val="3B303E"/>
              </a:buClr>
              <a:buSzPts val="6200"/>
              <a:buNone/>
              <a:defRPr sz="6200">
                <a:solidFill>
                  <a:srgbClr val="3B303E"/>
                </a:solidFill>
              </a:defRPr>
            </a:lvl6pPr>
            <a:lvl7pPr lvl="6" rtl="0" algn="ctr">
              <a:spcBef>
                <a:spcPts val="0"/>
              </a:spcBef>
              <a:spcAft>
                <a:spcPts val="0"/>
              </a:spcAft>
              <a:buClr>
                <a:srgbClr val="3B303E"/>
              </a:buClr>
              <a:buSzPts val="6200"/>
              <a:buNone/>
              <a:defRPr sz="6200">
                <a:solidFill>
                  <a:srgbClr val="3B303E"/>
                </a:solidFill>
              </a:defRPr>
            </a:lvl7pPr>
            <a:lvl8pPr lvl="7" rtl="0" algn="ctr">
              <a:spcBef>
                <a:spcPts val="0"/>
              </a:spcBef>
              <a:spcAft>
                <a:spcPts val="0"/>
              </a:spcAft>
              <a:buClr>
                <a:srgbClr val="3B303E"/>
              </a:buClr>
              <a:buSzPts val="6200"/>
              <a:buNone/>
              <a:defRPr sz="6200">
                <a:solidFill>
                  <a:srgbClr val="3B303E"/>
                </a:solidFill>
              </a:defRPr>
            </a:lvl8pPr>
            <a:lvl9pPr lvl="8" rtl="0" algn="ctr">
              <a:spcBef>
                <a:spcPts val="0"/>
              </a:spcBef>
              <a:spcAft>
                <a:spcPts val="0"/>
              </a:spcAft>
              <a:buClr>
                <a:srgbClr val="3B303E"/>
              </a:buClr>
              <a:buSzPts val="6200"/>
              <a:buNone/>
              <a:defRPr sz="6200">
                <a:solidFill>
                  <a:srgbClr val="3B303E"/>
                </a:solidFill>
              </a:defRPr>
            </a:lvl9pPr>
          </a:lstStyle>
          <a:p/>
        </p:txBody>
      </p:sp>
      <p:sp>
        <p:nvSpPr>
          <p:cNvPr id="18" name="Google Shape;18;p3"/>
          <p:cNvSpPr txBox="1"/>
          <p:nvPr>
            <p:ph idx="3" type="title"/>
          </p:nvPr>
        </p:nvSpPr>
        <p:spPr>
          <a:xfrm>
            <a:off x="4142250" y="758250"/>
            <a:ext cx="10003500" cy="731700"/>
          </a:xfrm>
          <a:prstGeom prst="rect">
            <a:avLst/>
          </a:prstGeom>
        </p:spPr>
        <p:txBody>
          <a:bodyPr anchorCtr="0" anchor="ctr" bIns="45700" lIns="91425" spcFirstLastPara="1" rIns="91425" wrap="square" tIns="45700">
            <a:normAutofit/>
          </a:bodyPr>
          <a:lstStyle>
            <a:lvl1pPr lvl="0" rtl="0">
              <a:spcBef>
                <a:spcPts val="0"/>
              </a:spcBef>
              <a:spcAft>
                <a:spcPts val="0"/>
              </a:spcAft>
              <a:buClr>
                <a:schemeClr val="dk1"/>
              </a:buClr>
              <a:buSzPts val="3200"/>
              <a:buFont typeface="PT Sans"/>
              <a:buNone/>
              <a:defRPr b="1" sz="3200">
                <a:solidFill>
                  <a:schemeClr val="dk1"/>
                </a:solidFill>
                <a:latin typeface="PT Sans"/>
                <a:ea typeface="PT Sans"/>
                <a:cs typeface="PT Sans"/>
                <a:sym typeface="PT Sans"/>
              </a:defRPr>
            </a:lvl1pPr>
            <a:lvl2pPr lvl="1"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2pPr>
            <a:lvl3pPr lvl="2"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3pPr>
            <a:lvl4pPr lvl="3"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4pPr>
            <a:lvl5pPr lvl="4"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5pPr>
            <a:lvl6pPr lvl="5"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6pPr>
            <a:lvl7pPr lvl="6"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7pPr>
            <a:lvl8pPr lvl="7"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8pPr>
            <a:lvl9pPr lvl="8" rtl="0" algn="ctr">
              <a:spcBef>
                <a:spcPts val="0"/>
              </a:spcBef>
              <a:spcAft>
                <a:spcPts val="0"/>
              </a:spcAft>
              <a:buClr>
                <a:srgbClr val="3B303E"/>
              </a:buClr>
              <a:buSzPts val="3200"/>
              <a:buFont typeface="PT Sans"/>
              <a:buNone/>
              <a:defRPr b="1" sz="3200">
                <a:solidFill>
                  <a:srgbClr val="3B303E"/>
                </a:solidFill>
                <a:latin typeface="PT Sans"/>
                <a:ea typeface="PT Sans"/>
                <a:cs typeface="PT Sans"/>
                <a:sym typeface="PT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6B8455"/>
        </a:solidFill>
      </p:bgPr>
    </p:bg>
    <p:spTree>
      <p:nvGrpSpPr>
        <p:cNvPr id="19" name="Shape 19"/>
        <p:cNvGrpSpPr/>
        <p:nvPr/>
      </p:nvGrpSpPr>
      <p:grpSpPr>
        <a:xfrm>
          <a:off x="0" y="0"/>
          <a:ext cx="0" cy="0"/>
          <a:chOff x="0" y="0"/>
          <a:chExt cx="0" cy="0"/>
        </a:xfrm>
      </p:grpSpPr>
      <p:sp>
        <p:nvSpPr>
          <p:cNvPr id="20" name="Google Shape;20;p4"/>
          <p:cNvSpPr/>
          <p:nvPr/>
        </p:nvSpPr>
        <p:spPr>
          <a:xfrm>
            <a:off x="0" y="178862"/>
            <a:ext cx="18288000" cy="10472216"/>
          </a:xfrm>
          <a:custGeom>
            <a:rect b="b" l="l" r="r" t="t"/>
            <a:pathLst>
              <a:path extrusionOk="0" h="10472216" w="18288000">
                <a:moveTo>
                  <a:pt x="0" y="0"/>
                </a:moveTo>
                <a:lnTo>
                  <a:pt x="18288000" y="0"/>
                </a:lnTo>
                <a:lnTo>
                  <a:pt x="18288000" y="10472217"/>
                </a:lnTo>
                <a:lnTo>
                  <a:pt x="0" y="10472217"/>
                </a:lnTo>
                <a:lnTo>
                  <a:pt x="0" y="0"/>
                </a:lnTo>
                <a:close/>
              </a:path>
            </a:pathLst>
          </a:custGeom>
          <a:blipFill rotWithShape="1">
            <a:blip r:embed="rId2">
              <a:alphaModFix amt="52000"/>
            </a:blip>
            <a:stretch>
              <a:fillRect b="-74307" l="0" r="0" t="0"/>
            </a:stretch>
          </a:blipFill>
          <a:ln>
            <a:noFill/>
          </a:ln>
        </p:spPr>
      </p:sp>
      <p:sp>
        <p:nvSpPr>
          <p:cNvPr id="21" name="Google Shape;21;p4"/>
          <p:cNvSpPr/>
          <p:nvPr/>
        </p:nvSpPr>
        <p:spPr>
          <a:xfrm>
            <a:off x="0" y="-92608"/>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07" l="0" r="0" t="0"/>
            </a:stretch>
          </a:blipFill>
          <a:ln>
            <a:noFill/>
          </a:ln>
        </p:spPr>
      </p:sp>
      <p:grpSp>
        <p:nvGrpSpPr>
          <p:cNvPr id="22" name="Google Shape;22;p4"/>
          <p:cNvGrpSpPr/>
          <p:nvPr/>
        </p:nvGrpSpPr>
        <p:grpSpPr>
          <a:xfrm>
            <a:off x="292320" y="292320"/>
            <a:ext cx="17703475" cy="9702424"/>
            <a:chOff x="0" y="0"/>
            <a:chExt cx="4662613" cy="2555354"/>
          </a:xfrm>
        </p:grpSpPr>
        <p:sp>
          <p:nvSpPr>
            <p:cNvPr id="23" name="Google Shape;23;p4"/>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nvSpPr>
          <p:spPr>
            <a:xfrm>
              <a:off x="38100" y="38100"/>
              <a:ext cx="4586400" cy="2479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p:nvPr/>
        </p:nvSpPr>
        <p:spPr>
          <a:xfrm>
            <a:off x="292320" y="5159001"/>
            <a:ext cx="17703359" cy="5235177"/>
          </a:xfrm>
          <a:custGeom>
            <a:rect b="b" l="l" r="r" t="t"/>
            <a:pathLst>
              <a:path extrusionOk="0" h="5235177" w="17703359">
                <a:moveTo>
                  <a:pt x="0" y="0"/>
                </a:moveTo>
                <a:lnTo>
                  <a:pt x="17703360" y="0"/>
                </a:lnTo>
                <a:lnTo>
                  <a:pt x="17703360" y="5235177"/>
                </a:lnTo>
                <a:lnTo>
                  <a:pt x="0" y="5235177"/>
                </a:lnTo>
                <a:lnTo>
                  <a:pt x="0" y="0"/>
                </a:lnTo>
                <a:close/>
              </a:path>
            </a:pathLst>
          </a:custGeom>
          <a:blipFill rotWithShape="1">
            <a:blip r:embed="rId4">
              <a:alphaModFix/>
            </a:blip>
            <a:stretch>
              <a:fillRect b="-20229" l="-15639" r="-15588" t="0"/>
            </a:stretch>
          </a:blipFill>
          <a:ln>
            <a:noFill/>
          </a:ln>
        </p:spPr>
      </p:sp>
      <p:sp>
        <p:nvSpPr>
          <p:cNvPr id="26" name="Google Shape;26;p4"/>
          <p:cNvSpPr/>
          <p:nvPr/>
        </p:nvSpPr>
        <p:spPr>
          <a:xfrm>
            <a:off x="2799574" y="4253096"/>
            <a:ext cx="2781817" cy="2786884"/>
          </a:xfrm>
          <a:custGeom>
            <a:rect b="b" l="l" r="r" t="t"/>
            <a:pathLst>
              <a:path extrusionOk="0" h="2786884" w="2781817">
                <a:moveTo>
                  <a:pt x="0" y="0"/>
                </a:moveTo>
                <a:lnTo>
                  <a:pt x="2781817" y="0"/>
                </a:lnTo>
                <a:lnTo>
                  <a:pt x="2781817" y="2786884"/>
                </a:lnTo>
                <a:lnTo>
                  <a:pt x="0" y="2786884"/>
                </a:lnTo>
                <a:lnTo>
                  <a:pt x="0" y="0"/>
                </a:lnTo>
                <a:close/>
              </a:path>
            </a:pathLst>
          </a:custGeom>
          <a:blipFill rotWithShape="1">
            <a:blip r:embed="rId5">
              <a:alphaModFix/>
            </a:blip>
            <a:stretch>
              <a:fillRect b="0" l="0" r="0" t="0"/>
            </a:stretch>
          </a:blipFill>
          <a:ln>
            <a:noFill/>
          </a:ln>
        </p:spPr>
      </p:sp>
      <p:sp>
        <p:nvSpPr>
          <p:cNvPr id="27" name="Google Shape;27;p4"/>
          <p:cNvSpPr/>
          <p:nvPr/>
        </p:nvSpPr>
        <p:spPr>
          <a:xfrm>
            <a:off x="7753091" y="4253096"/>
            <a:ext cx="2781817" cy="2786884"/>
          </a:xfrm>
          <a:custGeom>
            <a:rect b="b" l="l" r="r" t="t"/>
            <a:pathLst>
              <a:path extrusionOk="0" h="2786884" w="2781817">
                <a:moveTo>
                  <a:pt x="0" y="0"/>
                </a:moveTo>
                <a:lnTo>
                  <a:pt x="2781818" y="0"/>
                </a:lnTo>
                <a:lnTo>
                  <a:pt x="2781818" y="2786884"/>
                </a:lnTo>
                <a:lnTo>
                  <a:pt x="0" y="2786884"/>
                </a:lnTo>
                <a:lnTo>
                  <a:pt x="0" y="0"/>
                </a:lnTo>
                <a:close/>
              </a:path>
            </a:pathLst>
          </a:custGeom>
          <a:blipFill rotWithShape="1">
            <a:blip r:embed="rId5">
              <a:alphaModFix/>
            </a:blip>
            <a:stretch>
              <a:fillRect b="0" l="0" r="0" t="0"/>
            </a:stretch>
          </a:blipFill>
          <a:ln>
            <a:noFill/>
          </a:ln>
        </p:spPr>
      </p:sp>
      <p:sp>
        <p:nvSpPr>
          <p:cNvPr id="28" name="Google Shape;28;p4"/>
          <p:cNvSpPr/>
          <p:nvPr/>
        </p:nvSpPr>
        <p:spPr>
          <a:xfrm>
            <a:off x="12973309" y="4253096"/>
            <a:ext cx="2781817" cy="2786884"/>
          </a:xfrm>
          <a:custGeom>
            <a:rect b="b" l="l" r="r" t="t"/>
            <a:pathLst>
              <a:path extrusionOk="0" h="2786884" w="2781817">
                <a:moveTo>
                  <a:pt x="0" y="0"/>
                </a:moveTo>
                <a:lnTo>
                  <a:pt x="2781817" y="0"/>
                </a:lnTo>
                <a:lnTo>
                  <a:pt x="2781817" y="2786884"/>
                </a:lnTo>
                <a:lnTo>
                  <a:pt x="0" y="2786884"/>
                </a:lnTo>
                <a:lnTo>
                  <a:pt x="0" y="0"/>
                </a:lnTo>
                <a:close/>
              </a:path>
            </a:pathLst>
          </a:custGeom>
          <a:blipFill rotWithShape="1">
            <a:blip r:embed="rId5">
              <a:alphaModFix/>
            </a:blip>
            <a:stretch>
              <a:fillRect b="0" l="0" r="0" t="0"/>
            </a:stretch>
          </a:blipFill>
          <a:ln>
            <a:noFill/>
          </a:ln>
        </p:spPr>
      </p:sp>
      <p:sp>
        <p:nvSpPr>
          <p:cNvPr id="29" name="Google Shape;29;p4"/>
          <p:cNvSpPr txBox="1"/>
          <p:nvPr/>
        </p:nvSpPr>
        <p:spPr>
          <a:xfrm>
            <a:off x="1414736" y="1457367"/>
            <a:ext cx="15458400" cy="1698300"/>
          </a:xfrm>
          <a:prstGeom prst="rect">
            <a:avLst/>
          </a:prstGeom>
          <a:noFill/>
          <a:ln>
            <a:noFill/>
          </a:ln>
        </p:spPr>
        <p:txBody>
          <a:bodyPr anchorCtr="0" anchor="t" bIns="0" lIns="0" spcFirstLastPara="1" rIns="0" wrap="square" tIns="0">
            <a:spAutoFit/>
          </a:bodyPr>
          <a:lstStyle/>
          <a:p>
            <a:pPr indent="0" lvl="0" marL="0" marR="0" rtl="0" algn="ctr">
              <a:lnSpc>
                <a:spcPct val="118997"/>
              </a:lnSpc>
              <a:spcBef>
                <a:spcPts val="0"/>
              </a:spcBef>
              <a:spcAft>
                <a:spcPts val="0"/>
              </a:spcAft>
              <a:buNone/>
            </a:pPr>
            <a:r>
              <a:rPr b="0" i="0" lang="en-US" sz="11033" u="none" cap="none" strike="noStrike">
                <a:solidFill>
                  <a:srgbClr val="6B8455"/>
                </a:solidFill>
                <a:latin typeface="Permanent Marker"/>
                <a:ea typeface="Permanent Marker"/>
                <a:cs typeface="Permanent Marker"/>
                <a:sym typeface="Permanent Marker"/>
              </a:rPr>
              <a:t>TABLE OF CONTENTS</a:t>
            </a:r>
            <a:endParaRPr/>
          </a:p>
        </p:txBody>
      </p:sp>
      <p:sp>
        <p:nvSpPr>
          <p:cNvPr id="30" name="Google Shape;30;p4"/>
          <p:cNvSpPr txBox="1"/>
          <p:nvPr/>
        </p:nvSpPr>
        <p:spPr>
          <a:xfrm>
            <a:off x="2532874"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01</a:t>
            </a:r>
            <a:endParaRPr/>
          </a:p>
        </p:txBody>
      </p:sp>
      <p:sp>
        <p:nvSpPr>
          <p:cNvPr id="31" name="Google Shape;31;p4"/>
          <p:cNvSpPr txBox="1"/>
          <p:nvPr/>
        </p:nvSpPr>
        <p:spPr>
          <a:xfrm>
            <a:off x="7486391"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02</a:t>
            </a:r>
            <a:endParaRPr/>
          </a:p>
        </p:txBody>
      </p:sp>
      <p:sp>
        <p:nvSpPr>
          <p:cNvPr id="32" name="Google Shape;32;p4"/>
          <p:cNvSpPr txBox="1"/>
          <p:nvPr/>
        </p:nvSpPr>
        <p:spPr>
          <a:xfrm>
            <a:off x="12706609"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03</a:t>
            </a:r>
            <a:endParaRPr/>
          </a:p>
        </p:txBody>
      </p:sp>
      <p:sp>
        <p:nvSpPr>
          <p:cNvPr id="33" name="Google Shape;33;p4"/>
          <p:cNvSpPr/>
          <p:nvPr/>
        </p:nvSpPr>
        <p:spPr>
          <a:xfrm>
            <a:off x="5671721" y="828529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6">
              <a:alphaModFix amt="25000"/>
            </a:blip>
            <a:stretch>
              <a:fillRect b="-68739" l="0" r="0" t="0"/>
            </a:stretch>
          </a:blipFill>
          <a:ln>
            <a:noFill/>
          </a:ln>
        </p:spPr>
      </p:sp>
      <p:sp>
        <p:nvSpPr>
          <p:cNvPr id="34" name="Google Shape;34;p4"/>
          <p:cNvSpPr/>
          <p:nvPr/>
        </p:nvSpPr>
        <p:spPr>
          <a:xfrm>
            <a:off x="4772165" y="558938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6">
              <a:alphaModFix amt="25000"/>
            </a:blip>
            <a:stretch>
              <a:fillRect b="-68739" l="0" r="0" t="0"/>
            </a:stretch>
          </a:blipFill>
          <a:ln>
            <a:noFill/>
          </a:ln>
        </p:spPr>
      </p:sp>
      <p:sp>
        <p:nvSpPr>
          <p:cNvPr id="35" name="Google Shape;35;p4"/>
          <p:cNvSpPr/>
          <p:nvPr/>
        </p:nvSpPr>
        <p:spPr>
          <a:xfrm>
            <a:off x="10153430" y="558938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6">
              <a:alphaModFix amt="25000"/>
            </a:blip>
            <a:stretch>
              <a:fillRect b="-68739" l="0" r="0" t="0"/>
            </a:stretch>
          </a:blipFill>
          <a:ln>
            <a:noFill/>
          </a:ln>
        </p:spPr>
      </p:sp>
      <p:sp>
        <p:nvSpPr>
          <p:cNvPr id="36" name="Google Shape;36;p4"/>
          <p:cNvSpPr/>
          <p:nvPr/>
        </p:nvSpPr>
        <p:spPr>
          <a:xfrm>
            <a:off x="2131157" y="828529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6">
              <a:alphaModFix amt="25000"/>
            </a:blip>
            <a:stretch>
              <a:fillRect b="-68739" l="0" r="0" t="0"/>
            </a:stretch>
          </a:blipFill>
          <a:ln>
            <a:noFill/>
          </a:ln>
        </p:spPr>
      </p:sp>
      <p:sp>
        <p:nvSpPr>
          <p:cNvPr id="37" name="Google Shape;37;p4"/>
          <p:cNvSpPr/>
          <p:nvPr/>
        </p:nvSpPr>
        <p:spPr>
          <a:xfrm>
            <a:off x="291807" y="8285298"/>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6">
              <a:alphaModFix amt="25000"/>
            </a:blip>
            <a:stretch>
              <a:fillRect b="-68739" l="-99936" r="0" t="0"/>
            </a:stretch>
          </a:blipFill>
          <a:ln>
            <a:noFill/>
          </a:ln>
        </p:spPr>
      </p:sp>
      <p:sp>
        <p:nvSpPr>
          <p:cNvPr id="38" name="Google Shape;38;p4"/>
          <p:cNvSpPr/>
          <p:nvPr/>
        </p:nvSpPr>
        <p:spPr>
          <a:xfrm>
            <a:off x="16293414" y="8285298"/>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6">
              <a:alphaModFix amt="25000"/>
            </a:blip>
            <a:stretch>
              <a:fillRect b="-68739" l="0" r="-99936" t="0"/>
            </a:stretch>
          </a:blipFill>
          <a:ln>
            <a:noFill/>
          </a:ln>
        </p:spPr>
      </p:sp>
      <p:sp>
        <p:nvSpPr>
          <p:cNvPr id="39" name="Google Shape;39;p4"/>
          <p:cNvSpPr/>
          <p:nvPr/>
        </p:nvSpPr>
        <p:spPr>
          <a:xfrm>
            <a:off x="1028700" y="6792381"/>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6">
              <a:alphaModFix amt="25000"/>
            </a:blip>
            <a:stretch>
              <a:fillRect b="-68739" l="0" r="-99936" t="0"/>
            </a:stretch>
          </a:blipFill>
          <a:ln>
            <a:noFill/>
          </a:ln>
        </p:spPr>
      </p:sp>
      <p:sp>
        <p:nvSpPr>
          <p:cNvPr id="40" name="Google Shape;40;p4"/>
          <p:cNvSpPr/>
          <p:nvPr/>
        </p:nvSpPr>
        <p:spPr>
          <a:xfrm>
            <a:off x="16408167" y="6392882"/>
            <a:ext cx="1702266" cy="1697946"/>
          </a:xfrm>
          <a:custGeom>
            <a:rect b="b" l="l" r="r" t="t"/>
            <a:pathLst>
              <a:path extrusionOk="0" h="1697946" w="1702266">
                <a:moveTo>
                  <a:pt x="0" y="0"/>
                </a:moveTo>
                <a:lnTo>
                  <a:pt x="1702266" y="0"/>
                </a:lnTo>
                <a:lnTo>
                  <a:pt x="1702266" y="1697947"/>
                </a:lnTo>
                <a:lnTo>
                  <a:pt x="0" y="1697947"/>
                </a:lnTo>
                <a:lnTo>
                  <a:pt x="0" y="0"/>
                </a:lnTo>
                <a:close/>
              </a:path>
            </a:pathLst>
          </a:custGeom>
          <a:blipFill rotWithShape="1">
            <a:blip r:embed="rId6">
              <a:alphaModFix amt="25000"/>
            </a:blip>
            <a:stretch>
              <a:fillRect b="-68739" l="0" r="-99936" t="0"/>
            </a:stretch>
          </a:blipFill>
          <a:ln>
            <a:noFill/>
          </a:ln>
        </p:spPr>
      </p:sp>
      <p:sp>
        <p:nvSpPr>
          <p:cNvPr id="41" name="Google Shape;41;p4"/>
          <p:cNvSpPr/>
          <p:nvPr/>
        </p:nvSpPr>
        <p:spPr>
          <a:xfrm>
            <a:off x="9212286" y="8153681"/>
            <a:ext cx="3403480" cy="1829563"/>
          </a:xfrm>
          <a:custGeom>
            <a:rect b="b" l="l" r="r" t="t"/>
            <a:pathLst>
              <a:path extrusionOk="0" h="1829563" w="3403480">
                <a:moveTo>
                  <a:pt x="0" y="0"/>
                </a:moveTo>
                <a:lnTo>
                  <a:pt x="3403479" y="0"/>
                </a:lnTo>
                <a:lnTo>
                  <a:pt x="3403479" y="1829563"/>
                </a:lnTo>
                <a:lnTo>
                  <a:pt x="0" y="1829563"/>
                </a:lnTo>
                <a:lnTo>
                  <a:pt x="0" y="0"/>
                </a:lnTo>
                <a:close/>
              </a:path>
            </a:pathLst>
          </a:custGeom>
          <a:blipFill rotWithShape="1">
            <a:blip r:embed="rId6">
              <a:alphaModFix amt="25000"/>
            </a:blip>
            <a:stretch>
              <a:fillRect b="-56599" l="0" r="0" t="0"/>
            </a:stretch>
          </a:blipFill>
          <a:ln>
            <a:noFill/>
          </a:ln>
        </p:spPr>
      </p:sp>
      <p:sp>
        <p:nvSpPr>
          <p:cNvPr id="42" name="Google Shape;42;p4"/>
          <p:cNvSpPr/>
          <p:nvPr/>
        </p:nvSpPr>
        <p:spPr>
          <a:xfrm>
            <a:off x="12752850" y="8153681"/>
            <a:ext cx="3403480" cy="1829563"/>
          </a:xfrm>
          <a:custGeom>
            <a:rect b="b" l="l" r="r" t="t"/>
            <a:pathLst>
              <a:path extrusionOk="0" h="1829563" w="3403480">
                <a:moveTo>
                  <a:pt x="0" y="0"/>
                </a:moveTo>
                <a:lnTo>
                  <a:pt x="3403479" y="0"/>
                </a:lnTo>
                <a:lnTo>
                  <a:pt x="3403479" y="1829563"/>
                </a:lnTo>
                <a:lnTo>
                  <a:pt x="0" y="1829563"/>
                </a:lnTo>
                <a:lnTo>
                  <a:pt x="0" y="0"/>
                </a:lnTo>
                <a:close/>
              </a:path>
            </a:pathLst>
          </a:custGeom>
          <a:blipFill rotWithShape="1">
            <a:blip r:embed="rId6">
              <a:alphaModFix amt="25000"/>
            </a:blip>
            <a:stretch>
              <a:fillRect b="-56599" l="0" r="0" t="0"/>
            </a:stretch>
          </a:blipFill>
          <a:ln>
            <a:noFill/>
          </a:ln>
        </p:spPr>
      </p:sp>
      <p:sp>
        <p:nvSpPr>
          <p:cNvPr id="43" name="Google Shape;43;p4"/>
          <p:cNvSpPr txBox="1"/>
          <p:nvPr>
            <p:ph idx="1" type="subTitle"/>
          </p:nvPr>
        </p:nvSpPr>
        <p:spPr>
          <a:xfrm>
            <a:off x="2123338" y="7456925"/>
            <a:ext cx="4134300" cy="851100"/>
          </a:xfrm>
          <a:prstGeom prst="rect">
            <a:avLst/>
          </a:prstGeom>
        </p:spPr>
        <p:txBody>
          <a:bodyPr anchorCtr="0" anchor="t" bIns="45700" lIns="91425" spcFirstLastPara="1" rIns="91425" wrap="square" tIns="45700">
            <a:normAutofit/>
          </a:bodyPr>
          <a:lstStyle>
            <a:lvl1pPr lvl="0">
              <a:spcBef>
                <a:spcPts val="640"/>
              </a:spcBef>
              <a:spcAft>
                <a:spcPts val="0"/>
              </a:spcAft>
              <a:buClr>
                <a:srgbClr val="6B8455"/>
              </a:buClr>
              <a:buSzPts val="3950"/>
              <a:buNone/>
              <a:defRPr b="1" sz="3950">
                <a:solidFill>
                  <a:srgbClr val="6B8455"/>
                </a:solidFill>
              </a:defRPr>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44" name="Google Shape;44;p4"/>
          <p:cNvSpPr txBox="1"/>
          <p:nvPr>
            <p:ph idx="2" type="subTitle"/>
          </p:nvPr>
        </p:nvSpPr>
        <p:spPr>
          <a:xfrm>
            <a:off x="7076850" y="7456925"/>
            <a:ext cx="4134300" cy="8511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6B8455"/>
              </a:buClr>
              <a:buSzPts val="3950"/>
              <a:buNone/>
              <a:defRPr b="1" sz="3950">
                <a:solidFill>
                  <a:srgbClr val="6B8455"/>
                </a:solidFill>
              </a:defRPr>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45" name="Google Shape;45;p4"/>
          <p:cNvSpPr txBox="1"/>
          <p:nvPr>
            <p:ph idx="3" type="subTitle"/>
          </p:nvPr>
        </p:nvSpPr>
        <p:spPr>
          <a:xfrm>
            <a:off x="12297063" y="7456925"/>
            <a:ext cx="4134300" cy="8511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6B8455"/>
              </a:buClr>
              <a:buSzPts val="3950"/>
              <a:buNone/>
              <a:defRPr b="1" sz="3950">
                <a:solidFill>
                  <a:srgbClr val="6B8455"/>
                </a:solidFill>
              </a:defRPr>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6B8455"/>
        </a:solidFill>
      </p:bgPr>
    </p:bg>
    <p:spTree>
      <p:nvGrpSpPr>
        <p:cNvPr id="46" name="Shape 46"/>
        <p:cNvGrpSpPr/>
        <p:nvPr/>
      </p:nvGrpSpPr>
      <p:grpSpPr>
        <a:xfrm>
          <a:off x="0" y="0"/>
          <a:ext cx="0" cy="0"/>
          <a:chOff x="0" y="0"/>
          <a:chExt cx="0" cy="0"/>
        </a:xfrm>
      </p:grpSpPr>
      <p:grpSp>
        <p:nvGrpSpPr>
          <p:cNvPr id="47" name="Google Shape;47;p5"/>
          <p:cNvGrpSpPr/>
          <p:nvPr/>
        </p:nvGrpSpPr>
        <p:grpSpPr>
          <a:xfrm>
            <a:off x="292320" y="292320"/>
            <a:ext cx="17703475" cy="9702424"/>
            <a:chOff x="0" y="0"/>
            <a:chExt cx="4662613" cy="2555354"/>
          </a:xfrm>
        </p:grpSpPr>
        <p:sp>
          <p:nvSpPr>
            <p:cNvPr id="48" name="Google Shape;48;p5"/>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txBox="1"/>
            <p:nvPr/>
          </p:nvSpPr>
          <p:spPr>
            <a:xfrm>
              <a:off x="38100" y="38100"/>
              <a:ext cx="4586400" cy="2479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5"/>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2">
              <a:alphaModFix amt="52000"/>
            </a:blip>
            <a:stretch>
              <a:fillRect b="-74307" l="0" r="0" t="0"/>
            </a:stretch>
          </a:blipFill>
          <a:ln>
            <a:noFill/>
          </a:ln>
        </p:spPr>
      </p:sp>
      <p:pic>
        <p:nvPicPr>
          <p:cNvPr id="51" name="Google Shape;51;p5"/>
          <p:cNvPicPr preferRelativeResize="0"/>
          <p:nvPr/>
        </p:nvPicPr>
        <p:blipFill>
          <a:blip r:embed="rId3">
            <a:alphaModFix/>
          </a:blip>
          <a:stretch>
            <a:fillRect/>
          </a:stretch>
        </p:blipFill>
        <p:spPr>
          <a:xfrm>
            <a:off x="1007475" y="4648850"/>
            <a:ext cx="16976138" cy="5396225"/>
          </a:xfrm>
          <a:prstGeom prst="rect">
            <a:avLst/>
          </a:prstGeom>
          <a:noFill/>
          <a:ln>
            <a:noFill/>
          </a:ln>
        </p:spPr>
      </p:pic>
      <p:sp>
        <p:nvSpPr>
          <p:cNvPr id="52" name="Google Shape;52;p5"/>
          <p:cNvSpPr/>
          <p:nvPr/>
        </p:nvSpPr>
        <p:spPr>
          <a:xfrm>
            <a:off x="13983303" y="-279180"/>
            <a:ext cx="4730163" cy="5618984"/>
          </a:xfrm>
          <a:custGeom>
            <a:rect b="b" l="l" r="r" t="t"/>
            <a:pathLst>
              <a:path extrusionOk="0" h="5618984" w="4730163">
                <a:moveTo>
                  <a:pt x="0" y="0"/>
                </a:moveTo>
                <a:lnTo>
                  <a:pt x="4730163" y="0"/>
                </a:lnTo>
                <a:lnTo>
                  <a:pt x="4730163" y="5618984"/>
                </a:lnTo>
                <a:lnTo>
                  <a:pt x="0" y="5618984"/>
                </a:lnTo>
                <a:lnTo>
                  <a:pt x="0" y="0"/>
                </a:lnTo>
                <a:close/>
              </a:path>
            </a:pathLst>
          </a:custGeom>
          <a:blipFill rotWithShape="1">
            <a:blip r:embed="rId4">
              <a:alphaModFix/>
            </a:blip>
            <a:stretch>
              <a:fillRect b="0" l="0" r="0" t="0"/>
            </a:stretch>
          </a:blipFill>
          <a:ln>
            <a:noFill/>
          </a:ln>
        </p:spPr>
      </p:sp>
      <p:sp>
        <p:nvSpPr>
          <p:cNvPr id="53" name="Google Shape;53;p5"/>
          <p:cNvSpPr txBox="1"/>
          <p:nvPr/>
        </p:nvSpPr>
        <p:spPr>
          <a:xfrm>
            <a:off x="734506" y="953773"/>
            <a:ext cx="3586800" cy="24390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15846" u="none" cap="none" strike="noStrike">
                <a:solidFill>
                  <a:srgbClr val="6B8455"/>
                </a:solidFill>
                <a:latin typeface="Permanent Marker"/>
                <a:ea typeface="Permanent Marker"/>
                <a:cs typeface="Permanent Marker"/>
                <a:sym typeface="Permanent Marker"/>
              </a:rPr>
              <a:t>01</a:t>
            </a:r>
            <a:endParaRPr/>
          </a:p>
        </p:txBody>
      </p:sp>
      <p:pic>
        <p:nvPicPr>
          <p:cNvPr id="54" name="Google Shape;54;p5"/>
          <p:cNvPicPr preferRelativeResize="0"/>
          <p:nvPr/>
        </p:nvPicPr>
        <p:blipFill rotWithShape="1">
          <a:blip r:embed="rId5">
            <a:alphaModFix/>
          </a:blip>
          <a:srcRect b="24613" l="28202" r="0" t="0"/>
          <a:stretch/>
        </p:blipFill>
        <p:spPr>
          <a:xfrm>
            <a:off x="0" y="7246175"/>
            <a:ext cx="4639050" cy="3040824"/>
          </a:xfrm>
          <a:prstGeom prst="rect">
            <a:avLst/>
          </a:prstGeom>
          <a:noFill/>
          <a:ln>
            <a:noFill/>
          </a:ln>
        </p:spPr>
      </p:pic>
      <p:sp>
        <p:nvSpPr>
          <p:cNvPr id="55" name="Google Shape;55;p5"/>
          <p:cNvSpPr txBox="1"/>
          <p:nvPr>
            <p:ph type="title"/>
          </p:nvPr>
        </p:nvSpPr>
        <p:spPr>
          <a:xfrm>
            <a:off x="3959975" y="1300916"/>
            <a:ext cx="12313500" cy="1143000"/>
          </a:xfrm>
          <a:prstGeom prst="rect">
            <a:avLst/>
          </a:prstGeom>
        </p:spPr>
        <p:txBody>
          <a:bodyPr anchorCtr="0" anchor="t" bIns="45700" lIns="91425" spcFirstLastPara="1" rIns="91425" wrap="square" tIns="45700">
            <a:normAutofit/>
          </a:bodyPr>
          <a:lstStyle>
            <a:lvl1pPr lvl="0">
              <a:spcBef>
                <a:spcPts val="0"/>
              </a:spcBef>
              <a:spcAft>
                <a:spcPts val="0"/>
              </a:spcAft>
              <a:buClr>
                <a:srgbClr val="E67990"/>
              </a:buClr>
              <a:buSzPts val="15800"/>
              <a:buNone/>
              <a:defRPr sz="15800">
                <a:solidFill>
                  <a:srgbClr val="E67990"/>
                </a:solidFill>
              </a:defRPr>
            </a:lvl1pPr>
            <a:lvl2pPr lvl="1">
              <a:spcBef>
                <a:spcPts val="0"/>
              </a:spcBef>
              <a:spcAft>
                <a:spcPts val="0"/>
              </a:spcAft>
              <a:buClr>
                <a:srgbClr val="E67990"/>
              </a:buClr>
              <a:buSzPts val="1400"/>
              <a:buNone/>
              <a:defRPr>
                <a:solidFill>
                  <a:srgbClr val="E67990"/>
                </a:solidFill>
              </a:defRPr>
            </a:lvl2pPr>
            <a:lvl3pPr lvl="2">
              <a:spcBef>
                <a:spcPts val="0"/>
              </a:spcBef>
              <a:spcAft>
                <a:spcPts val="0"/>
              </a:spcAft>
              <a:buClr>
                <a:srgbClr val="E67990"/>
              </a:buClr>
              <a:buSzPts val="1400"/>
              <a:buNone/>
              <a:defRPr>
                <a:solidFill>
                  <a:srgbClr val="E67990"/>
                </a:solidFill>
              </a:defRPr>
            </a:lvl3pPr>
            <a:lvl4pPr lvl="3">
              <a:spcBef>
                <a:spcPts val="0"/>
              </a:spcBef>
              <a:spcAft>
                <a:spcPts val="0"/>
              </a:spcAft>
              <a:buClr>
                <a:srgbClr val="E67990"/>
              </a:buClr>
              <a:buSzPts val="1400"/>
              <a:buNone/>
              <a:defRPr>
                <a:solidFill>
                  <a:srgbClr val="E67990"/>
                </a:solidFill>
              </a:defRPr>
            </a:lvl4pPr>
            <a:lvl5pPr lvl="4">
              <a:spcBef>
                <a:spcPts val="0"/>
              </a:spcBef>
              <a:spcAft>
                <a:spcPts val="0"/>
              </a:spcAft>
              <a:buClr>
                <a:srgbClr val="E67990"/>
              </a:buClr>
              <a:buSzPts val="1400"/>
              <a:buNone/>
              <a:defRPr>
                <a:solidFill>
                  <a:srgbClr val="E67990"/>
                </a:solidFill>
              </a:defRPr>
            </a:lvl5pPr>
            <a:lvl6pPr lvl="5">
              <a:spcBef>
                <a:spcPts val="0"/>
              </a:spcBef>
              <a:spcAft>
                <a:spcPts val="0"/>
              </a:spcAft>
              <a:buClr>
                <a:srgbClr val="E67990"/>
              </a:buClr>
              <a:buSzPts val="1400"/>
              <a:buNone/>
              <a:defRPr>
                <a:solidFill>
                  <a:srgbClr val="E67990"/>
                </a:solidFill>
              </a:defRPr>
            </a:lvl6pPr>
            <a:lvl7pPr lvl="6">
              <a:spcBef>
                <a:spcPts val="0"/>
              </a:spcBef>
              <a:spcAft>
                <a:spcPts val="0"/>
              </a:spcAft>
              <a:buClr>
                <a:srgbClr val="E67990"/>
              </a:buClr>
              <a:buSzPts val="1400"/>
              <a:buNone/>
              <a:defRPr>
                <a:solidFill>
                  <a:srgbClr val="E67990"/>
                </a:solidFill>
              </a:defRPr>
            </a:lvl7pPr>
            <a:lvl8pPr lvl="7">
              <a:spcBef>
                <a:spcPts val="0"/>
              </a:spcBef>
              <a:spcAft>
                <a:spcPts val="0"/>
              </a:spcAft>
              <a:buClr>
                <a:srgbClr val="E67990"/>
              </a:buClr>
              <a:buSzPts val="1400"/>
              <a:buNone/>
              <a:defRPr>
                <a:solidFill>
                  <a:srgbClr val="E67990"/>
                </a:solidFill>
              </a:defRPr>
            </a:lvl8pPr>
            <a:lvl9pPr lvl="8">
              <a:spcBef>
                <a:spcPts val="0"/>
              </a:spcBef>
              <a:spcAft>
                <a:spcPts val="0"/>
              </a:spcAft>
              <a:buClr>
                <a:srgbClr val="E67990"/>
              </a:buClr>
              <a:buSzPts val="1400"/>
              <a:buNone/>
              <a:defRPr>
                <a:solidFill>
                  <a:srgbClr val="E67990"/>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6B8455"/>
        </a:solidFill>
      </p:bgPr>
    </p:bg>
    <p:spTree>
      <p:nvGrpSpPr>
        <p:cNvPr id="56" name="Shape 56"/>
        <p:cNvGrpSpPr/>
        <p:nvPr/>
      </p:nvGrpSpPr>
      <p:grpSpPr>
        <a:xfrm>
          <a:off x="0" y="0"/>
          <a:ext cx="0" cy="0"/>
          <a:chOff x="0" y="0"/>
          <a:chExt cx="0" cy="0"/>
        </a:xfrm>
      </p:grpSpPr>
      <p:sp>
        <p:nvSpPr>
          <p:cNvPr id="57" name="Google Shape;57;p6"/>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2">
              <a:alphaModFix amt="52000"/>
            </a:blip>
            <a:stretch>
              <a:fillRect b="-74307" l="0" r="0" t="0"/>
            </a:stretch>
          </a:blipFill>
          <a:ln>
            <a:noFill/>
          </a:ln>
        </p:spPr>
      </p:sp>
      <p:grpSp>
        <p:nvGrpSpPr>
          <p:cNvPr id="58" name="Google Shape;58;p6"/>
          <p:cNvGrpSpPr/>
          <p:nvPr/>
        </p:nvGrpSpPr>
        <p:grpSpPr>
          <a:xfrm>
            <a:off x="292320" y="292320"/>
            <a:ext cx="17703475" cy="9702424"/>
            <a:chOff x="0" y="0"/>
            <a:chExt cx="4662613" cy="2555354"/>
          </a:xfrm>
        </p:grpSpPr>
        <p:sp>
          <p:nvSpPr>
            <p:cNvPr id="59" name="Google Shape;59;p6"/>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nvSpPr>
          <p:spPr>
            <a:xfrm>
              <a:off x="38100" y="38100"/>
              <a:ext cx="4586400" cy="2479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6"/>
          <p:cNvSpPr/>
          <p:nvPr>
            <p:ph idx="2" type="pic"/>
          </p:nvPr>
        </p:nvSpPr>
        <p:spPr>
          <a:xfrm>
            <a:off x="1886925" y="2858325"/>
            <a:ext cx="8641800" cy="6281400"/>
          </a:xfrm>
          <a:prstGeom prst="rect">
            <a:avLst/>
          </a:prstGeom>
          <a:noFill/>
          <a:ln>
            <a:noFill/>
          </a:ln>
        </p:spPr>
      </p:sp>
      <p:sp>
        <p:nvSpPr>
          <p:cNvPr id="62" name="Google Shape;62;p6"/>
          <p:cNvSpPr/>
          <p:nvPr/>
        </p:nvSpPr>
        <p:spPr>
          <a:xfrm rot="-5571744">
            <a:off x="15659935" y="-47986"/>
            <a:ext cx="3293907" cy="3084294"/>
          </a:xfrm>
          <a:custGeom>
            <a:rect b="b" l="l" r="r" t="t"/>
            <a:pathLst>
              <a:path extrusionOk="0" h="3080446" w="3289797">
                <a:moveTo>
                  <a:pt x="0" y="0"/>
                </a:moveTo>
                <a:lnTo>
                  <a:pt x="3289797" y="0"/>
                </a:lnTo>
                <a:lnTo>
                  <a:pt x="3289797" y="3080446"/>
                </a:lnTo>
                <a:lnTo>
                  <a:pt x="0" y="3080446"/>
                </a:lnTo>
                <a:lnTo>
                  <a:pt x="0" y="0"/>
                </a:lnTo>
                <a:close/>
              </a:path>
            </a:pathLst>
          </a:custGeom>
          <a:blipFill rotWithShape="1">
            <a:blip r:embed="rId3">
              <a:alphaModFix/>
            </a:blip>
            <a:stretch>
              <a:fillRect b="0" l="0" r="0" t="0"/>
            </a:stretch>
          </a:blipFill>
          <a:ln>
            <a:noFill/>
          </a:ln>
        </p:spPr>
      </p:sp>
      <p:pic>
        <p:nvPicPr>
          <p:cNvPr id="63" name="Google Shape;63;p6"/>
          <p:cNvPicPr preferRelativeResize="0"/>
          <p:nvPr/>
        </p:nvPicPr>
        <p:blipFill rotWithShape="1">
          <a:blip r:embed="rId4">
            <a:alphaModFix/>
          </a:blip>
          <a:srcRect b="29243" l="15290" r="0" t="0"/>
          <a:stretch/>
        </p:blipFill>
        <p:spPr>
          <a:xfrm>
            <a:off x="0" y="4903225"/>
            <a:ext cx="7133299" cy="5383776"/>
          </a:xfrm>
          <a:prstGeom prst="rect">
            <a:avLst/>
          </a:prstGeom>
          <a:noFill/>
          <a:ln>
            <a:noFill/>
          </a:ln>
        </p:spPr>
      </p:pic>
      <p:sp>
        <p:nvSpPr>
          <p:cNvPr id="64" name="Google Shape;64;p6"/>
          <p:cNvSpPr txBox="1"/>
          <p:nvPr>
            <p:ph type="title"/>
          </p:nvPr>
        </p:nvSpPr>
        <p:spPr>
          <a:xfrm>
            <a:off x="364350" y="855850"/>
            <a:ext cx="175593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
          <p:cNvSpPr txBox="1"/>
          <p:nvPr>
            <p:ph idx="1" type="body"/>
          </p:nvPr>
        </p:nvSpPr>
        <p:spPr>
          <a:xfrm>
            <a:off x="11207075" y="4449600"/>
            <a:ext cx="5978400" cy="4336800"/>
          </a:xfrm>
          <a:prstGeom prst="rect">
            <a:avLst/>
          </a:prstGeom>
        </p:spPr>
        <p:txBody>
          <a:bodyPr anchorCtr="0" anchor="t" bIns="45700" lIns="91425" spcFirstLastPara="1" rIns="91425" wrap="square" tIns="45700">
            <a:normAutofit/>
          </a:bodyPr>
          <a:lstStyle>
            <a:lvl1pPr indent="-374650" lvl="0" marL="457200" algn="r">
              <a:spcBef>
                <a:spcPts val="640"/>
              </a:spcBef>
              <a:spcAft>
                <a:spcPts val="0"/>
              </a:spcAft>
              <a:buSzPts val="2300"/>
              <a:buChar char="•"/>
              <a:defRPr/>
            </a:lvl1pPr>
            <a:lvl2pPr indent="-374650" lvl="1" marL="914400" algn="r">
              <a:spcBef>
                <a:spcPts val="560"/>
              </a:spcBef>
              <a:spcAft>
                <a:spcPts val="0"/>
              </a:spcAft>
              <a:buSzPts val="2300"/>
              <a:buChar char="–"/>
              <a:defRPr/>
            </a:lvl2pPr>
            <a:lvl3pPr indent="-374650" lvl="2" marL="1371600" algn="r">
              <a:spcBef>
                <a:spcPts val="480"/>
              </a:spcBef>
              <a:spcAft>
                <a:spcPts val="0"/>
              </a:spcAft>
              <a:buSzPts val="2300"/>
              <a:buChar char="•"/>
              <a:defRPr/>
            </a:lvl3pPr>
            <a:lvl4pPr indent="-374650" lvl="3" marL="1828800" algn="r">
              <a:spcBef>
                <a:spcPts val="400"/>
              </a:spcBef>
              <a:spcAft>
                <a:spcPts val="0"/>
              </a:spcAft>
              <a:buSzPts val="2300"/>
              <a:buChar char="–"/>
              <a:defRPr/>
            </a:lvl4pPr>
            <a:lvl5pPr indent="-374650" lvl="4" marL="2286000" algn="r">
              <a:spcBef>
                <a:spcPts val="400"/>
              </a:spcBef>
              <a:spcAft>
                <a:spcPts val="0"/>
              </a:spcAft>
              <a:buSzPts val="2300"/>
              <a:buChar char="»"/>
              <a:defRPr/>
            </a:lvl5pPr>
            <a:lvl6pPr indent="-374650" lvl="5" marL="2743200" algn="r">
              <a:spcBef>
                <a:spcPts val="400"/>
              </a:spcBef>
              <a:spcAft>
                <a:spcPts val="0"/>
              </a:spcAft>
              <a:buSzPts val="2300"/>
              <a:buChar char="•"/>
              <a:defRPr/>
            </a:lvl6pPr>
            <a:lvl7pPr indent="-374650" lvl="6" marL="3200400" algn="r">
              <a:spcBef>
                <a:spcPts val="400"/>
              </a:spcBef>
              <a:spcAft>
                <a:spcPts val="0"/>
              </a:spcAft>
              <a:buSzPts val="2300"/>
              <a:buChar char="•"/>
              <a:defRPr/>
            </a:lvl7pPr>
            <a:lvl8pPr indent="-374650" lvl="7" marL="3657600" algn="r">
              <a:spcBef>
                <a:spcPts val="400"/>
              </a:spcBef>
              <a:spcAft>
                <a:spcPts val="0"/>
              </a:spcAft>
              <a:buSzPts val="2300"/>
              <a:buChar char="•"/>
              <a:defRPr/>
            </a:lvl8pPr>
            <a:lvl9pPr indent="-374650" lvl="8" marL="4114800" algn="r">
              <a:spcBef>
                <a:spcPts val="400"/>
              </a:spcBef>
              <a:spcAft>
                <a:spcPts val="0"/>
              </a:spcAft>
              <a:buSzPts val="23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solidFill>
          <a:srgbClr val="6B8455"/>
        </a:solidFill>
      </p:bgPr>
    </p:bg>
    <p:spTree>
      <p:nvGrpSpPr>
        <p:cNvPr id="66" name="Shape 66"/>
        <p:cNvGrpSpPr/>
        <p:nvPr/>
      </p:nvGrpSpPr>
      <p:grpSpPr>
        <a:xfrm>
          <a:off x="0" y="0"/>
          <a:ext cx="0" cy="0"/>
          <a:chOff x="0" y="0"/>
          <a:chExt cx="0" cy="0"/>
        </a:xfrm>
      </p:grpSpPr>
      <p:sp>
        <p:nvSpPr>
          <p:cNvPr id="67" name="Google Shape;67;p7"/>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2">
              <a:alphaModFix amt="52000"/>
            </a:blip>
            <a:stretch>
              <a:fillRect b="-74307" l="0" r="0" t="0"/>
            </a:stretch>
          </a:blipFill>
          <a:ln>
            <a:noFill/>
          </a:ln>
        </p:spPr>
      </p:sp>
      <p:grpSp>
        <p:nvGrpSpPr>
          <p:cNvPr id="68" name="Google Shape;68;p7"/>
          <p:cNvGrpSpPr/>
          <p:nvPr/>
        </p:nvGrpSpPr>
        <p:grpSpPr>
          <a:xfrm>
            <a:off x="292320" y="-105500"/>
            <a:ext cx="17703475" cy="10100244"/>
            <a:chOff x="0" y="-104775"/>
            <a:chExt cx="4662613" cy="2660129"/>
          </a:xfrm>
        </p:grpSpPr>
        <p:sp>
          <p:nvSpPr>
            <p:cNvPr id="69" name="Google Shape;69;p7"/>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txBox="1"/>
            <p:nvPr/>
          </p:nvSpPr>
          <p:spPr>
            <a:xfrm>
              <a:off x="38100" y="-104775"/>
              <a:ext cx="4586400" cy="2622000"/>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7"/>
          <p:cNvSpPr/>
          <p:nvPr/>
        </p:nvSpPr>
        <p:spPr>
          <a:xfrm>
            <a:off x="906254"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3">
              <a:alphaModFix/>
            </a:blip>
            <a:stretch>
              <a:fillRect b="0" l="0" r="0" t="0"/>
            </a:stretch>
          </a:blipFill>
          <a:ln>
            <a:noFill/>
          </a:ln>
        </p:spPr>
      </p:sp>
      <p:sp>
        <p:nvSpPr>
          <p:cNvPr id="72" name="Google Shape;72;p7"/>
          <p:cNvSpPr txBox="1"/>
          <p:nvPr>
            <p:ph idx="1" type="subTitle"/>
          </p:nvPr>
        </p:nvSpPr>
        <p:spPr>
          <a:xfrm>
            <a:off x="1552075" y="2974853"/>
            <a:ext cx="1791000" cy="661200"/>
          </a:xfrm>
          <a:prstGeom prst="rect">
            <a:avLst/>
          </a:prstGeom>
        </p:spPr>
        <p:txBody>
          <a:bodyPr anchorCtr="0" anchor="t" bIns="45700" lIns="91425" spcFirstLastPara="1" rIns="91425" wrap="square" tIns="45700">
            <a:normAutofit/>
          </a:bodyPr>
          <a:lstStyle>
            <a:lvl1pPr lvl="0">
              <a:spcBef>
                <a:spcPts val="640"/>
              </a:spcBef>
              <a:spcAft>
                <a:spcPts val="0"/>
              </a:spcAft>
              <a:buClr>
                <a:srgbClr val="DFDFDD"/>
              </a:buClr>
              <a:buSzPts val="4250"/>
              <a:buFont typeface="Permanent Marker"/>
              <a:buNone/>
              <a:defRPr b="1" sz="4250">
                <a:solidFill>
                  <a:srgbClr val="DFDFDD"/>
                </a:solidFill>
                <a:latin typeface="Permanent Marker"/>
                <a:ea typeface="Permanent Marker"/>
                <a:cs typeface="Permanent Marker"/>
                <a:sym typeface="Permanent Marker"/>
              </a:defRPr>
            </a:lvl1pPr>
            <a:lvl2pPr lvl="1">
              <a:spcBef>
                <a:spcPts val="560"/>
              </a:spcBef>
              <a:spcAft>
                <a:spcPts val="0"/>
              </a:spcAft>
              <a:buSzPts val="4250"/>
              <a:buNone/>
              <a:defRPr sz="4250"/>
            </a:lvl2pPr>
            <a:lvl3pPr lvl="2">
              <a:spcBef>
                <a:spcPts val="480"/>
              </a:spcBef>
              <a:spcAft>
                <a:spcPts val="0"/>
              </a:spcAft>
              <a:buSzPts val="4250"/>
              <a:buNone/>
              <a:defRPr sz="4250"/>
            </a:lvl3pPr>
            <a:lvl4pPr lvl="3">
              <a:spcBef>
                <a:spcPts val="400"/>
              </a:spcBef>
              <a:spcAft>
                <a:spcPts val="0"/>
              </a:spcAft>
              <a:buSzPts val="4250"/>
              <a:buNone/>
              <a:defRPr sz="4250"/>
            </a:lvl4pPr>
            <a:lvl5pPr lvl="4">
              <a:spcBef>
                <a:spcPts val="400"/>
              </a:spcBef>
              <a:spcAft>
                <a:spcPts val="0"/>
              </a:spcAft>
              <a:buSzPts val="4250"/>
              <a:buNone/>
              <a:defRPr sz="4250"/>
            </a:lvl5pPr>
            <a:lvl6pPr lvl="5">
              <a:spcBef>
                <a:spcPts val="400"/>
              </a:spcBef>
              <a:spcAft>
                <a:spcPts val="0"/>
              </a:spcAft>
              <a:buSzPts val="4250"/>
              <a:buNone/>
              <a:defRPr sz="4250"/>
            </a:lvl6pPr>
            <a:lvl7pPr lvl="6">
              <a:spcBef>
                <a:spcPts val="400"/>
              </a:spcBef>
              <a:spcAft>
                <a:spcPts val="0"/>
              </a:spcAft>
              <a:buSzPts val="4250"/>
              <a:buNone/>
              <a:defRPr sz="4250"/>
            </a:lvl7pPr>
            <a:lvl8pPr lvl="7">
              <a:spcBef>
                <a:spcPts val="400"/>
              </a:spcBef>
              <a:spcAft>
                <a:spcPts val="0"/>
              </a:spcAft>
              <a:buSzPts val="4250"/>
              <a:buNone/>
              <a:defRPr sz="4250"/>
            </a:lvl8pPr>
            <a:lvl9pPr lvl="8">
              <a:spcBef>
                <a:spcPts val="400"/>
              </a:spcBef>
              <a:spcAft>
                <a:spcPts val="0"/>
              </a:spcAft>
              <a:buSzPts val="4250"/>
              <a:buNone/>
              <a:defRPr sz="4250"/>
            </a:lvl9pPr>
          </a:lstStyle>
          <a:p/>
        </p:txBody>
      </p:sp>
      <p:sp>
        <p:nvSpPr>
          <p:cNvPr id="73" name="Google Shape;73;p7"/>
          <p:cNvSpPr txBox="1"/>
          <p:nvPr>
            <p:ph type="title"/>
          </p:nvPr>
        </p:nvSpPr>
        <p:spPr>
          <a:xfrm>
            <a:off x="364350" y="853225"/>
            <a:ext cx="175593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74" name="Google Shape;74;p7"/>
          <p:cNvPicPr preferRelativeResize="0"/>
          <p:nvPr/>
        </p:nvPicPr>
        <p:blipFill>
          <a:blip r:embed="rId4">
            <a:alphaModFix/>
          </a:blip>
          <a:stretch>
            <a:fillRect/>
          </a:stretch>
        </p:blipFill>
        <p:spPr>
          <a:xfrm>
            <a:off x="12336725" y="506441"/>
            <a:ext cx="5864026" cy="9505482"/>
          </a:xfrm>
          <a:prstGeom prst="rect">
            <a:avLst/>
          </a:prstGeom>
          <a:noFill/>
          <a:ln>
            <a:noFill/>
          </a:ln>
        </p:spPr>
      </p:pic>
      <p:sp>
        <p:nvSpPr>
          <p:cNvPr id="75" name="Google Shape;75;p7"/>
          <p:cNvSpPr/>
          <p:nvPr/>
        </p:nvSpPr>
        <p:spPr>
          <a:xfrm>
            <a:off x="5022092"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3">
              <a:alphaModFix/>
            </a:blip>
            <a:stretch>
              <a:fillRect b="0" l="0" r="0" t="0"/>
            </a:stretch>
          </a:blipFill>
          <a:ln>
            <a:noFill/>
          </a:ln>
        </p:spPr>
      </p:sp>
      <p:sp>
        <p:nvSpPr>
          <p:cNvPr id="76" name="Google Shape;76;p7"/>
          <p:cNvSpPr/>
          <p:nvPr/>
        </p:nvSpPr>
        <p:spPr>
          <a:xfrm>
            <a:off x="9369248"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3">
              <a:alphaModFix/>
            </a:blip>
            <a:stretch>
              <a:fillRect b="0" l="0" r="0" t="0"/>
            </a:stretch>
          </a:blipFill>
          <a:ln>
            <a:noFill/>
          </a:ln>
        </p:spPr>
      </p:sp>
      <p:sp>
        <p:nvSpPr>
          <p:cNvPr id="77" name="Google Shape;77;p7"/>
          <p:cNvSpPr/>
          <p:nvPr/>
        </p:nvSpPr>
        <p:spPr>
          <a:xfrm rot="7600168">
            <a:off x="-67947" y="13507"/>
            <a:ext cx="1737381" cy="2365246"/>
          </a:xfrm>
          <a:custGeom>
            <a:rect b="b" l="l" r="r" t="t"/>
            <a:pathLst>
              <a:path extrusionOk="0" h="2364050" w="1736502">
                <a:moveTo>
                  <a:pt x="0" y="0"/>
                </a:moveTo>
                <a:lnTo>
                  <a:pt x="1736503" y="0"/>
                </a:lnTo>
                <a:lnTo>
                  <a:pt x="1736503" y="2364050"/>
                </a:lnTo>
                <a:lnTo>
                  <a:pt x="0" y="2364050"/>
                </a:lnTo>
                <a:lnTo>
                  <a:pt x="0" y="0"/>
                </a:lnTo>
                <a:close/>
              </a:path>
            </a:pathLst>
          </a:custGeom>
          <a:blipFill rotWithShape="1">
            <a:blip r:embed="rId5">
              <a:alphaModFix/>
            </a:blip>
            <a:stretch>
              <a:fillRect b="0" l="0" r="0" t="0"/>
            </a:stretch>
          </a:blipFill>
          <a:ln>
            <a:noFill/>
          </a:ln>
        </p:spPr>
      </p:sp>
      <p:sp>
        <p:nvSpPr>
          <p:cNvPr id="78" name="Google Shape;78;p7"/>
          <p:cNvSpPr txBox="1"/>
          <p:nvPr>
            <p:ph idx="2" type="subTitle"/>
          </p:nvPr>
        </p:nvSpPr>
        <p:spPr>
          <a:xfrm>
            <a:off x="5677438" y="2974853"/>
            <a:ext cx="1791000" cy="66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DFDFDD"/>
              </a:buClr>
              <a:buSzPts val="4250"/>
              <a:buFont typeface="Permanent Marker"/>
              <a:buNone/>
              <a:defRPr b="1" sz="4250">
                <a:solidFill>
                  <a:srgbClr val="DFDFDD"/>
                </a:solidFill>
                <a:latin typeface="Permanent Marker"/>
                <a:ea typeface="Permanent Marker"/>
                <a:cs typeface="Permanent Marker"/>
                <a:sym typeface="Permanent Marker"/>
              </a:defRPr>
            </a:lvl1pPr>
            <a:lvl2pPr lvl="1" rtl="0">
              <a:spcBef>
                <a:spcPts val="560"/>
              </a:spcBef>
              <a:spcAft>
                <a:spcPts val="0"/>
              </a:spcAft>
              <a:buSzPts val="4250"/>
              <a:buNone/>
              <a:defRPr sz="4250"/>
            </a:lvl2pPr>
            <a:lvl3pPr lvl="2" rtl="0">
              <a:spcBef>
                <a:spcPts val="480"/>
              </a:spcBef>
              <a:spcAft>
                <a:spcPts val="0"/>
              </a:spcAft>
              <a:buSzPts val="4250"/>
              <a:buNone/>
              <a:defRPr sz="4250"/>
            </a:lvl3pPr>
            <a:lvl4pPr lvl="3" rtl="0">
              <a:spcBef>
                <a:spcPts val="400"/>
              </a:spcBef>
              <a:spcAft>
                <a:spcPts val="0"/>
              </a:spcAft>
              <a:buSzPts val="4250"/>
              <a:buNone/>
              <a:defRPr sz="4250"/>
            </a:lvl4pPr>
            <a:lvl5pPr lvl="4" rtl="0">
              <a:spcBef>
                <a:spcPts val="400"/>
              </a:spcBef>
              <a:spcAft>
                <a:spcPts val="0"/>
              </a:spcAft>
              <a:buSzPts val="4250"/>
              <a:buNone/>
              <a:defRPr sz="4250"/>
            </a:lvl5pPr>
            <a:lvl6pPr lvl="5" rtl="0">
              <a:spcBef>
                <a:spcPts val="400"/>
              </a:spcBef>
              <a:spcAft>
                <a:spcPts val="0"/>
              </a:spcAft>
              <a:buSzPts val="4250"/>
              <a:buNone/>
              <a:defRPr sz="4250"/>
            </a:lvl6pPr>
            <a:lvl7pPr lvl="6" rtl="0">
              <a:spcBef>
                <a:spcPts val="400"/>
              </a:spcBef>
              <a:spcAft>
                <a:spcPts val="0"/>
              </a:spcAft>
              <a:buSzPts val="4250"/>
              <a:buNone/>
              <a:defRPr sz="4250"/>
            </a:lvl7pPr>
            <a:lvl8pPr lvl="7" rtl="0">
              <a:spcBef>
                <a:spcPts val="400"/>
              </a:spcBef>
              <a:spcAft>
                <a:spcPts val="0"/>
              </a:spcAft>
              <a:buSzPts val="4250"/>
              <a:buNone/>
              <a:defRPr sz="4250"/>
            </a:lvl8pPr>
            <a:lvl9pPr lvl="8" rtl="0">
              <a:spcBef>
                <a:spcPts val="400"/>
              </a:spcBef>
              <a:spcAft>
                <a:spcPts val="0"/>
              </a:spcAft>
              <a:buSzPts val="4250"/>
              <a:buNone/>
              <a:defRPr sz="4250"/>
            </a:lvl9pPr>
          </a:lstStyle>
          <a:p/>
        </p:txBody>
      </p:sp>
      <p:sp>
        <p:nvSpPr>
          <p:cNvPr id="79" name="Google Shape;79;p7"/>
          <p:cNvSpPr txBox="1"/>
          <p:nvPr>
            <p:ph idx="3" type="subTitle"/>
          </p:nvPr>
        </p:nvSpPr>
        <p:spPr>
          <a:xfrm>
            <a:off x="10024638" y="2974853"/>
            <a:ext cx="1791000" cy="66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DFDFDD"/>
              </a:buClr>
              <a:buSzPts val="4250"/>
              <a:buFont typeface="Permanent Marker"/>
              <a:buNone/>
              <a:defRPr b="1" sz="4250">
                <a:solidFill>
                  <a:srgbClr val="DFDFDD"/>
                </a:solidFill>
                <a:latin typeface="Permanent Marker"/>
                <a:ea typeface="Permanent Marker"/>
                <a:cs typeface="Permanent Marker"/>
                <a:sym typeface="Permanent Marker"/>
              </a:defRPr>
            </a:lvl1pPr>
            <a:lvl2pPr lvl="1" rtl="0">
              <a:spcBef>
                <a:spcPts val="560"/>
              </a:spcBef>
              <a:spcAft>
                <a:spcPts val="0"/>
              </a:spcAft>
              <a:buSzPts val="4250"/>
              <a:buNone/>
              <a:defRPr sz="4250"/>
            </a:lvl2pPr>
            <a:lvl3pPr lvl="2" rtl="0">
              <a:spcBef>
                <a:spcPts val="480"/>
              </a:spcBef>
              <a:spcAft>
                <a:spcPts val="0"/>
              </a:spcAft>
              <a:buSzPts val="4250"/>
              <a:buNone/>
              <a:defRPr sz="4250"/>
            </a:lvl3pPr>
            <a:lvl4pPr lvl="3" rtl="0">
              <a:spcBef>
                <a:spcPts val="400"/>
              </a:spcBef>
              <a:spcAft>
                <a:spcPts val="0"/>
              </a:spcAft>
              <a:buSzPts val="4250"/>
              <a:buNone/>
              <a:defRPr sz="4250"/>
            </a:lvl4pPr>
            <a:lvl5pPr lvl="4" rtl="0">
              <a:spcBef>
                <a:spcPts val="400"/>
              </a:spcBef>
              <a:spcAft>
                <a:spcPts val="0"/>
              </a:spcAft>
              <a:buSzPts val="4250"/>
              <a:buNone/>
              <a:defRPr sz="4250"/>
            </a:lvl5pPr>
            <a:lvl6pPr lvl="5" rtl="0">
              <a:spcBef>
                <a:spcPts val="400"/>
              </a:spcBef>
              <a:spcAft>
                <a:spcPts val="0"/>
              </a:spcAft>
              <a:buSzPts val="4250"/>
              <a:buNone/>
              <a:defRPr sz="4250"/>
            </a:lvl6pPr>
            <a:lvl7pPr lvl="6" rtl="0">
              <a:spcBef>
                <a:spcPts val="400"/>
              </a:spcBef>
              <a:spcAft>
                <a:spcPts val="0"/>
              </a:spcAft>
              <a:buSzPts val="4250"/>
              <a:buNone/>
              <a:defRPr sz="4250"/>
            </a:lvl7pPr>
            <a:lvl8pPr lvl="7" rtl="0">
              <a:spcBef>
                <a:spcPts val="400"/>
              </a:spcBef>
              <a:spcAft>
                <a:spcPts val="0"/>
              </a:spcAft>
              <a:buSzPts val="4250"/>
              <a:buNone/>
              <a:defRPr sz="4250"/>
            </a:lvl8pPr>
            <a:lvl9pPr lvl="8" rtl="0">
              <a:spcBef>
                <a:spcPts val="400"/>
              </a:spcBef>
              <a:spcAft>
                <a:spcPts val="0"/>
              </a:spcAft>
              <a:buSzPts val="4250"/>
              <a:buNone/>
              <a:defRPr sz="4250"/>
            </a:lvl9pPr>
          </a:lstStyle>
          <a:p/>
        </p:txBody>
      </p:sp>
      <p:sp>
        <p:nvSpPr>
          <p:cNvPr id="80" name="Google Shape;80;p7"/>
          <p:cNvSpPr txBox="1"/>
          <p:nvPr>
            <p:ph idx="4" type="subTitle"/>
          </p:nvPr>
        </p:nvSpPr>
        <p:spPr>
          <a:xfrm>
            <a:off x="1112425" y="4214825"/>
            <a:ext cx="2670300" cy="952500"/>
          </a:xfrm>
          <a:prstGeom prst="rect">
            <a:avLst/>
          </a:prstGeom>
        </p:spPr>
        <p:txBody>
          <a:bodyPr anchorCtr="0" anchor="t" bIns="45700" lIns="91425" spcFirstLastPara="1" rIns="91425" wrap="square" tIns="45700">
            <a:normAutofit/>
          </a:bodyPr>
          <a:lstStyle>
            <a:lvl1pPr lvl="0">
              <a:spcBef>
                <a:spcPts val="640"/>
              </a:spcBef>
              <a:spcAft>
                <a:spcPts val="0"/>
              </a:spcAft>
              <a:buSzPts val="2650"/>
              <a:buNone/>
              <a:defRPr b="1" sz="2650"/>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81" name="Google Shape;81;p7"/>
          <p:cNvSpPr txBox="1"/>
          <p:nvPr>
            <p:ph idx="5" type="body"/>
          </p:nvPr>
        </p:nvSpPr>
        <p:spPr>
          <a:xfrm>
            <a:off x="735025" y="5367075"/>
            <a:ext cx="3425100" cy="3678000"/>
          </a:xfrm>
          <a:prstGeom prst="rect">
            <a:avLst/>
          </a:prstGeom>
        </p:spPr>
        <p:txBody>
          <a:bodyPr anchorCtr="0" anchor="t" bIns="45700" lIns="91425" spcFirstLastPara="1" rIns="91425" wrap="square" tIns="45700">
            <a:normAutofit/>
          </a:bodyPr>
          <a:lstStyle>
            <a:lvl1pPr indent="-358775" lvl="0" marL="457200">
              <a:spcBef>
                <a:spcPts val="640"/>
              </a:spcBef>
              <a:spcAft>
                <a:spcPts val="0"/>
              </a:spcAft>
              <a:buSzPts val="2050"/>
              <a:buChar char="•"/>
              <a:defRPr sz="2050"/>
            </a:lvl1pPr>
            <a:lvl2pPr indent="-358775" lvl="1" marL="914400">
              <a:spcBef>
                <a:spcPts val="560"/>
              </a:spcBef>
              <a:spcAft>
                <a:spcPts val="0"/>
              </a:spcAft>
              <a:buSzPts val="2050"/>
              <a:buChar char="–"/>
              <a:defRPr sz="2050"/>
            </a:lvl2pPr>
            <a:lvl3pPr indent="-358775" lvl="2" marL="1371600">
              <a:spcBef>
                <a:spcPts val="480"/>
              </a:spcBef>
              <a:spcAft>
                <a:spcPts val="0"/>
              </a:spcAft>
              <a:buSzPts val="2050"/>
              <a:buChar char="•"/>
              <a:defRPr sz="2050"/>
            </a:lvl3pPr>
            <a:lvl4pPr indent="-358775" lvl="3" marL="1828800">
              <a:spcBef>
                <a:spcPts val="400"/>
              </a:spcBef>
              <a:spcAft>
                <a:spcPts val="0"/>
              </a:spcAft>
              <a:buSzPts val="2050"/>
              <a:buChar char="–"/>
              <a:defRPr sz="2050"/>
            </a:lvl4pPr>
            <a:lvl5pPr indent="-358775" lvl="4" marL="2286000">
              <a:spcBef>
                <a:spcPts val="400"/>
              </a:spcBef>
              <a:spcAft>
                <a:spcPts val="0"/>
              </a:spcAft>
              <a:buSzPts val="2050"/>
              <a:buChar char="»"/>
              <a:defRPr sz="2050"/>
            </a:lvl5pPr>
            <a:lvl6pPr indent="-358775" lvl="5" marL="2743200">
              <a:spcBef>
                <a:spcPts val="400"/>
              </a:spcBef>
              <a:spcAft>
                <a:spcPts val="0"/>
              </a:spcAft>
              <a:buSzPts val="2050"/>
              <a:buChar char="•"/>
              <a:defRPr sz="2050"/>
            </a:lvl6pPr>
            <a:lvl7pPr indent="-358775" lvl="6" marL="3200400">
              <a:spcBef>
                <a:spcPts val="400"/>
              </a:spcBef>
              <a:spcAft>
                <a:spcPts val="0"/>
              </a:spcAft>
              <a:buSzPts val="2050"/>
              <a:buChar char="•"/>
              <a:defRPr sz="2050"/>
            </a:lvl7pPr>
            <a:lvl8pPr indent="-358775" lvl="7" marL="3657600">
              <a:spcBef>
                <a:spcPts val="400"/>
              </a:spcBef>
              <a:spcAft>
                <a:spcPts val="0"/>
              </a:spcAft>
              <a:buSzPts val="2050"/>
              <a:buChar char="•"/>
              <a:defRPr sz="2050"/>
            </a:lvl8pPr>
            <a:lvl9pPr indent="-358775" lvl="8" marL="4114800">
              <a:spcBef>
                <a:spcPts val="400"/>
              </a:spcBef>
              <a:spcAft>
                <a:spcPts val="0"/>
              </a:spcAft>
              <a:buSzPts val="2050"/>
              <a:buChar char="•"/>
              <a:defRPr sz="2050"/>
            </a:lvl9pPr>
          </a:lstStyle>
          <a:p/>
        </p:txBody>
      </p:sp>
      <p:sp>
        <p:nvSpPr>
          <p:cNvPr id="82" name="Google Shape;82;p7"/>
          <p:cNvSpPr txBox="1"/>
          <p:nvPr>
            <p:ph idx="6" type="subTitle"/>
          </p:nvPr>
        </p:nvSpPr>
        <p:spPr>
          <a:xfrm>
            <a:off x="5237800" y="4214825"/>
            <a:ext cx="2670300" cy="952500"/>
          </a:xfrm>
          <a:prstGeom prst="rect">
            <a:avLst/>
          </a:prstGeom>
        </p:spPr>
        <p:txBody>
          <a:bodyPr anchorCtr="0" anchor="t" bIns="45700" lIns="91425" spcFirstLastPara="1" rIns="91425" wrap="square" tIns="45700">
            <a:normAutofit/>
          </a:bodyPr>
          <a:lstStyle>
            <a:lvl1pPr lvl="0" rtl="0">
              <a:spcBef>
                <a:spcPts val="640"/>
              </a:spcBef>
              <a:spcAft>
                <a:spcPts val="0"/>
              </a:spcAft>
              <a:buSzPts val="2650"/>
              <a:buNone/>
              <a:defRPr b="1" sz="2650"/>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83" name="Google Shape;83;p7"/>
          <p:cNvSpPr txBox="1"/>
          <p:nvPr>
            <p:ph idx="7" type="body"/>
          </p:nvPr>
        </p:nvSpPr>
        <p:spPr>
          <a:xfrm>
            <a:off x="4860400" y="5367075"/>
            <a:ext cx="3425100" cy="3678000"/>
          </a:xfrm>
          <a:prstGeom prst="rect">
            <a:avLst/>
          </a:prstGeom>
        </p:spPr>
        <p:txBody>
          <a:bodyPr anchorCtr="0" anchor="t" bIns="45700" lIns="91425" spcFirstLastPara="1" rIns="91425" wrap="square" tIns="45700">
            <a:normAutofit/>
          </a:bodyPr>
          <a:lstStyle>
            <a:lvl1pPr indent="-358775" lvl="0" marL="457200" rtl="0">
              <a:spcBef>
                <a:spcPts val="640"/>
              </a:spcBef>
              <a:spcAft>
                <a:spcPts val="0"/>
              </a:spcAft>
              <a:buSzPts val="2050"/>
              <a:buChar char="•"/>
              <a:defRPr sz="2050"/>
            </a:lvl1pPr>
            <a:lvl2pPr indent="-358775" lvl="1" marL="914400" rtl="0">
              <a:spcBef>
                <a:spcPts val="560"/>
              </a:spcBef>
              <a:spcAft>
                <a:spcPts val="0"/>
              </a:spcAft>
              <a:buSzPts val="2050"/>
              <a:buChar char="–"/>
              <a:defRPr sz="2050"/>
            </a:lvl2pPr>
            <a:lvl3pPr indent="-358775" lvl="2" marL="1371600" rtl="0">
              <a:spcBef>
                <a:spcPts val="480"/>
              </a:spcBef>
              <a:spcAft>
                <a:spcPts val="0"/>
              </a:spcAft>
              <a:buSzPts val="2050"/>
              <a:buChar char="•"/>
              <a:defRPr sz="2050"/>
            </a:lvl3pPr>
            <a:lvl4pPr indent="-358775" lvl="3" marL="1828800" rtl="0">
              <a:spcBef>
                <a:spcPts val="400"/>
              </a:spcBef>
              <a:spcAft>
                <a:spcPts val="0"/>
              </a:spcAft>
              <a:buSzPts val="2050"/>
              <a:buChar char="–"/>
              <a:defRPr sz="2050"/>
            </a:lvl4pPr>
            <a:lvl5pPr indent="-358775" lvl="4" marL="2286000" rtl="0">
              <a:spcBef>
                <a:spcPts val="400"/>
              </a:spcBef>
              <a:spcAft>
                <a:spcPts val="0"/>
              </a:spcAft>
              <a:buSzPts val="2050"/>
              <a:buChar char="»"/>
              <a:defRPr sz="2050"/>
            </a:lvl5pPr>
            <a:lvl6pPr indent="-358775" lvl="5" marL="2743200" rtl="0">
              <a:spcBef>
                <a:spcPts val="400"/>
              </a:spcBef>
              <a:spcAft>
                <a:spcPts val="0"/>
              </a:spcAft>
              <a:buSzPts val="2050"/>
              <a:buChar char="•"/>
              <a:defRPr sz="2050"/>
            </a:lvl6pPr>
            <a:lvl7pPr indent="-358775" lvl="6" marL="3200400" rtl="0">
              <a:spcBef>
                <a:spcPts val="400"/>
              </a:spcBef>
              <a:spcAft>
                <a:spcPts val="0"/>
              </a:spcAft>
              <a:buSzPts val="2050"/>
              <a:buChar char="•"/>
              <a:defRPr sz="2050"/>
            </a:lvl7pPr>
            <a:lvl8pPr indent="-358775" lvl="7" marL="3657600" rtl="0">
              <a:spcBef>
                <a:spcPts val="400"/>
              </a:spcBef>
              <a:spcAft>
                <a:spcPts val="0"/>
              </a:spcAft>
              <a:buSzPts val="2050"/>
              <a:buChar char="•"/>
              <a:defRPr sz="2050"/>
            </a:lvl8pPr>
            <a:lvl9pPr indent="-358775" lvl="8" marL="4114800" rtl="0">
              <a:spcBef>
                <a:spcPts val="400"/>
              </a:spcBef>
              <a:spcAft>
                <a:spcPts val="0"/>
              </a:spcAft>
              <a:buSzPts val="2050"/>
              <a:buChar char="•"/>
              <a:defRPr sz="2050"/>
            </a:lvl9pPr>
          </a:lstStyle>
          <a:p/>
        </p:txBody>
      </p:sp>
      <p:sp>
        <p:nvSpPr>
          <p:cNvPr id="84" name="Google Shape;84;p7"/>
          <p:cNvSpPr txBox="1"/>
          <p:nvPr>
            <p:ph idx="8" type="subTitle"/>
          </p:nvPr>
        </p:nvSpPr>
        <p:spPr>
          <a:xfrm>
            <a:off x="9584938" y="4214825"/>
            <a:ext cx="2670300" cy="952500"/>
          </a:xfrm>
          <a:prstGeom prst="rect">
            <a:avLst/>
          </a:prstGeom>
        </p:spPr>
        <p:txBody>
          <a:bodyPr anchorCtr="0" anchor="t" bIns="45700" lIns="91425" spcFirstLastPara="1" rIns="91425" wrap="square" tIns="45700">
            <a:normAutofit/>
          </a:bodyPr>
          <a:lstStyle>
            <a:lvl1pPr lvl="0" rtl="0">
              <a:spcBef>
                <a:spcPts val="640"/>
              </a:spcBef>
              <a:spcAft>
                <a:spcPts val="0"/>
              </a:spcAft>
              <a:buSzPts val="2650"/>
              <a:buNone/>
              <a:defRPr b="1" sz="2650"/>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85" name="Google Shape;85;p7"/>
          <p:cNvSpPr txBox="1"/>
          <p:nvPr>
            <p:ph idx="9" type="body"/>
          </p:nvPr>
        </p:nvSpPr>
        <p:spPr>
          <a:xfrm>
            <a:off x="9207538" y="5367075"/>
            <a:ext cx="3425100" cy="3678000"/>
          </a:xfrm>
          <a:prstGeom prst="rect">
            <a:avLst/>
          </a:prstGeom>
        </p:spPr>
        <p:txBody>
          <a:bodyPr anchorCtr="0" anchor="t" bIns="45700" lIns="91425" spcFirstLastPara="1" rIns="91425" wrap="square" tIns="45700">
            <a:normAutofit/>
          </a:bodyPr>
          <a:lstStyle>
            <a:lvl1pPr indent="-358775" lvl="0" marL="457200" rtl="0">
              <a:spcBef>
                <a:spcPts val="640"/>
              </a:spcBef>
              <a:spcAft>
                <a:spcPts val="0"/>
              </a:spcAft>
              <a:buSzPts val="2050"/>
              <a:buChar char="•"/>
              <a:defRPr sz="2050"/>
            </a:lvl1pPr>
            <a:lvl2pPr indent="-358775" lvl="1" marL="914400" rtl="0">
              <a:spcBef>
                <a:spcPts val="560"/>
              </a:spcBef>
              <a:spcAft>
                <a:spcPts val="0"/>
              </a:spcAft>
              <a:buSzPts val="2050"/>
              <a:buChar char="–"/>
              <a:defRPr sz="2050"/>
            </a:lvl2pPr>
            <a:lvl3pPr indent="-358775" lvl="2" marL="1371600" rtl="0">
              <a:spcBef>
                <a:spcPts val="480"/>
              </a:spcBef>
              <a:spcAft>
                <a:spcPts val="0"/>
              </a:spcAft>
              <a:buSzPts val="2050"/>
              <a:buChar char="•"/>
              <a:defRPr sz="2050"/>
            </a:lvl3pPr>
            <a:lvl4pPr indent="-358775" lvl="3" marL="1828800" rtl="0">
              <a:spcBef>
                <a:spcPts val="400"/>
              </a:spcBef>
              <a:spcAft>
                <a:spcPts val="0"/>
              </a:spcAft>
              <a:buSzPts val="2050"/>
              <a:buChar char="–"/>
              <a:defRPr sz="2050"/>
            </a:lvl4pPr>
            <a:lvl5pPr indent="-358775" lvl="4" marL="2286000" rtl="0">
              <a:spcBef>
                <a:spcPts val="400"/>
              </a:spcBef>
              <a:spcAft>
                <a:spcPts val="0"/>
              </a:spcAft>
              <a:buSzPts val="2050"/>
              <a:buChar char="»"/>
              <a:defRPr sz="2050"/>
            </a:lvl5pPr>
            <a:lvl6pPr indent="-358775" lvl="5" marL="2743200" rtl="0">
              <a:spcBef>
                <a:spcPts val="400"/>
              </a:spcBef>
              <a:spcAft>
                <a:spcPts val="0"/>
              </a:spcAft>
              <a:buSzPts val="2050"/>
              <a:buChar char="•"/>
              <a:defRPr sz="2050"/>
            </a:lvl6pPr>
            <a:lvl7pPr indent="-358775" lvl="6" marL="3200400" rtl="0">
              <a:spcBef>
                <a:spcPts val="400"/>
              </a:spcBef>
              <a:spcAft>
                <a:spcPts val="0"/>
              </a:spcAft>
              <a:buSzPts val="2050"/>
              <a:buChar char="•"/>
              <a:defRPr sz="2050"/>
            </a:lvl7pPr>
            <a:lvl8pPr indent="-358775" lvl="7" marL="3657600" rtl="0">
              <a:spcBef>
                <a:spcPts val="400"/>
              </a:spcBef>
              <a:spcAft>
                <a:spcPts val="0"/>
              </a:spcAft>
              <a:buSzPts val="2050"/>
              <a:buChar char="•"/>
              <a:defRPr sz="2050"/>
            </a:lvl8pPr>
            <a:lvl9pPr indent="-358775" lvl="8" marL="4114800" rtl="0">
              <a:spcBef>
                <a:spcPts val="400"/>
              </a:spcBef>
              <a:spcAft>
                <a:spcPts val="0"/>
              </a:spcAft>
              <a:buSzPts val="2050"/>
              <a:buChar char="•"/>
              <a:defRPr sz="205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BD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4350" y="1570050"/>
            <a:ext cx="17559300" cy="114300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rgbClr val="6B8455"/>
              </a:buClr>
              <a:buSzPts val="12000"/>
              <a:buFont typeface="Permanent Marker"/>
              <a:buNone/>
              <a:defRPr i="0" sz="12000" u="none" cap="none" strike="noStrike">
                <a:solidFill>
                  <a:srgbClr val="6B8455"/>
                </a:solidFill>
                <a:latin typeface="Permanent Marker"/>
                <a:ea typeface="Permanent Marker"/>
                <a:cs typeface="Permanent Marker"/>
                <a:sym typeface="Permanent Marker"/>
              </a:defRPr>
            </a:lvl1pPr>
            <a:lvl2pPr lvl="1">
              <a:lnSpc>
                <a:spcPct val="80000"/>
              </a:lnSpc>
              <a:spcBef>
                <a:spcPts val="0"/>
              </a:spcBef>
              <a:spcAft>
                <a:spcPts val="0"/>
              </a:spcAft>
              <a:buSzPts val="1400"/>
              <a:buNone/>
              <a:defRPr sz="1800"/>
            </a:lvl2pPr>
            <a:lvl3pPr lvl="2">
              <a:lnSpc>
                <a:spcPct val="80000"/>
              </a:lnSpc>
              <a:spcBef>
                <a:spcPts val="0"/>
              </a:spcBef>
              <a:spcAft>
                <a:spcPts val="0"/>
              </a:spcAft>
              <a:buSzPts val="1400"/>
              <a:buNone/>
              <a:defRPr sz="1800"/>
            </a:lvl3pPr>
            <a:lvl4pPr lvl="3">
              <a:lnSpc>
                <a:spcPct val="80000"/>
              </a:lnSpc>
              <a:spcBef>
                <a:spcPts val="0"/>
              </a:spcBef>
              <a:spcAft>
                <a:spcPts val="0"/>
              </a:spcAft>
              <a:buSzPts val="1400"/>
              <a:buNone/>
              <a:defRPr sz="1800"/>
            </a:lvl4pPr>
            <a:lvl5pPr lvl="4">
              <a:lnSpc>
                <a:spcPct val="80000"/>
              </a:lnSpc>
              <a:spcBef>
                <a:spcPts val="0"/>
              </a:spcBef>
              <a:spcAft>
                <a:spcPts val="0"/>
              </a:spcAft>
              <a:buSzPts val="1400"/>
              <a:buNone/>
              <a:defRPr sz="1800"/>
            </a:lvl5pPr>
            <a:lvl6pPr lvl="5">
              <a:lnSpc>
                <a:spcPct val="80000"/>
              </a:lnSpc>
              <a:spcBef>
                <a:spcPts val="0"/>
              </a:spcBef>
              <a:spcAft>
                <a:spcPts val="0"/>
              </a:spcAft>
              <a:buSzPts val="1400"/>
              <a:buNone/>
              <a:defRPr sz="1800"/>
            </a:lvl6pPr>
            <a:lvl7pPr lvl="6">
              <a:lnSpc>
                <a:spcPct val="80000"/>
              </a:lnSpc>
              <a:spcBef>
                <a:spcPts val="0"/>
              </a:spcBef>
              <a:spcAft>
                <a:spcPts val="0"/>
              </a:spcAft>
              <a:buSzPts val="1400"/>
              <a:buNone/>
              <a:defRPr sz="1800"/>
            </a:lvl7pPr>
            <a:lvl8pPr lvl="7">
              <a:lnSpc>
                <a:spcPct val="80000"/>
              </a:lnSpc>
              <a:spcBef>
                <a:spcPts val="0"/>
              </a:spcBef>
              <a:spcAft>
                <a:spcPts val="0"/>
              </a:spcAft>
              <a:buSzPts val="1400"/>
              <a:buNone/>
              <a:defRPr sz="1800"/>
            </a:lvl8pPr>
            <a:lvl9pPr lvl="8">
              <a:lnSpc>
                <a:spcPct val="80000"/>
              </a:lnSpc>
              <a:spcBef>
                <a:spcPts val="0"/>
              </a:spcBef>
              <a:spcAft>
                <a:spcPts val="0"/>
              </a:spcAft>
              <a:buSzPts val="1400"/>
              <a:buNone/>
              <a:defRPr sz="1800"/>
            </a:lvl9pPr>
          </a:lstStyle>
          <a:p/>
        </p:txBody>
      </p:sp>
      <p:sp>
        <p:nvSpPr>
          <p:cNvPr id="7" name="Google Shape;7;p1"/>
          <p:cNvSpPr txBox="1"/>
          <p:nvPr>
            <p:ph idx="1" type="body"/>
          </p:nvPr>
        </p:nvSpPr>
        <p:spPr>
          <a:xfrm>
            <a:off x="5029200" y="4190200"/>
            <a:ext cx="8229600" cy="4526100"/>
          </a:xfrm>
          <a:prstGeom prst="rect">
            <a:avLst/>
          </a:prstGeom>
          <a:noFill/>
          <a:ln>
            <a:noFill/>
          </a:ln>
        </p:spPr>
        <p:txBody>
          <a:bodyPr anchorCtr="0" anchor="t" bIns="45700" lIns="91425" spcFirstLastPara="1" rIns="91425" wrap="square" tIns="45700">
            <a:normAutofit/>
          </a:bodyPr>
          <a:lstStyle>
            <a:lvl1pPr indent="-374650" lvl="0" marL="457200" marR="0" rtl="0" algn="ctr">
              <a:spcBef>
                <a:spcPts val="64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1pPr>
            <a:lvl2pPr indent="-374650" lvl="1" marL="914400" marR="0" rtl="0" algn="ctr">
              <a:spcBef>
                <a:spcPts val="56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2pPr>
            <a:lvl3pPr indent="-374650" lvl="2" marL="1371600" marR="0" rtl="0" algn="ctr">
              <a:spcBef>
                <a:spcPts val="48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3pPr>
            <a:lvl4pPr indent="-374650" lvl="3" marL="18288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4pPr>
            <a:lvl5pPr indent="-374650" lvl="4" marL="22860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5pPr>
            <a:lvl6pPr indent="-374650" lvl="5" marL="27432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6pPr>
            <a:lvl7pPr indent="-374650" lvl="6" marL="32004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7pPr>
            <a:lvl8pPr indent="-374650" lvl="7" marL="36576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8pPr>
            <a:lvl9pPr indent="-374650" lvl="8" marL="4114800" marR="0" rtl="0" algn="ctr">
              <a:spcBef>
                <a:spcPts val="400"/>
              </a:spcBef>
              <a:spcAft>
                <a:spcPts val="0"/>
              </a:spcAft>
              <a:buClr>
                <a:schemeClr val="dk1"/>
              </a:buClr>
              <a:buSzPts val="2300"/>
              <a:buFont typeface="PT Sans"/>
              <a:buChar char="•"/>
              <a:defRPr i="0" sz="2300" u="none" cap="none" strike="noStrike">
                <a:solidFill>
                  <a:schemeClr val="dk1"/>
                </a:solidFill>
                <a:latin typeface="PT Sans"/>
                <a:ea typeface="PT Sans"/>
                <a:cs typeface="PT Sans"/>
                <a:sym typeface="P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11.png"/><Relationship Id="rId5"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1.png"/><Relationship Id="rId5" Type="http://schemas.openxmlformats.org/officeDocument/2006/relationships/image" Target="../media/image51.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61.png"/><Relationship Id="rId10" Type="http://schemas.openxmlformats.org/officeDocument/2006/relationships/image" Target="../media/image56.png"/><Relationship Id="rId9" Type="http://schemas.openxmlformats.org/officeDocument/2006/relationships/image" Target="../media/image63.png"/><Relationship Id="rId5" Type="http://schemas.openxmlformats.org/officeDocument/2006/relationships/image" Target="../media/image44.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13.png"/><Relationship Id="rId5" Type="http://schemas.openxmlformats.org/officeDocument/2006/relationships/image" Target="../media/image52.png"/><Relationship Id="rId6"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73.png"/><Relationship Id="rId5" Type="http://schemas.openxmlformats.org/officeDocument/2006/relationships/image" Target="../media/image87.png"/><Relationship Id="rId6" Type="http://schemas.openxmlformats.org/officeDocument/2006/relationships/image" Target="../media/image104.png"/><Relationship Id="rId7" Type="http://schemas.openxmlformats.org/officeDocument/2006/relationships/image" Target="../media/image66.png"/><Relationship Id="rId8"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62.png"/><Relationship Id="rId5" Type="http://schemas.openxmlformats.org/officeDocument/2006/relationships/image" Target="../media/image72.png"/><Relationship Id="rId6" Type="http://schemas.openxmlformats.org/officeDocument/2006/relationships/image" Target="../media/image65.png"/><Relationship Id="rId7" Type="http://schemas.openxmlformats.org/officeDocument/2006/relationships/image" Target="../media/image79.png"/></Relationships>
</file>

<file path=ppt/slides/_rels/slide19.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86.png"/><Relationship Id="rId13" Type="http://schemas.openxmlformats.org/officeDocument/2006/relationships/image" Target="../media/image77.png"/><Relationship Id="rId12"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68.png"/><Relationship Id="rId9" Type="http://schemas.openxmlformats.org/officeDocument/2006/relationships/image" Target="../media/image69.png"/><Relationship Id="rId15" Type="http://schemas.openxmlformats.org/officeDocument/2006/relationships/image" Target="../media/image78.png"/><Relationship Id="rId14" Type="http://schemas.openxmlformats.org/officeDocument/2006/relationships/image" Target="../media/image52.png"/><Relationship Id="rId17" Type="http://schemas.openxmlformats.org/officeDocument/2006/relationships/image" Target="../media/image122.png"/><Relationship Id="rId16" Type="http://schemas.openxmlformats.org/officeDocument/2006/relationships/image" Target="../media/image93.png"/><Relationship Id="rId5" Type="http://schemas.openxmlformats.org/officeDocument/2006/relationships/image" Target="../media/image80.png"/><Relationship Id="rId6" Type="http://schemas.openxmlformats.org/officeDocument/2006/relationships/image" Target="../media/image74.png"/><Relationship Id="rId18" Type="http://schemas.openxmlformats.org/officeDocument/2006/relationships/image" Target="../media/image41.png"/><Relationship Id="rId7" Type="http://schemas.openxmlformats.org/officeDocument/2006/relationships/image" Target="../media/image65.png"/><Relationship Id="rId8"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2.png"/></Relationships>
</file>

<file path=ppt/slides/_rels/slide20.xml.rels><?xml version="1.0" encoding="UTF-8" standalone="yes"?><Relationships xmlns="http://schemas.openxmlformats.org/package/2006/relationships"><Relationship Id="rId40" Type="http://schemas.openxmlformats.org/officeDocument/2006/relationships/image" Target="../media/image125.png"/><Relationship Id="rId20" Type="http://schemas.openxmlformats.org/officeDocument/2006/relationships/image" Target="../media/image26.png"/><Relationship Id="rId42" Type="http://schemas.openxmlformats.org/officeDocument/2006/relationships/image" Target="../media/image119.png"/><Relationship Id="rId41" Type="http://schemas.openxmlformats.org/officeDocument/2006/relationships/image" Target="../media/image123.png"/><Relationship Id="rId22" Type="http://schemas.openxmlformats.org/officeDocument/2006/relationships/image" Target="../media/image120.png"/><Relationship Id="rId21" Type="http://schemas.openxmlformats.org/officeDocument/2006/relationships/image" Target="../media/image38.png"/><Relationship Id="rId43" Type="http://schemas.openxmlformats.org/officeDocument/2006/relationships/image" Target="../media/image117.png"/><Relationship Id="rId24" Type="http://schemas.openxmlformats.org/officeDocument/2006/relationships/image" Target="../media/image45.png"/><Relationship Id="rId23"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7.png"/><Relationship Id="rId26" Type="http://schemas.openxmlformats.org/officeDocument/2006/relationships/image" Target="../media/image43.png"/><Relationship Id="rId25" Type="http://schemas.openxmlformats.org/officeDocument/2006/relationships/image" Target="../media/image33.png"/><Relationship Id="rId28" Type="http://schemas.openxmlformats.org/officeDocument/2006/relationships/image" Target="../media/image126.png"/><Relationship Id="rId27" Type="http://schemas.openxmlformats.org/officeDocument/2006/relationships/image" Target="../media/image121.png"/><Relationship Id="rId5" Type="http://schemas.openxmlformats.org/officeDocument/2006/relationships/image" Target="../media/image12.png"/><Relationship Id="rId6" Type="http://schemas.openxmlformats.org/officeDocument/2006/relationships/image" Target="../media/image100.png"/><Relationship Id="rId29" Type="http://schemas.openxmlformats.org/officeDocument/2006/relationships/image" Target="../media/image116.png"/><Relationship Id="rId7" Type="http://schemas.openxmlformats.org/officeDocument/2006/relationships/image" Target="../media/image1.png"/><Relationship Id="rId8" Type="http://schemas.openxmlformats.org/officeDocument/2006/relationships/image" Target="../media/image10.png"/><Relationship Id="rId31" Type="http://schemas.openxmlformats.org/officeDocument/2006/relationships/image" Target="../media/image118.png"/><Relationship Id="rId30" Type="http://schemas.openxmlformats.org/officeDocument/2006/relationships/image" Target="../media/image114.png"/><Relationship Id="rId11" Type="http://schemas.openxmlformats.org/officeDocument/2006/relationships/image" Target="../media/image109.png"/><Relationship Id="rId33" Type="http://schemas.openxmlformats.org/officeDocument/2006/relationships/image" Target="../media/image56.png"/><Relationship Id="rId10" Type="http://schemas.openxmlformats.org/officeDocument/2006/relationships/image" Target="../media/image4.png"/><Relationship Id="rId32" Type="http://schemas.openxmlformats.org/officeDocument/2006/relationships/image" Target="../media/image108.png"/><Relationship Id="rId13" Type="http://schemas.openxmlformats.org/officeDocument/2006/relationships/image" Target="../media/image106.png"/><Relationship Id="rId35" Type="http://schemas.openxmlformats.org/officeDocument/2006/relationships/image" Target="../media/image53.png"/><Relationship Id="rId12" Type="http://schemas.openxmlformats.org/officeDocument/2006/relationships/image" Target="../media/image115.png"/><Relationship Id="rId34" Type="http://schemas.openxmlformats.org/officeDocument/2006/relationships/image" Target="../media/image63.png"/><Relationship Id="rId15" Type="http://schemas.openxmlformats.org/officeDocument/2006/relationships/image" Target="../media/image19.png"/><Relationship Id="rId37" Type="http://schemas.openxmlformats.org/officeDocument/2006/relationships/image" Target="../media/image110.png"/><Relationship Id="rId14" Type="http://schemas.openxmlformats.org/officeDocument/2006/relationships/image" Target="../media/image32.png"/><Relationship Id="rId36" Type="http://schemas.openxmlformats.org/officeDocument/2006/relationships/image" Target="../media/image66.png"/><Relationship Id="rId17" Type="http://schemas.openxmlformats.org/officeDocument/2006/relationships/image" Target="../media/image30.png"/><Relationship Id="rId39" Type="http://schemas.openxmlformats.org/officeDocument/2006/relationships/image" Target="../media/image72.png"/><Relationship Id="rId16" Type="http://schemas.openxmlformats.org/officeDocument/2006/relationships/image" Target="../media/image127.png"/><Relationship Id="rId38" Type="http://schemas.openxmlformats.org/officeDocument/2006/relationships/image" Target="../media/image79.png"/><Relationship Id="rId19" Type="http://schemas.openxmlformats.org/officeDocument/2006/relationships/image" Target="../media/image29.png"/><Relationship Id="rId18"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25.png"/><Relationship Id="rId5" Type="http://schemas.openxmlformats.org/officeDocument/2006/relationships/image" Target="../media/image1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29.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59.png"/><Relationship Id="rId5" Type="http://schemas.openxmlformats.org/officeDocument/2006/relationships/image" Target="../media/image28.png"/><Relationship Id="rId6" Type="http://schemas.openxmlformats.org/officeDocument/2006/relationships/image" Target="../media/image37.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5.png"/><Relationship Id="rId5" Type="http://schemas.openxmlformats.org/officeDocument/2006/relationships/image" Target="../media/image33.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BD6"/>
        </a:solidFill>
      </p:bgPr>
    </p:bg>
    <p:spTree>
      <p:nvGrpSpPr>
        <p:cNvPr id="89" name="Shape 89"/>
        <p:cNvGrpSpPr/>
        <p:nvPr/>
      </p:nvGrpSpPr>
      <p:grpSpPr>
        <a:xfrm>
          <a:off x="0" y="0"/>
          <a:ext cx="0" cy="0"/>
          <a:chOff x="0" y="0"/>
          <a:chExt cx="0" cy="0"/>
        </a:xfrm>
      </p:grpSpPr>
      <p:pic>
        <p:nvPicPr>
          <p:cNvPr id="90" name="Google Shape;90;p8"/>
          <p:cNvPicPr preferRelativeResize="0"/>
          <p:nvPr/>
        </p:nvPicPr>
        <p:blipFill rotWithShape="1">
          <a:blip r:embed="rId3">
            <a:alphaModFix/>
          </a:blip>
          <a:srcRect b="0" l="0" r="0" t="1787"/>
          <a:stretch/>
        </p:blipFill>
        <p:spPr>
          <a:xfrm>
            <a:off x="0" y="0"/>
            <a:ext cx="18288000" cy="10286999"/>
          </a:xfrm>
          <a:prstGeom prst="rect">
            <a:avLst/>
          </a:prstGeom>
          <a:noFill/>
          <a:ln>
            <a:noFill/>
          </a:ln>
        </p:spPr>
      </p:pic>
      <p:pic>
        <p:nvPicPr>
          <p:cNvPr id="91" name="Google Shape;91;p8"/>
          <p:cNvPicPr preferRelativeResize="0"/>
          <p:nvPr/>
        </p:nvPicPr>
        <p:blipFill rotWithShape="1">
          <a:blip r:embed="rId4">
            <a:alphaModFix/>
          </a:blip>
          <a:srcRect b="22674" l="4325" r="5560" t="-2879"/>
          <a:stretch/>
        </p:blipFill>
        <p:spPr>
          <a:xfrm>
            <a:off x="0" y="1560650"/>
            <a:ext cx="18288000" cy="8726350"/>
          </a:xfrm>
          <a:prstGeom prst="rect">
            <a:avLst/>
          </a:prstGeom>
          <a:noFill/>
          <a:ln>
            <a:noFill/>
          </a:ln>
        </p:spPr>
      </p:pic>
      <p:sp>
        <p:nvSpPr>
          <p:cNvPr id="92" name="Google Shape;92;p8"/>
          <p:cNvSpPr txBox="1"/>
          <p:nvPr/>
        </p:nvSpPr>
        <p:spPr>
          <a:xfrm>
            <a:off x="3987967" y="1719524"/>
            <a:ext cx="10312066" cy="1840554"/>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E67990"/>
                </a:solidFill>
                <a:latin typeface="Permanent Marker"/>
                <a:ea typeface="Permanent Marker"/>
                <a:cs typeface="Permanent Marker"/>
                <a:sym typeface="Permanent Marker"/>
              </a:rPr>
              <a:t>Independence</a:t>
            </a:r>
            <a:endParaRPr/>
          </a:p>
        </p:txBody>
      </p:sp>
      <p:sp>
        <p:nvSpPr>
          <p:cNvPr id="93" name="Google Shape;93;p8"/>
          <p:cNvSpPr txBox="1"/>
          <p:nvPr/>
        </p:nvSpPr>
        <p:spPr>
          <a:xfrm>
            <a:off x="3705501" y="3036608"/>
            <a:ext cx="10876998" cy="2408847"/>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14942" u="none" cap="none" strike="noStrike">
                <a:solidFill>
                  <a:srgbClr val="6B8455"/>
                </a:solidFill>
                <a:latin typeface="Permanent Marker"/>
                <a:ea typeface="Permanent Marker"/>
                <a:cs typeface="Permanent Marker"/>
                <a:sym typeface="Permanent Marker"/>
              </a:rPr>
              <a:t>Movement</a:t>
            </a:r>
            <a:endParaRPr/>
          </a:p>
        </p:txBody>
      </p:sp>
      <p:grpSp>
        <p:nvGrpSpPr>
          <p:cNvPr id="94" name="Google Shape;94;p8"/>
          <p:cNvGrpSpPr/>
          <p:nvPr/>
        </p:nvGrpSpPr>
        <p:grpSpPr>
          <a:xfrm>
            <a:off x="3923249" y="758223"/>
            <a:ext cx="10441502" cy="731453"/>
            <a:chOff x="0" y="0"/>
            <a:chExt cx="5801363" cy="406400"/>
          </a:xfrm>
        </p:grpSpPr>
        <p:sp>
          <p:nvSpPr>
            <p:cNvPr id="95" name="Google Shape;95;p8"/>
            <p:cNvSpPr/>
            <p:nvPr/>
          </p:nvSpPr>
          <p:spPr>
            <a:xfrm>
              <a:off x="0" y="0"/>
              <a:ext cx="5801363" cy="406400"/>
            </a:xfrm>
            <a:custGeom>
              <a:rect b="b" l="l" r="r" t="t"/>
              <a:pathLst>
                <a:path extrusionOk="0" h="406400" w="5801363">
                  <a:moveTo>
                    <a:pt x="5598163" y="0"/>
                  </a:moveTo>
                  <a:cubicBezTo>
                    <a:pt x="5710387" y="0"/>
                    <a:pt x="5801363" y="90976"/>
                    <a:pt x="5801363" y="203200"/>
                  </a:cubicBezTo>
                  <a:cubicBezTo>
                    <a:pt x="5801363" y="315424"/>
                    <a:pt x="5710387" y="406400"/>
                    <a:pt x="5598163" y="406400"/>
                  </a:cubicBezTo>
                  <a:lnTo>
                    <a:pt x="203200" y="406400"/>
                  </a:lnTo>
                  <a:cubicBezTo>
                    <a:pt x="90976" y="406400"/>
                    <a:pt x="0" y="315424"/>
                    <a:pt x="0" y="203200"/>
                  </a:cubicBezTo>
                  <a:cubicBezTo>
                    <a:pt x="0" y="90976"/>
                    <a:pt x="90976" y="0"/>
                    <a:pt x="203200" y="0"/>
                  </a:cubicBezTo>
                  <a:close/>
                </a:path>
              </a:pathLst>
            </a:custGeom>
            <a:solidFill>
              <a:srgbClr val="EDA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
            <p:cNvSpPr txBox="1"/>
            <p:nvPr/>
          </p:nvSpPr>
          <p:spPr>
            <a:xfrm>
              <a:off x="0" y="0"/>
              <a:ext cx="5801363" cy="4064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8"/>
          <p:cNvSpPr/>
          <p:nvPr/>
        </p:nvSpPr>
        <p:spPr>
          <a:xfrm>
            <a:off x="4721182" y="5705065"/>
            <a:ext cx="8845635" cy="1029310"/>
          </a:xfrm>
          <a:custGeom>
            <a:rect b="b" l="l" r="r" t="t"/>
            <a:pathLst>
              <a:path extrusionOk="0" h="1029310" w="8845635">
                <a:moveTo>
                  <a:pt x="0" y="0"/>
                </a:moveTo>
                <a:lnTo>
                  <a:pt x="8845636" y="0"/>
                </a:lnTo>
                <a:lnTo>
                  <a:pt x="8845636" y="1029310"/>
                </a:lnTo>
                <a:lnTo>
                  <a:pt x="0" y="1029310"/>
                </a:lnTo>
                <a:lnTo>
                  <a:pt x="0" y="0"/>
                </a:lnTo>
                <a:close/>
              </a:path>
            </a:pathLst>
          </a:custGeom>
          <a:blipFill rotWithShape="1">
            <a:blip r:embed="rId5">
              <a:alphaModFix/>
            </a:blip>
            <a:stretch>
              <a:fillRect b="0" l="0" r="0" t="0"/>
            </a:stretch>
          </a:blipFill>
          <a:ln>
            <a:noFill/>
          </a:ln>
        </p:spPr>
      </p:sp>
      <p:sp>
        <p:nvSpPr>
          <p:cNvPr id="98" name="Google Shape;98;p8"/>
          <p:cNvSpPr txBox="1"/>
          <p:nvPr/>
        </p:nvSpPr>
        <p:spPr>
          <a:xfrm>
            <a:off x="4360730" y="5515866"/>
            <a:ext cx="9566539" cy="950849"/>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6200" u="none" cap="none" strike="noStrike">
                <a:solidFill>
                  <a:srgbClr val="3B303E"/>
                </a:solidFill>
                <a:latin typeface="Permanent Marker"/>
                <a:ea typeface="Permanent Marker"/>
                <a:cs typeface="Permanent Marker"/>
                <a:sym typeface="Permanent Marker"/>
              </a:rPr>
              <a:t>in South Korea Day</a:t>
            </a:r>
            <a:endParaRPr/>
          </a:p>
        </p:txBody>
      </p:sp>
      <p:sp>
        <p:nvSpPr>
          <p:cNvPr id="99" name="Google Shape;99;p8"/>
          <p:cNvSpPr txBox="1"/>
          <p:nvPr/>
        </p:nvSpPr>
        <p:spPr>
          <a:xfrm>
            <a:off x="4266657" y="855083"/>
            <a:ext cx="9754685" cy="489839"/>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200" u="none" cap="none" strike="noStrike">
                <a:solidFill>
                  <a:srgbClr val="000000"/>
                </a:solidFill>
                <a:latin typeface="PT Sans"/>
                <a:ea typeface="PT Sans"/>
                <a:cs typeface="PT Sans"/>
                <a:sym typeface="PT Sans"/>
              </a:rPr>
              <a:t>The Struggle for Freedom and National Sovereignty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326" name="Shape 326"/>
        <p:cNvGrpSpPr/>
        <p:nvPr/>
      </p:nvGrpSpPr>
      <p:grpSpPr>
        <a:xfrm>
          <a:off x="0" y="0"/>
          <a:ext cx="0" cy="0"/>
          <a:chOff x="0" y="0"/>
          <a:chExt cx="0" cy="0"/>
        </a:xfrm>
      </p:grpSpPr>
      <p:grpSp>
        <p:nvGrpSpPr>
          <p:cNvPr id="327" name="Google Shape;327;p17"/>
          <p:cNvGrpSpPr/>
          <p:nvPr/>
        </p:nvGrpSpPr>
        <p:grpSpPr>
          <a:xfrm>
            <a:off x="292320" y="-105498"/>
            <a:ext cx="17703359" cy="10100177"/>
            <a:chOff x="0" y="-104775"/>
            <a:chExt cx="4662613" cy="2660129"/>
          </a:xfrm>
        </p:grpSpPr>
        <p:sp>
          <p:nvSpPr>
            <p:cNvPr id="328" name="Google Shape;328;p17"/>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0" name="Google Shape;330;p17"/>
          <p:cNvPicPr preferRelativeResize="0"/>
          <p:nvPr/>
        </p:nvPicPr>
        <p:blipFill>
          <a:blip r:embed="rId3">
            <a:alphaModFix/>
          </a:blip>
          <a:stretch>
            <a:fillRect/>
          </a:stretch>
        </p:blipFill>
        <p:spPr>
          <a:xfrm>
            <a:off x="9588650" y="953615"/>
            <a:ext cx="8393451" cy="9041058"/>
          </a:xfrm>
          <a:prstGeom prst="rect">
            <a:avLst/>
          </a:prstGeom>
          <a:noFill/>
          <a:ln>
            <a:noFill/>
          </a:ln>
        </p:spPr>
      </p:pic>
      <p:sp>
        <p:nvSpPr>
          <p:cNvPr id="331" name="Google Shape;331;p17"/>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4">
              <a:alphaModFix amt="52000"/>
            </a:blip>
            <a:stretch>
              <a:fillRect b="-74310" l="0" r="0" t="0"/>
            </a:stretch>
          </a:blipFill>
          <a:ln>
            <a:noFill/>
          </a:ln>
        </p:spPr>
      </p:sp>
      <p:sp>
        <p:nvSpPr>
          <p:cNvPr id="332" name="Google Shape;332;p17"/>
          <p:cNvSpPr txBox="1"/>
          <p:nvPr/>
        </p:nvSpPr>
        <p:spPr>
          <a:xfrm>
            <a:off x="1144733" y="923925"/>
            <a:ext cx="10163100" cy="6216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5385" u="none" cap="none" strike="noStrike">
                <a:solidFill>
                  <a:srgbClr val="6B8455"/>
                </a:solidFill>
                <a:latin typeface="Permanent Marker"/>
                <a:ea typeface="Permanent Marker"/>
                <a:cs typeface="Permanent Marker"/>
                <a:sym typeface="Permanent Marker"/>
              </a:rPr>
              <a:t>"Do not grieve. We may lose today, but we will win tomorrow. Do not be afraid of the sword, the sword is the weapon of those who fight without justice."</a:t>
            </a:r>
            <a:endParaRPr/>
          </a:p>
        </p:txBody>
      </p:sp>
      <p:sp>
        <p:nvSpPr>
          <p:cNvPr id="333" name="Google Shape;333;p17"/>
          <p:cNvSpPr/>
          <p:nvPr/>
        </p:nvSpPr>
        <p:spPr>
          <a:xfrm rot="9951482">
            <a:off x="15764301" y="306004"/>
            <a:ext cx="1791924" cy="1870129"/>
          </a:xfrm>
          <a:custGeom>
            <a:rect b="b" l="l" r="r" t="t"/>
            <a:pathLst>
              <a:path extrusionOk="0" h="1870129" w="1791924">
                <a:moveTo>
                  <a:pt x="0" y="0"/>
                </a:moveTo>
                <a:lnTo>
                  <a:pt x="1791924" y="0"/>
                </a:lnTo>
                <a:lnTo>
                  <a:pt x="1791924" y="1870129"/>
                </a:lnTo>
                <a:lnTo>
                  <a:pt x="0" y="1870129"/>
                </a:lnTo>
                <a:lnTo>
                  <a:pt x="0" y="0"/>
                </a:lnTo>
                <a:close/>
              </a:path>
            </a:pathLst>
          </a:custGeom>
          <a:blipFill rotWithShape="1">
            <a:blip r:embed="rId5">
              <a:alphaModFix/>
            </a:blip>
            <a:stretch>
              <a:fillRect b="0" l="0" r="0" t="0"/>
            </a:stretch>
          </a:blipFill>
          <a:ln>
            <a:noFill/>
          </a:ln>
        </p:spPr>
      </p:sp>
      <p:sp>
        <p:nvSpPr>
          <p:cNvPr id="334" name="Google Shape;334;p17"/>
          <p:cNvSpPr txBox="1"/>
          <p:nvPr/>
        </p:nvSpPr>
        <p:spPr>
          <a:xfrm>
            <a:off x="1144733" y="7571556"/>
            <a:ext cx="3691086" cy="1142658"/>
          </a:xfrm>
          <a:prstGeom prst="rect">
            <a:avLst/>
          </a:prstGeom>
          <a:noFill/>
          <a:ln>
            <a:noFill/>
          </a:ln>
        </p:spPr>
        <p:txBody>
          <a:bodyPr anchorCtr="0" anchor="t" bIns="0" lIns="0" spcFirstLastPara="1" rIns="0" wrap="square" tIns="0">
            <a:spAutoFit/>
          </a:bodyPr>
          <a:lstStyle/>
          <a:p>
            <a:pPr indent="0" lvl="0" marL="0" marR="0" rtl="0" algn="l">
              <a:lnSpc>
                <a:spcPct val="194006"/>
              </a:lnSpc>
              <a:spcBef>
                <a:spcPts val="0"/>
              </a:spcBef>
              <a:spcAft>
                <a:spcPts val="0"/>
              </a:spcAft>
              <a:buNone/>
            </a:pPr>
            <a:r>
              <a:rPr b="1" i="0" lang="en-US" sz="5172" u="none" cap="none" strike="noStrike">
                <a:solidFill>
                  <a:srgbClr val="000000"/>
                </a:solidFill>
                <a:latin typeface="PT Sans"/>
                <a:ea typeface="PT Sans"/>
                <a:cs typeface="PT Sans"/>
                <a:sym typeface="PT Sans"/>
              </a:rPr>
              <a:t>Yu Gwan-sun</a:t>
            </a:r>
            <a:endParaRPr/>
          </a:p>
        </p:txBody>
      </p:sp>
      <p:sp>
        <p:nvSpPr>
          <p:cNvPr id="335" name="Google Shape;335;p17"/>
          <p:cNvSpPr txBox="1"/>
          <p:nvPr/>
        </p:nvSpPr>
        <p:spPr>
          <a:xfrm>
            <a:off x="1144733" y="8654977"/>
            <a:ext cx="4347939" cy="593798"/>
          </a:xfrm>
          <a:prstGeom prst="rect">
            <a:avLst/>
          </a:prstGeom>
          <a:noFill/>
          <a:ln>
            <a:noFill/>
          </a:ln>
        </p:spPr>
        <p:txBody>
          <a:bodyPr anchorCtr="0" anchor="t" bIns="0" lIns="0" spcFirstLastPara="1" rIns="0" wrap="square" tIns="0">
            <a:spAutoFit/>
          </a:bodyPr>
          <a:lstStyle/>
          <a:p>
            <a:pPr indent="0" lvl="0" marL="0" marR="0" rtl="0" algn="l">
              <a:lnSpc>
                <a:spcPct val="177044"/>
              </a:lnSpc>
              <a:spcBef>
                <a:spcPts val="0"/>
              </a:spcBef>
              <a:spcAft>
                <a:spcPts val="0"/>
              </a:spcAft>
              <a:buNone/>
            </a:pPr>
            <a:r>
              <a:rPr b="0" i="0" lang="en-US" sz="2849" u="none" cap="none" strike="noStrike">
                <a:solidFill>
                  <a:srgbClr val="000000"/>
                </a:solidFill>
                <a:latin typeface="Sansita"/>
                <a:ea typeface="Sansita"/>
                <a:cs typeface="Sansita"/>
                <a:sym typeface="Sansita"/>
              </a:rPr>
              <a:t>Korean Independence Activist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339" name="Shape 339"/>
        <p:cNvGrpSpPr/>
        <p:nvPr/>
      </p:nvGrpSpPr>
      <p:grpSpPr>
        <a:xfrm>
          <a:off x="0" y="0"/>
          <a:ext cx="0" cy="0"/>
          <a:chOff x="0" y="0"/>
          <a:chExt cx="0" cy="0"/>
        </a:xfrm>
      </p:grpSpPr>
      <p:grpSp>
        <p:nvGrpSpPr>
          <p:cNvPr id="340" name="Google Shape;340;p18"/>
          <p:cNvGrpSpPr/>
          <p:nvPr/>
        </p:nvGrpSpPr>
        <p:grpSpPr>
          <a:xfrm>
            <a:off x="292320" y="292320"/>
            <a:ext cx="17703359" cy="9702359"/>
            <a:chOff x="0" y="0"/>
            <a:chExt cx="4662613" cy="2555354"/>
          </a:xfrm>
        </p:grpSpPr>
        <p:sp>
          <p:nvSpPr>
            <p:cNvPr id="341" name="Google Shape;341;p18"/>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txBox="1"/>
            <p:nvPr/>
          </p:nvSpPr>
          <p:spPr>
            <a:xfrm>
              <a:off x="38100" y="38100"/>
              <a:ext cx="4586413" cy="24791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8"/>
          <p:cNvSpPr/>
          <p:nvPr/>
        </p:nvSpPr>
        <p:spPr>
          <a:xfrm>
            <a:off x="0" y="-28055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pic>
        <p:nvPicPr>
          <p:cNvPr id="344" name="Google Shape;344;p18"/>
          <p:cNvPicPr preferRelativeResize="0"/>
          <p:nvPr/>
        </p:nvPicPr>
        <p:blipFill>
          <a:blip r:embed="rId4">
            <a:alphaModFix/>
          </a:blip>
          <a:stretch>
            <a:fillRect/>
          </a:stretch>
        </p:blipFill>
        <p:spPr>
          <a:xfrm>
            <a:off x="1808586" y="1101825"/>
            <a:ext cx="16018237" cy="8892926"/>
          </a:xfrm>
          <a:prstGeom prst="rect">
            <a:avLst/>
          </a:prstGeom>
          <a:noFill/>
          <a:ln>
            <a:noFill/>
          </a:ln>
        </p:spPr>
      </p:pic>
      <p:sp>
        <p:nvSpPr>
          <p:cNvPr id="345" name="Google Shape;345;p18"/>
          <p:cNvSpPr txBox="1"/>
          <p:nvPr/>
        </p:nvSpPr>
        <p:spPr>
          <a:xfrm>
            <a:off x="734506" y="544465"/>
            <a:ext cx="3586896" cy="2533036"/>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15846" u="none" cap="none" strike="noStrike">
                <a:solidFill>
                  <a:srgbClr val="6B8455"/>
                </a:solidFill>
                <a:latin typeface="Permanent Marker"/>
                <a:ea typeface="Permanent Marker"/>
                <a:cs typeface="Permanent Marker"/>
                <a:sym typeface="Permanent Marker"/>
              </a:rPr>
              <a:t>02</a:t>
            </a:r>
            <a:endParaRPr/>
          </a:p>
        </p:txBody>
      </p:sp>
      <p:sp>
        <p:nvSpPr>
          <p:cNvPr id="346" name="Google Shape;346;p18"/>
          <p:cNvSpPr txBox="1"/>
          <p:nvPr/>
        </p:nvSpPr>
        <p:spPr>
          <a:xfrm>
            <a:off x="4438994" y="537860"/>
            <a:ext cx="11518213" cy="2546247"/>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15846" u="none" cap="none" strike="noStrike">
                <a:solidFill>
                  <a:srgbClr val="E67990"/>
                </a:solidFill>
                <a:latin typeface="Permanent Marker"/>
                <a:ea typeface="Permanent Marker"/>
                <a:cs typeface="Permanent Marker"/>
                <a:sym typeface="Permanent Marker"/>
              </a:rPr>
              <a:t>Key Events</a:t>
            </a:r>
            <a:endParaRPr/>
          </a:p>
        </p:txBody>
      </p:sp>
      <p:sp>
        <p:nvSpPr>
          <p:cNvPr id="347" name="Google Shape;347;p18"/>
          <p:cNvSpPr/>
          <p:nvPr/>
        </p:nvSpPr>
        <p:spPr>
          <a:xfrm rot="5961382">
            <a:off x="14850495" y="6709999"/>
            <a:ext cx="3418962" cy="4061402"/>
          </a:xfrm>
          <a:custGeom>
            <a:rect b="b" l="l" r="r" t="t"/>
            <a:pathLst>
              <a:path extrusionOk="0" h="4061402" w="3418962">
                <a:moveTo>
                  <a:pt x="0" y="0"/>
                </a:moveTo>
                <a:lnTo>
                  <a:pt x="3418961" y="0"/>
                </a:lnTo>
                <a:lnTo>
                  <a:pt x="3418961" y="4061402"/>
                </a:lnTo>
                <a:lnTo>
                  <a:pt x="0" y="4061402"/>
                </a:lnTo>
                <a:lnTo>
                  <a:pt x="0" y="0"/>
                </a:lnTo>
                <a:close/>
              </a:path>
            </a:pathLst>
          </a:custGeom>
          <a:blipFill rotWithShape="1">
            <a:blip r:embed="rId5">
              <a:alphaModFix/>
            </a:blip>
            <a:stretch>
              <a:fillRect b="0" l="0" r="0" t="0"/>
            </a:stretch>
          </a:blipFill>
          <a:ln>
            <a:noFill/>
          </a:ln>
        </p:spPr>
      </p:sp>
      <p:pic>
        <p:nvPicPr>
          <p:cNvPr id="348" name="Google Shape;348;p18"/>
          <p:cNvPicPr preferRelativeResize="0"/>
          <p:nvPr/>
        </p:nvPicPr>
        <p:blipFill rotWithShape="1">
          <a:blip r:embed="rId6">
            <a:alphaModFix/>
          </a:blip>
          <a:srcRect b="24613" l="28202" r="0" t="0"/>
          <a:stretch/>
        </p:blipFill>
        <p:spPr>
          <a:xfrm>
            <a:off x="0" y="7246175"/>
            <a:ext cx="4639050" cy="3040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352" name="Shape 352"/>
        <p:cNvGrpSpPr/>
        <p:nvPr/>
      </p:nvGrpSpPr>
      <p:grpSpPr>
        <a:xfrm>
          <a:off x="0" y="0"/>
          <a:ext cx="0" cy="0"/>
          <a:chOff x="0" y="0"/>
          <a:chExt cx="0" cy="0"/>
        </a:xfrm>
      </p:grpSpPr>
      <p:sp>
        <p:nvSpPr>
          <p:cNvPr id="353" name="Google Shape;353;p19"/>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354" name="Google Shape;354;p19"/>
          <p:cNvGrpSpPr/>
          <p:nvPr/>
        </p:nvGrpSpPr>
        <p:grpSpPr>
          <a:xfrm>
            <a:off x="292320" y="-105498"/>
            <a:ext cx="17703359" cy="10100177"/>
            <a:chOff x="0" y="-104775"/>
            <a:chExt cx="4662613" cy="2660129"/>
          </a:xfrm>
        </p:grpSpPr>
        <p:sp>
          <p:nvSpPr>
            <p:cNvPr id="355" name="Google Shape;355;p19"/>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19"/>
          <p:cNvSpPr/>
          <p:nvPr/>
        </p:nvSpPr>
        <p:spPr>
          <a:xfrm>
            <a:off x="292320" y="5967167"/>
            <a:ext cx="6467464" cy="4027513"/>
          </a:xfrm>
          <a:custGeom>
            <a:rect b="b" l="l" r="r" t="t"/>
            <a:pathLst>
              <a:path extrusionOk="0" h="4027513" w="6467464">
                <a:moveTo>
                  <a:pt x="0" y="0"/>
                </a:moveTo>
                <a:lnTo>
                  <a:pt x="6467464" y="0"/>
                </a:lnTo>
                <a:lnTo>
                  <a:pt x="6467464" y="4027513"/>
                </a:lnTo>
                <a:lnTo>
                  <a:pt x="0" y="4027513"/>
                </a:lnTo>
                <a:lnTo>
                  <a:pt x="0" y="0"/>
                </a:lnTo>
                <a:close/>
              </a:path>
            </a:pathLst>
          </a:custGeom>
          <a:blipFill rotWithShape="1">
            <a:blip r:embed="rId4">
              <a:alphaModFix/>
            </a:blip>
            <a:stretch>
              <a:fillRect b="-59734" l="-18932" r="0" t="0"/>
            </a:stretch>
          </a:blipFill>
          <a:ln>
            <a:noFill/>
          </a:ln>
        </p:spPr>
      </p:sp>
      <p:sp>
        <p:nvSpPr>
          <p:cNvPr id="358" name="Google Shape;358;p19"/>
          <p:cNvSpPr/>
          <p:nvPr/>
        </p:nvSpPr>
        <p:spPr>
          <a:xfrm>
            <a:off x="8943975" y="860674"/>
            <a:ext cx="2622034" cy="2622034"/>
          </a:xfrm>
          <a:custGeom>
            <a:rect b="b" l="l" r="r" t="t"/>
            <a:pathLst>
              <a:path extrusionOk="0" h="2622034" w="2622034">
                <a:moveTo>
                  <a:pt x="0" y="0"/>
                </a:moveTo>
                <a:lnTo>
                  <a:pt x="2622034" y="0"/>
                </a:lnTo>
                <a:lnTo>
                  <a:pt x="2622034" y="2622033"/>
                </a:lnTo>
                <a:lnTo>
                  <a:pt x="0" y="2622033"/>
                </a:lnTo>
                <a:lnTo>
                  <a:pt x="0" y="0"/>
                </a:lnTo>
                <a:close/>
              </a:path>
            </a:pathLst>
          </a:custGeom>
          <a:blipFill rotWithShape="1">
            <a:blip r:embed="rId5">
              <a:alphaModFix/>
            </a:blip>
            <a:stretch>
              <a:fillRect b="0" l="0" r="0" t="0"/>
            </a:stretch>
          </a:blipFill>
          <a:ln>
            <a:noFill/>
          </a:ln>
        </p:spPr>
      </p:sp>
      <p:sp>
        <p:nvSpPr>
          <p:cNvPr id="359" name="Google Shape;359;p19"/>
          <p:cNvSpPr/>
          <p:nvPr/>
        </p:nvSpPr>
        <p:spPr>
          <a:xfrm>
            <a:off x="8943975" y="3832483"/>
            <a:ext cx="2622034" cy="2622034"/>
          </a:xfrm>
          <a:custGeom>
            <a:rect b="b" l="l" r="r" t="t"/>
            <a:pathLst>
              <a:path extrusionOk="0" h="2622034" w="2622034">
                <a:moveTo>
                  <a:pt x="0" y="0"/>
                </a:moveTo>
                <a:lnTo>
                  <a:pt x="2622034" y="0"/>
                </a:lnTo>
                <a:lnTo>
                  <a:pt x="2622034" y="2622034"/>
                </a:lnTo>
                <a:lnTo>
                  <a:pt x="0" y="2622034"/>
                </a:lnTo>
                <a:lnTo>
                  <a:pt x="0" y="0"/>
                </a:lnTo>
                <a:close/>
              </a:path>
            </a:pathLst>
          </a:custGeom>
          <a:blipFill rotWithShape="1">
            <a:blip r:embed="rId5">
              <a:alphaModFix/>
            </a:blip>
            <a:stretch>
              <a:fillRect b="0" l="0" r="0" t="0"/>
            </a:stretch>
          </a:blipFill>
          <a:ln>
            <a:noFill/>
          </a:ln>
        </p:spPr>
      </p:sp>
      <p:sp>
        <p:nvSpPr>
          <p:cNvPr id="360" name="Google Shape;360;p19"/>
          <p:cNvSpPr/>
          <p:nvPr/>
        </p:nvSpPr>
        <p:spPr>
          <a:xfrm>
            <a:off x="8943975" y="6804293"/>
            <a:ext cx="2622034" cy="2622034"/>
          </a:xfrm>
          <a:custGeom>
            <a:rect b="b" l="l" r="r" t="t"/>
            <a:pathLst>
              <a:path extrusionOk="0" h="2622034" w="2622034">
                <a:moveTo>
                  <a:pt x="0" y="0"/>
                </a:moveTo>
                <a:lnTo>
                  <a:pt x="2622034" y="0"/>
                </a:lnTo>
                <a:lnTo>
                  <a:pt x="2622034" y="2622033"/>
                </a:lnTo>
                <a:lnTo>
                  <a:pt x="0" y="2622033"/>
                </a:lnTo>
                <a:lnTo>
                  <a:pt x="0" y="0"/>
                </a:lnTo>
                <a:close/>
              </a:path>
            </a:pathLst>
          </a:custGeom>
          <a:blipFill rotWithShape="1">
            <a:blip r:embed="rId5">
              <a:alphaModFix/>
            </a:blip>
            <a:stretch>
              <a:fillRect b="0" l="0" r="0" t="0"/>
            </a:stretch>
          </a:blipFill>
          <a:ln>
            <a:noFill/>
          </a:ln>
        </p:spPr>
      </p:sp>
      <p:sp>
        <p:nvSpPr>
          <p:cNvPr id="361" name="Google Shape;361;p19"/>
          <p:cNvSpPr txBox="1"/>
          <p:nvPr/>
        </p:nvSpPr>
        <p:spPr>
          <a:xfrm>
            <a:off x="851222" y="1009650"/>
            <a:ext cx="7665000" cy="457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899" u="none" cap="none" strike="noStrike">
                <a:solidFill>
                  <a:srgbClr val="6B8455"/>
                </a:solidFill>
                <a:latin typeface="Permanent Marker"/>
                <a:ea typeface="Permanent Marker"/>
                <a:cs typeface="Permanent Marker"/>
                <a:sym typeface="Permanent Marker"/>
              </a:rPr>
              <a:t>Cultural &amp; Political Impacts</a:t>
            </a:r>
            <a:endParaRPr/>
          </a:p>
        </p:txBody>
      </p:sp>
      <p:sp>
        <p:nvSpPr>
          <p:cNvPr id="362" name="Google Shape;362;p19"/>
          <p:cNvSpPr txBox="1"/>
          <p:nvPr/>
        </p:nvSpPr>
        <p:spPr>
          <a:xfrm>
            <a:off x="11988798" y="1817119"/>
            <a:ext cx="5410200" cy="121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363" name="Google Shape;363;p19"/>
          <p:cNvSpPr txBox="1"/>
          <p:nvPr/>
        </p:nvSpPr>
        <p:spPr>
          <a:xfrm>
            <a:off x="11988798" y="4666857"/>
            <a:ext cx="5410200" cy="121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364" name="Google Shape;364;p19"/>
          <p:cNvSpPr txBox="1"/>
          <p:nvPr/>
        </p:nvSpPr>
        <p:spPr>
          <a:xfrm>
            <a:off x="11988798" y="7757001"/>
            <a:ext cx="5410200" cy="121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365" name="Google Shape;365;p19"/>
          <p:cNvSpPr txBox="1"/>
          <p:nvPr/>
        </p:nvSpPr>
        <p:spPr>
          <a:xfrm>
            <a:off x="11988798" y="1236093"/>
            <a:ext cx="5410241" cy="523876"/>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None/>
            </a:pPr>
            <a:r>
              <a:rPr b="1" i="0" lang="en-US" sz="2999" u="none" cap="none" strike="noStrike">
                <a:solidFill>
                  <a:srgbClr val="000000"/>
                </a:solidFill>
                <a:latin typeface="PT Sans"/>
                <a:ea typeface="PT Sans"/>
                <a:cs typeface="PT Sans"/>
                <a:sym typeface="PT Sans"/>
              </a:rPr>
              <a:t>Write a main idea here</a:t>
            </a:r>
            <a:endParaRPr/>
          </a:p>
        </p:txBody>
      </p:sp>
      <p:sp>
        <p:nvSpPr>
          <p:cNvPr id="366" name="Google Shape;366;p19"/>
          <p:cNvSpPr txBox="1"/>
          <p:nvPr/>
        </p:nvSpPr>
        <p:spPr>
          <a:xfrm>
            <a:off x="11988798" y="4085832"/>
            <a:ext cx="5410241" cy="523876"/>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None/>
            </a:pPr>
            <a:r>
              <a:rPr b="1" i="0" lang="en-US" sz="2999" u="none" cap="none" strike="noStrike">
                <a:solidFill>
                  <a:srgbClr val="000000"/>
                </a:solidFill>
                <a:latin typeface="PT Sans"/>
                <a:ea typeface="PT Sans"/>
                <a:cs typeface="PT Sans"/>
                <a:sym typeface="PT Sans"/>
              </a:rPr>
              <a:t>Write a main idea here</a:t>
            </a:r>
            <a:endParaRPr/>
          </a:p>
        </p:txBody>
      </p:sp>
      <p:sp>
        <p:nvSpPr>
          <p:cNvPr id="367" name="Google Shape;367;p19"/>
          <p:cNvSpPr txBox="1"/>
          <p:nvPr/>
        </p:nvSpPr>
        <p:spPr>
          <a:xfrm>
            <a:off x="11988798" y="7175975"/>
            <a:ext cx="5410241" cy="523876"/>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None/>
            </a:pPr>
            <a:r>
              <a:rPr b="1" i="0" lang="en-US" sz="2999" u="none" cap="none" strike="noStrike">
                <a:solidFill>
                  <a:srgbClr val="000000"/>
                </a:solidFill>
                <a:latin typeface="PT Sans"/>
                <a:ea typeface="PT Sans"/>
                <a:cs typeface="PT Sans"/>
                <a:sym typeface="PT Sans"/>
              </a:rPr>
              <a:t>Write a main idea here</a:t>
            </a:r>
            <a:endParaRPr/>
          </a:p>
        </p:txBody>
      </p:sp>
      <p:pic>
        <p:nvPicPr>
          <p:cNvPr id="368" name="Google Shape;368;p19"/>
          <p:cNvPicPr preferRelativeResize="0"/>
          <p:nvPr/>
        </p:nvPicPr>
        <p:blipFill>
          <a:blip r:embed="rId6">
            <a:alphaModFix/>
          </a:blip>
          <a:stretch>
            <a:fillRect/>
          </a:stretch>
        </p:blipFill>
        <p:spPr>
          <a:xfrm>
            <a:off x="9616259" y="1393683"/>
            <a:ext cx="1272500" cy="1486683"/>
          </a:xfrm>
          <a:prstGeom prst="rect">
            <a:avLst/>
          </a:prstGeom>
          <a:noFill/>
          <a:ln>
            <a:noFill/>
          </a:ln>
        </p:spPr>
      </p:pic>
      <p:pic>
        <p:nvPicPr>
          <p:cNvPr id="369" name="Google Shape;369;p19"/>
          <p:cNvPicPr preferRelativeResize="0"/>
          <p:nvPr/>
        </p:nvPicPr>
        <p:blipFill>
          <a:blip r:embed="rId7">
            <a:alphaModFix/>
          </a:blip>
          <a:stretch>
            <a:fillRect/>
          </a:stretch>
        </p:blipFill>
        <p:spPr>
          <a:xfrm>
            <a:off x="9589525" y="4376538"/>
            <a:ext cx="1325976" cy="1486700"/>
          </a:xfrm>
          <a:prstGeom prst="rect">
            <a:avLst/>
          </a:prstGeom>
          <a:noFill/>
          <a:ln>
            <a:noFill/>
          </a:ln>
        </p:spPr>
      </p:pic>
      <p:pic>
        <p:nvPicPr>
          <p:cNvPr id="370" name="Google Shape;370;p19"/>
          <p:cNvPicPr preferRelativeResize="0"/>
          <p:nvPr/>
        </p:nvPicPr>
        <p:blipFill>
          <a:blip r:embed="rId8">
            <a:alphaModFix/>
          </a:blip>
          <a:stretch>
            <a:fillRect/>
          </a:stretch>
        </p:blipFill>
        <p:spPr>
          <a:xfrm>
            <a:off x="9743934" y="7315201"/>
            <a:ext cx="1022106" cy="1486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374" name="Shape 374"/>
        <p:cNvGrpSpPr/>
        <p:nvPr/>
      </p:nvGrpSpPr>
      <p:grpSpPr>
        <a:xfrm>
          <a:off x="0" y="0"/>
          <a:ext cx="0" cy="0"/>
          <a:chOff x="0" y="0"/>
          <a:chExt cx="0" cy="0"/>
        </a:xfrm>
      </p:grpSpPr>
      <p:grpSp>
        <p:nvGrpSpPr>
          <p:cNvPr id="375" name="Google Shape;375;p20"/>
          <p:cNvGrpSpPr/>
          <p:nvPr/>
        </p:nvGrpSpPr>
        <p:grpSpPr>
          <a:xfrm>
            <a:off x="292320" y="-105498"/>
            <a:ext cx="17703359" cy="10100177"/>
            <a:chOff x="0" y="-104775"/>
            <a:chExt cx="4662613" cy="2660129"/>
          </a:xfrm>
        </p:grpSpPr>
        <p:sp>
          <p:nvSpPr>
            <p:cNvPr id="376" name="Google Shape;376;p20"/>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0"/>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8" name="Google Shape;378;p20"/>
          <p:cNvPicPr preferRelativeResize="0"/>
          <p:nvPr/>
        </p:nvPicPr>
        <p:blipFill>
          <a:blip r:embed="rId3">
            <a:alphaModFix/>
          </a:blip>
          <a:stretch>
            <a:fillRect/>
          </a:stretch>
        </p:blipFill>
        <p:spPr>
          <a:xfrm>
            <a:off x="10301100" y="2185889"/>
            <a:ext cx="7694576" cy="7808861"/>
          </a:xfrm>
          <a:prstGeom prst="rect">
            <a:avLst/>
          </a:prstGeom>
          <a:noFill/>
          <a:ln>
            <a:noFill/>
          </a:ln>
        </p:spPr>
      </p:pic>
      <p:sp>
        <p:nvSpPr>
          <p:cNvPr id="379" name="Google Shape;379;p20"/>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4">
              <a:alphaModFix amt="52000"/>
            </a:blip>
            <a:stretch>
              <a:fillRect b="-74310" l="0" r="0" t="0"/>
            </a:stretch>
          </a:blipFill>
          <a:ln>
            <a:noFill/>
          </a:ln>
        </p:spPr>
      </p:sp>
      <p:sp>
        <p:nvSpPr>
          <p:cNvPr id="380" name="Google Shape;380;p20"/>
          <p:cNvSpPr txBox="1"/>
          <p:nvPr/>
        </p:nvSpPr>
        <p:spPr>
          <a:xfrm>
            <a:off x="1444564" y="709703"/>
            <a:ext cx="15398872" cy="1527048"/>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9899" u="none" cap="none" strike="noStrike">
                <a:solidFill>
                  <a:srgbClr val="6B8455"/>
                </a:solidFill>
                <a:latin typeface="Permanent Marker"/>
                <a:ea typeface="Permanent Marker"/>
                <a:cs typeface="Permanent Marker"/>
                <a:sym typeface="Permanent Marker"/>
              </a:rPr>
              <a:t>Write a main idea here</a:t>
            </a:r>
            <a:endParaRPr/>
          </a:p>
        </p:txBody>
      </p:sp>
      <p:sp>
        <p:nvSpPr>
          <p:cNvPr id="381" name="Google Shape;381;p20"/>
          <p:cNvSpPr txBox="1"/>
          <p:nvPr/>
        </p:nvSpPr>
        <p:spPr>
          <a:xfrm>
            <a:off x="1693339" y="3169300"/>
            <a:ext cx="1628037"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01</a:t>
            </a:r>
            <a:endParaRPr/>
          </a:p>
        </p:txBody>
      </p:sp>
      <p:sp>
        <p:nvSpPr>
          <p:cNvPr id="382" name="Google Shape;382;p20"/>
          <p:cNvSpPr txBox="1"/>
          <p:nvPr/>
        </p:nvSpPr>
        <p:spPr>
          <a:xfrm>
            <a:off x="1412865" y="5426914"/>
            <a:ext cx="2188985"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02</a:t>
            </a:r>
            <a:endParaRPr/>
          </a:p>
        </p:txBody>
      </p:sp>
      <p:sp>
        <p:nvSpPr>
          <p:cNvPr id="383" name="Google Shape;383;p20"/>
          <p:cNvSpPr txBox="1"/>
          <p:nvPr/>
        </p:nvSpPr>
        <p:spPr>
          <a:xfrm>
            <a:off x="1693339" y="7684528"/>
            <a:ext cx="1628037"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03</a:t>
            </a:r>
            <a:endParaRPr/>
          </a:p>
        </p:txBody>
      </p:sp>
      <p:sp>
        <p:nvSpPr>
          <p:cNvPr id="384" name="Google Shape;384;p20"/>
          <p:cNvSpPr txBox="1"/>
          <p:nvPr/>
        </p:nvSpPr>
        <p:spPr>
          <a:xfrm>
            <a:off x="3948877" y="3336108"/>
            <a:ext cx="5410241" cy="1202055"/>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385" name="Google Shape;385;p20"/>
          <p:cNvSpPr txBox="1"/>
          <p:nvPr/>
        </p:nvSpPr>
        <p:spPr>
          <a:xfrm>
            <a:off x="3948877" y="5593722"/>
            <a:ext cx="5410241" cy="1202055"/>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386" name="Google Shape;386;p20"/>
          <p:cNvSpPr txBox="1"/>
          <p:nvPr/>
        </p:nvSpPr>
        <p:spPr>
          <a:xfrm>
            <a:off x="3948877" y="7851337"/>
            <a:ext cx="5410241" cy="1202055"/>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390" name="Shape 390"/>
        <p:cNvGrpSpPr/>
        <p:nvPr/>
      </p:nvGrpSpPr>
      <p:grpSpPr>
        <a:xfrm>
          <a:off x="0" y="0"/>
          <a:ext cx="0" cy="0"/>
          <a:chOff x="0" y="0"/>
          <a:chExt cx="0" cy="0"/>
        </a:xfrm>
      </p:grpSpPr>
      <p:sp>
        <p:nvSpPr>
          <p:cNvPr id="391" name="Google Shape;391;p21"/>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392" name="Google Shape;392;p21"/>
          <p:cNvGrpSpPr/>
          <p:nvPr/>
        </p:nvGrpSpPr>
        <p:grpSpPr>
          <a:xfrm>
            <a:off x="292320" y="-105498"/>
            <a:ext cx="17703359" cy="10100177"/>
            <a:chOff x="0" y="-104775"/>
            <a:chExt cx="4662613" cy="2660129"/>
          </a:xfrm>
        </p:grpSpPr>
        <p:sp>
          <p:nvSpPr>
            <p:cNvPr id="393" name="Google Shape;393;p21"/>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5" name="Google Shape;395;p21"/>
          <p:cNvPicPr preferRelativeResize="0"/>
          <p:nvPr/>
        </p:nvPicPr>
        <p:blipFill rotWithShape="1">
          <a:blip r:embed="rId4">
            <a:alphaModFix/>
          </a:blip>
          <a:srcRect b="0" l="0" r="0" t="0"/>
          <a:stretch/>
        </p:blipFill>
        <p:spPr>
          <a:xfrm>
            <a:off x="8933159" y="5728106"/>
            <a:ext cx="2530090" cy="2530090"/>
          </a:xfrm>
          <a:prstGeom prst="rect">
            <a:avLst/>
          </a:prstGeom>
          <a:noFill/>
          <a:ln>
            <a:noFill/>
          </a:ln>
        </p:spPr>
      </p:pic>
      <p:pic>
        <p:nvPicPr>
          <p:cNvPr id="396" name="Google Shape;396;p21"/>
          <p:cNvPicPr preferRelativeResize="0"/>
          <p:nvPr/>
        </p:nvPicPr>
        <p:blipFill rotWithShape="1">
          <a:blip r:embed="rId5">
            <a:alphaModFix/>
          </a:blip>
          <a:srcRect b="0" l="0" r="0" t="0"/>
          <a:stretch/>
        </p:blipFill>
        <p:spPr>
          <a:xfrm>
            <a:off x="14900285" y="5728106"/>
            <a:ext cx="2530090" cy="2530090"/>
          </a:xfrm>
          <a:prstGeom prst="rect">
            <a:avLst/>
          </a:prstGeom>
          <a:noFill/>
          <a:ln>
            <a:noFill/>
          </a:ln>
        </p:spPr>
      </p:pic>
      <p:pic>
        <p:nvPicPr>
          <p:cNvPr id="397" name="Google Shape;397;p21"/>
          <p:cNvPicPr preferRelativeResize="0"/>
          <p:nvPr/>
        </p:nvPicPr>
        <p:blipFill rotWithShape="1">
          <a:blip r:embed="rId6">
            <a:alphaModFix/>
          </a:blip>
          <a:srcRect b="0" l="0" r="0" t="0"/>
          <a:stretch/>
        </p:blipFill>
        <p:spPr>
          <a:xfrm>
            <a:off x="8982038" y="2233061"/>
            <a:ext cx="8397168" cy="2415059"/>
          </a:xfrm>
          <a:prstGeom prst="rect">
            <a:avLst/>
          </a:prstGeom>
          <a:noFill/>
          <a:ln>
            <a:noFill/>
          </a:ln>
        </p:spPr>
      </p:pic>
      <p:pic>
        <p:nvPicPr>
          <p:cNvPr id="398" name="Google Shape;398;p21"/>
          <p:cNvPicPr preferRelativeResize="0"/>
          <p:nvPr/>
        </p:nvPicPr>
        <p:blipFill rotWithShape="1">
          <a:blip r:embed="rId7">
            <a:alphaModFix/>
          </a:blip>
          <a:srcRect b="0" l="0" r="0" t="0"/>
          <a:stretch/>
        </p:blipFill>
        <p:spPr>
          <a:xfrm>
            <a:off x="11916722" y="5728106"/>
            <a:ext cx="2530090" cy="2530090"/>
          </a:xfrm>
          <a:prstGeom prst="rect">
            <a:avLst/>
          </a:prstGeom>
          <a:noFill/>
          <a:ln>
            <a:noFill/>
          </a:ln>
        </p:spPr>
      </p:pic>
      <p:pic>
        <p:nvPicPr>
          <p:cNvPr id="399" name="Google Shape;399;p21"/>
          <p:cNvPicPr preferRelativeResize="0"/>
          <p:nvPr/>
        </p:nvPicPr>
        <p:blipFill rotWithShape="1">
          <a:blip r:embed="rId8">
            <a:alphaModFix/>
          </a:blip>
          <a:srcRect b="0" l="0" r="0" t="0"/>
          <a:stretch/>
        </p:blipFill>
        <p:spPr>
          <a:xfrm>
            <a:off x="119373" y="1873939"/>
            <a:ext cx="9142556" cy="8289115"/>
          </a:xfrm>
          <a:prstGeom prst="rect">
            <a:avLst/>
          </a:prstGeom>
          <a:noFill/>
          <a:ln>
            <a:noFill/>
          </a:ln>
        </p:spPr>
      </p:pic>
      <p:sp>
        <p:nvSpPr>
          <p:cNvPr id="400" name="Google Shape;400;p21"/>
          <p:cNvSpPr/>
          <p:nvPr/>
        </p:nvSpPr>
        <p:spPr>
          <a:xfrm rot="-1381797">
            <a:off x="16515641" y="892359"/>
            <a:ext cx="977059" cy="1926102"/>
          </a:xfrm>
          <a:custGeom>
            <a:rect b="b" l="l" r="r" t="t"/>
            <a:pathLst>
              <a:path extrusionOk="0" h="1926102" w="977059">
                <a:moveTo>
                  <a:pt x="0" y="0"/>
                </a:moveTo>
                <a:lnTo>
                  <a:pt x="977059" y="0"/>
                </a:lnTo>
                <a:lnTo>
                  <a:pt x="977059" y="1926102"/>
                </a:lnTo>
                <a:lnTo>
                  <a:pt x="0" y="1926102"/>
                </a:lnTo>
                <a:lnTo>
                  <a:pt x="0" y="0"/>
                </a:lnTo>
                <a:close/>
              </a:path>
            </a:pathLst>
          </a:custGeom>
          <a:blipFill rotWithShape="1">
            <a:blip r:embed="rId9">
              <a:alphaModFix/>
            </a:blip>
            <a:stretch>
              <a:fillRect b="0" l="0" r="0" t="0"/>
            </a:stretch>
          </a:blipFill>
          <a:ln>
            <a:noFill/>
          </a:ln>
        </p:spPr>
      </p:sp>
      <p:sp>
        <p:nvSpPr>
          <p:cNvPr id="401" name="Google Shape;401;p21"/>
          <p:cNvSpPr txBox="1"/>
          <p:nvPr/>
        </p:nvSpPr>
        <p:spPr>
          <a:xfrm>
            <a:off x="3387825" y="654150"/>
            <a:ext cx="11512500" cy="141600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9200" u="none" cap="none" strike="noStrike">
                <a:solidFill>
                  <a:srgbClr val="6B8455"/>
                </a:solidFill>
                <a:latin typeface="Permanent Marker"/>
                <a:ea typeface="Permanent Marker"/>
                <a:cs typeface="Permanent Marker"/>
                <a:sym typeface="Permanent Marker"/>
              </a:rPr>
              <a:t>Important Charts</a:t>
            </a:r>
            <a:endParaRPr/>
          </a:p>
        </p:txBody>
      </p:sp>
      <p:sp>
        <p:nvSpPr>
          <p:cNvPr id="402" name="Google Shape;402;p21"/>
          <p:cNvSpPr/>
          <p:nvPr/>
        </p:nvSpPr>
        <p:spPr>
          <a:xfrm>
            <a:off x="704772" y="892295"/>
            <a:ext cx="1118407" cy="1515083"/>
          </a:xfrm>
          <a:custGeom>
            <a:rect b="b" l="l" r="r" t="t"/>
            <a:pathLst>
              <a:path extrusionOk="0" h="1515083" w="1118407">
                <a:moveTo>
                  <a:pt x="0" y="0"/>
                </a:moveTo>
                <a:lnTo>
                  <a:pt x="1118407" y="0"/>
                </a:lnTo>
                <a:lnTo>
                  <a:pt x="1118407" y="1515083"/>
                </a:lnTo>
                <a:lnTo>
                  <a:pt x="0" y="1515083"/>
                </a:lnTo>
                <a:lnTo>
                  <a:pt x="0" y="0"/>
                </a:lnTo>
                <a:close/>
              </a:path>
            </a:pathLst>
          </a:custGeom>
          <a:blipFill rotWithShape="1">
            <a:blip r:embed="rId10">
              <a:alphaModFix/>
            </a:blip>
            <a:stretch>
              <a:fillRect b="0" l="0" r="0" t="0"/>
            </a:stretch>
          </a:blipFill>
          <a:ln>
            <a:noFill/>
          </a:ln>
        </p:spPr>
      </p:sp>
      <p:sp>
        <p:nvSpPr>
          <p:cNvPr id="403" name="Google Shape;403;p21"/>
          <p:cNvSpPr txBox="1"/>
          <p:nvPr/>
        </p:nvSpPr>
        <p:spPr>
          <a:xfrm>
            <a:off x="9359363" y="6556518"/>
            <a:ext cx="1677681" cy="76835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5000" u="none" cap="none" strike="noStrike">
                <a:solidFill>
                  <a:srgbClr val="6B8455"/>
                </a:solidFill>
                <a:latin typeface="Permanent Marker"/>
                <a:ea typeface="Permanent Marker"/>
                <a:cs typeface="Permanent Marker"/>
                <a:sym typeface="Permanent Marker"/>
              </a:rPr>
              <a:t>85%</a:t>
            </a:r>
            <a:endParaRPr/>
          </a:p>
        </p:txBody>
      </p:sp>
      <p:sp>
        <p:nvSpPr>
          <p:cNvPr id="404" name="Google Shape;404;p21"/>
          <p:cNvSpPr txBox="1"/>
          <p:nvPr/>
        </p:nvSpPr>
        <p:spPr>
          <a:xfrm>
            <a:off x="9357074" y="4338880"/>
            <a:ext cx="7647097" cy="820420"/>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05" name="Google Shape;405;p21"/>
          <p:cNvSpPr txBox="1"/>
          <p:nvPr/>
        </p:nvSpPr>
        <p:spPr>
          <a:xfrm>
            <a:off x="9441995" y="8437880"/>
            <a:ext cx="7477255" cy="820420"/>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06" name="Google Shape;406;p21"/>
          <p:cNvSpPr txBox="1"/>
          <p:nvPr/>
        </p:nvSpPr>
        <p:spPr>
          <a:xfrm>
            <a:off x="12342926" y="6556518"/>
            <a:ext cx="1677681" cy="768353"/>
          </a:xfrm>
          <a:prstGeom prst="rect">
            <a:avLst/>
          </a:prstGeom>
          <a:noFill/>
          <a:ln>
            <a:noFill/>
          </a:ln>
        </p:spPr>
        <p:txBody>
          <a:bodyPr anchorCtr="0" anchor="t" bIns="0" lIns="0" spcFirstLastPara="1" rIns="0" wrap="square" tIns="0">
            <a:spAutoFit/>
          </a:bodyPr>
          <a:lstStyle/>
          <a:p>
            <a:pPr indent="0" lvl="0" marL="0" marR="0" rtl="0" algn="ctr">
              <a:lnSpc>
                <a:spcPct val="119003"/>
              </a:lnSpc>
              <a:spcBef>
                <a:spcPts val="0"/>
              </a:spcBef>
              <a:spcAft>
                <a:spcPts val="0"/>
              </a:spcAft>
              <a:buNone/>
            </a:pPr>
            <a:r>
              <a:rPr b="0" i="0" lang="en-US" sz="4999" u="none" cap="none" strike="noStrike">
                <a:solidFill>
                  <a:srgbClr val="6B8455"/>
                </a:solidFill>
                <a:latin typeface="Permanent Marker"/>
                <a:ea typeface="Permanent Marker"/>
                <a:cs typeface="Permanent Marker"/>
                <a:sym typeface="Permanent Marker"/>
              </a:rPr>
              <a:t>42%</a:t>
            </a:r>
            <a:endParaRPr/>
          </a:p>
        </p:txBody>
      </p:sp>
      <p:sp>
        <p:nvSpPr>
          <p:cNvPr id="407" name="Google Shape;407;p21"/>
          <p:cNvSpPr txBox="1"/>
          <p:nvPr/>
        </p:nvSpPr>
        <p:spPr>
          <a:xfrm>
            <a:off x="15326489" y="6556518"/>
            <a:ext cx="1677681" cy="768353"/>
          </a:xfrm>
          <a:prstGeom prst="rect">
            <a:avLst/>
          </a:prstGeom>
          <a:noFill/>
          <a:ln>
            <a:noFill/>
          </a:ln>
        </p:spPr>
        <p:txBody>
          <a:bodyPr anchorCtr="0" anchor="t" bIns="0" lIns="0" spcFirstLastPara="1" rIns="0" wrap="square" tIns="0">
            <a:spAutoFit/>
          </a:bodyPr>
          <a:lstStyle/>
          <a:p>
            <a:pPr indent="0" lvl="0" marL="0" marR="0" rtl="0" algn="ctr">
              <a:lnSpc>
                <a:spcPct val="119003"/>
              </a:lnSpc>
              <a:spcBef>
                <a:spcPts val="0"/>
              </a:spcBef>
              <a:spcAft>
                <a:spcPts val="0"/>
              </a:spcAft>
              <a:buNone/>
            </a:pPr>
            <a:r>
              <a:rPr b="0" i="0" lang="en-US" sz="4999" u="none" cap="none" strike="noStrike">
                <a:solidFill>
                  <a:srgbClr val="6B8455"/>
                </a:solidFill>
                <a:latin typeface="Permanent Marker"/>
                <a:ea typeface="Permanent Marker"/>
                <a:cs typeface="Permanent Marker"/>
                <a:sym typeface="Permanent Marker"/>
              </a:rPr>
              <a:t>95%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411" name="Shape 411"/>
        <p:cNvGrpSpPr/>
        <p:nvPr/>
      </p:nvGrpSpPr>
      <p:grpSpPr>
        <a:xfrm>
          <a:off x="0" y="0"/>
          <a:ext cx="0" cy="0"/>
          <a:chOff x="0" y="0"/>
          <a:chExt cx="0" cy="0"/>
        </a:xfrm>
      </p:grpSpPr>
      <p:sp>
        <p:nvSpPr>
          <p:cNvPr id="412" name="Google Shape;412;p22"/>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413" name="Google Shape;413;p22"/>
          <p:cNvGrpSpPr/>
          <p:nvPr/>
        </p:nvGrpSpPr>
        <p:grpSpPr>
          <a:xfrm>
            <a:off x="292320" y="-105498"/>
            <a:ext cx="17703359" cy="10100177"/>
            <a:chOff x="0" y="-104775"/>
            <a:chExt cx="4662613" cy="2660129"/>
          </a:xfrm>
        </p:grpSpPr>
        <p:sp>
          <p:nvSpPr>
            <p:cNvPr id="414" name="Google Shape;414;p22"/>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6" name="Google Shape;416;p22"/>
          <p:cNvPicPr preferRelativeResize="0"/>
          <p:nvPr/>
        </p:nvPicPr>
        <p:blipFill>
          <a:blip r:embed="rId4">
            <a:alphaModFix/>
          </a:blip>
          <a:stretch>
            <a:fillRect/>
          </a:stretch>
        </p:blipFill>
        <p:spPr>
          <a:xfrm>
            <a:off x="886575" y="1028074"/>
            <a:ext cx="7743575" cy="8086352"/>
          </a:xfrm>
          <a:prstGeom prst="rect">
            <a:avLst/>
          </a:prstGeom>
          <a:noFill/>
          <a:ln>
            <a:noFill/>
          </a:ln>
        </p:spPr>
      </p:pic>
      <p:sp>
        <p:nvSpPr>
          <p:cNvPr id="417" name="Google Shape;417;p22"/>
          <p:cNvSpPr/>
          <p:nvPr/>
        </p:nvSpPr>
        <p:spPr>
          <a:xfrm>
            <a:off x="6563659" y="4066715"/>
            <a:ext cx="3071763" cy="5927964"/>
          </a:xfrm>
          <a:custGeom>
            <a:rect b="b" l="l" r="r" t="t"/>
            <a:pathLst>
              <a:path extrusionOk="0" h="5927964" w="3071763">
                <a:moveTo>
                  <a:pt x="0" y="0"/>
                </a:moveTo>
                <a:lnTo>
                  <a:pt x="3071763" y="0"/>
                </a:lnTo>
                <a:lnTo>
                  <a:pt x="3071763" y="5927965"/>
                </a:lnTo>
                <a:lnTo>
                  <a:pt x="0" y="5927965"/>
                </a:lnTo>
                <a:lnTo>
                  <a:pt x="0" y="0"/>
                </a:lnTo>
                <a:close/>
              </a:path>
            </a:pathLst>
          </a:custGeom>
          <a:blipFill rotWithShape="1">
            <a:blip r:embed="rId5">
              <a:alphaModFix/>
            </a:blip>
            <a:stretch>
              <a:fillRect b="0" l="0" r="0" t="0"/>
            </a:stretch>
          </a:blipFill>
          <a:ln>
            <a:noFill/>
          </a:ln>
        </p:spPr>
      </p:sp>
      <p:sp>
        <p:nvSpPr>
          <p:cNvPr id="418" name="Google Shape;418;p22"/>
          <p:cNvSpPr/>
          <p:nvPr/>
        </p:nvSpPr>
        <p:spPr>
          <a:xfrm rot="-8666424">
            <a:off x="165291" y="239329"/>
            <a:ext cx="1726817" cy="2818248"/>
          </a:xfrm>
          <a:custGeom>
            <a:rect b="b" l="l" r="r" t="t"/>
            <a:pathLst>
              <a:path extrusionOk="0" h="2818248" w="1726817">
                <a:moveTo>
                  <a:pt x="0" y="0"/>
                </a:moveTo>
                <a:lnTo>
                  <a:pt x="1726818" y="0"/>
                </a:lnTo>
                <a:lnTo>
                  <a:pt x="1726818" y="2818247"/>
                </a:lnTo>
                <a:lnTo>
                  <a:pt x="0" y="2818247"/>
                </a:lnTo>
                <a:lnTo>
                  <a:pt x="0" y="0"/>
                </a:lnTo>
                <a:close/>
              </a:path>
            </a:pathLst>
          </a:custGeom>
          <a:blipFill rotWithShape="1">
            <a:blip r:embed="rId6">
              <a:alphaModFix/>
            </a:blip>
            <a:stretch>
              <a:fillRect b="0" l="0" r="0" t="0"/>
            </a:stretch>
          </a:blipFill>
          <a:ln>
            <a:noFill/>
          </a:ln>
        </p:spPr>
      </p:sp>
      <p:sp>
        <p:nvSpPr>
          <p:cNvPr id="419" name="Google Shape;419;p22"/>
          <p:cNvSpPr txBox="1"/>
          <p:nvPr/>
        </p:nvSpPr>
        <p:spPr>
          <a:xfrm>
            <a:off x="9777558" y="1813087"/>
            <a:ext cx="2828444"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Achievement 01</a:t>
            </a:r>
            <a:endParaRPr/>
          </a:p>
        </p:txBody>
      </p:sp>
      <p:sp>
        <p:nvSpPr>
          <p:cNvPr id="420" name="Google Shape;420;p22"/>
          <p:cNvSpPr txBox="1"/>
          <p:nvPr/>
        </p:nvSpPr>
        <p:spPr>
          <a:xfrm>
            <a:off x="13156732" y="1491928"/>
            <a:ext cx="3899635" cy="1470739"/>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a:t>
            </a:r>
            <a:endParaRPr/>
          </a:p>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do eiusmod tempor incididunt ut labore et dolore magna aliqua.</a:t>
            </a:r>
            <a:endParaRPr/>
          </a:p>
        </p:txBody>
      </p:sp>
      <p:sp>
        <p:nvSpPr>
          <p:cNvPr id="421" name="Google Shape;421;p22"/>
          <p:cNvSpPr txBox="1"/>
          <p:nvPr/>
        </p:nvSpPr>
        <p:spPr>
          <a:xfrm>
            <a:off x="13156732" y="4456232"/>
            <a:ext cx="3899635" cy="1470739"/>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a:t>
            </a:r>
            <a:endParaRPr/>
          </a:p>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do eiusmod tempor incididunt ut labore et dolore magna aliqua.</a:t>
            </a:r>
            <a:endParaRPr/>
          </a:p>
        </p:txBody>
      </p:sp>
      <p:sp>
        <p:nvSpPr>
          <p:cNvPr id="422" name="Google Shape;422;p22"/>
          <p:cNvSpPr txBox="1"/>
          <p:nvPr/>
        </p:nvSpPr>
        <p:spPr>
          <a:xfrm>
            <a:off x="13156732" y="7420536"/>
            <a:ext cx="3899635" cy="1470739"/>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a:t>
            </a:r>
            <a:endParaRPr/>
          </a:p>
          <a:p>
            <a:pPr indent="0" lvl="0" marL="0" marR="0" rtl="0" algn="l">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do eiusmod tempor incididunt ut labore et dolore magna aliqua.</a:t>
            </a:r>
            <a:endParaRPr/>
          </a:p>
        </p:txBody>
      </p:sp>
      <p:sp>
        <p:nvSpPr>
          <p:cNvPr id="423" name="Google Shape;423;p22"/>
          <p:cNvSpPr txBox="1"/>
          <p:nvPr/>
        </p:nvSpPr>
        <p:spPr>
          <a:xfrm>
            <a:off x="9777558" y="4710239"/>
            <a:ext cx="2828444"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Achievement 02</a:t>
            </a:r>
            <a:endParaRPr/>
          </a:p>
        </p:txBody>
      </p:sp>
      <p:sp>
        <p:nvSpPr>
          <p:cNvPr id="424" name="Google Shape;424;p22"/>
          <p:cNvSpPr txBox="1"/>
          <p:nvPr/>
        </p:nvSpPr>
        <p:spPr>
          <a:xfrm>
            <a:off x="9777558" y="7607392"/>
            <a:ext cx="2828444"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Achievement 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428" name="Shape 428"/>
        <p:cNvGrpSpPr/>
        <p:nvPr/>
      </p:nvGrpSpPr>
      <p:grpSpPr>
        <a:xfrm>
          <a:off x="0" y="0"/>
          <a:ext cx="0" cy="0"/>
          <a:chOff x="0" y="0"/>
          <a:chExt cx="0" cy="0"/>
        </a:xfrm>
      </p:grpSpPr>
      <p:sp>
        <p:nvSpPr>
          <p:cNvPr id="429" name="Google Shape;429;p23"/>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430" name="Google Shape;430;p23"/>
          <p:cNvGrpSpPr/>
          <p:nvPr/>
        </p:nvGrpSpPr>
        <p:grpSpPr>
          <a:xfrm>
            <a:off x="292320" y="-105498"/>
            <a:ext cx="17703359" cy="10100177"/>
            <a:chOff x="0" y="-104775"/>
            <a:chExt cx="4662613" cy="2660129"/>
          </a:xfrm>
        </p:grpSpPr>
        <p:sp>
          <p:nvSpPr>
            <p:cNvPr id="431" name="Google Shape;431;p23"/>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3"/>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3" name="Google Shape;433;p23"/>
          <p:cNvPicPr preferRelativeResize="0"/>
          <p:nvPr/>
        </p:nvPicPr>
        <p:blipFill>
          <a:blip r:embed="rId4">
            <a:alphaModFix/>
          </a:blip>
          <a:stretch>
            <a:fillRect/>
          </a:stretch>
        </p:blipFill>
        <p:spPr>
          <a:xfrm>
            <a:off x="12395400" y="2535875"/>
            <a:ext cx="5600400" cy="5422603"/>
          </a:xfrm>
          <a:prstGeom prst="rect">
            <a:avLst/>
          </a:prstGeom>
          <a:noFill/>
          <a:ln>
            <a:noFill/>
          </a:ln>
        </p:spPr>
      </p:pic>
      <p:pic>
        <p:nvPicPr>
          <p:cNvPr id="434" name="Google Shape;434;p23"/>
          <p:cNvPicPr preferRelativeResize="0"/>
          <p:nvPr/>
        </p:nvPicPr>
        <p:blipFill>
          <a:blip r:embed="rId5">
            <a:alphaModFix/>
          </a:blip>
          <a:stretch>
            <a:fillRect/>
          </a:stretch>
        </p:blipFill>
        <p:spPr>
          <a:xfrm>
            <a:off x="6343575" y="2535875"/>
            <a:ext cx="5600401" cy="5410329"/>
          </a:xfrm>
          <a:prstGeom prst="rect">
            <a:avLst/>
          </a:prstGeom>
          <a:noFill/>
          <a:ln>
            <a:noFill/>
          </a:ln>
        </p:spPr>
      </p:pic>
      <p:pic>
        <p:nvPicPr>
          <p:cNvPr id="435" name="Google Shape;435;p23"/>
          <p:cNvPicPr preferRelativeResize="0"/>
          <p:nvPr/>
        </p:nvPicPr>
        <p:blipFill>
          <a:blip r:embed="rId6">
            <a:alphaModFix/>
          </a:blip>
          <a:stretch>
            <a:fillRect/>
          </a:stretch>
        </p:blipFill>
        <p:spPr>
          <a:xfrm>
            <a:off x="291875" y="2535875"/>
            <a:ext cx="5600401" cy="5410344"/>
          </a:xfrm>
          <a:prstGeom prst="rect">
            <a:avLst/>
          </a:prstGeom>
          <a:noFill/>
          <a:ln>
            <a:noFill/>
          </a:ln>
        </p:spPr>
      </p:pic>
      <p:sp>
        <p:nvSpPr>
          <p:cNvPr id="436" name="Google Shape;436;p23"/>
          <p:cNvSpPr/>
          <p:nvPr/>
        </p:nvSpPr>
        <p:spPr>
          <a:xfrm rot="-6780604">
            <a:off x="16292688" y="-93959"/>
            <a:ext cx="1171032" cy="2566006"/>
          </a:xfrm>
          <a:custGeom>
            <a:rect b="b" l="l" r="r" t="t"/>
            <a:pathLst>
              <a:path extrusionOk="0" h="2566006" w="1171032">
                <a:moveTo>
                  <a:pt x="0" y="0"/>
                </a:moveTo>
                <a:lnTo>
                  <a:pt x="1171032" y="0"/>
                </a:lnTo>
                <a:lnTo>
                  <a:pt x="1171032" y="2566006"/>
                </a:lnTo>
                <a:lnTo>
                  <a:pt x="0" y="2566006"/>
                </a:lnTo>
                <a:lnTo>
                  <a:pt x="0" y="0"/>
                </a:lnTo>
                <a:close/>
              </a:path>
            </a:pathLst>
          </a:custGeom>
          <a:blipFill rotWithShape="1">
            <a:blip r:embed="rId7">
              <a:alphaModFix/>
            </a:blip>
            <a:stretch>
              <a:fillRect b="0" l="0" r="0" t="0"/>
            </a:stretch>
          </a:blipFill>
          <a:ln>
            <a:noFill/>
          </a:ln>
        </p:spPr>
      </p:sp>
      <p:sp>
        <p:nvSpPr>
          <p:cNvPr id="437" name="Google Shape;437;p23"/>
          <p:cNvSpPr txBox="1"/>
          <p:nvPr/>
        </p:nvSpPr>
        <p:spPr>
          <a:xfrm>
            <a:off x="2344448" y="576549"/>
            <a:ext cx="13571691" cy="15367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9999" u="none" cap="none" strike="noStrike">
                <a:solidFill>
                  <a:srgbClr val="6B8455"/>
                </a:solidFill>
                <a:latin typeface="Permanent Marker"/>
                <a:ea typeface="Permanent Marker"/>
                <a:cs typeface="Permanent Marker"/>
                <a:sym typeface="Permanent Marker"/>
              </a:rPr>
              <a:t>National Holidays</a:t>
            </a:r>
            <a:endParaRPr/>
          </a:p>
        </p:txBody>
      </p:sp>
      <p:sp>
        <p:nvSpPr>
          <p:cNvPr id="438" name="Google Shape;438;p23"/>
          <p:cNvSpPr/>
          <p:nvPr/>
        </p:nvSpPr>
        <p:spPr>
          <a:xfrm rot="7988902">
            <a:off x="791237" y="67969"/>
            <a:ext cx="1116066" cy="2200130"/>
          </a:xfrm>
          <a:custGeom>
            <a:rect b="b" l="l" r="r" t="t"/>
            <a:pathLst>
              <a:path extrusionOk="0" h="2200130" w="1116066">
                <a:moveTo>
                  <a:pt x="0" y="0"/>
                </a:moveTo>
                <a:lnTo>
                  <a:pt x="1116066" y="0"/>
                </a:lnTo>
                <a:lnTo>
                  <a:pt x="1116066" y="2200130"/>
                </a:lnTo>
                <a:lnTo>
                  <a:pt x="0" y="2200130"/>
                </a:lnTo>
                <a:lnTo>
                  <a:pt x="0" y="0"/>
                </a:lnTo>
                <a:close/>
              </a:path>
            </a:pathLst>
          </a:custGeom>
          <a:blipFill rotWithShape="1">
            <a:blip r:embed="rId8">
              <a:alphaModFix/>
            </a:blip>
            <a:stretch>
              <a:fillRect b="0" l="0" r="0" t="0"/>
            </a:stretch>
          </a:blipFill>
          <a:ln>
            <a:noFill/>
          </a:ln>
        </p:spPr>
      </p:sp>
      <p:sp>
        <p:nvSpPr>
          <p:cNvPr id="439" name="Google Shape;439;p23"/>
          <p:cNvSpPr txBox="1"/>
          <p:nvPr/>
        </p:nvSpPr>
        <p:spPr>
          <a:xfrm>
            <a:off x="2617468" y="8398383"/>
            <a:ext cx="13053064" cy="926592"/>
          </a:xfrm>
          <a:prstGeom prst="rect">
            <a:avLst/>
          </a:prstGeom>
          <a:noFill/>
          <a:ln>
            <a:noFill/>
          </a:ln>
        </p:spPr>
        <p:txBody>
          <a:bodyPr anchorCtr="0" anchor="t" bIns="0" lIns="0" spcFirstLastPara="1" rIns="0" wrap="square" tIns="0">
            <a:spAutoFit/>
          </a:bodyPr>
          <a:lstStyle/>
          <a:p>
            <a:pPr indent="0" lvl="0" marL="0" marR="0" rtl="0" algn="ctr">
              <a:lnSpc>
                <a:spcPct val="177035"/>
              </a:lnSpc>
              <a:spcBef>
                <a:spcPts val="0"/>
              </a:spcBef>
              <a:spcAft>
                <a:spcPts val="0"/>
              </a:spcAft>
              <a:buNone/>
            </a:pPr>
            <a:r>
              <a:rPr b="0" i="0" lang="en-US" sz="2199" u="none" cap="none" strike="noStrike">
                <a:solidFill>
                  <a:srgbClr val="000000"/>
                </a:solidFill>
                <a:latin typeface="PT Sans"/>
                <a:ea typeface="PT Sans"/>
                <a:cs typeface="PT Sans"/>
                <a:sym typeface="PT Sans"/>
              </a:rPr>
              <a:t>March 1st is now a national holiday in South Korea, known as Independence Movement Day. The country also honors its history with various memorials and museums dedicated to the independence struggle.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443" name="Shape 443"/>
        <p:cNvGrpSpPr/>
        <p:nvPr/>
      </p:nvGrpSpPr>
      <p:grpSpPr>
        <a:xfrm>
          <a:off x="0" y="0"/>
          <a:ext cx="0" cy="0"/>
          <a:chOff x="0" y="0"/>
          <a:chExt cx="0" cy="0"/>
        </a:xfrm>
      </p:grpSpPr>
      <p:sp>
        <p:nvSpPr>
          <p:cNvPr id="444" name="Google Shape;444;p24"/>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445" name="Google Shape;445;p24"/>
          <p:cNvGrpSpPr/>
          <p:nvPr/>
        </p:nvGrpSpPr>
        <p:grpSpPr>
          <a:xfrm>
            <a:off x="292320" y="-105498"/>
            <a:ext cx="17703359" cy="10100177"/>
            <a:chOff x="0" y="-104775"/>
            <a:chExt cx="4662613" cy="2660129"/>
          </a:xfrm>
        </p:grpSpPr>
        <p:sp>
          <p:nvSpPr>
            <p:cNvPr id="446" name="Google Shape;446;p24"/>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4"/>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24"/>
          <p:cNvSpPr txBox="1"/>
          <p:nvPr/>
        </p:nvSpPr>
        <p:spPr>
          <a:xfrm>
            <a:off x="589804" y="722976"/>
            <a:ext cx="17108391" cy="1402334"/>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9200" u="none" cap="none" strike="noStrike">
                <a:solidFill>
                  <a:srgbClr val="6B8455"/>
                </a:solidFill>
                <a:latin typeface="Permanent Marker"/>
                <a:ea typeface="Permanent Marker"/>
                <a:cs typeface="Permanent Marker"/>
                <a:sym typeface="Permanent Marker"/>
              </a:rPr>
              <a:t>Impact of Independence</a:t>
            </a:r>
            <a:endParaRPr/>
          </a:p>
        </p:txBody>
      </p:sp>
      <p:sp>
        <p:nvSpPr>
          <p:cNvPr id="449" name="Google Shape;449;p24"/>
          <p:cNvSpPr txBox="1"/>
          <p:nvPr/>
        </p:nvSpPr>
        <p:spPr>
          <a:xfrm>
            <a:off x="2075088" y="4011392"/>
            <a:ext cx="2033885"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Social Impact</a:t>
            </a:r>
            <a:endParaRPr/>
          </a:p>
        </p:txBody>
      </p:sp>
      <p:sp>
        <p:nvSpPr>
          <p:cNvPr id="450" name="Google Shape;450;p24"/>
          <p:cNvSpPr txBox="1"/>
          <p:nvPr/>
        </p:nvSpPr>
        <p:spPr>
          <a:xfrm>
            <a:off x="1922204" y="7422230"/>
            <a:ext cx="2339653"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Cultural Impact</a:t>
            </a:r>
            <a:endParaRPr/>
          </a:p>
        </p:txBody>
      </p:sp>
      <p:sp>
        <p:nvSpPr>
          <p:cNvPr id="451" name="Google Shape;451;p24"/>
          <p:cNvSpPr txBox="1"/>
          <p:nvPr/>
        </p:nvSpPr>
        <p:spPr>
          <a:xfrm>
            <a:off x="13758990" y="4011392"/>
            <a:ext cx="2373064"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Political Impact</a:t>
            </a:r>
            <a:endParaRPr/>
          </a:p>
        </p:txBody>
      </p:sp>
      <p:sp>
        <p:nvSpPr>
          <p:cNvPr id="452" name="Google Shape;452;p24"/>
          <p:cNvSpPr txBox="1"/>
          <p:nvPr/>
        </p:nvSpPr>
        <p:spPr>
          <a:xfrm>
            <a:off x="13393431" y="7422230"/>
            <a:ext cx="3104183" cy="567564"/>
          </a:xfrm>
          <a:prstGeom prst="rect">
            <a:avLst/>
          </a:prstGeom>
          <a:noFill/>
          <a:ln>
            <a:noFill/>
          </a:ln>
        </p:spPr>
        <p:txBody>
          <a:bodyPr anchorCtr="0" anchor="t" bIns="0" lIns="0" spcFirstLastPara="1" rIns="0" wrap="square" tIns="0">
            <a:spAutoFit/>
          </a:bodyPr>
          <a:lstStyle/>
          <a:p>
            <a:pPr indent="0" lvl="0" marL="0" marR="0" rtl="0" algn="l">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International Impact</a:t>
            </a:r>
            <a:endParaRPr/>
          </a:p>
        </p:txBody>
      </p:sp>
      <p:sp>
        <p:nvSpPr>
          <p:cNvPr id="453" name="Google Shape;453;p24"/>
          <p:cNvSpPr txBox="1"/>
          <p:nvPr/>
        </p:nvSpPr>
        <p:spPr>
          <a:xfrm>
            <a:off x="1687068" y="4693843"/>
            <a:ext cx="2809924"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Increased national awareness and unity.</a:t>
            </a:r>
            <a:endParaRPr/>
          </a:p>
        </p:txBody>
      </p:sp>
      <p:sp>
        <p:nvSpPr>
          <p:cNvPr id="454" name="Google Shape;454;p24"/>
          <p:cNvSpPr txBox="1"/>
          <p:nvPr/>
        </p:nvSpPr>
        <p:spPr>
          <a:xfrm>
            <a:off x="1922204" y="8153197"/>
            <a:ext cx="2339653"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Revival of Korean culture and identity.</a:t>
            </a:r>
            <a:endParaRPr/>
          </a:p>
        </p:txBody>
      </p:sp>
      <p:sp>
        <p:nvSpPr>
          <p:cNvPr id="455" name="Google Shape;455;p24"/>
          <p:cNvSpPr txBox="1"/>
          <p:nvPr/>
        </p:nvSpPr>
        <p:spPr>
          <a:xfrm>
            <a:off x="13178216" y="4750699"/>
            <a:ext cx="3534613"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Establishment of Provisional Government and Liberation.</a:t>
            </a:r>
            <a:endParaRPr/>
          </a:p>
        </p:txBody>
      </p:sp>
      <p:sp>
        <p:nvSpPr>
          <p:cNvPr id="456" name="Google Shape;456;p24"/>
          <p:cNvSpPr txBox="1"/>
          <p:nvPr/>
        </p:nvSpPr>
        <p:spPr>
          <a:xfrm>
            <a:off x="13178216" y="8153197"/>
            <a:ext cx="3534613"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Gained global support and recognition for Korea's cause.</a:t>
            </a:r>
            <a:endParaRPr/>
          </a:p>
        </p:txBody>
      </p:sp>
      <p:sp>
        <p:nvSpPr>
          <p:cNvPr id="457" name="Google Shape;457;p24"/>
          <p:cNvSpPr txBox="1"/>
          <p:nvPr/>
        </p:nvSpPr>
        <p:spPr>
          <a:xfrm>
            <a:off x="2278011" y="2491527"/>
            <a:ext cx="1628037"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01</a:t>
            </a:r>
            <a:endParaRPr/>
          </a:p>
        </p:txBody>
      </p:sp>
      <p:sp>
        <p:nvSpPr>
          <p:cNvPr id="458" name="Google Shape;458;p24"/>
          <p:cNvSpPr txBox="1"/>
          <p:nvPr/>
        </p:nvSpPr>
        <p:spPr>
          <a:xfrm>
            <a:off x="2278011" y="6086107"/>
            <a:ext cx="1628037"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03</a:t>
            </a:r>
            <a:endParaRPr/>
          </a:p>
        </p:txBody>
      </p:sp>
      <p:sp>
        <p:nvSpPr>
          <p:cNvPr id="459" name="Google Shape;459;p24"/>
          <p:cNvSpPr txBox="1"/>
          <p:nvPr/>
        </p:nvSpPr>
        <p:spPr>
          <a:xfrm>
            <a:off x="13604143" y="2491527"/>
            <a:ext cx="2682758"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02</a:t>
            </a:r>
            <a:endParaRPr/>
          </a:p>
        </p:txBody>
      </p:sp>
      <p:sp>
        <p:nvSpPr>
          <p:cNvPr id="460" name="Google Shape;460;p24"/>
          <p:cNvSpPr txBox="1"/>
          <p:nvPr/>
        </p:nvSpPr>
        <p:spPr>
          <a:xfrm>
            <a:off x="13911770" y="6086107"/>
            <a:ext cx="2067504" cy="1573772"/>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0230" u="none" cap="none" strike="noStrike">
                <a:solidFill>
                  <a:srgbClr val="C8708B"/>
                </a:solidFill>
                <a:latin typeface="Permanent Marker"/>
                <a:ea typeface="Permanent Marker"/>
                <a:cs typeface="Permanent Marker"/>
                <a:sym typeface="Permanent Marker"/>
              </a:rPr>
              <a:t>04</a:t>
            </a:r>
            <a:endParaRPr/>
          </a:p>
        </p:txBody>
      </p:sp>
      <p:pic>
        <p:nvPicPr>
          <p:cNvPr id="461" name="Google Shape;461;p24"/>
          <p:cNvPicPr preferRelativeResize="0"/>
          <p:nvPr/>
        </p:nvPicPr>
        <p:blipFill rotWithShape="1">
          <a:blip r:embed="rId4">
            <a:alphaModFix/>
          </a:blip>
          <a:srcRect b="30565" l="0" r="19322" t="0"/>
          <a:stretch/>
        </p:blipFill>
        <p:spPr>
          <a:xfrm>
            <a:off x="5793675" y="2852050"/>
            <a:ext cx="7384550" cy="71426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465" name="Shape 465"/>
        <p:cNvGrpSpPr/>
        <p:nvPr/>
      </p:nvGrpSpPr>
      <p:grpSpPr>
        <a:xfrm>
          <a:off x="0" y="0"/>
          <a:ext cx="0" cy="0"/>
          <a:chOff x="0" y="0"/>
          <a:chExt cx="0" cy="0"/>
        </a:xfrm>
      </p:grpSpPr>
      <p:sp>
        <p:nvSpPr>
          <p:cNvPr id="466" name="Google Shape;466;p25"/>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467" name="Google Shape;467;p25"/>
          <p:cNvGrpSpPr/>
          <p:nvPr/>
        </p:nvGrpSpPr>
        <p:grpSpPr>
          <a:xfrm>
            <a:off x="292320" y="-105498"/>
            <a:ext cx="17703359" cy="10100177"/>
            <a:chOff x="0" y="-104775"/>
            <a:chExt cx="4662613" cy="2660129"/>
          </a:xfrm>
        </p:grpSpPr>
        <p:sp>
          <p:nvSpPr>
            <p:cNvPr id="468" name="Google Shape;468;p25"/>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5"/>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5"/>
          <p:cNvSpPr/>
          <p:nvPr/>
        </p:nvSpPr>
        <p:spPr>
          <a:xfrm>
            <a:off x="14786218" y="2543605"/>
            <a:ext cx="3209461" cy="7641575"/>
          </a:xfrm>
          <a:custGeom>
            <a:rect b="b" l="l" r="r" t="t"/>
            <a:pathLst>
              <a:path extrusionOk="0" h="7641575" w="3209461">
                <a:moveTo>
                  <a:pt x="0" y="0"/>
                </a:moveTo>
                <a:lnTo>
                  <a:pt x="3209462" y="0"/>
                </a:lnTo>
                <a:lnTo>
                  <a:pt x="3209462" y="7641575"/>
                </a:lnTo>
                <a:lnTo>
                  <a:pt x="0" y="7641575"/>
                </a:lnTo>
                <a:lnTo>
                  <a:pt x="0" y="0"/>
                </a:lnTo>
                <a:close/>
              </a:path>
            </a:pathLst>
          </a:custGeom>
          <a:blipFill rotWithShape="1">
            <a:blip r:embed="rId4">
              <a:alphaModFix/>
            </a:blip>
            <a:stretch>
              <a:fillRect b="0" l="0" r="0" t="0"/>
            </a:stretch>
          </a:blipFill>
          <a:ln>
            <a:noFill/>
          </a:ln>
        </p:spPr>
      </p:sp>
      <p:sp>
        <p:nvSpPr>
          <p:cNvPr id="471" name="Google Shape;471;p25"/>
          <p:cNvSpPr/>
          <p:nvPr/>
        </p:nvSpPr>
        <p:spPr>
          <a:xfrm>
            <a:off x="7058298" y="2314496"/>
            <a:ext cx="4171405" cy="7214694"/>
          </a:xfrm>
          <a:custGeom>
            <a:rect b="b" l="l" r="r" t="t"/>
            <a:pathLst>
              <a:path extrusionOk="0" h="7214694" w="4171405">
                <a:moveTo>
                  <a:pt x="0" y="0"/>
                </a:moveTo>
                <a:lnTo>
                  <a:pt x="4171404" y="0"/>
                </a:lnTo>
                <a:lnTo>
                  <a:pt x="4171404" y="7214694"/>
                </a:lnTo>
                <a:lnTo>
                  <a:pt x="0" y="7214694"/>
                </a:lnTo>
                <a:lnTo>
                  <a:pt x="0" y="0"/>
                </a:lnTo>
                <a:close/>
              </a:path>
            </a:pathLst>
          </a:custGeom>
          <a:blipFill rotWithShape="1">
            <a:blip r:embed="rId5">
              <a:alphaModFix/>
            </a:blip>
            <a:stretch>
              <a:fillRect b="0" l="0" r="0" t="0"/>
            </a:stretch>
          </a:blipFill>
          <a:ln>
            <a:noFill/>
          </a:ln>
        </p:spPr>
      </p:sp>
      <p:sp>
        <p:nvSpPr>
          <p:cNvPr id="472" name="Google Shape;472;p25"/>
          <p:cNvSpPr/>
          <p:nvPr/>
        </p:nvSpPr>
        <p:spPr>
          <a:xfrm>
            <a:off x="492345" y="2858879"/>
            <a:ext cx="2741207" cy="7145325"/>
          </a:xfrm>
          <a:custGeom>
            <a:rect b="b" l="l" r="r" t="t"/>
            <a:pathLst>
              <a:path extrusionOk="0" h="7145325" w="2741207">
                <a:moveTo>
                  <a:pt x="0" y="0"/>
                </a:moveTo>
                <a:lnTo>
                  <a:pt x="2741207" y="0"/>
                </a:lnTo>
                <a:lnTo>
                  <a:pt x="2741207" y="7145326"/>
                </a:lnTo>
                <a:lnTo>
                  <a:pt x="0" y="7145326"/>
                </a:lnTo>
                <a:lnTo>
                  <a:pt x="0" y="0"/>
                </a:lnTo>
                <a:close/>
              </a:path>
            </a:pathLst>
          </a:custGeom>
          <a:blipFill rotWithShape="1">
            <a:blip r:embed="rId6">
              <a:alphaModFix/>
            </a:blip>
            <a:stretch>
              <a:fillRect b="0" l="0" r="0" t="0"/>
            </a:stretch>
          </a:blipFill>
          <a:ln>
            <a:noFill/>
          </a:ln>
        </p:spPr>
      </p:sp>
      <p:sp>
        <p:nvSpPr>
          <p:cNvPr id="473" name="Google Shape;473;p25"/>
          <p:cNvSpPr/>
          <p:nvPr/>
        </p:nvSpPr>
        <p:spPr>
          <a:xfrm>
            <a:off x="8447093" y="3328635"/>
            <a:ext cx="816156" cy="1029554"/>
          </a:xfrm>
          <a:custGeom>
            <a:rect b="b" l="l" r="r" t="t"/>
            <a:pathLst>
              <a:path extrusionOk="0" h="1029554" w="816156">
                <a:moveTo>
                  <a:pt x="0" y="0"/>
                </a:moveTo>
                <a:lnTo>
                  <a:pt x="816155" y="0"/>
                </a:lnTo>
                <a:lnTo>
                  <a:pt x="816155" y="1029554"/>
                </a:lnTo>
                <a:lnTo>
                  <a:pt x="0" y="1029554"/>
                </a:lnTo>
                <a:lnTo>
                  <a:pt x="0" y="0"/>
                </a:lnTo>
                <a:close/>
              </a:path>
            </a:pathLst>
          </a:custGeom>
          <a:blipFill rotWithShape="1">
            <a:blip r:embed="rId7">
              <a:alphaModFix/>
            </a:blip>
            <a:stretch>
              <a:fillRect b="0" l="0" r="0" t="0"/>
            </a:stretch>
          </a:blipFill>
          <a:ln>
            <a:noFill/>
          </a:ln>
        </p:spPr>
      </p:sp>
      <p:sp>
        <p:nvSpPr>
          <p:cNvPr id="474" name="Google Shape;474;p25"/>
          <p:cNvSpPr/>
          <p:nvPr/>
        </p:nvSpPr>
        <p:spPr>
          <a:xfrm>
            <a:off x="9538088" y="5143500"/>
            <a:ext cx="816156" cy="1029554"/>
          </a:xfrm>
          <a:custGeom>
            <a:rect b="b" l="l" r="r" t="t"/>
            <a:pathLst>
              <a:path extrusionOk="0" h="1029554" w="816156">
                <a:moveTo>
                  <a:pt x="0" y="0"/>
                </a:moveTo>
                <a:lnTo>
                  <a:pt x="816156" y="0"/>
                </a:lnTo>
                <a:lnTo>
                  <a:pt x="816156" y="1029554"/>
                </a:lnTo>
                <a:lnTo>
                  <a:pt x="0" y="1029554"/>
                </a:lnTo>
                <a:lnTo>
                  <a:pt x="0" y="0"/>
                </a:lnTo>
                <a:close/>
              </a:path>
            </a:pathLst>
          </a:custGeom>
          <a:blipFill rotWithShape="1">
            <a:blip r:embed="rId7">
              <a:alphaModFix/>
            </a:blip>
            <a:stretch>
              <a:fillRect b="0" l="0" r="0" t="0"/>
            </a:stretch>
          </a:blipFill>
          <a:ln>
            <a:noFill/>
          </a:ln>
        </p:spPr>
      </p:sp>
      <p:sp>
        <p:nvSpPr>
          <p:cNvPr id="475" name="Google Shape;475;p25"/>
          <p:cNvSpPr/>
          <p:nvPr/>
        </p:nvSpPr>
        <p:spPr>
          <a:xfrm>
            <a:off x="8163599" y="4764281"/>
            <a:ext cx="816156" cy="1029554"/>
          </a:xfrm>
          <a:custGeom>
            <a:rect b="b" l="l" r="r" t="t"/>
            <a:pathLst>
              <a:path extrusionOk="0" h="1029554" w="816156">
                <a:moveTo>
                  <a:pt x="0" y="0"/>
                </a:moveTo>
                <a:lnTo>
                  <a:pt x="816156" y="0"/>
                </a:lnTo>
                <a:lnTo>
                  <a:pt x="816156" y="1029554"/>
                </a:lnTo>
                <a:lnTo>
                  <a:pt x="0" y="1029554"/>
                </a:lnTo>
                <a:lnTo>
                  <a:pt x="0" y="0"/>
                </a:lnTo>
                <a:close/>
              </a:path>
            </a:pathLst>
          </a:custGeom>
          <a:blipFill rotWithShape="1">
            <a:blip r:embed="rId7">
              <a:alphaModFix/>
            </a:blip>
            <a:stretch>
              <a:fillRect b="0" l="0" r="0" t="0"/>
            </a:stretch>
          </a:blipFill>
          <a:ln>
            <a:noFill/>
          </a:ln>
        </p:spPr>
      </p:sp>
      <p:sp>
        <p:nvSpPr>
          <p:cNvPr id="476" name="Google Shape;476;p25"/>
          <p:cNvSpPr/>
          <p:nvPr/>
        </p:nvSpPr>
        <p:spPr>
          <a:xfrm>
            <a:off x="9130011" y="6672630"/>
            <a:ext cx="816156" cy="1029554"/>
          </a:xfrm>
          <a:custGeom>
            <a:rect b="b" l="l" r="r" t="t"/>
            <a:pathLst>
              <a:path extrusionOk="0" h="1029554" w="816156">
                <a:moveTo>
                  <a:pt x="0" y="0"/>
                </a:moveTo>
                <a:lnTo>
                  <a:pt x="816155" y="0"/>
                </a:lnTo>
                <a:lnTo>
                  <a:pt x="816155" y="1029554"/>
                </a:lnTo>
                <a:lnTo>
                  <a:pt x="0" y="1029554"/>
                </a:lnTo>
                <a:lnTo>
                  <a:pt x="0" y="0"/>
                </a:lnTo>
                <a:close/>
              </a:path>
            </a:pathLst>
          </a:custGeom>
          <a:blipFill rotWithShape="1">
            <a:blip r:embed="rId7">
              <a:alphaModFix/>
            </a:blip>
            <a:stretch>
              <a:fillRect b="0" l="0" r="0" t="0"/>
            </a:stretch>
          </a:blipFill>
          <a:ln>
            <a:noFill/>
          </a:ln>
        </p:spPr>
      </p:sp>
      <p:sp>
        <p:nvSpPr>
          <p:cNvPr id="477" name="Google Shape;477;p25"/>
          <p:cNvSpPr txBox="1"/>
          <p:nvPr/>
        </p:nvSpPr>
        <p:spPr>
          <a:xfrm>
            <a:off x="809128" y="650783"/>
            <a:ext cx="16669800" cy="1454400"/>
          </a:xfrm>
          <a:prstGeom prst="rect">
            <a:avLst/>
          </a:prstGeom>
          <a:noFill/>
          <a:ln>
            <a:noFill/>
          </a:ln>
        </p:spPr>
        <p:txBody>
          <a:bodyPr anchorCtr="0" anchor="t" bIns="0" lIns="0" spcFirstLastPara="1" rIns="0" wrap="square" tIns="0">
            <a:spAutoFit/>
          </a:bodyPr>
          <a:lstStyle/>
          <a:p>
            <a:pPr indent="0" lvl="0" marL="0" marR="0" rtl="0" algn="ctr">
              <a:lnSpc>
                <a:spcPct val="119009"/>
              </a:lnSpc>
              <a:spcBef>
                <a:spcPts val="0"/>
              </a:spcBef>
              <a:spcAft>
                <a:spcPts val="0"/>
              </a:spcAft>
              <a:buNone/>
            </a:pPr>
            <a:r>
              <a:rPr b="0" i="0" lang="en-US" sz="9448" u="none" cap="none" strike="noStrike">
                <a:solidFill>
                  <a:srgbClr val="6B8455"/>
                </a:solidFill>
                <a:latin typeface="Permanent Marker"/>
                <a:ea typeface="Permanent Marker"/>
                <a:cs typeface="Permanent Marker"/>
                <a:sym typeface="Permanent Marker"/>
              </a:rPr>
              <a:t>Write a main idea here</a:t>
            </a:r>
            <a:endParaRPr/>
          </a:p>
        </p:txBody>
      </p:sp>
      <p:sp>
        <p:nvSpPr>
          <p:cNvPr id="478" name="Google Shape;478;p25"/>
          <p:cNvSpPr txBox="1"/>
          <p:nvPr/>
        </p:nvSpPr>
        <p:spPr>
          <a:xfrm>
            <a:off x="11426073" y="3630535"/>
            <a:ext cx="3250800" cy="187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79" name="Google Shape;479;p25"/>
          <p:cNvSpPr txBox="1"/>
          <p:nvPr/>
        </p:nvSpPr>
        <p:spPr>
          <a:xfrm>
            <a:off x="11049166" y="6974382"/>
            <a:ext cx="3250800" cy="187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80" name="Google Shape;480;p25"/>
          <p:cNvSpPr txBox="1"/>
          <p:nvPr/>
        </p:nvSpPr>
        <p:spPr>
          <a:xfrm>
            <a:off x="3779742" y="6974382"/>
            <a:ext cx="3250800" cy="187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81" name="Google Shape;481;p25"/>
          <p:cNvSpPr txBox="1"/>
          <p:nvPr/>
        </p:nvSpPr>
        <p:spPr>
          <a:xfrm>
            <a:off x="3779742" y="3630535"/>
            <a:ext cx="3250800" cy="187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96" u="none" cap="none" strike="noStrike">
                <a:solidFill>
                  <a:srgbClr val="000000"/>
                </a:solidFill>
                <a:latin typeface="PT Sans"/>
                <a:ea typeface="PT Sans"/>
                <a:cs typeface="PT Sans"/>
                <a:sym typeface="PT Sans"/>
              </a:rPr>
              <a:t>Lorem ipsum dolor sit amet, consectetur adipiscing elit, sed do eiusmod tempor incididunt ut labore et dolore magna aliqua.</a:t>
            </a:r>
            <a:endParaRPr/>
          </a:p>
        </p:txBody>
      </p:sp>
      <p:sp>
        <p:nvSpPr>
          <p:cNvPr id="482" name="Google Shape;482;p25"/>
          <p:cNvSpPr txBox="1"/>
          <p:nvPr/>
        </p:nvSpPr>
        <p:spPr>
          <a:xfrm>
            <a:off x="3402836" y="2973416"/>
            <a:ext cx="4004585"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C8708B"/>
                </a:solidFill>
                <a:latin typeface="PT Sans"/>
                <a:ea typeface="PT Sans"/>
                <a:cs typeface="PT Sans"/>
                <a:sym typeface="PT Sans"/>
              </a:rPr>
              <a:t>Location 1</a:t>
            </a:r>
            <a:endParaRPr/>
          </a:p>
        </p:txBody>
      </p:sp>
      <p:sp>
        <p:nvSpPr>
          <p:cNvPr id="483" name="Google Shape;483;p25"/>
          <p:cNvSpPr txBox="1"/>
          <p:nvPr/>
        </p:nvSpPr>
        <p:spPr>
          <a:xfrm>
            <a:off x="3402836" y="6317411"/>
            <a:ext cx="4004585"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C8708B"/>
                </a:solidFill>
                <a:latin typeface="PT Sans"/>
                <a:ea typeface="PT Sans"/>
                <a:cs typeface="PT Sans"/>
                <a:sym typeface="PT Sans"/>
              </a:rPr>
              <a:t>Location 3</a:t>
            </a:r>
            <a:endParaRPr/>
          </a:p>
        </p:txBody>
      </p:sp>
      <p:sp>
        <p:nvSpPr>
          <p:cNvPr id="484" name="Google Shape;484;p25"/>
          <p:cNvSpPr txBox="1"/>
          <p:nvPr/>
        </p:nvSpPr>
        <p:spPr>
          <a:xfrm>
            <a:off x="11049166" y="2973416"/>
            <a:ext cx="4004585"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C8708B"/>
                </a:solidFill>
                <a:latin typeface="PT Sans"/>
                <a:ea typeface="PT Sans"/>
                <a:cs typeface="PT Sans"/>
                <a:sym typeface="PT Sans"/>
              </a:rPr>
              <a:t>Location 2</a:t>
            </a:r>
            <a:endParaRPr/>
          </a:p>
        </p:txBody>
      </p:sp>
      <p:sp>
        <p:nvSpPr>
          <p:cNvPr id="485" name="Google Shape;485;p25"/>
          <p:cNvSpPr txBox="1"/>
          <p:nvPr/>
        </p:nvSpPr>
        <p:spPr>
          <a:xfrm>
            <a:off x="10539548" y="6317411"/>
            <a:ext cx="4004585"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C8708B"/>
                </a:solidFill>
                <a:latin typeface="PT Sans"/>
                <a:ea typeface="PT Sans"/>
                <a:cs typeface="PT Sans"/>
                <a:sym typeface="PT Sans"/>
              </a:rPr>
              <a:t>Location 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489" name="Shape 489"/>
        <p:cNvGrpSpPr/>
        <p:nvPr/>
      </p:nvGrpSpPr>
      <p:grpSpPr>
        <a:xfrm>
          <a:off x="0" y="0"/>
          <a:ext cx="0" cy="0"/>
          <a:chOff x="0" y="0"/>
          <a:chExt cx="0" cy="0"/>
        </a:xfrm>
      </p:grpSpPr>
      <p:sp>
        <p:nvSpPr>
          <p:cNvPr id="490" name="Google Shape;490;p26"/>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491" name="Google Shape;491;p26"/>
          <p:cNvGrpSpPr/>
          <p:nvPr/>
        </p:nvGrpSpPr>
        <p:grpSpPr>
          <a:xfrm>
            <a:off x="292320" y="-105498"/>
            <a:ext cx="17703359" cy="10100177"/>
            <a:chOff x="0" y="-104775"/>
            <a:chExt cx="4662613" cy="2660129"/>
          </a:xfrm>
        </p:grpSpPr>
        <p:sp>
          <p:nvSpPr>
            <p:cNvPr id="492" name="Google Shape;492;p26"/>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6"/>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6"/>
          <p:cNvGrpSpPr/>
          <p:nvPr/>
        </p:nvGrpSpPr>
        <p:grpSpPr>
          <a:xfrm>
            <a:off x="1856028" y="8040875"/>
            <a:ext cx="754204" cy="754204"/>
            <a:chOff x="0" y="0"/>
            <a:chExt cx="812800" cy="812800"/>
          </a:xfrm>
        </p:grpSpPr>
        <p:sp>
          <p:nvSpPr>
            <p:cNvPr id="495" name="Google Shape;49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84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6"/>
          <p:cNvGrpSpPr/>
          <p:nvPr/>
        </p:nvGrpSpPr>
        <p:grpSpPr>
          <a:xfrm>
            <a:off x="3102891" y="8040875"/>
            <a:ext cx="754204" cy="754204"/>
            <a:chOff x="0" y="0"/>
            <a:chExt cx="812800" cy="812800"/>
          </a:xfrm>
        </p:grpSpPr>
        <p:sp>
          <p:nvSpPr>
            <p:cNvPr id="498" name="Google Shape;49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CB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6"/>
          <p:cNvGrpSpPr/>
          <p:nvPr/>
        </p:nvGrpSpPr>
        <p:grpSpPr>
          <a:xfrm>
            <a:off x="4349754" y="8040875"/>
            <a:ext cx="754204" cy="754204"/>
            <a:chOff x="0" y="0"/>
            <a:chExt cx="812800" cy="812800"/>
          </a:xfrm>
        </p:grpSpPr>
        <p:sp>
          <p:nvSpPr>
            <p:cNvPr id="501" name="Google Shape;50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79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6"/>
          <p:cNvGrpSpPr/>
          <p:nvPr/>
        </p:nvGrpSpPr>
        <p:grpSpPr>
          <a:xfrm>
            <a:off x="5599703" y="8040875"/>
            <a:ext cx="754204" cy="754204"/>
            <a:chOff x="0" y="0"/>
            <a:chExt cx="812800" cy="812800"/>
          </a:xfrm>
        </p:grpSpPr>
        <p:sp>
          <p:nvSpPr>
            <p:cNvPr id="504" name="Google Shape;50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C2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6" name="Google Shape;506;p26"/>
          <p:cNvSpPr txBox="1"/>
          <p:nvPr/>
        </p:nvSpPr>
        <p:spPr>
          <a:xfrm>
            <a:off x="2344448" y="462249"/>
            <a:ext cx="13571700" cy="1422000"/>
          </a:xfrm>
          <a:prstGeom prst="rect">
            <a:avLst/>
          </a:prstGeom>
          <a:noFill/>
          <a:ln>
            <a:noFill/>
          </a:ln>
        </p:spPr>
        <p:txBody>
          <a:bodyPr anchorCtr="0" anchor="t" bIns="0" lIns="0" spcFirstLastPara="1" rIns="0" wrap="square" tIns="0">
            <a:spAutoFit/>
          </a:bodyPr>
          <a:lstStyle/>
          <a:p>
            <a:pPr indent="0" lvl="0" marL="0" marR="0" rtl="0" algn="ctr">
              <a:lnSpc>
                <a:spcPct val="118995"/>
              </a:lnSpc>
              <a:spcBef>
                <a:spcPts val="0"/>
              </a:spcBef>
              <a:spcAft>
                <a:spcPts val="0"/>
              </a:spcAft>
              <a:buNone/>
            </a:pPr>
            <a:r>
              <a:rPr b="0" i="0" lang="en-US" sz="9239" u="none" cap="none" strike="noStrike">
                <a:solidFill>
                  <a:srgbClr val="6B8455"/>
                </a:solidFill>
                <a:latin typeface="Permanent Marker"/>
                <a:ea typeface="Permanent Marker"/>
                <a:cs typeface="Permanent Marker"/>
                <a:sym typeface="Permanent Marker"/>
              </a:rPr>
              <a:t>RESOURCE PAGE</a:t>
            </a:r>
            <a:endParaRPr/>
          </a:p>
        </p:txBody>
      </p:sp>
      <p:sp>
        <p:nvSpPr>
          <p:cNvPr id="507" name="Google Shape;507;p26"/>
          <p:cNvSpPr txBox="1"/>
          <p:nvPr/>
        </p:nvSpPr>
        <p:spPr>
          <a:xfrm>
            <a:off x="3744010" y="2077002"/>
            <a:ext cx="10799980" cy="429006"/>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000000"/>
                </a:solidFill>
                <a:latin typeface="PT Sans"/>
                <a:ea typeface="PT Sans"/>
                <a:cs typeface="PT Sans"/>
                <a:sym typeface="PT Sans"/>
              </a:rPr>
              <a:t>Use these design resources in your Canva Presentation.</a:t>
            </a:r>
            <a:endParaRPr/>
          </a:p>
        </p:txBody>
      </p:sp>
      <p:sp>
        <p:nvSpPr>
          <p:cNvPr id="508" name="Google Shape;508;p26"/>
          <p:cNvSpPr txBox="1"/>
          <p:nvPr/>
        </p:nvSpPr>
        <p:spPr>
          <a:xfrm>
            <a:off x="1755575" y="6562256"/>
            <a:ext cx="4698786" cy="2997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You can find these fonts online too.</a:t>
            </a:r>
            <a:endParaRPr/>
          </a:p>
        </p:txBody>
      </p:sp>
      <p:sp>
        <p:nvSpPr>
          <p:cNvPr id="509" name="Google Shape;509;p26"/>
          <p:cNvSpPr txBox="1"/>
          <p:nvPr/>
        </p:nvSpPr>
        <p:spPr>
          <a:xfrm>
            <a:off x="1622443" y="8958580"/>
            <a:ext cx="1221374"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#6B8455</a:t>
            </a:r>
            <a:endParaRPr/>
          </a:p>
        </p:txBody>
      </p:sp>
      <p:sp>
        <p:nvSpPr>
          <p:cNvPr id="510" name="Google Shape;510;p26"/>
          <p:cNvSpPr txBox="1"/>
          <p:nvPr/>
        </p:nvSpPr>
        <p:spPr>
          <a:xfrm>
            <a:off x="2869306" y="8958580"/>
            <a:ext cx="1221374"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#C5CBA2</a:t>
            </a:r>
            <a:endParaRPr/>
          </a:p>
        </p:txBody>
      </p:sp>
      <p:sp>
        <p:nvSpPr>
          <p:cNvPr id="511" name="Google Shape;511;p26"/>
          <p:cNvSpPr txBox="1"/>
          <p:nvPr/>
        </p:nvSpPr>
        <p:spPr>
          <a:xfrm>
            <a:off x="4116170" y="8958580"/>
            <a:ext cx="1221374"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#E67990</a:t>
            </a:r>
            <a:endParaRPr/>
          </a:p>
        </p:txBody>
      </p:sp>
      <p:sp>
        <p:nvSpPr>
          <p:cNvPr id="512" name="Google Shape;512;p26"/>
          <p:cNvSpPr txBox="1"/>
          <p:nvPr/>
        </p:nvSpPr>
        <p:spPr>
          <a:xfrm>
            <a:off x="5366118" y="8958580"/>
            <a:ext cx="1221374"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#F2C27B</a:t>
            </a:r>
            <a:endParaRPr/>
          </a:p>
        </p:txBody>
      </p:sp>
      <p:sp>
        <p:nvSpPr>
          <p:cNvPr id="513" name="Google Shape;513;p26"/>
          <p:cNvSpPr txBox="1"/>
          <p:nvPr/>
        </p:nvSpPr>
        <p:spPr>
          <a:xfrm>
            <a:off x="2529700" y="7228073"/>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PT Sans"/>
                <a:ea typeface="PT Sans"/>
                <a:cs typeface="PT Sans"/>
                <a:sym typeface="PT Sans"/>
              </a:rPr>
              <a:t>COLORS</a:t>
            </a:r>
            <a:endParaRPr/>
          </a:p>
        </p:txBody>
      </p:sp>
      <p:sp>
        <p:nvSpPr>
          <p:cNvPr id="514" name="Google Shape;514;p26"/>
          <p:cNvSpPr txBox="1"/>
          <p:nvPr/>
        </p:nvSpPr>
        <p:spPr>
          <a:xfrm>
            <a:off x="511187" y="3637175"/>
            <a:ext cx="7187560" cy="2997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This presentation template uses the following free fonts:</a:t>
            </a:r>
            <a:endParaRPr/>
          </a:p>
        </p:txBody>
      </p:sp>
      <p:sp>
        <p:nvSpPr>
          <p:cNvPr id="515" name="Google Shape;515;p26"/>
          <p:cNvSpPr txBox="1"/>
          <p:nvPr/>
        </p:nvSpPr>
        <p:spPr>
          <a:xfrm>
            <a:off x="2750211" y="4064858"/>
            <a:ext cx="2709513" cy="327787"/>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PT Sans"/>
                <a:ea typeface="PT Sans"/>
                <a:cs typeface="PT Sans"/>
                <a:sym typeface="PT Sans"/>
              </a:rPr>
              <a:t>Titles :</a:t>
            </a:r>
            <a:endParaRPr/>
          </a:p>
        </p:txBody>
      </p:sp>
      <p:sp>
        <p:nvSpPr>
          <p:cNvPr id="516" name="Google Shape;516;p26"/>
          <p:cNvSpPr txBox="1"/>
          <p:nvPr/>
        </p:nvSpPr>
        <p:spPr>
          <a:xfrm>
            <a:off x="2750211" y="4828150"/>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PT Sans"/>
                <a:ea typeface="PT Sans"/>
                <a:cs typeface="PT Sans"/>
                <a:sym typeface="PT Sans"/>
              </a:rPr>
              <a:t>Headers :</a:t>
            </a:r>
            <a:endParaRPr/>
          </a:p>
        </p:txBody>
      </p:sp>
      <p:sp>
        <p:nvSpPr>
          <p:cNvPr id="517" name="Google Shape;517;p26"/>
          <p:cNvSpPr txBox="1"/>
          <p:nvPr/>
        </p:nvSpPr>
        <p:spPr>
          <a:xfrm>
            <a:off x="2750211" y="5591442"/>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PT Sans"/>
                <a:ea typeface="PT Sans"/>
                <a:cs typeface="PT Sans"/>
                <a:sym typeface="PT Sans"/>
              </a:rPr>
              <a:t>Body Copy :</a:t>
            </a:r>
            <a:endParaRPr/>
          </a:p>
        </p:txBody>
      </p:sp>
      <p:sp>
        <p:nvSpPr>
          <p:cNvPr id="518" name="Google Shape;518;p26"/>
          <p:cNvSpPr txBox="1"/>
          <p:nvPr/>
        </p:nvSpPr>
        <p:spPr>
          <a:xfrm>
            <a:off x="2750211" y="4478777"/>
            <a:ext cx="2709513"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Permanent Marker</a:t>
            </a:r>
            <a:endParaRPr/>
          </a:p>
        </p:txBody>
      </p:sp>
      <p:sp>
        <p:nvSpPr>
          <p:cNvPr id="519" name="Google Shape;519;p26"/>
          <p:cNvSpPr txBox="1"/>
          <p:nvPr/>
        </p:nvSpPr>
        <p:spPr>
          <a:xfrm>
            <a:off x="2464887" y="5242069"/>
            <a:ext cx="3280161"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PT Sans</a:t>
            </a:r>
            <a:endParaRPr/>
          </a:p>
        </p:txBody>
      </p:sp>
      <p:sp>
        <p:nvSpPr>
          <p:cNvPr id="520" name="Google Shape;520;p26"/>
          <p:cNvSpPr txBox="1"/>
          <p:nvPr/>
        </p:nvSpPr>
        <p:spPr>
          <a:xfrm>
            <a:off x="2254648" y="6005361"/>
            <a:ext cx="3700639"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T Sans"/>
                <a:ea typeface="PT Sans"/>
                <a:cs typeface="PT Sans"/>
                <a:sym typeface="PT Sans"/>
              </a:rPr>
              <a:t>PT Sans</a:t>
            </a:r>
            <a:endParaRPr/>
          </a:p>
        </p:txBody>
      </p:sp>
      <p:sp>
        <p:nvSpPr>
          <p:cNvPr id="521" name="Google Shape;521;p26"/>
          <p:cNvSpPr txBox="1"/>
          <p:nvPr/>
        </p:nvSpPr>
        <p:spPr>
          <a:xfrm>
            <a:off x="2529700" y="3010833"/>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PT Sans"/>
                <a:ea typeface="PT Sans"/>
                <a:cs typeface="PT Sans"/>
                <a:sym typeface="PT Sans"/>
              </a:rPr>
              <a:t>FONTS</a:t>
            </a:r>
            <a:endParaRPr/>
          </a:p>
        </p:txBody>
      </p:sp>
      <p:sp>
        <p:nvSpPr>
          <p:cNvPr id="522" name="Google Shape;522;p26"/>
          <p:cNvSpPr/>
          <p:nvPr/>
        </p:nvSpPr>
        <p:spPr>
          <a:xfrm>
            <a:off x="10612792" y="5269203"/>
            <a:ext cx="1738535" cy="1125306"/>
          </a:xfrm>
          <a:custGeom>
            <a:rect b="b" l="l" r="r" t="t"/>
            <a:pathLst>
              <a:path extrusionOk="0" h="1125306" w="1738535">
                <a:moveTo>
                  <a:pt x="0" y="0"/>
                </a:moveTo>
                <a:lnTo>
                  <a:pt x="1738535" y="0"/>
                </a:lnTo>
                <a:lnTo>
                  <a:pt x="1738535" y="1125307"/>
                </a:lnTo>
                <a:lnTo>
                  <a:pt x="0" y="1125307"/>
                </a:lnTo>
                <a:lnTo>
                  <a:pt x="0" y="0"/>
                </a:lnTo>
                <a:close/>
              </a:path>
            </a:pathLst>
          </a:custGeom>
          <a:blipFill rotWithShape="1">
            <a:blip r:embed="rId4">
              <a:alphaModFix/>
            </a:blip>
            <a:stretch>
              <a:fillRect b="0" l="0" r="0" t="0"/>
            </a:stretch>
          </a:blipFill>
          <a:ln>
            <a:noFill/>
          </a:ln>
        </p:spPr>
      </p:sp>
      <p:sp>
        <p:nvSpPr>
          <p:cNvPr id="523" name="Google Shape;523;p26"/>
          <p:cNvSpPr/>
          <p:nvPr/>
        </p:nvSpPr>
        <p:spPr>
          <a:xfrm>
            <a:off x="12242363" y="3183046"/>
            <a:ext cx="1725232" cy="1116696"/>
          </a:xfrm>
          <a:custGeom>
            <a:rect b="b" l="l" r="r" t="t"/>
            <a:pathLst>
              <a:path extrusionOk="0" h="1116696" w="1725232">
                <a:moveTo>
                  <a:pt x="0" y="0"/>
                </a:moveTo>
                <a:lnTo>
                  <a:pt x="1725233" y="0"/>
                </a:lnTo>
                <a:lnTo>
                  <a:pt x="1725233" y="1116696"/>
                </a:lnTo>
                <a:lnTo>
                  <a:pt x="0" y="1116696"/>
                </a:lnTo>
                <a:lnTo>
                  <a:pt x="0" y="0"/>
                </a:lnTo>
                <a:close/>
              </a:path>
            </a:pathLst>
          </a:custGeom>
          <a:blipFill rotWithShape="1">
            <a:blip r:embed="rId5">
              <a:alphaModFix/>
            </a:blip>
            <a:stretch>
              <a:fillRect b="0" l="0" r="0" t="0"/>
            </a:stretch>
          </a:blipFill>
          <a:ln>
            <a:noFill/>
          </a:ln>
        </p:spPr>
      </p:sp>
      <p:sp>
        <p:nvSpPr>
          <p:cNvPr id="524" name="Google Shape;524;p26"/>
          <p:cNvSpPr/>
          <p:nvPr/>
        </p:nvSpPr>
        <p:spPr>
          <a:xfrm>
            <a:off x="14612517" y="4800655"/>
            <a:ext cx="1032979" cy="2062404"/>
          </a:xfrm>
          <a:custGeom>
            <a:rect b="b" l="l" r="r" t="t"/>
            <a:pathLst>
              <a:path extrusionOk="0" h="2062404" w="1032979">
                <a:moveTo>
                  <a:pt x="0" y="0"/>
                </a:moveTo>
                <a:lnTo>
                  <a:pt x="1032979" y="0"/>
                </a:lnTo>
                <a:lnTo>
                  <a:pt x="1032979" y="2062403"/>
                </a:lnTo>
                <a:lnTo>
                  <a:pt x="0" y="2062403"/>
                </a:lnTo>
                <a:lnTo>
                  <a:pt x="0" y="0"/>
                </a:lnTo>
                <a:close/>
              </a:path>
            </a:pathLst>
          </a:custGeom>
          <a:blipFill rotWithShape="1">
            <a:blip r:embed="rId6">
              <a:alphaModFix/>
            </a:blip>
            <a:stretch>
              <a:fillRect b="-535" l="0" r="0" t="0"/>
            </a:stretch>
          </a:blipFill>
          <a:ln>
            <a:noFill/>
          </a:ln>
        </p:spPr>
      </p:sp>
      <p:sp>
        <p:nvSpPr>
          <p:cNvPr id="525" name="Google Shape;525;p26"/>
          <p:cNvSpPr/>
          <p:nvPr/>
        </p:nvSpPr>
        <p:spPr>
          <a:xfrm>
            <a:off x="14714377" y="7238480"/>
            <a:ext cx="906020" cy="2361663"/>
          </a:xfrm>
          <a:custGeom>
            <a:rect b="b" l="l" r="r" t="t"/>
            <a:pathLst>
              <a:path extrusionOk="0" h="2361663" w="906020">
                <a:moveTo>
                  <a:pt x="0" y="0"/>
                </a:moveTo>
                <a:lnTo>
                  <a:pt x="906019" y="0"/>
                </a:lnTo>
                <a:lnTo>
                  <a:pt x="906019" y="2361663"/>
                </a:lnTo>
                <a:lnTo>
                  <a:pt x="0" y="2361663"/>
                </a:lnTo>
                <a:lnTo>
                  <a:pt x="0" y="0"/>
                </a:lnTo>
                <a:close/>
              </a:path>
            </a:pathLst>
          </a:custGeom>
          <a:blipFill rotWithShape="1">
            <a:blip r:embed="rId7">
              <a:alphaModFix/>
            </a:blip>
            <a:stretch>
              <a:fillRect b="0" l="0" r="0" t="0"/>
            </a:stretch>
          </a:blipFill>
          <a:ln>
            <a:noFill/>
          </a:ln>
        </p:spPr>
      </p:sp>
      <p:sp>
        <p:nvSpPr>
          <p:cNvPr id="526" name="Google Shape;526;p26"/>
          <p:cNvSpPr/>
          <p:nvPr/>
        </p:nvSpPr>
        <p:spPr>
          <a:xfrm>
            <a:off x="16101259" y="7209023"/>
            <a:ext cx="1016643" cy="2420578"/>
          </a:xfrm>
          <a:custGeom>
            <a:rect b="b" l="l" r="r" t="t"/>
            <a:pathLst>
              <a:path extrusionOk="0" h="2420578" w="1016643">
                <a:moveTo>
                  <a:pt x="0" y="0"/>
                </a:moveTo>
                <a:lnTo>
                  <a:pt x="1016642" y="0"/>
                </a:lnTo>
                <a:lnTo>
                  <a:pt x="1016642" y="2420578"/>
                </a:lnTo>
                <a:lnTo>
                  <a:pt x="0" y="2420578"/>
                </a:lnTo>
                <a:lnTo>
                  <a:pt x="0" y="0"/>
                </a:lnTo>
                <a:close/>
              </a:path>
            </a:pathLst>
          </a:custGeom>
          <a:blipFill rotWithShape="1">
            <a:blip r:embed="rId8">
              <a:alphaModFix/>
            </a:blip>
            <a:stretch>
              <a:fillRect b="0" l="0" r="0" t="0"/>
            </a:stretch>
          </a:blipFill>
          <a:ln>
            <a:noFill/>
          </a:ln>
        </p:spPr>
      </p:sp>
      <p:sp>
        <p:nvSpPr>
          <p:cNvPr id="527" name="Google Shape;527;p26"/>
          <p:cNvSpPr/>
          <p:nvPr/>
        </p:nvSpPr>
        <p:spPr>
          <a:xfrm>
            <a:off x="12653351" y="7172708"/>
            <a:ext cx="939058" cy="2391120"/>
          </a:xfrm>
          <a:custGeom>
            <a:rect b="b" l="l" r="r" t="t"/>
            <a:pathLst>
              <a:path extrusionOk="0" h="2391120" w="939058">
                <a:moveTo>
                  <a:pt x="0" y="0"/>
                </a:moveTo>
                <a:lnTo>
                  <a:pt x="939058" y="0"/>
                </a:lnTo>
                <a:lnTo>
                  <a:pt x="939058" y="2391120"/>
                </a:lnTo>
                <a:lnTo>
                  <a:pt x="0" y="2391120"/>
                </a:lnTo>
                <a:lnTo>
                  <a:pt x="0" y="0"/>
                </a:lnTo>
                <a:close/>
              </a:path>
            </a:pathLst>
          </a:custGeom>
          <a:blipFill rotWithShape="1">
            <a:blip r:embed="rId9">
              <a:alphaModFix/>
            </a:blip>
            <a:stretch>
              <a:fillRect b="0" l="0" r="0" t="0"/>
            </a:stretch>
          </a:blipFill>
          <a:ln>
            <a:noFill/>
          </a:ln>
        </p:spPr>
      </p:sp>
      <p:sp>
        <p:nvSpPr>
          <p:cNvPr id="528" name="Google Shape;528;p26"/>
          <p:cNvSpPr/>
          <p:nvPr/>
        </p:nvSpPr>
        <p:spPr>
          <a:xfrm>
            <a:off x="14246811" y="3185844"/>
            <a:ext cx="1541808" cy="1111101"/>
          </a:xfrm>
          <a:custGeom>
            <a:rect b="b" l="l" r="r" t="t"/>
            <a:pathLst>
              <a:path extrusionOk="0" h="1111101" w="1541808">
                <a:moveTo>
                  <a:pt x="0" y="0"/>
                </a:moveTo>
                <a:lnTo>
                  <a:pt x="1541808" y="0"/>
                </a:lnTo>
                <a:lnTo>
                  <a:pt x="1541808" y="1111101"/>
                </a:lnTo>
                <a:lnTo>
                  <a:pt x="0" y="1111101"/>
                </a:lnTo>
                <a:lnTo>
                  <a:pt x="0" y="0"/>
                </a:lnTo>
                <a:close/>
              </a:path>
            </a:pathLst>
          </a:custGeom>
          <a:blipFill rotWithShape="1">
            <a:blip r:embed="rId10">
              <a:alphaModFix/>
            </a:blip>
            <a:stretch>
              <a:fillRect b="-138163" l="-66953" r="0" t="0"/>
            </a:stretch>
          </a:blipFill>
          <a:ln>
            <a:noFill/>
          </a:ln>
        </p:spPr>
      </p:sp>
      <p:sp>
        <p:nvSpPr>
          <p:cNvPr id="529" name="Google Shape;529;p26"/>
          <p:cNvSpPr/>
          <p:nvPr/>
        </p:nvSpPr>
        <p:spPr>
          <a:xfrm>
            <a:off x="8234021" y="7172708"/>
            <a:ext cx="1249798" cy="2490539"/>
          </a:xfrm>
          <a:custGeom>
            <a:rect b="b" l="l" r="r" t="t"/>
            <a:pathLst>
              <a:path extrusionOk="0" h="2490539" w="1249798">
                <a:moveTo>
                  <a:pt x="0" y="0"/>
                </a:moveTo>
                <a:lnTo>
                  <a:pt x="1249798" y="0"/>
                </a:lnTo>
                <a:lnTo>
                  <a:pt x="1249798" y="2490539"/>
                </a:lnTo>
                <a:lnTo>
                  <a:pt x="0" y="2490539"/>
                </a:lnTo>
                <a:lnTo>
                  <a:pt x="0" y="0"/>
                </a:lnTo>
                <a:close/>
              </a:path>
            </a:pathLst>
          </a:custGeom>
          <a:blipFill rotWithShape="1">
            <a:blip r:embed="rId11">
              <a:alphaModFix/>
            </a:blip>
            <a:stretch>
              <a:fillRect b="0" l="0" r="0" t="0"/>
            </a:stretch>
          </a:blipFill>
          <a:ln>
            <a:noFill/>
          </a:ln>
        </p:spPr>
      </p:sp>
      <p:sp>
        <p:nvSpPr>
          <p:cNvPr id="530" name="Google Shape;530;p26"/>
          <p:cNvSpPr/>
          <p:nvPr/>
        </p:nvSpPr>
        <p:spPr>
          <a:xfrm>
            <a:off x="10283234" y="7295416"/>
            <a:ext cx="1289925" cy="2245123"/>
          </a:xfrm>
          <a:custGeom>
            <a:rect b="b" l="l" r="r" t="t"/>
            <a:pathLst>
              <a:path extrusionOk="0" h="2245123" w="1289925">
                <a:moveTo>
                  <a:pt x="0" y="0"/>
                </a:moveTo>
                <a:lnTo>
                  <a:pt x="1289925" y="0"/>
                </a:lnTo>
                <a:lnTo>
                  <a:pt x="1289925" y="2245123"/>
                </a:lnTo>
                <a:lnTo>
                  <a:pt x="0" y="2245123"/>
                </a:lnTo>
                <a:lnTo>
                  <a:pt x="0" y="0"/>
                </a:lnTo>
                <a:close/>
              </a:path>
            </a:pathLst>
          </a:custGeom>
          <a:blipFill rotWithShape="1">
            <a:blip r:embed="rId12">
              <a:alphaModFix/>
            </a:blip>
            <a:stretch>
              <a:fillRect b="0" l="0" r="0" t="0"/>
            </a:stretch>
          </a:blipFill>
          <a:ln>
            <a:noFill/>
          </a:ln>
        </p:spPr>
      </p:sp>
      <p:sp>
        <p:nvSpPr>
          <p:cNvPr id="531" name="Google Shape;531;p26"/>
          <p:cNvSpPr/>
          <p:nvPr/>
        </p:nvSpPr>
        <p:spPr>
          <a:xfrm>
            <a:off x="16241741" y="4703846"/>
            <a:ext cx="857288" cy="2256020"/>
          </a:xfrm>
          <a:custGeom>
            <a:rect b="b" l="l" r="r" t="t"/>
            <a:pathLst>
              <a:path extrusionOk="0" h="2256020" w="857288">
                <a:moveTo>
                  <a:pt x="0" y="0"/>
                </a:moveTo>
                <a:lnTo>
                  <a:pt x="857288" y="0"/>
                </a:lnTo>
                <a:lnTo>
                  <a:pt x="857288" y="2256021"/>
                </a:lnTo>
                <a:lnTo>
                  <a:pt x="0" y="2256021"/>
                </a:lnTo>
                <a:lnTo>
                  <a:pt x="0" y="0"/>
                </a:lnTo>
                <a:close/>
              </a:path>
            </a:pathLst>
          </a:custGeom>
          <a:blipFill rotWithShape="1">
            <a:blip r:embed="rId13">
              <a:alphaModFix/>
            </a:blip>
            <a:stretch>
              <a:fillRect b="0" l="0" r="0" t="0"/>
            </a:stretch>
          </a:blipFill>
          <a:ln>
            <a:noFill/>
          </a:ln>
        </p:spPr>
      </p:sp>
      <p:sp>
        <p:nvSpPr>
          <p:cNvPr id="532" name="Google Shape;532;p26"/>
          <p:cNvSpPr/>
          <p:nvPr/>
        </p:nvSpPr>
        <p:spPr>
          <a:xfrm>
            <a:off x="12947572" y="4800655"/>
            <a:ext cx="1068700" cy="2062404"/>
          </a:xfrm>
          <a:custGeom>
            <a:rect b="b" l="l" r="r" t="t"/>
            <a:pathLst>
              <a:path extrusionOk="0" h="2062404" w="1068700">
                <a:moveTo>
                  <a:pt x="0" y="0"/>
                </a:moveTo>
                <a:lnTo>
                  <a:pt x="1068700" y="0"/>
                </a:lnTo>
                <a:lnTo>
                  <a:pt x="1068700" y="2062403"/>
                </a:lnTo>
                <a:lnTo>
                  <a:pt x="0" y="2062403"/>
                </a:lnTo>
                <a:lnTo>
                  <a:pt x="0" y="0"/>
                </a:lnTo>
                <a:close/>
              </a:path>
            </a:pathLst>
          </a:custGeom>
          <a:blipFill rotWithShape="1">
            <a:blip r:embed="rId14">
              <a:alphaModFix/>
            </a:blip>
            <a:stretch>
              <a:fillRect b="0" l="0" r="0" t="0"/>
            </a:stretch>
          </a:blipFill>
          <a:ln>
            <a:noFill/>
          </a:ln>
        </p:spPr>
      </p:sp>
      <p:sp>
        <p:nvSpPr>
          <p:cNvPr id="533" name="Google Shape;533;p26"/>
          <p:cNvSpPr/>
          <p:nvPr/>
        </p:nvSpPr>
        <p:spPr>
          <a:xfrm>
            <a:off x="8100264" y="4976324"/>
            <a:ext cx="1916284" cy="1711066"/>
          </a:xfrm>
          <a:custGeom>
            <a:rect b="b" l="l" r="r" t="t"/>
            <a:pathLst>
              <a:path extrusionOk="0" h="1711066" w="1916284">
                <a:moveTo>
                  <a:pt x="0" y="0"/>
                </a:moveTo>
                <a:lnTo>
                  <a:pt x="1916283" y="0"/>
                </a:lnTo>
                <a:lnTo>
                  <a:pt x="1916283" y="1711066"/>
                </a:lnTo>
                <a:lnTo>
                  <a:pt x="0" y="1711066"/>
                </a:lnTo>
                <a:lnTo>
                  <a:pt x="0" y="0"/>
                </a:lnTo>
                <a:close/>
              </a:path>
            </a:pathLst>
          </a:custGeom>
          <a:blipFill rotWithShape="1">
            <a:blip r:embed="rId15">
              <a:alphaModFix/>
            </a:blip>
            <a:stretch>
              <a:fillRect b="-605865" l="-138222" r="-75769" t="0"/>
            </a:stretch>
          </a:blipFill>
          <a:ln>
            <a:noFill/>
          </a:ln>
        </p:spPr>
      </p:sp>
      <p:sp>
        <p:nvSpPr>
          <p:cNvPr id="534" name="Google Shape;534;p26"/>
          <p:cNvSpPr/>
          <p:nvPr/>
        </p:nvSpPr>
        <p:spPr>
          <a:xfrm>
            <a:off x="16067834" y="2991783"/>
            <a:ext cx="1552868" cy="1499223"/>
          </a:xfrm>
          <a:custGeom>
            <a:rect b="b" l="l" r="r" t="t"/>
            <a:pathLst>
              <a:path extrusionOk="0" h="1499223" w="1552868">
                <a:moveTo>
                  <a:pt x="0" y="0"/>
                </a:moveTo>
                <a:lnTo>
                  <a:pt x="1552867" y="0"/>
                </a:lnTo>
                <a:lnTo>
                  <a:pt x="1552867" y="1499223"/>
                </a:lnTo>
                <a:lnTo>
                  <a:pt x="0" y="1499223"/>
                </a:lnTo>
                <a:lnTo>
                  <a:pt x="0" y="0"/>
                </a:lnTo>
                <a:close/>
              </a:path>
            </a:pathLst>
          </a:custGeom>
          <a:blipFill rotWithShape="1">
            <a:blip r:embed="rId16">
              <a:alphaModFix/>
            </a:blip>
            <a:stretch>
              <a:fillRect b="0" l="0" r="0" t="0"/>
            </a:stretch>
          </a:blipFill>
          <a:ln>
            <a:noFill/>
          </a:ln>
        </p:spPr>
      </p:sp>
      <p:sp>
        <p:nvSpPr>
          <p:cNvPr id="535" name="Google Shape;535;p26"/>
          <p:cNvSpPr/>
          <p:nvPr/>
        </p:nvSpPr>
        <p:spPr>
          <a:xfrm>
            <a:off x="8235052" y="3185844"/>
            <a:ext cx="1646707" cy="1375515"/>
          </a:xfrm>
          <a:custGeom>
            <a:rect b="b" l="l" r="r" t="t"/>
            <a:pathLst>
              <a:path extrusionOk="0" h="1375515" w="1646707">
                <a:moveTo>
                  <a:pt x="0" y="0"/>
                </a:moveTo>
                <a:lnTo>
                  <a:pt x="1646707" y="0"/>
                </a:lnTo>
                <a:lnTo>
                  <a:pt x="1646707" y="1375514"/>
                </a:lnTo>
                <a:lnTo>
                  <a:pt x="0" y="1375514"/>
                </a:lnTo>
                <a:lnTo>
                  <a:pt x="0" y="0"/>
                </a:lnTo>
                <a:close/>
              </a:path>
            </a:pathLst>
          </a:custGeom>
          <a:blipFill rotWithShape="1">
            <a:blip r:embed="rId17">
              <a:alphaModFix/>
            </a:blip>
            <a:stretch>
              <a:fillRect b="-91188" l="0" r="0" t="-13009"/>
            </a:stretch>
          </a:blipFill>
          <a:ln>
            <a:noFill/>
          </a:ln>
        </p:spPr>
      </p:sp>
      <p:sp>
        <p:nvSpPr>
          <p:cNvPr id="536" name="Google Shape;536;p26"/>
          <p:cNvSpPr/>
          <p:nvPr/>
        </p:nvSpPr>
        <p:spPr>
          <a:xfrm>
            <a:off x="10232862" y="3017820"/>
            <a:ext cx="1730287" cy="1447149"/>
          </a:xfrm>
          <a:custGeom>
            <a:rect b="b" l="l" r="r" t="t"/>
            <a:pathLst>
              <a:path extrusionOk="0" h="1447149" w="1730287">
                <a:moveTo>
                  <a:pt x="0" y="0"/>
                </a:moveTo>
                <a:lnTo>
                  <a:pt x="1730287" y="0"/>
                </a:lnTo>
                <a:lnTo>
                  <a:pt x="1730287" y="1447149"/>
                </a:lnTo>
                <a:lnTo>
                  <a:pt x="0" y="1447149"/>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03" name="Shape 103"/>
        <p:cNvGrpSpPr/>
        <p:nvPr/>
      </p:nvGrpSpPr>
      <p:grpSpPr>
        <a:xfrm>
          <a:off x="0" y="0"/>
          <a:ext cx="0" cy="0"/>
          <a:chOff x="0" y="0"/>
          <a:chExt cx="0" cy="0"/>
        </a:xfrm>
      </p:grpSpPr>
      <p:sp>
        <p:nvSpPr>
          <p:cNvPr id="104" name="Google Shape;104;p9"/>
          <p:cNvSpPr/>
          <p:nvPr/>
        </p:nvSpPr>
        <p:spPr>
          <a:xfrm>
            <a:off x="0" y="178862"/>
            <a:ext cx="18288000" cy="10472216"/>
          </a:xfrm>
          <a:custGeom>
            <a:rect b="b" l="l" r="r" t="t"/>
            <a:pathLst>
              <a:path extrusionOk="0" h="10472216" w="18288000">
                <a:moveTo>
                  <a:pt x="0" y="0"/>
                </a:moveTo>
                <a:lnTo>
                  <a:pt x="18288000" y="0"/>
                </a:lnTo>
                <a:lnTo>
                  <a:pt x="18288000" y="10472217"/>
                </a:lnTo>
                <a:lnTo>
                  <a:pt x="0" y="10472217"/>
                </a:lnTo>
                <a:lnTo>
                  <a:pt x="0" y="0"/>
                </a:lnTo>
                <a:close/>
              </a:path>
            </a:pathLst>
          </a:custGeom>
          <a:blipFill rotWithShape="1">
            <a:blip r:embed="rId3">
              <a:alphaModFix amt="52000"/>
            </a:blip>
            <a:stretch>
              <a:fillRect b="-74310" l="0" r="0" t="0"/>
            </a:stretch>
          </a:blipFill>
          <a:ln>
            <a:noFill/>
          </a:ln>
        </p:spPr>
      </p:sp>
      <p:sp>
        <p:nvSpPr>
          <p:cNvPr id="105" name="Google Shape;105;p9"/>
          <p:cNvSpPr/>
          <p:nvPr/>
        </p:nvSpPr>
        <p:spPr>
          <a:xfrm>
            <a:off x="0" y="-92608"/>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4">
              <a:alphaModFix amt="52000"/>
            </a:blip>
            <a:stretch>
              <a:fillRect b="-74310" l="0" r="0" t="0"/>
            </a:stretch>
          </a:blipFill>
          <a:ln>
            <a:noFill/>
          </a:ln>
        </p:spPr>
      </p:sp>
      <p:grpSp>
        <p:nvGrpSpPr>
          <p:cNvPr id="106" name="Google Shape;106;p9"/>
          <p:cNvGrpSpPr/>
          <p:nvPr/>
        </p:nvGrpSpPr>
        <p:grpSpPr>
          <a:xfrm>
            <a:off x="292320" y="292320"/>
            <a:ext cx="17703359" cy="9702359"/>
            <a:chOff x="0" y="0"/>
            <a:chExt cx="4662613" cy="2555354"/>
          </a:xfrm>
        </p:grpSpPr>
        <p:sp>
          <p:nvSpPr>
            <p:cNvPr id="107" name="Google Shape;107;p9"/>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9"/>
            <p:cNvSpPr txBox="1"/>
            <p:nvPr/>
          </p:nvSpPr>
          <p:spPr>
            <a:xfrm>
              <a:off x="38100" y="38100"/>
              <a:ext cx="4586413" cy="24791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9"/>
          <p:cNvSpPr/>
          <p:nvPr/>
        </p:nvSpPr>
        <p:spPr>
          <a:xfrm>
            <a:off x="292320" y="5159001"/>
            <a:ext cx="17703359" cy="5235177"/>
          </a:xfrm>
          <a:custGeom>
            <a:rect b="b" l="l" r="r" t="t"/>
            <a:pathLst>
              <a:path extrusionOk="0" h="5235177" w="17703359">
                <a:moveTo>
                  <a:pt x="0" y="0"/>
                </a:moveTo>
                <a:lnTo>
                  <a:pt x="17703360" y="0"/>
                </a:lnTo>
                <a:lnTo>
                  <a:pt x="17703360" y="5235177"/>
                </a:lnTo>
                <a:lnTo>
                  <a:pt x="0" y="5235177"/>
                </a:lnTo>
                <a:lnTo>
                  <a:pt x="0" y="0"/>
                </a:lnTo>
                <a:close/>
              </a:path>
            </a:pathLst>
          </a:custGeom>
          <a:blipFill rotWithShape="1">
            <a:blip r:embed="rId5">
              <a:alphaModFix/>
            </a:blip>
            <a:stretch>
              <a:fillRect b="-20226" l="-15637" r="-15595" t="0"/>
            </a:stretch>
          </a:blipFill>
          <a:ln>
            <a:noFill/>
          </a:ln>
        </p:spPr>
      </p:sp>
      <p:sp>
        <p:nvSpPr>
          <p:cNvPr id="110" name="Google Shape;110;p9"/>
          <p:cNvSpPr/>
          <p:nvPr/>
        </p:nvSpPr>
        <p:spPr>
          <a:xfrm>
            <a:off x="2799574" y="4253096"/>
            <a:ext cx="2781817" cy="2786884"/>
          </a:xfrm>
          <a:custGeom>
            <a:rect b="b" l="l" r="r" t="t"/>
            <a:pathLst>
              <a:path extrusionOk="0" h="2786884" w="2781817">
                <a:moveTo>
                  <a:pt x="0" y="0"/>
                </a:moveTo>
                <a:lnTo>
                  <a:pt x="2781817" y="0"/>
                </a:lnTo>
                <a:lnTo>
                  <a:pt x="2781817" y="2786884"/>
                </a:lnTo>
                <a:lnTo>
                  <a:pt x="0" y="2786884"/>
                </a:lnTo>
                <a:lnTo>
                  <a:pt x="0" y="0"/>
                </a:lnTo>
                <a:close/>
              </a:path>
            </a:pathLst>
          </a:custGeom>
          <a:blipFill rotWithShape="1">
            <a:blip r:embed="rId6">
              <a:alphaModFix/>
            </a:blip>
            <a:stretch>
              <a:fillRect b="0" l="0" r="0" t="0"/>
            </a:stretch>
          </a:blipFill>
          <a:ln>
            <a:noFill/>
          </a:ln>
        </p:spPr>
      </p:sp>
      <p:sp>
        <p:nvSpPr>
          <p:cNvPr id="111" name="Google Shape;111;p9"/>
          <p:cNvSpPr/>
          <p:nvPr/>
        </p:nvSpPr>
        <p:spPr>
          <a:xfrm>
            <a:off x="7753091" y="4253096"/>
            <a:ext cx="2781817" cy="2786884"/>
          </a:xfrm>
          <a:custGeom>
            <a:rect b="b" l="l" r="r" t="t"/>
            <a:pathLst>
              <a:path extrusionOk="0" h="2786884" w="2781817">
                <a:moveTo>
                  <a:pt x="0" y="0"/>
                </a:moveTo>
                <a:lnTo>
                  <a:pt x="2781818" y="0"/>
                </a:lnTo>
                <a:lnTo>
                  <a:pt x="2781818" y="2786884"/>
                </a:lnTo>
                <a:lnTo>
                  <a:pt x="0" y="2786884"/>
                </a:lnTo>
                <a:lnTo>
                  <a:pt x="0" y="0"/>
                </a:lnTo>
                <a:close/>
              </a:path>
            </a:pathLst>
          </a:custGeom>
          <a:blipFill rotWithShape="1">
            <a:blip r:embed="rId6">
              <a:alphaModFix/>
            </a:blip>
            <a:stretch>
              <a:fillRect b="0" l="0" r="0" t="0"/>
            </a:stretch>
          </a:blipFill>
          <a:ln>
            <a:noFill/>
          </a:ln>
        </p:spPr>
      </p:sp>
      <p:sp>
        <p:nvSpPr>
          <p:cNvPr id="112" name="Google Shape;112;p9"/>
          <p:cNvSpPr/>
          <p:nvPr/>
        </p:nvSpPr>
        <p:spPr>
          <a:xfrm>
            <a:off x="12973309" y="4253096"/>
            <a:ext cx="2781817" cy="2786884"/>
          </a:xfrm>
          <a:custGeom>
            <a:rect b="b" l="l" r="r" t="t"/>
            <a:pathLst>
              <a:path extrusionOk="0" h="2786884" w="2781817">
                <a:moveTo>
                  <a:pt x="0" y="0"/>
                </a:moveTo>
                <a:lnTo>
                  <a:pt x="2781817" y="0"/>
                </a:lnTo>
                <a:lnTo>
                  <a:pt x="2781817" y="2786884"/>
                </a:lnTo>
                <a:lnTo>
                  <a:pt x="0" y="2786884"/>
                </a:lnTo>
                <a:lnTo>
                  <a:pt x="0" y="0"/>
                </a:lnTo>
                <a:close/>
              </a:path>
            </a:pathLst>
          </a:custGeom>
          <a:blipFill rotWithShape="1">
            <a:blip r:embed="rId6">
              <a:alphaModFix/>
            </a:blip>
            <a:stretch>
              <a:fillRect b="0" l="0" r="0" t="0"/>
            </a:stretch>
          </a:blipFill>
          <a:ln>
            <a:noFill/>
          </a:ln>
        </p:spPr>
      </p:sp>
      <p:sp>
        <p:nvSpPr>
          <p:cNvPr id="113" name="Google Shape;113;p9"/>
          <p:cNvSpPr txBox="1"/>
          <p:nvPr/>
        </p:nvSpPr>
        <p:spPr>
          <a:xfrm>
            <a:off x="1414736" y="1457367"/>
            <a:ext cx="15458400" cy="1698300"/>
          </a:xfrm>
          <a:prstGeom prst="rect">
            <a:avLst/>
          </a:prstGeom>
          <a:noFill/>
          <a:ln>
            <a:noFill/>
          </a:ln>
        </p:spPr>
        <p:txBody>
          <a:bodyPr anchorCtr="0" anchor="t" bIns="0" lIns="0" spcFirstLastPara="1" rIns="0" wrap="square" tIns="0">
            <a:spAutoFit/>
          </a:bodyPr>
          <a:lstStyle/>
          <a:p>
            <a:pPr indent="0" lvl="0" marL="0" marR="0" rtl="0" algn="ctr">
              <a:lnSpc>
                <a:spcPct val="118997"/>
              </a:lnSpc>
              <a:spcBef>
                <a:spcPts val="0"/>
              </a:spcBef>
              <a:spcAft>
                <a:spcPts val="0"/>
              </a:spcAft>
              <a:buNone/>
            </a:pPr>
            <a:r>
              <a:rPr b="0" i="0" lang="en-US" sz="11033" u="none" cap="none" strike="noStrike">
                <a:solidFill>
                  <a:srgbClr val="6B8455"/>
                </a:solidFill>
                <a:latin typeface="Permanent Marker"/>
                <a:ea typeface="Permanent Marker"/>
                <a:cs typeface="Permanent Marker"/>
                <a:sym typeface="Permanent Marker"/>
              </a:rPr>
              <a:t>TABLE OF CONTENTS</a:t>
            </a:r>
            <a:endParaRPr/>
          </a:p>
        </p:txBody>
      </p:sp>
      <p:sp>
        <p:nvSpPr>
          <p:cNvPr id="114" name="Google Shape;114;p9"/>
          <p:cNvSpPr txBox="1"/>
          <p:nvPr/>
        </p:nvSpPr>
        <p:spPr>
          <a:xfrm>
            <a:off x="2532874"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01</a:t>
            </a:r>
            <a:endParaRPr/>
          </a:p>
        </p:txBody>
      </p:sp>
      <p:sp>
        <p:nvSpPr>
          <p:cNvPr id="115" name="Google Shape;115;p9"/>
          <p:cNvSpPr txBox="1"/>
          <p:nvPr/>
        </p:nvSpPr>
        <p:spPr>
          <a:xfrm>
            <a:off x="2799574" y="7650879"/>
            <a:ext cx="2781817" cy="595630"/>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1" i="0" lang="en-US" sz="3999" u="none" cap="none" strike="noStrike">
                <a:solidFill>
                  <a:srgbClr val="6B8455"/>
                </a:solidFill>
                <a:latin typeface="PT Sans"/>
                <a:ea typeface="PT Sans"/>
                <a:cs typeface="PT Sans"/>
                <a:sym typeface="PT Sans"/>
              </a:rPr>
              <a:t>OVERVIEW</a:t>
            </a:r>
            <a:endParaRPr/>
          </a:p>
        </p:txBody>
      </p:sp>
      <p:sp>
        <p:nvSpPr>
          <p:cNvPr id="116" name="Google Shape;116;p9"/>
          <p:cNvSpPr txBox="1"/>
          <p:nvPr/>
        </p:nvSpPr>
        <p:spPr>
          <a:xfrm>
            <a:off x="7486391"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02</a:t>
            </a:r>
            <a:endParaRPr/>
          </a:p>
        </p:txBody>
      </p:sp>
      <p:sp>
        <p:nvSpPr>
          <p:cNvPr id="117" name="Google Shape;117;p9"/>
          <p:cNvSpPr txBox="1"/>
          <p:nvPr/>
        </p:nvSpPr>
        <p:spPr>
          <a:xfrm>
            <a:off x="7753091" y="7650879"/>
            <a:ext cx="2781817" cy="595630"/>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1" i="0" lang="en-US" sz="3999" u="none" cap="none" strike="noStrike">
                <a:solidFill>
                  <a:srgbClr val="6B8455"/>
                </a:solidFill>
                <a:latin typeface="PT Sans"/>
                <a:ea typeface="PT Sans"/>
                <a:cs typeface="PT Sans"/>
                <a:sym typeface="PT Sans"/>
              </a:rPr>
              <a:t>KEY EVENTS</a:t>
            </a:r>
            <a:endParaRPr/>
          </a:p>
        </p:txBody>
      </p:sp>
      <p:sp>
        <p:nvSpPr>
          <p:cNvPr id="118" name="Google Shape;118;p9"/>
          <p:cNvSpPr txBox="1"/>
          <p:nvPr/>
        </p:nvSpPr>
        <p:spPr>
          <a:xfrm>
            <a:off x="12706609" y="4758002"/>
            <a:ext cx="3315300" cy="1767300"/>
          </a:xfrm>
          <a:prstGeom prst="rect">
            <a:avLst/>
          </a:prstGeom>
          <a:noFill/>
          <a:ln>
            <a:noFill/>
          </a:ln>
        </p:spPr>
        <p:txBody>
          <a:bodyPr anchorCtr="0" anchor="t" bIns="0" lIns="0" spcFirstLastPara="1" rIns="0" wrap="square" tIns="0">
            <a:spAutoFit/>
          </a:bodyPr>
          <a:lstStyle/>
          <a:p>
            <a:pPr indent="0" lvl="0" marL="0" marR="0" rtl="0" algn="ctr">
              <a:lnSpc>
                <a:spcPct val="125997"/>
              </a:lnSpc>
              <a:spcBef>
                <a:spcPts val="0"/>
              </a:spcBef>
              <a:spcAft>
                <a:spcPts val="0"/>
              </a:spcAft>
              <a:buNone/>
            </a:pPr>
            <a:r>
              <a:rPr b="0" i="0" lang="en-US" sz="11482" u="none" cap="none" strike="noStrike">
                <a:solidFill>
                  <a:srgbClr val="DFDFDD"/>
                </a:solidFill>
                <a:latin typeface="Permanent Marker"/>
                <a:ea typeface="Permanent Marker"/>
                <a:cs typeface="Permanent Marker"/>
                <a:sym typeface="Permanent Marker"/>
              </a:rPr>
              <a:t>03</a:t>
            </a:r>
            <a:endParaRPr/>
          </a:p>
        </p:txBody>
      </p:sp>
      <p:sp>
        <p:nvSpPr>
          <p:cNvPr id="119" name="Google Shape;119;p9"/>
          <p:cNvSpPr txBox="1"/>
          <p:nvPr/>
        </p:nvSpPr>
        <p:spPr>
          <a:xfrm>
            <a:off x="11855170" y="7650879"/>
            <a:ext cx="5018094" cy="595630"/>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1" i="0" lang="en-US" sz="3999" u="none" cap="none" strike="noStrike">
                <a:solidFill>
                  <a:srgbClr val="6B8455"/>
                </a:solidFill>
                <a:latin typeface="PT Sans"/>
                <a:ea typeface="PT Sans"/>
                <a:cs typeface="PT Sans"/>
                <a:sym typeface="PT Sans"/>
              </a:rPr>
              <a:t>CELEBRATIONS</a:t>
            </a:r>
            <a:endParaRPr/>
          </a:p>
        </p:txBody>
      </p:sp>
      <p:sp>
        <p:nvSpPr>
          <p:cNvPr id="120" name="Google Shape;120;p9"/>
          <p:cNvSpPr/>
          <p:nvPr/>
        </p:nvSpPr>
        <p:spPr>
          <a:xfrm>
            <a:off x="5671721" y="828529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7">
              <a:alphaModFix amt="25000"/>
            </a:blip>
            <a:stretch>
              <a:fillRect b="-68736" l="0" r="0" t="0"/>
            </a:stretch>
          </a:blipFill>
          <a:ln>
            <a:noFill/>
          </a:ln>
        </p:spPr>
      </p:sp>
      <p:sp>
        <p:nvSpPr>
          <p:cNvPr id="121" name="Google Shape;121;p9"/>
          <p:cNvSpPr/>
          <p:nvPr/>
        </p:nvSpPr>
        <p:spPr>
          <a:xfrm>
            <a:off x="4772165" y="558938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7">
              <a:alphaModFix amt="25000"/>
            </a:blip>
            <a:stretch>
              <a:fillRect b="-68736" l="0" r="0" t="0"/>
            </a:stretch>
          </a:blipFill>
          <a:ln>
            <a:noFill/>
          </a:ln>
        </p:spPr>
      </p:sp>
      <p:sp>
        <p:nvSpPr>
          <p:cNvPr id="122" name="Google Shape;122;p9"/>
          <p:cNvSpPr/>
          <p:nvPr/>
        </p:nvSpPr>
        <p:spPr>
          <a:xfrm>
            <a:off x="10153430" y="558938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7">
              <a:alphaModFix amt="25000"/>
            </a:blip>
            <a:stretch>
              <a:fillRect b="-68736" l="0" r="0" t="0"/>
            </a:stretch>
          </a:blipFill>
          <a:ln>
            <a:noFill/>
          </a:ln>
        </p:spPr>
      </p:sp>
      <p:sp>
        <p:nvSpPr>
          <p:cNvPr id="123" name="Google Shape;123;p9"/>
          <p:cNvSpPr/>
          <p:nvPr/>
        </p:nvSpPr>
        <p:spPr>
          <a:xfrm>
            <a:off x="2131157" y="8285298"/>
            <a:ext cx="3403480" cy="1697946"/>
          </a:xfrm>
          <a:custGeom>
            <a:rect b="b" l="l" r="r" t="t"/>
            <a:pathLst>
              <a:path extrusionOk="0" h="1697946" w="3403480">
                <a:moveTo>
                  <a:pt x="0" y="0"/>
                </a:moveTo>
                <a:lnTo>
                  <a:pt x="3403480" y="0"/>
                </a:lnTo>
                <a:lnTo>
                  <a:pt x="3403480" y="1697946"/>
                </a:lnTo>
                <a:lnTo>
                  <a:pt x="0" y="1697946"/>
                </a:lnTo>
                <a:lnTo>
                  <a:pt x="0" y="0"/>
                </a:lnTo>
                <a:close/>
              </a:path>
            </a:pathLst>
          </a:custGeom>
          <a:blipFill rotWithShape="1">
            <a:blip r:embed="rId7">
              <a:alphaModFix amt="25000"/>
            </a:blip>
            <a:stretch>
              <a:fillRect b="-68736" l="0" r="0" t="0"/>
            </a:stretch>
          </a:blipFill>
          <a:ln>
            <a:noFill/>
          </a:ln>
        </p:spPr>
      </p:sp>
      <p:sp>
        <p:nvSpPr>
          <p:cNvPr id="124" name="Google Shape;124;p9"/>
          <p:cNvSpPr/>
          <p:nvPr/>
        </p:nvSpPr>
        <p:spPr>
          <a:xfrm>
            <a:off x="291807" y="8285298"/>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7">
              <a:alphaModFix amt="25000"/>
            </a:blip>
            <a:stretch>
              <a:fillRect b="-68736" l="-99932" r="0" t="0"/>
            </a:stretch>
          </a:blipFill>
          <a:ln>
            <a:noFill/>
          </a:ln>
        </p:spPr>
      </p:sp>
      <p:sp>
        <p:nvSpPr>
          <p:cNvPr id="125" name="Google Shape;125;p9"/>
          <p:cNvSpPr/>
          <p:nvPr/>
        </p:nvSpPr>
        <p:spPr>
          <a:xfrm>
            <a:off x="16293414" y="8285298"/>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7">
              <a:alphaModFix amt="25000"/>
            </a:blip>
            <a:stretch>
              <a:fillRect b="-68736" l="0" r="-99936" t="0"/>
            </a:stretch>
          </a:blipFill>
          <a:ln>
            <a:noFill/>
          </a:ln>
        </p:spPr>
      </p:sp>
      <p:sp>
        <p:nvSpPr>
          <p:cNvPr id="126" name="Google Shape;126;p9"/>
          <p:cNvSpPr/>
          <p:nvPr/>
        </p:nvSpPr>
        <p:spPr>
          <a:xfrm>
            <a:off x="1028700" y="6792381"/>
            <a:ext cx="1702266" cy="1697946"/>
          </a:xfrm>
          <a:custGeom>
            <a:rect b="b" l="l" r="r" t="t"/>
            <a:pathLst>
              <a:path extrusionOk="0" h="1697946" w="1702266">
                <a:moveTo>
                  <a:pt x="0" y="0"/>
                </a:moveTo>
                <a:lnTo>
                  <a:pt x="1702266" y="0"/>
                </a:lnTo>
                <a:lnTo>
                  <a:pt x="1702266" y="1697946"/>
                </a:lnTo>
                <a:lnTo>
                  <a:pt x="0" y="1697946"/>
                </a:lnTo>
                <a:lnTo>
                  <a:pt x="0" y="0"/>
                </a:lnTo>
                <a:close/>
              </a:path>
            </a:pathLst>
          </a:custGeom>
          <a:blipFill rotWithShape="1">
            <a:blip r:embed="rId7">
              <a:alphaModFix amt="25000"/>
            </a:blip>
            <a:stretch>
              <a:fillRect b="-68736" l="0" r="-99936" t="0"/>
            </a:stretch>
          </a:blipFill>
          <a:ln>
            <a:noFill/>
          </a:ln>
        </p:spPr>
      </p:sp>
      <p:sp>
        <p:nvSpPr>
          <p:cNvPr id="127" name="Google Shape;127;p9"/>
          <p:cNvSpPr/>
          <p:nvPr/>
        </p:nvSpPr>
        <p:spPr>
          <a:xfrm>
            <a:off x="16408167" y="6392882"/>
            <a:ext cx="1702266" cy="1697946"/>
          </a:xfrm>
          <a:custGeom>
            <a:rect b="b" l="l" r="r" t="t"/>
            <a:pathLst>
              <a:path extrusionOk="0" h="1697946" w="1702266">
                <a:moveTo>
                  <a:pt x="0" y="0"/>
                </a:moveTo>
                <a:lnTo>
                  <a:pt x="1702266" y="0"/>
                </a:lnTo>
                <a:lnTo>
                  <a:pt x="1702266" y="1697947"/>
                </a:lnTo>
                <a:lnTo>
                  <a:pt x="0" y="1697947"/>
                </a:lnTo>
                <a:lnTo>
                  <a:pt x="0" y="0"/>
                </a:lnTo>
                <a:close/>
              </a:path>
            </a:pathLst>
          </a:custGeom>
          <a:blipFill rotWithShape="1">
            <a:blip r:embed="rId7">
              <a:alphaModFix amt="25000"/>
            </a:blip>
            <a:stretch>
              <a:fillRect b="-68736" l="0" r="-99936" t="0"/>
            </a:stretch>
          </a:blipFill>
          <a:ln>
            <a:noFill/>
          </a:ln>
        </p:spPr>
      </p:sp>
      <p:sp>
        <p:nvSpPr>
          <p:cNvPr id="128" name="Google Shape;128;p9"/>
          <p:cNvSpPr/>
          <p:nvPr/>
        </p:nvSpPr>
        <p:spPr>
          <a:xfrm>
            <a:off x="9212286" y="8153681"/>
            <a:ext cx="3403480" cy="1829563"/>
          </a:xfrm>
          <a:custGeom>
            <a:rect b="b" l="l" r="r" t="t"/>
            <a:pathLst>
              <a:path extrusionOk="0" h="1829563" w="3403480">
                <a:moveTo>
                  <a:pt x="0" y="0"/>
                </a:moveTo>
                <a:lnTo>
                  <a:pt x="3403479" y="0"/>
                </a:lnTo>
                <a:lnTo>
                  <a:pt x="3403479" y="1829563"/>
                </a:lnTo>
                <a:lnTo>
                  <a:pt x="0" y="1829563"/>
                </a:lnTo>
                <a:lnTo>
                  <a:pt x="0" y="0"/>
                </a:lnTo>
                <a:close/>
              </a:path>
            </a:pathLst>
          </a:custGeom>
          <a:blipFill rotWithShape="1">
            <a:blip r:embed="rId7">
              <a:alphaModFix amt="25000"/>
            </a:blip>
            <a:stretch>
              <a:fillRect b="-56599" l="0" r="0" t="0"/>
            </a:stretch>
          </a:blipFill>
          <a:ln>
            <a:noFill/>
          </a:ln>
        </p:spPr>
      </p:sp>
      <p:sp>
        <p:nvSpPr>
          <p:cNvPr id="129" name="Google Shape;129;p9"/>
          <p:cNvSpPr/>
          <p:nvPr/>
        </p:nvSpPr>
        <p:spPr>
          <a:xfrm>
            <a:off x="12752850" y="8153681"/>
            <a:ext cx="3403480" cy="1829563"/>
          </a:xfrm>
          <a:custGeom>
            <a:rect b="b" l="l" r="r" t="t"/>
            <a:pathLst>
              <a:path extrusionOk="0" h="1829563" w="3403480">
                <a:moveTo>
                  <a:pt x="0" y="0"/>
                </a:moveTo>
                <a:lnTo>
                  <a:pt x="3403479" y="0"/>
                </a:lnTo>
                <a:lnTo>
                  <a:pt x="3403479" y="1829563"/>
                </a:lnTo>
                <a:lnTo>
                  <a:pt x="0" y="1829563"/>
                </a:lnTo>
                <a:lnTo>
                  <a:pt x="0" y="0"/>
                </a:lnTo>
                <a:close/>
              </a:path>
            </a:pathLst>
          </a:custGeom>
          <a:blipFill rotWithShape="1">
            <a:blip r:embed="rId7">
              <a:alphaModFix amt="25000"/>
            </a:blip>
            <a:stretch>
              <a:fillRect b="-56599"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540" name="Shape 540"/>
        <p:cNvGrpSpPr/>
        <p:nvPr/>
      </p:nvGrpSpPr>
      <p:grpSpPr>
        <a:xfrm>
          <a:off x="0" y="0"/>
          <a:ext cx="0" cy="0"/>
          <a:chOff x="0" y="0"/>
          <a:chExt cx="0" cy="0"/>
        </a:xfrm>
      </p:grpSpPr>
      <p:sp>
        <p:nvSpPr>
          <p:cNvPr id="541" name="Google Shape;541;p27"/>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542" name="Google Shape;542;p27"/>
          <p:cNvGrpSpPr/>
          <p:nvPr/>
        </p:nvGrpSpPr>
        <p:grpSpPr>
          <a:xfrm>
            <a:off x="292320" y="-105498"/>
            <a:ext cx="17703359" cy="10100177"/>
            <a:chOff x="0" y="-104775"/>
            <a:chExt cx="4662613" cy="2660129"/>
          </a:xfrm>
        </p:grpSpPr>
        <p:sp>
          <p:nvSpPr>
            <p:cNvPr id="543" name="Google Shape;543;p27"/>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7"/>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7"/>
          <p:cNvSpPr/>
          <p:nvPr/>
        </p:nvSpPr>
        <p:spPr>
          <a:xfrm>
            <a:off x="1028700" y="6545606"/>
            <a:ext cx="2742331" cy="742922"/>
          </a:xfrm>
          <a:custGeom>
            <a:rect b="b" l="l" r="r" t="t"/>
            <a:pathLst>
              <a:path extrusionOk="0" h="742922" w="2742331">
                <a:moveTo>
                  <a:pt x="0" y="0"/>
                </a:moveTo>
                <a:lnTo>
                  <a:pt x="2742331" y="0"/>
                </a:lnTo>
                <a:lnTo>
                  <a:pt x="2742331" y="742923"/>
                </a:lnTo>
                <a:lnTo>
                  <a:pt x="0" y="742923"/>
                </a:lnTo>
                <a:lnTo>
                  <a:pt x="0" y="0"/>
                </a:lnTo>
                <a:close/>
              </a:path>
            </a:pathLst>
          </a:custGeom>
          <a:blipFill rotWithShape="1">
            <a:blip r:embed="rId4">
              <a:alphaModFix/>
            </a:blip>
            <a:stretch>
              <a:fillRect b="0" l="0" r="0" t="0"/>
            </a:stretch>
          </a:blipFill>
          <a:ln>
            <a:noFill/>
          </a:ln>
        </p:spPr>
      </p:sp>
      <p:sp>
        <p:nvSpPr>
          <p:cNvPr id="546" name="Google Shape;546;p27"/>
          <p:cNvSpPr/>
          <p:nvPr/>
        </p:nvSpPr>
        <p:spPr>
          <a:xfrm>
            <a:off x="1028700" y="3152765"/>
            <a:ext cx="1326294" cy="1116499"/>
          </a:xfrm>
          <a:custGeom>
            <a:rect b="b" l="l" r="r" t="t"/>
            <a:pathLst>
              <a:path extrusionOk="0" h="1116499" w="1326294">
                <a:moveTo>
                  <a:pt x="0" y="0"/>
                </a:moveTo>
                <a:lnTo>
                  <a:pt x="1326294" y="0"/>
                </a:lnTo>
                <a:lnTo>
                  <a:pt x="1326294" y="1116498"/>
                </a:lnTo>
                <a:lnTo>
                  <a:pt x="0" y="1116498"/>
                </a:lnTo>
                <a:lnTo>
                  <a:pt x="0" y="0"/>
                </a:lnTo>
                <a:close/>
              </a:path>
            </a:pathLst>
          </a:custGeom>
          <a:blipFill rotWithShape="1">
            <a:blip r:embed="rId5">
              <a:alphaModFix/>
            </a:blip>
            <a:stretch>
              <a:fillRect b="0" l="0" r="0" t="0"/>
            </a:stretch>
          </a:blipFill>
          <a:ln>
            <a:noFill/>
          </a:ln>
        </p:spPr>
      </p:sp>
      <p:sp>
        <p:nvSpPr>
          <p:cNvPr id="547" name="Google Shape;547;p27"/>
          <p:cNvSpPr/>
          <p:nvPr/>
        </p:nvSpPr>
        <p:spPr>
          <a:xfrm>
            <a:off x="2935331" y="783656"/>
            <a:ext cx="1866562" cy="1747781"/>
          </a:xfrm>
          <a:custGeom>
            <a:rect b="b" l="l" r="r" t="t"/>
            <a:pathLst>
              <a:path extrusionOk="0" h="1747781" w="1866562">
                <a:moveTo>
                  <a:pt x="0" y="0"/>
                </a:moveTo>
                <a:lnTo>
                  <a:pt x="1866562" y="0"/>
                </a:lnTo>
                <a:lnTo>
                  <a:pt x="1866562" y="1747780"/>
                </a:lnTo>
                <a:lnTo>
                  <a:pt x="0" y="1747780"/>
                </a:lnTo>
                <a:lnTo>
                  <a:pt x="0" y="0"/>
                </a:lnTo>
                <a:close/>
              </a:path>
            </a:pathLst>
          </a:custGeom>
          <a:blipFill rotWithShape="1">
            <a:blip r:embed="rId6">
              <a:alphaModFix/>
            </a:blip>
            <a:stretch>
              <a:fillRect b="0" l="0" r="0" t="0"/>
            </a:stretch>
          </a:blipFill>
          <a:ln>
            <a:noFill/>
          </a:ln>
        </p:spPr>
      </p:sp>
      <p:sp>
        <p:nvSpPr>
          <p:cNvPr id="548" name="Google Shape;548;p27"/>
          <p:cNvSpPr/>
          <p:nvPr/>
        </p:nvSpPr>
        <p:spPr>
          <a:xfrm>
            <a:off x="4786381" y="6748545"/>
            <a:ext cx="2896475" cy="337044"/>
          </a:xfrm>
          <a:custGeom>
            <a:rect b="b" l="l" r="r" t="t"/>
            <a:pathLst>
              <a:path extrusionOk="0" h="337044" w="2896475">
                <a:moveTo>
                  <a:pt x="0" y="0"/>
                </a:moveTo>
                <a:lnTo>
                  <a:pt x="2896476" y="0"/>
                </a:lnTo>
                <a:lnTo>
                  <a:pt x="2896476" y="337045"/>
                </a:lnTo>
                <a:lnTo>
                  <a:pt x="0" y="337045"/>
                </a:lnTo>
                <a:lnTo>
                  <a:pt x="0" y="0"/>
                </a:lnTo>
                <a:close/>
              </a:path>
            </a:pathLst>
          </a:custGeom>
          <a:blipFill rotWithShape="1">
            <a:blip r:embed="rId7">
              <a:alphaModFix/>
            </a:blip>
            <a:stretch>
              <a:fillRect b="0" l="0" r="0" t="0"/>
            </a:stretch>
          </a:blipFill>
          <a:ln>
            <a:noFill/>
          </a:ln>
        </p:spPr>
      </p:sp>
      <p:sp>
        <p:nvSpPr>
          <p:cNvPr id="549" name="Google Shape;549;p27"/>
          <p:cNvSpPr/>
          <p:nvPr/>
        </p:nvSpPr>
        <p:spPr>
          <a:xfrm>
            <a:off x="6464576" y="5045919"/>
            <a:ext cx="793009" cy="794453"/>
          </a:xfrm>
          <a:custGeom>
            <a:rect b="b" l="l" r="r" t="t"/>
            <a:pathLst>
              <a:path extrusionOk="0" h="794453" w="793009">
                <a:moveTo>
                  <a:pt x="0" y="0"/>
                </a:moveTo>
                <a:lnTo>
                  <a:pt x="793009" y="0"/>
                </a:lnTo>
                <a:lnTo>
                  <a:pt x="793009" y="794453"/>
                </a:lnTo>
                <a:lnTo>
                  <a:pt x="0" y="794453"/>
                </a:lnTo>
                <a:lnTo>
                  <a:pt x="0" y="0"/>
                </a:lnTo>
                <a:close/>
              </a:path>
            </a:pathLst>
          </a:custGeom>
          <a:blipFill rotWithShape="1">
            <a:blip r:embed="rId8">
              <a:alphaModFix/>
            </a:blip>
            <a:stretch>
              <a:fillRect b="0" l="0" r="0" t="0"/>
            </a:stretch>
          </a:blipFill>
          <a:ln>
            <a:noFill/>
          </a:ln>
        </p:spPr>
      </p:sp>
      <p:sp>
        <p:nvSpPr>
          <p:cNvPr id="550" name="Google Shape;550;p27"/>
          <p:cNvSpPr/>
          <p:nvPr/>
        </p:nvSpPr>
        <p:spPr>
          <a:xfrm>
            <a:off x="13462608" y="8100408"/>
            <a:ext cx="3562592" cy="1132795"/>
          </a:xfrm>
          <a:custGeom>
            <a:rect b="b" l="l" r="r" t="t"/>
            <a:pathLst>
              <a:path extrusionOk="0" h="1132795" w="3562592">
                <a:moveTo>
                  <a:pt x="0" y="0"/>
                </a:moveTo>
                <a:lnTo>
                  <a:pt x="3562591" y="0"/>
                </a:lnTo>
                <a:lnTo>
                  <a:pt x="3562591" y="1132795"/>
                </a:lnTo>
                <a:lnTo>
                  <a:pt x="0" y="1132795"/>
                </a:lnTo>
                <a:lnTo>
                  <a:pt x="0" y="0"/>
                </a:lnTo>
                <a:close/>
              </a:path>
            </a:pathLst>
          </a:custGeom>
          <a:blipFill rotWithShape="1">
            <a:blip r:embed="rId9">
              <a:alphaModFix/>
            </a:blip>
            <a:stretch>
              <a:fillRect b="-28837" l="0" r="-4314" t="0"/>
            </a:stretch>
          </a:blipFill>
          <a:ln>
            <a:noFill/>
          </a:ln>
        </p:spPr>
      </p:sp>
      <p:sp>
        <p:nvSpPr>
          <p:cNvPr id="551" name="Google Shape;551;p27"/>
          <p:cNvSpPr/>
          <p:nvPr/>
        </p:nvSpPr>
        <p:spPr>
          <a:xfrm>
            <a:off x="14474523" y="971798"/>
            <a:ext cx="1154550" cy="1371495"/>
          </a:xfrm>
          <a:custGeom>
            <a:rect b="b" l="l" r="r" t="t"/>
            <a:pathLst>
              <a:path extrusionOk="0" h="1371495" w="1154550">
                <a:moveTo>
                  <a:pt x="0" y="0"/>
                </a:moveTo>
                <a:lnTo>
                  <a:pt x="1154550" y="0"/>
                </a:lnTo>
                <a:lnTo>
                  <a:pt x="1154550" y="1371496"/>
                </a:lnTo>
                <a:lnTo>
                  <a:pt x="0" y="1371496"/>
                </a:lnTo>
                <a:lnTo>
                  <a:pt x="0" y="0"/>
                </a:lnTo>
                <a:close/>
              </a:path>
            </a:pathLst>
          </a:custGeom>
          <a:blipFill rotWithShape="1">
            <a:blip r:embed="rId10">
              <a:alphaModFix/>
            </a:blip>
            <a:stretch>
              <a:fillRect b="0" l="0" r="0" t="0"/>
            </a:stretch>
          </a:blipFill>
          <a:ln>
            <a:noFill/>
          </a:ln>
        </p:spPr>
      </p:sp>
      <p:sp>
        <p:nvSpPr>
          <p:cNvPr id="552" name="Google Shape;552;p27"/>
          <p:cNvSpPr/>
          <p:nvPr/>
        </p:nvSpPr>
        <p:spPr>
          <a:xfrm>
            <a:off x="15841785" y="1214250"/>
            <a:ext cx="1417515" cy="886591"/>
          </a:xfrm>
          <a:custGeom>
            <a:rect b="b" l="l" r="r" t="t"/>
            <a:pathLst>
              <a:path extrusionOk="0" h="886591" w="1417515">
                <a:moveTo>
                  <a:pt x="0" y="0"/>
                </a:moveTo>
                <a:lnTo>
                  <a:pt x="1417515" y="0"/>
                </a:lnTo>
                <a:lnTo>
                  <a:pt x="1417515" y="886592"/>
                </a:lnTo>
                <a:lnTo>
                  <a:pt x="0" y="886592"/>
                </a:lnTo>
                <a:lnTo>
                  <a:pt x="0" y="0"/>
                </a:lnTo>
                <a:close/>
              </a:path>
            </a:pathLst>
          </a:custGeom>
          <a:blipFill rotWithShape="1">
            <a:blip r:embed="rId11">
              <a:alphaModFix/>
            </a:blip>
            <a:stretch>
              <a:fillRect b="0" l="0" r="0" t="0"/>
            </a:stretch>
          </a:blipFill>
          <a:ln>
            <a:noFill/>
          </a:ln>
        </p:spPr>
      </p:sp>
      <p:sp>
        <p:nvSpPr>
          <p:cNvPr id="553" name="Google Shape;553;p27"/>
          <p:cNvSpPr/>
          <p:nvPr/>
        </p:nvSpPr>
        <p:spPr>
          <a:xfrm rot="10800000">
            <a:off x="11873346" y="689132"/>
            <a:ext cx="2388465" cy="1936828"/>
          </a:xfrm>
          <a:custGeom>
            <a:rect b="b" l="l" r="r" t="t"/>
            <a:pathLst>
              <a:path extrusionOk="0" h="1936828" w="2388465">
                <a:moveTo>
                  <a:pt x="0" y="0"/>
                </a:moveTo>
                <a:lnTo>
                  <a:pt x="2388465" y="0"/>
                </a:lnTo>
                <a:lnTo>
                  <a:pt x="2388465" y="1936828"/>
                </a:lnTo>
                <a:lnTo>
                  <a:pt x="0" y="1936828"/>
                </a:lnTo>
                <a:lnTo>
                  <a:pt x="0" y="0"/>
                </a:lnTo>
                <a:close/>
              </a:path>
            </a:pathLst>
          </a:custGeom>
          <a:blipFill rotWithShape="1">
            <a:blip r:embed="rId12">
              <a:alphaModFix amt="88000"/>
            </a:blip>
            <a:stretch>
              <a:fillRect b="0" l="0" r="0" t="0"/>
            </a:stretch>
          </a:blipFill>
          <a:ln>
            <a:noFill/>
          </a:ln>
        </p:spPr>
      </p:sp>
      <p:sp>
        <p:nvSpPr>
          <p:cNvPr id="554" name="Google Shape;554;p27"/>
          <p:cNvSpPr/>
          <p:nvPr/>
        </p:nvSpPr>
        <p:spPr>
          <a:xfrm>
            <a:off x="1028700" y="849085"/>
            <a:ext cx="1693919" cy="1616923"/>
          </a:xfrm>
          <a:custGeom>
            <a:rect b="b" l="l" r="r" t="t"/>
            <a:pathLst>
              <a:path extrusionOk="0" h="1616923" w="1693919">
                <a:moveTo>
                  <a:pt x="0" y="0"/>
                </a:moveTo>
                <a:lnTo>
                  <a:pt x="1693919" y="0"/>
                </a:lnTo>
                <a:lnTo>
                  <a:pt x="1693919" y="1616923"/>
                </a:lnTo>
                <a:lnTo>
                  <a:pt x="0" y="1616923"/>
                </a:lnTo>
                <a:lnTo>
                  <a:pt x="0" y="0"/>
                </a:lnTo>
                <a:close/>
              </a:path>
            </a:pathLst>
          </a:custGeom>
          <a:blipFill rotWithShape="1">
            <a:blip r:embed="rId13">
              <a:alphaModFix/>
            </a:blip>
            <a:stretch>
              <a:fillRect b="0" l="0" r="0" t="0"/>
            </a:stretch>
          </a:blipFill>
          <a:ln>
            <a:noFill/>
          </a:ln>
        </p:spPr>
      </p:sp>
      <p:sp>
        <p:nvSpPr>
          <p:cNvPr id="555" name="Google Shape;555;p27"/>
          <p:cNvSpPr/>
          <p:nvPr/>
        </p:nvSpPr>
        <p:spPr>
          <a:xfrm>
            <a:off x="8698207" y="6602836"/>
            <a:ext cx="2476699" cy="628462"/>
          </a:xfrm>
          <a:custGeom>
            <a:rect b="b" l="l" r="r" t="t"/>
            <a:pathLst>
              <a:path extrusionOk="0" h="628462" w="2476699">
                <a:moveTo>
                  <a:pt x="0" y="0"/>
                </a:moveTo>
                <a:lnTo>
                  <a:pt x="2476700" y="0"/>
                </a:lnTo>
                <a:lnTo>
                  <a:pt x="2476700" y="628463"/>
                </a:lnTo>
                <a:lnTo>
                  <a:pt x="0" y="628463"/>
                </a:lnTo>
                <a:lnTo>
                  <a:pt x="0" y="0"/>
                </a:lnTo>
                <a:close/>
              </a:path>
            </a:pathLst>
          </a:custGeom>
          <a:blipFill rotWithShape="1">
            <a:blip r:embed="rId14">
              <a:alphaModFix/>
            </a:blip>
            <a:stretch>
              <a:fillRect b="0" l="0" r="0" t="0"/>
            </a:stretch>
          </a:blipFill>
          <a:ln>
            <a:noFill/>
          </a:ln>
        </p:spPr>
      </p:sp>
      <p:sp>
        <p:nvSpPr>
          <p:cNvPr id="556" name="Google Shape;556;p27"/>
          <p:cNvSpPr/>
          <p:nvPr/>
        </p:nvSpPr>
        <p:spPr>
          <a:xfrm>
            <a:off x="14282675" y="3029453"/>
            <a:ext cx="1001275" cy="1363122"/>
          </a:xfrm>
          <a:custGeom>
            <a:rect b="b" l="l" r="r" t="t"/>
            <a:pathLst>
              <a:path extrusionOk="0" h="1363122" w="1001275">
                <a:moveTo>
                  <a:pt x="0" y="0"/>
                </a:moveTo>
                <a:lnTo>
                  <a:pt x="1001275" y="0"/>
                </a:lnTo>
                <a:lnTo>
                  <a:pt x="1001275" y="1363122"/>
                </a:lnTo>
                <a:lnTo>
                  <a:pt x="0" y="1363122"/>
                </a:lnTo>
                <a:lnTo>
                  <a:pt x="0" y="0"/>
                </a:lnTo>
                <a:close/>
              </a:path>
            </a:pathLst>
          </a:custGeom>
          <a:blipFill rotWithShape="1">
            <a:blip r:embed="rId15">
              <a:alphaModFix/>
            </a:blip>
            <a:stretch>
              <a:fillRect b="0" l="0" r="0" t="0"/>
            </a:stretch>
          </a:blipFill>
          <a:ln>
            <a:noFill/>
          </a:ln>
        </p:spPr>
      </p:sp>
      <p:sp>
        <p:nvSpPr>
          <p:cNvPr id="557" name="Google Shape;557;p27"/>
          <p:cNvSpPr/>
          <p:nvPr/>
        </p:nvSpPr>
        <p:spPr>
          <a:xfrm flipH="1">
            <a:off x="5014605" y="768792"/>
            <a:ext cx="3057524" cy="1777508"/>
          </a:xfrm>
          <a:custGeom>
            <a:rect b="b" l="l" r="r" t="t"/>
            <a:pathLst>
              <a:path extrusionOk="0" h="1777508" w="3057524">
                <a:moveTo>
                  <a:pt x="3057523" y="0"/>
                </a:moveTo>
                <a:lnTo>
                  <a:pt x="0" y="0"/>
                </a:lnTo>
                <a:lnTo>
                  <a:pt x="0" y="1777508"/>
                </a:lnTo>
                <a:lnTo>
                  <a:pt x="3057523" y="1777508"/>
                </a:lnTo>
                <a:lnTo>
                  <a:pt x="3057523" y="0"/>
                </a:lnTo>
                <a:close/>
              </a:path>
            </a:pathLst>
          </a:custGeom>
          <a:blipFill rotWithShape="1">
            <a:blip r:embed="rId16">
              <a:alphaModFix/>
            </a:blip>
            <a:stretch>
              <a:fillRect b="-4181" l="0" r="0" t="-4181"/>
            </a:stretch>
          </a:blipFill>
          <a:ln>
            <a:noFill/>
          </a:ln>
        </p:spPr>
      </p:sp>
      <p:sp>
        <p:nvSpPr>
          <p:cNvPr id="558" name="Google Shape;558;p27"/>
          <p:cNvSpPr/>
          <p:nvPr/>
        </p:nvSpPr>
        <p:spPr>
          <a:xfrm>
            <a:off x="11182572" y="4638518"/>
            <a:ext cx="1556587" cy="1609254"/>
          </a:xfrm>
          <a:custGeom>
            <a:rect b="b" l="l" r="r" t="t"/>
            <a:pathLst>
              <a:path extrusionOk="0" h="1609254" w="1556587">
                <a:moveTo>
                  <a:pt x="0" y="0"/>
                </a:moveTo>
                <a:lnTo>
                  <a:pt x="1556587" y="0"/>
                </a:lnTo>
                <a:lnTo>
                  <a:pt x="1556587" y="1609254"/>
                </a:lnTo>
                <a:lnTo>
                  <a:pt x="0" y="1609254"/>
                </a:lnTo>
                <a:lnTo>
                  <a:pt x="0" y="0"/>
                </a:lnTo>
                <a:close/>
              </a:path>
            </a:pathLst>
          </a:custGeom>
          <a:blipFill rotWithShape="1">
            <a:blip r:embed="rId17">
              <a:alphaModFix/>
            </a:blip>
            <a:stretch>
              <a:fillRect b="0" l="0" r="0" t="0"/>
            </a:stretch>
          </a:blipFill>
          <a:ln>
            <a:noFill/>
          </a:ln>
        </p:spPr>
      </p:sp>
      <p:sp>
        <p:nvSpPr>
          <p:cNvPr id="559" name="Google Shape;559;p27"/>
          <p:cNvSpPr/>
          <p:nvPr/>
        </p:nvSpPr>
        <p:spPr>
          <a:xfrm>
            <a:off x="10384409" y="3012390"/>
            <a:ext cx="759595" cy="1397248"/>
          </a:xfrm>
          <a:custGeom>
            <a:rect b="b" l="l" r="r" t="t"/>
            <a:pathLst>
              <a:path extrusionOk="0" h="1397248" w="759595">
                <a:moveTo>
                  <a:pt x="0" y="0"/>
                </a:moveTo>
                <a:lnTo>
                  <a:pt x="759595" y="0"/>
                </a:lnTo>
                <a:lnTo>
                  <a:pt x="759595" y="1397248"/>
                </a:lnTo>
                <a:lnTo>
                  <a:pt x="0" y="1397248"/>
                </a:lnTo>
                <a:lnTo>
                  <a:pt x="0" y="0"/>
                </a:lnTo>
                <a:close/>
              </a:path>
            </a:pathLst>
          </a:custGeom>
          <a:blipFill rotWithShape="1">
            <a:blip r:embed="rId18">
              <a:alphaModFix/>
            </a:blip>
            <a:stretch>
              <a:fillRect b="0" l="0" r="0" t="0"/>
            </a:stretch>
          </a:blipFill>
          <a:ln>
            <a:noFill/>
          </a:ln>
        </p:spPr>
      </p:sp>
      <p:sp>
        <p:nvSpPr>
          <p:cNvPr id="560" name="Google Shape;560;p27"/>
          <p:cNvSpPr/>
          <p:nvPr/>
        </p:nvSpPr>
        <p:spPr>
          <a:xfrm>
            <a:off x="9962192" y="5046985"/>
            <a:ext cx="813016" cy="792321"/>
          </a:xfrm>
          <a:custGeom>
            <a:rect b="b" l="l" r="r" t="t"/>
            <a:pathLst>
              <a:path extrusionOk="0" h="792321" w="813016">
                <a:moveTo>
                  <a:pt x="0" y="0"/>
                </a:moveTo>
                <a:lnTo>
                  <a:pt x="813017" y="0"/>
                </a:lnTo>
                <a:lnTo>
                  <a:pt x="813017" y="792321"/>
                </a:lnTo>
                <a:lnTo>
                  <a:pt x="0" y="792321"/>
                </a:lnTo>
                <a:lnTo>
                  <a:pt x="0" y="0"/>
                </a:lnTo>
                <a:close/>
              </a:path>
            </a:pathLst>
          </a:custGeom>
          <a:blipFill rotWithShape="1">
            <a:blip r:embed="rId19">
              <a:alphaModFix/>
            </a:blip>
            <a:stretch>
              <a:fillRect b="0" l="0" r="0" t="0"/>
            </a:stretch>
          </a:blipFill>
          <a:ln>
            <a:noFill/>
          </a:ln>
        </p:spPr>
      </p:sp>
      <p:sp>
        <p:nvSpPr>
          <p:cNvPr id="561" name="Google Shape;561;p27"/>
          <p:cNvSpPr/>
          <p:nvPr/>
        </p:nvSpPr>
        <p:spPr>
          <a:xfrm>
            <a:off x="7664948" y="4999332"/>
            <a:ext cx="876330" cy="887627"/>
          </a:xfrm>
          <a:custGeom>
            <a:rect b="b" l="l" r="r" t="t"/>
            <a:pathLst>
              <a:path extrusionOk="0" h="887627" w="876330">
                <a:moveTo>
                  <a:pt x="0" y="0"/>
                </a:moveTo>
                <a:lnTo>
                  <a:pt x="876330" y="0"/>
                </a:lnTo>
                <a:lnTo>
                  <a:pt x="876330" y="887627"/>
                </a:lnTo>
                <a:lnTo>
                  <a:pt x="0" y="887627"/>
                </a:lnTo>
                <a:lnTo>
                  <a:pt x="0" y="0"/>
                </a:lnTo>
                <a:close/>
              </a:path>
            </a:pathLst>
          </a:custGeom>
          <a:blipFill rotWithShape="1">
            <a:blip r:embed="rId20">
              <a:alphaModFix/>
            </a:blip>
            <a:stretch>
              <a:fillRect b="0" l="0" r="0" t="0"/>
            </a:stretch>
          </a:blipFill>
          <a:ln>
            <a:noFill/>
          </a:ln>
        </p:spPr>
      </p:sp>
      <p:sp>
        <p:nvSpPr>
          <p:cNvPr id="562" name="Google Shape;562;p27"/>
          <p:cNvSpPr/>
          <p:nvPr/>
        </p:nvSpPr>
        <p:spPr>
          <a:xfrm rot="97775">
            <a:off x="8958110" y="5105998"/>
            <a:ext cx="587250" cy="674295"/>
          </a:xfrm>
          <a:custGeom>
            <a:rect b="b" l="l" r="r" t="t"/>
            <a:pathLst>
              <a:path extrusionOk="0" h="674295" w="587250">
                <a:moveTo>
                  <a:pt x="0" y="0"/>
                </a:moveTo>
                <a:lnTo>
                  <a:pt x="587250" y="0"/>
                </a:lnTo>
                <a:lnTo>
                  <a:pt x="587250" y="674295"/>
                </a:lnTo>
                <a:lnTo>
                  <a:pt x="0" y="674295"/>
                </a:lnTo>
                <a:lnTo>
                  <a:pt x="0" y="0"/>
                </a:lnTo>
                <a:close/>
              </a:path>
            </a:pathLst>
          </a:custGeom>
          <a:blipFill rotWithShape="1">
            <a:blip r:embed="rId21">
              <a:alphaModFix/>
            </a:blip>
            <a:stretch>
              <a:fillRect b="0" l="0" r="0" t="0"/>
            </a:stretch>
          </a:blipFill>
          <a:ln>
            <a:noFill/>
          </a:ln>
        </p:spPr>
      </p:sp>
      <p:sp>
        <p:nvSpPr>
          <p:cNvPr id="563" name="Google Shape;563;p27"/>
          <p:cNvSpPr/>
          <p:nvPr/>
        </p:nvSpPr>
        <p:spPr>
          <a:xfrm>
            <a:off x="15051798" y="6467843"/>
            <a:ext cx="2025191" cy="898449"/>
          </a:xfrm>
          <a:custGeom>
            <a:rect b="b" l="l" r="r" t="t"/>
            <a:pathLst>
              <a:path extrusionOk="0" h="898449" w="2025191">
                <a:moveTo>
                  <a:pt x="0" y="0"/>
                </a:moveTo>
                <a:lnTo>
                  <a:pt x="2025192" y="0"/>
                </a:lnTo>
                <a:lnTo>
                  <a:pt x="2025192" y="898449"/>
                </a:lnTo>
                <a:lnTo>
                  <a:pt x="0" y="898449"/>
                </a:lnTo>
                <a:lnTo>
                  <a:pt x="0" y="0"/>
                </a:lnTo>
                <a:close/>
              </a:path>
            </a:pathLst>
          </a:custGeom>
          <a:blipFill rotWithShape="1">
            <a:blip r:embed="rId22">
              <a:alphaModFix/>
            </a:blip>
            <a:stretch>
              <a:fillRect b="0" l="0" r="0" t="0"/>
            </a:stretch>
          </a:blipFill>
          <a:ln>
            <a:noFill/>
          </a:ln>
        </p:spPr>
      </p:sp>
      <p:sp>
        <p:nvSpPr>
          <p:cNvPr id="564" name="Google Shape;564;p27"/>
          <p:cNvSpPr/>
          <p:nvPr/>
        </p:nvSpPr>
        <p:spPr>
          <a:xfrm flipH="1">
            <a:off x="5054523" y="2831350"/>
            <a:ext cx="1346685" cy="1759328"/>
          </a:xfrm>
          <a:custGeom>
            <a:rect b="b" l="l" r="r" t="t"/>
            <a:pathLst>
              <a:path extrusionOk="0" h="1759328" w="1346685">
                <a:moveTo>
                  <a:pt x="1346685" y="0"/>
                </a:moveTo>
                <a:lnTo>
                  <a:pt x="0" y="0"/>
                </a:lnTo>
                <a:lnTo>
                  <a:pt x="0" y="1759328"/>
                </a:lnTo>
                <a:lnTo>
                  <a:pt x="1346685" y="1759328"/>
                </a:lnTo>
                <a:lnTo>
                  <a:pt x="1346685" y="0"/>
                </a:lnTo>
                <a:close/>
              </a:path>
            </a:pathLst>
          </a:custGeom>
          <a:blipFill rotWithShape="1">
            <a:blip r:embed="rId23">
              <a:alphaModFix/>
            </a:blip>
            <a:stretch>
              <a:fillRect b="0" l="0" r="0" t="0"/>
            </a:stretch>
          </a:blipFill>
          <a:ln>
            <a:noFill/>
          </a:ln>
        </p:spPr>
      </p:sp>
      <p:sp>
        <p:nvSpPr>
          <p:cNvPr id="565" name="Google Shape;565;p27"/>
          <p:cNvSpPr/>
          <p:nvPr/>
        </p:nvSpPr>
        <p:spPr>
          <a:xfrm>
            <a:off x="13146523" y="4807150"/>
            <a:ext cx="1673672" cy="1271991"/>
          </a:xfrm>
          <a:custGeom>
            <a:rect b="b" l="l" r="r" t="t"/>
            <a:pathLst>
              <a:path extrusionOk="0" h="1271991" w="1673672">
                <a:moveTo>
                  <a:pt x="0" y="0"/>
                </a:moveTo>
                <a:lnTo>
                  <a:pt x="1673672" y="0"/>
                </a:lnTo>
                <a:lnTo>
                  <a:pt x="1673672" y="1271991"/>
                </a:lnTo>
                <a:lnTo>
                  <a:pt x="0" y="1271991"/>
                </a:lnTo>
                <a:lnTo>
                  <a:pt x="0" y="0"/>
                </a:lnTo>
                <a:close/>
              </a:path>
            </a:pathLst>
          </a:custGeom>
          <a:blipFill rotWithShape="1">
            <a:blip r:embed="rId24">
              <a:alphaModFix/>
            </a:blip>
            <a:stretch>
              <a:fillRect b="0" l="0" r="0" t="0"/>
            </a:stretch>
          </a:blipFill>
          <a:ln>
            <a:noFill/>
          </a:ln>
        </p:spPr>
      </p:sp>
      <p:sp>
        <p:nvSpPr>
          <p:cNvPr id="566" name="Google Shape;566;p27"/>
          <p:cNvSpPr/>
          <p:nvPr/>
        </p:nvSpPr>
        <p:spPr>
          <a:xfrm>
            <a:off x="15227558" y="4807150"/>
            <a:ext cx="1673672" cy="1271991"/>
          </a:xfrm>
          <a:custGeom>
            <a:rect b="b" l="l" r="r" t="t"/>
            <a:pathLst>
              <a:path extrusionOk="0" h="1271991" w="1673672">
                <a:moveTo>
                  <a:pt x="0" y="0"/>
                </a:moveTo>
                <a:lnTo>
                  <a:pt x="1673672" y="0"/>
                </a:lnTo>
                <a:lnTo>
                  <a:pt x="1673672" y="1271991"/>
                </a:lnTo>
                <a:lnTo>
                  <a:pt x="0" y="1271991"/>
                </a:lnTo>
                <a:lnTo>
                  <a:pt x="0" y="0"/>
                </a:lnTo>
                <a:close/>
              </a:path>
            </a:pathLst>
          </a:custGeom>
          <a:blipFill rotWithShape="1">
            <a:blip r:embed="rId25">
              <a:alphaModFix/>
            </a:blip>
            <a:stretch>
              <a:fillRect b="0" l="0" r="0" t="0"/>
            </a:stretch>
          </a:blipFill>
          <a:ln>
            <a:noFill/>
          </a:ln>
        </p:spPr>
      </p:sp>
      <p:sp>
        <p:nvSpPr>
          <p:cNvPr id="567" name="Google Shape;567;p27"/>
          <p:cNvSpPr/>
          <p:nvPr/>
        </p:nvSpPr>
        <p:spPr>
          <a:xfrm>
            <a:off x="10229780" y="910895"/>
            <a:ext cx="1430855" cy="1493302"/>
          </a:xfrm>
          <a:custGeom>
            <a:rect b="b" l="l" r="r" t="t"/>
            <a:pathLst>
              <a:path extrusionOk="0" h="1493302" w="1430855">
                <a:moveTo>
                  <a:pt x="0" y="0"/>
                </a:moveTo>
                <a:lnTo>
                  <a:pt x="1430854" y="0"/>
                </a:lnTo>
                <a:lnTo>
                  <a:pt x="1430854" y="1493302"/>
                </a:lnTo>
                <a:lnTo>
                  <a:pt x="0" y="1493302"/>
                </a:lnTo>
                <a:lnTo>
                  <a:pt x="0" y="0"/>
                </a:lnTo>
                <a:close/>
              </a:path>
            </a:pathLst>
          </a:custGeom>
          <a:blipFill rotWithShape="1">
            <a:blip r:embed="rId26">
              <a:alphaModFix/>
            </a:blip>
            <a:stretch>
              <a:fillRect b="0" l="0" r="0" t="0"/>
            </a:stretch>
          </a:blipFill>
          <a:ln>
            <a:noFill/>
          </a:ln>
        </p:spPr>
      </p:sp>
      <p:sp>
        <p:nvSpPr>
          <p:cNvPr id="568" name="Google Shape;568;p27"/>
          <p:cNvSpPr/>
          <p:nvPr/>
        </p:nvSpPr>
        <p:spPr>
          <a:xfrm>
            <a:off x="1181776" y="7866554"/>
            <a:ext cx="1703312" cy="1600503"/>
          </a:xfrm>
          <a:custGeom>
            <a:rect b="b" l="l" r="r" t="t"/>
            <a:pathLst>
              <a:path extrusionOk="0" h="1600503" w="1703312">
                <a:moveTo>
                  <a:pt x="0" y="0"/>
                </a:moveTo>
                <a:lnTo>
                  <a:pt x="1703312" y="0"/>
                </a:lnTo>
                <a:lnTo>
                  <a:pt x="1703312" y="1600503"/>
                </a:lnTo>
                <a:lnTo>
                  <a:pt x="0" y="1600503"/>
                </a:lnTo>
                <a:lnTo>
                  <a:pt x="0" y="0"/>
                </a:lnTo>
                <a:close/>
              </a:path>
            </a:pathLst>
          </a:custGeom>
          <a:blipFill rotWithShape="1">
            <a:blip r:embed="rId27">
              <a:alphaModFix/>
            </a:blip>
            <a:stretch>
              <a:fillRect b="0" l="-3794" r="0" t="0"/>
            </a:stretch>
          </a:blipFill>
          <a:ln>
            <a:noFill/>
          </a:ln>
        </p:spPr>
      </p:sp>
      <p:sp>
        <p:nvSpPr>
          <p:cNvPr id="569" name="Google Shape;569;p27"/>
          <p:cNvSpPr/>
          <p:nvPr/>
        </p:nvSpPr>
        <p:spPr>
          <a:xfrm>
            <a:off x="3496002" y="8037044"/>
            <a:ext cx="904566" cy="1259523"/>
          </a:xfrm>
          <a:custGeom>
            <a:rect b="b" l="l" r="r" t="t"/>
            <a:pathLst>
              <a:path extrusionOk="0" h="1259523" w="904566">
                <a:moveTo>
                  <a:pt x="0" y="0"/>
                </a:moveTo>
                <a:lnTo>
                  <a:pt x="904566" y="0"/>
                </a:lnTo>
                <a:lnTo>
                  <a:pt x="904566" y="1259522"/>
                </a:lnTo>
                <a:lnTo>
                  <a:pt x="0" y="1259522"/>
                </a:lnTo>
                <a:lnTo>
                  <a:pt x="0" y="0"/>
                </a:lnTo>
                <a:close/>
              </a:path>
            </a:pathLst>
          </a:custGeom>
          <a:blipFill rotWithShape="1">
            <a:blip r:embed="rId28">
              <a:alphaModFix/>
            </a:blip>
            <a:stretch>
              <a:fillRect b="0" l="0" r="0" t="0"/>
            </a:stretch>
          </a:blipFill>
          <a:ln>
            <a:noFill/>
          </a:ln>
        </p:spPr>
      </p:sp>
      <p:sp>
        <p:nvSpPr>
          <p:cNvPr id="570" name="Google Shape;570;p27"/>
          <p:cNvSpPr/>
          <p:nvPr/>
        </p:nvSpPr>
        <p:spPr>
          <a:xfrm>
            <a:off x="5011481" y="7867397"/>
            <a:ext cx="1078852" cy="1598817"/>
          </a:xfrm>
          <a:custGeom>
            <a:rect b="b" l="l" r="r" t="t"/>
            <a:pathLst>
              <a:path extrusionOk="0" h="1598817" w="1078852">
                <a:moveTo>
                  <a:pt x="0" y="0"/>
                </a:moveTo>
                <a:lnTo>
                  <a:pt x="1078852" y="0"/>
                </a:lnTo>
                <a:lnTo>
                  <a:pt x="1078852" y="1598817"/>
                </a:lnTo>
                <a:lnTo>
                  <a:pt x="0" y="1598817"/>
                </a:lnTo>
                <a:lnTo>
                  <a:pt x="0" y="0"/>
                </a:lnTo>
                <a:close/>
              </a:path>
            </a:pathLst>
          </a:custGeom>
          <a:blipFill rotWithShape="1">
            <a:blip r:embed="rId29">
              <a:alphaModFix/>
            </a:blip>
            <a:stretch>
              <a:fillRect b="-228590" l="-358822" r="-350173" t="0"/>
            </a:stretch>
          </a:blipFill>
          <a:ln>
            <a:noFill/>
          </a:ln>
        </p:spPr>
      </p:sp>
      <p:sp>
        <p:nvSpPr>
          <p:cNvPr id="571" name="Google Shape;571;p27"/>
          <p:cNvSpPr/>
          <p:nvPr/>
        </p:nvSpPr>
        <p:spPr>
          <a:xfrm flipH="1">
            <a:off x="9114825" y="7865241"/>
            <a:ext cx="2049309" cy="1603128"/>
          </a:xfrm>
          <a:custGeom>
            <a:rect b="b" l="l" r="r" t="t"/>
            <a:pathLst>
              <a:path extrusionOk="0" h="1603128" w="2049309">
                <a:moveTo>
                  <a:pt x="2049309" y="0"/>
                </a:moveTo>
                <a:lnTo>
                  <a:pt x="0" y="0"/>
                </a:lnTo>
                <a:lnTo>
                  <a:pt x="0" y="1603128"/>
                </a:lnTo>
                <a:lnTo>
                  <a:pt x="2049309" y="1603128"/>
                </a:lnTo>
                <a:lnTo>
                  <a:pt x="2049309" y="0"/>
                </a:lnTo>
                <a:close/>
              </a:path>
            </a:pathLst>
          </a:custGeom>
          <a:blipFill rotWithShape="1">
            <a:blip r:embed="rId30">
              <a:alphaModFix/>
            </a:blip>
            <a:stretch>
              <a:fillRect b="-49907" l="0" r="0" t="0"/>
            </a:stretch>
          </a:blipFill>
          <a:ln>
            <a:noFill/>
          </a:ln>
        </p:spPr>
      </p:sp>
      <p:sp>
        <p:nvSpPr>
          <p:cNvPr id="572" name="Google Shape;572;p27"/>
          <p:cNvSpPr/>
          <p:nvPr/>
        </p:nvSpPr>
        <p:spPr>
          <a:xfrm>
            <a:off x="6701246" y="7837505"/>
            <a:ext cx="1802665" cy="1658600"/>
          </a:xfrm>
          <a:custGeom>
            <a:rect b="b" l="l" r="r" t="t"/>
            <a:pathLst>
              <a:path extrusionOk="0" h="1658600" w="1802665">
                <a:moveTo>
                  <a:pt x="0" y="0"/>
                </a:moveTo>
                <a:lnTo>
                  <a:pt x="1802666" y="0"/>
                </a:lnTo>
                <a:lnTo>
                  <a:pt x="1802666" y="1658600"/>
                </a:lnTo>
                <a:lnTo>
                  <a:pt x="0" y="1658600"/>
                </a:lnTo>
                <a:lnTo>
                  <a:pt x="0" y="0"/>
                </a:lnTo>
                <a:close/>
              </a:path>
            </a:pathLst>
          </a:custGeom>
          <a:blipFill rotWithShape="1">
            <a:blip r:embed="rId31">
              <a:alphaModFix/>
            </a:blip>
            <a:stretch>
              <a:fillRect b="-28829" l="0" r="0" t="0"/>
            </a:stretch>
          </a:blipFill>
          <a:ln>
            <a:noFill/>
          </a:ln>
        </p:spPr>
      </p:sp>
      <p:sp>
        <p:nvSpPr>
          <p:cNvPr id="573" name="Google Shape;573;p27"/>
          <p:cNvSpPr/>
          <p:nvPr/>
        </p:nvSpPr>
        <p:spPr>
          <a:xfrm>
            <a:off x="8284840" y="863664"/>
            <a:ext cx="1732228" cy="1587765"/>
          </a:xfrm>
          <a:custGeom>
            <a:rect b="b" l="l" r="r" t="t"/>
            <a:pathLst>
              <a:path extrusionOk="0" h="1587765" w="1732228">
                <a:moveTo>
                  <a:pt x="0" y="0"/>
                </a:moveTo>
                <a:lnTo>
                  <a:pt x="1732228" y="0"/>
                </a:lnTo>
                <a:lnTo>
                  <a:pt x="1732228" y="1587765"/>
                </a:lnTo>
                <a:lnTo>
                  <a:pt x="0" y="1587765"/>
                </a:lnTo>
                <a:lnTo>
                  <a:pt x="0" y="0"/>
                </a:lnTo>
                <a:close/>
              </a:path>
            </a:pathLst>
          </a:custGeom>
          <a:blipFill rotWithShape="1">
            <a:blip r:embed="rId32">
              <a:alphaModFix/>
            </a:blip>
            <a:stretch>
              <a:fillRect b="0" l="0" r="-9355" t="0"/>
            </a:stretch>
          </a:blipFill>
          <a:ln>
            <a:noFill/>
          </a:ln>
        </p:spPr>
      </p:sp>
      <p:sp>
        <p:nvSpPr>
          <p:cNvPr id="574" name="Google Shape;574;p27"/>
          <p:cNvSpPr/>
          <p:nvPr/>
        </p:nvSpPr>
        <p:spPr>
          <a:xfrm>
            <a:off x="16104017" y="3106115"/>
            <a:ext cx="893050" cy="1209797"/>
          </a:xfrm>
          <a:custGeom>
            <a:rect b="b" l="l" r="r" t="t"/>
            <a:pathLst>
              <a:path extrusionOk="0" h="1209797" w="893050">
                <a:moveTo>
                  <a:pt x="0" y="0"/>
                </a:moveTo>
                <a:lnTo>
                  <a:pt x="893051" y="0"/>
                </a:lnTo>
                <a:lnTo>
                  <a:pt x="893051" y="1209798"/>
                </a:lnTo>
                <a:lnTo>
                  <a:pt x="0" y="1209798"/>
                </a:lnTo>
                <a:lnTo>
                  <a:pt x="0" y="0"/>
                </a:lnTo>
                <a:close/>
              </a:path>
            </a:pathLst>
          </a:custGeom>
          <a:blipFill rotWithShape="1">
            <a:blip r:embed="rId33">
              <a:alphaModFix/>
            </a:blip>
            <a:stretch>
              <a:fillRect b="0" l="0" r="0" t="0"/>
            </a:stretch>
          </a:blipFill>
          <a:ln>
            <a:noFill/>
          </a:ln>
        </p:spPr>
      </p:sp>
      <p:sp>
        <p:nvSpPr>
          <p:cNvPr id="575" name="Google Shape;575;p27"/>
          <p:cNvSpPr/>
          <p:nvPr/>
        </p:nvSpPr>
        <p:spPr>
          <a:xfrm>
            <a:off x="7221275" y="2942016"/>
            <a:ext cx="780184" cy="1537996"/>
          </a:xfrm>
          <a:custGeom>
            <a:rect b="b" l="l" r="r" t="t"/>
            <a:pathLst>
              <a:path extrusionOk="0" h="1537996" w="780184">
                <a:moveTo>
                  <a:pt x="0" y="0"/>
                </a:moveTo>
                <a:lnTo>
                  <a:pt x="780184" y="0"/>
                </a:lnTo>
                <a:lnTo>
                  <a:pt x="780184" y="1537996"/>
                </a:lnTo>
                <a:lnTo>
                  <a:pt x="0" y="1537996"/>
                </a:lnTo>
                <a:lnTo>
                  <a:pt x="0" y="0"/>
                </a:lnTo>
                <a:close/>
              </a:path>
            </a:pathLst>
          </a:custGeom>
          <a:blipFill rotWithShape="1">
            <a:blip r:embed="rId34">
              <a:alphaModFix/>
            </a:blip>
            <a:stretch>
              <a:fillRect b="0" l="0" r="0" t="0"/>
            </a:stretch>
          </a:blipFill>
          <a:ln>
            <a:noFill/>
          </a:ln>
        </p:spPr>
      </p:sp>
      <p:sp>
        <p:nvSpPr>
          <p:cNvPr id="576" name="Google Shape;576;p27"/>
          <p:cNvSpPr/>
          <p:nvPr/>
        </p:nvSpPr>
        <p:spPr>
          <a:xfrm>
            <a:off x="3175061" y="2846523"/>
            <a:ext cx="1059394" cy="1728982"/>
          </a:xfrm>
          <a:custGeom>
            <a:rect b="b" l="l" r="r" t="t"/>
            <a:pathLst>
              <a:path extrusionOk="0" h="1728982" w="1059394">
                <a:moveTo>
                  <a:pt x="0" y="0"/>
                </a:moveTo>
                <a:lnTo>
                  <a:pt x="1059395" y="0"/>
                </a:lnTo>
                <a:lnTo>
                  <a:pt x="1059395" y="1728982"/>
                </a:lnTo>
                <a:lnTo>
                  <a:pt x="0" y="1728982"/>
                </a:lnTo>
                <a:lnTo>
                  <a:pt x="0" y="0"/>
                </a:lnTo>
                <a:close/>
              </a:path>
            </a:pathLst>
          </a:custGeom>
          <a:blipFill rotWithShape="1">
            <a:blip r:embed="rId35">
              <a:alphaModFix/>
            </a:blip>
            <a:stretch>
              <a:fillRect b="0" l="0" r="0" t="0"/>
            </a:stretch>
          </a:blipFill>
          <a:ln>
            <a:noFill/>
          </a:ln>
        </p:spPr>
      </p:sp>
      <p:sp>
        <p:nvSpPr>
          <p:cNvPr id="577" name="Google Shape;577;p27"/>
          <p:cNvSpPr/>
          <p:nvPr/>
        </p:nvSpPr>
        <p:spPr>
          <a:xfrm>
            <a:off x="8821526" y="2897172"/>
            <a:ext cx="742816" cy="1627684"/>
          </a:xfrm>
          <a:custGeom>
            <a:rect b="b" l="l" r="r" t="t"/>
            <a:pathLst>
              <a:path extrusionOk="0" h="1627684" w="742816">
                <a:moveTo>
                  <a:pt x="0" y="0"/>
                </a:moveTo>
                <a:lnTo>
                  <a:pt x="742816" y="0"/>
                </a:lnTo>
                <a:lnTo>
                  <a:pt x="742816" y="1627684"/>
                </a:lnTo>
                <a:lnTo>
                  <a:pt x="0" y="1627684"/>
                </a:lnTo>
                <a:lnTo>
                  <a:pt x="0" y="0"/>
                </a:lnTo>
                <a:close/>
              </a:path>
            </a:pathLst>
          </a:custGeom>
          <a:blipFill rotWithShape="1">
            <a:blip r:embed="rId36">
              <a:alphaModFix/>
            </a:blip>
            <a:stretch>
              <a:fillRect b="0" l="0" r="0" t="0"/>
            </a:stretch>
          </a:blipFill>
          <a:ln>
            <a:noFill/>
          </a:ln>
        </p:spPr>
      </p:sp>
      <p:sp>
        <p:nvSpPr>
          <p:cNvPr id="578" name="Google Shape;578;p27"/>
          <p:cNvSpPr/>
          <p:nvPr/>
        </p:nvSpPr>
        <p:spPr>
          <a:xfrm flipH="1">
            <a:off x="12273268" y="6388578"/>
            <a:ext cx="1680168" cy="1056978"/>
          </a:xfrm>
          <a:custGeom>
            <a:rect b="b" l="l" r="r" t="t"/>
            <a:pathLst>
              <a:path extrusionOk="0" h="1056978" w="1680168">
                <a:moveTo>
                  <a:pt x="1680168" y="0"/>
                </a:moveTo>
                <a:lnTo>
                  <a:pt x="0" y="0"/>
                </a:lnTo>
                <a:lnTo>
                  <a:pt x="0" y="1056979"/>
                </a:lnTo>
                <a:lnTo>
                  <a:pt x="1680168" y="1056979"/>
                </a:lnTo>
                <a:lnTo>
                  <a:pt x="1680168" y="0"/>
                </a:lnTo>
                <a:close/>
              </a:path>
            </a:pathLst>
          </a:custGeom>
          <a:blipFill rotWithShape="1">
            <a:blip r:embed="rId37">
              <a:alphaModFix/>
            </a:blip>
            <a:stretch>
              <a:fillRect b="0" l="0" r="0" t="0"/>
            </a:stretch>
          </a:blipFill>
          <a:ln>
            <a:noFill/>
          </a:ln>
        </p:spPr>
      </p:sp>
      <p:sp>
        <p:nvSpPr>
          <p:cNvPr id="579" name="Google Shape;579;p27"/>
          <p:cNvSpPr/>
          <p:nvPr/>
        </p:nvSpPr>
        <p:spPr>
          <a:xfrm>
            <a:off x="5566142" y="5133410"/>
            <a:ext cx="491071" cy="619471"/>
          </a:xfrm>
          <a:custGeom>
            <a:rect b="b" l="l" r="r" t="t"/>
            <a:pathLst>
              <a:path extrusionOk="0" h="619471" w="491071">
                <a:moveTo>
                  <a:pt x="0" y="0"/>
                </a:moveTo>
                <a:lnTo>
                  <a:pt x="491071" y="0"/>
                </a:lnTo>
                <a:lnTo>
                  <a:pt x="491071" y="619471"/>
                </a:lnTo>
                <a:lnTo>
                  <a:pt x="0" y="619471"/>
                </a:lnTo>
                <a:lnTo>
                  <a:pt x="0" y="0"/>
                </a:lnTo>
                <a:close/>
              </a:path>
            </a:pathLst>
          </a:custGeom>
          <a:blipFill rotWithShape="1">
            <a:blip r:embed="rId38">
              <a:alphaModFix/>
            </a:blip>
            <a:stretch>
              <a:fillRect b="0" l="0" r="0" t="0"/>
            </a:stretch>
          </a:blipFill>
          <a:ln>
            <a:noFill/>
          </a:ln>
        </p:spPr>
      </p:sp>
      <p:sp>
        <p:nvSpPr>
          <p:cNvPr id="580" name="Google Shape;580;p27"/>
          <p:cNvSpPr/>
          <p:nvPr/>
        </p:nvSpPr>
        <p:spPr>
          <a:xfrm>
            <a:off x="11775047" y="7735742"/>
            <a:ext cx="1076647" cy="1862126"/>
          </a:xfrm>
          <a:custGeom>
            <a:rect b="b" l="l" r="r" t="t"/>
            <a:pathLst>
              <a:path extrusionOk="0" h="1862126" w="1076647">
                <a:moveTo>
                  <a:pt x="0" y="0"/>
                </a:moveTo>
                <a:lnTo>
                  <a:pt x="1076647" y="0"/>
                </a:lnTo>
                <a:lnTo>
                  <a:pt x="1076647" y="1862126"/>
                </a:lnTo>
                <a:lnTo>
                  <a:pt x="0" y="1862126"/>
                </a:lnTo>
                <a:lnTo>
                  <a:pt x="0" y="0"/>
                </a:lnTo>
                <a:close/>
              </a:path>
            </a:pathLst>
          </a:custGeom>
          <a:blipFill rotWithShape="1">
            <a:blip r:embed="rId39">
              <a:alphaModFix/>
            </a:blip>
            <a:stretch>
              <a:fillRect b="0" l="0" r="0" t="0"/>
            </a:stretch>
          </a:blipFill>
          <a:ln>
            <a:noFill/>
          </a:ln>
        </p:spPr>
      </p:sp>
      <p:sp>
        <p:nvSpPr>
          <p:cNvPr id="581" name="Google Shape;581;p27"/>
          <p:cNvSpPr/>
          <p:nvPr/>
        </p:nvSpPr>
        <p:spPr>
          <a:xfrm>
            <a:off x="11964071" y="2967195"/>
            <a:ext cx="1498536" cy="1487638"/>
          </a:xfrm>
          <a:custGeom>
            <a:rect b="b" l="l" r="r" t="t"/>
            <a:pathLst>
              <a:path extrusionOk="0" h="1487638" w="1498536">
                <a:moveTo>
                  <a:pt x="0" y="0"/>
                </a:moveTo>
                <a:lnTo>
                  <a:pt x="1498537" y="0"/>
                </a:lnTo>
                <a:lnTo>
                  <a:pt x="1498537" y="1487638"/>
                </a:lnTo>
                <a:lnTo>
                  <a:pt x="0" y="1487638"/>
                </a:lnTo>
                <a:lnTo>
                  <a:pt x="0" y="0"/>
                </a:lnTo>
                <a:close/>
              </a:path>
            </a:pathLst>
          </a:custGeom>
          <a:blipFill rotWithShape="1">
            <a:blip r:embed="rId40">
              <a:alphaModFix/>
            </a:blip>
            <a:stretch>
              <a:fillRect b="0" l="0" r="0" t="0"/>
            </a:stretch>
          </a:blipFill>
          <a:ln>
            <a:noFill/>
          </a:ln>
        </p:spPr>
      </p:sp>
      <p:sp>
        <p:nvSpPr>
          <p:cNvPr id="582" name="Google Shape;582;p27"/>
          <p:cNvSpPr/>
          <p:nvPr/>
        </p:nvSpPr>
        <p:spPr>
          <a:xfrm>
            <a:off x="1181776" y="4774083"/>
            <a:ext cx="1143489" cy="1338125"/>
          </a:xfrm>
          <a:custGeom>
            <a:rect b="b" l="l" r="r" t="t"/>
            <a:pathLst>
              <a:path extrusionOk="0" h="1338125" w="1143489">
                <a:moveTo>
                  <a:pt x="0" y="0"/>
                </a:moveTo>
                <a:lnTo>
                  <a:pt x="1143489" y="0"/>
                </a:lnTo>
                <a:lnTo>
                  <a:pt x="1143489" y="1338125"/>
                </a:lnTo>
                <a:lnTo>
                  <a:pt x="0" y="1338125"/>
                </a:lnTo>
                <a:lnTo>
                  <a:pt x="0" y="0"/>
                </a:lnTo>
                <a:close/>
              </a:path>
            </a:pathLst>
          </a:custGeom>
          <a:blipFill rotWithShape="1">
            <a:blip r:embed="rId41">
              <a:alphaModFix/>
            </a:blip>
            <a:stretch>
              <a:fillRect b="0" l="0" r="0" t="0"/>
            </a:stretch>
          </a:blipFill>
          <a:ln>
            <a:noFill/>
          </a:ln>
        </p:spPr>
      </p:sp>
      <p:sp>
        <p:nvSpPr>
          <p:cNvPr id="583" name="Google Shape;583;p27"/>
          <p:cNvSpPr/>
          <p:nvPr/>
        </p:nvSpPr>
        <p:spPr>
          <a:xfrm>
            <a:off x="2732628" y="4811386"/>
            <a:ext cx="1134869" cy="1263518"/>
          </a:xfrm>
          <a:custGeom>
            <a:rect b="b" l="l" r="r" t="t"/>
            <a:pathLst>
              <a:path extrusionOk="0" h="1263518" w="1134869">
                <a:moveTo>
                  <a:pt x="0" y="0"/>
                </a:moveTo>
                <a:lnTo>
                  <a:pt x="1134869" y="0"/>
                </a:lnTo>
                <a:lnTo>
                  <a:pt x="1134869" y="1263518"/>
                </a:lnTo>
                <a:lnTo>
                  <a:pt x="0" y="1263518"/>
                </a:lnTo>
                <a:lnTo>
                  <a:pt x="0" y="0"/>
                </a:lnTo>
                <a:close/>
              </a:path>
            </a:pathLst>
          </a:custGeom>
          <a:blipFill rotWithShape="1">
            <a:blip r:embed="rId42">
              <a:alphaModFix/>
            </a:blip>
            <a:stretch>
              <a:fillRect b="0" l="0" r="0" t="0"/>
            </a:stretch>
          </a:blipFill>
          <a:ln>
            <a:noFill/>
          </a:ln>
        </p:spPr>
      </p:sp>
      <p:sp>
        <p:nvSpPr>
          <p:cNvPr id="584" name="Google Shape;584;p27"/>
          <p:cNvSpPr/>
          <p:nvPr/>
        </p:nvSpPr>
        <p:spPr>
          <a:xfrm>
            <a:off x="4274860" y="4805147"/>
            <a:ext cx="883918" cy="1275997"/>
          </a:xfrm>
          <a:custGeom>
            <a:rect b="b" l="l" r="r" t="t"/>
            <a:pathLst>
              <a:path extrusionOk="0" h="1275997" w="883918">
                <a:moveTo>
                  <a:pt x="0" y="0"/>
                </a:moveTo>
                <a:lnTo>
                  <a:pt x="883918" y="0"/>
                </a:lnTo>
                <a:lnTo>
                  <a:pt x="883918" y="1275997"/>
                </a:lnTo>
                <a:lnTo>
                  <a:pt x="0" y="1275997"/>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588" name="Shape 588"/>
        <p:cNvGrpSpPr/>
        <p:nvPr/>
      </p:nvGrpSpPr>
      <p:grpSpPr>
        <a:xfrm>
          <a:off x="0" y="0"/>
          <a:ext cx="0" cy="0"/>
          <a:chOff x="0" y="0"/>
          <a:chExt cx="0" cy="0"/>
        </a:xfrm>
      </p:grpSpPr>
      <p:sp>
        <p:nvSpPr>
          <p:cNvPr id="589" name="Google Shape;589;p28"/>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590" name="Google Shape;590;p28"/>
          <p:cNvGrpSpPr/>
          <p:nvPr/>
        </p:nvGrpSpPr>
        <p:grpSpPr>
          <a:xfrm>
            <a:off x="292320" y="292320"/>
            <a:ext cx="17703359" cy="9702359"/>
            <a:chOff x="0" y="0"/>
            <a:chExt cx="4662613" cy="2555354"/>
          </a:xfrm>
        </p:grpSpPr>
        <p:sp>
          <p:nvSpPr>
            <p:cNvPr id="591" name="Google Shape;591;p28"/>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8"/>
            <p:cNvSpPr txBox="1"/>
            <p:nvPr/>
          </p:nvSpPr>
          <p:spPr>
            <a:xfrm>
              <a:off x="38100" y="28575"/>
              <a:ext cx="4586413" cy="2488679"/>
            </a:xfrm>
            <a:prstGeom prst="rect">
              <a:avLst/>
            </a:prstGeom>
            <a:noFill/>
            <a:ln>
              <a:noFill/>
            </a:ln>
          </p:spPr>
          <p:txBody>
            <a:bodyPr anchorCtr="0" anchor="ctr" bIns="50800" lIns="50800" spcFirstLastPara="1" rIns="50800" wrap="square" tIns="50800">
              <a:noAutofit/>
            </a:bodyPr>
            <a:lstStyle/>
            <a:p>
              <a:pPr indent="0" lvl="0" marL="0" marR="0" rtl="0" algn="ctr">
                <a:lnSpc>
                  <a:spcPct val="610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3" name="Google Shape;593;p28"/>
          <p:cNvSpPr/>
          <p:nvPr/>
        </p:nvSpPr>
        <p:spPr>
          <a:xfrm rot="-771912">
            <a:off x="13045781" y="5880539"/>
            <a:ext cx="4270794" cy="4239734"/>
          </a:xfrm>
          <a:custGeom>
            <a:rect b="b" l="l" r="r" t="t"/>
            <a:pathLst>
              <a:path extrusionOk="0" h="4239734" w="4270794">
                <a:moveTo>
                  <a:pt x="0" y="0"/>
                </a:moveTo>
                <a:lnTo>
                  <a:pt x="4270794" y="0"/>
                </a:lnTo>
                <a:lnTo>
                  <a:pt x="4270794" y="4239734"/>
                </a:lnTo>
                <a:lnTo>
                  <a:pt x="0" y="4239734"/>
                </a:lnTo>
                <a:lnTo>
                  <a:pt x="0" y="0"/>
                </a:lnTo>
                <a:close/>
              </a:path>
            </a:pathLst>
          </a:custGeom>
          <a:blipFill rotWithShape="1">
            <a:blip r:embed="rId4">
              <a:alphaModFix/>
            </a:blip>
            <a:stretch>
              <a:fillRect b="0" l="0" r="0" t="0"/>
            </a:stretch>
          </a:blipFill>
          <a:ln>
            <a:noFill/>
          </a:ln>
        </p:spPr>
      </p:sp>
      <p:sp>
        <p:nvSpPr>
          <p:cNvPr id="594" name="Google Shape;594;p28"/>
          <p:cNvSpPr/>
          <p:nvPr/>
        </p:nvSpPr>
        <p:spPr>
          <a:xfrm rot="10086357">
            <a:off x="391064" y="-50406"/>
            <a:ext cx="4270794" cy="4239734"/>
          </a:xfrm>
          <a:custGeom>
            <a:rect b="b" l="l" r="r" t="t"/>
            <a:pathLst>
              <a:path extrusionOk="0" h="4239734" w="4270794">
                <a:moveTo>
                  <a:pt x="0" y="0"/>
                </a:moveTo>
                <a:lnTo>
                  <a:pt x="4270794" y="0"/>
                </a:lnTo>
                <a:lnTo>
                  <a:pt x="4270794" y="4239735"/>
                </a:lnTo>
                <a:lnTo>
                  <a:pt x="0" y="4239735"/>
                </a:lnTo>
                <a:lnTo>
                  <a:pt x="0" y="0"/>
                </a:lnTo>
                <a:close/>
              </a:path>
            </a:pathLst>
          </a:custGeom>
          <a:blipFill rotWithShape="1">
            <a:blip r:embed="rId4">
              <a:alphaModFix/>
            </a:blip>
            <a:stretch>
              <a:fillRect b="0" l="0" r="0" t="0"/>
            </a:stretch>
          </a:blipFill>
          <a:ln>
            <a:noFill/>
          </a:ln>
        </p:spPr>
      </p:sp>
      <p:sp>
        <p:nvSpPr>
          <p:cNvPr id="595" name="Google Shape;595;p28"/>
          <p:cNvSpPr txBox="1"/>
          <p:nvPr/>
        </p:nvSpPr>
        <p:spPr>
          <a:xfrm>
            <a:off x="4364619" y="719389"/>
            <a:ext cx="9558762" cy="1959235"/>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704" u="none" cap="none" strike="noStrike">
                <a:solidFill>
                  <a:srgbClr val="6B8455"/>
                </a:solidFill>
                <a:latin typeface="Permanent Marker"/>
                <a:ea typeface="Permanent Marker"/>
                <a:cs typeface="Permanent Marker"/>
                <a:sym typeface="Permanent Marker"/>
              </a:rPr>
              <a:t>CREDITS</a:t>
            </a:r>
            <a:endParaRPr/>
          </a:p>
        </p:txBody>
      </p:sp>
      <p:sp>
        <p:nvSpPr>
          <p:cNvPr id="596" name="Google Shape;596;p28"/>
          <p:cNvSpPr txBox="1"/>
          <p:nvPr/>
        </p:nvSpPr>
        <p:spPr>
          <a:xfrm>
            <a:off x="6286555" y="2874235"/>
            <a:ext cx="5714890" cy="1002919"/>
          </a:xfrm>
          <a:prstGeom prst="rect">
            <a:avLst/>
          </a:prstGeom>
          <a:noFill/>
          <a:ln>
            <a:noFill/>
          </a:ln>
        </p:spPr>
        <p:txBody>
          <a:bodyPr anchorCtr="0" anchor="t" bIns="0" lIns="0" spcFirstLastPara="1" rIns="0" wrap="square" tIns="0">
            <a:spAutoFit/>
          </a:bodyPr>
          <a:lstStyle/>
          <a:p>
            <a:pPr indent="0" lvl="1" marL="0" marR="0" rtl="0" algn="ctr">
              <a:lnSpc>
                <a:spcPct val="181035"/>
              </a:lnSpc>
              <a:spcBef>
                <a:spcPts val="0"/>
              </a:spcBef>
              <a:spcAft>
                <a:spcPts val="0"/>
              </a:spcAft>
              <a:buNone/>
            </a:pPr>
            <a:r>
              <a:rPr b="1" i="0" lang="en-US" sz="2299" u="none" cap="none" strike="noStrike">
                <a:solidFill>
                  <a:srgbClr val="000000"/>
                </a:solidFill>
                <a:latin typeface="PT Sans"/>
                <a:ea typeface="PT Sans"/>
                <a:cs typeface="PT Sans"/>
                <a:sym typeface="PT Sans"/>
              </a:rPr>
              <a:t>This presentation template is free for everyone to use thanks to the following:</a:t>
            </a:r>
            <a:endParaRPr/>
          </a:p>
        </p:txBody>
      </p:sp>
      <p:sp>
        <p:nvSpPr>
          <p:cNvPr id="597" name="Google Shape;597;p28"/>
          <p:cNvSpPr txBox="1"/>
          <p:nvPr/>
        </p:nvSpPr>
        <p:spPr>
          <a:xfrm>
            <a:off x="6493578" y="8384863"/>
            <a:ext cx="5300843" cy="447625"/>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PT Sans"/>
                <a:ea typeface="PT Sans"/>
                <a:cs typeface="PT Sans"/>
                <a:sym typeface="PT Sans"/>
              </a:rPr>
              <a:t>for the photos</a:t>
            </a:r>
            <a:endParaRPr/>
          </a:p>
        </p:txBody>
      </p:sp>
      <p:sp>
        <p:nvSpPr>
          <p:cNvPr id="598" name="Google Shape;598;p28"/>
          <p:cNvSpPr txBox="1"/>
          <p:nvPr/>
        </p:nvSpPr>
        <p:spPr>
          <a:xfrm>
            <a:off x="5919636" y="7373639"/>
            <a:ext cx="6448727" cy="965202"/>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PT Sans"/>
                <a:ea typeface="PT Sans"/>
                <a:cs typeface="PT Sans"/>
                <a:sym typeface="PT Sans"/>
              </a:rPr>
              <a:t>PEXELS &amp; PIXABAY</a:t>
            </a:r>
            <a:endParaRPr/>
          </a:p>
        </p:txBody>
      </p:sp>
      <p:sp>
        <p:nvSpPr>
          <p:cNvPr id="599" name="Google Shape;599;p28"/>
          <p:cNvSpPr txBox="1"/>
          <p:nvPr/>
        </p:nvSpPr>
        <p:spPr>
          <a:xfrm>
            <a:off x="6286555" y="6285678"/>
            <a:ext cx="5714890" cy="45085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PT Sans"/>
                <a:ea typeface="PT Sans"/>
                <a:cs typeface="PT Sans"/>
                <a:sym typeface="PT Sans"/>
              </a:rPr>
              <a:t>for the presentation template</a:t>
            </a:r>
            <a:endParaRPr/>
          </a:p>
        </p:txBody>
      </p:sp>
      <p:pic>
        <p:nvPicPr>
          <p:cNvPr id="600" name="Google Shape;600;p28"/>
          <p:cNvPicPr preferRelativeResize="0"/>
          <p:nvPr/>
        </p:nvPicPr>
        <p:blipFill>
          <a:blip r:embed="rId5">
            <a:alphaModFix/>
          </a:blip>
          <a:stretch>
            <a:fillRect/>
          </a:stretch>
        </p:blipFill>
        <p:spPr>
          <a:xfrm>
            <a:off x="6299189" y="4733938"/>
            <a:ext cx="5689622" cy="1428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33" name="Shape 133"/>
        <p:cNvGrpSpPr/>
        <p:nvPr/>
      </p:nvGrpSpPr>
      <p:grpSpPr>
        <a:xfrm>
          <a:off x="0" y="0"/>
          <a:ext cx="0" cy="0"/>
          <a:chOff x="0" y="0"/>
          <a:chExt cx="0" cy="0"/>
        </a:xfrm>
      </p:grpSpPr>
      <p:grpSp>
        <p:nvGrpSpPr>
          <p:cNvPr id="134" name="Google Shape;134;p10"/>
          <p:cNvGrpSpPr/>
          <p:nvPr/>
        </p:nvGrpSpPr>
        <p:grpSpPr>
          <a:xfrm>
            <a:off x="292320" y="292320"/>
            <a:ext cx="17703359" cy="9702359"/>
            <a:chOff x="0" y="0"/>
            <a:chExt cx="4662613" cy="2555354"/>
          </a:xfrm>
        </p:grpSpPr>
        <p:sp>
          <p:nvSpPr>
            <p:cNvPr id="135" name="Google Shape;135;p10"/>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0"/>
            <p:cNvSpPr txBox="1"/>
            <p:nvPr/>
          </p:nvSpPr>
          <p:spPr>
            <a:xfrm>
              <a:off x="38100" y="38100"/>
              <a:ext cx="4586413" cy="24791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0"/>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pic>
        <p:nvPicPr>
          <p:cNvPr id="138" name="Google Shape;138;p10"/>
          <p:cNvPicPr preferRelativeResize="0"/>
          <p:nvPr/>
        </p:nvPicPr>
        <p:blipFill>
          <a:blip r:embed="rId4">
            <a:alphaModFix/>
          </a:blip>
          <a:stretch>
            <a:fillRect/>
          </a:stretch>
        </p:blipFill>
        <p:spPr>
          <a:xfrm>
            <a:off x="1007475" y="4648850"/>
            <a:ext cx="16976138" cy="5396225"/>
          </a:xfrm>
          <a:prstGeom prst="rect">
            <a:avLst/>
          </a:prstGeom>
          <a:noFill/>
          <a:ln>
            <a:noFill/>
          </a:ln>
        </p:spPr>
      </p:pic>
      <p:sp>
        <p:nvSpPr>
          <p:cNvPr id="139" name="Google Shape;139;p10"/>
          <p:cNvSpPr/>
          <p:nvPr/>
        </p:nvSpPr>
        <p:spPr>
          <a:xfrm>
            <a:off x="13983303" y="-279180"/>
            <a:ext cx="4730163" cy="5618984"/>
          </a:xfrm>
          <a:custGeom>
            <a:rect b="b" l="l" r="r" t="t"/>
            <a:pathLst>
              <a:path extrusionOk="0" h="5618984" w="4730163">
                <a:moveTo>
                  <a:pt x="0" y="0"/>
                </a:moveTo>
                <a:lnTo>
                  <a:pt x="4730163" y="0"/>
                </a:lnTo>
                <a:lnTo>
                  <a:pt x="4730163" y="5618984"/>
                </a:lnTo>
                <a:lnTo>
                  <a:pt x="0" y="5618984"/>
                </a:lnTo>
                <a:lnTo>
                  <a:pt x="0" y="0"/>
                </a:lnTo>
                <a:close/>
              </a:path>
            </a:pathLst>
          </a:custGeom>
          <a:blipFill rotWithShape="1">
            <a:blip r:embed="rId5">
              <a:alphaModFix/>
            </a:blip>
            <a:stretch>
              <a:fillRect b="0" l="0" r="0" t="0"/>
            </a:stretch>
          </a:blipFill>
          <a:ln>
            <a:noFill/>
          </a:ln>
        </p:spPr>
      </p:sp>
      <p:sp>
        <p:nvSpPr>
          <p:cNvPr id="140" name="Google Shape;140;p10"/>
          <p:cNvSpPr txBox="1"/>
          <p:nvPr/>
        </p:nvSpPr>
        <p:spPr>
          <a:xfrm>
            <a:off x="734506" y="953773"/>
            <a:ext cx="3586896" cy="2533036"/>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15846" u="none" cap="none" strike="noStrike">
                <a:solidFill>
                  <a:srgbClr val="6B8455"/>
                </a:solidFill>
                <a:latin typeface="Permanent Marker"/>
                <a:ea typeface="Permanent Marker"/>
                <a:cs typeface="Permanent Marker"/>
                <a:sym typeface="Permanent Marker"/>
              </a:rPr>
              <a:t>01</a:t>
            </a:r>
            <a:endParaRPr/>
          </a:p>
        </p:txBody>
      </p:sp>
      <p:sp>
        <p:nvSpPr>
          <p:cNvPr id="141" name="Google Shape;141;p10"/>
          <p:cNvSpPr txBox="1"/>
          <p:nvPr/>
        </p:nvSpPr>
        <p:spPr>
          <a:xfrm>
            <a:off x="4438994" y="947167"/>
            <a:ext cx="9815930" cy="2546247"/>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15846" u="none" cap="none" strike="noStrike">
                <a:solidFill>
                  <a:srgbClr val="E67990"/>
                </a:solidFill>
                <a:latin typeface="Permanent Marker"/>
                <a:ea typeface="Permanent Marker"/>
                <a:cs typeface="Permanent Marker"/>
                <a:sym typeface="Permanent Marker"/>
              </a:rPr>
              <a:t>Overview</a:t>
            </a:r>
            <a:endParaRPr/>
          </a:p>
        </p:txBody>
      </p:sp>
      <p:pic>
        <p:nvPicPr>
          <p:cNvPr id="142" name="Google Shape;142;p10"/>
          <p:cNvPicPr preferRelativeResize="0"/>
          <p:nvPr/>
        </p:nvPicPr>
        <p:blipFill rotWithShape="1">
          <a:blip r:embed="rId6">
            <a:alphaModFix/>
          </a:blip>
          <a:srcRect b="24613" l="28202" r="0" t="0"/>
          <a:stretch/>
        </p:blipFill>
        <p:spPr>
          <a:xfrm>
            <a:off x="0" y="7246175"/>
            <a:ext cx="4639050" cy="3040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46" name="Shape 146"/>
        <p:cNvGrpSpPr/>
        <p:nvPr/>
      </p:nvGrpSpPr>
      <p:grpSpPr>
        <a:xfrm>
          <a:off x="0" y="0"/>
          <a:ext cx="0" cy="0"/>
          <a:chOff x="0" y="0"/>
          <a:chExt cx="0" cy="0"/>
        </a:xfrm>
      </p:grpSpPr>
      <p:grpSp>
        <p:nvGrpSpPr>
          <p:cNvPr id="147" name="Google Shape;147;p11"/>
          <p:cNvGrpSpPr/>
          <p:nvPr/>
        </p:nvGrpSpPr>
        <p:grpSpPr>
          <a:xfrm>
            <a:off x="292320" y="292320"/>
            <a:ext cx="17703359" cy="9702359"/>
            <a:chOff x="0" y="0"/>
            <a:chExt cx="4662613" cy="2555354"/>
          </a:xfrm>
        </p:grpSpPr>
        <p:sp>
          <p:nvSpPr>
            <p:cNvPr id="148" name="Google Shape;148;p11"/>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txBox="1"/>
            <p:nvPr/>
          </p:nvSpPr>
          <p:spPr>
            <a:xfrm>
              <a:off x="38100" y="38100"/>
              <a:ext cx="4586413" cy="247915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0" name="Google Shape;150;p11"/>
          <p:cNvPicPr preferRelativeResize="0"/>
          <p:nvPr/>
        </p:nvPicPr>
        <p:blipFill>
          <a:blip r:embed="rId3">
            <a:alphaModFix/>
          </a:blip>
          <a:stretch>
            <a:fillRect/>
          </a:stretch>
        </p:blipFill>
        <p:spPr>
          <a:xfrm>
            <a:off x="1886925" y="2832926"/>
            <a:ext cx="8641853" cy="6281500"/>
          </a:xfrm>
          <a:prstGeom prst="rect">
            <a:avLst/>
          </a:prstGeom>
          <a:noFill/>
          <a:ln>
            <a:noFill/>
          </a:ln>
        </p:spPr>
      </p:pic>
      <p:sp>
        <p:nvSpPr>
          <p:cNvPr id="151" name="Google Shape;151;p11"/>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4">
              <a:alphaModFix amt="52000"/>
            </a:blip>
            <a:stretch>
              <a:fillRect b="-74310" l="0" r="0" t="0"/>
            </a:stretch>
          </a:blipFill>
          <a:ln>
            <a:noFill/>
          </a:ln>
        </p:spPr>
      </p:sp>
      <p:sp>
        <p:nvSpPr>
          <p:cNvPr id="152" name="Google Shape;152;p11"/>
          <p:cNvSpPr/>
          <p:nvPr/>
        </p:nvSpPr>
        <p:spPr>
          <a:xfrm rot="-5568423">
            <a:off x="15661832" y="-42506"/>
            <a:ext cx="3289797" cy="3080446"/>
          </a:xfrm>
          <a:custGeom>
            <a:rect b="b" l="l" r="r" t="t"/>
            <a:pathLst>
              <a:path extrusionOk="0" h="3080446" w="3289797">
                <a:moveTo>
                  <a:pt x="0" y="0"/>
                </a:moveTo>
                <a:lnTo>
                  <a:pt x="3289797" y="0"/>
                </a:lnTo>
                <a:lnTo>
                  <a:pt x="3289797" y="3080446"/>
                </a:lnTo>
                <a:lnTo>
                  <a:pt x="0" y="3080446"/>
                </a:lnTo>
                <a:lnTo>
                  <a:pt x="0" y="0"/>
                </a:lnTo>
                <a:close/>
              </a:path>
            </a:pathLst>
          </a:custGeom>
          <a:blipFill rotWithShape="1">
            <a:blip r:embed="rId5">
              <a:alphaModFix/>
            </a:blip>
            <a:stretch>
              <a:fillRect b="0" l="0" r="0" t="0"/>
            </a:stretch>
          </a:blipFill>
          <a:ln>
            <a:noFill/>
          </a:ln>
        </p:spPr>
      </p:sp>
      <p:sp>
        <p:nvSpPr>
          <p:cNvPr id="153" name="Google Shape;153;p11"/>
          <p:cNvSpPr txBox="1"/>
          <p:nvPr/>
        </p:nvSpPr>
        <p:spPr>
          <a:xfrm>
            <a:off x="1181302" y="598243"/>
            <a:ext cx="15925395" cy="1848724"/>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2046" u="none" cap="none" strike="noStrike">
                <a:solidFill>
                  <a:srgbClr val="6B8455"/>
                </a:solidFill>
                <a:latin typeface="Permanent Marker"/>
                <a:ea typeface="Permanent Marker"/>
                <a:cs typeface="Permanent Marker"/>
                <a:sym typeface="Permanent Marker"/>
              </a:rPr>
              <a:t>Introduction</a:t>
            </a:r>
            <a:endParaRPr/>
          </a:p>
        </p:txBody>
      </p:sp>
      <p:sp>
        <p:nvSpPr>
          <p:cNvPr id="154" name="Google Shape;154;p11"/>
          <p:cNvSpPr txBox="1"/>
          <p:nvPr/>
        </p:nvSpPr>
        <p:spPr>
          <a:xfrm>
            <a:off x="11741734" y="4201376"/>
            <a:ext cx="5364963" cy="3373165"/>
          </a:xfrm>
          <a:prstGeom prst="rect">
            <a:avLst/>
          </a:prstGeom>
          <a:noFill/>
          <a:ln>
            <a:noFill/>
          </a:ln>
        </p:spPr>
        <p:txBody>
          <a:bodyPr anchorCtr="0" anchor="t" bIns="0" lIns="0" spcFirstLastPara="1" rIns="0" wrap="square" tIns="0">
            <a:spAutoFit/>
          </a:bodyPr>
          <a:lstStyle/>
          <a:p>
            <a:pPr indent="0" lvl="0" marL="0" marR="0" rtl="0" algn="r">
              <a:lnSpc>
                <a:spcPct val="193997"/>
              </a:lnSpc>
              <a:spcBef>
                <a:spcPts val="0"/>
              </a:spcBef>
              <a:spcAft>
                <a:spcPts val="0"/>
              </a:spcAft>
              <a:buNone/>
            </a:pPr>
            <a:r>
              <a:rPr b="0" i="0" lang="en-US" sz="2349" u="none" cap="none" strike="noStrike">
                <a:solidFill>
                  <a:srgbClr val="000000"/>
                </a:solidFill>
                <a:latin typeface="PT Sans"/>
                <a:ea typeface="PT Sans"/>
                <a:cs typeface="PT Sans"/>
                <a:sym typeface="PT Sans"/>
              </a:rPr>
              <a:t>Korea was annexed by Japan in 1910, marking the beginning of a harsh colonial period. The Japanese regime suppressed Korean culture, language, and traditions, leading to widespread resentment and the rise of resistance movements.</a:t>
            </a:r>
            <a:endParaRPr/>
          </a:p>
        </p:txBody>
      </p:sp>
      <p:pic>
        <p:nvPicPr>
          <p:cNvPr id="155" name="Google Shape;155;p11"/>
          <p:cNvPicPr preferRelativeResize="0"/>
          <p:nvPr/>
        </p:nvPicPr>
        <p:blipFill rotWithShape="1">
          <a:blip r:embed="rId6">
            <a:alphaModFix/>
          </a:blip>
          <a:srcRect b="29243" l="15290" r="0" t="0"/>
          <a:stretch/>
        </p:blipFill>
        <p:spPr>
          <a:xfrm>
            <a:off x="0" y="4903225"/>
            <a:ext cx="7133299" cy="5383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59" name="Shape 159"/>
        <p:cNvGrpSpPr/>
        <p:nvPr/>
      </p:nvGrpSpPr>
      <p:grpSpPr>
        <a:xfrm>
          <a:off x="0" y="0"/>
          <a:ext cx="0" cy="0"/>
          <a:chOff x="0" y="0"/>
          <a:chExt cx="0" cy="0"/>
        </a:xfrm>
      </p:grpSpPr>
      <p:sp>
        <p:nvSpPr>
          <p:cNvPr id="160" name="Google Shape;160;p12"/>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161" name="Google Shape;161;p12"/>
          <p:cNvGrpSpPr/>
          <p:nvPr/>
        </p:nvGrpSpPr>
        <p:grpSpPr>
          <a:xfrm>
            <a:off x="292320" y="-105498"/>
            <a:ext cx="17703359" cy="10100177"/>
            <a:chOff x="0" y="-104775"/>
            <a:chExt cx="4662613" cy="2660129"/>
          </a:xfrm>
        </p:grpSpPr>
        <p:sp>
          <p:nvSpPr>
            <p:cNvPr id="162" name="Google Shape;162;p12"/>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4" name="Google Shape;164;p12"/>
          <p:cNvPicPr preferRelativeResize="0"/>
          <p:nvPr/>
        </p:nvPicPr>
        <p:blipFill>
          <a:blip r:embed="rId4">
            <a:alphaModFix/>
          </a:blip>
          <a:stretch>
            <a:fillRect/>
          </a:stretch>
        </p:blipFill>
        <p:spPr>
          <a:xfrm>
            <a:off x="12336725" y="506441"/>
            <a:ext cx="5864026" cy="9505482"/>
          </a:xfrm>
          <a:prstGeom prst="rect">
            <a:avLst/>
          </a:prstGeom>
          <a:noFill/>
          <a:ln>
            <a:noFill/>
          </a:ln>
        </p:spPr>
      </p:pic>
      <p:sp>
        <p:nvSpPr>
          <p:cNvPr id="165" name="Google Shape;165;p12"/>
          <p:cNvSpPr/>
          <p:nvPr/>
        </p:nvSpPr>
        <p:spPr>
          <a:xfrm>
            <a:off x="906254"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5">
              <a:alphaModFix/>
            </a:blip>
            <a:stretch>
              <a:fillRect b="0" l="0" r="0" t="0"/>
            </a:stretch>
          </a:blipFill>
          <a:ln>
            <a:noFill/>
          </a:ln>
        </p:spPr>
      </p:sp>
      <p:sp>
        <p:nvSpPr>
          <p:cNvPr id="166" name="Google Shape;166;p12"/>
          <p:cNvSpPr/>
          <p:nvPr/>
        </p:nvSpPr>
        <p:spPr>
          <a:xfrm>
            <a:off x="5022092"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5">
              <a:alphaModFix/>
            </a:blip>
            <a:stretch>
              <a:fillRect b="0" l="0" r="0" t="0"/>
            </a:stretch>
          </a:blipFill>
          <a:ln>
            <a:noFill/>
          </a:ln>
        </p:spPr>
      </p:sp>
      <p:sp>
        <p:nvSpPr>
          <p:cNvPr id="167" name="Google Shape;167;p12"/>
          <p:cNvSpPr/>
          <p:nvPr/>
        </p:nvSpPr>
        <p:spPr>
          <a:xfrm>
            <a:off x="9369248" y="2999435"/>
            <a:ext cx="3101682" cy="787052"/>
          </a:xfrm>
          <a:custGeom>
            <a:rect b="b" l="l" r="r" t="t"/>
            <a:pathLst>
              <a:path extrusionOk="0" h="787052" w="3101682">
                <a:moveTo>
                  <a:pt x="0" y="0"/>
                </a:moveTo>
                <a:lnTo>
                  <a:pt x="3101682" y="0"/>
                </a:lnTo>
                <a:lnTo>
                  <a:pt x="3101682" y="787052"/>
                </a:lnTo>
                <a:lnTo>
                  <a:pt x="0" y="787052"/>
                </a:lnTo>
                <a:lnTo>
                  <a:pt x="0" y="0"/>
                </a:lnTo>
                <a:close/>
              </a:path>
            </a:pathLst>
          </a:custGeom>
          <a:blipFill rotWithShape="1">
            <a:blip r:embed="rId5">
              <a:alphaModFix/>
            </a:blip>
            <a:stretch>
              <a:fillRect b="0" l="0" r="0" t="0"/>
            </a:stretch>
          </a:blipFill>
          <a:ln>
            <a:noFill/>
          </a:ln>
        </p:spPr>
      </p:sp>
      <p:sp>
        <p:nvSpPr>
          <p:cNvPr id="168" name="Google Shape;168;p12"/>
          <p:cNvSpPr txBox="1"/>
          <p:nvPr/>
        </p:nvSpPr>
        <p:spPr>
          <a:xfrm>
            <a:off x="3301237" y="596989"/>
            <a:ext cx="11685525" cy="1854095"/>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2046" u="none" cap="none" strike="noStrike">
                <a:solidFill>
                  <a:srgbClr val="6B8455"/>
                </a:solidFill>
                <a:latin typeface="Permanent Marker"/>
                <a:ea typeface="Permanent Marker"/>
                <a:cs typeface="Permanent Marker"/>
                <a:sym typeface="Permanent Marker"/>
              </a:rPr>
              <a:t>Key Events</a:t>
            </a:r>
            <a:endParaRPr/>
          </a:p>
        </p:txBody>
      </p:sp>
      <p:sp>
        <p:nvSpPr>
          <p:cNvPr id="169" name="Google Shape;169;p12"/>
          <p:cNvSpPr/>
          <p:nvPr/>
        </p:nvSpPr>
        <p:spPr>
          <a:xfrm rot="7597089">
            <a:off x="-66773" y="15424"/>
            <a:ext cx="1736502" cy="2364050"/>
          </a:xfrm>
          <a:custGeom>
            <a:rect b="b" l="l" r="r" t="t"/>
            <a:pathLst>
              <a:path extrusionOk="0" h="2364050" w="1736502">
                <a:moveTo>
                  <a:pt x="0" y="0"/>
                </a:moveTo>
                <a:lnTo>
                  <a:pt x="1736503" y="0"/>
                </a:lnTo>
                <a:lnTo>
                  <a:pt x="1736503" y="2364050"/>
                </a:lnTo>
                <a:lnTo>
                  <a:pt x="0" y="2364050"/>
                </a:lnTo>
                <a:lnTo>
                  <a:pt x="0" y="0"/>
                </a:lnTo>
                <a:close/>
              </a:path>
            </a:pathLst>
          </a:custGeom>
          <a:blipFill rotWithShape="1">
            <a:blip r:embed="rId6">
              <a:alphaModFix/>
            </a:blip>
            <a:stretch>
              <a:fillRect b="0" l="0" r="0" t="0"/>
            </a:stretch>
          </a:blipFill>
          <a:ln>
            <a:noFill/>
          </a:ln>
        </p:spPr>
      </p:sp>
      <p:sp>
        <p:nvSpPr>
          <p:cNvPr id="170" name="Google Shape;170;p12"/>
          <p:cNvSpPr txBox="1"/>
          <p:nvPr/>
        </p:nvSpPr>
        <p:spPr>
          <a:xfrm>
            <a:off x="9448488" y="5361730"/>
            <a:ext cx="2943300" cy="367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6" u="none" cap="none" strike="noStrike">
                <a:solidFill>
                  <a:srgbClr val="000000"/>
                </a:solidFill>
                <a:latin typeface="PT Sans"/>
                <a:ea typeface="PT Sans"/>
                <a:cs typeface="PT Sans"/>
                <a:sym typeface="PT Sans"/>
              </a:rPr>
              <a:t>Japan's surrender on August 15, 1945, marked the end of World War II and Korea's liberation from Japanese rule, celebrated annually as Gwangbokjeol, or Liberation Day, in South Korea.</a:t>
            </a:r>
            <a:endParaRPr/>
          </a:p>
        </p:txBody>
      </p:sp>
      <p:sp>
        <p:nvSpPr>
          <p:cNvPr id="171" name="Google Shape;171;p12"/>
          <p:cNvSpPr txBox="1"/>
          <p:nvPr/>
        </p:nvSpPr>
        <p:spPr>
          <a:xfrm>
            <a:off x="1222690" y="3056974"/>
            <a:ext cx="2449800" cy="661200"/>
          </a:xfrm>
          <a:prstGeom prst="rect">
            <a:avLst/>
          </a:prstGeom>
          <a:noFill/>
          <a:ln>
            <a:noFill/>
          </a:ln>
        </p:spPr>
        <p:txBody>
          <a:bodyPr anchorCtr="0" anchor="t" bIns="0" lIns="0" spcFirstLastPara="1" rIns="0" wrap="square" tIns="0">
            <a:spAutoFit/>
          </a:bodyPr>
          <a:lstStyle/>
          <a:p>
            <a:pPr indent="0" lvl="0" marL="0" marR="0" rtl="0" algn="ctr">
              <a:lnSpc>
                <a:spcPct val="155027"/>
              </a:lnSpc>
              <a:spcBef>
                <a:spcPts val="0"/>
              </a:spcBef>
              <a:spcAft>
                <a:spcPts val="0"/>
              </a:spcAft>
              <a:buNone/>
            </a:pPr>
            <a:r>
              <a:rPr b="0" i="0" lang="en-US" sz="4296" u="none" cap="none" strike="noStrike">
                <a:solidFill>
                  <a:srgbClr val="DFDFDD"/>
                </a:solidFill>
                <a:latin typeface="Permanent Marker"/>
                <a:ea typeface="Permanent Marker"/>
                <a:cs typeface="Permanent Marker"/>
                <a:sym typeface="Permanent Marker"/>
              </a:rPr>
              <a:t>1910</a:t>
            </a:r>
            <a:endParaRPr/>
          </a:p>
        </p:txBody>
      </p:sp>
      <p:sp>
        <p:nvSpPr>
          <p:cNvPr id="172" name="Google Shape;172;p12"/>
          <p:cNvSpPr txBox="1"/>
          <p:nvPr/>
        </p:nvSpPr>
        <p:spPr>
          <a:xfrm>
            <a:off x="5348053" y="3056974"/>
            <a:ext cx="2449800" cy="661200"/>
          </a:xfrm>
          <a:prstGeom prst="rect">
            <a:avLst/>
          </a:prstGeom>
          <a:noFill/>
          <a:ln>
            <a:noFill/>
          </a:ln>
        </p:spPr>
        <p:txBody>
          <a:bodyPr anchorCtr="0" anchor="t" bIns="0" lIns="0" spcFirstLastPara="1" rIns="0" wrap="square" tIns="0">
            <a:spAutoFit/>
          </a:bodyPr>
          <a:lstStyle/>
          <a:p>
            <a:pPr indent="0" lvl="0" marL="0" marR="0" rtl="0" algn="ctr">
              <a:lnSpc>
                <a:spcPct val="155027"/>
              </a:lnSpc>
              <a:spcBef>
                <a:spcPts val="0"/>
              </a:spcBef>
              <a:spcAft>
                <a:spcPts val="0"/>
              </a:spcAft>
              <a:buNone/>
            </a:pPr>
            <a:r>
              <a:rPr b="0" i="0" lang="en-US" sz="4296" u="none" cap="none" strike="noStrike">
                <a:solidFill>
                  <a:srgbClr val="DFDFDD"/>
                </a:solidFill>
                <a:latin typeface="Permanent Marker"/>
                <a:ea typeface="Permanent Marker"/>
                <a:cs typeface="Permanent Marker"/>
                <a:sym typeface="Permanent Marker"/>
              </a:rPr>
              <a:t>1919</a:t>
            </a:r>
            <a:endParaRPr/>
          </a:p>
        </p:txBody>
      </p:sp>
      <p:sp>
        <p:nvSpPr>
          <p:cNvPr id="173" name="Google Shape;173;p12"/>
          <p:cNvSpPr txBox="1"/>
          <p:nvPr/>
        </p:nvSpPr>
        <p:spPr>
          <a:xfrm>
            <a:off x="9695210" y="3056974"/>
            <a:ext cx="2449800" cy="661200"/>
          </a:xfrm>
          <a:prstGeom prst="rect">
            <a:avLst/>
          </a:prstGeom>
          <a:noFill/>
          <a:ln>
            <a:noFill/>
          </a:ln>
        </p:spPr>
        <p:txBody>
          <a:bodyPr anchorCtr="0" anchor="t" bIns="0" lIns="0" spcFirstLastPara="1" rIns="0" wrap="square" tIns="0">
            <a:spAutoFit/>
          </a:bodyPr>
          <a:lstStyle/>
          <a:p>
            <a:pPr indent="0" lvl="0" marL="0" marR="0" rtl="0" algn="ctr">
              <a:lnSpc>
                <a:spcPct val="155027"/>
              </a:lnSpc>
              <a:spcBef>
                <a:spcPts val="0"/>
              </a:spcBef>
              <a:spcAft>
                <a:spcPts val="0"/>
              </a:spcAft>
              <a:buNone/>
            </a:pPr>
            <a:r>
              <a:rPr b="0" i="0" lang="en-US" sz="4296" u="none" cap="none" strike="noStrike">
                <a:solidFill>
                  <a:srgbClr val="DFDFDD"/>
                </a:solidFill>
                <a:latin typeface="Permanent Marker"/>
                <a:ea typeface="Permanent Marker"/>
                <a:cs typeface="Permanent Marker"/>
                <a:sym typeface="Permanent Marker"/>
              </a:rPr>
              <a:t>1945</a:t>
            </a:r>
            <a:endParaRPr/>
          </a:p>
        </p:txBody>
      </p:sp>
      <p:sp>
        <p:nvSpPr>
          <p:cNvPr id="174" name="Google Shape;174;p12"/>
          <p:cNvSpPr txBox="1"/>
          <p:nvPr/>
        </p:nvSpPr>
        <p:spPr>
          <a:xfrm>
            <a:off x="1222690" y="4276017"/>
            <a:ext cx="2449800" cy="83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96" u="none" cap="none" strike="noStrike">
                <a:solidFill>
                  <a:srgbClr val="000000"/>
                </a:solidFill>
                <a:latin typeface="PT Sans"/>
                <a:ea typeface="PT Sans"/>
                <a:cs typeface="PT Sans"/>
                <a:sym typeface="PT Sans"/>
              </a:rPr>
              <a:t>Japan Annexes Korea</a:t>
            </a:r>
            <a:endParaRPr/>
          </a:p>
        </p:txBody>
      </p:sp>
      <p:sp>
        <p:nvSpPr>
          <p:cNvPr id="175" name="Google Shape;175;p12"/>
          <p:cNvSpPr txBox="1"/>
          <p:nvPr/>
        </p:nvSpPr>
        <p:spPr>
          <a:xfrm>
            <a:off x="5202675" y="4276017"/>
            <a:ext cx="2449800" cy="83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96" u="none" cap="none" strike="noStrike">
                <a:solidFill>
                  <a:srgbClr val="000000"/>
                </a:solidFill>
                <a:latin typeface="PT Sans"/>
                <a:ea typeface="PT Sans"/>
                <a:cs typeface="PT Sans"/>
                <a:sym typeface="PT Sans"/>
              </a:rPr>
              <a:t>March 1st Movement</a:t>
            </a:r>
            <a:endParaRPr/>
          </a:p>
        </p:txBody>
      </p:sp>
      <p:sp>
        <p:nvSpPr>
          <p:cNvPr id="176" name="Google Shape;176;p12"/>
          <p:cNvSpPr txBox="1"/>
          <p:nvPr/>
        </p:nvSpPr>
        <p:spPr>
          <a:xfrm>
            <a:off x="10024587" y="4276017"/>
            <a:ext cx="1791000" cy="83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96" u="none" cap="none" strike="noStrike">
                <a:solidFill>
                  <a:srgbClr val="000000"/>
                </a:solidFill>
                <a:latin typeface="PT Sans"/>
                <a:ea typeface="PT Sans"/>
                <a:cs typeface="PT Sans"/>
                <a:sym typeface="PT Sans"/>
              </a:rPr>
              <a:t>Liberation Day</a:t>
            </a:r>
            <a:endParaRPr/>
          </a:p>
        </p:txBody>
      </p:sp>
      <p:sp>
        <p:nvSpPr>
          <p:cNvPr id="177" name="Google Shape;177;p12"/>
          <p:cNvSpPr txBox="1"/>
          <p:nvPr/>
        </p:nvSpPr>
        <p:spPr>
          <a:xfrm>
            <a:off x="1197022" y="5361730"/>
            <a:ext cx="2501100" cy="367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6" u="none" cap="none" strike="noStrike">
                <a:solidFill>
                  <a:srgbClr val="000000"/>
                </a:solidFill>
                <a:latin typeface="PT Sans"/>
                <a:ea typeface="PT Sans"/>
                <a:cs typeface="PT Sans"/>
                <a:sym typeface="PT Sans"/>
              </a:rPr>
              <a:t>Korea was annexed by Japan on August 22, 1910, leading to a period of oppressive colonial rule until 1945, suppressing Korean culture and identity while sparking resistance.</a:t>
            </a:r>
            <a:endParaRPr/>
          </a:p>
        </p:txBody>
      </p:sp>
      <p:sp>
        <p:nvSpPr>
          <p:cNvPr id="178" name="Google Shape;178;p12"/>
          <p:cNvSpPr txBox="1"/>
          <p:nvPr/>
        </p:nvSpPr>
        <p:spPr>
          <a:xfrm>
            <a:off x="5022092" y="5361730"/>
            <a:ext cx="3101700" cy="409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96" u="none" cap="none" strike="noStrike">
                <a:solidFill>
                  <a:srgbClr val="000000"/>
                </a:solidFill>
                <a:latin typeface="PT Sans"/>
                <a:ea typeface="PT Sans"/>
                <a:cs typeface="PT Sans"/>
                <a:sym typeface="PT Sans"/>
              </a:rPr>
              <a:t>The March 1st Movement in Korea on March 1, 1919, saw millions peacefully protesting for independence, leading to brutal suppression by Japanese authorities, sparking the Korean independence movement and global attention.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82" name="Shape 182"/>
        <p:cNvGrpSpPr/>
        <p:nvPr/>
      </p:nvGrpSpPr>
      <p:grpSpPr>
        <a:xfrm>
          <a:off x="0" y="0"/>
          <a:ext cx="0" cy="0"/>
          <a:chOff x="0" y="0"/>
          <a:chExt cx="0" cy="0"/>
        </a:xfrm>
      </p:grpSpPr>
      <p:sp>
        <p:nvSpPr>
          <p:cNvPr id="183" name="Google Shape;183;p13"/>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184" name="Google Shape;184;p13"/>
          <p:cNvGrpSpPr/>
          <p:nvPr/>
        </p:nvGrpSpPr>
        <p:grpSpPr>
          <a:xfrm>
            <a:off x="292320" y="-105498"/>
            <a:ext cx="17703359" cy="10100177"/>
            <a:chOff x="0" y="-104775"/>
            <a:chExt cx="4662613" cy="2660129"/>
          </a:xfrm>
        </p:grpSpPr>
        <p:sp>
          <p:nvSpPr>
            <p:cNvPr id="185" name="Google Shape;185;p13"/>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3"/>
          <p:cNvSpPr/>
          <p:nvPr/>
        </p:nvSpPr>
        <p:spPr>
          <a:xfrm>
            <a:off x="1414180" y="5640109"/>
            <a:ext cx="3473463" cy="3618191"/>
          </a:xfrm>
          <a:custGeom>
            <a:rect b="b" l="l" r="r" t="t"/>
            <a:pathLst>
              <a:path extrusionOk="0" h="3618191" w="3473463">
                <a:moveTo>
                  <a:pt x="0" y="0"/>
                </a:moveTo>
                <a:lnTo>
                  <a:pt x="3473463" y="0"/>
                </a:lnTo>
                <a:lnTo>
                  <a:pt x="3473463" y="3618191"/>
                </a:lnTo>
                <a:lnTo>
                  <a:pt x="0" y="3618191"/>
                </a:lnTo>
                <a:lnTo>
                  <a:pt x="0" y="0"/>
                </a:lnTo>
                <a:close/>
              </a:path>
            </a:pathLst>
          </a:custGeom>
          <a:blipFill rotWithShape="1">
            <a:blip r:embed="rId4">
              <a:alphaModFix/>
            </a:blip>
            <a:stretch>
              <a:fillRect b="0" l="0" r="0" t="0"/>
            </a:stretch>
          </a:blipFill>
          <a:ln>
            <a:noFill/>
          </a:ln>
        </p:spPr>
      </p:sp>
      <p:sp>
        <p:nvSpPr>
          <p:cNvPr id="188" name="Google Shape;188;p13"/>
          <p:cNvSpPr txBox="1"/>
          <p:nvPr/>
        </p:nvSpPr>
        <p:spPr>
          <a:xfrm>
            <a:off x="1028700" y="3044752"/>
            <a:ext cx="16230600" cy="2249059"/>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4598" u="none" cap="none" strike="noStrike">
                <a:solidFill>
                  <a:srgbClr val="6B8455"/>
                </a:solidFill>
                <a:latin typeface="Permanent Marker"/>
                <a:ea typeface="Permanent Marker"/>
                <a:cs typeface="Permanent Marker"/>
                <a:sym typeface="Permanent Marker"/>
              </a:rPr>
              <a:t>AUGUST 15, 1945</a:t>
            </a:r>
            <a:endParaRPr/>
          </a:p>
        </p:txBody>
      </p:sp>
      <p:sp>
        <p:nvSpPr>
          <p:cNvPr id="189" name="Google Shape;189;p13"/>
          <p:cNvSpPr/>
          <p:nvPr/>
        </p:nvSpPr>
        <p:spPr>
          <a:xfrm>
            <a:off x="14547074" y="775292"/>
            <a:ext cx="2435261" cy="2639803"/>
          </a:xfrm>
          <a:custGeom>
            <a:rect b="b" l="l" r="r" t="t"/>
            <a:pathLst>
              <a:path extrusionOk="0" h="2639803" w="2435261">
                <a:moveTo>
                  <a:pt x="0" y="0"/>
                </a:moveTo>
                <a:lnTo>
                  <a:pt x="2435262" y="0"/>
                </a:lnTo>
                <a:lnTo>
                  <a:pt x="2435262" y="2639804"/>
                </a:lnTo>
                <a:lnTo>
                  <a:pt x="0" y="2639804"/>
                </a:lnTo>
                <a:lnTo>
                  <a:pt x="0" y="0"/>
                </a:lnTo>
                <a:close/>
              </a:path>
            </a:pathLst>
          </a:custGeom>
          <a:blipFill rotWithShape="1">
            <a:blip r:embed="rId5">
              <a:alphaModFix/>
            </a:blip>
            <a:stretch>
              <a:fillRect b="0" l="0" r="-70686" t="-62789"/>
            </a:stretch>
          </a:blipFill>
          <a:ln>
            <a:noFill/>
          </a:ln>
        </p:spPr>
      </p:sp>
      <p:sp>
        <p:nvSpPr>
          <p:cNvPr id="190" name="Google Shape;190;p13"/>
          <p:cNvSpPr/>
          <p:nvPr/>
        </p:nvSpPr>
        <p:spPr>
          <a:xfrm>
            <a:off x="8378183" y="912854"/>
            <a:ext cx="4582418" cy="2502242"/>
          </a:xfrm>
          <a:custGeom>
            <a:rect b="b" l="l" r="r" t="t"/>
            <a:pathLst>
              <a:path extrusionOk="0" h="2502242" w="4582418">
                <a:moveTo>
                  <a:pt x="0" y="0"/>
                </a:moveTo>
                <a:lnTo>
                  <a:pt x="4582418" y="0"/>
                </a:lnTo>
                <a:lnTo>
                  <a:pt x="4582418" y="2502242"/>
                </a:lnTo>
                <a:lnTo>
                  <a:pt x="0" y="2502242"/>
                </a:lnTo>
                <a:lnTo>
                  <a:pt x="0" y="0"/>
                </a:lnTo>
                <a:close/>
              </a:path>
            </a:pathLst>
          </a:custGeom>
          <a:blipFill rotWithShape="1">
            <a:blip r:embed="rId5">
              <a:alphaModFix/>
            </a:blip>
            <a:stretch>
              <a:fillRect b="-140147" l="-26843" r="0" t="0"/>
            </a:stretch>
          </a:blipFill>
          <a:ln>
            <a:noFill/>
          </a:ln>
        </p:spPr>
      </p:sp>
      <p:sp>
        <p:nvSpPr>
          <p:cNvPr id="191" name="Google Shape;191;p13"/>
          <p:cNvSpPr/>
          <p:nvPr/>
        </p:nvSpPr>
        <p:spPr>
          <a:xfrm rot="8100000">
            <a:off x="695855" y="-385993"/>
            <a:ext cx="2172857" cy="3996895"/>
          </a:xfrm>
          <a:custGeom>
            <a:rect b="b" l="l" r="r" t="t"/>
            <a:pathLst>
              <a:path extrusionOk="0" h="3996895" w="2172857">
                <a:moveTo>
                  <a:pt x="0" y="0"/>
                </a:moveTo>
                <a:lnTo>
                  <a:pt x="2172857" y="0"/>
                </a:lnTo>
                <a:lnTo>
                  <a:pt x="2172857" y="3996895"/>
                </a:lnTo>
                <a:lnTo>
                  <a:pt x="0" y="3996895"/>
                </a:lnTo>
                <a:lnTo>
                  <a:pt x="0" y="0"/>
                </a:lnTo>
                <a:close/>
              </a:path>
            </a:pathLst>
          </a:custGeom>
          <a:blipFill rotWithShape="1">
            <a:blip r:embed="rId6">
              <a:alphaModFix/>
            </a:blip>
            <a:stretch>
              <a:fillRect b="0" l="0" r="0" t="0"/>
            </a:stretch>
          </a:blipFill>
          <a:ln>
            <a:noFill/>
          </a:ln>
        </p:spPr>
      </p:sp>
      <p:sp>
        <p:nvSpPr>
          <p:cNvPr id="192" name="Google Shape;192;p13"/>
          <p:cNvSpPr txBox="1"/>
          <p:nvPr/>
        </p:nvSpPr>
        <p:spPr>
          <a:xfrm>
            <a:off x="5754172" y="5687248"/>
            <a:ext cx="6779700" cy="19605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196" u="none" cap="none" strike="noStrike">
                <a:solidFill>
                  <a:srgbClr val="000000"/>
                </a:solidFill>
                <a:latin typeface="PT Sans"/>
                <a:ea typeface="PT Sans"/>
                <a:cs typeface="PT Sans"/>
                <a:sym typeface="PT Sans"/>
              </a:rPr>
              <a:t>Korea celebrates Liberation Day on August 15th, marking the end of Japanese colonial rule after 35 years. This day symbolizes the restoration of light and the start of Korea's path to independence post-World War II.</a:t>
            </a:r>
            <a:endParaRPr/>
          </a:p>
        </p:txBody>
      </p:sp>
      <p:pic>
        <p:nvPicPr>
          <p:cNvPr id="193" name="Google Shape;193;p13"/>
          <p:cNvPicPr preferRelativeResize="0"/>
          <p:nvPr/>
        </p:nvPicPr>
        <p:blipFill rotWithShape="1">
          <a:blip r:embed="rId7">
            <a:alphaModFix/>
          </a:blip>
          <a:srcRect b="9420" l="0" r="18354" t="0"/>
          <a:stretch/>
        </p:blipFill>
        <p:spPr>
          <a:xfrm>
            <a:off x="13404150" y="7135201"/>
            <a:ext cx="4883851" cy="315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197" name="Shape 197"/>
        <p:cNvGrpSpPr/>
        <p:nvPr/>
      </p:nvGrpSpPr>
      <p:grpSpPr>
        <a:xfrm>
          <a:off x="0" y="0"/>
          <a:ext cx="0" cy="0"/>
          <a:chOff x="0" y="0"/>
          <a:chExt cx="0" cy="0"/>
        </a:xfrm>
      </p:grpSpPr>
      <p:grpSp>
        <p:nvGrpSpPr>
          <p:cNvPr id="198" name="Google Shape;198;p14"/>
          <p:cNvGrpSpPr/>
          <p:nvPr/>
        </p:nvGrpSpPr>
        <p:grpSpPr>
          <a:xfrm>
            <a:off x="292320" y="-105498"/>
            <a:ext cx="17703359" cy="10100177"/>
            <a:chOff x="0" y="-104775"/>
            <a:chExt cx="4662613" cy="2660129"/>
          </a:xfrm>
        </p:grpSpPr>
        <p:sp>
          <p:nvSpPr>
            <p:cNvPr id="199" name="Google Shape;199;p14"/>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1" name="Google Shape;201;p14"/>
          <p:cNvPicPr preferRelativeResize="0"/>
          <p:nvPr/>
        </p:nvPicPr>
        <p:blipFill>
          <a:blip r:embed="rId3">
            <a:alphaModFix/>
          </a:blip>
          <a:stretch>
            <a:fillRect/>
          </a:stretch>
        </p:blipFill>
        <p:spPr>
          <a:xfrm>
            <a:off x="6712250" y="2712645"/>
            <a:ext cx="5537400" cy="7286055"/>
          </a:xfrm>
          <a:prstGeom prst="rect">
            <a:avLst/>
          </a:prstGeom>
          <a:noFill/>
          <a:ln>
            <a:noFill/>
          </a:ln>
        </p:spPr>
      </p:pic>
      <p:sp>
        <p:nvSpPr>
          <p:cNvPr id="202" name="Google Shape;202;p14"/>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4">
              <a:alphaModFix amt="52000"/>
            </a:blip>
            <a:stretch>
              <a:fillRect b="-74310" l="0" r="0" t="0"/>
            </a:stretch>
          </a:blipFill>
          <a:ln>
            <a:noFill/>
          </a:ln>
        </p:spPr>
      </p:sp>
      <p:sp>
        <p:nvSpPr>
          <p:cNvPr id="203" name="Google Shape;203;p14"/>
          <p:cNvSpPr txBox="1"/>
          <p:nvPr/>
        </p:nvSpPr>
        <p:spPr>
          <a:xfrm>
            <a:off x="11800981" y="1345164"/>
            <a:ext cx="5373829" cy="1597346"/>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5252" u="none" cap="none" strike="noStrike">
                <a:solidFill>
                  <a:srgbClr val="E67990"/>
                </a:solidFill>
                <a:latin typeface="Permanent Marker"/>
                <a:ea typeface="Permanent Marker"/>
                <a:cs typeface="Permanent Marker"/>
                <a:sym typeface="Permanent Marker"/>
              </a:rPr>
              <a:t>AFTER INDEPENDENCE</a:t>
            </a:r>
            <a:endParaRPr/>
          </a:p>
        </p:txBody>
      </p:sp>
      <p:grpSp>
        <p:nvGrpSpPr>
          <p:cNvPr id="204" name="Google Shape;204;p14"/>
          <p:cNvGrpSpPr/>
          <p:nvPr/>
        </p:nvGrpSpPr>
        <p:grpSpPr>
          <a:xfrm>
            <a:off x="1615610" y="3713345"/>
            <a:ext cx="4478479" cy="5259425"/>
            <a:chOff x="0" y="0"/>
            <a:chExt cx="1179517" cy="1385198"/>
          </a:xfrm>
        </p:grpSpPr>
        <p:sp>
          <p:nvSpPr>
            <p:cNvPr id="205" name="Google Shape;205;p14"/>
            <p:cNvSpPr/>
            <p:nvPr/>
          </p:nvSpPr>
          <p:spPr>
            <a:xfrm>
              <a:off x="0" y="0"/>
              <a:ext cx="1179517" cy="1385198"/>
            </a:xfrm>
            <a:custGeom>
              <a:rect b="b" l="l" r="r" t="t"/>
              <a:pathLst>
                <a:path extrusionOk="0" h="1385198" w="1179517">
                  <a:moveTo>
                    <a:pt x="88163" y="0"/>
                  </a:moveTo>
                  <a:lnTo>
                    <a:pt x="1091354" y="0"/>
                  </a:lnTo>
                  <a:cubicBezTo>
                    <a:pt x="1114736" y="0"/>
                    <a:pt x="1137161" y="9289"/>
                    <a:pt x="1153695" y="25822"/>
                  </a:cubicBezTo>
                  <a:cubicBezTo>
                    <a:pt x="1170229" y="42356"/>
                    <a:pt x="1179517" y="64781"/>
                    <a:pt x="1179517" y="88163"/>
                  </a:cubicBezTo>
                  <a:lnTo>
                    <a:pt x="1179517" y="1297035"/>
                  </a:lnTo>
                  <a:cubicBezTo>
                    <a:pt x="1179517" y="1320417"/>
                    <a:pt x="1170229" y="1342842"/>
                    <a:pt x="1153695" y="1359376"/>
                  </a:cubicBezTo>
                  <a:cubicBezTo>
                    <a:pt x="1137161" y="1375910"/>
                    <a:pt x="1114736" y="1385198"/>
                    <a:pt x="1091354" y="1385198"/>
                  </a:cubicBezTo>
                  <a:lnTo>
                    <a:pt x="88163" y="1385198"/>
                  </a:lnTo>
                  <a:cubicBezTo>
                    <a:pt x="64781" y="1385198"/>
                    <a:pt x="42356" y="1375910"/>
                    <a:pt x="25822" y="1359376"/>
                  </a:cubicBezTo>
                  <a:cubicBezTo>
                    <a:pt x="9289" y="1342842"/>
                    <a:pt x="0" y="1320417"/>
                    <a:pt x="0" y="1297035"/>
                  </a:cubicBezTo>
                  <a:lnTo>
                    <a:pt x="0" y="88163"/>
                  </a:lnTo>
                  <a:cubicBezTo>
                    <a:pt x="0" y="64781"/>
                    <a:pt x="9289" y="42356"/>
                    <a:pt x="25822" y="25822"/>
                  </a:cubicBezTo>
                  <a:cubicBezTo>
                    <a:pt x="42356" y="9289"/>
                    <a:pt x="64781" y="0"/>
                    <a:pt x="88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txBox="1"/>
            <p:nvPr/>
          </p:nvSpPr>
          <p:spPr>
            <a:xfrm>
              <a:off x="0" y="0"/>
              <a:ext cx="1179517" cy="138519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4"/>
          <p:cNvGrpSpPr/>
          <p:nvPr/>
        </p:nvGrpSpPr>
        <p:grpSpPr>
          <a:xfrm>
            <a:off x="12248656" y="3713345"/>
            <a:ext cx="4478479" cy="5259425"/>
            <a:chOff x="0" y="0"/>
            <a:chExt cx="1179517" cy="1385198"/>
          </a:xfrm>
        </p:grpSpPr>
        <p:sp>
          <p:nvSpPr>
            <p:cNvPr id="208" name="Google Shape;208;p14"/>
            <p:cNvSpPr/>
            <p:nvPr/>
          </p:nvSpPr>
          <p:spPr>
            <a:xfrm>
              <a:off x="0" y="0"/>
              <a:ext cx="1179517" cy="1385198"/>
            </a:xfrm>
            <a:custGeom>
              <a:rect b="b" l="l" r="r" t="t"/>
              <a:pathLst>
                <a:path extrusionOk="0" h="1385198" w="1179517">
                  <a:moveTo>
                    <a:pt x="88163" y="0"/>
                  </a:moveTo>
                  <a:lnTo>
                    <a:pt x="1091354" y="0"/>
                  </a:lnTo>
                  <a:cubicBezTo>
                    <a:pt x="1114736" y="0"/>
                    <a:pt x="1137161" y="9289"/>
                    <a:pt x="1153695" y="25822"/>
                  </a:cubicBezTo>
                  <a:cubicBezTo>
                    <a:pt x="1170229" y="42356"/>
                    <a:pt x="1179517" y="64781"/>
                    <a:pt x="1179517" y="88163"/>
                  </a:cubicBezTo>
                  <a:lnTo>
                    <a:pt x="1179517" y="1297035"/>
                  </a:lnTo>
                  <a:cubicBezTo>
                    <a:pt x="1179517" y="1320417"/>
                    <a:pt x="1170229" y="1342842"/>
                    <a:pt x="1153695" y="1359376"/>
                  </a:cubicBezTo>
                  <a:cubicBezTo>
                    <a:pt x="1137161" y="1375910"/>
                    <a:pt x="1114736" y="1385198"/>
                    <a:pt x="1091354" y="1385198"/>
                  </a:cubicBezTo>
                  <a:lnTo>
                    <a:pt x="88163" y="1385198"/>
                  </a:lnTo>
                  <a:cubicBezTo>
                    <a:pt x="64781" y="1385198"/>
                    <a:pt x="42356" y="1375910"/>
                    <a:pt x="25822" y="1359376"/>
                  </a:cubicBezTo>
                  <a:cubicBezTo>
                    <a:pt x="9289" y="1342842"/>
                    <a:pt x="0" y="1320417"/>
                    <a:pt x="0" y="1297035"/>
                  </a:cubicBezTo>
                  <a:lnTo>
                    <a:pt x="0" y="88163"/>
                  </a:lnTo>
                  <a:cubicBezTo>
                    <a:pt x="0" y="64781"/>
                    <a:pt x="9289" y="42356"/>
                    <a:pt x="25822" y="25822"/>
                  </a:cubicBezTo>
                  <a:cubicBezTo>
                    <a:pt x="42356" y="9289"/>
                    <a:pt x="64781" y="0"/>
                    <a:pt x="88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txBox="1"/>
            <p:nvPr/>
          </p:nvSpPr>
          <p:spPr>
            <a:xfrm>
              <a:off x="0" y="0"/>
              <a:ext cx="1179517" cy="138519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14"/>
          <p:cNvSpPr/>
          <p:nvPr/>
        </p:nvSpPr>
        <p:spPr>
          <a:xfrm rot="-4888068">
            <a:off x="7025765" y="1942259"/>
            <a:ext cx="858608" cy="836752"/>
          </a:xfrm>
          <a:custGeom>
            <a:rect b="b" l="l" r="r" t="t"/>
            <a:pathLst>
              <a:path extrusionOk="0" h="836752" w="858608">
                <a:moveTo>
                  <a:pt x="0" y="0"/>
                </a:moveTo>
                <a:lnTo>
                  <a:pt x="858608" y="0"/>
                </a:lnTo>
                <a:lnTo>
                  <a:pt x="858608" y="836752"/>
                </a:lnTo>
                <a:lnTo>
                  <a:pt x="0" y="836752"/>
                </a:lnTo>
                <a:lnTo>
                  <a:pt x="0" y="0"/>
                </a:lnTo>
                <a:close/>
              </a:path>
            </a:pathLst>
          </a:custGeom>
          <a:blipFill rotWithShape="1">
            <a:blip r:embed="rId5">
              <a:alphaModFix/>
            </a:blip>
            <a:stretch>
              <a:fillRect b="0" l="0" r="0" t="0"/>
            </a:stretch>
          </a:blipFill>
          <a:ln>
            <a:noFill/>
          </a:ln>
        </p:spPr>
      </p:sp>
      <p:sp>
        <p:nvSpPr>
          <p:cNvPr id="211" name="Google Shape;211;p14"/>
          <p:cNvSpPr/>
          <p:nvPr/>
        </p:nvSpPr>
        <p:spPr>
          <a:xfrm rot="-8581738">
            <a:off x="9078409" y="1560541"/>
            <a:ext cx="807033" cy="817437"/>
          </a:xfrm>
          <a:custGeom>
            <a:rect b="b" l="l" r="r" t="t"/>
            <a:pathLst>
              <a:path extrusionOk="0" h="817437" w="807033">
                <a:moveTo>
                  <a:pt x="0" y="0"/>
                </a:moveTo>
                <a:lnTo>
                  <a:pt x="807033" y="0"/>
                </a:lnTo>
                <a:lnTo>
                  <a:pt x="807033" y="817437"/>
                </a:lnTo>
                <a:lnTo>
                  <a:pt x="0" y="817437"/>
                </a:lnTo>
                <a:lnTo>
                  <a:pt x="0" y="0"/>
                </a:lnTo>
                <a:close/>
              </a:path>
            </a:pathLst>
          </a:custGeom>
          <a:blipFill rotWithShape="1">
            <a:blip r:embed="rId6">
              <a:alphaModFix/>
            </a:blip>
            <a:stretch>
              <a:fillRect b="0" l="0" r="0" t="0"/>
            </a:stretch>
          </a:blipFill>
          <a:ln>
            <a:noFill/>
          </a:ln>
        </p:spPr>
      </p:sp>
      <p:sp>
        <p:nvSpPr>
          <p:cNvPr id="212" name="Google Shape;212;p14"/>
          <p:cNvSpPr/>
          <p:nvPr/>
        </p:nvSpPr>
        <p:spPr>
          <a:xfrm rot="4847674">
            <a:off x="7669514" y="603259"/>
            <a:ext cx="626836" cy="634916"/>
          </a:xfrm>
          <a:custGeom>
            <a:rect b="b" l="l" r="r" t="t"/>
            <a:pathLst>
              <a:path extrusionOk="0" h="634916" w="626836">
                <a:moveTo>
                  <a:pt x="0" y="0"/>
                </a:moveTo>
                <a:lnTo>
                  <a:pt x="626835" y="0"/>
                </a:lnTo>
                <a:lnTo>
                  <a:pt x="626835" y="634917"/>
                </a:lnTo>
                <a:lnTo>
                  <a:pt x="0" y="634917"/>
                </a:lnTo>
                <a:lnTo>
                  <a:pt x="0" y="0"/>
                </a:lnTo>
                <a:close/>
              </a:path>
            </a:pathLst>
          </a:custGeom>
          <a:blipFill rotWithShape="1">
            <a:blip r:embed="rId7">
              <a:alphaModFix/>
            </a:blip>
            <a:stretch>
              <a:fillRect b="0" l="0" r="0" t="0"/>
            </a:stretch>
          </a:blipFill>
          <a:ln>
            <a:noFill/>
          </a:ln>
        </p:spPr>
      </p:sp>
      <p:sp>
        <p:nvSpPr>
          <p:cNvPr id="213" name="Google Shape;213;p14"/>
          <p:cNvSpPr/>
          <p:nvPr/>
        </p:nvSpPr>
        <p:spPr>
          <a:xfrm rot="-3348633">
            <a:off x="10703337" y="766018"/>
            <a:ext cx="620181" cy="712108"/>
          </a:xfrm>
          <a:custGeom>
            <a:rect b="b" l="l" r="r" t="t"/>
            <a:pathLst>
              <a:path extrusionOk="0" h="712108" w="620181">
                <a:moveTo>
                  <a:pt x="0" y="0"/>
                </a:moveTo>
                <a:lnTo>
                  <a:pt x="620181" y="0"/>
                </a:lnTo>
                <a:lnTo>
                  <a:pt x="620181" y="712107"/>
                </a:lnTo>
                <a:lnTo>
                  <a:pt x="0" y="712107"/>
                </a:lnTo>
                <a:lnTo>
                  <a:pt x="0" y="0"/>
                </a:lnTo>
                <a:close/>
              </a:path>
            </a:pathLst>
          </a:custGeom>
          <a:blipFill rotWithShape="1">
            <a:blip r:embed="rId8">
              <a:alphaModFix/>
            </a:blip>
            <a:stretch>
              <a:fillRect b="0" l="0" r="0" t="0"/>
            </a:stretch>
          </a:blipFill>
          <a:ln>
            <a:noFill/>
          </a:ln>
        </p:spPr>
      </p:sp>
      <p:sp>
        <p:nvSpPr>
          <p:cNvPr id="214" name="Google Shape;214;p14"/>
          <p:cNvSpPr txBox="1"/>
          <p:nvPr/>
        </p:nvSpPr>
        <p:spPr>
          <a:xfrm>
            <a:off x="1167935" y="1345164"/>
            <a:ext cx="5373829" cy="1597346"/>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5252" u="none" cap="none" strike="noStrike">
                <a:solidFill>
                  <a:srgbClr val="6B8455"/>
                </a:solidFill>
                <a:latin typeface="Permanent Marker"/>
                <a:ea typeface="Permanent Marker"/>
                <a:cs typeface="Permanent Marker"/>
                <a:sym typeface="Permanent Marker"/>
              </a:rPr>
              <a:t>BEFORE INDEPENDENCE</a:t>
            </a:r>
            <a:endParaRPr/>
          </a:p>
        </p:txBody>
      </p:sp>
      <p:sp>
        <p:nvSpPr>
          <p:cNvPr id="215" name="Google Shape;215;p14"/>
          <p:cNvSpPr txBox="1"/>
          <p:nvPr/>
        </p:nvSpPr>
        <p:spPr>
          <a:xfrm>
            <a:off x="2836828" y="4342685"/>
            <a:ext cx="2036043"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Colonial Rule</a:t>
            </a:r>
            <a:endParaRPr/>
          </a:p>
        </p:txBody>
      </p:sp>
      <p:sp>
        <p:nvSpPr>
          <p:cNvPr id="216" name="Google Shape;216;p14"/>
          <p:cNvSpPr txBox="1"/>
          <p:nvPr/>
        </p:nvSpPr>
        <p:spPr>
          <a:xfrm>
            <a:off x="13279884" y="4342685"/>
            <a:ext cx="2416200" cy="430800"/>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Cultural Revival</a:t>
            </a:r>
            <a:endParaRPr/>
          </a:p>
        </p:txBody>
      </p:sp>
      <p:sp>
        <p:nvSpPr>
          <p:cNvPr id="217" name="Google Shape;217;p14"/>
          <p:cNvSpPr txBox="1"/>
          <p:nvPr/>
        </p:nvSpPr>
        <p:spPr>
          <a:xfrm>
            <a:off x="2154153" y="6572965"/>
            <a:ext cx="3401392"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Economic Exploitation</a:t>
            </a:r>
            <a:endParaRPr/>
          </a:p>
        </p:txBody>
      </p:sp>
      <p:sp>
        <p:nvSpPr>
          <p:cNvPr id="218" name="Google Shape;218;p14"/>
          <p:cNvSpPr txBox="1"/>
          <p:nvPr/>
        </p:nvSpPr>
        <p:spPr>
          <a:xfrm>
            <a:off x="13164107" y="6572965"/>
            <a:ext cx="2647578" cy="567564"/>
          </a:xfrm>
          <a:prstGeom prst="rect">
            <a:avLst/>
          </a:prstGeom>
          <a:noFill/>
          <a:ln>
            <a:noFill/>
          </a:ln>
        </p:spPr>
        <p:txBody>
          <a:bodyPr anchorCtr="0" anchor="t" bIns="0" lIns="0" spcFirstLastPara="1" rIns="0" wrap="square" tIns="0">
            <a:spAutoFit/>
          </a:bodyPr>
          <a:lstStyle/>
          <a:p>
            <a:pPr indent="0" lvl="0" marL="0" marR="0" rtl="0" algn="ctr">
              <a:lnSpc>
                <a:spcPct val="172025"/>
              </a:lnSpc>
              <a:spcBef>
                <a:spcPts val="0"/>
              </a:spcBef>
              <a:spcAft>
                <a:spcPts val="0"/>
              </a:spcAft>
              <a:buNone/>
            </a:pPr>
            <a:r>
              <a:rPr b="1" i="0" lang="en-US" sz="2799" u="none" cap="none" strike="noStrike">
                <a:solidFill>
                  <a:srgbClr val="000000"/>
                </a:solidFill>
                <a:latin typeface="PT Sans"/>
                <a:ea typeface="PT Sans"/>
                <a:cs typeface="PT Sans"/>
                <a:sym typeface="PT Sans"/>
              </a:rPr>
              <a:t>Economic Growth</a:t>
            </a:r>
            <a:endParaRPr/>
          </a:p>
        </p:txBody>
      </p:sp>
      <p:sp>
        <p:nvSpPr>
          <p:cNvPr id="219" name="Google Shape;219;p14"/>
          <p:cNvSpPr txBox="1"/>
          <p:nvPr/>
        </p:nvSpPr>
        <p:spPr>
          <a:xfrm>
            <a:off x="2255656" y="5073651"/>
            <a:ext cx="3198388"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Suppression of Korean culture and identity.</a:t>
            </a:r>
            <a:endParaRPr/>
          </a:p>
        </p:txBody>
      </p:sp>
      <p:sp>
        <p:nvSpPr>
          <p:cNvPr id="220" name="Google Shape;220;p14"/>
          <p:cNvSpPr txBox="1"/>
          <p:nvPr/>
        </p:nvSpPr>
        <p:spPr>
          <a:xfrm>
            <a:off x="12888765" y="5073651"/>
            <a:ext cx="3198300" cy="774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Restoration of Korean culture and language.</a:t>
            </a:r>
            <a:endParaRPr/>
          </a:p>
        </p:txBody>
      </p:sp>
      <p:sp>
        <p:nvSpPr>
          <p:cNvPr id="221" name="Google Shape;221;p14"/>
          <p:cNvSpPr txBox="1"/>
          <p:nvPr/>
        </p:nvSpPr>
        <p:spPr>
          <a:xfrm>
            <a:off x="2255656" y="7303931"/>
            <a:ext cx="3198388"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Resources and labor exploited by Japan.</a:t>
            </a:r>
            <a:endParaRPr/>
          </a:p>
        </p:txBody>
      </p:sp>
      <p:sp>
        <p:nvSpPr>
          <p:cNvPr id="222" name="Google Shape;222;p14"/>
          <p:cNvSpPr txBox="1"/>
          <p:nvPr/>
        </p:nvSpPr>
        <p:spPr>
          <a:xfrm>
            <a:off x="12888702" y="7303931"/>
            <a:ext cx="3198388" cy="727789"/>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0" i="0" lang="en-US" sz="2096" u="none" cap="none" strike="noStrike">
                <a:solidFill>
                  <a:srgbClr val="000000"/>
                </a:solidFill>
                <a:latin typeface="PT Sans"/>
                <a:ea typeface="PT Sans"/>
                <a:cs typeface="PT Sans"/>
                <a:sym typeface="PT Sans"/>
              </a:rPr>
              <a:t>Industrialization and economic development.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226" name="Shape 226"/>
        <p:cNvGrpSpPr/>
        <p:nvPr/>
      </p:nvGrpSpPr>
      <p:grpSpPr>
        <a:xfrm>
          <a:off x="0" y="0"/>
          <a:ext cx="0" cy="0"/>
          <a:chOff x="0" y="0"/>
          <a:chExt cx="0" cy="0"/>
        </a:xfrm>
      </p:grpSpPr>
      <p:sp>
        <p:nvSpPr>
          <p:cNvPr id="227" name="Google Shape;227;p15"/>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228" name="Google Shape;228;p15"/>
          <p:cNvGrpSpPr/>
          <p:nvPr/>
        </p:nvGrpSpPr>
        <p:grpSpPr>
          <a:xfrm>
            <a:off x="292320" y="-105498"/>
            <a:ext cx="17703359" cy="10100177"/>
            <a:chOff x="0" y="-104775"/>
            <a:chExt cx="4662613" cy="2660129"/>
          </a:xfrm>
        </p:grpSpPr>
        <p:sp>
          <p:nvSpPr>
            <p:cNvPr id="229" name="Google Shape;229;p15"/>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1" name="Google Shape;231;p15"/>
          <p:cNvPicPr preferRelativeResize="0"/>
          <p:nvPr/>
        </p:nvPicPr>
        <p:blipFill>
          <a:blip r:embed="rId4">
            <a:alphaModFix/>
          </a:blip>
          <a:stretch>
            <a:fillRect/>
          </a:stretch>
        </p:blipFill>
        <p:spPr>
          <a:xfrm>
            <a:off x="292325" y="292325"/>
            <a:ext cx="17696532" cy="7120075"/>
          </a:xfrm>
          <a:prstGeom prst="rect">
            <a:avLst/>
          </a:prstGeom>
          <a:noFill/>
          <a:ln>
            <a:noFill/>
          </a:ln>
        </p:spPr>
      </p:pic>
      <p:sp>
        <p:nvSpPr>
          <p:cNvPr id="232" name="Google Shape;232;p15"/>
          <p:cNvSpPr txBox="1"/>
          <p:nvPr/>
        </p:nvSpPr>
        <p:spPr>
          <a:xfrm>
            <a:off x="665492" y="7901787"/>
            <a:ext cx="16956900" cy="1543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4012" u="none" cap="none" strike="noStrike">
                <a:solidFill>
                  <a:srgbClr val="6B8455"/>
                </a:solidFill>
                <a:latin typeface="Permanent Marker"/>
                <a:ea typeface="Permanent Marker"/>
                <a:cs typeface="Permanent Marker"/>
                <a:sym typeface="Permanent Marker"/>
              </a:rPr>
              <a:t>Lorem ipsum dolor sit amet, consectetur adipiscing elit, sed do eiusmod tempor incididunt ut labore et dolore magna aliqua.</a:t>
            </a:r>
            <a:endParaRPr/>
          </a:p>
        </p:txBody>
      </p:sp>
      <p:sp>
        <p:nvSpPr>
          <p:cNvPr id="233" name="Google Shape;233;p15"/>
          <p:cNvSpPr/>
          <p:nvPr/>
        </p:nvSpPr>
        <p:spPr>
          <a:xfrm flipH="1" rot="864906">
            <a:off x="554056" y="4545130"/>
            <a:ext cx="2515959" cy="3286882"/>
          </a:xfrm>
          <a:custGeom>
            <a:rect b="b" l="l" r="r" t="t"/>
            <a:pathLst>
              <a:path extrusionOk="0" h="3286882" w="2515959">
                <a:moveTo>
                  <a:pt x="2515959" y="0"/>
                </a:moveTo>
                <a:lnTo>
                  <a:pt x="0" y="0"/>
                </a:lnTo>
                <a:lnTo>
                  <a:pt x="0" y="3286882"/>
                </a:lnTo>
                <a:lnTo>
                  <a:pt x="2515959" y="3286882"/>
                </a:lnTo>
                <a:lnTo>
                  <a:pt x="2515959" y="0"/>
                </a:lnTo>
                <a:close/>
              </a:path>
            </a:pathLst>
          </a:custGeom>
          <a:blipFill rotWithShape="1">
            <a:blip r:embed="rId5">
              <a:alphaModFix/>
            </a:blip>
            <a:stretch>
              <a:fillRect b="0" l="0" r="0" t="0"/>
            </a:stretch>
          </a:blipFill>
          <a:ln>
            <a:noFill/>
          </a:ln>
        </p:spPr>
      </p:sp>
      <p:pic>
        <p:nvPicPr>
          <p:cNvPr id="234" name="Google Shape;234;p15"/>
          <p:cNvPicPr preferRelativeResize="0"/>
          <p:nvPr/>
        </p:nvPicPr>
        <p:blipFill rotWithShape="1">
          <a:blip r:embed="rId6">
            <a:alphaModFix/>
          </a:blip>
          <a:srcRect b="0" l="0" r="12118" t="0"/>
          <a:stretch/>
        </p:blipFill>
        <p:spPr>
          <a:xfrm>
            <a:off x="12356475" y="866775"/>
            <a:ext cx="5931525" cy="2064075"/>
          </a:xfrm>
          <a:prstGeom prst="rect">
            <a:avLst/>
          </a:prstGeom>
          <a:noFill/>
          <a:ln>
            <a:noFill/>
          </a:ln>
        </p:spPr>
      </p:pic>
      <p:sp>
        <p:nvSpPr>
          <p:cNvPr id="235" name="Google Shape;235;p15"/>
          <p:cNvSpPr txBox="1"/>
          <p:nvPr/>
        </p:nvSpPr>
        <p:spPr>
          <a:xfrm>
            <a:off x="13275326" y="1121360"/>
            <a:ext cx="4867200" cy="1436100"/>
          </a:xfrm>
          <a:prstGeom prst="rect">
            <a:avLst/>
          </a:prstGeom>
          <a:noFill/>
          <a:ln>
            <a:noFill/>
          </a:ln>
        </p:spPr>
        <p:txBody>
          <a:bodyPr anchorCtr="0" anchor="t" bIns="0" lIns="0" spcFirstLastPara="1" rIns="0" wrap="square" tIns="0">
            <a:spAutoFit/>
          </a:bodyPr>
          <a:lstStyle/>
          <a:p>
            <a:pPr indent="0" lvl="0" marL="0" marR="0" rtl="0" algn="ctr">
              <a:lnSpc>
                <a:spcPct val="119003"/>
              </a:lnSpc>
              <a:spcBef>
                <a:spcPts val="0"/>
              </a:spcBef>
              <a:spcAft>
                <a:spcPts val="0"/>
              </a:spcAft>
              <a:buNone/>
            </a:pPr>
            <a:r>
              <a:rPr b="0" i="0" lang="en-US" sz="9330" u="none" cap="none" strike="noStrike">
                <a:solidFill>
                  <a:srgbClr val="6B8455"/>
                </a:solidFill>
                <a:latin typeface="Permanent Marker"/>
                <a:ea typeface="Permanent Marker"/>
                <a:cs typeface="Permanent Marker"/>
                <a:sym typeface="Permanent Marker"/>
              </a:rPr>
              <a:t>QUOTE</a:t>
            </a:r>
            <a:endParaRPr/>
          </a:p>
        </p:txBody>
      </p:sp>
      <p:pic>
        <p:nvPicPr>
          <p:cNvPr id="236" name="Google Shape;236;p15"/>
          <p:cNvPicPr preferRelativeResize="0"/>
          <p:nvPr/>
        </p:nvPicPr>
        <p:blipFill rotWithShape="1">
          <a:blip r:embed="rId7">
            <a:alphaModFix/>
          </a:blip>
          <a:srcRect b="0" l="50000" r="0" t="50002"/>
          <a:stretch/>
        </p:blipFill>
        <p:spPr>
          <a:xfrm>
            <a:off x="0" y="1"/>
            <a:ext cx="665475" cy="665550"/>
          </a:xfrm>
          <a:prstGeom prst="rect">
            <a:avLst/>
          </a:prstGeom>
          <a:noFill/>
          <a:ln>
            <a:noFill/>
          </a:ln>
        </p:spPr>
      </p:pic>
      <p:pic>
        <p:nvPicPr>
          <p:cNvPr id="237" name="Google Shape;237;p15"/>
          <p:cNvPicPr preferRelativeResize="0"/>
          <p:nvPr/>
        </p:nvPicPr>
        <p:blipFill rotWithShape="1">
          <a:blip r:embed="rId7">
            <a:alphaModFix/>
          </a:blip>
          <a:srcRect b="-5" l="0" r="50000" t="50005"/>
          <a:stretch/>
        </p:blipFill>
        <p:spPr>
          <a:xfrm>
            <a:off x="17622500" y="0"/>
            <a:ext cx="665500" cy="665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B8455"/>
        </a:solidFill>
      </p:bgPr>
    </p:bg>
    <p:spTree>
      <p:nvGrpSpPr>
        <p:cNvPr id="241" name="Shape 241"/>
        <p:cNvGrpSpPr/>
        <p:nvPr/>
      </p:nvGrpSpPr>
      <p:grpSpPr>
        <a:xfrm>
          <a:off x="0" y="0"/>
          <a:ext cx="0" cy="0"/>
          <a:chOff x="0" y="0"/>
          <a:chExt cx="0" cy="0"/>
        </a:xfrm>
      </p:grpSpPr>
      <p:sp>
        <p:nvSpPr>
          <p:cNvPr id="242" name="Google Shape;242;p16"/>
          <p:cNvSpPr/>
          <p:nvPr/>
        </p:nvSpPr>
        <p:spPr>
          <a:xfrm>
            <a:off x="0" y="-220636"/>
            <a:ext cx="18288000" cy="10472216"/>
          </a:xfrm>
          <a:custGeom>
            <a:rect b="b" l="l" r="r" t="t"/>
            <a:pathLst>
              <a:path extrusionOk="0" h="10472216" w="18288000">
                <a:moveTo>
                  <a:pt x="0" y="0"/>
                </a:moveTo>
                <a:lnTo>
                  <a:pt x="18288000" y="0"/>
                </a:lnTo>
                <a:lnTo>
                  <a:pt x="18288000" y="10472216"/>
                </a:lnTo>
                <a:lnTo>
                  <a:pt x="0" y="10472216"/>
                </a:lnTo>
                <a:lnTo>
                  <a:pt x="0" y="0"/>
                </a:lnTo>
                <a:close/>
              </a:path>
            </a:pathLst>
          </a:custGeom>
          <a:blipFill rotWithShape="1">
            <a:blip r:embed="rId3">
              <a:alphaModFix amt="52000"/>
            </a:blip>
            <a:stretch>
              <a:fillRect b="-74310" l="0" r="0" t="0"/>
            </a:stretch>
          </a:blipFill>
          <a:ln>
            <a:noFill/>
          </a:ln>
        </p:spPr>
      </p:sp>
      <p:grpSp>
        <p:nvGrpSpPr>
          <p:cNvPr id="243" name="Google Shape;243;p16"/>
          <p:cNvGrpSpPr/>
          <p:nvPr/>
        </p:nvGrpSpPr>
        <p:grpSpPr>
          <a:xfrm>
            <a:off x="292320" y="-105498"/>
            <a:ext cx="17703359" cy="10100177"/>
            <a:chOff x="0" y="-104775"/>
            <a:chExt cx="4662613" cy="2660129"/>
          </a:xfrm>
        </p:grpSpPr>
        <p:sp>
          <p:nvSpPr>
            <p:cNvPr id="244" name="Google Shape;244;p16"/>
            <p:cNvSpPr/>
            <p:nvPr/>
          </p:nvSpPr>
          <p:spPr>
            <a:xfrm>
              <a:off x="0" y="0"/>
              <a:ext cx="4662613" cy="2555354"/>
            </a:xfrm>
            <a:custGeom>
              <a:rect b="b" l="l" r="r" t="t"/>
              <a:pathLst>
                <a:path extrusionOk="0" h="2555354" w="4662613">
                  <a:moveTo>
                    <a:pt x="4583195" y="0"/>
                  </a:moveTo>
                  <a:lnTo>
                    <a:pt x="79418" y="0"/>
                  </a:lnTo>
                  <a:cubicBezTo>
                    <a:pt x="79418" y="43699"/>
                    <a:pt x="44079" y="79418"/>
                    <a:pt x="0" y="79418"/>
                  </a:cubicBezTo>
                  <a:lnTo>
                    <a:pt x="0" y="2475936"/>
                  </a:lnTo>
                  <a:cubicBezTo>
                    <a:pt x="43699" y="2475936"/>
                    <a:pt x="79418" y="2511275"/>
                    <a:pt x="79418" y="2555354"/>
                  </a:cubicBezTo>
                  <a:lnTo>
                    <a:pt x="4583195" y="2555354"/>
                  </a:lnTo>
                  <a:cubicBezTo>
                    <a:pt x="4583195" y="2511654"/>
                    <a:pt x="4618534" y="2475936"/>
                    <a:pt x="4662613" y="2475936"/>
                  </a:cubicBezTo>
                  <a:lnTo>
                    <a:pt x="4662613" y="79418"/>
                  </a:lnTo>
                  <a:cubicBezTo>
                    <a:pt x="4618914" y="79418"/>
                    <a:pt x="4583195" y="44079"/>
                    <a:pt x="4583195" y="0"/>
                  </a:cubicBezTo>
                  <a:close/>
                </a:path>
              </a:pathLst>
            </a:custGeom>
            <a:solidFill>
              <a:srgbClr val="DFDF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txBox="1"/>
            <p:nvPr/>
          </p:nvSpPr>
          <p:spPr>
            <a:xfrm>
              <a:off x="38100" y="-104775"/>
              <a:ext cx="4586413" cy="2622029"/>
            </a:xfrm>
            <a:prstGeom prst="rect">
              <a:avLst/>
            </a:prstGeom>
            <a:noFill/>
            <a:ln>
              <a:noFill/>
            </a:ln>
          </p:spPr>
          <p:txBody>
            <a:bodyPr anchorCtr="0" anchor="ctr" bIns="50800" lIns="50800" spcFirstLastPara="1" rIns="50800" wrap="square" tIns="50800">
              <a:noAutofit/>
            </a:bodyPr>
            <a:lstStyle/>
            <a:p>
              <a:pPr indent="0" lvl="0" marL="0" marR="0" rtl="0" algn="ctr">
                <a:lnSpc>
                  <a:spcPct val="22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8508520" y="6276365"/>
            <a:ext cx="3199051" cy="2060819"/>
            <a:chOff x="0" y="0"/>
            <a:chExt cx="842548" cy="542767"/>
          </a:xfrm>
        </p:grpSpPr>
        <p:sp>
          <p:nvSpPr>
            <p:cNvPr id="247" name="Google Shape;247;p16"/>
            <p:cNvSpPr/>
            <p:nvPr/>
          </p:nvSpPr>
          <p:spPr>
            <a:xfrm>
              <a:off x="0" y="0"/>
              <a:ext cx="842548" cy="542767"/>
            </a:xfrm>
            <a:custGeom>
              <a:rect b="b" l="l" r="r" t="t"/>
              <a:pathLst>
                <a:path extrusionOk="0" h="542767" w="842548">
                  <a:moveTo>
                    <a:pt x="0" y="0"/>
                  </a:moveTo>
                  <a:lnTo>
                    <a:pt x="842548" y="0"/>
                  </a:lnTo>
                  <a:lnTo>
                    <a:pt x="842548" y="542767"/>
                  </a:lnTo>
                  <a:lnTo>
                    <a:pt x="0" y="542767"/>
                  </a:lnTo>
                  <a:close/>
                </a:path>
              </a:pathLst>
            </a:custGeom>
            <a:solidFill>
              <a:srgbClr val="FFFFFF"/>
            </a:solidFill>
            <a:ln>
              <a:noFill/>
            </a:ln>
          </p:spPr>
        </p:sp>
        <p:sp>
          <p:nvSpPr>
            <p:cNvPr id="248" name="Google Shape;248;p16"/>
            <p:cNvSpPr txBox="1"/>
            <p:nvPr/>
          </p:nvSpPr>
          <p:spPr>
            <a:xfrm>
              <a:off x="0" y="0"/>
              <a:ext cx="842548" cy="542767"/>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6"/>
          <p:cNvGrpSpPr/>
          <p:nvPr/>
        </p:nvGrpSpPr>
        <p:grpSpPr>
          <a:xfrm>
            <a:off x="14751329" y="6428077"/>
            <a:ext cx="1767526" cy="1757394"/>
            <a:chOff x="0" y="0"/>
            <a:chExt cx="2356702" cy="2343192"/>
          </a:xfrm>
        </p:grpSpPr>
        <p:sp>
          <p:nvSpPr>
            <p:cNvPr id="250" name="Google Shape;250;p16"/>
            <p:cNvSpPr/>
            <p:nvPr/>
          </p:nvSpPr>
          <p:spPr>
            <a:xfrm>
              <a:off x="0" y="0"/>
              <a:ext cx="2356702" cy="1791093"/>
            </a:xfrm>
            <a:custGeom>
              <a:rect b="b" l="l" r="r" t="t"/>
              <a:pathLst>
                <a:path extrusionOk="0" h="1791093" w="2356702">
                  <a:moveTo>
                    <a:pt x="0" y="0"/>
                  </a:moveTo>
                  <a:lnTo>
                    <a:pt x="2356702" y="0"/>
                  </a:lnTo>
                  <a:lnTo>
                    <a:pt x="2356702" y="1791093"/>
                  </a:lnTo>
                  <a:lnTo>
                    <a:pt x="0" y="1791093"/>
                  </a:lnTo>
                  <a:lnTo>
                    <a:pt x="0" y="0"/>
                  </a:lnTo>
                  <a:close/>
                </a:path>
              </a:pathLst>
            </a:custGeom>
            <a:blipFill rotWithShape="1">
              <a:blip r:embed="rId4">
                <a:alphaModFix/>
              </a:blip>
              <a:stretch>
                <a:fillRect b="0" l="0" r="0" t="0"/>
              </a:stretch>
            </a:blipFill>
            <a:ln>
              <a:noFill/>
            </a:ln>
          </p:spPr>
        </p:sp>
        <p:sp>
          <p:nvSpPr>
            <p:cNvPr id="251" name="Google Shape;251;p16"/>
            <p:cNvSpPr/>
            <p:nvPr/>
          </p:nvSpPr>
          <p:spPr>
            <a:xfrm>
              <a:off x="0" y="552099"/>
              <a:ext cx="2356702" cy="1791093"/>
            </a:xfrm>
            <a:custGeom>
              <a:rect b="b" l="l" r="r" t="t"/>
              <a:pathLst>
                <a:path extrusionOk="0" h="1791093" w="2356702">
                  <a:moveTo>
                    <a:pt x="0" y="0"/>
                  </a:moveTo>
                  <a:lnTo>
                    <a:pt x="2356702" y="0"/>
                  </a:lnTo>
                  <a:lnTo>
                    <a:pt x="2356702" y="1791093"/>
                  </a:lnTo>
                  <a:lnTo>
                    <a:pt x="0" y="1791093"/>
                  </a:lnTo>
                  <a:lnTo>
                    <a:pt x="0" y="0"/>
                  </a:lnTo>
                  <a:close/>
                </a:path>
              </a:pathLst>
            </a:custGeom>
            <a:blipFill rotWithShape="1">
              <a:blip r:embed="rId5">
                <a:alphaModFix/>
              </a:blip>
              <a:stretch>
                <a:fillRect b="0" l="0" r="0" t="0"/>
              </a:stretch>
            </a:blipFill>
            <a:ln>
              <a:noFill/>
            </a:ln>
          </p:spPr>
        </p:sp>
      </p:grpSp>
      <p:grpSp>
        <p:nvGrpSpPr>
          <p:cNvPr id="252" name="Google Shape;252;p16"/>
          <p:cNvGrpSpPr/>
          <p:nvPr/>
        </p:nvGrpSpPr>
        <p:grpSpPr>
          <a:xfrm>
            <a:off x="9626650" y="1298876"/>
            <a:ext cx="962791" cy="681997"/>
            <a:chOff x="0" y="0"/>
            <a:chExt cx="1283722" cy="909329"/>
          </a:xfrm>
        </p:grpSpPr>
        <p:grpSp>
          <p:nvGrpSpPr>
            <p:cNvPr id="253" name="Google Shape;253;p16"/>
            <p:cNvGrpSpPr/>
            <p:nvPr/>
          </p:nvGrpSpPr>
          <p:grpSpPr>
            <a:xfrm>
              <a:off x="0" y="0"/>
              <a:ext cx="1283722" cy="265902"/>
              <a:chOff x="0" y="0"/>
              <a:chExt cx="253575" cy="52524"/>
            </a:xfrm>
          </p:grpSpPr>
          <p:sp>
            <p:nvSpPr>
              <p:cNvPr id="254" name="Google Shape;254;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255" name="Google Shape;255;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6"/>
            <p:cNvGrpSpPr/>
            <p:nvPr/>
          </p:nvGrpSpPr>
          <p:grpSpPr>
            <a:xfrm>
              <a:off x="0" y="321713"/>
              <a:ext cx="1283722" cy="265902"/>
              <a:chOff x="0" y="0"/>
              <a:chExt cx="253575" cy="52524"/>
            </a:xfrm>
          </p:grpSpPr>
          <p:sp>
            <p:nvSpPr>
              <p:cNvPr id="257" name="Google Shape;257;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258" name="Google Shape;258;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6"/>
            <p:cNvGrpSpPr/>
            <p:nvPr/>
          </p:nvGrpSpPr>
          <p:grpSpPr>
            <a:xfrm>
              <a:off x="0" y="643427"/>
              <a:ext cx="1283722" cy="265902"/>
              <a:chOff x="0" y="0"/>
              <a:chExt cx="253575" cy="52524"/>
            </a:xfrm>
          </p:grpSpPr>
          <p:sp>
            <p:nvSpPr>
              <p:cNvPr id="260" name="Google Shape;260;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261" name="Google Shape;261;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2" name="Google Shape;262;p16"/>
          <p:cNvGrpSpPr/>
          <p:nvPr/>
        </p:nvGrpSpPr>
        <p:grpSpPr>
          <a:xfrm>
            <a:off x="9626650" y="4088193"/>
            <a:ext cx="962791" cy="681997"/>
            <a:chOff x="0" y="0"/>
            <a:chExt cx="1283722" cy="909329"/>
          </a:xfrm>
        </p:grpSpPr>
        <p:grpSp>
          <p:nvGrpSpPr>
            <p:cNvPr id="263" name="Google Shape;263;p16"/>
            <p:cNvGrpSpPr/>
            <p:nvPr/>
          </p:nvGrpSpPr>
          <p:grpSpPr>
            <a:xfrm>
              <a:off x="0" y="0"/>
              <a:ext cx="606725" cy="265902"/>
              <a:chOff x="0" y="0"/>
              <a:chExt cx="119847" cy="52524"/>
            </a:xfrm>
          </p:grpSpPr>
          <p:sp>
            <p:nvSpPr>
              <p:cNvPr id="264" name="Google Shape;264;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65" name="Google Shape;265;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6"/>
            <p:cNvGrpSpPr/>
            <p:nvPr/>
          </p:nvGrpSpPr>
          <p:grpSpPr>
            <a:xfrm>
              <a:off x="0" y="321713"/>
              <a:ext cx="606725" cy="265902"/>
              <a:chOff x="0" y="0"/>
              <a:chExt cx="119847" cy="52524"/>
            </a:xfrm>
          </p:grpSpPr>
          <p:sp>
            <p:nvSpPr>
              <p:cNvPr id="267" name="Google Shape;267;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68" name="Google Shape;268;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6"/>
            <p:cNvGrpSpPr/>
            <p:nvPr/>
          </p:nvGrpSpPr>
          <p:grpSpPr>
            <a:xfrm>
              <a:off x="0" y="643427"/>
              <a:ext cx="606725" cy="265902"/>
              <a:chOff x="0" y="0"/>
              <a:chExt cx="119847" cy="52524"/>
            </a:xfrm>
          </p:grpSpPr>
          <p:sp>
            <p:nvSpPr>
              <p:cNvPr id="270" name="Google Shape;270;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71" name="Google Shape;271;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6"/>
            <p:cNvGrpSpPr/>
            <p:nvPr/>
          </p:nvGrpSpPr>
          <p:grpSpPr>
            <a:xfrm>
              <a:off x="676997" y="0"/>
              <a:ext cx="606725" cy="265902"/>
              <a:chOff x="0" y="0"/>
              <a:chExt cx="119847" cy="52524"/>
            </a:xfrm>
          </p:grpSpPr>
          <p:sp>
            <p:nvSpPr>
              <p:cNvPr id="273" name="Google Shape;273;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74" name="Google Shape;274;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6"/>
            <p:cNvGrpSpPr/>
            <p:nvPr/>
          </p:nvGrpSpPr>
          <p:grpSpPr>
            <a:xfrm>
              <a:off x="676997" y="321713"/>
              <a:ext cx="606725" cy="265902"/>
              <a:chOff x="0" y="0"/>
              <a:chExt cx="119847" cy="52524"/>
            </a:xfrm>
          </p:grpSpPr>
          <p:sp>
            <p:nvSpPr>
              <p:cNvPr id="276" name="Google Shape;276;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77" name="Google Shape;277;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6"/>
            <p:cNvGrpSpPr/>
            <p:nvPr/>
          </p:nvGrpSpPr>
          <p:grpSpPr>
            <a:xfrm>
              <a:off x="676997" y="643427"/>
              <a:ext cx="606725" cy="265902"/>
              <a:chOff x="0" y="0"/>
              <a:chExt cx="119847" cy="52524"/>
            </a:xfrm>
          </p:grpSpPr>
          <p:sp>
            <p:nvSpPr>
              <p:cNvPr id="279" name="Google Shape;279;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80" name="Google Shape;280;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1" name="Google Shape;281;p16"/>
          <p:cNvGrpSpPr/>
          <p:nvPr/>
        </p:nvGrpSpPr>
        <p:grpSpPr>
          <a:xfrm>
            <a:off x="15153697" y="4088193"/>
            <a:ext cx="962791" cy="681997"/>
            <a:chOff x="0" y="0"/>
            <a:chExt cx="1283722" cy="909329"/>
          </a:xfrm>
        </p:grpSpPr>
        <p:grpSp>
          <p:nvGrpSpPr>
            <p:cNvPr id="282" name="Google Shape;282;p16"/>
            <p:cNvGrpSpPr/>
            <p:nvPr/>
          </p:nvGrpSpPr>
          <p:grpSpPr>
            <a:xfrm>
              <a:off x="0" y="0"/>
              <a:ext cx="606725" cy="265902"/>
              <a:chOff x="0" y="0"/>
              <a:chExt cx="119847" cy="52524"/>
            </a:xfrm>
          </p:grpSpPr>
          <p:sp>
            <p:nvSpPr>
              <p:cNvPr id="283" name="Google Shape;283;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84" name="Google Shape;284;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6"/>
            <p:cNvGrpSpPr/>
            <p:nvPr/>
          </p:nvGrpSpPr>
          <p:grpSpPr>
            <a:xfrm>
              <a:off x="0" y="321713"/>
              <a:ext cx="1283722" cy="265902"/>
              <a:chOff x="0" y="0"/>
              <a:chExt cx="253575" cy="52524"/>
            </a:xfrm>
          </p:grpSpPr>
          <p:sp>
            <p:nvSpPr>
              <p:cNvPr id="286" name="Google Shape;286;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287" name="Google Shape;287;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6"/>
            <p:cNvGrpSpPr/>
            <p:nvPr/>
          </p:nvGrpSpPr>
          <p:grpSpPr>
            <a:xfrm>
              <a:off x="0" y="643427"/>
              <a:ext cx="606725" cy="265902"/>
              <a:chOff x="0" y="0"/>
              <a:chExt cx="119847" cy="52524"/>
            </a:xfrm>
          </p:grpSpPr>
          <p:sp>
            <p:nvSpPr>
              <p:cNvPr id="289" name="Google Shape;289;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90" name="Google Shape;290;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6"/>
            <p:cNvGrpSpPr/>
            <p:nvPr/>
          </p:nvGrpSpPr>
          <p:grpSpPr>
            <a:xfrm>
              <a:off x="676997" y="0"/>
              <a:ext cx="606725" cy="265902"/>
              <a:chOff x="0" y="0"/>
              <a:chExt cx="119847" cy="52524"/>
            </a:xfrm>
          </p:grpSpPr>
          <p:sp>
            <p:nvSpPr>
              <p:cNvPr id="292" name="Google Shape;292;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93" name="Google Shape;293;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6"/>
            <p:cNvGrpSpPr/>
            <p:nvPr/>
          </p:nvGrpSpPr>
          <p:grpSpPr>
            <a:xfrm>
              <a:off x="676997" y="643427"/>
              <a:ext cx="606725" cy="265902"/>
              <a:chOff x="0" y="0"/>
              <a:chExt cx="119847" cy="52524"/>
            </a:xfrm>
          </p:grpSpPr>
          <p:sp>
            <p:nvSpPr>
              <p:cNvPr id="295" name="Google Shape;295;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296" name="Google Shape;296;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7" name="Google Shape;297;p16"/>
          <p:cNvGrpSpPr/>
          <p:nvPr/>
        </p:nvGrpSpPr>
        <p:grpSpPr>
          <a:xfrm>
            <a:off x="15153697" y="1298876"/>
            <a:ext cx="962791" cy="681997"/>
            <a:chOff x="0" y="0"/>
            <a:chExt cx="1283722" cy="909329"/>
          </a:xfrm>
        </p:grpSpPr>
        <p:grpSp>
          <p:nvGrpSpPr>
            <p:cNvPr id="298" name="Google Shape;298;p16"/>
            <p:cNvGrpSpPr/>
            <p:nvPr/>
          </p:nvGrpSpPr>
          <p:grpSpPr>
            <a:xfrm>
              <a:off x="0" y="0"/>
              <a:ext cx="1283722" cy="265902"/>
              <a:chOff x="0" y="0"/>
              <a:chExt cx="253575" cy="52524"/>
            </a:xfrm>
          </p:grpSpPr>
          <p:sp>
            <p:nvSpPr>
              <p:cNvPr id="299" name="Google Shape;299;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300" name="Google Shape;300;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6"/>
            <p:cNvGrpSpPr/>
            <p:nvPr/>
          </p:nvGrpSpPr>
          <p:grpSpPr>
            <a:xfrm>
              <a:off x="0" y="321713"/>
              <a:ext cx="606725" cy="265902"/>
              <a:chOff x="0" y="0"/>
              <a:chExt cx="119847" cy="52524"/>
            </a:xfrm>
          </p:grpSpPr>
          <p:sp>
            <p:nvSpPr>
              <p:cNvPr id="302" name="Google Shape;302;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303" name="Google Shape;303;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6"/>
            <p:cNvGrpSpPr/>
            <p:nvPr/>
          </p:nvGrpSpPr>
          <p:grpSpPr>
            <a:xfrm>
              <a:off x="0" y="643427"/>
              <a:ext cx="1283722" cy="265902"/>
              <a:chOff x="0" y="0"/>
              <a:chExt cx="253575" cy="52524"/>
            </a:xfrm>
          </p:grpSpPr>
          <p:sp>
            <p:nvSpPr>
              <p:cNvPr id="305" name="Google Shape;305;p16"/>
              <p:cNvSpPr/>
              <p:nvPr/>
            </p:nvSpPr>
            <p:spPr>
              <a:xfrm>
                <a:off x="0" y="0"/>
                <a:ext cx="253575" cy="52524"/>
              </a:xfrm>
              <a:custGeom>
                <a:rect b="b" l="l" r="r" t="t"/>
                <a:pathLst>
                  <a:path extrusionOk="0" h="52524" w="253575">
                    <a:moveTo>
                      <a:pt x="0" y="0"/>
                    </a:moveTo>
                    <a:lnTo>
                      <a:pt x="253575" y="0"/>
                    </a:lnTo>
                    <a:lnTo>
                      <a:pt x="253575" y="52524"/>
                    </a:lnTo>
                    <a:lnTo>
                      <a:pt x="0" y="52524"/>
                    </a:lnTo>
                    <a:close/>
                  </a:path>
                </a:pathLst>
              </a:custGeom>
              <a:solidFill>
                <a:srgbClr val="000000"/>
              </a:solidFill>
              <a:ln>
                <a:noFill/>
              </a:ln>
            </p:spPr>
          </p:sp>
          <p:sp>
            <p:nvSpPr>
              <p:cNvPr id="306" name="Google Shape;306;p16"/>
              <p:cNvSpPr txBox="1"/>
              <p:nvPr/>
            </p:nvSpPr>
            <p:spPr>
              <a:xfrm>
                <a:off x="0" y="0"/>
                <a:ext cx="253575"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6"/>
            <p:cNvGrpSpPr/>
            <p:nvPr/>
          </p:nvGrpSpPr>
          <p:grpSpPr>
            <a:xfrm>
              <a:off x="676997" y="321713"/>
              <a:ext cx="606725" cy="265902"/>
              <a:chOff x="0" y="0"/>
              <a:chExt cx="119847" cy="52524"/>
            </a:xfrm>
          </p:grpSpPr>
          <p:sp>
            <p:nvSpPr>
              <p:cNvPr id="308" name="Google Shape;308;p16"/>
              <p:cNvSpPr/>
              <p:nvPr/>
            </p:nvSpPr>
            <p:spPr>
              <a:xfrm>
                <a:off x="0" y="0"/>
                <a:ext cx="119847" cy="52524"/>
              </a:xfrm>
              <a:custGeom>
                <a:rect b="b" l="l" r="r" t="t"/>
                <a:pathLst>
                  <a:path extrusionOk="0" h="52524" w="119847">
                    <a:moveTo>
                      <a:pt x="0" y="0"/>
                    </a:moveTo>
                    <a:lnTo>
                      <a:pt x="119847" y="0"/>
                    </a:lnTo>
                    <a:lnTo>
                      <a:pt x="119847" y="52524"/>
                    </a:lnTo>
                    <a:lnTo>
                      <a:pt x="0" y="52524"/>
                    </a:lnTo>
                    <a:close/>
                  </a:path>
                </a:pathLst>
              </a:custGeom>
              <a:solidFill>
                <a:srgbClr val="000000"/>
              </a:solidFill>
              <a:ln>
                <a:noFill/>
              </a:ln>
            </p:spPr>
          </p:sp>
          <p:sp>
            <p:nvSpPr>
              <p:cNvPr id="309" name="Google Shape;309;p16"/>
              <p:cNvSpPr txBox="1"/>
              <p:nvPr/>
            </p:nvSpPr>
            <p:spPr>
              <a:xfrm>
                <a:off x="0" y="0"/>
                <a:ext cx="119847" cy="52524"/>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10" name="Google Shape;310;p16"/>
          <p:cNvSpPr txBox="1"/>
          <p:nvPr/>
        </p:nvSpPr>
        <p:spPr>
          <a:xfrm>
            <a:off x="1402340" y="1009650"/>
            <a:ext cx="6003000" cy="457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899" u="none" cap="none" strike="noStrike">
                <a:solidFill>
                  <a:srgbClr val="6B8455"/>
                </a:solidFill>
                <a:latin typeface="Permanent Marker"/>
                <a:ea typeface="Permanent Marker"/>
                <a:cs typeface="Permanent Marker"/>
                <a:sym typeface="Permanent Marker"/>
              </a:rPr>
              <a:t>the Korean Flag</a:t>
            </a:r>
            <a:endParaRPr/>
          </a:p>
        </p:txBody>
      </p:sp>
      <p:sp>
        <p:nvSpPr>
          <p:cNvPr id="311" name="Google Shape;311;p16"/>
          <p:cNvSpPr txBox="1"/>
          <p:nvPr/>
        </p:nvSpPr>
        <p:spPr>
          <a:xfrm>
            <a:off x="1402340" y="6031111"/>
            <a:ext cx="5525735" cy="2840355"/>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The Taegeukgi, or Korean flag, is a symbol of unity and resilience in Korean history, particularly during the independence movement. It features a white background, a central blue and red circle (taegeuk), and four black trigrams representing aspects of Korean philosophy from the I Ching.</a:t>
            </a:r>
            <a:endParaRPr/>
          </a:p>
        </p:txBody>
      </p:sp>
      <p:sp>
        <p:nvSpPr>
          <p:cNvPr id="312" name="Google Shape;312;p16"/>
          <p:cNvSpPr txBox="1"/>
          <p:nvPr/>
        </p:nvSpPr>
        <p:spPr>
          <a:xfrm>
            <a:off x="8324412" y="2178667"/>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13" name="Google Shape;313;p16"/>
          <p:cNvSpPr txBox="1"/>
          <p:nvPr/>
        </p:nvSpPr>
        <p:spPr>
          <a:xfrm>
            <a:off x="8324412" y="640616"/>
            <a:ext cx="3567267" cy="478156"/>
          </a:xfrm>
          <a:prstGeom prst="rect">
            <a:avLst/>
          </a:prstGeom>
          <a:noFill/>
          <a:ln>
            <a:noFill/>
          </a:ln>
        </p:spPr>
        <p:txBody>
          <a:bodyPr anchorCtr="0" anchor="t" bIns="0" lIns="0" spcFirstLastPara="1" rIns="0" wrap="square" tIns="0">
            <a:spAutoFit/>
          </a:bodyPr>
          <a:lstStyle/>
          <a:p>
            <a:pPr indent="0" lvl="0" marL="0" marR="0" rtl="0" algn="ctr">
              <a:lnSpc>
                <a:spcPct val="150018"/>
              </a:lnSpc>
              <a:spcBef>
                <a:spcPts val="0"/>
              </a:spcBef>
              <a:spcAft>
                <a:spcPts val="0"/>
              </a:spcAft>
              <a:buNone/>
            </a:pPr>
            <a:r>
              <a:rPr b="1" i="0" lang="en-US" sz="2699" u="none" cap="none" strike="noStrike">
                <a:solidFill>
                  <a:srgbClr val="000000"/>
                </a:solidFill>
                <a:latin typeface="PT Sans"/>
                <a:ea typeface="PT Sans"/>
                <a:cs typeface="PT Sans"/>
                <a:sym typeface="PT Sans"/>
              </a:rPr>
              <a:t>Geon</a:t>
            </a:r>
            <a:endParaRPr/>
          </a:p>
        </p:txBody>
      </p:sp>
      <p:sp>
        <p:nvSpPr>
          <p:cNvPr id="314" name="Google Shape;314;p16"/>
          <p:cNvSpPr txBox="1"/>
          <p:nvPr/>
        </p:nvSpPr>
        <p:spPr>
          <a:xfrm>
            <a:off x="8324412" y="3543748"/>
            <a:ext cx="3567267" cy="478156"/>
          </a:xfrm>
          <a:prstGeom prst="rect">
            <a:avLst/>
          </a:prstGeom>
          <a:noFill/>
          <a:ln>
            <a:noFill/>
          </a:ln>
        </p:spPr>
        <p:txBody>
          <a:bodyPr anchorCtr="0" anchor="t" bIns="0" lIns="0" spcFirstLastPara="1" rIns="0" wrap="square" tIns="0">
            <a:spAutoFit/>
          </a:bodyPr>
          <a:lstStyle/>
          <a:p>
            <a:pPr indent="0" lvl="0" marL="0" marR="0" rtl="0" algn="ctr">
              <a:lnSpc>
                <a:spcPct val="150018"/>
              </a:lnSpc>
              <a:spcBef>
                <a:spcPts val="0"/>
              </a:spcBef>
              <a:spcAft>
                <a:spcPts val="0"/>
              </a:spcAft>
              <a:buNone/>
            </a:pPr>
            <a:r>
              <a:rPr b="1" i="0" lang="en-US" sz="2699" u="none" cap="none" strike="noStrike">
                <a:solidFill>
                  <a:srgbClr val="000000"/>
                </a:solidFill>
                <a:latin typeface="PT Sans"/>
                <a:ea typeface="PT Sans"/>
                <a:cs typeface="PT Sans"/>
                <a:sym typeface="PT Sans"/>
              </a:rPr>
              <a:t>Gon</a:t>
            </a:r>
            <a:endParaRPr/>
          </a:p>
        </p:txBody>
      </p:sp>
      <p:sp>
        <p:nvSpPr>
          <p:cNvPr id="315" name="Google Shape;315;p16"/>
          <p:cNvSpPr txBox="1"/>
          <p:nvPr/>
        </p:nvSpPr>
        <p:spPr>
          <a:xfrm>
            <a:off x="13851459" y="640616"/>
            <a:ext cx="3567267" cy="478156"/>
          </a:xfrm>
          <a:prstGeom prst="rect">
            <a:avLst/>
          </a:prstGeom>
          <a:noFill/>
          <a:ln>
            <a:noFill/>
          </a:ln>
        </p:spPr>
        <p:txBody>
          <a:bodyPr anchorCtr="0" anchor="t" bIns="0" lIns="0" spcFirstLastPara="1" rIns="0" wrap="square" tIns="0">
            <a:spAutoFit/>
          </a:bodyPr>
          <a:lstStyle/>
          <a:p>
            <a:pPr indent="0" lvl="0" marL="0" marR="0" rtl="0" algn="ctr">
              <a:lnSpc>
                <a:spcPct val="150018"/>
              </a:lnSpc>
              <a:spcBef>
                <a:spcPts val="0"/>
              </a:spcBef>
              <a:spcAft>
                <a:spcPts val="0"/>
              </a:spcAft>
              <a:buNone/>
            </a:pPr>
            <a:r>
              <a:rPr b="1" i="0" lang="en-US" sz="2699" u="none" cap="none" strike="noStrike">
                <a:solidFill>
                  <a:srgbClr val="000000"/>
                </a:solidFill>
                <a:latin typeface="PT Sans"/>
                <a:ea typeface="PT Sans"/>
                <a:cs typeface="PT Sans"/>
                <a:sym typeface="PT Sans"/>
              </a:rPr>
              <a:t>Li</a:t>
            </a:r>
            <a:endParaRPr/>
          </a:p>
        </p:txBody>
      </p:sp>
      <p:sp>
        <p:nvSpPr>
          <p:cNvPr id="316" name="Google Shape;316;p16"/>
          <p:cNvSpPr txBox="1"/>
          <p:nvPr/>
        </p:nvSpPr>
        <p:spPr>
          <a:xfrm>
            <a:off x="13851459" y="3543748"/>
            <a:ext cx="3567267" cy="478156"/>
          </a:xfrm>
          <a:prstGeom prst="rect">
            <a:avLst/>
          </a:prstGeom>
          <a:noFill/>
          <a:ln>
            <a:noFill/>
          </a:ln>
        </p:spPr>
        <p:txBody>
          <a:bodyPr anchorCtr="0" anchor="t" bIns="0" lIns="0" spcFirstLastPara="1" rIns="0" wrap="square" tIns="0">
            <a:spAutoFit/>
          </a:bodyPr>
          <a:lstStyle/>
          <a:p>
            <a:pPr indent="0" lvl="0" marL="0" marR="0" rtl="0" algn="ctr">
              <a:lnSpc>
                <a:spcPct val="150018"/>
              </a:lnSpc>
              <a:spcBef>
                <a:spcPts val="0"/>
              </a:spcBef>
              <a:spcAft>
                <a:spcPts val="0"/>
              </a:spcAft>
              <a:buNone/>
            </a:pPr>
            <a:r>
              <a:rPr b="1" i="0" lang="en-US" sz="2699" u="none" cap="none" strike="noStrike">
                <a:solidFill>
                  <a:srgbClr val="000000"/>
                </a:solidFill>
                <a:latin typeface="PT Sans"/>
                <a:ea typeface="PT Sans"/>
                <a:cs typeface="PT Sans"/>
                <a:sym typeface="PT Sans"/>
              </a:rPr>
              <a:t>Gam</a:t>
            </a:r>
            <a:endParaRPr/>
          </a:p>
        </p:txBody>
      </p:sp>
      <p:sp>
        <p:nvSpPr>
          <p:cNvPr id="317" name="Google Shape;317;p16"/>
          <p:cNvSpPr txBox="1"/>
          <p:nvPr/>
        </p:nvSpPr>
        <p:spPr>
          <a:xfrm>
            <a:off x="8324412" y="5021604"/>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18" name="Google Shape;318;p16"/>
          <p:cNvSpPr txBox="1"/>
          <p:nvPr/>
        </p:nvSpPr>
        <p:spPr>
          <a:xfrm>
            <a:off x="8324412" y="8674918"/>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19" name="Google Shape;319;p16"/>
          <p:cNvSpPr txBox="1"/>
          <p:nvPr/>
        </p:nvSpPr>
        <p:spPr>
          <a:xfrm>
            <a:off x="13851459" y="2178667"/>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20" name="Google Shape;320;p16"/>
          <p:cNvSpPr txBox="1"/>
          <p:nvPr/>
        </p:nvSpPr>
        <p:spPr>
          <a:xfrm>
            <a:off x="13851459" y="5021604"/>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21" name="Google Shape;321;p16"/>
          <p:cNvSpPr txBox="1"/>
          <p:nvPr/>
        </p:nvSpPr>
        <p:spPr>
          <a:xfrm>
            <a:off x="13851459" y="8674918"/>
            <a:ext cx="3567267" cy="792480"/>
          </a:xfrm>
          <a:prstGeom prst="rect">
            <a:avLst/>
          </a:prstGeom>
          <a:noFill/>
          <a:ln>
            <a:noFill/>
          </a:ln>
        </p:spPr>
        <p:txBody>
          <a:bodyPr anchorCtr="0" anchor="t" bIns="0" lIns="0" spcFirstLastPara="1" rIns="0" wrap="square" tIns="0">
            <a:spAutoFit/>
          </a:bodyPr>
          <a:lstStyle/>
          <a:p>
            <a:pPr indent="0" lvl="0" marL="0" marR="0" rtl="0" algn="ctr">
              <a:lnSpc>
                <a:spcPct val="150022"/>
              </a:lnSpc>
              <a:spcBef>
                <a:spcPts val="0"/>
              </a:spcBef>
              <a:spcAft>
                <a:spcPts val="0"/>
              </a:spcAft>
              <a:buNone/>
            </a:pPr>
            <a:r>
              <a:rPr b="0" i="0" lang="en-US" sz="2199" u="none" cap="none" strike="noStrike">
                <a:solidFill>
                  <a:srgbClr val="000000"/>
                </a:solidFill>
                <a:latin typeface="PT Sans"/>
                <a:ea typeface="PT Sans"/>
                <a:cs typeface="PT Sans"/>
                <a:sym typeface="PT Sans"/>
              </a:rPr>
              <a:t>Lorem ipsum dolor sit amet, consectetur adipiscing elit.</a:t>
            </a:r>
            <a:endParaRPr/>
          </a:p>
        </p:txBody>
      </p:sp>
      <p:sp>
        <p:nvSpPr>
          <p:cNvPr id="322" name="Google Shape;322;p16"/>
          <p:cNvSpPr/>
          <p:nvPr/>
        </p:nvSpPr>
        <p:spPr>
          <a:xfrm>
            <a:off x="4694443" y="840059"/>
            <a:ext cx="3229402" cy="1763423"/>
          </a:xfrm>
          <a:custGeom>
            <a:rect b="b" l="l" r="r" t="t"/>
            <a:pathLst>
              <a:path extrusionOk="0" h="1763423" w="3229402">
                <a:moveTo>
                  <a:pt x="0" y="0"/>
                </a:moveTo>
                <a:lnTo>
                  <a:pt x="3229402" y="0"/>
                </a:lnTo>
                <a:lnTo>
                  <a:pt x="3229402" y="1763423"/>
                </a:lnTo>
                <a:lnTo>
                  <a:pt x="0" y="1763423"/>
                </a:lnTo>
                <a:lnTo>
                  <a:pt x="0" y="0"/>
                </a:lnTo>
                <a:close/>
              </a:path>
            </a:pathLst>
          </a:custGeom>
          <a:blipFill rotWithShape="1">
            <a:blip r:embed="rId6">
              <a:alphaModFix/>
            </a:blip>
            <a:stretch>
              <a:fillRect b="-140147" l="-26843"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