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0287000" cx="18288000"/>
  <p:notesSz cx="6858000" cy="9144000"/>
  <p:embeddedFontLst>
    <p:embeddedFont>
      <p:font typeface="Lato"/>
      <p:regular r:id="rId24"/>
      <p:bold r:id="rId25"/>
      <p:italic r:id="rId26"/>
      <p:boldItalic r:id="rId27"/>
    </p:embeddedFont>
    <p:embeddedFont>
      <p:font typeface="Sorts Mill Goudy"/>
      <p:regular r:id="rId28"/>
      <p: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a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8" Type="http://schemas.openxmlformats.org/officeDocument/2006/relationships/font" Target="fonts/SortsMillGoudy-regular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rtsMillGoud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b="8895" l="0" r="0" t="8895"/>
          <a:stretch/>
        </p:blipFill>
        <p:spPr>
          <a:xfrm>
            <a:off x="0" y="0"/>
            <a:ext cx="18288001" cy="10286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3"/>
          <p:cNvCxnSpPr/>
          <p:nvPr/>
        </p:nvCxnSpPr>
        <p:spPr>
          <a:xfrm>
            <a:off x="629563" y="7648553"/>
            <a:ext cx="10899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3"/>
          <p:cNvCxnSpPr/>
          <p:nvPr/>
        </p:nvCxnSpPr>
        <p:spPr>
          <a:xfrm>
            <a:off x="629563" y="1969323"/>
            <a:ext cx="10899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3"/>
          <p:cNvSpPr/>
          <p:nvPr/>
        </p:nvSpPr>
        <p:spPr>
          <a:xfrm>
            <a:off x="10808343" y="2102673"/>
            <a:ext cx="6958023" cy="8184327"/>
          </a:xfrm>
          <a:custGeom>
            <a:rect b="b" l="l" r="r" t="t"/>
            <a:pathLst>
              <a:path extrusionOk="0" h="8184327" w="6958023">
                <a:moveTo>
                  <a:pt x="0" y="0"/>
                </a:moveTo>
                <a:lnTo>
                  <a:pt x="6958023" y="0"/>
                </a:lnTo>
                <a:lnTo>
                  <a:pt x="6958023" y="8184327"/>
                </a:lnTo>
                <a:lnTo>
                  <a:pt x="0" y="8184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599" l="-48218" r="-69746" t="-13199"/>
            </a:stretch>
          </a:blipFill>
          <a:ln>
            <a:noFill/>
          </a:ln>
        </p:spPr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466900" y="2256875"/>
            <a:ext cx="10047900" cy="4949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950"/>
              <a:buNone/>
              <a:defRPr sz="11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629575" y="915153"/>
            <a:ext cx="8983500" cy="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SzPts val="3900"/>
              <a:buNone/>
              <a:defRPr sz="3900"/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2" type="subTitle"/>
          </p:nvPr>
        </p:nvSpPr>
        <p:spPr>
          <a:xfrm>
            <a:off x="544594" y="8108585"/>
            <a:ext cx="8983500" cy="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3B7977"/>
              </a:buClr>
              <a:buSzPts val="3300"/>
              <a:buNone/>
              <a:defRPr b="1" sz="3300">
                <a:solidFill>
                  <a:srgbClr val="3B7977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3B7977"/>
              </a:buClr>
              <a:buSzPts val="1950"/>
              <a:buNone/>
              <a:defRPr b="1">
                <a:solidFill>
                  <a:srgbClr val="3B797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A9BEC4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609625" y="3085300"/>
            <a:ext cx="17068800" cy="37614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-799350" y="462873"/>
            <a:ext cx="19886700" cy="19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500"/>
              <a:buNone/>
              <a:defRPr sz="12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2969809" y="6966925"/>
            <a:ext cx="13836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3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01</a:t>
            </a:r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8299326" y="6966925"/>
            <a:ext cx="15876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3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02</a:t>
            </a:r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13020811" y="6966919"/>
            <a:ext cx="31092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3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03</a:t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609533" y="2789668"/>
            <a:ext cx="170688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609533" y="7142306"/>
            <a:ext cx="170688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idx="1" type="subTitle"/>
          </p:nvPr>
        </p:nvSpPr>
        <p:spPr>
          <a:xfrm>
            <a:off x="1980700" y="8954049"/>
            <a:ext cx="3361800" cy="51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3B7977"/>
              </a:buClr>
              <a:buSzPts val="3300"/>
              <a:buNone/>
              <a:defRPr b="1" sz="3300">
                <a:solidFill>
                  <a:srgbClr val="3B7977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3" type="subTitle"/>
          </p:nvPr>
        </p:nvSpPr>
        <p:spPr>
          <a:xfrm>
            <a:off x="7412225" y="8954049"/>
            <a:ext cx="3361800" cy="51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3B7977"/>
              </a:buClr>
              <a:buSzPts val="3300"/>
              <a:buNone/>
              <a:defRPr b="1" sz="3300">
                <a:solidFill>
                  <a:srgbClr val="3B7977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4" type="subTitle"/>
          </p:nvPr>
        </p:nvSpPr>
        <p:spPr>
          <a:xfrm>
            <a:off x="12894500" y="8954049"/>
            <a:ext cx="3361800" cy="51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3B7977"/>
              </a:buClr>
              <a:buSzPts val="3300"/>
              <a:buNone/>
              <a:defRPr b="1" sz="3300">
                <a:solidFill>
                  <a:srgbClr val="3B7977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8895" l="0" r="0" t="8895"/>
          <a:stretch/>
        </p:blipFill>
        <p:spPr>
          <a:xfrm>
            <a:off x="0" y="0"/>
            <a:ext cx="18288001" cy="10286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30;p5"/>
          <p:cNvCxnSpPr/>
          <p:nvPr/>
        </p:nvCxnSpPr>
        <p:spPr>
          <a:xfrm>
            <a:off x="1028700" y="2789668"/>
            <a:ext cx="62655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10993886" y="2789668"/>
            <a:ext cx="62655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 b="29288" l="0" r="45166" t="0"/>
          <a:stretch/>
        </p:blipFill>
        <p:spPr>
          <a:xfrm>
            <a:off x="9648925" y="2666000"/>
            <a:ext cx="8639073" cy="7620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type="title"/>
          </p:nvPr>
        </p:nvSpPr>
        <p:spPr>
          <a:xfrm>
            <a:off x="165150" y="3896369"/>
            <a:ext cx="17957700" cy="28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350"/>
              <a:buNone/>
              <a:defRPr sz="193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7026100" y="1081100"/>
            <a:ext cx="4235700" cy="23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1200"/>
              <a:buFont typeface="Sorts Mill Goudy"/>
              <a:buNone/>
              <a:defRPr sz="21200"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8895" l="0" r="0" t="8895"/>
          <a:stretch/>
        </p:blipFill>
        <p:spPr>
          <a:xfrm>
            <a:off x="0" y="0"/>
            <a:ext cx="18288001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 rotWithShape="1">
          <a:blip r:embed="rId3">
            <a:alphaModFix/>
          </a:blip>
          <a:srcRect b="57984" l="0" r="24862" t="0"/>
          <a:stretch/>
        </p:blipFill>
        <p:spPr>
          <a:xfrm>
            <a:off x="10056100" y="4943250"/>
            <a:ext cx="8231898" cy="5343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6"/>
          <p:cNvGrpSpPr/>
          <p:nvPr/>
        </p:nvGrpSpPr>
        <p:grpSpPr>
          <a:xfrm>
            <a:off x="3775946" y="3023094"/>
            <a:ext cx="3499754" cy="3499754"/>
            <a:chOff x="0" y="0"/>
            <a:chExt cx="812800" cy="812800"/>
          </a:xfrm>
        </p:grpSpPr>
        <p:sp>
          <p:nvSpPr>
            <p:cNvPr id="39" name="Google Shape;39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41;p6"/>
          <p:cNvGrpSpPr/>
          <p:nvPr/>
        </p:nvGrpSpPr>
        <p:grpSpPr>
          <a:xfrm>
            <a:off x="11057367" y="3023094"/>
            <a:ext cx="3499754" cy="3499754"/>
            <a:chOff x="0" y="0"/>
            <a:chExt cx="812800" cy="812800"/>
          </a:xfrm>
        </p:grpSpPr>
        <p:sp>
          <p:nvSpPr>
            <p:cNvPr id="42" name="Google Shape;42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Google Shape;44;p6"/>
          <p:cNvPicPr preferRelativeResize="0"/>
          <p:nvPr/>
        </p:nvPicPr>
        <p:blipFill rotWithShape="1">
          <a:blip r:embed="rId4">
            <a:alphaModFix/>
          </a:blip>
          <a:srcRect b="0" l="41660" r="0" t="44879"/>
          <a:stretch/>
        </p:blipFill>
        <p:spPr>
          <a:xfrm>
            <a:off x="0" y="0"/>
            <a:ext cx="5223848" cy="599907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type="title"/>
          </p:nvPr>
        </p:nvSpPr>
        <p:spPr>
          <a:xfrm>
            <a:off x="165150" y="627196"/>
            <a:ext cx="17957700" cy="174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subTitle"/>
          </p:nvPr>
        </p:nvSpPr>
        <p:spPr>
          <a:xfrm>
            <a:off x="3789888" y="6889650"/>
            <a:ext cx="3499800" cy="67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3554975" y="7543797"/>
            <a:ext cx="3941700" cy="174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3" type="subTitle"/>
          </p:nvPr>
        </p:nvSpPr>
        <p:spPr>
          <a:xfrm>
            <a:off x="11071325" y="6889650"/>
            <a:ext cx="3499800" cy="67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4" type="body"/>
          </p:nvPr>
        </p:nvSpPr>
        <p:spPr>
          <a:xfrm>
            <a:off x="10836413" y="7543797"/>
            <a:ext cx="3941700" cy="174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rtl="0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rtl="0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rtl="0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rtl="0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8895" l="0" r="0" t="8895"/>
          <a:stretch/>
        </p:blipFill>
        <p:spPr>
          <a:xfrm>
            <a:off x="0" y="0"/>
            <a:ext cx="18288001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 b="22239" l="0" r="52228" t="0"/>
          <a:stretch/>
        </p:blipFill>
        <p:spPr>
          <a:xfrm>
            <a:off x="12562950" y="3633500"/>
            <a:ext cx="5725048" cy="665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7"/>
          <p:cNvCxnSpPr/>
          <p:nvPr/>
        </p:nvCxnSpPr>
        <p:spPr>
          <a:xfrm>
            <a:off x="-335722" y="5027946"/>
            <a:ext cx="18959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4" name="Google Shape;54;p7"/>
          <p:cNvGrpSpPr/>
          <p:nvPr/>
        </p:nvGrpSpPr>
        <p:grpSpPr>
          <a:xfrm>
            <a:off x="2894814" y="4568996"/>
            <a:ext cx="917895" cy="917895"/>
            <a:chOff x="0" y="0"/>
            <a:chExt cx="812800" cy="812800"/>
          </a:xfrm>
        </p:grpSpPr>
        <p:sp>
          <p:nvSpPr>
            <p:cNvPr id="55" name="Google Shape;55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7"/>
          <p:cNvGrpSpPr/>
          <p:nvPr/>
        </p:nvGrpSpPr>
        <p:grpSpPr>
          <a:xfrm>
            <a:off x="8280495" y="4568996"/>
            <a:ext cx="917895" cy="917895"/>
            <a:chOff x="0" y="0"/>
            <a:chExt cx="812800" cy="812800"/>
          </a:xfrm>
        </p:grpSpPr>
        <p:sp>
          <p:nvSpPr>
            <p:cNvPr id="58" name="Google Shape;58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7"/>
          <p:cNvGrpSpPr/>
          <p:nvPr/>
        </p:nvGrpSpPr>
        <p:grpSpPr>
          <a:xfrm>
            <a:off x="14133653" y="4568996"/>
            <a:ext cx="917895" cy="917895"/>
            <a:chOff x="0" y="0"/>
            <a:chExt cx="812800" cy="812800"/>
          </a:xfrm>
        </p:grpSpPr>
        <p:sp>
          <p:nvSpPr>
            <p:cNvPr id="61" name="Google Shape;61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7"/>
          <p:cNvSpPr txBox="1"/>
          <p:nvPr>
            <p:ph type="title"/>
          </p:nvPr>
        </p:nvSpPr>
        <p:spPr>
          <a:xfrm>
            <a:off x="165150" y="990025"/>
            <a:ext cx="179577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" type="subTitle"/>
          </p:nvPr>
        </p:nvSpPr>
        <p:spPr>
          <a:xfrm>
            <a:off x="1621113" y="3521161"/>
            <a:ext cx="3465300" cy="5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450"/>
              <a:buFont typeface="Sorts Mill Goudy"/>
              <a:buNone/>
              <a:defRPr sz="3450"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2" type="subTitle"/>
          </p:nvPr>
        </p:nvSpPr>
        <p:spPr>
          <a:xfrm>
            <a:off x="7006788" y="3521161"/>
            <a:ext cx="3465300" cy="5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50"/>
              <a:buFont typeface="Sorts Mill Goudy"/>
              <a:buNone/>
              <a:defRPr sz="3450"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3" type="subTitle"/>
          </p:nvPr>
        </p:nvSpPr>
        <p:spPr>
          <a:xfrm>
            <a:off x="12859938" y="3521161"/>
            <a:ext cx="3465300" cy="5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50"/>
              <a:buFont typeface="Sorts Mill Goudy"/>
              <a:buNone/>
              <a:defRPr sz="3450"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4" type="subTitle"/>
          </p:nvPr>
        </p:nvSpPr>
        <p:spPr>
          <a:xfrm>
            <a:off x="1280613" y="5713351"/>
            <a:ext cx="4146300" cy="5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5" type="body"/>
          </p:nvPr>
        </p:nvSpPr>
        <p:spPr>
          <a:xfrm>
            <a:off x="1131225" y="6404250"/>
            <a:ext cx="4445100" cy="304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6" type="subTitle"/>
          </p:nvPr>
        </p:nvSpPr>
        <p:spPr>
          <a:xfrm>
            <a:off x="6666288" y="5713351"/>
            <a:ext cx="4146300" cy="5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7" type="body"/>
          </p:nvPr>
        </p:nvSpPr>
        <p:spPr>
          <a:xfrm>
            <a:off x="6516900" y="6404250"/>
            <a:ext cx="4445100" cy="304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rtl="0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rtl="0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rtl="0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rtl="0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8" type="subTitle"/>
          </p:nvPr>
        </p:nvSpPr>
        <p:spPr>
          <a:xfrm>
            <a:off x="12519438" y="5713351"/>
            <a:ext cx="4146300" cy="5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72" name="Google Shape;72;p7"/>
          <p:cNvSpPr txBox="1"/>
          <p:nvPr>
            <p:ph idx="9" type="body"/>
          </p:nvPr>
        </p:nvSpPr>
        <p:spPr>
          <a:xfrm>
            <a:off x="12370050" y="6404250"/>
            <a:ext cx="4445100" cy="304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rtl="0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rtl="0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rtl="0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rtl="0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rtl="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8"/>
          <p:cNvPicPr preferRelativeResize="0"/>
          <p:nvPr/>
        </p:nvPicPr>
        <p:blipFill rotWithShape="1">
          <a:blip r:embed="rId2">
            <a:alphaModFix/>
          </a:blip>
          <a:srcRect b="8895" l="0" r="0" t="8895"/>
          <a:stretch/>
        </p:blipFill>
        <p:spPr>
          <a:xfrm>
            <a:off x="0" y="0"/>
            <a:ext cx="18288001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/>
          <p:nvPr>
            <p:ph idx="2" type="pic"/>
          </p:nvPr>
        </p:nvSpPr>
        <p:spPr>
          <a:xfrm>
            <a:off x="3009325" y="2673225"/>
            <a:ext cx="5889000" cy="52701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8"/>
          <p:cNvSpPr/>
          <p:nvPr>
            <p:ph idx="3" type="pic"/>
          </p:nvPr>
        </p:nvSpPr>
        <p:spPr>
          <a:xfrm>
            <a:off x="9396000" y="2673225"/>
            <a:ext cx="5889000" cy="52701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8"/>
          <p:cNvSpPr/>
          <p:nvPr>
            <p:ph idx="4" type="pic"/>
          </p:nvPr>
        </p:nvSpPr>
        <p:spPr>
          <a:xfrm>
            <a:off x="-3050" y="2673225"/>
            <a:ext cx="2496000" cy="52701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8"/>
          <p:cNvSpPr/>
          <p:nvPr>
            <p:ph idx="5" type="pic"/>
          </p:nvPr>
        </p:nvSpPr>
        <p:spPr>
          <a:xfrm>
            <a:off x="15782675" y="2673225"/>
            <a:ext cx="2496000" cy="5270100"/>
          </a:xfrm>
          <a:prstGeom prst="rect">
            <a:avLst/>
          </a:prstGeom>
          <a:noFill/>
          <a:ln>
            <a:noFill/>
          </a:ln>
        </p:spPr>
      </p:sp>
      <p:pic>
        <p:nvPicPr>
          <p:cNvPr id="79" name="Google Shape;79;p8"/>
          <p:cNvPicPr preferRelativeResize="0"/>
          <p:nvPr/>
        </p:nvPicPr>
        <p:blipFill rotWithShape="1">
          <a:blip r:embed="rId3">
            <a:alphaModFix/>
          </a:blip>
          <a:srcRect b="0" l="53308" r="0" t="45625"/>
          <a:stretch/>
        </p:blipFill>
        <p:spPr>
          <a:xfrm>
            <a:off x="1" y="0"/>
            <a:ext cx="4752350" cy="606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 rotWithShape="1">
          <a:blip r:embed="rId4">
            <a:alphaModFix/>
          </a:blip>
          <a:srcRect b="30663" l="29177" r="53304" t="27792"/>
          <a:stretch/>
        </p:blipFill>
        <p:spPr>
          <a:xfrm>
            <a:off x="16918224" y="6372675"/>
            <a:ext cx="1369776" cy="391432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"/>
          <p:cNvSpPr txBox="1"/>
          <p:nvPr>
            <p:ph type="title"/>
          </p:nvPr>
        </p:nvSpPr>
        <p:spPr>
          <a:xfrm>
            <a:off x="165150" y="682500"/>
            <a:ext cx="179577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"/>
          <p:cNvSpPr txBox="1"/>
          <p:nvPr>
            <p:ph idx="1" type="body"/>
          </p:nvPr>
        </p:nvSpPr>
        <p:spPr>
          <a:xfrm>
            <a:off x="3886500" y="8329700"/>
            <a:ext cx="10515000" cy="1587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2425" lvl="0" marL="457200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5150" y="1171100"/>
            <a:ext cx="1795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00"/>
              <a:buFont typeface="Sorts Mill Goudy"/>
              <a:buNone/>
              <a:defRPr i="0" sz="8600" u="none" cap="none" strike="noStrik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2496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•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2425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–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2425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•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2425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–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2425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»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2425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•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2425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•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2425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•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2425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Lato"/>
              <a:buChar char="•"/>
              <a:defRPr i="0" sz="195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4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7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23.jpg"/><Relationship Id="rId5" Type="http://schemas.openxmlformats.org/officeDocument/2006/relationships/image" Target="../media/image28.jpg"/><Relationship Id="rId6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49.png"/><Relationship Id="rId5" Type="http://schemas.openxmlformats.org/officeDocument/2006/relationships/image" Target="../media/image51.png"/><Relationship Id="rId6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27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40.png"/><Relationship Id="rId5" Type="http://schemas.openxmlformats.org/officeDocument/2006/relationships/image" Target="../media/image37.png"/><Relationship Id="rId6" Type="http://schemas.openxmlformats.org/officeDocument/2006/relationships/image" Target="../media/image50.png"/><Relationship Id="rId7" Type="http://schemas.openxmlformats.org/officeDocument/2006/relationships/image" Target="../media/image48.png"/><Relationship Id="rId8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45.png"/><Relationship Id="rId5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5" Type="http://schemas.openxmlformats.org/officeDocument/2006/relationships/image" Target="../media/image42.png"/><Relationship Id="rId6" Type="http://schemas.openxmlformats.org/officeDocument/2006/relationships/image" Target="../media/image8.png"/><Relationship Id="rId7" Type="http://schemas.openxmlformats.org/officeDocument/2006/relationships/image" Target="../media/image22.png"/><Relationship Id="rId8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5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5" Type="http://schemas.openxmlformats.org/officeDocument/2006/relationships/image" Target="../media/image17.jpg"/><Relationship Id="rId6" Type="http://schemas.openxmlformats.org/officeDocument/2006/relationships/image" Target="../media/image14.jpg"/><Relationship Id="rId7" Type="http://schemas.openxmlformats.org/officeDocument/2006/relationships/image" Target="../media/image19.jpg"/><Relationship Id="rId8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9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/>
          <p:nvPr/>
        </p:nvSpPr>
        <p:spPr>
          <a:xfrm>
            <a:off x="629411" y="2232425"/>
            <a:ext cx="12984900" cy="52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4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INDONESIAN INDEPENDENCE</a:t>
            </a:r>
            <a:endParaRPr/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4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DAY</a:t>
            </a:r>
            <a:endParaRPr/>
          </a:p>
        </p:txBody>
      </p:sp>
      <p:cxnSp>
        <p:nvCxnSpPr>
          <p:cNvPr id="89" name="Google Shape;89;p9"/>
          <p:cNvCxnSpPr/>
          <p:nvPr/>
        </p:nvCxnSpPr>
        <p:spPr>
          <a:xfrm>
            <a:off x="629563" y="7648553"/>
            <a:ext cx="1089944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" name="Google Shape;90;p9"/>
          <p:cNvCxnSpPr/>
          <p:nvPr/>
        </p:nvCxnSpPr>
        <p:spPr>
          <a:xfrm>
            <a:off x="629563" y="1969323"/>
            <a:ext cx="1089944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9"/>
          <p:cNvSpPr/>
          <p:nvPr/>
        </p:nvSpPr>
        <p:spPr>
          <a:xfrm>
            <a:off x="10808343" y="2102673"/>
            <a:ext cx="6958023" cy="8184327"/>
          </a:xfrm>
          <a:custGeom>
            <a:rect b="b" l="l" r="r" t="t"/>
            <a:pathLst>
              <a:path extrusionOk="0" h="8184327" w="6958023">
                <a:moveTo>
                  <a:pt x="0" y="0"/>
                </a:moveTo>
                <a:lnTo>
                  <a:pt x="6958023" y="0"/>
                </a:lnTo>
                <a:lnTo>
                  <a:pt x="6958023" y="8184327"/>
                </a:lnTo>
                <a:lnTo>
                  <a:pt x="0" y="8184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3597" l="-48224" r="-69749" t="-13198"/>
            </a:stretch>
          </a:blipFill>
          <a:ln>
            <a:noFill/>
          </a:ln>
        </p:spPr>
      </p:sp>
      <p:sp>
        <p:nvSpPr>
          <p:cNvPr id="92" name="Google Shape;92;p9"/>
          <p:cNvSpPr txBox="1"/>
          <p:nvPr/>
        </p:nvSpPr>
        <p:spPr>
          <a:xfrm>
            <a:off x="629411" y="1068163"/>
            <a:ext cx="8081740" cy="586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JOURNEY TO FREEDOM</a:t>
            </a:r>
            <a:endParaRPr/>
          </a:p>
        </p:txBody>
      </p:sp>
      <p:sp>
        <p:nvSpPr>
          <p:cNvPr id="93" name="Google Shape;93;p9"/>
          <p:cNvSpPr txBox="1"/>
          <p:nvPr/>
        </p:nvSpPr>
        <p:spPr>
          <a:xfrm>
            <a:off x="629411" y="8141645"/>
            <a:ext cx="9988432" cy="499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31" u="none" cap="none" strike="noStrike">
                <a:solidFill>
                  <a:srgbClr val="3B7977"/>
                </a:solidFill>
                <a:latin typeface="Lato"/>
                <a:ea typeface="Lato"/>
                <a:cs typeface="Lato"/>
                <a:sym typeface="Lato"/>
              </a:rPr>
              <a:t>HISTORY SUBJECT FOR HIGH SCHOOL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8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4">
            <a:alphaModFix/>
          </a:blip>
          <a:srcRect b="24362" l="0" r="57316" t="0"/>
          <a:stretch/>
        </p:blipFill>
        <p:spPr>
          <a:xfrm>
            <a:off x="14892125" y="3233150"/>
            <a:ext cx="3395876" cy="705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 rotWithShape="1">
          <a:blip r:embed="rId5">
            <a:alphaModFix/>
          </a:blip>
          <a:srcRect b="0" l="38860" r="0" t="49695"/>
          <a:stretch/>
        </p:blipFill>
        <p:spPr>
          <a:xfrm>
            <a:off x="0" y="0"/>
            <a:ext cx="5123475" cy="3695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2133198" y="692581"/>
            <a:ext cx="14021700" cy="1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10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INDONESIA MAP</a:t>
            </a:r>
            <a:endParaRPr/>
          </a:p>
        </p:txBody>
      </p:sp>
      <p:sp>
        <p:nvSpPr>
          <p:cNvPr id="235" name="Google Shape;235;p18"/>
          <p:cNvSpPr/>
          <p:nvPr/>
        </p:nvSpPr>
        <p:spPr>
          <a:xfrm>
            <a:off x="1895892" y="2459576"/>
            <a:ext cx="13799860" cy="5319219"/>
          </a:xfrm>
          <a:custGeom>
            <a:rect b="b" l="l" r="r" t="t"/>
            <a:pathLst>
              <a:path extrusionOk="0" h="5319219" w="13799860">
                <a:moveTo>
                  <a:pt x="0" y="0"/>
                </a:moveTo>
                <a:lnTo>
                  <a:pt x="13799861" y="0"/>
                </a:lnTo>
                <a:lnTo>
                  <a:pt x="13799861" y="5319218"/>
                </a:lnTo>
                <a:lnTo>
                  <a:pt x="0" y="5319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17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8"/>
          <p:cNvSpPr/>
          <p:nvPr/>
        </p:nvSpPr>
        <p:spPr>
          <a:xfrm>
            <a:off x="12757629" y="3614141"/>
            <a:ext cx="897491" cy="1132157"/>
          </a:xfrm>
          <a:custGeom>
            <a:rect b="b" l="l" r="r" t="t"/>
            <a:pathLst>
              <a:path extrusionOk="0" h="1132157" w="897491">
                <a:moveTo>
                  <a:pt x="0" y="0"/>
                </a:moveTo>
                <a:lnTo>
                  <a:pt x="897492" y="0"/>
                </a:lnTo>
                <a:lnTo>
                  <a:pt x="897492" y="1132156"/>
                </a:lnTo>
                <a:lnTo>
                  <a:pt x="0" y="1132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8"/>
          <p:cNvSpPr/>
          <p:nvPr/>
        </p:nvSpPr>
        <p:spPr>
          <a:xfrm>
            <a:off x="3557062" y="3808537"/>
            <a:ext cx="897491" cy="1132157"/>
          </a:xfrm>
          <a:custGeom>
            <a:rect b="b" l="l" r="r" t="t"/>
            <a:pathLst>
              <a:path extrusionOk="0" h="1132157" w="897491">
                <a:moveTo>
                  <a:pt x="0" y="0"/>
                </a:moveTo>
                <a:lnTo>
                  <a:pt x="897491" y="0"/>
                </a:lnTo>
                <a:lnTo>
                  <a:pt x="897491" y="1132156"/>
                </a:lnTo>
                <a:lnTo>
                  <a:pt x="0" y="1132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8"/>
          <p:cNvSpPr/>
          <p:nvPr/>
        </p:nvSpPr>
        <p:spPr>
          <a:xfrm>
            <a:off x="9239880" y="5281640"/>
            <a:ext cx="1205698" cy="1520949"/>
          </a:xfrm>
          <a:custGeom>
            <a:rect b="b" l="l" r="r" t="t"/>
            <a:pathLst>
              <a:path extrusionOk="0" h="1520949" w="1205698">
                <a:moveTo>
                  <a:pt x="0" y="0"/>
                </a:moveTo>
                <a:lnTo>
                  <a:pt x="1205698" y="0"/>
                </a:lnTo>
                <a:lnTo>
                  <a:pt x="1205698" y="1520949"/>
                </a:lnTo>
                <a:lnTo>
                  <a:pt x="0" y="152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8"/>
          <p:cNvSpPr txBox="1"/>
          <p:nvPr/>
        </p:nvSpPr>
        <p:spPr>
          <a:xfrm>
            <a:off x="751088" y="6291004"/>
            <a:ext cx="39417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7871901" y="7814055"/>
            <a:ext cx="39417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13925966" y="3253498"/>
            <a:ext cx="39417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989278" y="5683309"/>
            <a:ext cx="3465275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Location 1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8110091" y="7206360"/>
            <a:ext cx="3465275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Location 2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14164157" y="2645803"/>
            <a:ext cx="3465275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Location 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9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19"/>
          <p:cNvCxnSpPr/>
          <p:nvPr/>
        </p:nvCxnSpPr>
        <p:spPr>
          <a:xfrm>
            <a:off x="1028700" y="2789668"/>
            <a:ext cx="626541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1" name="Google Shape;251;p19"/>
          <p:cNvCxnSpPr/>
          <p:nvPr/>
        </p:nvCxnSpPr>
        <p:spPr>
          <a:xfrm>
            <a:off x="10993886" y="2789668"/>
            <a:ext cx="626541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2" name="Google Shape;252;p19"/>
          <p:cNvSpPr txBox="1"/>
          <p:nvPr/>
        </p:nvSpPr>
        <p:spPr>
          <a:xfrm>
            <a:off x="-906492" y="4156778"/>
            <a:ext cx="20100900" cy="26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19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CELEBRATIONS</a:t>
            </a:r>
            <a:endParaRPr/>
          </a:p>
        </p:txBody>
      </p:sp>
      <p:sp>
        <p:nvSpPr>
          <p:cNvPr id="253" name="Google Shape;253;p19"/>
          <p:cNvSpPr txBox="1"/>
          <p:nvPr/>
        </p:nvSpPr>
        <p:spPr>
          <a:xfrm>
            <a:off x="5848842" y="1047750"/>
            <a:ext cx="6590317" cy="3208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15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03</a:t>
            </a:r>
            <a:endParaRPr/>
          </a:p>
        </p:txBody>
      </p:sp>
      <p:pic>
        <p:nvPicPr>
          <p:cNvPr id="254" name="Google Shape;254;p19"/>
          <p:cNvPicPr preferRelativeResize="0"/>
          <p:nvPr/>
        </p:nvPicPr>
        <p:blipFill rotWithShape="1">
          <a:blip r:embed="rId4">
            <a:alphaModFix/>
          </a:blip>
          <a:srcRect b="16572" l="67017" r="14545" t="64184"/>
          <a:stretch/>
        </p:blipFill>
        <p:spPr>
          <a:xfrm>
            <a:off x="12954000" y="5676900"/>
            <a:ext cx="5334001" cy="461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 rotWithShape="1">
          <a:blip r:embed="rId4">
            <a:alphaModFix/>
          </a:blip>
          <a:srcRect b="40270" l="22241" r="45097" t="40487"/>
          <a:stretch/>
        </p:blipFill>
        <p:spPr>
          <a:xfrm>
            <a:off x="0" y="0"/>
            <a:ext cx="9448801" cy="461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0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/>
          <p:cNvPicPr preferRelativeResize="0"/>
          <p:nvPr/>
        </p:nvPicPr>
        <p:blipFill rotWithShape="1">
          <a:blip r:embed="rId4">
            <a:alphaModFix/>
          </a:blip>
          <a:srcRect b="22431" l="0" r="0" t="22432"/>
          <a:stretch/>
        </p:blipFill>
        <p:spPr>
          <a:xfrm>
            <a:off x="0" y="2638460"/>
            <a:ext cx="9144000" cy="336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0"/>
          <p:cNvPicPr preferRelativeResize="0"/>
          <p:nvPr/>
        </p:nvPicPr>
        <p:blipFill rotWithShape="1">
          <a:blip r:embed="rId5">
            <a:alphaModFix/>
          </a:blip>
          <a:srcRect b="33687" l="0" r="0" t="11142"/>
          <a:stretch/>
        </p:blipFill>
        <p:spPr>
          <a:xfrm>
            <a:off x="0" y="6410587"/>
            <a:ext cx="9144000" cy="336104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0"/>
          <p:cNvSpPr txBox="1"/>
          <p:nvPr/>
        </p:nvSpPr>
        <p:spPr>
          <a:xfrm>
            <a:off x="10020045" y="4069217"/>
            <a:ext cx="6682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Overview of traditional rituals, customs, and symbols associated with Indonesian Independence Day.</a:t>
            </a:r>
            <a:endParaRPr/>
          </a:p>
        </p:txBody>
      </p:sp>
      <p:sp>
        <p:nvSpPr>
          <p:cNvPr id="264" name="Google Shape;264;p20"/>
          <p:cNvSpPr txBox="1"/>
          <p:nvPr/>
        </p:nvSpPr>
        <p:spPr>
          <a:xfrm>
            <a:off x="10020045" y="3519542"/>
            <a:ext cx="4610364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Tradition 01</a:t>
            </a:r>
            <a:endParaRPr/>
          </a:p>
        </p:txBody>
      </p:sp>
      <p:sp>
        <p:nvSpPr>
          <p:cNvPr id="265" name="Google Shape;265;p20"/>
          <p:cNvSpPr txBox="1"/>
          <p:nvPr/>
        </p:nvSpPr>
        <p:spPr>
          <a:xfrm>
            <a:off x="10020045" y="7372722"/>
            <a:ext cx="4610364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Tradition 02</a:t>
            </a:r>
            <a:endParaRPr/>
          </a:p>
        </p:txBody>
      </p:sp>
      <p:sp>
        <p:nvSpPr>
          <p:cNvPr id="266" name="Google Shape;266;p20"/>
          <p:cNvSpPr txBox="1"/>
          <p:nvPr/>
        </p:nvSpPr>
        <p:spPr>
          <a:xfrm>
            <a:off x="737859" y="486439"/>
            <a:ext cx="16812300" cy="15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864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TRADITIONS &amp; CUSTOMS</a:t>
            </a:r>
            <a:endParaRPr/>
          </a:p>
        </p:txBody>
      </p:sp>
      <p:sp>
        <p:nvSpPr>
          <p:cNvPr id="267" name="Google Shape;267;p20"/>
          <p:cNvSpPr txBox="1"/>
          <p:nvPr/>
        </p:nvSpPr>
        <p:spPr>
          <a:xfrm>
            <a:off x="10020045" y="7922398"/>
            <a:ext cx="6682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Overview of traditional rituals, customs, and symbols associated with Indonesian Independence Day.</a:t>
            </a:r>
            <a:endParaRPr/>
          </a:p>
        </p:txBody>
      </p:sp>
      <p:pic>
        <p:nvPicPr>
          <p:cNvPr id="268" name="Google Shape;268;p20"/>
          <p:cNvPicPr preferRelativeResize="0"/>
          <p:nvPr/>
        </p:nvPicPr>
        <p:blipFill rotWithShape="1">
          <a:blip r:embed="rId6">
            <a:alphaModFix/>
          </a:blip>
          <a:srcRect b="43735" l="26083" r="45957" t="19769"/>
          <a:stretch/>
        </p:blipFill>
        <p:spPr>
          <a:xfrm>
            <a:off x="15506450" y="6925950"/>
            <a:ext cx="2781551" cy="33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1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1"/>
          <p:cNvPicPr preferRelativeResize="0"/>
          <p:nvPr/>
        </p:nvPicPr>
        <p:blipFill rotWithShape="1">
          <a:blip r:embed="rId4">
            <a:alphaModFix/>
          </a:blip>
          <a:srcRect b="0" l="36016" r="0" t="0"/>
          <a:stretch/>
        </p:blipFill>
        <p:spPr>
          <a:xfrm>
            <a:off x="3" y="1830400"/>
            <a:ext cx="4436676" cy="5600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1"/>
          <p:cNvSpPr/>
          <p:nvPr/>
        </p:nvSpPr>
        <p:spPr>
          <a:xfrm>
            <a:off x="2619642" y="-1380858"/>
            <a:ext cx="13048715" cy="13048715"/>
          </a:xfrm>
          <a:custGeom>
            <a:rect b="b" l="l" r="r" t="t"/>
            <a:pathLst>
              <a:path extrusionOk="0" h="13048715" w="13048715">
                <a:moveTo>
                  <a:pt x="0" y="0"/>
                </a:moveTo>
                <a:lnTo>
                  <a:pt x="13048716" y="0"/>
                </a:lnTo>
                <a:lnTo>
                  <a:pt x="13048716" y="13048716"/>
                </a:lnTo>
                <a:lnTo>
                  <a:pt x="0" y="13048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4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1"/>
          <p:cNvSpPr txBox="1"/>
          <p:nvPr/>
        </p:nvSpPr>
        <p:spPr>
          <a:xfrm>
            <a:off x="3606478" y="1787615"/>
            <a:ext cx="11075100" cy="59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26" u="none" cap="none" strike="noStrike">
                <a:solidFill>
                  <a:srgbClr val="52707D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“There is no glory in independence if it is not accompanied by prosperity and real social justice for all."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7307800" y="8363500"/>
            <a:ext cx="3672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0" u="none" cap="none" strike="noStrike">
                <a:solidFill>
                  <a:srgbClr val="52707D"/>
                </a:solidFill>
                <a:latin typeface="Lato"/>
                <a:ea typeface="Lato"/>
                <a:cs typeface="Lato"/>
                <a:sym typeface="Lato"/>
              </a:rPr>
              <a:t>Sukarno</a:t>
            </a:r>
            <a:endParaRPr/>
          </a:p>
        </p:txBody>
      </p:sp>
      <p:pic>
        <p:nvPicPr>
          <p:cNvPr id="278" name="Google Shape;278;p21"/>
          <p:cNvPicPr preferRelativeResize="0"/>
          <p:nvPr/>
        </p:nvPicPr>
        <p:blipFill rotWithShape="1">
          <a:blip r:embed="rId6">
            <a:alphaModFix/>
          </a:blip>
          <a:srcRect b="67804" l="36664" r="38590" t="0"/>
          <a:stretch/>
        </p:blipFill>
        <p:spPr>
          <a:xfrm>
            <a:off x="14079149" y="5129150"/>
            <a:ext cx="4208850" cy="515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2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22"/>
          <p:cNvGrpSpPr/>
          <p:nvPr/>
        </p:nvGrpSpPr>
        <p:grpSpPr>
          <a:xfrm>
            <a:off x="12347801" y="976503"/>
            <a:ext cx="4911499" cy="4848750"/>
            <a:chOff x="0" y="-9525"/>
            <a:chExt cx="1293564" cy="1277037"/>
          </a:xfrm>
        </p:grpSpPr>
        <p:sp>
          <p:nvSpPr>
            <p:cNvPr id="285" name="Google Shape;285;p22"/>
            <p:cNvSpPr/>
            <p:nvPr/>
          </p:nvSpPr>
          <p:spPr>
            <a:xfrm>
              <a:off x="0" y="0"/>
              <a:ext cx="1293564" cy="1267512"/>
            </a:xfrm>
            <a:custGeom>
              <a:rect b="b" l="l" r="r" t="t"/>
              <a:pathLst>
                <a:path extrusionOk="0" h="1267512" w="1293564">
                  <a:moveTo>
                    <a:pt x="0" y="0"/>
                  </a:moveTo>
                  <a:lnTo>
                    <a:pt x="1293564" y="0"/>
                  </a:lnTo>
                  <a:lnTo>
                    <a:pt x="1293564" y="1267512"/>
                  </a:lnTo>
                  <a:lnTo>
                    <a:pt x="0" y="12675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6" name="Google Shape;286;p22"/>
            <p:cNvSpPr txBox="1"/>
            <p:nvPr/>
          </p:nvSpPr>
          <p:spPr>
            <a:xfrm>
              <a:off x="0" y="-9525"/>
              <a:ext cx="1293564" cy="1277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2"/>
          <p:cNvSpPr txBox="1"/>
          <p:nvPr/>
        </p:nvSpPr>
        <p:spPr>
          <a:xfrm>
            <a:off x="1028700" y="636722"/>
            <a:ext cx="10408200" cy="24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62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HEROES WHO SHAPED THE NATION</a:t>
            </a:r>
            <a:endParaRPr/>
          </a:p>
        </p:txBody>
      </p:sp>
      <p:grpSp>
        <p:nvGrpSpPr>
          <p:cNvPr id="288" name="Google Shape;288;p22"/>
          <p:cNvGrpSpPr/>
          <p:nvPr/>
        </p:nvGrpSpPr>
        <p:grpSpPr>
          <a:xfrm>
            <a:off x="1042891" y="4085830"/>
            <a:ext cx="4911499" cy="4848750"/>
            <a:chOff x="0" y="-9525"/>
            <a:chExt cx="1293564" cy="1277037"/>
          </a:xfrm>
        </p:grpSpPr>
        <p:sp>
          <p:nvSpPr>
            <p:cNvPr id="289" name="Google Shape;289;p22"/>
            <p:cNvSpPr/>
            <p:nvPr/>
          </p:nvSpPr>
          <p:spPr>
            <a:xfrm>
              <a:off x="0" y="0"/>
              <a:ext cx="1293564" cy="1267512"/>
            </a:xfrm>
            <a:custGeom>
              <a:rect b="b" l="l" r="r" t="t"/>
              <a:pathLst>
                <a:path extrusionOk="0" h="1267512" w="1293564">
                  <a:moveTo>
                    <a:pt x="0" y="0"/>
                  </a:moveTo>
                  <a:lnTo>
                    <a:pt x="1293564" y="0"/>
                  </a:lnTo>
                  <a:lnTo>
                    <a:pt x="1293564" y="1267512"/>
                  </a:lnTo>
                  <a:lnTo>
                    <a:pt x="0" y="12675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0" name="Google Shape;290;p22"/>
            <p:cNvSpPr txBox="1"/>
            <p:nvPr/>
          </p:nvSpPr>
          <p:spPr>
            <a:xfrm>
              <a:off x="0" y="-9525"/>
              <a:ext cx="1293564" cy="1277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22"/>
          <p:cNvSpPr/>
          <p:nvPr/>
        </p:nvSpPr>
        <p:spPr>
          <a:xfrm flipH="1">
            <a:off x="1442374" y="3108203"/>
            <a:ext cx="5610690" cy="5797802"/>
          </a:xfrm>
          <a:custGeom>
            <a:rect b="b" l="l" r="r" t="t"/>
            <a:pathLst>
              <a:path extrusionOk="0" h="5797802" w="5610690">
                <a:moveTo>
                  <a:pt x="5610690" y="0"/>
                </a:moveTo>
                <a:lnTo>
                  <a:pt x="0" y="0"/>
                </a:lnTo>
                <a:lnTo>
                  <a:pt x="0" y="5797802"/>
                </a:lnTo>
                <a:lnTo>
                  <a:pt x="5610690" y="5797802"/>
                </a:lnTo>
                <a:lnTo>
                  <a:pt x="56106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748" l="0" r="0" t="0"/>
            </a:stretch>
          </a:blipFill>
          <a:ln>
            <a:noFill/>
          </a:ln>
        </p:spPr>
      </p:sp>
      <p:sp>
        <p:nvSpPr>
          <p:cNvPr id="292" name="Google Shape;292;p22"/>
          <p:cNvSpPr/>
          <p:nvPr/>
        </p:nvSpPr>
        <p:spPr>
          <a:xfrm>
            <a:off x="12347801" y="779597"/>
            <a:ext cx="4911499" cy="5007555"/>
          </a:xfrm>
          <a:custGeom>
            <a:rect b="b" l="l" r="r" t="t"/>
            <a:pathLst>
              <a:path extrusionOk="0" h="5007555" w="4911499">
                <a:moveTo>
                  <a:pt x="0" y="0"/>
                </a:moveTo>
                <a:lnTo>
                  <a:pt x="4911499" y="0"/>
                </a:lnTo>
                <a:lnTo>
                  <a:pt x="4911499" y="5007556"/>
                </a:lnTo>
                <a:lnTo>
                  <a:pt x="0" y="5007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618" l="0" r="0" t="0"/>
            </a:stretch>
          </a:blipFill>
          <a:ln>
            <a:noFill/>
          </a:ln>
        </p:spPr>
      </p:sp>
      <p:sp>
        <p:nvSpPr>
          <p:cNvPr id="293" name="Google Shape;293;p22"/>
          <p:cNvSpPr txBox="1"/>
          <p:nvPr/>
        </p:nvSpPr>
        <p:spPr>
          <a:xfrm>
            <a:off x="1028700" y="9177525"/>
            <a:ext cx="3035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Sukarno</a:t>
            </a:r>
            <a:endParaRPr/>
          </a:p>
        </p:txBody>
      </p:sp>
      <p:sp>
        <p:nvSpPr>
          <p:cNvPr id="294" name="Google Shape;294;p22"/>
          <p:cNvSpPr txBox="1"/>
          <p:nvPr/>
        </p:nvSpPr>
        <p:spPr>
          <a:xfrm>
            <a:off x="15430500" y="6109525"/>
            <a:ext cx="18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Hatta</a:t>
            </a:r>
            <a:endParaRPr/>
          </a:p>
        </p:txBody>
      </p:sp>
      <p:sp>
        <p:nvSpPr>
          <p:cNvPr id="295" name="Google Shape;295;p22"/>
          <p:cNvSpPr txBox="1"/>
          <p:nvPr/>
        </p:nvSpPr>
        <p:spPr>
          <a:xfrm>
            <a:off x="6851062" y="4099957"/>
            <a:ext cx="45858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2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Sukarno, Indonesia's first President, declared independence in 1945, played a key role in fighting Dutch colonial rule, and unified the diverse nation.</a:t>
            </a:r>
            <a:endParaRPr/>
          </a:p>
        </p:txBody>
      </p:sp>
      <p:sp>
        <p:nvSpPr>
          <p:cNvPr id="296" name="Google Shape;296;p22"/>
          <p:cNvSpPr txBox="1"/>
          <p:nvPr/>
        </p:nvSpPr>
        <p:spPr>
          <a:xfrm>
            <a:off x="12102726" y="6846563"/>
            <a:ext cx="5156700" cy="2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2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Mohammad Hatta, the first Vice President of Indonesia, was a key nationalist leader who collaborated with Sukarno in drafting the Proclamation of Indonesian Independence and engaging in diplomatic efforts.</a:t>
            </a:r>
            <a:endParaRPr/>
          </a:p>
        </p:txBody>
      </p:sp>
      <p:pic>
        <p:nvPicPr>
          <p:cNvPr id="297" name="Google Shape;297;p22"/>
          <p:cNvPicPr preferRelativeResize="0"/>
          <p:nvPr/>
        </p:nvPicPr>
        <p:blipFill rotWithShape="1">
          <a:blip r:embed="rId6">
            <a:alphaModFix/>
          </a:blip>
          <a:srcRect b="22090" l="23926" r="36630" t="41790"/>
          <a:stretch/>
        </p:blipFill>
        <p:spPr>
          <a:xfrm>
            <a:off x="15252600" y="0"/>
            <a:ext cx="3035399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3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912" y="5854540"/>
            <a:ext cx="2530090" cy="253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2475" y="5854540"/>
            <a:ext cx="2530090" cy="253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6038" y="5854540"/>
            <a:ext cx="2530090" cy="253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30000" y="0"/>
            <a:ext cx="685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 txBox="1"/>
          <p:nvPr/>
        </p:nvSpPr>
        <p:spPr>
          <a:xfrm>
            <a:off x="737859" y="589097"/>
            <a:ext cx="16812283" cy="1688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864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IMPORTANT CHARTS</a:t>
            </a:r>
            <a:endParaRPr/>
          </a:p>
        </p:txBody>
      </p:sp>
      <p:sp>
        <p:nvSpPr>
          <p:cNvPr id="308" name="Google Shape;308;p23"/>
          <p:cNvSpPr txBox="1"/>
          <p:nvPr/>
        </p:nvSpPr>
        <p:spPr>
          <a:xfrm>
            <a:off x="1465116" y="6530553"/>
            <a:ext cx="1677681" cy="1063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53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85%</a:t>
            </a:r>
            <a:endParaRPr/>
          </a:p>
        </p:txBody>
      </p:sp>
      <p:pic>
        <p:nvPicPr>
          <p:cNvPr id="309" name="Google Shape;309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7225" y="1990729"/>
            <a:ext cx="9258300" cy="285558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3"/>
          <p:cNvSpPr txBox="1"/>
          <p:nvPr/>
        </p:nvSpPr>
        <p:spPr>
          <a:xfrm>
            <a:off x="1462825" y="4455800"/>
            <a:ext cx="7647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11" name="Google Shape;311;p23"/>
          <p:cNvSpPr txBox="1"/>
          <p:nvPr/>
        </p:nvSpPr>
        <p:spPr>
          <a:xfrm>
            <a:off x="1555750" y="8554800"/>
            <a:ext cx="7461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12" name="Google Shape;312;p23"/>
          <p:cNvSpPr txBox="1"/>
          <p:nvPr/>
        </p:nvSpPr>
        <p:spPr>
          <a:xfrm>
            <a:off x="4448679" y="6530553"/>
            <a:ext cx="1677681" cy="1063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53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42%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7432242" y="6530553"/>
            <a:ext cx="1677681" cy="1063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53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95%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4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 rotWithShape="1">
          <a:blip r:embed="rId4">
            <a:alphaModFix/>
          </a:blip>
          <a:srcRect b="2467" l="0" r="0" t="0"/>
          <a:stretch/>
        </p:blipFill>
        <p:spPr>
          <a:xfrm>
            <a:off x="5068875" y="2771650"/>
            <a:ext cx="7997850" cy="751534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4"/>
          <p:cNvSpPr txBox="1"/>
          <p:nvPr/>
        </p:nvSpPr>
        <p:spPr>
          <a:xfrm>
            <a:off x="737859" y="589097"/>
            <a:ext cx="16812283" cy="1688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864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EVENTS &amp; ACTIVITIES</a:t>
            </a:r>
            <a:endParaRPr/>
          </a:p>
        </p:txBody>
      </p:sp>
      <p:sp>
        <p:nvSpPr>
          <p:cNvPr id="321" name="Google Shape;321;p24"/>
          <p:cNvSpPr txBox="1"/>
          <p:nvPr/>
        </p:nvSpPr>
        <p:spPr>
          <a:xfrm>
            <a:off x="13076231" y="3805219"/>
            <a:ext cx="39666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2" name="Google Shape;322;p24"/>
          <p:cNvSpPr txBox="1"/>
          <p:nvPr/>
        </p:nvSpPr>
        <p:spPr>
          <a:xfrm>
            <a:off x="1245235" y="3805219"/>
            <a:ext cx="39666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3" name="Google Shape;323;p24"/>
          <p:cNvSpPr txBox="1"/>
          <p:nvPr/>
        </p:nvSpPr>
        <p:spPr>
          <a:xfrm>
            <a:off x="13076231" y="7583879"/>
            <a:ext cx="39666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4" name="Google Shape;324;p24"/>
          <p:cNvSpPr txBox="1"/>
          <p:nvPr/>
        </p:nvSpPr>
        <p:spPr>
          <a:xfrm>
            <a:off x="1245235" y="7583879"/>
            <a:ext cx="39666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5" name="Google Shape;325;p24"/>
          <p:cNvSpPr txBox="1"/>
          <p:nvPr/>
        </p:nvSpPr>
        <p:spPr>
          <a:xfrm>
            <a:off x="12754316" y="3246018"/>
            <a:ext cx="4610364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Activity 02</a:t>
            </a:r>
            <a:endParaRPr/>
          </a:p>
        </p:txBody>
      </p:sp>
      <p:sp>
        <p:nvSpPr>
          <p:cNvPr id="326" name="Google Shape;326;p24"/>
          <p:cNvSpPr txBox="1"/>
          <p:nvPr/>
        </p:nvSpPr>
        <p:spPr>
          <a:xfrm>
            <a:off x="923320" y="3246018"/>
            <a:ext cx="4610364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Activity 01</a:t>
            </a:r>
            <a:endParaRPr/>
          </a:p>
        </p:txBody>
      </p:sp>
      <p:sp>
        <p:nvSpPr>
          <p:cNvPr id="327" name="Google Shape;327;p24"/>
          <p:cNvSpPr txBox="1"/>
          <p:nvPr/>
        </p:nvSpPr>
        <p:spPr>
          <a:xfrm>
            <a:off x="12754316" y="7024678"/>
            <a:ext cx="4610364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Activity 04</a:t>
            </a:r>
            <a:endParaRPr/>
          </a:p>
        </p:txBody>
      </p:sp>
      <p:sp>
        <p:nvSpPr>
          <p:cNvPr id="328" name="Google Shape;328;p24"/>
          <p:cNvSpPr txBox="1"/>
          <p:nvPr/>
        </p:nvSpPr>
        <p:spPr>
          <a:xfrm>
            <a:off x="923320" y="7024678"/>
            <a:ext cx="4610364" cy="490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Activity 03</a:t>
            </a:r>
            <a:endParaRPr/>
          </a:p>
        </p:txBody>
      </p:sp>
      <p:pic>
        <p:nvPicPr>
          <p:cNvPr id="329" name="Google Shape;329;p24"/>
          <p:cNvPicPr preferRelativeResize="0"/>
          <p:nvPr/>
        </p:nvPicPr>
        <p:blipFill rotWithShape="1">
          <a:blip r:embed="rId5">
            <a:alphaModFix/>
          </a:blip>
          <a:srcRect b="0" l="46001" r="0" t="25295"/>
          <a:stretch/>
        </p:blipFill>
        <p:spPr>
          <a:xfrm>
            <a:off x="0" y="0"/>
            <a:ext cx="4134375" cy="51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5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5"/>
          <p:cNvSpPr txBox="1"/>
          <p:nvPr/>
        </p:nvSpPr>
        <p:spPr>
          <a:xfrm>
            <a:off x="981877" y="445464"/>
            <a:ext cx="16277400" cy="15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864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RESOURCE PAGE</a:t>
            </a:r>
            <a:endParaRPr/>
          </a:p>
        </p:txBody>
      </p:sp>
      <p:sp>
        <p:nvSpPr>
          <p:cNvPr id="336" name="Google Shape;336;p25"/>
          <p:cNvSpPr txBox="1"/>
          <p:nvPr/>
        </p:nvSpPr>
        <p:spPr>
          <a:xfrm>
            <a:off x="3744010" y="2077002"/>
            <a:ext cx="10799980" cy="429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Use these design resources in your Canva Presentation.</a:t>
            </a:r>
            <a:endParaRPr/>
          </a:p>
        </p:txBody>
      </p:sp>
      <p:sp>
        <p:nvSpPr>
          <p:cNvPr id="337" name="Google Shape;337;p25"/>
          <p:cNvSpPr txBox="1"/>
          <p:nvPr/>
        </p:nvSpPr>
        <p:spPr>
          <a:xfrm>
            <a:off x="1755575" y="6210578"/>
            <a:ext cx="46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You can find these fonts online too.</a:t>
            </a:r>
            <a:endParaRPr/>
          </a:p>
        </p:txBody>
      </p:sp>
      <p:grpSp>
        <p:nvGrpSpPr>
          <p:cNvPr id="338" name="Google Shape;338;p25"/>
          <p:cNvGrpSpPr/>
          <p:nvPr/>
        </p:nvGrpSpPr>
        <p:grpSpPr>
          <a:xfrm>
            <a:off x="2983796" y="8040875"/>
            <a:ext cx="754204" cy="754204"/>
            <a:chOff x="0" y="0"/>
            <a:chExt cx="812800" cy="812800"/>
          </a:xfrm>
        </p:grpSpPr>
        <p:sp>
          <p:nvSpPr>
            <p:cNvPr id="339" name="Google Shape;33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5"/>
          <p:cNvGrpSpPr/>
          <p:nvPr/>
        </p:nvGrpSpPr>
        <p:grpSpPr>
          <a:xfrm>
            <a:off x="4430326" y="8040875"/>
            <a:ext cx="754204" cy="754204"/>
            <a:chOff x="0" y="0"/>
            <a:chExt cx="812800" cy="812800"/>
          </a:xfrm>
        </p:grpSpPr>
        <p:sp>
          <p:nvSpPr>
            <p:cNvPr id="342" name="Google Shape;34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8A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25"/>
          <p:cNvSpPr txBox="1"/>
          <p:nvPr/>
        </p:nvSpPr>
        <p:spPr>
          <a:xfrm>
            <a:off x="2750211" y="8949055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#FFFFFF</a:t>
            </a:r>
            <a:endParaRPr/>
          </a:p>
        </p:txBody>
      </p:sp>
      <p:sp>
        <p:nvSpPr>
          <p:cNvPr id="345" name="Google Shape;345;p25"/>
          <p:cNvSpPr txBox="1"/>
          <p:nvPr/>
        </p:nvSpPr>
        <p:spPr>
          <a:xfrm>
            <a:off x="4196741" y="8949055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#6D8A96</a:t>
            </a:r>
            <a:endParaRPr/>
          </a:p>
        </p:txBody>
      </p:sp>
      <p:sp>
        <p:nvSpPr>
          <p:cNvPr id="346" name="Google Shape;346;p25"/>
          <p:cNvSpPr txBox="1"/>
          <p:nvPr/>
        </p:nvSpPr>
        <p:spPr>
          <a:xfrm>
            <a:off x="2529700" y="6751823"/>
            <a:ext cx="3150536" cy="96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COLORS</a:t>
            </a:r>
            <a:endParaRPr/>
          </a:p>
        </p:txBody>
      </p:sp>
      <p:sp>
        <p:nvSpPr>
          <p:cNvPr id="347" name="Google Shape;347;p25"/>
          <p:cNvSpPr txBox="1"/>
          <p:nvPr/>
        </p:nvSpPr>
        <p:spPr>
          <a:xfrm>
            <a:off x="511187" y="3285497"/>
            <a:ext cx="718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presentation template uses the following free fonts:</a:t>
            </a:r>
            <a:endParaRPr/>
          </a:p>
        </p:txBody>
      </p:sp>
      <p:sp>
        <p:nvSpPr>
          <p:cNvPr id="348" name="Google Shape;348;p25"/>
          <p:cNvSpPr txBox="1"/>
          <p:nvPr/>
        </p:nvSpPr>
        <p:spPr>
          <a:xfrm>
            <a:off x="2750211" y="3713180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Titles :</a:t>
            </a:r>
            <a:endParaRPr/>
          </a:p>
        </p:txBody>
      </p:sp>
      <p:sp>
        <p:nvSpPr>
          <p:cNvPr id="349" name="Google Shape;349;p25"/>
          <p:cNvSpPr txBox="1"/>
          <p:nvPr/>
        </p:nvSpPr>
        <p:spPr>
          <a:xfrm>
            <a:off x="2750211" y="4476472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Headers :</a:t>
            </a:r>
            <a:endParaRPr/>
          </a:p>
        </p:txBody>
      </p:sp>
      <p:sp>
        <p:nvSpPr>
          <p:cNvPr id="350" name="Google Shape;350;p25"/>
          <p:cNvSpPr txBox="1"/>
          <p:nvPr/>
        </p:nvSpPr>
        <p:spPr>
          <a:xfrm>
            <a:off x="2750211" y="5239764"/>
            <a:ext cx="2709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Body Copy :</a:t>
            </a:r>
            <a:endParaRPr/>
          </a:p>
        </p:txBody>
      </p:sp>
      <p:sp>
        <p:nvSpPr>
          <p:cNvPr id="351" name="Google Shape;351;p25"/>
          <p:cNvSpPr txBox="1"/>
          <p:nvPr/>
        </p:nvSpPr>
        <p:spPr>
          <a:xfrm>
            <a:off x="2750211" y="4127099"/>
            <a:ext cx="270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Sorts Mill Goudy</a:t>
            </a:r>
            <a:endParaRPr/>
          </a:p>
        </p:txBody>
      </p:sp>
      <p:sp>
        <p:nvSpPr>
          <p:cNvPr id="352" name="Google Shape;352;p25"/>
          <p:cNvSpPr txBox="1"/>
          <p:nvPr/>
        </p:nvSpPr>
        <p:spPr>
          <a:xfrm>
            <a:off x="2464887" y="4890391"/>
            <a:ext cx="328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</p:txBody>
      </p:sp>
      <p:sp>
        <p:nvSpPr>
          <p:cNvPr id="353" name="Google Shape;353;p25"/>
          <p:cNvSpPr txBox="1"/>
          <p:nvPr/>
        </p:nvSpPr>
        <p:spPr>
          <a:xfrm>
            <a:off x="2254648" y="5653683"/>
            <a:ext cx="370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</p:txBody>
      </p:sp>
      <p:sp>
        <p:nvSpPr>
          <p:cNvPr id="354" name="Google Shape;354;p25"/>
          <p:cNvSpPr txBox="1"/>
          <p:nvPr/>
        </p:nvSpPr>
        <p:spPr>
          <a:xfrm>
            <a:off x="2529700" y="2553633"/>
            <a:ext cx="3150536" cy="96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FONTS</a:t>
            </a:r>
            <a:endParaRPr/>
          </a:p>
        </p:txBody>
      </p:sp>
      <p:sp>
        <p:nvSpPr>
          <p:cNvPr id="355" name="Google Shape;355;p25"/>
          <p:cNvSpPr/>
          <p:nvPr/>
        </p:nvSpPr>
        <p:spPr>
          <a:xfrm>
            <a:off x="8256675" y="3407149"/>
            <a:ext cx="1944179" cy="2017544"/>
          </a:xfrm>
          <a:custGeom>
            <a:rect b="b" l="l" r="r" t="t"/>
            <a:pathLst>
              <a:path extrusionOk="0" h="2017544" w="1944179">
                <a:moveTo>
                  <a:pt x="0" y="0"/>
                </a:moveTo>
                <a:lnTo>
                  <a:pt x="1944179" y="0"/>
                </a:lnTo>
                <a:lnTo>
                  <a:pt x="1944179" y="2017544"/>
                </a:lnTo>
                <a:lnTo>
                  <a:pt x="0" y="2017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5"/>
          <p:cNvSpPr/>
          <p:nvPr/>
        </p:nvSpPr>
        <p:spPr>
          <a:xfrm>
            <a:off x="7698748" y="6940618"/>
            <a:ext cx="3925005" cy="1512911"/>
          </a:xfrm>
          <a:custGeom>
            <a:rect b="b" l="l" r="r" t="t"/>
            <a:pathLst>
              <a:path extrusionOk="0" h="1512911" w="3925005">
                <a:moveTo>
                  <a:pt x="0" y="0"/>
                </a:moveTo>
                <a:lnTo>
                  <a:pt x="3925005" y="0"/>
                </a:lnTo>
                <a:lnTo>
                  <a:pt x="3925005" y="1512911"/>
                </a:lnTo>
                <a:lnTo>
                  <a:pt x="0" y="1512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25"/>
          <p:cNvSpPr/>
          <p:nvPr/>
        </p:nvSpPr>
        <p:spPr>
          <a:xfrm>
            <a:off x="12099827" y="3518835"/>
            <a:ext cx="1810079" cy="2070256"/>
          </a:xfrm>
          <a:custGeom>
            <a:rect b="b" l="l" r="r" t="t"/>
            <a:pathLst>
              <a:path extrusionOk="0" h="2070256" w="1810079">
                <a:moveTo>
                  <a:pt x="0" y="0"/>
                </a:moveTo>
                <a:lnTo>
                  <a:pt x="1810079" y="0"/>
                </a:lnTo>
                <a:lnTo>
                  <a:pt x="1810079" y="2070255"/>
                </a:lnTo>
                <a:lnTo>
                  <a:pt x="0" y="2070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1365" l="0" r="0" t="0"/>
            </a:stretch>
          </a:blipFill>
          <a:ln>
            <a:noFill/>
          </a:ln>
        </p:spPr>
      </p:sp>
      <p:sp>
        <p:nvSpPr>
          <p:cNvPr id="358" name="Google Shape;358;p25"/>
          <p:cNvSpPr/>
          <p:nvPr/>
        </p:nvSpPr>
        <p:spPr>
          <a:xfrm>
            <a:off x="15592287" y="3518835"/>
            <a:ext cx="1422289" cy="1794172"/>
          </a:xfrm>
          <a:custGeom>
            <a:rect b="b" l="l" r="r" t="t"/>
            <a:pathLst>
              <a:path extrusionOk="0" h="1794172" w="1422289">
                <a:moveTo>
                  <a:pt x="0" y="0"/>
                </a:moveTo>
                <a:lnTo>
                  <a:pt x="1422289" y="0"/>
                </a:lnTo>
                <a:lnTo>
                  <a:pt x="1422289" y="1794172"/>
                </a:lnTo>
                <a:lnTo>
                  <a:pt x="0" y="1794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5"/>
          <p:cNvSpPr/>
          <p:nvPr/>
        </p:nvSpPr>
        <p:spPr>
          <a:xfrm>
            <a:off x="12466054" y="6597340"/>
            <a:ext cx="1839127" cy="1875096"/>
          </a:xfrm>
          <a:custGeom>
            <a:rect b="b" l="l" r="r" t="t"/>
            <a:pathLst>
              <a:path extrusionOk="0" h="1875096" w="1839127">
                <a:moveTo>
                  <a:pt x="0" y="0"/>
                </a:moveTo>
                <a:lnTo>
                  <a:pt x="1839127" y="0"/>
                </a:lnTo>
                <a:lnTo>
                  <a:pt x="1839127" y="1875096"/>
                </a:lnTo>
                <a:lnTo>
                  <a:pt x="0" y="1875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2618" l="0" r="0" t="0"/>
            </a:stretch>
          </a:blipFill>
          <a:ln>
            <a:noFill/>
          </a:ln>
        </p:spPr>
      </p:sp>
      <p:sp>
        <p:nvSpPr>
          <p:cNvPr id="360" name="Google Shape;360;p25"/>
          <p:cNvSpPr/>
          <p:nvPr/>
        </p:nvSpPr>
        <p:spPr>
          <a:xfrm>
            <a:off x="15147483" y="6579690"/>
            <a:ext cx="1867093" cy="1929359"/>
          </a:xfrm>
          <a:custGeom>
            <a:rect b="b" l="l" r="r" t="t"/>
            <a:pathLst>
              <a:path extrusionOk="0" h="1929359" w="1867093">
                <a:moveTo>
                  <a:pt x="0" y="0"/>
                </a:moveTo>
                <a:lnTo>
                  <a:pt x="1867093" y="0"/>
                </a:lnTo>
                <a:lnTo>
                  <a:pt x="1867093" y="1929360"/>
                </a:lnTo>
                <a:lnTo>
                  <a:pt x="0" y="1929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2748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6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50" y="4740740"/>
            <a:ext cx="5714901" cy="143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 txBox="1"/>
          <p:nvPr/>
        </p:nvSpPr>
        <p:spPr>
          <a:xfrm>
            <a:off x="1300932" y="807704"/>
            <a:ext cx="15686135" cy="24849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42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CREDITS</a:t>
            </a:r>
            <a:endParaRPr/>
          </a:p>
        </p:txBody>
      </p:sp>
      <p:sp>
        <p:nvSpPr>
          <p:cNvPr id="368" name="Google Shape;368;p26"/>
          <p:cNvSpPr txBox="1"/>
          <p:nvPr/>
        </p:nvSpPr>
        <p:spPr>
          <a:xfrm>
            <a:off x="6286555" y="3216440"/>
            <a:ext cx="5714890" cy="845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69" name="Google Shape;369;p26"/>
          <p:cNvSpPr txBox="1"/>
          <p:nvPr/>
        </p:nvSpPr>
        <p:spPr>
          <a:xfrm>
            <a:off x="6493578" y="8689663"/>
            <a:ext cx="5300843" cy="447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the photos</a:t>
            </a:r>
            <a:endParaRPr/>
          </a:p>
        </p:txBody>
      </p:sp>
      <p:sp>
        <p:nvSpPr>
          <p:cNvPr id="370" name="Google Shape;370;p26"/>
          <p:cNvSpPr txBox="1"/>
          <p:nvPr/>
        </p:nvSpPr>
        <p:spPr>
          <a:xfrm>
            <a:off x="5919636" y="7707014"/>
            <a:ext cx="6448727" cy="862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24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PEXELS &amp; PIXABAY</a:t>
            </a:r>
            <a:endParaRPr/>
          </a:p>
        </p:txBody>
      </p:sp>
      <p:sp>
        <p:nvSpPr>
          <p:cNvPr id="371" name="Google Shape;371;p26"/>
          <p:cNvSpPr txBox="1"/>
          <p:nvPr/>
        </p:nvSpPr>
        <p:spPr>
          <a:xfrm>
            <a:off x="6286555" y="6304728"/>
            <a:ext cx="571489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the presentation template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9BEC4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0"/>
          <p:cNvPicPr preferRelativeResize="0"/>
          <p:nvPr/>
        </p:nvPicPr>
        <p:blipFill rotWithShape="1">
          <a:blip r:embed="rId3">
            <a:alphaModFix/>
          </a:blip>
          <a:srcRect b="0" l="15359" r="15359" t="0"/>
          <a:stretch/>
        </p:blipFill>
        <p:spPr>
          <a:xfrm>
            <a:off x="-40105688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 rotWithShape="1">
          <a:blip r:embed="rId4">
            <a:alphaModFix/>
          </a:blip>
          <a:srcRect b="56274" l="0" r="0" t="10671"/>
          <a:stretch/>
        </p:blipFill>
        <p:spPr>
          <a:xfrm>
            <a:off x="609533" y="3085354"/>
            <a:ext cx="17068934" cy="37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0"/>
          <p:cNvSpPr txBox="1"/>
          <p:nvPr/>
        </p:nvSpPr>
        <p:spPr>
          <a:xfrm>
            <a:off x="3712573" y="461452"/>
            <a:ext cx="108630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3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CONTENTS</a:t>
            </a:r>
            <a:endParaRPr/>
          </a:p>
        </p:txBody>
      </p:sp>
      <p:sp>
        <p:nvSpPr>
          <p:cNvPr id="101" name="Google Shape;101;p10"/>
          <p:cNvSpPr txBox="1"/>
          <p:nvPr/>
        </p:nvSpPr>
        <p:spPr>
          <a:xfrm>
            <a:off x="2106988" y="9042600"/>
            <a:ext cx="31092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31" u="none" cap="none" strike="noStrike">
                <a:solidFill>
                  <a:srgbClr val="3B7977"/>
                </a:solidFill>
                <a:latin typeface="Lato"/>
                <a:ea typeface="Lato"/>
                <a:cs typeface="Lato"/>
                <a:sym typeface="Lato"/>
              </a:rPr>
              <a:t>OVERVIEW</a:t>
            </a:r>
            <a:endParaRPr/>
          </a:p>
        </p:txBody>
      </p:sp>
      <p:sp>
        <p:nvSpPr>
          <p:cNvPr id="102" name="Google Shape;102;p10"/>
          <p:cNvSpPr txBox="1"/>
          <p:nvPr/>
        </p:nvSpPr>
        <p:spPr>
          <a:xfrm>
            <a:off x="6294425" y="8977503"/>
            <a:ext cx="5597277" cy="499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31" u="none" cap="none" strike="noStrike">
                <a:solidFill>
                  <a:srgbClr val="3B7977"/>
                </a:solidFill>
                <a:latin typeface="Lato"/>
                <a:ea typeface="Lato"/>
                <a:cs typeface="Lato"/>
                <a:sym typeface="Lato"/>
              </a:rPr>
              <a:t>HISTORICAL BACKGROUND</a:t>
            </a:r>
            <a:endParaRPr/>
          </a:p>
        </p:txBody>
      </p:sp>
      <p:sp>
        <p:nvSpPr>
          <p:cNvPr id="103" name="Google Shape;103;p10"/>
          <p:cNvSpPr txBox="1"/>
          <p:nvPr/>
        </p:nvSpPr>
        <p:spPr>
          <a:xfrm>
            <a:off x="2969809" y="6966925"/>
            <a:ext cx="13836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3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01</a:t>
            </a:r>
            <a:endParaRPr/>
          </a:p>
        </p:txBody>
      </p:sp>
      <p:sp>
        <p:nvSpPr>
          <p:cNvPr id="104" name="Google Shape;104;p10"/>
          <p:cNvSpPr txBox="1"/>
          <p:nvPr/>
        </p:nvSpPr>
        <p:spPr>
          <a:xfrm>
            <a:off x="8299326" y="6966925"/>
            <a:ext cx="15876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3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02</a:t>
            </a:r>
            <a:endParaRPr/>
          </a:p>
        </p:txBody>
      </p:sp>
      <p:sp>
        <p:nvSpPr>
          <p:cNvPr id="105" name="Google Shape;105;p10"/>
          <p:cNvSpPr txBox="1"/>
          <p:nvPr/>
        </p:nvSpPr>
        <p:spPr>
          <a:xfrm>
            <a:off x="13020811" y="6966919"/>
            <a:ext cx="31092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3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03</a:t>
            </a:r>
            <a:endParaRPr/>
          </a:p>
        </p:txBody>
      </p:sp>
      <p:sp>
        <p:nvSpPr>
          <p:cNvPr id="106" name="Google Shape;106;p10"/>
          <p:cNvSpPr txBox="1"/>
          <p:nvPr/>
        </p:nvSpPr>
        <p:spPr>
          <a:xfrm>
            <a:off x="13020769" y="9042612"/>
            <a:ext cx="3109317" cy="499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31" u="none" cap="none" strike="noStrike">
                <a:solidFill>
                  <a:srgbClr val="3B7977"/>
                </a:solidFill>
                <a:latin typeface="Lato"/>
                <a:ea typeface="Lato"/>
                <a:cs typeface="Lato"/>
                <a:sym typeface="Lato"/>
              </a:rPr>
              <a:t>CELEBRATIONS</a:t>
            </a:r>
            <a:endParaRPr/>
          </a:p>
        </p:txBody>
      </p:sp>
      <p:cxnSp>
        <p:nvCxnSpPr>
          <p:cNvPr id="107" name="Google Shape;107;p10"/>
          <p:cNvCxnSpPr/>
          <p:nvPr/>
        </p:nvCxnSpPr>
        <p:spPr>
          <a:xfrm>
            <a:off x="609533" y="2789668"/>
            <a:ext cx="1706893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" name="Google Shape;108;p10"/>
          <p:cNvCxnSpPr/>
          <p:nvPr/>
        </p:nvCxnSpPr>
        <p:spPr>
          <a:xfrm>
            <a:off x="609533" y="7142306"/>
            <a:ext cx="1706893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9BEC4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1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1"/>
          <p:cNvPicPr preferRelativeResize="0"/>
          <p:nvPr/>
        </p:nvPicPr>
        <p:blipFill rotWithShape="1">
          <a:blip r:embed="rId4">
            <a:alphaModFix/>
          </a:blip>
          <a:srcRect b="57984" l="0" r="24862" t="0"/>
          <a:stretch/>
        </p:blipFill>
        <p:spPr>
          <a:xfrm>
            <a:off x="10056100" y="4943250"/>
            <a:ext cx="8231898" cy="5343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1"/>
          <p:cNvGrpSpPr/>
          <p:nvPr/>
        </p:nvGrpSpPr>
        <p:grpSpPr>
          <a:xfrm>
            <a:off x="3775946" y="3023094"/>
            <a:ext cx="3499784" cy="3499784"/>
            <a:chOff x="0" y="0"/>
            <a:chExt cx="812800" cy="812800"/>
          </a:xfrm>
        </p:grpSpPr>
        <p:sp>
          <p:nvSpPr>
            <p:cNvPr id="116" name="Google Shape;116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1"/>
          <p:cNvGrpSpPr/>
          <p:nvPr/>
        </p:nvGrpSpPr>
        <p:grpSpPr>
          <a:xfrm>
            <a:off x="11057367" y="3023094"/>
            <a:ext cx="3499784" cy="3499784"/>
            <a:chOff x="0" y="0"/>
            <a:chExt cx="812800" cy="812800"/>
          </a:xfrm>
        </p:grpSpPr>
        <p:sp>
          <p:nvSpPr>
            <p:cNvPr id="119" name="Google Shape;119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1"/>
          <p:cNvSpPr/>
          <p:nvPr/>
        </p:nvSpPr>
        <p:spPr>
          <a:xfrm>
            <a:off x="4634740" y="3792789"/>
            <a:ext cx="1810079" cy="2070256"/>
          </a:xfrm>
          <a:custGeom>
            <a:rect b="b" l="l" r="r" t="t"/>
            <a:pathLst>
              <a:path extrusionOk="0" h="2070256" w="1810079">
                <a:moveTo>
                  <a:pt x="0" y="0"/>
                </a:moveTo>
                <a:lnTo>
                  <a:pt x="1810079" y="0"/>
                </a:lnTo>
                <a:lnTo>
                  <a:pt x="1810079" y="2070256"/>
                </a:lnTo>
                <a:lnTo>
                  <a:pt x="0" y="2070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1365" l="0" r="0" t="0"/>
            </a:stretch>
          </a:blipFill>
          <a:ln>
            <a:noFill/>
          </a:ln>
        </p:spPr>
      </p:sp>
      <p:sp>
        <p:nvSpPr>
          <p:cNvPr id="122" name="Google Shape;122;p11"/>
          <p:cNvSpPr/>
          <p:nvPr/>
        </p:nvSpPr>
        <p:spPr>
          <a:xfrm>
            <a:off x="11835170" y="3764214"/>
            <a:ext cx="1944179" cy="2017544"/>
          </a:xfrm>
          <a:custGeom>
            <a:rect b="b" l="l" r="r" t="t"/>
            <a:pathLst>
              <a:path extrusionOk="0" h="2017544" w="1944179">
                <a:moveTo>
                  <a:pt x="0" y="0"/>
                </a:moveTo>
                <a:lnTo>
                  <a:pt x="1944178" y="0"/>
                </a:lnTo>
                <a:lnTo>
                  <a:pt x="1944178" y="2017544"/>
                </a:lnTo>
                <a:lnTo>
                  <a:pt x="0" y="2017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1"/>
          <p:cNvSpPr txBox="1"/>
          <p:nvPr/>
        </p:nvSpPr>
        <p:spPr>
          <a:xfrm>
            <a:off x="10643178" y="6889650"/>
            <a:ext cx="432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Garuda Pancasila</a:t>
            </a:r>
            <a:endParaRPr/>
          </a:p>
        </p:txBody>
      </p:sp>
      <p:sp>
        <p:nvSpPr>
          <p:cNvPr id="124" name="Google Shape;124;p11"/>
          <p:cNvSpPr txBox="1"/>
          <p:nvPr/>
        </p:nvSpPr>
        <p:spPr>
          <a:xfrm>
            <a:off x="10836431" y="7567313"/>
            <a:ext cx="3941657" cy="1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25" name="Google Shape;125;p11"/>
          <p:cNvSpPr txBox="1"/>
          <p:nvPr/>
        </p:nvSpPr>
        <p:spPr>
          <a:xfrm>
            <a:off x="1445045" y="836860"/>
            <a:ext cx="15397909" cy="1960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46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INTRODUCTION</a:t>
            </a:r>
            <a:endParaRPr/>
          </a:p>
        </p:txBody>
      </p:sp>
      <p:sp>
        <p:nvSpPr>
          <p:cNvPr id="126" name="Google Shape;126;p11"/>
          <p:cNvSpPr txBox="1"/>
          <p:nvPr/>
        </p:nvSpPr>
        <p:spPr>
          <a:xfrm>
            <a:off x="3509913" y="6889655"/>
            <a:ext cx="4059734" cy="464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Sacred Red and White</a:t>
            </a:r>
            <a:endParaRPr/>
          </a:p>
        </p:txBody>
      </p:sp>
      <p:sp>
        <p:nvSpPr>
          <p:cNvPr id="127" name="Google Shape;127;p11"/>
          <p:cNvSpPr txBox="1"/>
          <p:nvPr/>
        </p:nvSpPr>
        <p:spPr>
          <a:xfrm>
            <a:off x="3555010" y="7567313"/>
            <a:ext cx="3941657" cy="1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128" name="Google Shape;128;p11"/>
          <p:cNvPicPr preferRelativeResize="0"/>
          <p:nvPr/>
        </p:nvPicPr>
        <p:blipFill rotWithShape="1">
          <a:blip r:embed="rId7">
            <a:alphaModFix/>
          </a:blip>
          <a:srcRect b="0" l="41660" r="0" t="44879"/>
          <a:stretch/>
        </p:blipFill>
        <p:spPr>
          <a:xfrm>
            <a:off x="0" y="0"/>
            <a:ext cx="5223848" cy="599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9BEC4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2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"/>
          <p:cNvSpPr txBox="1"/>
          <p:nvPr/>
        </p:nvSpPr>
        <p:spPr>
          <a:xfrm>
            <a:off x="1977168" y="4312773"/>
            <a:ext cx="14333664" cy="2926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55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OVERVIEW</a:t>
            </a:r>
            <a:endParaRPr/>
          </a:p>
        </p:txBody>
      </p:sp>
      <p:sp>
        <p:nvSpPr>
          <p:cNvPr id="135" name="Google Shape;135;p12"/>
          <p:cNvSpPr txBox="1"/>
          <p:nvPr/>
        </p:nvSpPr>
        <p:spPr>
          <a:xfrm>
            <a:off x="5848842" y="1047750"/>
            <a:ext cx="6590317" cy="3208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15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01</a:t>
            </a:r>
            <a:endParaRPr/>
          </a:p>
        </p:txBody>
      </p:sp>
      <p:cxnSp>
        <p:nvCxnSpPr>
          <p:cNvPr id="136" name="Google Shape;136;p12"/>
          <p:cNvCxnSpPr/>
          <p:nvPr/>
        </p:nvCxnSpPr>
        <p:spPr>
          <a:xfrm>
            <a:off x="1028700" y="2789668"/>
            <a:ext cx="626541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12"/>
          <p:cNvCxnSpPr/>
          <p:nvPr/>
        </p:nvCxnSpPr>
        <p:spPr>
          <a:xfrm>
            <a:off x="10993886" y="2789668"/>
            <a:ext cx="626541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8" name="Google Shape;138;p12"/>
          <p:cNvPicPr preferRelativeResize="0"/>
          <p:nvPr/>
        </p:nvPicPr>
        <p:blipFill rotWithShape="1">
          <a:blip r:embed="rId4">
            <a:alphaModFix/>
          </a:blip>
          <a:srcRect b="29288" l="0" r="45166" t="0"/>
          <a:stretch/>
        </p:blipFill>
        <p:spPr>
          <a:xfrm>
            <a:off x="9648925" y="2666000"/>
            <a:ext cx="8639073" cy="762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3"/>
          <p:cNvPicPr preferRelativeResize="0"/>
          <p:nvPr/>
        </p:nvPicPr>
        <p:blipFill rotWithShape="1">
          <a:blip r:embed="rId3">
            <a:alphaModFix/>
          </a:blip>
          <a:srcRect b="8895" l="0" r="0" t="8895"/>
          <a:stretch/>
        </p:blipFill>
        <p:spPr>
          <a:xfrm>
            <a:off x="0" y="0"/>
            <a:ext cx="18288001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3"/>
          <p:cNvSpPr txBox="1"/>
          <p:nvPr/>
        </p:nvSpPr>
        <p:spPr>
          <a:xfrm>
            <a:off x="224592" y="1114321"/>
            <a:ext cx="17838900" cy="13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26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HISTORICAL BACKGROUND</a:t>
            </a:r>
            <a:endParaRPr/>
          </a:p>
        </p:txBody>
      </p:sp>
      <p:cxnSp>
        <p:nvCxnSpPr>
          <p:cNvPr id="145" name="Google Shape;145;p13"/>
          <p:cNvCxnSpPr/>
          <p:nvPr/>
        </p:nvCxnSpPr>
        <p:spPr>
          <a:xfrm>
            <a:off x="-335722" y="5027946"/>
            <a:ext cx="18959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p13"/>
          <p:cNvSpPr txBox="1"/>
          <p:nvPr/>
        </p:nvSpPr>
        <p:spPr>
          <a:xfrm>
            <a:off x="2303110" y="3571889"/>
            <a:ext cx="21012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1602-1942</a:t>
            </a:r>
            <a:endParaRPr/>
          </a:p>
        </p:txBody>
      </p:sp>
      <p:sp>
        <p:nvSpPr>
          <p:cNvPr id="147" name="Google Shape;147;p13"/>
          <p:cNvSpPr txBox="1"/>
          <p:nvPr/>
        </p:nvSpPr>
        <p:spPr>
          <a:xfrm>
            <a:off x="1621126" y="5701682"/>
            <a:ext cx="34653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Dutch Colonization</a:t>
            </a:r>
            <a:endParaRPr/>
          </a:p>
        </p:txBody>
      </p:sp>
      <p:sp>
        <p:nvSpPr>
          <p:cNvPr id="148" name="Google Shape;148;p13"/>
          <p:cNvSpPr txBox="1"/>
          <p:nvPr/>
        </p:nvSpPr>
        <p:spPr>
          <a:xfrm>
            <a:off x="7627905" y="3571889"/>
            <a:ext cx="2223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1942-1945</a:t>
            </a:r>
            <a:endParaRPr/>
          </a:p>
        </p:txBody>
      </p:sp>
      <p:sp>
        <p:nvSpPr>
          <p:cNvPr id="149" name="Google Shape;149;p13"/>
          <p:cNvSpPr txBox="1"/>
          <p:nvPr/>
        </p:nvSpPr>
        <p:spPr>
          <a:xfrm>
            <a:off x="6483203" y="5701682"/>
            <a:ext cx="45126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Japanese Occupation</a:t>
            </a:r>
            <a:endParaRPr/>
          </a:p>
        </p:txBody>
      </p:sp>
      <p:sp>
        <p:nvSpPr>
          <p:cNvPr id="150" name="Google Shape;150;p13"/>
          <p:cNvSpPr txBox="1"/>
          <p:nvPr/>
        </p:nvSpPr>
        <p:spPr>
          <a:xfrm>
            <a:off x="12562943" y="3571889"/>
            <a:ext cx="40593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August 17, 1945</a:t>
            </a:r>
            <a:endParaRPr/>
          </a:p>
        </p:txBody>
      </p:sp>
      <p:sp>
        <p:nvSpPr>
          <p:cNvPr id="151" name="Google Shape;151;p13"/>
          <p:cNvSpPr txBox="1"/>
          <p:nvPr/>
        </p:nvSpPr>
        <p:spPr>
          <a:xfrm>
            <a:off x="11894160" y="5701682"/>
            <a:ext cx="53970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Proclamation of Independence</a:t>
            </a:r>
            <a:endParaRPr/>
          </a:p>
        </p:txBody>
      </p:sp>
      <p:grpSp>
        <p:nvGrpSpPr>
          <p:cNvPr id="152" name="Google Shape;152;p13"/>
          <p:cNvGrpSpPr/>
          <p:nvPr/>
        </p:nvGrpSpPr>
        <p:grpSpPr>
          <a:xfrm>
            <a:off x="2894814" y="4568996"/>
            <a:ext cx="917895" cy="917895"/>
            <a:chOff x="0" y="0"/>
            <a:chExt cx="812800" cy="812800"/>
          </a:xfrm>
        </p:grpSpPr>
        <p:sp>
          <p:nvSpPr>
            <p:cNvPr id="153" name="Google Shape;15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3"/>
          <p:cNvGrpSpPr/>
          <p:nvPr/>
        </p:nvGrpSpPr>
        <p:grpSpPr>
          <a:xfrm>
            <a:off x="8280495" y="4568996"/>
            <a:ext cx="917895" cy="917895"/>
            <a:chOff x="0" y="0"/>
            <a:chExt cx="812800" cy="812800"/>
          </a:xfrm>
        </p:grpSpPr>
        <p:sp>
          <p:nvSpPr>
            <p:cNvPr id="156" name="Google Shape;15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3"/>
          <p:cNvGrpSpPr/>
          <p:nvPr/>
        </p:nvGrpSpPr>
        <p:grpSpPr>
          <a:xfrm>
            <a:off x="14133653" y="4568996"/>
            <a:ext cx="917895" cy="917895"/>
            <a:chOff x="0" y="0"/>
            <a:chExt cx="812800" cy="812800"/>
          </a:xfrm>
        </p:grpSpPr>
        <p:sp>
          <p:nvSpPr>
            <p:cNvPr id="159" name="Google Shape;15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3"/>
          <p:cNvSpPr txBox="1"/>
          <p:nvPr/>
        </p:nvSpPr>
        <p:spPr>
          <a:xfrm>
            <a:off x="1382935" y="6461777"/>
            <a:ext cx="39417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Trace Indonesia's colonial past back to the arrival of the Dutch East India Company in the early 17th century, marking the beginning of Dutch rule.</a:t>
            </a:r>
            <a:endParaRPr/>
          </a:p>
        </p:txBody>
      </p:sp>
      <p:sp>
        <p:nvSpPr>
          <p:cNvPr id="162" name="Google Shape;162;p13"/>
          <p:cNvSpPr txBox="1"/>
          <p:nvPr/>
        </p:nvSpPr>
        <p:spPr>
          <a:xfrm>
            <a:off x="6855765" y="6461777"/>
            <a:ext cx="37674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Highlight the impact of World War II as Indonesia falls under Japanese control from 1942 to 1945, altering the course of its struggle for independence.</a:t>
            </a:r>
            <a:endParaRPr/>
          </a:p>
        </p:txBody>
      </p:sp>
      <p:sp>
        <p:nvSpPr>
          <p:cNvPr id="163" name="Google Shape;163;p13"/>
          <p:cNvSpPr txBox="1"/>
          <p:nvPr/>
        </p:nvSpPr>
        <p:spPr>
          <a:xfrm>
            <a:off x="12562943" y="6461777"/>
            <a:ext cx="40593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August 17, 1945, as a landmark date when Sukarno and Hatta boldly declare Indonesia's independence, igniting a nationwide movement for freedom.</a:t>
            </a:r>
            <a:endParaRPr/>
          </a:p>
        </p:txBody>
      </p:sp>
      <p:pic>
        <p:nvPicPr>
          <p:cNvPr id="164" name="Google Shape;164;p13"/>
          <p:cNvPicPr preferRelativeResize="0"/>
          <p:nvPr/>
        </p:nvPicPr>
        <p:blipFill rotWithShape="1">
          <a:blip r:embed="rId4">
            <a:alphaModFix/>
          </a:blip>
          <a:srcRect b="22239" l="0" r="52228" t="0"/>
          <a:stretch/>
        </p:blipFill>
        <p:spPr>
          <a:xfrm>
            <a:off x="12562950" y="3633500"/>
            <a:ext cx="5725048" cy="665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4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14"/>
          <p:cNvCxnSpPr/>
          <p:nvPr/>
        </p:nvCxnSpPr>
        <p:spPr>
          <a:xfrm>
            <a:off x="1028700" y="2789668"/>
            <a:ext cx="626541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1" name="Google Shape;171;p14"/>
          <p:cNvPicPr preferRelativeResize="0"/>
          <p:nvPr/>
        </p:nvPicPr>
        <p:blipFill rotWithShape="1">
          <a:blip r:embed="rId4">
            <a:alphaModFix/>
          </a:blip>
          <a:srcRect b="0" l="37027" r="0" t="43185"/>
          <a:stretch/>
        </p:blipFill>
        <p:spPr>
          <a:xfrm>
            <a:off x="0" y="0"/>
            <a:ext cx="11516150" cy="95432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14"/>
          <p:cNvCxnSpPr/>
          <p:nvPr/>
        </p:nvCxnSpPr>
        <p:spPr>
          <a:xfrm>
            <a:off x="10993886" y="2789668"/>
            <a:ext cx="6265414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14"/>
          <p:cNvSpPr txBox="1"/>
          <p:nvPr/>
        </p:nvSpPr>
        <p:spPr>
          <a:xfrm>
            <a:off x="295332" y="4265988"/>
            <a:ext cx="176973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47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HISTORICAL BACKGROUND</a:t>
            </a:r>
            <a:endParaRPr/>
          </a:p>
        </p:txBody>
      </p:sp>
      <p:sp>
        <p:nvSpPr>
          <p:cNvPr id="174" name="Google Shape;174;p14"/>
          <p:cNvSpPr txBox="1"/>
          <p:nvPr/>
        </p:nvSpPr>
        <p:spPr>
          <a:xfrm>
            <a:off x="5848842" y="1047750"/>
            <a:ext cx="6590317" cy="3208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15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5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5"/>
          <p:cNvSpPr txBox="1"/>
          <p:nvPr/>
        </p:nvSpPr>
        <p:spPr>
          <a:xfrm>
            <a:off x="224592" y="618208"/>
            <a:ext cx="178389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NATIONAL CELEBRATIONS</a:t>
            </a:r>
            <a:endParaRPr/>
          </a:p>
        </p:txBody>
      </p:sp>
      <p:pic>
        <p:nvPicPr>
          <p:cNvPr id="181" name="Google Shape;181;p15"/>
          <p:cNvPicPr preferRelativeResize="0"/>
          <p:nvPr/>
        </p:nvPicPr>
        <p:blipFill rotWithShape="1">
          <a:blip r:embed="rId4">
            <a:alphaModFix/>
          </a:blip>
          <a:srcRect b="0" l="53308" r="0" t="45625"/>
          <a:stretch/>
        </p:blipFill>
        <p:spPr>
          <a:xfrm>
            <a:off x="1" y="0"/>
            <a:ext cx="4752350" cy="606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/>
          <p:cNvPicPr preferRelativeResize="0"/>
          <p:nvPr/>
        </p:nvPicPr>
        <p:blipFill rotWithShape="1">
          <a:blip r:embed="rId5">
            <a:alphaModFix/>
          </a:blip>
          <a:srcRect b="0" l="37113" r="37113" t="0"/>
          <a:stretch/>
        </p:blipFill>
        <p:spPr>
          <a:xfrm>
            <a:off x="15791967" y="2673182"/>
            <a:ext cx="2496033" cy="527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 rotWithShape="1">
          <a:blip r:embed="rId6">
            <a:alphaModFix/>
          </a:blip>
          <a:srcRect b="0" l="21468" r="21468" t="0"/>
          <a:stretch/>
        </p:blipFill>
        <p:spPr>
          <a:xfrm>
            <a:off x="-3041" y="2673182"/>
            <a:ext cx="2496033" cy="527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 rotWithShape="1">
          <a:blip r:embed="rId7">
            <a:alphaModFix/>
          </a:blip>
          <a:srcRect b="0" l="12751" r="12750" t="0"/>
          <a:stretch/>
        </p:blipFill>
        <p:spPr>
          <a:xfrm>
            <a:off x="2999909" y="2673182"/>
            <a:ext cx="5889111" cy="527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 rotWithShape="1">
          <a:blip r:embed="rId8">
            <a:alphaModFix/>
          </a:blip>
          <a:srcRect b="0" l="13099" r="13099" t="0"/>
          <a:stretch/>
        </p:blipFill>
        <p:spPr>
          <a:xfrm>
            <a:off x="9395938" y="2673182"/>
            <a:ext cx="5889111" cy="527005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5"/>
          <p:cNvSpPr txBox="1"/>
          <p:nvPr/>
        </p:nvSpPr>
        <p:spPr>
          <a:xfrm>
            <a:off x="4553490" y="8472170"/>
            <a:ext cx="9181021" cy="899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60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Description of how Indonesian Independence Day is celebrated nationwide, including flag hoisting ceremonies, cultural performances, and parades.</a:t>
            </a:r>
            <a:endParaRPr/>
          </a:p>
        </p:txBody>
      </p:sp>
      <p:pic>
        <p:nvPicPr>
          <p:cNvPr id="187" name="Google Shape;187;p15"/>
          <p:cNvPicPr preferRelativeResize="0"/>
          <p:nvPr/>
        </p:nvPicPr>
        <p:blipFill rotWithShape="1">
          <a:blip r:embed="rId9">
            <a:alphaModFix/>
          </a:blip>
          <a:srcRect b="30663" l="29177" r="53304" t="27792"/>
          <a:stretch/>
        </p:blipFill>
        <p:spPr>
          <a:xfrm>
            <a:off x="16918224" y="6372675"/>
            <a:ext cx="1369776" cy="391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6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16"/>
          <p:cNvCxnSpPr/>
          <p:nvPr/>
        </p:nvCxnSpPr>
        <p:spPr>
          <a:xfrm>
            <a:off x="-335722" y="4821171"/>
            <a:ext cx="1895944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4" name="Google Shape;194;p16"/>
          <p:cNvCxnSpPr/>
          <p:nvPr/>
        </p:nvCxnSpPr>
        <p:spPr>
          <a:xfrm>
            <a:off x="-335722" y="1261719"/>
            <a:ext cx="1895944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5" name="Google Shape;195;p16"/>
          <p:cNvSpPr txBox="1"/>
          <p:nvPr/>
        </p:nvSpPr>
        <p:spPr>
          <a:xfrm>
            <a:off x="1028700" y="1303448"/>
            <a:ext cx="16230600" cy="30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3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August 17, 1945</a:t>
            </a:r>
            <a:endParaRPr/>
          </a:p>
        </p:txBody>
      </p:sp>
      <p:sp>
        <p:nvSpPr>
          <p:cNvPr id="196" name="Google Shape;196;p16"/>
          <p:cNvSpPr/>
          <p:nvPr/>
        </p:nvSpPr>
        <p:spPr>
          <a:xfrm>
            <a:off x="6280539" y="3317375"/>
            <a:ext cx="6280255" cy="6969625"/>
          </a:xfrm>
          <a:custGeom>
            <a:rect b="b" l="l" r="r" t="t"/>
            <a:pathLst>
              <a:path extrusionOk="0" h="6969625" w="6280255">
                <a:moveTo>
                  <a:pt x="0" y="0"/>
                </a:moveTo>
                <a:lnTo>
                  <a:pt x="6280256" y="0"/>
                </a:lnTo>
                <a:lnTo>
                  <a:pt x="6280256" y="6969625"/>
                </a:lnTo>
                <a:lnTo>
                  <a:pt x="0" y="6969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9342" r="-50913" t="-29631"/>
            </a:stretch>
          </a:blipFill>
          <a:ln>
            <a:noFill/>
          </a:ln>
        </p:spPr>
      </p:sp>
      <p:sp>
        <p:nvSpPr>
          <p:cNvPr id="197" name="Google Shape;197;p16"/>
          <p:cNvSpPr txBox="1"/>
          <p:nvPr/>
        </p:nvSpPr>
        <p:spPr>
          <a:xfrm>
            <a:off x="12457445" y="7459877"/>
            <a:ext cx="4919203" cy="1798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205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Details about the proclamation of independence on August 17, 1945, by Sukarno and Mohammad Hatta.</a:t>
            </a:r>
            <a:endParaRPr/>
          </a:p>
        </p:txBody>
      </p:sp>
      <p:sp>
        <p:nvSpPr>
          <p:cNvPr id="198" name="Google Shape;198;p16"/>
          <p:cNvSpPr txBox="1"/>
          <p:nvPr/>
        </p:nvSpPr>
        <p:spPr>
          <a:xfrm>
            <a:off x="911352" y="7459877"/>
            <a:ext cx="4919203" cy="1798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5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Details about the proclamation of independence on August 17, 1945, by Sukarno and Mohammad Hatta.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7"/>
          <p:cNvPicPr preferRelativeResize="0"/>
          <p:nvPr/>
        </p:nvPicPr>
        <p:blipFill rotWithShape="1">
          <a:blip r:embed="rId3">
            <a:alphaModFix/>
          </a:blip>
          <a:srcRect b="8894" l="0" r="0" t="8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7"/>
          <p:cNvPicPr preferRelativeResize="0"/>
          <p:nvPr/>
        </p:nvPicPr>
        <p:blipFill rotWithShape="1">
          <a:blip r:embed="rId4">
            <a:alphaModFix/>
          </a:blip>
          <a:srcRect b="22094" l="0" r="49351" t="0"/>
          <a:stretch/>
        </p:blipFill>
        <p:spPr>
          <a:xfrm>
            <a:off x="15451375" y="5762250"/>
            <a:ext cx="2836624" cy="4524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17"/>
          <p:cNvCxnSpPr/>
          <p:nvPr/>
        </p:nvCxnSpPr>
        <p:spPr>
          <a:xfrm>
            <a:off x="530424" y="3743528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p17"/>
          <p:cNvCxnSpPr/>
          <p:nvPr/>
        </p:nvCxnSpPr>
        <p:spPr>
          <a:xfrm>
            <a:off x="530424" y="5883799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p17"/>
          <p:cNvCxnSpPr/>
          <p:nvPr/>
        </p:nvCxnSpPr>
        <p:spPr>
          <a:xfrm>
            <a:off x="4059110" y="3743528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p17"/>
          <p:cNvCxnSpPr/>
          <p:nvPr/>
        </p:nvCxnSpPr>
        <p:spPr>
          <a:xfrm>
            <a:off x="4059110" y="5883799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9" name="Google Shape;209;p17"/>
          <p:cNvCxnSpPr/>
          <p:nvPr/>
        </p:nvCxnSpPr>
        <p:spPr>
          <a:xfrm>
            <a:off x="7587795" y="3743528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0" name="Google Shape;210;p17"/>
          <p:cNvCxnSpPr/>
          <p:nvPr/>
        </p:nvCxnSpPr>
        <p:spPr>
          <a:xfrm>
            <a:off x="7587795" y="5883799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1" name="Google Shape;211;p17"/>
          <p:cNvCxnSpPr/>
          <p:nvPr/>
        </p:nvCxnSpPr>
        <p:spPr>
          <a:xfrm>
            <a:off x="11112444" y="3743528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2" name="Google Shape;212;p17"/>
          <p:cNvCxnSpPr/>
          <p:nvPr/>
        </p:nvCxnSpPr>
        <p:spPr>
          <a:xfrm>
            <a:off x="11112444" y="5883799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3" name="Google Shape;213;p17"/>
          <p:cNvCxnSpPr/>
          <p:nvPr/>
        </p:nvCxnSpPr>
        <p:spPr>
          <a:xfrm>
            <a:off x="14637093" y="3743528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17"/>
          <p:cNvCxnSpPr/>
          <p:nvPr/>
        </p:nvCxnSpPr>
        <p:spPr>
          <a:xfrm>
            <a:off x="14637093" y="5883799"/>
            <a:ext cx="292298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5" name="Google Shape;215;p17"/>
          <p:cNvSpPr txBox="1"/>
          <p:nvPr/>
        </p:nvSpPr>
        <p:spPr>
          <a:xfrm>
            <a:off x="14637093" y="6340999"/>
            <a:ext cx="31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16" name="Google Shape;216;p17"/>
          <p:cNvSpPr txBox="1"/>
          <p:nvPr/>
        </p:nvSpPr>
        <p:spPr>
          <a:xfrm>
            <a:off x="1022857" y="3059127"/>
            <a:ext cx="21357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50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1</a:t>
            </a:r>
            <a:endParaRPr/>
          </a:p>
        </p:txBody>
      </p:sp>
      <p:sp>
        <p:nvSpPr>
          <p:cNvPr id="217" name="Google Shape;217;p17"/>
          <p:cNvSpPr txBox="1"/>
          <p:nvPr/>
        </p:nvSpPr>
        <p:spPr>
          <a:xfrm>
            <a:off x="530424" y="6340999"/>
            <a:ext cx="31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18" name="Google Shape;218;p17"/>
          <p:cNvSpPr txBox="1"/>
          <p:nvPr/>
        </p:nvSpPr>
        <p:spPr>
          <a:xfrm>
            <a:off x="4549525" y="3059127"/>
            <a:ext cx="21357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50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2</a:t>
            </a:r>
            <a:endParaRPr/>
          </a:p>
        </p:txBody>
      </p:sp>
      <p:sp>
        <p:nvSpPr>
          <p:cNvPr id="219" name="Google Shape;219;p17"/>
          <p:cNvSpPr txBox="1"/>
          <p:nvPr/>
        </p:nvSpPr>
        <p:spPr>
          <a:xfrm>
            <a:off x="4057091" y="6340999"/>
            <a:ext cx="31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20" name="Google Shape;220;p17"/>
          <p:cNvSpPr txBox="1"/>
          <p:nvPr/>
        </p:nvSpPr>
        <p:spPr>
          <a:xfrm>
            <a:off x="8076192" y="2887677"/>
            <a:ext cx="21357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50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3</a:t>
            </a:r>
            <a:endParaRPr/>
          </a:p>
        </p:txBody>
      </p:sp>
      <p:sp>
        <p:nvSpPr>
          <p:cNvPr id="221" name="Google Shape;221;p17"/>
          <p:cNvSpPr txBox="1"/>
          <p:nvPr/>
        </p:nvSpPr>
        <p:spPr>
          <a:xfrm>
            <a:off x="7583759" y="6340999"/>
            <a:ext cx="31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22" name="Google Shape;222;p17"/>
          <p:cNvSpPr txBox="1"/>
          <p:nvPr/>
        </p:nvSpPr>
        <p:spPr>
          <a:xfrm>
            <a:off x="11598823" y="2887677"/>
            <a:ext cx="21357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50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4</a:t>
            </a:r>
            <a:endParaRPr/>
          </a:p>
        </p:txBody>
      </p:sp>
      <p:sp>
        <p:nvSpPr>
          <p:cNvPr id="223" name="Google Shape;223;p17"/>
          <p:cNvSpPr txBox="1"/>
          <p:nvPr/>
        </p:nvSpPr>
        <p:spPr>
          <a:xfrm>
            <a:off x="11110426" y="6340999"/>
            <a:ext cx="31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24" name="Google Shape;224;p17"/>
          <p:cNvSpPr txBox="1"/>
          <p:nvPr/>
        </p:nvSpPr>
        <p:spPr>
          <a:xfrm>
            <a:off x="15129526" y="2887677"/>
            <a:ext cx="21357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50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5</a:t>
            </a:r>
            <a:endParaRPr/>
          </a:p>
        </p:txBody>
      </p:sp>
      <p:sp>
        <p:nvSpPr>
          <p:cNvPr id="225" name="Google Shape;225;p17"/>
          <p:cNvSpPr txBox="1"/>
          <p:nvPr/>
        </p:nvSpPr>
        <p:spPr>
          <a:xfrm>
            <a:off x="224592" y="1161483"/>
            <a:ext cx="17838900" cy="13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26" u="none" cap="none" strike="noStrike">
                <a:solidFill>
                  <a:srgbClr val="FFFFFF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ACHIEVEMENTS &amp; PROGRESS</a:t>
            </a:r>
            <a:endParaRPr/>
          </a:p>
        </p:txBody>
      </p:sp>
      <p:pic>
        <p:nvPicPr>
          <p:cNvPr id="226" name="Google Shape;226;p17"/>
          <p:cNvPicPr preferRelativeResize="0"/>
          <p:nvPr/>
        </p:nvPicPr>
        <p:blipFill rotWithShape="1">
          <a:blip r:embed="rId5">
            <a:alphaModFix/>
          </a:blip>
          <a:srcRect b="55025" l="66752" r="0" t="21934"/>
          <a:stretch/>
        </p:blipFill>
        <p:spPr>
          <a:xfrm>
            <a:off x="0" y="0"/>
            <a:ext cx="2667299" cy="160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